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Bebas Neue"/>
      <p:regular r:id="rId19"/>
    </p:embeddedFont>
    <p:embeddedFont>
      <p:font typeface="Sancreek"/>
      <p:regular r:id="rId20"/>
    </p:embeddedFont>
    <p:embeddedFont>
      <p:font typeface="Averia Gruesa Libre"/>
      <p:regular r:id="rId21"/>
    </p:embeddedFont>
    <p:embeddedFont>
      <p:font typeface="Ultra"/>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Sancreek-regular.fntdata"/><Relationship Id="rId11" Type="http://schemas.openxmlformats.org/officeDocument/2006/relationships/slide" Target="slides/slide7.xml"/><Relationship Id="rId22" Type="http://schemas.openxmlformats.org/officeDocument/2006/relationships/font" Target="fonts/Ultra-regular.fntdata"/><Relationship Id="rId10" Type="http://schemas.openxmlformats.org/officeDocument/2006/relationships/slide" Target="slides/slide6.xml"/><Relationship Id="rId21" Type="http://schemas.openxmlformats.org/officeDocument/2006/relationships/font" Target="fonts/AveriaGruesaLibre-regular.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BebasNeue-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0" name="Google Shape;50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7" name="Google Shape;50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7" name="Google Shape;62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9" name="Google Shape;68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8" name="Google Shape;85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 name="Google Shape;43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7" name="Google Shape;44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1" name="Google Shape;49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8" name="Shape 8"/>
        <p:cNvGrpSpPr/>
        <p:nvPr/>
      </p:nvGrpSpPr>
      <p:grpSpPr>
        <a:xfrm>
          <a:off x="0" y="0"/>
          <a:ext cx="0" cy="0"/>
          <a:chOff x="0" y="0"/>
          <a:chExt cx="0" cy="0"/>
        </a:xfrm>
      </p:grpSpPr>
      <p:sp>
        <p:nvSpPr>
          <p:cNvPr id="9" name="Google Shape;9;p2"/>
          <p:cNvSpPr/>
          <p:nvPr/>
        </p:nvSpPr>
        <p:spPr>
          <a:xfrm rot="206">
            <a:off x="264213" y="230128"/>
            <a:ext cx="8615316" cy="4663176"/>
          </a:xfrm>
          <a:custGeom>
            <a:rect b="b" l="l" r="r" t="t"/>
            <a:pathLst>
              <a:path extrusionOk="0" h="206130" w="206528">
                <a:moveTo>
                  <a:pt x="10771" y="0"/>
                </a:moveTo>
                <a:cubicBezTo>
                  <a:pt x="10197" y="0"/>
                  <a:pt x="9623" y="10"/>
                  <a:pt x="9049" y="10"/>
                </a:cubicBezTo>
                <a:cubicBezTo>
                  <a:pt x="8189" y="10"/>
                  <a:pt x="7460" y="120"/>
                  <a:pt x="6622" y="253"/>
                </a:cubicBezTo>
                <a:cubicBezTo>
                  <a:pt x="6136" y="319"/>
                  <a:pt x="5827" y="584"/>
                  <a:pt x="5342" y="694"/>
                </a:cubicBezTo>
                <a:cubicBezTo>
                  <a:pt x="4768" y="826"/>
                  <a:pt x="4459" y="826"/>
                  <a:pt x="3907" y="1091"/>
                </a:cubicBezTo>
                <a:cubicBezTo>
                  <a:pt x="3355" y="1356"/>
                  <a:pt x="2539" y="1555"/>
                  <a:pt x="2318" y="2217"/>
                </a:cubicBezTo>
                <a:cubicBezTo>
                  <a:pt x="2119" y="2813"/>
                  <a:pt x="2561" y="3276"/>
                  <a:pt x="2561" y="3916"/>
                </a:cubicBezTo>
                <a:cubicBezTo>
                  <a:pt x="2583" y="4335"/>
                  <a:pt x="2583" y="4777"/>
                  <a:pt x="2561" y="5196"/>
                </a:cubicBezTo>
                <a:cubicBezTo>
                  <a:pt x="2539" y="5770"/>
                  <a:pt x="2252" y="5836"/>
                  <a:pt x="1965" y="6278"/>
                </a:cubicBezTo>
                <a:cubicBezTo>
                  <a:pt x="1700" y="6697"/>
                  <a:pt x="1833" y="7403"/>
                  <a:pt x="1833" y="7911"/>
                </a:cubicBezTo>
                <a:cubicBezTo>
                  <a:pt x="1833" y="8816"/>
                  <a:pt x="1810" y="9720"/>
                  <a:pt x="1833" y="10625"/>
                </a:cubicBezTo>
                <a:cubicBezTo>
                  <a:pt x="1833" y="11707"/>
                  <a:pt x="1347" y="12612"/>
                  <a:pt x="1325" y="13671"/>
                </a:cubicBezTo>
                <a:cubicBezTo>
                  <a:pt x="1325" y="14576"/>
                  <a:pt x="972" y="15414"/>
                  <a:pt x="1082" y="16341"/>
                </a:cubicBezTo>
                <a:cubicBezTo>
                  <a:pt x="1148" y="16959"/>
                  <a:pt x="1479" y="17489"/>
                  <a:pt x="1656" y="18085"/>
                </a:cubicBezTo>
                <a:cubicBezTo>
                  <a:pt x="1833" y="18725"/>
                  <a:pt x="1788" y="19321"/>
                  <a:pt x="1810" y="20005"/>
                </a:cubicBezTo>
                <a:cubicBezTo>
                  <a:pt x="1833" y="20601"/>
                  <a:pt x="2053" y="21130"/>
                  <a:pt x="2075" y="21726"/>
                </a:cubicBezTo>
                <a:cubicBezTo>
                  <a:pt x="2097" y="22300"/>
                  <a:pt x="1943" y="22653"/>
                  <a:pt x="1810" y="23205"/>
                </a:cubicBezTo>
                <a:cubicBezTo>
                  <a:pt x="1722" y="23580"/>
                  <a:pt x="1700" y="24044"/>
                  <a:pt x="1634" y="24441"/>
                </a:cubicBezTo>
                <a:cubicBezTo>
                  <a:pt x="1524" y="25081"/>
                  <a:pt x="1568" y="25743"/>
                  <a:pt x="1568" y="26405"/>
                </a:cubicBezTo>
                <a:cubicBezTo>
                  <a:pt x="1568" y="26913"/>
                  <a:pt x="1590" y="27420"/>
                  <a:pt x="1568" y="27906"/>
                </a:cubicBezTo>
                <a:cubicBezTo>
                  <a:pt x="1568" y="28479"/>
                  <a:pt x="1744" y="28811"/>
                  <a:pt x="1833" y="29340"/>
                </a:cubicBezTo>
                <a:cubicBezTo>
                  <a:pt x="1987" y="30179"/>
                  <a:pt x="1833" y="31216"/>
                  <a:pt x="1833" y="32099"/>
                </a:cubicBezTo>
                <a:cubicBezTo>
                  <a:pt x="1810" y="32960"/>
                  <a:pt x="2009" y="33732"/>
                  <a:pt x="2075" y="34571"/>
                </a:cubicBezTo>
                <a:cubicBezTo>
                  <a:pt x="2119" y="35078"/>
                  <a:pt x="2296" y="35520"/>
                  <a:pt x="2340" y="36027"/>
                </a:cubicBezTo>
                <a:cubicBezTo>
                  <a:pt x="2384" y="36689"/>
                  <a:pt x="2053" y="36932"/>
                  <a:pt x="1877" y="37506"/>
                </a:cubicBezTo>
                <a:cubicBezTo>
                  <a:pt x="1788" y="37771"/>
                  <a:pt x="1855" y="37969"/>
                  <a:pt x="1833" y="38256"/>
                </a:cubicBezTo>
                <a:cubicBezTo>
                  <a:pt x="1788" y="38720"/>
                  <a:pt x="1722" y="39029"/>
                  <a:pt x="1634" y="39470"/>
                </a:cubicBezTo>
                <a:cubicBezTo>
                  <a:pt x="1479" y="40265"/>
                  <a:pt x="1524" y="41169"/>
                  <a:pt x="1568" y="41964"/>
                </a:cubicBezTo>
                <a:cubicBezTo>
                  <a:pt x="1590" y="42803"/>
                  <a:pt x="2186" y="43487"/>
                  <a:pt x="2583" y="44215"/>
                </a:cubicBezTo>
                <a:cubicBezTo>
                  <a:pt x="2826" y="44634"/>
                  <a:pt x="2826" y="44789"/>
                  <a:pt x="2826" y="45296"/>
                </a:cubicBezTo>
                <a:cubicBezTo>
                  <a:pt x="2804" y="46025"/>
                  <a:pt x="2627" y="46687"/>
                  <a:pt x="2561" y="47393"/>
                </a:cubicBezTo>
                <a:cubicBezTo>
                  <a:pt x="2473" y="48276"/>
                  <a:pt x="2561" y="49269"/>
                  <a:pt x="2561" y="50152"/>
                </a:cubicBezTo>
                <a:cubicBezTo>
                  <a:pt x="2561" y="50858"/>
                  <a:pt x="2583" y="51542"/>
                  <a:pt x="2450" y="52226"/>
                </a:cubicBezTo>
                <a:cubicBezTo>
                  <a:pt x="2318" y="52999"/>
                  <a:pt x="2009" y="53727"/>
                  <a:pt x="1877" y="54477"/>
                </a:cubicBezTo>
                <a:cubicBezTo>
                  <a:pt x="1722" y="55228"/>
                  <a:pt x="1788" y="55978"/>
                  <a:pt x="1634" y="56751"/>
                </a:cubicBezTo>
                <a:cubicBezTo>
                  <a:pt x="1369" y="58031"/>
                  <a:pt x="1744" y="59178"/>
                  <a:pt x="2208" y="60348"/>
                </a:cubicBezTo>
                <a:cubicBezTo>
                  <a:pt x="2914" y="62180"/>
                  <a:pt x="2804" y="63967"/>
                  <a:pt x="2804" y="65909"/>
                </a:cubicBezTo>
                <a:cubicBezTo>
                  <a:pt x="2826" y="67741"/>
                  <a:pt x="2473" y="69286"/>
                  <a:pt x="1877" y="71030"/>
                </a:cubicBezTo>
                <a:cubicBezTo>
                  <a:pt x="1369" y="72552"/>
                  <a:pt x="817" y="74384"/>
                  <a:pt x="839" y="76017"/>
                </a:cubicBezTo>
                <a:cubicBezTo>
                  <a:pt x="861" y="78180"/>
                  <a:pt x="839" y="80365"/>
                  <a:pt x="839" y="82550"/>
                </a:cubicBezTo>
                <a:cubicBezTo>
                  <a:pt x="839" y="84536"/>
                  <a:pt x="597" y="86478"/>
                  <a:pt x="597" y="88464"/>
                </a:cubicBezTo>
                <a:lnTo>
                  <a:pt x="597" y="95196"/>
                </a:lnTo>
                <a:lnTo>
                  <a:pt x="597" y="104332"/>
                </a:lnTo>
                <a:cubicBezTo>
                  <a:pt x="597" y="105171"/>
                  <a:pt x="575" y="105943"/>
                  <a:pt x="707" y="106760"/>
                </a:cubicBezTo>
                <a:cubicBezTo>
                  <a:pt x="928" y="107996"/>
                  <a:pt x="839" y="109254"/>
                  <a:pt x="839" y="110512"/>
                </a:cubicBezTo>
                <a:cubicBezTo>
                  <a:pt x="817" y="112057"/>
                  <a:pt x="1347" y="113469"/>
                  <a:pt x="1347" y="114948"/>
                </a:cubicBezTo>
                <a:cubicBezTo>
                  <a:pt x="1347" y="118170"/>
                  <a:pt x="707" y="121238"/>
                  <a:pt x="817" y="124438"/>
                </a:cubicBezTo>
                <a:cubicBezTo>
                  <a:pt x="861" y="125188"/>
                  <a:pt x="1170" y="125652"/>
                  <a:pt x="1347" y="126336"/>
                </a:cubicBezTo>
                <a:cubicBezTo>
                  <a:pt x="1479" y="126821"/>
                  <a:pt x="1325" y="127704"/>
                  <a:pt x="1325" y="128167"/>
                </a:cubicBezTo>
                <a:cubicBezTo>
                  <a:pt x="1325" y="128874"/>
                  <a:pt x="1325" y="129580"/>
                  <a:pt x="1325" y="130286"/>
                </a:cubicBezTo>
                <a:cubicBezTo>
                  <a:pt x="1325" y="131522"/>
                  <a:pt x="1369" y="132361"/>
                  <a:pt x="1877" y="133508"/>
                </a:cubicBezTo>
                <a:cubicBezTo>
                  <a:pt x="2384" y="134590"/>
                  <a:pt x="2450" y="135627"/>
                  <a:pt x="2627" y="136775"/>
                </a:cubicBezTo>
                <a:cubicBezTo>
                  <a:pt x="2958" y="139070"/>
                  <a:pt x="2804" y="141431"/>
                  <a:pt x="2804" y="143749"/>
                </a:cubicBezTo>
                <a:cubicBezTo>
                  <a:pt x="2804" y="145757"/>
                  <a:pt x="3223" y="148118"/>
                  <a:pt x="2384" y="149972"/>
                </a:cubicBezTo>
                <a:cubicBezTo>
                  <a:pt x="1678" y="151539"/>
                  <a:pt x="884" y="152974"/>
                  <a:pt x="839" y="154739"/>
                </a:cubicBezTo>
                <a:cubicBezTo>
                  <a:pt x="751" y="156946"/>
                  <a:pt x="663" y="159330"/>
                  <a:pt x="861" y="161515"/>
                </a:cubicBezTo>
                <a:cubicBezTo>
                  <a:pt x="972" y="162706"/>
                  <a:pt x="1104" y="163854"/>
                  <a:pt x="1457" y="164979"/>
                </a:cubicBezTo>
                <a:cubicBezTo>
                  <a:pt x="1810" y="166083"/>
                  <a:pt x="1899" y="167164"/>
                  <a:pt x="1810" y="168312"/>
                </a:cubicBezTo>
                <a:cubicBezTo>
                  <a:pt x="1612" y="170475"/>
                  <a:pt x="839" y="172417"/>
                  <a:pt x="839" y="174624"/>
                </a:cubicBezTo>
                <a:cubicBezTo>
                  <a:pt x="839" y="176698"/>
                  <a:pt x="1082" y="178707"/>
                  <a:pt x="1082" y="180759"/>
                </a:cubicBezTo>
                <a:cubicBezTo>
                  <a:pt x="1082" y="181708"/>
                  <a:pt x="972" y="182679"/>
                  <a:pt x="1126" y="183606"/>
                </a:cubicBezTo>
                <a:cubicBezTo>
                  <a:pt x="1325" y="184732"/>
                  <a:pt x="1590" y="185703"/>
                  <a:pt x="1590" y="186828"/>
                </a:cubicBezTo>
                <a:cubicBezTo>
                  <a:pt x="1568" y="188152"/>
                  <a:pt x="1369" y="189432"/>
                  <a:pt x="1325" y="190735"/>
                </a:cubicBezTo>
                <a:cubicBezTo>
                  <a:pt x="1303" y="191639"/>
                  <a:pt x="1038" y="192125"/>
                  <a:pt x="751" y="192986"/>
                </a:cubicBezTo>
                <a:cubicBezTo>
                  <a:pt x="530" y="193604"/>
                  <a:pt x="155" y="194310"/>
                  <a:pt x="89" y="194972"/>
                </a:cubicBezTo>
                <a:cubicBezTo>
                  <a:pt x="1" y="195722"/>
                  <a:pt x="486" y="196384"/>
                  <a:pt x="707" y="197068"/>
                </a:cubicBezTo>
                <a:cubicBezTo>
                  <a:pt x="950" y="197907"/>
                  <a:pt x="685" y="198768"/>
                  <a:pt x="884" y="199606"/>
                </a:cubicBezTo>
                <a:cubicBezTo>
                  <a:pt x="1060" y="200313"/>
                  <a:pt x="1082" y="200909"/>
                  <a:pt x="1082" y="201659"/>
                </a:cubicBezTo>
                <a:cubicBezTo>
                  <a:pt x="1082" y="202387"/>
                  <a:pt x="1104" y="202939"/>
                  <a:pt x="1281" y="203601"/>
                </a:cubicBezTo>
                <a:cubicBezTo>
                  <a:pt x="1391" y="204065"/>
                  <a:pt x="641" y="204771"/>
                  <a:pt x="1082" y="205455"/>
                </a:cubicBezTo>
                <a:cubicBezTo>
                  <a:pt x="1251" y="205708"/>
                  <a:pt x="1580" y="205787"/>
                  <a:pt x="1978" y="205787"/>
                </a:cubicBezTo>
                <a:cubicBezTo>
                  <a:pt x="2622" y="205787"/>
                  <a:pt x="3447" y="205579"/>
                  <a:pt x="4062" y="205565"/>
                </a:cubicBezTo>
                <a:cubicBezTo>
                  <a:pt x="5562" y="205565"/>
                  <a:pt x="7019" y="205808"/>
                  <a:pt x="8498" y="205830"/>
                </a:cubicBezTo>
                <a:cubicBezTo>
                  <a:pt x="10550" y="205830"/>
                  <a:pt x="12602" y="205565"/>
                  <a:pt x="14655" y="205565"/>
                </a:cubicBezTo>
                <a:cubicBezTo>
                  <a:pt x="15520" y="205565"/>
                  <a:pt x="16378" y="205579"/>
                  <a:pt x="17233" y="205579"/>
                </a:cubicBezTo>
                <a:cubicBezTo>
                  <a:pt x="18516" y="205579"/>
                  <a:pt x="19793" y="205548"/>
                  <a:pt x="21077" y="205389"/>
                </a:cubicBezTo>
                <a:cubicBezTo>
                  <a:pt x="23637" y="205080"/>
                  <a:pt x="26131" y="204396"/>
                  <a:pt x="28713" y="204131"/>
                </a:cubicBezTo>
                <a:cubicBezTo>
                  <a:pt x="29328" y="204074"/>
                  <a:pt x="29947" y="204058"/>
                  <a:pt x="30566" y="204058"/>
                </a:cubicBezTo>
                <a:cubicBezTo>
                  <a:pt x="31392" y="204058"/>
                  <a:pt x="32219" y="204087"/>
                  <a:pt x="33039" y="204087"/>
                </a:cubicBezTo>
                <a:cubicBezTo>
                  <a:pt x="33517" y="204087"/>
                  <a:pt x="33998" y="204077"/>
                  <a:pt x="34478" y="204077"/>
                </a:cubicBezTo>
                <a:cubicBezTo>
                  <a:pt x="35439" y="204077"/>
                  <a:pt x="36401" y="204116"/>
                  <a:pt x="37342" y="204351"/>
                </a:cubicBezTo>
                <a:cubicBezTo>
                  <a:pt x="38380" y="204594"/>
                  <a:pt x="39395" y="204594"/>
                  <a:pt x="40432" y="204815"/>
                </a:cubicBezTo>
                <a:cubicBezTo>
                  <a:pt x="41425" y="205036"/>
                  <a:pt x="42330" y="205455"/>
                  <a:pt x="43323" y="205631"/>
                </a:cubicBezTo>
                <a:cubicBezTo>
                  <a:pt x="44231" y="205796"/>
                  <a:pt x="45061" y="206077"/>
                  <a:pt x="45959" y="206077"/>
                </a:cubicBezTo>
                <a:cubicBezTo>
                  <a:pt x="46021" y="206077"/>
                  <a:pt x="46085" y="206076"/>
                  <a:pt x="46148" y="206073"/>
                </a:cubicBezTo>
                <a:cubicBezTo>
                  <a:pt x="46744" y="206051"/>
                  <a:pt x="47274" y="205852"/>
                  <a:pt x="47870" y="205698"/>
                </a:cubicBezTo>
                <a:cubicBezTo>
                  <a:pt x="48995" y="205389"/>
                  <a:pt x="50054" y="204793"/>
                  <a:pt x="51224" y="204528"/>
                </a:cubicBezTo>
                <a:cubicBezTo>
                  <a:pt x="51930" y="204351"/>
                  <a:pt x="52614" y="204373"/>
                  <a:pt x="53343" y="204285"/>
                </a:cubicBezTo>
                <a:cubicBezTo>
                  <a:pt x="54402" y="204175"/>
                  <a:pt x="55439" y="203932"/>
                  <a:pt x="56499" y="203866"/>
                </a:cubicBezTo>
                <a:cubicBezTo>
                  <a:pt x="56958" y="203831"/>
                  <a:pt x="57420" y="203820"/>
                  <a:pt x="57885" y="203820"/>
                </a:cubicBezTo>
                <a:cubicBezTo>
                  <a:pt x="58582" y="203820"/>
                  <a:pt x="59284" y="203844"/>
                  <a:pt x="59986" y="203844"/>
                </a:cubicBezTo>
                <a:cubicBezTo>
                  <a:pt x="60217" y="203844"/>
                  <a:pt x="60449" y="203833"/>
                  <a:pt x="60681" y="203833"/>
                </a:cubicBezTo>
                <a:cubicBezTo>
                  <a:pt x="60913" y="203833"/>
                  <a:pt x="61144" y="203844"/>
                  <a:pt x="61376" y="203888"/>
                </a:cubicBezTo>
                <a:cubicBezTo>
                  <a:pt x="61795" y="203976"/>
                  <a:pt x="62193" y="204219"/>
                  <a:pt x="62612" y="204285"/>
                </a:cubicBezTo>
                <a:cubicBezTo>
                  <a:pt x="64157" y="204594"/>
                  <a:pt x="65768" y="204616"/>
                  <a:pt x="67335" y="204859"/>
                </a:cubicBezTo>
                <a:cubicBezTo>
                  <a:pt x="68979" y="205113"/>
                  <a:pt x="70689" y="205185"/>
                  <a:pt x="72405" y="205185"/>
                </a:cubicBezTo>
                <a:cubicBezTo>
                  <a:pt x="74121" y="205185"/>
                  <a:pt x="75843" y="205113"/>
                  <a:pt x="77509" y="205080"/>
                </a:cubicBezTo>
                <a:cubicBezTo>
                  <a:pt x="77727" y="205072"/>
                  <a:pt x="77932" y="205064"/>
                  <a:pt x="78133" y="205064"/>
                </a:cubicBezTo>
                <a:cubicBezTo>
                  <a:pt x="78500" y="205064"/>
                  <a:pt x="78853" y="205090"/>
                  <a:pt x="79252" y="205190"/>
                </a:cubicBezTo>
                <a:cubicBezTo>
                  <a:pt x="79896" y="205327"/>
                  <a:pt x="80935" y="205790"/>
                  <a:pt x="81655" y="205790"/>
                </a:cubicBezTo>
                <a:cubicBezTo>
                  <a:pt x="81751" y="205790"/>
                  <a:pt x="81840" y="205782"/>
                  <a:pt x="81923" y="205764"/>
                </a:cubicBezTo>
                <a:cubicBezTo>
                  <a:pt x="82342" y="205676"/>
                  <a:pt x="82629" y="205322"/>
                  <a:pt x="83026" y="205190"/>
                </a:cubicBezTo>
                <a:cubicBezTo>
                  <a:pt x="83362" y="205063"/>
                  <a:pt x="83800" y="205033"/>
                  <a:pt x="84236" y="205033"/>
                </a:cubicBezTo>
                <a:cubicBezTo>
                  <a:pt x="84633" y="205033"/>
                  <a:pt x="85028" y="205058"/>
                  <a:pt x="85344" y="205058"/>
                </a:cubicBezTo>
                <a:cubicBezTo>
                  <a:pt x="86685" y="205078"/>
                  <a:pt x="88040" y="205119"/>
                  <a:pt x="89397" y="205119"/>
                </a:cubicBezTo>
                <a:cubicBezTo>
                  <a:pt x="90920" y="205119"/>
                  <a:pt x="92445" y="205068"/>
                  <a:pt x="93951" y="204881"/>
                </a:cubicBezTo>
                <a:cubicBezTo>
                  <a:pt x="94828" y="204775"/>
                  <a:pt x="95732" y="204741"/>
                  <a:pt x="96645" y="204741"/>
                </a:cubicBezTo>
                <a:cubicBezTo>
                  <a:pt x="98190" y="204741"/>
                  <a:pt x="99757" y="204837"/>
                  <a:pt x="101256" y="204837"/>
                </a:cubicBezTo>
                <a:lnTo>
                  <a:pt x="114100" y="204837"/>
                </a:lnTo>
                <a:cubicBezTo>
                  <a:pt x="116815" y="204837"/>
                  <a:pt x="119397" y="205234"/>
                  <a:pt x="122111" y="205521"/>
                </a:cubicBezTo>
                <a:cubicBezTo>
                  <a:pt x="122638" y="205585"/>
                  <a:pt x="123177" y="205603"/>
                  <a:pt x="123719" y="205603"/>
                </a:cubicBezTo>
                <a:cubicBezTo>
                  <a:pt x="124493" y="205603"/>
                  <a:pt x="125274" y="205565"/>
                  <a:pt x="126040" y="205565"/>
                </a:cubicBezTo>
                <a:cubicBezTo>
                  <a:pt x="126063" y="205566"/>
                  <a:pt x="126086" y="205566"/>
                  <a:pt x="126110" y="205566"/>
                </a:cubicBezTo>
                <a:cubicBezTo>
                  <a:pt x="127183" y="205566"/>
                  <a:pt x="128093" y="205076"/>
                  <a:pt x="129129" y="204881"/>
                </a:cubicBezTo>
                <a:cubicBezTo>
                  <a:pt x="130365" y="204660"/>
                  <a:pt x="131690" y="204638"/>
                  <a:pt x="132947" y="204462"/>
                </a:cubicBezTo>
                <a:cubicBezTo>
                  <a:pt x="133574" y="204368"/>
                  <a:pt x="134190" y="204340"/>
                  <a:pt x="134803" y="204340"/>
                </a:cubicBezTo>
                <a:cubicBezTo>
                  <a:pt x="135053" y="204340"/>
                  <a:pt x="135302" y="204345"/>
                  <a:pt x="135552" y="204351"/>
                </a:cubicBezTo>
                <a:cubicBezTo>
                  <a:pt x="137781" y="204351"/>
                  <a:pt x="139966" y="204087"/>
                  <a:pt x="142195" y="204087"/>
                </a:cubicBezTo>
                <a:cubicBezTo>
                  <a:pt x="142542" y="204087"/>
                  <a:pt x="142887" y="204084"/>
                  <a:pt x="143231" y="204084"/>
                </a:cubicBezTo>
                <a:cubicBezTo>
                  <a:pt x="144720" y="204084"/>
                  <a:pt x="146175" y="204128"/>
                  <a:pt x="147646" y="204594"/>
                </a:cubicBezTo>
                <a:cubicBezTo>
                  <a:pt x="149211" y="205081"/>
                  <a:pt x="150776" y="205324"/>
                  <a:pt x="152438" y="205324"/>
                </a:cubicBezTo>
                <a:cubicBezTo>
                  <a:pt x="152510" y="205324"/>
                  <a:pt x="152583" y="205323"/>
                  <a:pt x="152656" y="205322"/>
                </a:cubicBezTo>
                <a:cubicBezTo>
                  <a:pt x="156266" y="205301"/>
                  <a:pt x="159835" y="205078"/>
                  <a:pt x="163461" y="205078"/>
                </a:cubicBezTo>
                <a:cubicBezTo>
                  <a:pt x="163626" y="205078"/>
                  <a:pt x="163790" y="205079"/>
                  <a:pt x="163955" y="205080"/>
                </a:cubicBezTo>
                <a:cubicBezTo>
                  <a:pt x="165191" y="205080"/>
                  <a:pt x="166339" y="204837"/>
                  <a:pt x="167597" y="204837"/>
                </a:cubicBezTo>
                <a:lnTo>
                  <a:pt x="173423" y="204837"/>
                </a:lnTo>
                <a:cubicBezTo>
                  <a:pt x="173728" y="204837"/>
                  <a:pt x="174115" y="204790"/>
                  <a:pt x="174456" y="204790"/>
                </a:cubicBezTo>
                <a:cubicBezTo>
                  <a:pt x="174584" y="204790"/>
                  <a:pt x="174705" y="204797"/>
                  <a:pt x="174813" y="204815"/>
                </a:cubicBezTo>
                <a:cubicBezTo>
                  <a:pt x="175277" y="204903"/>
                  <a:pt x="175608" y="205190"/>
                  <a:pt x="176093" y="205278"/>
                </a:cubicBezTo>
                <a:cubicBezTo>
                  <a:pt x="177395" y="205499"/>
                  <a:pt x="178720" y="205543"/>
                  <a:pt x="180022" y="205764"/>
                </a:cubicBezTo>
                <a:cubicBezTo>
                  <a:pt x="181401" y="205985"/>
                  <a:pt x="182879" y="206129"/>
                  <a:pt x="184340" y="206129"/>
                </a:cubicBezTo>
                <a:cubicBezTo>
                  <a:pt x="185357" y="206129"/>
                  <a:pt x="186366" y="206059"/>
                  <a:pt x="187327" y="205896"/>
                </a:cubicBezTo>
                <a:cubicBezTo>
                  <a:pt x="188364" y="205720"/>
                  <a:pt x="189357" y="205455"/>
                  <a:pt x="190394" y="205212"/>
                </a:cubicBezTo>
                <a:cubicBezTo>
                  <a:pt x="190779" y="205137"/>
                  <a:pt x="191159" y="205126"/>
                  <a:pt x="191538" y="205126"/>
                </a:cubicBezTo>
                <a:cubicBezTo>
                  <a:pt x="191700" y="205126"/>
                  <a:pt x="191862" y="205128"/>
                  <a:pt x="192024" y="205128"/>
                </a:cubicBezTo>
                <a:cubicBezTo>
                  <a:pt x="192372" y="205128"/>
                  <a:pt x="192718" y="205118"/>
                  <a:pt x="193065" y="205058"/>
                </a:cubicBezTo>
                <a:cubicBezTo>
                  <a:pt x="194036" y="204881"/>
                  <a:pt x="194875" y="204837"/>
                  <a:pt x="195868" y="204837"/>
                </a:cubicBezTo>
                <a:cubicBezTo>
                  <a:pt x="196177" y="204837"/>
                  <a:pt x="196495" y="204847"/>
                  <a:pt x="196811" y="204847"/>
                </a:cubicBezTo>
                <a:cubicBezTo>
                  <a:pt x="196969" y="204847"/>
                  <a:pt x="197126" y="204844"/>
                  <a:pt x="197280" y="204837"/>
                </a:cubicBezTo>
                <a:cubicBezTo>
                  <a:pt x="197722" y="204815"/>
                  <a:pt x="198053" y="204594"/>
                  <a:pt x="198494" y="204572"/>
                </a:cubicBezTo>
                <a:cubicBezTo>
                  <a:pt x="198682" y="204561"/>
                  <a:pt x="198869" y="204557"/>
                  <a:pt x="199056" y="204557"/>
                </a:cubicBezTo>
                <a:cubicBezTo>
                  <a:pt x="199618" y="204557"/>
                  <a:pt x="200177" y="204594"/>
                  <a:pt x="200723" y="204594"/>
                </a:cubicBezTo>
                <a:cubicBezTo>
                  <a:pt x="201517" y="204594"/>
                  <a:pt x="202135" y="204727"/>
                  <a:pt x="202886" y="204837"/>
                </a:cubicBezTo>
                <a:cubicBezTo>
                  <a:pt x="203271" y="204894"/>
                  <a:pt x="203961" y="205191"/>
                  <a:pt x="204633" y="205191"/>
                </a:cubicBezTo>
                <a:cubicBezTo>
                  <a:pt x="205000" y="205191"/>
                  <a:pt x="205362" y="205102"/>
                  <a:pt x="205667" y="204837"/>
                </a:cubicBezTo>
                <a:cubicBezTo>
                  <a:pt x="206527" y="204087"/>
                  <a:pt x="205799" y="202895"/>
                  <a:pt x="205667" y="201990"/>
                </a:cubicBezTo>
                <a:cubicBezTo>
                  <a:pt x="205622" y="201571"/>
                  <a:pt x="205446" y="201019"/>
                  <a:pt x="205269" y="200644"/>
                </a:cubicBezTo>
                <a:cubicBezTo>
                  <a:pt x="205004" y="200026"/>
                  <a:pt x="204806" y="199518"/>
                  <a:pt x="204695" y="198812"/>
                </a:cubicBezTo>
                <a:cubicBezTo>
                  <a:pt x="204497" y="197466"/>
                  <a:pt x="204695" y="195943"/>
                  <a:pt x="204673" y="194597"/>
                </a:cubicBezTo>
                <a:cubicBezTo>
                  <a:pt x="204673" y="193758"/>
                  <a:pt x="204828" y="192964"/>
                  <a:pt x="204916" y="192125"/>
                </a:cubicBezTo>
                <a:cubicBezTo>
                  <a:pt x="205004" y="191242"/>
                  <a:pt x="204916" y="190315"/>
                  <a:pt x="204938" y="189432"/>
                </a:cubicBezTo>
                <a:cubicBezTo>
                  <a:pt x="204938" y="188351"/>
                  <a:pt x="204673" y="187292"/>
                  <a:pt x="204673" y="186210"/>
                </a:cubicBezTo>
                <a:cubicBezTo>
                  <a:pt x="204673" y="185107"/>
                  <a:pt x="204453" y="184401"/>
                  <a:pt x="204210" y="183319"/>
                </a:cubicBezTo>
                <a:cubicBezTo>
                  <a:pt x="203945" y="182149"/>
                  <a:pt x="203393" y="181090"/>
                  <a:pt x="203106" y="179920"/>
                </a:cubicBezTo>
                <a:cubicBezTo>
                  <a:pt x="202820" y="178640"/>
                  <a:pt x="202621" y="177316"/>
                  <a:pt x="202489" y="176014"/>
                </a:cubicBezTo>
                <a:cubicBezTo>
                  <a:pt x="202202" y="172969"/>
                  <a:pt x="201738" y="169989"/>
                  <a:pt x="201716" y="166922"/>
                </a:cubicBezTo>
                <a:cubicBezTo>
                  <a:pt x="201694" y="165355"/>
                  <a:pt x="201981" y="164229"/>
                  <a:pt x="202555" y="162728"/>
                </a:cubicBezTo>
                <a:cubicBezTo>
                  <a:pt x="203195" y="161007"/>
                  <a:pt x="203614" y="159219"/>
                  <a:pt x="204078" y="157454"/>
                </a:cubicBezTo>
                <a:cubicBezTo>
                  <a:pt x="204475" y="155909"/>
                  <a:pt x="204431" y="154474"/>
                  <a:pt x="204431" y="152907"/>
                </a:cubicBezTo>
                <a:cubicBezTo>
                  <a:pt x="204431" y="151208"/>
                  <a:pt x="204431" y="149597"/>
                  <a:pt x="204188" y="147920"/>
                </a:cubicBezTo>
                <a:cubicBezTo>
                  <a:pt x="204011" y="146662"/>
                  <a:pt x="203989" y="145382"/>
                  <a:pt x="203769" y="144124"/>
                </a:cubicBezTo>
                <a:cubicBezTo>
                  <a:pt x="203614" y="143219"/>
                  <a:pt x="203217" y="142402"/>
                  <a:pt x="203173" y="141497"/>
                </a:cubicBezTo>
                <a:cubicBezTo>
                  <a:pt x="203151" y="140747"/>
                  <a:pt x="203106" y="139931"/>
                  <a:pt x="203239" y="139202"/>
                </a:cubicBezTo>
                <a:cubicBezTo>
                  <a:pt x="203327" y="138673"/>
                  <a:pt x="203570" y="138165"/>
                  <a:pt x="203658" y="137635"/>
                </a:cubicBezTo>
                <a:cubicBezTo>
                  <a:pt x="203835" y="136488"/>
                  <a:pt x="203702" y="135186"/>
                  <a:pt x="203702" y="134038"/>
                </a:cubicBezTo>
                <a:cubicBezTo>
                  <a:pt x="203702" y="132140"/>
                  <a:pt x="203482" y="130286"/>
                  <a:pt x="204188" y="128521"/>
                </a:cubicBezTo>
                <a:cubicBezTo>
                  <a:pt x="204960" y="126578"/>
                  <a:pt x="205777" y="124769"/>
                  <a:pt x="205667" y="122628"/>
                </a:cubicBezTo>
                <a:cubicBezTo>
                  <a:pt x="205644" y="121922"/>
                  <a:pt x="205402" y="121547"/>
                  <a:pt x="205027" y="120929"/>
                </a:cubicBezTo>
                <a:cubicBezTo>
                  <a:pt x="204673" y="120333"/>
                  <a:pt x="204210" y="119715"/>
                  <a:pt x="204011" y="119009"/>
                </a:cubicBezTo>
                <a:cubicBezTo>
                  <a:pt x="203901" y="118523"/>
                  <a:pt x="203967" y="118015"/>
                  <a:pt x="203879" y="117530"/>
                </a:cubicBezTo>
                <a:cubicBezTo>
                  <a:pt x="203769" y="116780"/>
                  <a:pt x="203438" y="116095"/>
                  <a:pt x="203415" y="115301"/>
                </a:cubicBezTo>
                <a:cubicBezTo>
                  <a:pt x="203415" y="114882"/>
                  <a:pt x="203438" y="114440"/>
                  <a:pt x="203438" y="114021"/>
                </a:cubicBezTo>
                <a:cubicBezTo>
                  <a:pt x="203460" y="113006"/>
                  <a:pt x="203438" y="112013"/>
                  <a:pt x="203438" y="110997"/>
                </a:cubicBezTo>
                <a:lnTo>
                  <a:pt x="203438" y="102655"/>
                </a:lnTo>
                <a:cubicBezTo>
                  <a:pt x="203438" y="101463"/>
                  <a:pt x="203415" y="100316"/>
                  <a:pt x="203636" y="99146"/>
                </a:cubicBezTo>
                <a:cubicBezTo>
                  <a:pt x="203769" y="98418"/>
                  <a:pt x="203658" y="97800"/>
                  <a:pt x="203504" y="97094"/>
                </a:cubicBezTo>
                <a:cubicBezTo>
                  <a:pt x="202996" y="94600"/>
                  <a:pt x="203195" y="91996"/>
                  <a:pt x="203195" y="89480"/>
                </a:cubicBezTo>
                <a:cubicBezTo>
                  <a:pt x="203195" y="88310"/>
                  <a:pt x="203129" y="87162"/>
                  <a:pt x="203327" y="86015"/>
                </a:cubicBezTo>
                <a:cubicBezTo>
                  <a:pt x="203482" y="85264"/>
                  <a:pt x="203791" y="84536"/>
                  <a:pt x="203901" y="83764"/>
                </a:cubicBezTo>
                <a:cubicBezTo>
                  <a:pt x="203967" y="83278"/>
                  <a:pt x="203945" y="82793"/>
                  <a:pt x="203989" y="82307"/>
                </a:cubicBezTo>
                <a:cubicBezTo>
                  <a:pt x="204122" y="81314"/>
                  <a:pt x="204409" y="80343"/>
                  <a:pt x="204453" y="79328"/>
                </a:cubicBezTo>
                <a:cubicBezTo>
                  <a:pt x="204475" y="78357"/>
                  <a:pt x="204431" y="77363"/>
                  <a:pt x="204431" y="76392"/>
                </a:cubicBezTo>
                <a:cubicBezTo>
                  <a:pt x="204431" y="74605"/>
                  <a:pt x="204210" y="72839"/>
                  <a:pt x="203879" y="71074"/>
                </a:cubicBezTo>
                <a:cubicBezTo>
                  <a:pt x="203724" y="70257"/>
                  <a:pt x="203614" y="69418"/>
                  <a:pt x="203680" y="68602"/>
                </a:cubicBezTo>
                <a:cubicBezTo>
                  <a:pt x="203724" y="68094"/>
                  <a:pt x="203923" y="67631"/>
                  <a:pt x="203945" y="67123"/>
                </a:cubicBezTo>
                <a:cubicBezTo>
                  <a:pt x="203989" y="65600"/>
                  <a:pt x="204188" y="64122"/>
                  <a:pt x="204188" y="62599"/>
                </a:cubicBezTo>
                <a:cubicBezTo>
                  <a:pt x="204188" y="61584"/>
                  <a:pt x="204210" y="60591"/>
                  <a:pt x="204188" y="59598"/>
                </a:cubicBezTo>
                <a:cubicBezTo>
                  <a:pt x="204166" y="58759"/>
                  <a:pt x="204497" y="58141"/>
                  <a:pt x="204629" y="57324"/>
                </a:cubicBezTo>
                <a:cubicBezTo>
                  <a:pt x="204740" y="56728"/>
                  <a:pt x="204607" y="56111"/>
                  <a:pt x="204740" y="55515"/>
                </a:cubicBezTo>
                <a:cubicBezTo>
                  <a:pt x="204784" y="55272"/>
                  <a:pt x="204916" y="55073"/>
                  <a:pt x="204938" y="54808"/>
                </a:cubicBezTo>
                <a:cubicBezTo>
                  <a:pt x="205004" y="54235"/>
                  <a:pt x="204916" y="53617"/>
                  <a:pt x="204916" y="53043"/>
                </a:cubicBezTo>
                <a:cubicBezTo>
                  <a:pt x="204916" y="52006"/>
                  <a:pt x="205402" y="51101"/>
                  <a:pt x="205446" y="50086"/>
                </a:cubicBezTo>
                <a:cubicBezTo>
                  <a:pt x="205468" y="49512"/>
                  <a:pt x="205424" y="48938"/>
                  <a:pt x="205424" y="48364"/>
                </a:cubicBezTo>
                <a:cubicBezTo>
                  <a:pt x="205424" y="47084"/>
                  <a:pt x="205049" y="45870"/>
                  <a:pt x="204960" y="44612"/>
                </a:cubicBezTo>
                <a:cubicBezTo>
                  <a:pt x="204894" y="44038"/>
                  <a:pt x="204762" y="44038"/>
                  <a:pt x="204497" y="43641"/>
                </a:cubicBezTo>
                <a:cubicBezTo>
                  <a:pt x="204100" y="43112"/>
                  <a:pt x="204188" y="42604"/>
                  <a:pt x="204166" y="41986"/>
                </a:cubicBezTo>
                <a:cubicBezTo>
                  <a:pt x="204166" y="41302"/>
                  <a:pt x="204188" y="40618"/>
                  <a:pt x="204188" y="39956"/>
                </a:cubicBezTo>
                <a:lnTo>
                  <a:pt x="204188" y="31459"/>
                </a:lnTo>
                <a:lnTo>
                  <a:pt x="204188" y="27354"/>
                </a:lnTo>
                <a:cubicBezTo>
                  <a:pt x="204188" y="26339"/>
                  <a:pt x="204276" y="25257"/>
                  <a:pt x="204055" y="24286"/>
                </a:cubicBezTo>
                <a:cubicBezTo>
                  <a:pt x="203857" y="23381"/>
                  <a:pt x="203791" y="22278"/>
                  <a:pt x="204188" y="21417"/>
                </a:cubicBezTo>
                <a:cubicBezTo>
                  <a:pt x="204497" y="20755"/>
                  <a:pt x="205049" y="19983"/>
                  <a:pt x="205181" y="19254"/>
                </a:cubicBezTo>
                <a:cubicBezTo>
                  <a:pt x="205380" y="18173"/>
                  <a:pt x="204916" y="17114"/>
                  <a:pt x="204916" y="16032"/>
                </a:cubicBezTo>
                <a:cubicBezTo>
                  <a:pt x="204938" y="15083"/>
                  <a:pt x="204673" y="14223"/>
                  <a:pt x="204673" y="13274"/>
                </a:cubicBezTo>
                <a:cubicBezTo>
                  <a:pt x="204695" y="11927"/>
                  <a:pt x="204431" y="10581"/>
                  <a:pt x="204166" y="9279"/>
                </a:cubicBezTo>
                <a:cubicBezTo>
                  <a:pt x="204011" y="8551"/>
                  <a:pt x="203746" y="7800"/>
                  <a:pt x="203680" y="7050"/>
                </a:cubicBezTo>
                <a:cubicBezTo>
                  <a:pt x="203570" y="6013"/>
                  <a:pt x="203702" y="4909"/>
                  <a:pt x="203702" y="3894"/>
                </a:cubicBezTo>
                <a:cubicBezTo>
                  <a:pt x="203702" y="2967"/>
                  <a:pt x="203393" y="1511"/>
                  <a:pt x="202952" y="981"/>
                </a:cubicBezTo>
                <a:cubicBezTo>
                  <a:pt x="202797" y="794"/>
                  <a:pt x="202460" y="723"/>
                  <a:pt x="202044" y="723"/>
                </a:cubicBezTo>
                <a:cubicBezTo>
                  <a:pt x="201278" y="723"/>
                  <a:pt x="200240" y="965"/>
                  <a:pt x="199553" y="1180"/>
                </a:cubicBezTo>
                <a:cubicBezTo>
                  <a:pt x="198591" y="1473"/>
                  <a:pt x="197566" y="1542"/>
                  <a:pt x="196535" y="1542"/>
                </a:cubicBezTo>
                <a:cubicBezTo>
                  <a:pt x="195627" y="1542"/>
                  <a:pt x="194715" y="1488"/>
                  <a:pt x="193837" y="1488"/>
                </a:cubicBezTo>
                <a:cubicBezTo>
                  <a:pt x="192800" y="1488"/>
                  <a:pt x="191983" y="1444"/>
                  <a:pt x="190990" y="1113"/>
                </a:cubicBezTo>
                <a:cubicBezTo>
                  <a:pt x="190174" y="848"/>
                  <a:pt x="189468" y="738"/>
                  <a:pt x="188607" y="738"/>
                </a:cubicBezTo>
                <a:cubicBezTo>
                  <a:pt x="188386" y="745"/>
                  <a:pt x="188165" y="748"/>
                  <a:pt x="187945" y="748"/>
                </a:cubicBezTo>
                <a:cubicBezTo>
                  <a:pt x="187503" y="748"/>
                  <a:pt x="187062" y="738"/>
                  <a:pt x="186621" y="738"/>
                </a:cubicBezTo>
                <a:cubicBezTo>
                  <a:pt x="185561" y="738"/>
                  <a:pt x="184546" y="981"/>
                  <a:pt x="183487" y="1003"/>
                </a:cubicBezTo>
                <a:cubicBezTo>
                  <a:pt x="182604" y="1025"/>
                  <a:pt x="181876" y="1003"/>
                  <a:pt x="180993" y="1224"/>
                </a:cubicBezTo>
                <a:cubicBezTo>
                  <a:pt x="179911" y="1511"/>
                  <a:pt x="178940" y="1709"/>
                  <a:pt x="177815" y="1753"/>
                </a:cubicBezTo>
                <a:cubicBezTo>
                  <a:pt x="177496" y="1761"/>
                  <a:pt x="177176" y="1764"/>
                  <a:pt x="176855" y="1764"/>
                </a:cubicBezTo>
                <a:cubicBezTo>
                  <a:pt x="174221" y="1764"/>
                  <a:pt x="171527" y="1508"/>
                  <a:pt x="169009" y="760"/>
                </a:cubicBezTo>
                <a:cubicBezTo>
                  <a:pt x="168170" y="495"/>
                  <a:pt x="167486" y="253"/>
                  <a:pt x="166581" y="231"/>
                </a:cubicBezTo>
                <a:cubicBezTo>
                  <a:pt x="165566" y="231"/>
                  <a:pt x="164661" y="363"/>
                  <a:pt x="163668" y="606"/>
                </a:cubicBezTo>
                <a:cubicBezTo>
                  <a:pt x="161196" y="1246"/>
                  <a:pt x="158703" y="2173"/>
                  <a:pt x="156120" y="2239"/>
                </a:cubicBezTo>
                <a:cubicBezTo>
                  <a:pt x="156003" y="2242"/>
                  <a:pt x="155885" y="2244"/>
                  <a:pt x="155768" y="2244"/>
                </a:cubicBezTo>
                <a:cubicBezTo>
                  <a:pt x="153550" y="2244"/>
                  <a:pt x="151368" y="1674"/>
                  <a:pt x="149147" y="1422"/>
                </a:cubicBezTo>
                <a:cubicBezTo>
                  <a:pt x="147810" y="1260"/>
                  <a:pt x="146489" y="1245"/>
                  <a:pt x="145146" y="1245"/>
                </a:cubicBezTo>
                <a:cubicBezTo>
                  <a:pt x="144848" y="1245"/>
                  <a:pt x="144548" y="1246"/>
                  <a:pt x="144247" y="1246"/>
                </a:cubicBezTo>
                <a:cubicBezTo>
                  <a:pt x="143960" y="1246"/>
                  <a:pt x="143673" y="1235"/>
                  <a:pt x="143386" y="1235"/>
                </a:cubicBezTo>
                <a:cubicBezTo>
                  <a:pt x="143099" y="1235"/>
                  <a:pt x="142813" y="1246"/>
                  <a:pt x="142526" y="1290"/>
                </a:cubicBezTo>
                <a:cubicBezTo>
                  <a:pt x="141577" y="1444"/>
                  <a:pt x="140650" y="1400"/>
                  <a:pt x="139679" y="1488"/>
                </a:cubicBezTo>
                <a:cubicBezTo>
                  <a:pt x="138818" y="1599"/>
                  <a:pt x="138046" y="2084"/>
                  <a:pt x="137163" y="2195"/>
                </a:cubicBezTo>
                <a:cubicBezTo>
                  <a:pt x="136798" y="2237"/>
                  <a:pt x="136430" y="2250"/>
                  <a:pt x="136062" y="2250"/>
                </a:cubicBezTo>
                <a:cubicBezTo>
                  <a:pt x="135473" y="2250"/>
                  <a:pt x="134886" y="2217"/>
                  <a:pt x="134316" y="2217"/>
                </a:cubicBezTo>
                <a:cubicBezTo>
                  <a:pt x="133732" y="2217"/>
                  <a:pt x="133140" y="2255"/>
                  <a:pt x="132554" y="2255"/>
                </a:cubicBezTo>
                <a:cubicBezTo>
                  <a:pt x="132144" y="2255"/>
                  <a:pt x="131736" y="2236"/>
                  <a:pt x="131336" y="2173"/>
                </a:cubicBezTo>
                <a:cubicBezTo>
                  <a:pt x="130343" y="2040"/>
                  <a:pt x="129394" y="1731"/>
                  <a:pt x="128357" y="1731"/>
                </a:cubicBezTo>
                <a:cubicBezTo>
                  <a:pt x="125929" y="1687"/>
                  <a:pt x="123700" y="1180"/>
                  <a:pt x="121339" y="606"/>
                </a:cubicBezTo>
                <a:cubicBezTo>
                  <a:pt x="120071" y="297"/>
                  <a:pt x="118827" y="239"/>
                  <a:pt x="117563" y="239"/>
                </a:cubicBezTo>
                <a:cubicBezTo>
                  <a:pt x="117111" y="239"/>
                  <a:pt x="116656" y="247"/>
                  <a:pt x="116197" y="253"/>
                </a:cubicBezTo>
                <a:cubicBezTo>
                  <a:pt x="114762" y="253"/>
                  <a:pt x="113460" y="694"/>
                  <a:pt x="112092" y="1069"/>
                </a:cubicBezTo>
                <a:cubicBezTo>
                  <a:pt x="111303" y="1276"/>
                  <a:pt x="110457" y="1334"/>
                  <a:pt x="109603" y="1334"/>
                </a:cubicBezTo>
                <a:cubicBezTo>
                  <a:pt x="108545" y="1334"/>
                  <a:pt x="107475" y="1246"/>
                  <a:pt x="106486" y="1246"/>
                </a:cubicBezTo>
                <a:cubicBezTo>
                  <a:pt x="106239" y="1246"/>
                  <a:pt x="105992" y="1245"/>
                  <a:pt x="105746" y="1245"/>
                </a:cubicBezTo>
                <a:cubicBezTo>
                  <a:pt x="103529" y="1245"/>
                  <a:pt x="101342" y="1263"/>
                  <a:pt x="99137" y="1621"/>
                </a:cubicBezTo>
                <a:cubicBezTo>
                  <a:pt x="97614" y="1864"/>
                  <a:pt x="96180" y="2636"/>
                  <a:pt x="94613" y="2769"/>
                </a:cubicBezTo>
                <a:cubicBezTo>
                  <a:pt x="94318" y="2791"/>
                  <a:pt x="94002" y="2800"/>
                  <a:pt x="93678" y="2800"/>
                </a:cubicBezTo>
                <a:cubicBezTo>
                  <a:pt x="93031" y="2800"/>
                  <a:pt x="92354" y="2761"/>
                  <a:pt x="91766" y="2702"/>
                </a:cubicBezTo>
                <a:cubicBezTo>
                  <a:pt x="91037" y="2636"/>
                  <a:pt x="90353" y="2437"/>
                  <a:pt x="89625" y="2349"/>
                </a:cubicBezTo>
                <a:cubicBezTo>
                  <a:pt x="88676" y="2195"/>
                  <a:pt x="87727" y="2327"/>
                  <a:pt x="86800" y="2195"/>
                </a:cubicBezTo>
                <a:cubicBezTo>
                  <a:pt x="86204" y="2106"/>
                  <a:pt x="85630" y="1864"/>
                  <a:pt x="85035" y="1775"/>
                </a:cubicBezTo>
                <a:cubicBezTo>
                  <a:pt x="84781" y="1742"/>
                  <a:pt x="84527" y="1737"/>
                  <a:pt x="84273" y="1737"/>
                </a:cubicBezTo>
                <a:cubicBezTo>
                  <a:pt x="84146" y="1737"/>
                  <a:pt x="84019" y="1738"/>
                  <a:pt x="83892" y="1738"/>
                </a:cubicBezTo>
                <a:cubicBezTo>
                  <a:pt x="83766" y="1738"/>
                  <a:pt x="83639" y="1737"/>
                  <a:pt x="83512" y="1731"/>
                </a:cubicBezTo>
                <a:cubicBezTo>
                  <a:pt x="82695" y="1709"/>
                  <a:pt x="81901" y="1488"/>
                  <a:pt x="81062" y="1466"/>
                </a:cubicBezTo>
                <a:cubicBezTo>
                  <a:pt x="80543" y="1455"/>
                  <a:pt x="80026" y="1447"/>
                  <a:pt x="79510" y="1447"/>
                </a:cubicBezTo>
                <a:cubicBezTo>
                  <a:pt x="77963" y="1447"/>
                  <a:pt x="76427" y="1522"/>
                  <a:pt x="74905" y="1820"/>
                </a:cubicBezTo>
                <a:cubicBezTo>
                  <a:pt x="73047" y="2183"/>
                  <a:pt x="71154" y="2262"/>
                  <a:pt x="69258" y="2262"/>
                </a:cubicBezTo>
                <a:cubicBezTo>
                  <a:pt x="67820" y="2262"/>
                  <a:pt x="66379" y="2217"/>
                  <a:pt x="64951" y="2217"/>
                </a:cubicBezTo>
                <a:lnTo>
                  <a:pt x="59897" y="2217"/>
                </a:lnTo>
                <a:cubicBezTo>
                  <a:pt x="59836" y="2217"/>
                  <a:pt x="59775" y="2218"/>
                  <a:pt x="59713" y="2218"/>
                </a:cubicBezTo>
                <a:cubicBezTo>
                  <a:pt x="57729" y="2218"/>
                  <a:pt x="55843" y="1877"/>
                  <a:pt x="53895" y="1599"/>
                </a:cubicBezTo>
                <a:cubicBezTo>
                  <a:pt x="51555" y="1268"/>
                  <a:pt x="49304" y="1290"/>
                  <a:pt x="46965" y="1224"/>
                </a:cubicBezTo>
                <a:cubicBezTo>
                  <a:pt x="46940" y="1223"/>
                  <a:pt x="46916" y="1223"/>
                  <a:pt x="46891" y="1223"/>
                </a:cubicBezTo>
                <a:cubicBezTo>
                  <a:pt x="45820" y="1223"/>
                  <a:pt x="44910" y="1689"/>
                  <a:pt x="43853" y="1753"/>
                </a:cubicBezTo>
                <a:cubicBezTo>
                  <a:pt x="43726" y="1764"/>
                  <a:pt x="43598" y="1768"/>
                  <a:pt x="43469" y="1768"/>
                </a:cubicBezTo>
                <a:cubicBezTo>
                  <a:pt x="43082" y="1768"/>
                  <a:pt x="42689" y="1731"/>
                  <a:pt x="42308" y="1731"/>
                </a:cubicBezTo>
                <a:lnTo>
                  <a:pt x="23990" y="1731"/>
                </a:lnTo>
                <a:cubicBezTo>
                  <a:pt x="22379" y="1731"/>
                  <a:pt x="20812" y="1511"/>
                  <a:pt x="19223" y="1246"/>
                </a:cubicBezTo>
                <a:cubicBezTo>
                  <a:pt x="18561" y="1135"/>
                  <a:pt x="17921" y="915"/>
                  <a:pt x="17281" y="804"/>
                </a:cubicBezTo>
                <a:cubicBezTo>
                  <a:pt x="16376" y="650"/>
                  <a:pt x="15449" y="694"/>
                  <a:pt x="14545" y="495"/>
                </a:cubicBezTo>
                <a:cubicBezTo>
                  <a:pt x="13574" y="297"/>
                  <a:pt x="12602" y="10"/>
                  <a:pt x="11631" y="10"/>
                </a:cubicBezTo>
                <a:cubicBezTo>
                  <a:pt x="11344" y="2"/>
                  <a:pt x="11058" y="0"/>
                  <a:pt x="1077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 name="Google Shape;10;p2"/>
          <p:cNvPicPr preferRelativeResize="0"/>
          <p:nvPr/>
        </p:nvPicPr>
        <p:blipFill rotWithShape="1">
          <a:blip r:embed="rId2">
            <a:alphaModFix amt="75000"/>
          </a:blip>
          <a:srcRect b="10" l="0" r="0" t="0"/>
          <a:stretch/>
        </p:blipFill>
        <p:spPr>
          <a:xfrm>
            <a:off x="0" y="0"/>
            <a:ext cx="9144001" cy="5143502"/>
          </a:xfrm>
          <a:prstGeom prst="rect">
            <a:avLst/>
          </a:prstGeom>
          <a:noFill/>
          <a:ln>
            <a:noFill/>
          </a:ln>
        </p:spPr>
      </p:pic>
      <p:sp>
        <p:nvSpPr>
          <p:cNvPr id="11" name="Google Shape;11;p2"/>
          <p:cNvSpPr txBox="1"/>
          <p:nvPr>
            <p:ph type="ctrTitle"/>
          </p:nvPr>
        </p:nvSpPr>
        <p:spPr>
          <a:xfrm>
            <a:off x="1558050" y="679753"/>
            <a:ext cx="6027900" cy="32010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SzPts val="3500"/>
              <a:buNone/>
              <a:defRPr sz="8000">
                <a:latin typeface="Sancreek"/>
                <a:ea typeface="Sancreek"/>
                <a:cs typeface="Sancreek"/>
                <a:sym typeface="Sancree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idx="1" type="subTitle"/>
          </p:nvPr>
        </p:nvSpPr>
        <p:spPr>
          <a:xfrm>
            <a:off x="2593350" y="4029180"/>
            <a:ext cx="3957300" cy="327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3" name="Google Shape;13;p2"/>
          <p:cNvGrpSpPr/>
          <p:nvPr/>
        </p:nvGrpSpPr>
        <p:grpSpPr>
          <a:xfrm>
            <a:off x="3810087" y="4951620"/>
            <a:ext cx="1523894" cy="119100"/>
            <a:chOff x="3810087" y="4951620"/>
            <a:chExt cx="1523894" cy="119100"/>
          </a:xfrm>
        </p:grpSpPr>
        <p:sp>
          <p:nvSpPr>
            <p:cNvPr id="14" name="Google Shape;14;p2"/>
            <p:cNvSpPr/>
            <p:nvPr/>
          </p:nvSpPr>
          <p:spPr>
            <a:xfrm>
              <a:off x="3810087"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a:off x="4276252"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4742416"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5208581"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8" name="Shape 118"/>
        <p:cNvGrpSpPr/>
        <p:nvPr/>
      </p:nvGrpSpPr>
      <p:grpSpPr>
        <a:xfrm>
          <a:off x="0" y="0"/>
          <a:ext cx="0" cy="0"/>
          <a:chOff x="0" y="0"/>
          <a:chExt cx="0" cy="0"/>
        </a:xfrm>
      </p:grpSpPr>
      <p:sp>
        <p:nvSpPr>
          <p:cNvPr id="119" name="Google Shape;119;p11"/>
          <p:cNvSpPr/>
          <p:nvPr/>
        </p:nvSpPr>
        <p:spPr>
          <a:xfrm rot="206">
            <a:off x="264213" y="230128"/>
            <a:ext cx="8615316" cy="4663176"/>
          </a:xfrm>
          <a:custGeom>
            <a:rect b="b" l="l" r="r" t="t"/>
            <a:pathLst>
              <a:path extrusionOk="0" h="206130" w="206528">
                <a:moveTo>
                  <a:pt x="10771" y="0"/>
                </a:moveTo>
                <a:cubicBezTo>
                  <a:pt x="10197" y="0"/>
                  <a:pt x="9623" y="10"/>
                  <a:pt x="9049" y="10"/>
                </a:cubicBezTo>
                <a:cubicBezTo>
                  <a:pt x="8189" y="10"/>
                  <a:pt x="7460" y="120"/>
                  <a:pt x="6622" y="253"/>
                </a:cubicBezTo>
                <a:cubicBezTo>
                  <a:pt x="6136" y="319"/>
                  <a:pt x="5827" y="584"/>
                  <a:pt x="5342" y="694"/>
                </a:cubicBezTo>
                <a:cubicBezTo>
                  <a:pt x="4768" y="826"/>
                  <a:pt x="4459" y="826"/>
                  <a:pt x="3907" y="1091"/>
                </a:cubicBezTo>
                <a:cubicBezTo>
                  <a:pt x="3355" y="1356"/>
                  <a:pt x="2539" y="1555"/>
                  <a:pt x="2318" y="2217"/>
                </a:cubicBezTo>
                <a:cubicBezTo>
                  <a:pt x="2119" y="2813"/>
                  <a:pt x="2561" y="3276"/>
                  <a:pt x="2561" y="3916"/>
                </a:cubicBezTo>
                <a:cubicBezTo>
                  <a:pt x="2583" y="4335"/>
                  <a:pt x="2583" y="4777"/>
                  <a:pt x="2561" y="5196"/>
                </a:cubicBezTo>
                <a:cubicBezTo>
                  <a:pt x="2539" y="5770"/>
                  <a:pt x="2252" y="5836"/>
                  <a:pt x="1965" y="6278"/>
                </a:cubicBezTo>
                <a:cubicBezTo>
                  <a:pt x="1700" y="6697"/>
                  <a:pt x="1833" y="7403"/>
                  <a:pt x="1833" y="7911"/>
                </a:cubicBezTo>
                <a:cubicBezTo>
                  <a:pt x="1833" y="8816"/>
                  <a:pt x="1810" y="9720"/>
                  <a:pt x="1833" y="10625"/>
                </a:cubicBezTo>
                <a:cubicBezTo>
                  <a:pt x="1833" y="11707"/>
                  <a:pt x="1347" y="12612"/>
                  <a:pt x="1325" y="13671"/>
                </a:cubicBezTo>
                <a:cubicBezTo>
                  <a:pt x="1325" y="14576"/>
                  <a:pt x="972" y="15414"/>
                  <a:pt x="1082" y="16341"/>
                </a:cubicBezTo>
                <a:cubicBezTo>
                  <a:pt x="1148" y="16959"/>
                  <a:pt x="1479" y="17489"/>
                  <a:pt x="1656" y="18085"/>
                </a:cubicBezTo>
                <a:cubicBezTo>
                  <a:pt x="1833" y="18725"/>
                  <a:pt x="1788" y="19321"/>
                  <a:pt x="1810" y="20005"/>
                </a:cubicBezTo>
                <a:cubicBezTo>
                  <a:pt x="1833" y="20601"/>
                  <a:pt x="2053" y="21130"/>
                  <a:pt x="2075" y="21726"/>
                </a:cubicBezTo>
                <a:cubicBezTo>
                  <a:pt x="2097" y="22300"/>
                  <a:pt x="1943" y="22653"/>
                  <a:pt x="1810" y="23205"/>
                </a:cubicBezTo>
                <a:cubicBezTo>
                  <a:pt x="1722" y="23580"/>
                  <a:pt x="1700" y="24044"/>
                  <a:pt x="1634" y="24441"/>
                </a:cubicBezTo>
                <a:cubicBezTo>
                  <a:pt x="1524" y="25081"/>
                  <a:pt x="1568" y="25743"/>
                  <a:pt x="1568" y="26405"/>
                </a:cubicBezTo>
                <a:cubicBezTo>
                  <a:pt x="1568" y="26913"/>
                  <a:pt x="1590" y="27420"/>
                  <a:pt x="1568" y="27906"/>
                </a:cubicBezTo>
                <a:cubicBezTo>
                  <a:pt x="1568" y="28479"/>
                  <a:pt x="1744" y="28811"/>
                  <a:pt x="1833" y="29340"/>
                </a:cubicBezTo>
                <a:cubicBezTo>
                  <a:pt x="1987" y="30179"/>
                  <a:pt x="1833" y="31216"/>
                  <a:pt x="1833" y="32099"/>
                </a:cubicBezTo>
                <a:cubicBezTo>
                  <a:pt x="1810" y="32960"/>
                  <a:pt x="2009" y="33732"/>
                  <a:pt x="2075" y="34571"/>
                </a:cubicBezTo>
                <a:cubicBezTo>
                  <a:pt x="2119" y="35078"/>
                  <a:pt x="2296" y="35520"/>
                  <a:pt x="2340" y="36027"/>
                </a:cubicBezTo>
                <a:cubicBezTo>
                  <a:pt x="2384" y="36689"/>
                  <a:pt x="2053" y="36932"/>
                  <a:pt x="1877" y="37506"/>
                </a:cubicBezTo>
                <a:cubicBezTo>
                  <a:pt x="1788" y="37771"/>
                  <a:pt x="1855" y="37969"/>
                  <a:pt x="1833" y="38256"/>
                </a:cubicBezTo>
                <a:cubicBezTo>
                  <a:pt x="1788" y="38720"/>
                  <a:pt x="1722" y="39029"/>
                  <a:pt x="1634" y="39470"/>
                </a:cubicBezTo>
                <a:cubicBezTo>
                  <a:pt x="1479" y="40265"/>
                  <a:pt x="1524" y="41169"/>
                  <a:pt x="1568" y="41964"/>
                </a:cubicBezTo>
                <a:cubicBezTo>
                  <a:pt x="1590" y="42803"/>
                  <a:pt x="2186" y="43487"/>
                  <a:pt x="2583" y="44215"/>
                </a:cubicBezTo>
                <a:cubicBezTo>
                  <a:pt x="2826" y="44634"/>
                  <a:pt x="2826" y="44789"/>
                  <a:pt x="2826" y="45296"/>
                </a:cubicBezTo>
                <a:cubicBezTo>
                  <a:pt x="2804" y="46025"/>
                  <a:pt x="2627" y="46687"/>
                  <a:pt x="2561" y="47393"/>
                </a:cubicBezTo>
                <a:cubicBezTo>
                  <a:pt x="2473" y="48276"/>
                  <a:pt x="2561" y="49269"/>
                  <a:pt x="2561" y="50152"/>
                </a:cubicBezTo>
                <a:cubicBezTo>
                  <a:pt x="2561" y="50858"/>
                  <a:pt x="2583" y="51542"/>
                  <a:pt x="2450" y="52226"/>
                </a:cubicBezTo>
                <a:cubicBezTo>
                  <a:pt x="2318" y="52999"/>
                  <a:pt x="2009" y="53727"/>
                  <a:pt x="1877" y="54477"/>
                </a:cubicBezTo>
                <a:cubicBezTo>
                  <a:pt x="1722" y="55228"/>
                  <a:pt x="1788" y="55978"/>
                  <a:pt x="1634" y="56751"/>
                </a:cubicBezTo>
                <a:cubicBezTo>
                  <a:pt x="1369" y="58031"/>
                  <a:pt x="1744" y="59178"/>
                  <a:pt x="2208" y="60348"/>
                </a:cubicBezTo>
                <a:cubicBezTo>
                  <a:pt x="2914" y="62180"/>
                  <a:pt x="2804" y="63967"/>
                  <a:pt x="2804" y="65909"/>
                </a:cubicBezTo>
                <a:cubicBezTo>
                  <a:pt x="2826" y="67741"/>
                  <a:pt x="2473" y="69286"/>
                  <a:pt x="1877" y="71030"/>
                </a:cubicBezTo>
                <a:cubicBezTo>
                  <a:pt x="1369" y="72552"/>
                  <a:pt x="817" y="74384"/>
                  <a:pt x="839" y="76017"/>
                </a:cubicBezTo>
                <a:cubicBezTo>
                  <a:pt x="861" y="78180"/>
                  <a:pt x="839" y="80365"/>
                  <a:pt x="839" y="82550"/>
                </a:cubicBezTo>
                <a:cubicBezTo>
                  <a:pt x="839" y="84536"/>
                  <a:pt x="597" y="86478"/>
                  <a:pt x="597" y="88464"/>
                </a:cubicBezTo>
                <a:lnTo>
                  <a:pt x="597" y="95196"/>
                </a:lnTo>
                <a:lnTo>
                  <a:pt x="597" y="104332"/>
                </a:lnTo>
                <a:cubicBezTo>
                  <a:pt x="597" y="105171"/>
                  <a:pt x="575" y="105943"/>
                  <a:pt x="707" y="106760"/>
                </a:cubicBezTo>
                <a:cubicBezTo>
                  <a:pt x="928" y="107996"/>
                  <a:pt x="839" y="109254"/>
                  <a:pt x="839" y="110512"/>
                </a:cubicBezTo>
                <a:cubicBezTo>
                  <a:pt x="817" y="112057"/>
                  <a:pt x="1347" y="113469"/>
                  <a:pt x="1347" y="114948"/>
                </a:cubicBezTo>
                <a:cubicBezTo>
                  <a:pt x="1347" y="118170"/>
                  <a:pt x="707" y="121238"/>
                  <a:pt x="817" y="124438"/>
                </a:cubicBezTo>
                <a:cubicBezTo>
                  <a:pt x="861" y="125188"/>
                  <a:pt x="1170" y="125652"/>
                  <a:pt x="1347" y="126336"/>
                </a:cubicBezTo>
                <a:cubicBezTo>
                  <a:pt x="1479" y="126821"/>
                  <a:pt x="1325" y="127704"/>
                  <a:pt x="1325" y="128167"/>
                </a:cubicBezTo>
                <a:cubicBezTo>
                  <a:pt x="1325" y="128874"/>
                  <a:pt x="1325" y="129580"/>
                  <a:pt x="1325" y="130286"/>
                </a:cubicBezTo>
                <a:cubicBezTo>
                  <a:pt x="1325" y="131522"/>
                  <a:pt x="1369" y="132361"/>
                  <a:pt x="1877" y="133508"/>
                </a:cubicBezTo>
                <a:cubicBezTo>
                  <a:pt x="2384" y="134590"/>
                  <a:pt x="2450" y="135627"/>
                  <a:pt x="2627" y="136775"/>
                </a:cubicBezTo>
                <a:cubicBezTo>
                  <a:pt x="2958" y="139070"/>
                  <a:pt x="2804" y="141431"/>
                  <a:pt x="2804" y="143749"/>
                </a:cubicBezTo>
                <a:cubicBezTo>
                  <a:pt x="2804" y="145757"/>
                  <a:pt x="3223" y="148118"/>
                  <a:pt x="2384" y="149972"/>
                </a:cubicBezTo>
                <a:cubicBezTo>
                  <a:pt x="1678" y="151539"/>
                  <a:pt x="884" y="152974"/>
                  <a:pt x="839" y="154739"/>
                </a:cubicBezTo>
                <a:cubicBezTo>
                  <a:pt x="751" y="156946"/>
                  <a:pt x="663" y="159330"/>
                  <a:pt x="861" y="161515"/>
                </a:cubicBezTo>
                <a:cubicBezTo>
                  <a:pt x="972" y="162706"/>
                  <a:pt x="1104" y="163854"/>
                  <a:pt x="1457" y="164979"/>
                </a:cubicBezTo>
                <a:cubicBezTo>
                  <a:pt x="1810" y="166083"/>
                  <a:pt x="1899" y="167164"/>
                  <a:pt x="1810" y="168312"/>
                </a:cubicBezTo>
                <a:cubicBezTo>
                  <a:pt x="1612" y="170475"/>
                  <a:pt x="839" y="172417"/>
                  <a:pt x="839" y="174624"/>
                </a:cubicBezTo>
                <a:cubicBezTo>
                  <a:pt x="839" y="176698"/>
                  <a:pt x="1082" y="178707"/>
                  <a:pt x="1082" y="180759"/>
                </a:cubicBezTo>
                <a:cubicBezTo>
                  <a:pt x="1082" y="181708"/>
                  <a:pt x="972" y="182679"/>
                  <a:pt x="1126" y="183606"/>
                </a:cubicBezTo>
                <a:cubicBezTo>
                  <a:pt x="1325" y="184732"/>
                  <a:pt x="1590" y="185703"/>
                  <a:pt x="1590" y="186828"/>
                </a:cubicBezTo>
                <a:cubicBezTo>
                  <a:pt x="1568" y="188152"/>
                  <a:pt x="1369" y="189432"/>
                  <a:pt x="1325" y="190735"/>
                </a:cubicBezTo>
                <a:cubicBezTo>
                  <a:pt x="1303" y="191639"/>
                  <a:pt x="1038" y="192125"/>
                  <a:pt x="751" y="192986"/>
                </a:cubicBezTo>
                <a:cubicBezTo>
                  <a:pt x="530" y="193604"/>
                  <a:pt x="155" y="194310"/>
                  <a:pt x="89" y="194972"/>
                </a:cubicBezTo>
                <a:cubicBezTo>
                  <a:pt x="1" y="195722"/>
                  <a:pt x="486" y="196384"/>
                  <a:pt x="707" y="197068"/>
                </a:cubicBezTo>
                <a:cubicBezTo>
                  <a:pt x="950" y="197907"/>
                  <a:pt x="685" y="198768"/>
                  <a:pt x="884" y="199606"/>
                </a:cubicBezTo>
                <a:cubicBezTo>
                  <a:pt x="1060" y="200313"/>
                  <a:pt x="1082" y="200909"/>
                  <a:pt x="1082" y="201659"/>
                </a:cubicBezTo>
                <a:cubicBezTo>
                  <a:pt x="1082" y="202387"/>
                  <a:pt x="1104" y="202939"/>
                  <a:pt x="1281" y="203601"/>
                </a:cubicBezTo>
                <a:cubicBezTo>
                  <a:pt x="1391" y="204065"/>
                  <a:pt x="641" y="204771"/>
                  <a:pt x="1082" y="205455"/>
                </a:cubicBezTo>
                <a:cubicBezTo>
                  <a:pt x="1251" y="205708"/>
                  <a:pt x="1580" y="205787"/>
                  <a:pt x="1978" y="205787"/>
                </a:cubicBezTo>
                <a:cubicBezTo>
                  <a:pt x="2622" y="205787"/>
                  <a:pt x="3447" y="205579"/>
                  <a:pt x="4062" y="205565"/>
                </a:cubicBezTo>
                <a:cubicBezTo>
                  <a:pt x="5562" y="205565"/>
                  <a:pt x="7019" y="205808"/>
                  <a:pt x="8498" y="205830"/>
                </a:cubicBezTo>
                <a:cubicBezTo>
                  <a:pt x="10550" y="205830"/>
                  <a:pt x="12602" y="205565"/>
                  <a:pt x="14655" y="205565"/>
                </a:cubicBezTo>
                <a:cubicBezTo>
                  <a:pt x="15520" y="205565"/>
                  <a:pt x="16378" y="205579"/>
                  <a:pt x="17233" y="205579"/>
                </a:cubicBezTo>
                <a:cubicBezTo>
                  <a:pt x="18516" y="205579"/>
                  <a:pt x="19793" y="205548"/>
                  <a:pt x="21077" y="205389"/>
                </a:cubicBezTo>
                <a:cubicBezTo>
                  <a:pt x="23637" y="205080"/>
                  <a:pt x="26131" y="204396"/>
                  <a:pt x="28713" y="204131"/>
                </a:cubicBezTo>
                <a:cubicBezTo>
                  <a:pt x="29328" y="204074"/>
                  <a:pt x="29947" y="204058"/>
                  <a:pt x="30566" y="204058"/>
                </a:cubicBezTo>
                <a:cubicBezTo>
                  <a:pt x="31392" y="204058"/>
                  <a:pt x="32219" y="204087"/>
                  <a:pt x="33039" y="204087"/>
                </a:cubicBezTo>
                <a:cubicBezTo>
                  <a:pt x="33517" y="204087"/>
                  <a:pt x="33998" y="204077"/>
                  <a:pt x="34478" y="204077"/>
                </a:cubicBezTo>
                <a:cubicBezTo>
                  <a:pt x="35439" y="204077"/>
                  <a:pt x="36401" y="204116"/>
                  <a:pt x="37342" y="204351"/>
                </a:cubicBezTo>
                <a:cubicBezTo>
                  <a:pt x="38380" y="204594"/>
                  <a:pt x="39395" y="204594"/>
                  <a:pt x="40432" y="204815"/>
                </a:cubicBezTo>
                <a:cubicBezTo>
                  <a:pt x="41425" y="205036"/>
                  <a:pt x="42330" y="205455"/>
                  <a:pt x="43323" y="205631"/>
                </a:cubicBezTo>
                <a:cubicBezTo>
                  <a:pt x="44231" y="205796"/>
                  <a:pt x="45061" y="206077"/>
                  <a:pt x="45959" y="206077"/>
                </a:cubicBezTo>
                <a:cubicBezTo>
                  <a:pt x="46021" y="206077"/>
                  <a:pt x="46085" y="206076"/>
                  <a:pt x="46148" y="206073"/>
                </a:cubicBezTo>
                <a:cubicBezTo>
                  <a:pt x="46744" y="206051"/>
                  <a:pt x="47274" y="205852"/>
                  <a:pt x="47870" y="205698"/>
                </a:cubicBezTo>
                <a:cubicBezTo>
                  <a:pt x="48995" y="205389"/>
                  <a:pt x="50054" y="204793"/>
                  <a:pt x="51224" y="204528"/>
                </a:cubicBezTo>
                <a:cubicBezTo>
                  <a:pt x="51930" y="204351"/>
                  <a:pt x="52614" y="204373"/>
                  <a:pt x="53343" y="204285"/>
                </a:cubicBezTo>
                <a:cubicBezTo>
                  <a:pt x="54402" y="204175"/>
                  <a:pt x="55439" y="203932"/>
                  <a:pt x="56499" y="203866"/>
                </a:cubicBezTo>
                <a:cubicBezTo>
                  <a:pt x="56958" y="203831"/>
                  <a:pt x="57420" y="203820"/>
                  <a:pt x="57885" y="203820"/>
                </a:cubicBezTo>
                <a:cubicBezTo>
                  <a:pt x="58582" y="203820"/>
                  <a:pt x="59284" y="203844"/>
                  <a:pt x="59986" y="203844"/>
                </a:cubicBezTo>
                <a:cubicBezTo>
                  <a:pt x="60217" y="203844"/>
                  <a:pt x="60449" y="203833"/>
                  <a:pt x="60681" y="203833"/>
                </a:cubicBezTo>
                <a:cubicBezTo>
                  <a:pt x="60913" y="203833"/>
                  <a:pt x="61144" y="203844"/>
                  <a:pt x="61376" y="203888"/>
                </a:cubicBezTo>
                <a:cubicBezTo>
                  <a:pt x="61795" y="203976"/>
                  <a:pt x="62193" y="204219"/>
                  <a:pt x="62612" y="204285"/>
                </a:cubicBezTo>
                <a:cubicBezTo>
                  <a:pt x="64157" y="204594"/>
                  <a:pt x="65768" y="204616"/>
                  <a:pt x="67335" y="204859"/>
                </a:cubicBezTo>
                <a:cubicBezTo>
                  <a:pt x="68979" y="205113"/>
                  <a:pt x="70689" y="205185"/>
                  <a:pt x="72405" y="205185"/>
                </a:cubicBezTo>
                <a:cubicBezTo>
                  <a:pt x="74121" y="205185"/>
                  <a:pt x="75843" y="205113"/>
                  <a:pt x="77509" y="205080"/>
                </a:cubicBezTo>
                <a:cubicBezTo>
                  <a:pt x="77727" y="205072"/>
                  <a:pt x="77932" y="205064"/>
                  <a:pt x="78133" y="205064"/>
                </a:cubicBezTo>
                <a:cubicBezTo>
                  <a:pt x="78500" y="205064"/>
                  <a:pt x="78853" y="205090"/>
                  <a:pt x="79252" y="205190"/>
                </a:cubicBezTo>
                <a:cubicBezTo>
                  <a:pt x="79896" y="205327"/>
                  <a:pt x="80935" y="205790"/>
                  <a:pt x="81655" y="205790"/>
                </a:cubicBezTo>
                <a:cubicBezTo>
                  <a:pt x="81751" y="205790"/>
                  <a:pt x="81840" y="205782"/>
                  <a:pt x="81923" y="205764"/>
                </a:cubicBezTo>
                <a:cubicBezTo>
                  <a:pt x="82342" y="205676"/>
                  <a:pt x="82629" y="205322"/>
                  <a:pt x="83026" y="205190"/>
                </a:cubicBezTo>
                <a:cubicBezTo>
                  <a:pt x="83362" y="205063"/>
                  <a:pt x="83800" y="205033"/>
                  <a:pt x="84236" y="205033"/>
                </a:cubicBezTo>
                <a:cubicBezTo>
                  <a:pt x="84633" y="205033"/>
                  <a:pt x="85028" y="205058"/>
                  <a:pt x="85344" y="205058"/>
                </a:cubicBezTo>
                <a:cubicBezTo>
                  <a:pt x="86685" y="205078"/>
                  <a:pt x="88040" y="205119"/>
                  <a:pt x="89397" y="205119"/>
                </a:cubicBezTo>
                <a:cubicBezTo>
                  <a:pt x="90920" y="205119"/>
                  <a:pt x="92445" y="205068"/>
                  <a:pt x="93951" y="204881"/>
                </a:cubicBezTo>
                <a:cubicBezTo>
                  <a:pt x="94828" y="204775"/>
                  <a:pt x="95732" y="204741"/>
                  <a:pt x="96645" y="204741"/>
                </a:cubicBezTo>
                <a:cubicBezTo>
                  <a:pt x="98190" y="204741"/>
                  <a:pt x="99757" y="204837"/>
                  <a:pt x="101256" y="204837"/>
                </a:cubicBezTo>
                <a:lnTo>
                  <a:pt x="114100" y="204837"/>
                </a:lnTo>
                <a:cubicBezTo>
                  <a:pt x="116815" y="204837"/>
                  <a:pt x="119397" y="205234"/>
                  <a:pt x="122111" y="205521"/>
                </a:cubicBezTo>
                <a:cubicBezTo>
                  <a:pt x="122638" y="205585"/>
                  <a:pt x="123177" y="205603"/>
                  <a:pt x="123719" y="205603"/>
                </a:cubicBezTo>
                <a:cubicBezTo>
                  <a:pt x="124493" y="205603"/>
                  <a:pt x="125274" y="205565"/>
                  <a:pt x="126040" y="205565"/>
                </a:cubicBezTo>
                <a:cubicBezTo>
                  <a:pt x="126063" y="205566"/>
                  <a:pt x="126086" y="205566"/>
                  <a:pt x="126110" y="205566"/>
                </a:cubicBezTo>
                <a:cubicBezTo>
                  <a:pt x="127183" y="205566"/>
                  <a:pt x="128093" y="205076"/>
                  <a:pt x="129129" y="204881"/>
                </a:cubicBezTo>
                <a:cubicBezTo>
                  <a:pt x="130365" y="204660"/>
                  <a:pt x="131690" y="204638"/>
                  <a:pt x="132947" y="204462"/>
                </a:cubicBezTo>
                <a:cubicBezTo>
                  <a:pt x="133574" y="204368"/>
                  <a:pt x="134190" y="204340"/>
                  <a:pt x="134803" y="204340"/>
                </a:cubicBezTo>
                <a:cubicBezTo>
                  <a:pt x="135053" y="204340"/>
                  <a:pt x="135302" y="204345"/>
                  <a:pt x="135552" y="204351"/>
                </a:cubicBezTo>
                <a:cubicBezTo>
                  <a:pt x="137781" y="204351"/>
                  <a:pt x="139966" y="204087"/>
                  <a:pt x="142195" y="204087"/>
                </a:cubicBezTo>
                <a:cubicBezTo>
                  <a:pt x="142542" y="204087"/>
                  <a:pt x="142887" y="204084"/>
                  <a:pt x="143231" y="204084"/>
                </a:cubicBezTo>
                <a:cubicBezTo>
                  <a:pt x="144720" y="204084"/>
                  <a:pt x="146175" y="204128"/>
                  <a:pt x="147646" y="204594"/>
                </a:cubicBezTo>
                <a:cubicBezTo>
                  <a:pt x="149211" y="205081"/>
                  <a:pt x="150776" y="205324"/>
                  <a:pt x="152438" y="205324"/>
                </a:cubicBezTo>
                <a:cubicBezTo>
                  <a:pt x="152510" y="205324"/>
                  <a:pt x="152583" y="205323"/>
                  <a:pt x="152656" y="205322"/>
                </a:cubicBezTo>
                <a:cubicBezTo>
                  <a:pt x="156266" y="205301"/>
                  <a:pt x="159835" y="205078"/>
                  <a:pt x="163461" y="205078"/>
                </a:cubicBezTo>
                <a:cubicBezTo>
                  <a:pt x="163626" y="205078"/>
                  <a:pt x="163790" y="205079"/>
                  <a:pt x="163955" y="205080"/>
                </a:cubicBezTo>
                <a:cubicBezTo>
                  <a:pt x="165191" y="205080"/>
                  <a:pt x="166339" y="204837"/>
                  <a:pt x="167597" y="204837"/>
                </a:cubicBezTo>
                <a:lnTo>
                  <a:pt x="173423" y="204837"/>
                </a:lnTo>
                <a:cubicBezTo>
                  <a:pt x="173728" y="204837"/>
                  <a:pt x="174115" y="204790"/>
                  <a:pt x="174456" y="204790"/>
                </a:cubicBezTo>
                <a:cubicBezTo>
                  <a:pt x="174584" y="204790"/>
                  <a:pt x="174705" y="204797"/>
                  <a:pt x="174813" y="204815"/>
                </a:cubicBezTo>
                <a:cubicBezTo>
                  <a:pt x="175277" y="204903"/>
                  <a:pt x="175608" y="205190"/>
                  <a:pt x="176093" y="205278"/>
                </a:cubicBezTo>
                <a:cubicBezTo>
                  <a:pt x="177395" y="205499"/>
                  <a:pt x="178720" y="205543"/>
                  <a:pt x="180022" y="205764"/>
                </a:cubicBezTo>
                <a:cubicBezTo>
                  <a:pt x="181401" y="205985"/>
                  <a:pt x="182879" y="206129"/>
                  <a:pt x="184340" y="206129"/>
                </a:cubicBezTo>
                <a:cubicBezTo>
                  <a:pt x="185357" y="206129"/>
                  <a:pt x="186366" y="206059"/>
                  <a:pt x="187327" y="205896"/>
                </a:cubicBezTo>
                <a:cubicBezTo>
                  <a:pt x="188364" y="205720"/>
                  <a:pt x="189357" y="205455"/>
                  <a:pt x="190394" y="205212"/>
                </a:cubicBezTo>
                <a:cubicBezTo>
                  <a:pt x="190779" y="205137"/>
                  <a:pt x="191159" y="205126"/>
                  <a:pt x="191538" y="205126"/>
                </a:cubicBezTo>
                <a:cubicBezTo>
                  <a:pt x="191700" y="205126"/>
                  <a:pt x="191862" y="205128"/>
                  <a:pt x="192024" y="205128"/>
                </a:cubicBezTo>
                <a:cubicBezTo>
                  <a:pt x="192372" y="205128"/>
                  <a:pt x="192718" y="205118"/>
                  <a:pt x="193065" y="205058"/>
                </a:cubicBezTo>
                <a:cubicBezTo>
                  <a:pt x="194036" y="204881"/>
                  <a:pt x="194875" y="204837"/>
                  <a:pt x="195868" y="204837"/>
                </a:cubicBezTo>
                <a:cubicBezTo>
                  <a:pt x="196177" y="204837"/>
                  <a:pt x="196495" y="204847"/>
                  <a:pt x="196811" y="204847"/>
                </a:cubicBezTo>
                <a:cubicBezTo>
                  <a:pt x="196969" y="204847"/>
                  <a:pt x="197126" y="204844"/>
                  <a:pt x="197280" y="204837"/>
                </a:cubicBezTo>
                <a:cubicBezTo>
                  <a:pt x="197722" y="204815"/>
                  <a:pt x="198053" y="204594"/>
                  <a:pt x="198494" y="204572"/>
                </a:cubicBezTo>
                <a:cubicBezTo>
                  <a:pt x="198682" y="204561"/>
                  <a:pt x="198869" y="204557"/>
                  <a:pt x="199056" y="204557"/>
                </a:cubicBezTo>
                <a:cubicBezTo>
                  <a:pt x="199618" y="204557"/>
                  <a:pt x="200177" y="204594"/>
                  <a:pt x="200723" y="204594"/>
                </a:cubicBezTo>
                <a:cubicBezTo>
                  <a:pt x="201517" y="204594"/>
                  <a:pt x="202135" y="204727"/>
                  <a:pt x="202886" y="204837"/>
                </a:cubicBezTo>
                <a:cubicBezTo>
                  <a:pt x="203271" y="204894"/>
                  <a:pt x="203961" y="205191"/>
                  <a:pt x="204633" y="205191"/>
                </a:cubicBezTo>
                <a:cubicBezTo>
                  <a:pt x="205000" y="205191"/>
                  <a:pt x="205362" y="205102"/>
                  <a:pt x="205667" y="204837"/>
                </a:cubicBezTo>
                <a:cubicBezTo>
                  <a:pt x="206527" y="204087"/>
                  <a:pt x="205799" y="202895"/>
                  <a:pt x="205667" y="201990"/>
                </a:cubicBezTo>
                <a:cubicBezTo>
                  <a:pt x="205622" y="201571"/>
                  <a:pt x="205446" y="201019"/>
                  <a:pt x="205269" y="200644"/>
                </a:cubicBezTo>
                <a:cubicBezTo>
                  <a:pt x="205004" y="200026"/>
                  <a:pt x="204806" y="199518"/>
                  <a:pt x="204695" y="198812"/>
                </a:cubicBezTo>
                <a:cubicBezTo>
                  <a:pt x="204497" y="197466"/>
                  <a:pt x="204695" y="195943"/>
                  <a:pt x="204673" y="194597"/>
                </a:cubicBezTo>
                <a:cubicBezTo>
                  <a:pt x="204673" y="193758"/>
                  <a:pt x="204828" y="192964"/>
                  <a:pt x="204916" y="192125"/>
                </a:cubicBezTo>
                <a:cubicBezTo>
                  <a:pt x="205004" y="191242"/>
                  <a:pt x="204916" y="190315"/>
                  <a:pt x="204938" y="189432"/>
                </a:cubicBezTo>
                <a:cubicBezTo>
                  <a:pt x="204938" y="188351"/>
                  <a:pt x="204673" y="187292"/>
                  <a:pt x="204673" y="186210"/>
                </a:cubicBezTo>
                <a:cubicBezTo>
                  <a:pt x="204673" y="185107"/>
                  <a:pt x="204453" y="184401"/>
                  <a:pt x="204210" y="183319"/>
                </a:cubicBezTo>
                <a:cubicBezTo>
                  <a:pt x="203945" y="182149"/>
                  <a:pt x="203393" y="181090"/>
                  <a:pt x="203106" y="179920"/>
                </a:cubicBezTo>
                <a:cubicBezTo>
                  <a:pt x="202820" y="178640"/>
                  <a:pt x="202621" y="177316"/>
                  <a:pt x="202489" y="176014"/>
                </a:cubicBezTo>
                <a:cubicBezTo>
                  <a:pt x="202202" y="172969"/>
                  <a:pt x="201738" y="169989"/>
                  <a:pt x="201716" y="166922"/>
                </a:cubicBezTo>
                <a:cubicBezTo>
                  <a:pt x="201694" y="165355"/>
                  <a:pt x="201981" y="164229"/>
                  <a:pt x="202555" y="162728"/>
                </a:cubicBezTo>
                <a:cubicBezTo>
                  <a:pt x="203195" y="161007"/>
                  <a:pt x="203614" y="159219"/>
                  <a:pt x="204078" y="157454"/>
                </a:cubicBezTo>
                <a:cubicBezTo>
                  <a:pt x="204475" y="155909"/>
                  <a:pt x="204431" y="154474"/>
                  <a:pt x="204431" y="152907"/>
                </a:cubicBezTo>
                <a:cubicBezTo>
                  <a:pt x="204431" y="151208"/>
                  <a:pt x="204431" y="149597"/>
                  <a:pt x="204188" y="147920"/>
                </a:cubicBezTo>
                <a:cubicBezTo>
                  <a:pt x="204011" y="146662"/>
                  <a:pt x="203989" y="145382"/>
                  <a:pt x="203769" y="144124"/>
                </a:cubicBezTo>
                <a:cubicBezTo>
                  <a:pt x="203614" y="143219"/>
                  <a:pt x="203217" y="142402"/>
                  <a:pt x="203173" y="141497"/>
                </a:cubicBezTo>
                <a:cubicBezTo>
                  <a:pt x="203151" y="140747"/>
                  <a:pt x="203106" y="139931"/>
                  <a:pt x="203239" y="139202"/>
                </a:cubicBezTo>
                <a:cubicBezTo>
                  <a:pt x="203327" y="138673"/>
                  <a:pt x="203570" y="138165"/>
                  <a:pt x="203658" y="137635"/>
                </a:cubicBezTo>
                <a:cubicBezTo>
                  <a:pt x="203835" y="136488"/>
                  <a:pt x="203702" y="135186"/>
                  <a:pt x="203702" y="134038"/>
                </a:cubicBezTo>
                <a:cubicBezTo>
                  <a:pt x="203702" y="132140"/>
                  <a:pt x="203482" y="130286"/>
                  <a:pt x="204188" y="128521"/>
                </a:cubicBezTo>
                <a:cubicBezTo>
                  <a:pt x="204960" y="126578"/>
                  <a:pt x="205777" y="124769"/>
                  <a:pt x="205667" y="122628"/>
                </a:cubicBezTo>
                <a:cubicBezTo>
                  <a:pt x="205644" y="121922"/>
                  <a:pt x="205402" y="121547"/>
                  <a:pt x="205027" y="120929"/>
                </a:cubicBezTo>
                <a:cubicBezTo>
                  <a:pt x="204673" y="120333"/>
                  <a:pt x="204210" y="119715"/>
                  <a:pt x="204011" y="119009"/>
                </a:cubicBezTo>
                <a:cubicBezTo>
                  <a:pt x="203901" y="118523"/>
                  <a:pt x="203967" y="118015"/>
                  <a:pt x="203879" y="117530"/>
                </a:cubicBezTo>
                <a:cubicBezTo>
                  <a:pt x="203769" y="116780"/>
                  <a:pt x="203438" y="116095"/>
                  <a:pt x="203415" y="115301"/>
                </a:cubicBezTo>
                <a:cubicBezTo>
                  <a:pt x="203415" y="114882"/>
                  <a:pt x="203438" y="114440"/>
                  <a:pt x="203438" y="114021"/>
                </a:cubicBezTo>
                <a:cubicBezTo>
                  <a:pt x="203460" y="113006"/>
                  <a:pt x="203438" y="112013"/>
                  <a:pt x="203438" y="110997"/>
                </a:cubicBezTo>
                <a:lnTo>
                  <a:pt x="203438" y="102655"/>
                </a:lnTo>
                <a:cubicBezTo>
                  <a:pt x="203438" y="101463"/>
                  <a:pt x="203415" y="100316"/>
                  <a:pt x="203636" y="99146"/>
                </a:cubicBezTo>
                <a:cubicBezTo>
                  <a:pt x="203769" y="98418"/>
                  <a:pt x="203658" y="97800"/>
                  <a:pt x="203504" y="97094"/>
                </a:cubicBezTo>
                <a:cubicBezTo>
                  <a:pt x="202996" y="94600"/>
                  <a:pt x="203195" y="91996"/>
                  <a:pt x="203195" y="89480"/>
                </a:cubicBezTo>
                <a:cubicBezTo>
                  <a:pt x="203195" y="88310"/>
                  <a:pt x="203129" y="87162"/>
                  <a:pt x="203327" y="86015"/>
                </a:cubicBezTo>
                <a:cubicBezTo>
                  <a:pt x="203482" y="85264"/>
                  <a:pt x="203791" y="84536"/>
                  <a:pt x="203901" y="83764"/>
                </a:cubicBezTo>
                <a:cubicBezTo>
                  <a:pt x="203967" y="83278"/>
                  <a:pt x="203945" y="82793"/>
                  <a:pt x="203989" y="82307"/>
                </a:cubicBezTo>
                <a:cubicBezTo>
                  <a:pt x="204122" y="81314"/>
                  <a:pt x="204409" y="80343"/>
                  <a:pt x="204453" y="79328"/>
                </a:cubicBezTo>
                <a:cubicBezTo>
                  <a:pt x="204475" y="78357"/>
                  <a:pt x="204431" y="77363"/>
                  <a:pt x="204431" y="76392"/>
                </a:cubicBezTo>
                <a:cubicBezTo>
                  <a:pt x="204431" y="74605"/>
                  <a:pt x="204210" y="72839"/>
                  <a:pt x="203879" y="71074"/>
                </a:cubicBezTo>
                <a:cubicBezTo>
                  <a:pt x="203724" y="70257"/>
                  <a:pt x="203614" y="69418"/>
                  <a:pt x="203680" y="68602"/>
                </a:cubicBezTo>
                <a:cubicBezTo>
                  <a:pt x="203724" y="68094"/>
                  <a:pt x="203923" y="67631"/>
                  <a:pt x="203945" y="67123"/>
                </a:cubicBezTo>
                <a:cubicBezTo>
                  <a:pt x="203989" y="65600"/>
                  <a:pt x="204188" y="64122"/>
                  <a:pt x="204188" y="62599"/>
                </a:cubicBezTo>
                <a:cubicBezTo>
                  <a:pt x="204188" y="61584"/>
                  <a:pt x="204210" y="60591"/>
                  <a:pt x="204188" y="59598"/>
                </a:cubicBezTo>
                <a:cubicBezTo>
                  <a:pt x="204166" y="58759"/>
                  <a:pt x="204497" y="58141"/>
                  <a:pt x="204629" y="57324"/>
                </a:cubicBezTo>
                <a:cubicBezTo>
                  <a:pt x="204740" y="56728"/>
                  <a:pt x="204607" y="56111"/>
                  <a:pt x="204740" y="55515"/>
                </a:cubicBezTo>
                <a:cubicBezTo>
                  <a:pt x="204784" y="55272"/>
                  <a:pt x="204916" y="55073"/>
                  <a:pt x="204938" y="54808"/>
                </a:cubicBezTo>
                <a:cubicBezTo>
                  <a:pt x="205004" y="54235"/>
                  <a:pt x="204916" y="53617"/>
                  <a:pt x="204916" y="53043"/>
                </a:cubicBezTo>
                <a:cubicBezTo>
                  <a:pt x="204916" y="52006"/>
                  <a:pt x="205402" y="51101"/>
                  <a:pt x="205446" y="50086"/>
                </a:cubicBezTo>
                <a:cubicBezTo>
                  <a:pt x="205468" y="49512"/>
                  <a:pt x="205424" y="48938"/>
                  <a:pt x="205424" y="48364"/>
                </a:cubicBezTo>
                <a:cubicBezTo>
                  <a:pt x="205424" y="47084"/>
                  <a:pt x="205049" y="45870"/>
                  <a:pt x="204960" y="44612"/>
                </a:cubicBezTo>
                <a:cubicBezTo>
                  <a:pt x="204894" y="44038"/>
                  <a:pt x="204762" y="44038"/>
                  <a:pt x="204497" y="43641"/>
                </a:cubicBezTo>
                <a:cubicBezTo>
                  <a:pt x="204100" y="43112"/>
                  <a:pt x="204188" y="42604"/>
                  <a:pt x="204166" y="41986"/>
                </a:cubicBezTo>
                <a:cubicBezTo>
                  <a:pt x="204166" y="41302"/>
                  <a:pt x="204188" y="40618"/>
                  <a:pt x="204188" y="39956"/>
                </a:cubicBezTo>
                <a:lnTo>
                  <a:pt x="204188" y="31459"/>
                </a:lnTo>
                <a:lnTo>
                  <a:pt x="204188" y="27354"/>
                </a:lnTo>
                <a:cubicBezTo>
                  <a:pt x="204188" y="26339"/>
                  <a:pt x="204276" y="25257"/>
                  <a:pt x="204055" y="24286"/>
                </a:cubicBezTo>
                <a:cubicBezTo>
                  <a:pt x="203857" y="23381"/>
                  <a:pt x="203791" y="22278"/>
                  <a:pt x="204188" y="21417"/>
                </a:cubicBezTo>
                <a:cubicBezTo>
                  <a:pt x="204497" y="20755"/>
                  <a:pt x="205049" y="19983"/>
                  <a:pt x="205181" y="19254"/>
                </a:cubicBezTo>
                <a:cubicBezTo>
                  <a:pt x="205380" y="18173"/>
                  <a:pt x="204916" y="17114"/>
                  <a:pt x="204916" y="16032"/>
                </a:cubicBezTo>
                <a:cubicBezTo>
                  <a:pt x="204938" y="15083"/>
                  <a:pt x="204673" y="14223"/>
                  <a:pt x="204673" y="13274"/>
                </a:cubicBezTo>
                <a:cubicBezTo>
                  <a:pt x="204695" y="11927"/>
                  <a:pt x="204431" y="10581"/>
                  <a:pt x="204166" y="9279"/>
                </a:cubicBezTo>
                <a:cubicBezTo>
                  <a:pt x="204011" y="8551"/>
                  <a:pt x="203746" y="7800"/>
                  <a:pt x="203680" y="7050"/>
                </a:cubicBezTo>
                <a:cubicBezTo>
                  <a:pt x="203570" y="6013"/>
                  <a:pt x="203702" y="4909"/>
                  <a:pt x="203702" y="3894"/>
                </a:cubicBezTo>
                <a:cubicBezTo>
                  <a:pt x="203702" y="2967"/>
                  <a:pt x="203393" y="1511"/>
                  <a:pt x="202952" y="981"/>
                </a:cubicBezTo>
                <a:cubicBezTo>
                  <a:pt x="202797" y="794"/>
                  <a:pt x="202460" y="723"/>
                  <a:pt x="202044" y="723"/>
                </a:cubicBezTo>
                <a:cubicBezTo>
                  <a:pt x="201278" y="723"/>
                  <a:pt x="200240" y="965"/>
                  <a:pt x="199553" y="1180"/>
                </a:cubicBezTo>
                <a:cubicBezTo>
                  <a:pt x="198591" y="1473"/>
                  <a:pt x="197566" y="1542"/>
                  <a:pt x="196535" y="1542"/>
                </a:cubicBezTo>
                <a:cubicBezTo>
                  <a:pt x="195627" y="1542"/>
                  <a:pt x="194715" y="1488"/>
                  <a:pt x="193837" y="1488"/>
                </a:cubicBezTo>
                <a:cubicBezTo>
                  <a:pt x="192800" y="1488"/>
                  <a:pt x="191983" y="1444"/>
                  <a:pt x="190990" y="1113"/>
                </a:cubicBezTo>
                <a:cubicBezTo>
                  <a:pt x="190174" y="848"/>
                  <a:pt x="189468" y="738"/>
                  <a:pt x="188607" y="738"/>
                </a:cubicBezTo>
                <a:cubicBezTo>
                  <a:pt x="188386" y="745"/>
                  <a:pt x="188165" y="748"/>
                  <a:pt x="187945" y="748"/>
                </a:cubicBezTo>
                <a:cubicBezTo>
                  <a:pt x="187503" y="748"/>
                  <a:pt x="187062" y="738"/>
                  <a:pt x="186621" y="738"/>
                </a:cubicBezTo>
                <a:cubicBezTo>
                  <a:pt x="185561" y="738"/>
                  <a:pt x="184546" y="981"/>
                  <a:pt x="183487" y="1003"/>
                </a:cubicBezTo>
                <a:cubicBezTo>
                  <a:pt x="182604" y="1025"/>
                  <a:pt x="181876" y="1003"/>
                  <a:pt x="180993" y="1224"/>
                </a:cubicBezTo>
                <a:cubicBezTo>
                  <a:pt x="179911" y="1511"/>
                  <a:pt x="178940" y="1709"/>
                  <a:pt x="177815" y="1753"/>
                </a:cubicBezTo>
                <a:cubicBezTo>
                  <a:pt x="177496" y="1761"/>
                  <a:pt x="177176" y="1764"/>
                  <a:pt x="176855" y="1764"/>
                </a:cubicBezTo>
                <a:cubicBezTo>
                  <a:pt x="174221" y="1764"/>
                  <a:pt x="171527" y="1508"/>
                  <a:pt x="169009" y="760"/>
                </a:cubicBezTo>
                <a:cubicBezTo>
                  <a:pt x="168170" y="495"/>
                  <a:pt x="167486" y="253"/>
                  <a:pt x="166581" y="231"/>
                </a:cubicBezTo>
                <a:cubicBezTo>
                  <a:pt x="165566" y="231"/>
                  <a:pt x="164661" y="363"/>
                  <a:pt x="163668" y="606"/>
                </a:cubicBezTo>
                <a:cubicBezTo>
                  <a:pt x="161196" y="1246"/>
                  <a:pt x="158703" y="2173"/>
                  <a:pt x="156120" y="2239"/>
                </a:cubicBezTo>
                <a:cubicBezTo>
                  <a:pt x="156003" y="2242"/>
                  <a:pt x="155885" y="2244"/>
                  <a:pt x="155768" y="2244"/>
                </a:cubicBezTo>
                <a:cubicBezTo>
                  <a:pt x="153550" y="2244"/>
                  <a:pt x="151368" y="1674"/>
                  <a:pt x="149147" y="1422"/>
                </a:cubicBezTo>
                <a:cubicBezTo>
                  <a:pt x="147810" y="1260"/>
                  <a:pt x="146489" y="1245"/>
                  <a:pt x="145146" y="1245"/>
                </a:cubicBezTo>
                <a:cubicBezTo>
                  <a:pt x="144848" y="1245"/>
                  <a:pt x="144548" y="1246"/>
                  <a:pt x="144247" y="1246"/>
                </a:cubicBezTo>
                <a:cubicBezTo>
                  <a:pt x="143960" y="1246"/>
                  <a:pt x="143673" y="1235"/>
                  <a:pt x="143386" y="1235"/>
                </a:cubicBezTo>
                <a:cubicBezTo>
                  <a:pt x="143099" y="1235"/>
                  <a:pt x="142813" y="1246"/>
                  <a:pt x="142526" y="1290"/>
                </a:cubicBezTo>
                <a:cubicBezTo>
                  <a:pt x="141577" y="1444"/>
                  <a:pt x="140650" y="1400"/>
                  <a:pt x="139679" y="1488"/>
                </a:cubicBezTo>
                <a:cubicBezTo>
                  <a:pt x="138818" y="1599"/>
                  <a:pt x="138046" y="2084"/>
                  <a:pt x="137163" y="2195"/>
                </a:cubicBezTo>
                <a:cubicBezTo>
                  <a:pt x="136798" y="2237"/>
                  <a:pt x="136430" y="2250"/>
                  <a:pt x="136062" y="2250"/>
                </a:cubicBezTo>
                <a:cubicBezTo>
                  <a:pt x="135473" y="2250"/>
                  <a:pt x="134886" y="2217"/>
                  <a:pt x="134316" y="2217"/>
                </a:cubicBezTo>
                <a:cubicBezTo>
                  <a:pt x="133732" y="2217"/>
                  <a:pt x="133140" y="2255"/>
                  <a:pt x="132554" y="2255"/>
                </a:cubicBezTo>
                <a:cubicBezTo>
                  <a:pt x="132144" y="2255"/>
                  <a:pt x="131736" y="2236"/>
                  <a:pt x="131336" y="2173"/>
                </a:cubicBezTo>
                <a:cubicBezTo>
                  <a:pt x="130343" y="2040"/>
                  <a:pt x="129394" y="1731"/>
                  <a:pt x="128357" y="1731"/>
                </a:cubicBezTo>
                <a:cubicBezTo>
                  <a:pt x="125929" y="1687"/>
                  <a:pt x="123700" y="1180"/>
                  <a:pt x="121339" y="606"/>
                </a:cubicBezTo>
                <a:cubicBezTo>
                  <a:pt x="120071" y="297"/>
                  <a:pt x="118827" y="239"/>
                  <a:pt x="117563" y="239"/>
                </a:cubicBezTo>
                <a:cubicBezTo>
                  <a:pt x="117111" y="239"/>
                  <a:pt x="116656" y="247"/>
                  <a:pt x="116197" y="253"/>
                </a:cubicBezTo>
                <a:cubicBezTo>
                  <a:pt x="114762" y="253"/>
                  <a:pt x="113460" y="694"/>
                  <a:pt x="112092" y="1069"/>
                </a:cubicBezTo>
                <a:cubicBezTo>
                  <a:pt x="111303" y="1276"/>
                  <a:pt x="110457" y="1334"/>
                  <a:pt x="109603" y="1334"/>
                </a:cubicBezTo>
                <a:cubicBezTo>
                  <a:pt x="108545" y="1334"/>
                  <a:pt x="107475" y="1246"/>
                  <a:pt x="106486" y="1246"/>
                </a:cubicBezTo>
                <a:cubicBezTo>
                  <a:pt x="106239" y="1246"/>
                  <a:pt x="105992" y="1245"/>
                  <a:pt x="105746" y="1245"/>
                </a:cubicBezTo>
                <a:cubicBezTo>
                  <a:pt x="103529" y="1245"/>
                  <a:pt x="101342" y="1263"/>
                  <a:pt x="99137" y="1621"/>
                </a:cubicBezTo>
                <a:cubicBezTo>
                  <a:pt x="97614" y="1864"/>
                  <a:pt x="96180" y="2636"/>
                  <a:pt x="94613" y="2769"/>
                </a:cubicBezTo>
                <a:cubicBezTo>
                  <a:pt x="94318" y="2791"/>
                  <a:pt x="94002" y="2800"/>
                  <a:pt x="93678" y="2800"/>
                </a:cubicBezTo>
                <a:cubicBezTo>
                  <a:pt x="93031" y="2800"/>
                  <a:pt x="92354" y="2761"/>
                  <a:pt x="91766" y="2702"/>
                </a:cubicBezTo>
                <a:cubicBezTo>
                  <a:pt x="91037" y="2636"/>
                  <a:pt x="90353" y="2437"/>
                  <a:pt x="89625" y="2349"/>
                </a:cubicBezTo>
                <a:cubicBezTo>
                  <a:pt x="88676" y="2195"/>
                  <a:pt x="87727" y="2327"/>
                  <a:pt x="86800" y="2195"/>
                </a:cubicBezTo>
                <a:cubicBezTo>
                  <a:pt x="86204" y="2106"/>
                  <a:pt x="85630" y="1864"/>
                  <a:pt x="85035" y="1775"/>
                </a:cubicBezTo>
                <a:cubicBezTo>
                  <a:pt x="84781" y="1742"/>
                  <a:pt x="84527" y="1737"/>
                  <a:pt x="84273" y="1737"/>
                </a:cubicBezTo>
                <a:cubicBezTo>
                  <a:pt x="84146" y="1737"/>
                  <a:pt x="84019" y="1738"/>
                  <a:pt x="83892" y="1738"/>
                </a:cubicBezTo>
                <a:cubicBezTo>
                  <a:pt x="83766" y="1738"/>
                  <a:pt x="83639" y="1737"/>
                  <a:pt x="83512" y="1731"/>
                </a:cubicBezTo>
                <a:cubicBezTo>
                  <a:pt x="82695" y="1709"/>
                  <a:pt x="81901" y="1488"/>
                  <a:pt x="81062" y="1466"/>
                </a:cubicBezTo>
                <a:cubicBezTo>
                  <a:pt x="80543" y="1455"/>
                  <a:pt x="80026" y="1447"/>
                  <a:pt x="79510" y="1447"/>
                </a:cubicBezTo>
                <a:cubicBezTo>
                  <a:pt x="77963" y="1447"/>
                  <a:pt x="76427" y="1522"/>
                  <a:pt x="74905" y="1820"/>
                </a:cubicBezTo>
                <a:cubicBezTo>
                  <a:pt x="73047" y="2183"/>
                  <a:pt x="71154" y="2262"/>
                  <a:pt x="69258" y="2262"/>
                </a:cubicBezTo>
                <a:cubicBezTo>
                  <a:pt x="67820" y="2262"/>
                  <a:pt x="66379" y="2217"/>
                  <a:pt x="64951" y="2217"/>
                </a:cubicBezTo>
                <a:lnTo>
                  <a:pt x="59897" y="2217"/>
                </a:lnTo>
                <a:cubicBezTo>
                  <a:pt x="59836" y="2217"/>
                  <a:pt x="59775" y="2218"/>
                  <a:pt x="59713" y="2218"/>
                </a:cubicBezTo>
                <a:cubicBezTo>
                  <a:pt x="57729" y="2218"/>
                  <a:pt x="55843" y="1877"/>
                  <a:pt x="53895" y="1599"/>
                </a:cubicBezTo>
                <a:cubicBezTo>
                  <a:pt x="51555" y="1268"/>
                  <a:pt x="49304" y="1290"/>
                  <a:pt x="46965" y="1224"/>
                </a:cubicBezTo>
                <a:cubicBezTo>
                  <a:pt x="46940" y="1223"/>
                  <a:pt x="46916" y="1223"/>
                  <a:pt x="46891" y="1223"/>
                </a:cubicBezTo>
                <a:cubicBezTo>
                  <a:pt x="45820" y="1223"/>
                  <a:pt x="44910" y="1689"/>
                  <a:pt x="43853" y="1753"/>
                </a:cubicBezTo>
                <a:cubicBezTo>
                  <a:pt x="43726" y="1764"/>
                  <a:pt x="43598" y="1768"/>
                  <a:pt x="43469" y="1768"/>
                </a:cubicBezTo>
                <a:cubicBezTo>
                  <a:pt x="43082" y="1768"/>
                  <a:pt x="42689" y="1731"/>
                  <a:pt x="42308" y="1731"/>
                </a:cubicBezTo>
                <a:lnTo>
                  <a:pt x="23990" y="1731"/>
                </a:lnTo>
                <a:cubicBezTo>
                  <a:pt x="22379" y="1731"/>
                  <a:pt x="20812" y="1511"/>
                  <a:pt x="19223" y="1246"/>
                </a:cubicBezTo>
                <a:cubicBezTo>
                  <a:pt x="18561" y="1135"/>
                  <a:pt x="17921" y="915"/>
                  <a:pt x="17281" y="804"/>
                </a:cubicBezTo>
                <a:cubicBezTo>
                  <a:pt x="16376" y="650"/>
                  <a:pt x="15449" y="694"/>
                  <a:pt x="14545" y="495"/>
                </a:cubicBezTo>
                <a:cubicBezTo>
                  <a:pt x="13574" y="297"/>
                  <a:pt x="12602" y="10"/>
                  <a:pt x="11631" y="10"/>
                </a:cubicBezTo>
                <a:cubicBezTo>
                  <a:pt x="11344" y="2"/>
                  <a:pt x="11058" y="0"/>
                  <a:pt x="1077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0" name="Google Shape;120;p11"/>
          <p:cNvPicPr preferRelativeResize="0"/>
          <p:nvPr/>
        </p:nvPicPr>
        <p:blipFill rotWithShape="1">
          <a:blip r:embed="rId2">
            <a:alphaModFix amt="75000"/>
          </a:blip>
          <a:srcRect b="10" l="0" r="0" t="0"/>
          <a:stretch/>
        </p:blipFill>
        <p:spPr>
          <a:xfrm>
            <a:off x="0" y="0"/>
            <a:ext cx="9144001" cy="5143502"/>
          </a:xfrm>
          <a:prstGeom prst="rect">
            <a:avLst/>
          </a:prstGeom>
          <a:noFill/>
          <a:ln>
            <a:noFill/>
          </a:ln>
        </p:spPr>
      </p:pic>
      <p:sp>
        <p:nvSpPr>
          <p:cNvPr id="121" name="Google Shape;121;p11"/>
          <p:cNvSpPr txBox="1"/>
          <p:nvPr>
            <p:ph type="title"/>
          </p:nvPr>
        </p:nvSpPr>
        <p:spPr>
          <a:xfrm>
            <a:off x="943700" y="1461598"/>
            <a:ext cx="4294500" cy="220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7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grpSp>
        <p:nvGrpSpPr>
          <p:cNvPr id="122" name="Google Shape;122;p11"/>
          <p:cNvGrpSpPr/>
          <p:nvPr/>
        </p:nvGrpSpPr>
        <p:grpSpPr>
          <a:xfrm>
            <a:off x="3810087" y="4951620"/>
            <a:ext cx="1523894" cy="119100"/>
            <a:chOff x="3810087" y="4951620"/>
            <a:chExt cx="1523894" cy="119100"/>
          </a:xfrm>
        </p:grpSpPr>
        <p:sp>
          <p:nvSpPr>
            <p:cNvPr id="123" name="Google Shape;123;p11"/>
            <p:cNvSpPr/>
            <p:nvPr/>
          </p:nvSpPr>
          <p:spPr>
            <a:xfrm>
              <a:off x="3810087"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1"/>
            <p:cNvSpPr/>
            <p:nvPr/>
          </p:nvSpPr>
          <p:spPr>
            <a:xfrm>
              <a:off x="4276252"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1"/>
            <p:cNvSpPr/>
            <p:nvPr/>
          </p:nvSpPr>
          <p:spPr>
            <a:xfrm>
              <a:off x="4742416"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1"/>
            <p:cNvSpPr/>
            <p:nvPr/>
          </p:nvSpPr>
          <p:spPr>
            <a:xfrm>
              <a:off x="5208581"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27" name="Shape 1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28" name="Shape 128"/>
        <p:cNvGrpSpPr/>
        <p:nvPr/>
      </p:nvGrpSpPr>
      <p:grpSpPr>
        <a:xfrm>
          <a:off x="0" y="0"/>
          <a:ext cx="0" cy="0"/>
          <a:chOff x="0" y="0"/>
          <a:chExt cx="0" cy="0"/>
        </a:xfrm>
      </p:grpSpPr>
      <p:sp>
        <p:nvSpPr>
          <p:cNvPr id="129" name="Google Shape;129;p13"/>
          <p:cNvSpPr/>
          <p:nvPr/>
        </p:nvSpPr>
        <p:spPr>
          <a:xfrm rot="-10799794">
            <a:off x="264213" y="230128"/>
            <a:ext cx="8615316" cy="4663176"/>
          </a:xfrm>
          <a:custGeom>
            <a:rect b="b" l="l" r="r" t="t"/>
            <a:pathLst>
              <a:path extrusionOk="0" h="206130" w="206528">
                <a:moveTo>
                  <a:pt x="10771" y="0"/>
                </a:moveTo>
                <a:cubicBezTo>
                  <a:pt x="10197" y="0"/>
                  <a:pt x="9623" y="10"/>
                  <a:pt x="9049" y="10"/>
                </a:cubicBezTo>
                <a:cubicBezTo>
                  <a:pt x="8189" y="10"/>
                  <a:pt x="7460" y="120"/>
                  <a:pt x="6622" y="253"/>
                </a:cubicBezTo>
                <a:cubicBezTo>
                  <a:pt x="6136" y="319"/>
                  <a:pt x="5827" y="584"/>
                  <a:pt x="5342" y="694"/>
                </a:cubicBezTo>
                <a:cubicBezTo>
                  <a:pt x="4768" y="826"/>
                  <a:pt x="4459" y="826"/>
                  <a:pt x="3907" y="1091"/>
                </a:cubicBezTo>
                <a:cubicBezTo>
                  <a:pt x="3355" y="1356"/>
                  <a:pt x="2539" y="1555"/>
                  <a:pt x="2318" y="2217"/>
                </a:cubicBezTo>
                <a:cubicBezTo>
                  <a:pt x="2119" y="2813"/>
                  <a:pt x="2561" y="3276"/>
                  <a:pt x="2561" y="3916"/>
                </a:cubicBezTo>
                <a:cubicBezTo>
                  <a:pt x="2583" y="4335"/>
                  <a:pt x="2583" y="4777"/>
                  <a:pt x="2561" y="5196"/>
                </a:cubicBezTo>
                <a:cubicBezTo>
                  <a:pt x="2539" y="5770"/>
                  <a:pt x="2252" y="5836"/>
                  <a:pt x="1965" y="6278"/>
                </a:cubicBezTo>
                <a:cubicBezTo>
                  <a:pt x="1700" y="6697"/>
                  <a:pt x="1833" y="7403"/>
                  <a:pt x="1833" y="7911"/>
                </a:cubicBezTo>
                <a:cubicBezTo>
                  <a:pt x="1833" y="8816"/>
                  <a:pt x="1810" y="9720"/>
                  <a:pt x="1833" y="10625"/>
                </a:cubicBezTo>
                <a:cubicBezTo>
                  <a:pt x="1833" y="11707"/>
                  <a:pt x="1347" y="12612"/>
                  <a:pt x="1325" y="13671"/>
                </a:cubicBezTo>
                <a:cubicBezTo>
                  <a:pt x="1325" y="14576"/>
                  <a:pt x="972" y="15414"/>
                  <a:pt x="1082" y="16341"/>
                </a:cubicBezTo>
                <a:cubicBezTo>
                  <a:pt x="1148" y="16959"/>
                  <a:pt x="1479" y="17489"/>
                  <a:pt x="1656" y="18085"/>
                </a:cubicBezTo>
                <a:cubicBezTo>
                  <a:pt x="1833" y="18725"/>
                  <a:pt x="1788" y="19321"/>
                  <a:pt x="1810" y="20005"/>
                </a:cubicBezTo>
                <a:cubicBezTo>
                  <a:pt x="1833" y="20601"/>
                  <a:pt x="2053" y="21130"/>
                  <a:pt x="2075" y="21726"/>
                </a:cubicBezTo>
                <a:cubicBezTo>
                  <a:pt x="2097" y="22300"/>
                  <a:pt x="1943" y="22653"/>
                  <a:pt x="1810" y="23205"/>
                </a:cubicBezTo>
                <a:cubicBezTo>
                  <a:pt x="1722" y="23580"/>
                  <a:pt x="1700" y="24044"/>
                  <a:pt x="1634" y="24441"/>
                </a:cubicBezTo>
                <a:cubicBezTo>
                  <a:pt x="1524" y="25081"/>
                  <a:pt x="1568" y="25743"/>
                  <a:pt x="1568" y="26405"/>
                </a:cubicBezTo>
                <a:cubicBezTo>
                  <a:pt x="1568" y="26913"/>
                  <a:pt x="1590" y="27420"/>
                  <a:pt x="1568" y="27906"/>
                </a:cubicBezTo>
                <a:cubicBezTo>
                  <a:pt x="1568" y="28479"/>
                  <a:pt x="1744" y="28811"/>
                  <a:pt x="1833" y="29340"/>
                </a:cubicBezTo>
                <a:cubicBezTo>
                  <a:pt x="1987" y="30179"/>
                  <a:pt x="1833" y="31216"/>
                  <a:pt x="1833" y="32099"/>
                </a:cubicBezTo>
                <a:cubicBezTo>
                  <a:pt x="1810" y="32960"/>
                  <a:pt x="2009" y="33732"/>
                  <a:pt x="2075" y="34571"/>
                </a:cubicBezTo>
                <a:cubicBezTo>
                  <a:pt x="2119" y="35078"/>
                  <a:pt x="2296" y="35520"/>
                  <a:pt x="2340" y="36027"/>
                </a:cubicBezTo>
                <a:cubicBezTo>
                  <a:pt x="2384" y="36689"/>
                  <a:pt x="2053" y="36932"/>
                  <a:pt x="1877" y="37506"/>
                </a:cubicBezTo>
                <a:cubicBezTo>
                  <a:pt x="1788" y="37771"/>
                  <a:pt x="1855" y="37969"/>
                  <a:pt x="1833" y="38256"/>
                </a:cubicBezTo>
                <a:cubicBezTo>
                  <a:pt x="1788" y="38720"/>
                  <a:pt x="1722" y="39029"/>
                  <a:pt x="1634" y="39470"/>
                </a:cubicBezTo>
                <a:cubicBezTo>
                  <a:pt x="1479" y="40265"/>
                  <a:pt x="1524" y="41169"/>
                  <a:pt x="1568" y="41964"/>
                </a:cubicBezTo>
                <a:cubicBezTo>
                  <a:pt x="1590" y="42803"/>
                  <a:pt x="2186" y="43487"/>
                  <a:pt x="2583" y="44215"/>
                </a:cubicBezTo>
                <a:cubicBezTo>
                  <a:pt x="2826" y="44634"/>
                  <a:pt x="2826" y="44789"/>
                  <a:pt x="2826" y="45296"/>
                </a:cubicBezTo>
                <a:cubicBezTo>
                  <a:pt x="2804" y="46025"/>
                  <a:pt x="2627" y="46687"/>
                  <a:pt x="2561" y="47393"/>
                </a:cubicBezTo>
                <a:cubicBezTo>
                  <a:pt x="2473" y="48276"/>
                  <a:pt x="2561" y="49269"/>
                  <a:pt x="2561" y="50152"/>
                </a:cubicBezTo>
                <a:cubicBezTo>
                  <a:pt x="2561" y="50858"/>
                  <a:pt x="2583" y="51542"/>
                  <a:pt x="2450" y="52226"/>
                </a:cubicBezTo>
                <a:cubicBezTo>
                  <a:pt x="2318" y="52999"/>
                  <a:pt x="2009" y="53727"/>
                  <a:pt x="1877" y="54477"/>
                </a:cubicBezTo>
                <a:cubicBezTo>
                  <a:pt x="1722" y="55228"/>
                  <a:pt x="1788" y="55978"/>
                  <a:pt x="1634" y="56751"/>
                </a:cubicBezTo>
                <a:cubicBezTo>
                  <a:pt x="1369" y="58031"/>
                  <a:pt x="1744" y="59178"/>
                  <a:pt x="2208" y="60348"/>
                </a:cubicBezTo>
                <a:cubicBezTo>
                  <a:pt x="2914" y="62180"/>
                  <a:pt x="2804" y="63967"/>
                  <a:pt x="2804" y="65909"/>
                </a:cubicBezTo>
                <a:cubicBezTo>
                  <a:pt x="2826" y="67741"/>
                  <a:pt x="2473" y="69286"/>
                  <a:pt x="1877" y="71030"/>
                </a:cubicBezTo>
                <a:cubicBezTo>
                  <a:pt x="1369" y="72552"/>
                  <a:pt x="817" y="74384"/>
                  <a:pt x="839" y="76017"/>
                </a:cubicBezTo>
                <a:cubicBezTo>
                  <a:pt x="861" y="78180"/>
                  <a:pt x="839" y="80365"/>
                  <a:pt x="839" y="82550"/>
                </a:cubicBezTo>
                <a:cubicBezTo>
                  <a:pt x="839" y="84536"/>
                  <a:pt x="597" y="86478"/>
                  <a:pt x="597" y="88464"/>
                </a:cubicBezTo>
                <a:lnTo>
                  <a:pt x="597" y="95196"/>
                </a:lnTo>
                <a:lnTo>
                  <a:pt x="597" y="104332"/>
                </a:lnTo>
                <a:cubicBezTo>
                  <a:pt x="597" y="105171"/>
                  <a:pt x="575" y="105943"/>
                  <a:pt x="707" y="106760"/>
                </a:cubicBezTo>
                <a:cubicBezTo>
                  <a:pt x="928" y="107996"/>
                  <a:pt x="839" y="109254"/>
                  <a:pt x="839" y="110512"/>
                </a:cubicBezTo>
                <a:cubicBezTo>
                  <a:pt x="817" y="112057"/>
                  <a:pt x="1347" y="113469"/>
                  <a:pt x="1347" y="114948"/>
                </a:cubicBezTo>
                <a:cubicBezTo>
                  <a:pt x="1347" y="118170"/>
                  <a:pt x="707" y="121238"/>
                  <a:pt x="817" y="124438"/>
                </a:cubicBezTo>
                <a:cubicBezTo>
                  <a:pt x="861" y="125188"/>
                  <a:pt x="1170" y="125652"/>
                  <a:pt x="1347" y="126336"/>
                </a:cubicBezTo>
                <a:cubicBezTo>
                  <a:pt x="1479" y="126821"/>
                  <a:pt x="1325" y="127704"/>
                  <a:pt x="1325" y="128167"/>
                </a:cubicBezTo>
                <a:cubicBezTo>
                  <a:pt x="1325" y="128874"/>
                  <a:pt x="1325" y="129580"/>
                  <a:pt x="1325" y="130286"/>
                </a:cubicBezTo>
                <a:cubicBezTo>
                  <a:pt x="1325" y="131522"/>
                  <a:pt x="1369" y="132361"/>
                  <a:pt x="1877" y="133508"/>
                </a:cubicBezTo>
                <a:cubicBezTo>
                  <a:pt x="2384" y="134590"/>
                  <a:pt x="2450" y="135627"/>
                  <a:pt x="2627" y="136775"/>
                </a:cubicBezTo>
                <a:cubicBezTo>
                  <a:pt x="2958" y="139070"/>
                  <a:pt x="2804" y="141431"/>
                  <a:pt x="2804" y="143749"/>
                </a:cubicBezTo>
                <a:cubicBezTo>
                  <a:pt x="2804" y="145757"/>
                  <a:pt x="3223" y="148118"/>
                  <a:pt x="2384" y="149972"/>
                </a:cubicBezTo>
                <a:cubicBezTo>
                  <a:pt x="1678" y="151539"/>
                  <a:pt x="884" y="152974"/>
                  <a:pt x="839" y="154739"/>
                </a:cubicBezTo>
                <a:cubicBezTo>
                  <a:pt x="751" y="156946"/>
                  <a:pt x="663" y="159330"/>
                  <a:pt x="861" y="161515"/>
                </a:cubicBezTo>
                <a:cubicBezTo>
                  <a:pt x="972" y="162706"/>
                  <a:pt x="1104" y="163854"/>
                  <a:pt x="1457" y="164979"/>
                </a:cubicBezTo>
                <a:cubicBezTo>
                  <a:pt x="1810" y="166083"/>
                  <a:pt x="1899" y="167164"/>
                  <a:pt x="1810" y="168312"/>
                </a:cubicBezTo>
                <a:cubicBezTo>
                  <a:pt x="1612" y="170475"/>
                  <a:pt x="839" y="172417"/>
                  <a:pt x="839" y="174624"/>
                </a:cubicBezTo>
                <a:cubicBezTo>
                  <a:pt x="839" y="176698"/>
                  <a:pt x="1082" y="178707"/>
                  <a:pt x="1082" y="180759"/>
                </a:cubicBezTo>
                <a:cubicBezTo>
                  <a:pt x="1082" y="181708"/>
                  <a:pt x="972" y="182679"/>
                  <a:pt x="1126" y="183606"/>
                </a:cubicBezTo>
                <a:cubicBezTo>
                  <a:pt x="1325" y="184732"/>
                  <a:pt x="1590" y="185703"/>
                  <a:pt x="1590" y="186828"/>
                </a:cubicBezTo>
                <a:cubicBezTo>
                  <a:pt x="1568" y="188152"/>
                  <a:pt x="1369" y="189432"/>
                  <a:pt x="1325" y="190735"/>
                </a:cubicBezTo>
                <a:cubicBezTo>
                  <a:pt x="1303" y="191639"/>
                  <a:pt x="1038" y="192125"/>
                  <a:pt x="751" y="192986"/>
                </a:cubicBezTo>
                <a:cubicBezTo>
                  <a:pt x="530" y="193604"/>
                  <a:pt x="155" y="194310"/>
                  <a:pt x="89" y="194972"/>
                </a:cubicBezTo>
                <a:cubicBezTo>
                  <a:pt x="1" y="195722"/>
                  <a:pt x="486" y="196384"/>
                  <a:pt x="707" y="197068"/>
                </a:cubicBezTo>
                <a:cubicBezTo>
                  <a:pt x="950" y="197907"/>
                  <a:pt x="685" y="198768"/>
                  <a:pt x="884" y="199606"/>
                </a:cubicBezTo>
                <a:cubicBezTo>
                  <a:pt x="1060" y="200313"/>
                  <a:pt x="1082" y="200909"/>
                  <a:pt x="1082" y="201659"/>
                </a:cubicBezTo>
                <a:cubicBezTo>
                  <a:pt x="1082" y="202387"/>
                  <a:pt x="1104" y="202939"/>
                  <a:pt x="1281" y="203601"/>
                </a:cubicBezTo>
                <a:cubicBezTo>
                  <a:pt x="1391" y="204065"/>
                  <a:pt x="641" y="204771"/>
                  <a:pt x="1082" y="205455"/>
                </a:cubicBezTo>
                <a:cubicBezTo>
                  <a:pt x="1251" y="205708"/>
                  <a:pt x="1580" y="205787"/>
                  <a:pt x="1978" y="205787"/>
                </a:cubicBezTo>
                <a:cubicBezTo>
                  <a:pt x="2622" y="205787"/>
                  <a:pt x="3447" y="205579"/>
                  <a:pt x="4062" y="205565"/>
                </a:cubicBezTo>
                <a:cubicBezTo>
                  <a:pt x="5562" y="205565"/>
                  <a:pt x="7019" y="205808"/>
                  <a:pt x="8498" y="205830"/>
                </a:cubicBezTo>
                <a:cubicBezTo>
                  <a:pt x="10550" y="205830"/>
                  <a:pt x="12602" y="205565"/>
                  <a:pt x="14655" y="205565"/>
                </a:cubicBezTo>
                <a:cubicBezTo>
                  <a:pt x="15520" y="205565"/>
                  <a:pt x="16378" y="205579"/>
                  <a:pt x="17233" y="205579"/>
                </a:cubicBezTo>
                <a:cubicBezTo>
                  <a:pt x="18516" y="205579"/>
                  <a:pt x="19793" y="205548"/>
                  <a:pt x="21077" y="205389"/>
                </a:cubicBezTo>
                <a:cubicBezTo>
                  <a:pt x="23637" y="205080"/>
                  <a:pt x="26131" y="204396"/>
                  <a:pt x="28713" y="204131"/>
                </a:cubicBezTo>
                <a:cubicBezTo>
                  <a:pt x="29328" y="204074"/>
                  <a:pt x="29947" y="204058"/>
                  <a:pt x="30566" y="204058"/>
                </a:cubicBezTo>
                <a:cubicBezTo>
                  <a:pt x="31392" y="204058"/>
                  <a:pt x="32219" y="204087"/>
                  <a:pt x="33039" y="204087"/>
                </a:cubicBezTo>
                <a:cubicBezTo>
                  <a:pt x="33517" y="204087"/>
                  <a:pt x="33998" y="204077"/>
                  <a:pt x="34478" y="204077"/>
                </a:cubicBezTo>
                <a:cubicBezTo>
                  <a:pt x="35439" y="204077"/>
                  <a:pt x="36401" y="204116"/>
                  <a:pt x="37342" y="204351"/>
                </a:cubicBezTo>
                <a:cubicBezTo>
                  <a:pt x="38380" y="204594"/>
                  <a:pt x="39395" y="204594"/>
                  <a:pt x="40432" y="204815"/>
                </a:cubicBezTo>
                <a:cubicBezTo>
                  <a:pt x="41425" y="205036"/>
                  <a:pt x="42330" y="205455"/>
                  <a:pt x="43323" y="205631"/>
                </a:cubicBezTo>
                <a:cubicBezTo>
                  <a:pt x="44231" y="205796"/>
                  <a:pt x="45061" y="206077"/>
                  <a:pt x="45959" y="206077"/>
                </a:cubicBezTo>
                <a:cubicBezTo>
                  <a:pt x="46021" y="206077"/>
                  <a:pt x="46085" y="206076"/>
                  <a:pt x="46148" y="206073"/>
                </a:cubicBezTo>
                <a:cubicBezTo>
                  <a:pt x="46744" y="206051"/>
                  <a:pt x="47274" y="205852"/>
                  <a:pt x="47870" y="205698"/>
                </a:cubicBezTo>
                <a:cubicBezTo>
                  <a:pt x="48995" y="205389"/>
                  <a:pt x="50054" y="204793"/>
                  <a:pt x="51224" y="204528"/>
                </a:cubicBezTo>
                <a:cubicBezTo>
                  <a:pt x="51930" y="204351"/>
                  <a:pt x="52614" y="204373"/>
                  <a:pt x="53343" y="204285"/>
                </a:cubicBezTo>
                <a:cubicBezTo>
                  <a:pt x="54402" y="204175"/>
                  <a:pt x="55439" y="203932"/>
                  <a:pt x="56499" y="203866"/>
                </a:cubicBezTo>
                <a:cubicBezTo>
                  <a:pt x="56958" y="203831"/>
                  <a:pt x="57420" y="203820"/>
                  <a:pt x="57885" y="203820"/>
                </a:cubicBezTo>
                <a:cubicBezTo>
                  <a:pt x="58582" y="203820"/>
                  <a:pt x="59284" y="203844"/>
                  <a:pt x="59986" y="203844"/>
                </a:cubicBezTo>
                <a:cubicBezTo>
                  <a:pt x="60217" y="203844"/>
                  <a:pt x="60449" y="203833"/>
                  <a:pt x="60681" y="203833"/>
                </a:cubicBezTo>
                <a:cubicBezTo>
                  <a:pt x="60913" y="203833"/>
                  <a:pt x="61144" y="203844"/>
                  <a:pt x="61376" y="203888"/>
                </a:cubicBezTo>
                <a:cubicBezTo>
                  <a:pt x="61795" y="203976"/>
                  <a:pt x="62193" y="204219"/>
                  <a:pt x="62612" y="204285"/>
                </a:cubicBezTo>
                <a:cubicBezTo>
                  <a:pt x="64157" y="204594"/>
                  <a:pt x="65768" y="204616"/>
                  <a:pt x="67335" y="204859"/>
                </a:cubicBezTo>
                <a:cubicBezTo>
                  <a:pt x="68979" y="205113"/>
                  <a:pt x="70689" y="205185"/>
                  <a:pt x="72405" y="205185"/>
                </a:cubicBezTo>
                <a:cubicBezTo>
                  <a:pt x="74121" y="205185"/>
                  <a:pt x="75843" y="205113"/>
                  <a:pt x="77509" y="205080"/>
                </a:cubicBezTo>
                <a:cubicBezTo>
                  <a:pt x="77727" y="205072"/>
                  <a:pt x="77932" y="205064"/>
                  <a:pt x="78133" y="205064"/>
                </a:cubicBezTo>
                <a:cubicBezTo>
                  <a:pt x="78500" y="205064"/>
                  <a:pt x="78853" y="205090"/>
                  <a:pt x="79252" y="205190"/>
                </a:cubicBezTo>
                <a:cubicBezTo>
                  <a:pt x="79896" y="205327"/>
                  <a:pt x="80935" y="205790"/>
                  <a:pt x="81655" y="205790"/>
                </a:cubicBezTo>
                <a:cubicBezTo>
                  <a:pt x="81751" y="205790"/>
                  <a:pt x="81840" y="205782"/>
                  <a:pt x="81923" y="205764"/>
                </a:cubicBezTo>
                <a:cubicBezTo>
                  <a:pt x="82342" y="205676"/>
                  <a:pt x="82629" y="205322"/>
                  <a:pt x="83026" y="205190"/>
                </a:cubicBezTo>
                <a:cubicBezTo>
                  <a:pt x="83362" y="205063"/>
                  <a:pt x="83800" y="205033"/>
                  <a:pt x="84236" y="205033"/>
                </a:cubicBezTo>
                <a:cubicBezTo>
                  <a:pt x="84633" y="205033"/>
                  <a:pt x="85028" y="205058"/>
                  <a:pt x="85344" y="205058"/>
                </a:cubicBezTo>
                <a:cubicBezTo>
                  <a:pt x="86685" y="205078"/>
                  <a:pt x="88040" y="205119"/>
                  <a:pt x="89397" y="205119"/>
                </a:cubicBezTo>
                <a:cubicBezTo>
                  <a:pt x="90920" y="205119"/>
                  <a:pt x="92445" y="205068"/>
                  <a:pt x="93951" y="204881"/>
                </a:cubicBezTo>
                <a:cubicBezTo>
                  <a:pt x="94828" y="204775"/>
                  <a:pt x="95732" y="204741"/>
                  <a:pt x="96645" y="204741"/>
                </a:cubicBezTo>
                <a:cubicBezTo>
                  <a:pt x="98190" y="204741"/>
                  <a:pt x="99757" y="204837"/>
                  <a:pt x="101256" y="204837"/>
                </a:cubicBezTo>
                <a:lnTo>
                  <a:pt x="114100" y="204837"/>
                </a:lnTo>
                <a:cubicBezTo>
                  <a:pt x="116815" y="204837"/>
                  <a:pt x="119397" y="205234"/>
                  <a:pt x="122111" y="205521"/>
                </a:cubicBezTo>
                <a:cubicBezTo>
                  <a:pt x="122638" y="205585"/>
                  <a:pt x="123177" y="205603"/>
                  <a:pt x="123719" y="205603"/>
                </a:cubicBezTo>
                <a:cubicBezTo>
                  <a:pt x="124493" y="205603"/>
                  <a:pt x="125274" y="205565"/>
                  <a:pt x="126040" y="205565"/>
                </a:cubicBezTo>
                <a:cubicBezTo>
                  <a:pt x="126063" y="205566"/>
                  <a:pt x="126086" y="205566"/>
                  <a:pt x="126110" y="205566"/>
                </a:cubicBezTo>
                <a:cubicBezTo>
                  <a:pt x="127183" y="205566"/>
                  <a:pt x="128093" y="205076"/>
                  <a:pt x="129129" y="204881"/>
                </a:cubicBezTo>
                <a:cubicBezTo>
                  <a:pt x="130365" y="204660"/>
                  <a:pt x="131690" y="204638"/>
                  <a:pt x="132947" y="204462"/>
                </a:cubicBezTo>
                <a:cubicBezTo>
                  <a:pt x="133574" y="204368"/>
                  <a:pt x="134190" y="204340"/>
                  <a:pt x="134803" y="204340"/>
                </a:cubicBezTo>
                <a:cubicBezTo>
                  <a:pt x="135053" y="204340"/>
                  <a:pt x="135302" y="204345"/>
                  <a:pt x="135552" y="204351"/>
                </a:cubicBezTo>
                <a:cubicBezTo>
                  <a:pt x="137781" y="204351"/>
                  <a:pt x="139966" y="204087"/>
                  <a:pt x="142195" y="204087"/>
                </a:cubicBezTo>
                <a:cubicBezTo>
                  <a:pt x="142542" y="204087"/>
                  <a:pt x="142887" y="204084"/>
                  <a:pt x="143231" y="204084"/>
                </a:cubicBezTo>
                <a:cubicBezTo>
                  <a:pt x="144720" y="204084"/>
                  <a:pt x="146175" y="204128"/>
                  <a:pt x="147646" y="204594"/>
                </a:cubicBezTo>
                <a:cubicBezTo>
                  <a:pt x="149211" y="205081"/>
                  <a:pt x="150776" y="205324"/>
                  <a:pt x="152438" y="205324"/>
                </a:cubicBezTo>
                <a:cubicBezTo>
                  <a:pt x="152510" y="205324"/>
                  <a:pt x="152583" y="205323"/>
                  <a:pt x="152656" y="205322"/>
                </a:cubicBezTo>
                <a:cubicBezTo>
                  <a:pt x="156266" y="205301"/>
                  <a:pt x="159835" y="205078"/>
                  <a:pt x="163461" y="205078"/>
                </a:cubicBezTo>
                <a:cubicBezTo>
                  <a:pt x="163626" y="205078"/>
                  <a:pt x="163790" y="205079"/>
                  <a:pt x="163955" y="205080"/>
                </a:cubicBezTo>
                <a:cubicBezTo>
                  <a:pt x="165191" y="205080"/>
                  <a:pt x="166339" y="204837"/>
                  <a:pt x="167597" y="204837"/>
                </a:cubicBezTo>
                <a:lnTo>
                  <a:pt x="173423" y="204837"/>
                </a:lnTo>
                <a:cubicBezTo>
                  <a:pt x="173728" y="204837"/>
                  <a:pt x="174115" y="204790"/>
                  <a:pt x="174456" y="204790"/>
                </a:cubicBezTo>
                <a:cubicBezTo>
                  <a:pt x="174584" y="204790"/>
                  <a:pt x="174705" y="204797"/>
                  <a:pt x="174813" y="204815"/>
                </a:cubicBezTo>
                <a:cubicBezTo>
                  <a:pt x="175277" y="204903"/>
                  <a:pt x="175608" y="205190"/>
                  <a:pt x="176093" y="205278"/>
                </a:cubicBezTo>
                <a:cubicBezTo>
                  <a:pt x="177395" y="205499"/>
                  <a:pt x="178720" y="205543"/>
                  <a:pt x="180022" y="205764"/>
                </a:cubicBezTo>
                <a:cubicBezTo>
                  <a:pt x="181401" y="205985"/>
                  <a:pt x="182879" y="206129"/>
                  <a:pt x="184340" y="206129"/>
                </a:cubicBezTo>
                <a:cubicBezTo>
                  <a:pt x="185357" y="206129"/>
                  <a:pt x="186366" y="206059"/>
                  <a:pt x="187327" y="205896"/>
                </a:cubicBezTo>
                <a:cubicBezTo>
                  <a:pt x="188364" y="205720"/>
                  <a:pt x="189357" y="205455"/>
                  <a:pt x="190394" y="205212"/>
                </a:cubicBezTo>
                <a:cubicBezTo>
                  <a:pt x="190779" y="205137"/>
                  <a:pt x="191159" y="205126"/>
                  <a:pt x="191538" y="205126"/>
                </a:cubicBezTo>
                <a:cubicBezTo>
                  <a:pt x="191700" y="205126"/>
                  <a:pt x="191862" y="205128"/>
                  <a:pt x="192024" y="205128"/>
                </a:cubicBezTo>
                <a:cubicBezTo>
                  <a:pt x="192372" y="205128"/>
                  <a:pt x="192718" y="205118"/>
                  <a:pt x="193065" y="205058"/>
                </a:cubicBezTo>
                <a:cubicBezTo>
                  <a:pt x="194036" y="204881"/>
                  <a:pt x="194875" y="204837"/>
                  <a:pt x="195868" y="204837"/>
                </a:cubicBezTo>
                <a:cubicBezTo>
                  <a:pt x="196177" y="204837"/>
                  <a:pt x="196495" y="204847"/>
                  <a:pt x="196811" y="204847"/>
                </a:cubicBezTo>
                <a:cubicBezTo>
                  <a:pt x="196969" y="204847"/>
                  <a:pt x="197126" y="204844"/>
                  <a:pt x="197280" y="204837"/>
                </a:cubicBezTo>
                <a:cubicBezTo>
                  <a:pt x="197722" y="204815"/>
                  <a:pt x="198053" y="204594"/>
                  <a:pt x="198494" y="204572"/>
                </a:cubicBezTo>
                <a:cubicBezTo>
                  <a:pt x="198682" y="204561"/>
                  <a:pt x="198869" y="204557"/>
                  <a:pt x="199056" y="204557"/>
                </a:cubicBezTo>
                <a:cubicBezTo>
                  <a:pt x="199618" y="204557"/>
                  <a:pt x="200177" y="204594"/>
                  <a:pt x="200723" y="204594"/>
                </a:cubicBezTo>
                <a:cubicBezTo>
                  <a:pt x="201517" y="204594"/>
                  <a:pt x="202135" y="204727"/>
                  <a:pt x="202886" y="204837"/>
                </a:cubicBezTo>
                <a:cubicBezTo>
                  <a:pt x="203271" y="204894"/>
                  <a:pt x="203961" y="205191"/>
                  <a:pt x="204633" y="205191"/>
                </a:cubicBezTo>
                <a:cubicBezTo>
                  <a:pt x="205000" y="205191"/>
                  <a:pt x="205362" y="205102"/>
                  <a:pt x="205667" y="204837"/>
                </a:cubicBezTo>
                <a:cubicBezTo>
                  <a:pt x="206527" y="204087"/>
                  <a:pt x="205799" y="202895"/>
                  <a:pt x="205667" y="201990"/>
                </a:cubicBezTo>
                <a:cubicBezTo>
                  <a:pt x="205622" y="201571"/>
                  <a:pt x="205446" y="201019"/>
                  <a:pt x="205269" y="200644"/>
                </a:cubicBezTo>
                <a:cubicBezTo>
                  <a:pt x="205004" y="200026"/>
                  <a:pt x="204806" y="199518"/>
                  <a:pt x="204695" y="198812"/>
                </a:cubicBezTo>
                <a:cubicBezTo>
                  <a:pt x="204497" y="197466"/>
                  <a:pt x="204695" y="195943"/>
                  <a:pt x="204673" y="194597"/>
                </a:cubicBezTo>
                <a:cubicBezTo>
                  <a:pt x="204673" y="193758"/>
                  <a:pt x="204828" y="192964"/>
                  <a:pt x="204916" y="192125"/>
                </a:cubicBezTo>
                <a:cubicBezTo>
                  <a:pt x="205004" y="191242"/>
                  <a:pt x="204916" y="190315"/>
                  <a:pt x="204938" y="189432"/>
                </a:cubicBezTo>
                <a:cubicBezTo>
                  <a:pt x="204938" y="188351"/>
                  <a:pt x="204673" y="187292"/>
                  <a:pt x="204673" y="186210"/>
                </a:cubicBezTo>
                <a:cubicBezTo>
                  <a:pt x="204673" y="185107"/>
                  <a:pt x="204453" y="184401"/>
                  <a:pt x="204210" y="183319"/>
                </a:cubicBezTo>
                <a:cubicBezTo>
                  <a:pt x="203945" y="182149"/>
                  <a:pt x="203393" y="181090"/>
                  <a:pt x="203106" y="179920"/>
                </a:cubicBezTo>
                <a:cubicBezTo>
                  <a:pt x="202820" y="178640"/>
                  <a:pt x="202621" y="177316"/>
                  <a:pt x="202489" y="176014"/>
                </a:cubicBezTo>
                <a:cubicBezTo>
                  <a:pt x="202202" y="172969"/>
                  <a:pt x="201738" y="169989"/>
                  <a:pt x="201716" y="166922"/>
                </a:cubicBezTo>
                <a:cubicBezTo>
                  <a:pt x="201694" y="165355"/>
                  <a:pt x="201981" y="164229"/>
                  <a:pt x="202555" y="162728"/>
                </a:cubicBezTo>
                <a:cubicBezTo>
                  <a:pt x="203195" y="161007"/>
                  <a:pt x="203614" y="159219"/>
                  <a:pt x="204078" y="157454"/>
                </a:cubicBezTo>
                <a:cubicBezTo>
                  <a:pt x="204475" y="155909"/>
                  <a:pt x="204431" y="154474"/>
                  <a:pt x="204431" y="152907"/>
                </a:cubicBezTo>
                <a:cubicBezTo>
                  <a:pt x="204431" y="151208"/>
                  <a:pt x="204431" y="149597"/>
                  <a:pt x="204188" y="147920"/>
                </a:cubicBezTo>
                <a:cubicBezTo>
                  <a:pt x="204011" y="146662"/>
                  <a:pt x="203989" y="145382"/>
                  <a:pt x="203769" y="144124"/>
                </a:cubicBezTo>
                <a:cubicBezTo>
                  <a:pt x="203614" y="143219"/>
                  <a:pt x="203217" y="142402"/>
                  <a:pt x="203173" y="141497"/>
                </a:cubicBezTo>
                <a:cubicBezTo>
                  <a:pt x="203151" y="140747"/>
                  <a:pt x="203106" y="139931"/>
                  <a:pt x="203239" y="139202"/>
                </a:cubicBezTo>
                <a:cubicBezTo>
                  <a:pt x="203327" y="138673"/>
                  <a:pt x="203570" y="138165"/>
                  <a:pt x="203658" y="137635"/>
                </a:cubicBezTo>
                <a:cubicBezTo>
                  <a:pt x="203835" y="136488"/>
                  <a:pt x="203702" y="135186"/>
                  <a:pt x="203702" y="134038"/>
                </a:cubicBezTo>
                <a:cubicBezTo>
                  <a:pt x="203702" y="132140"/>
                  <a:pt x="203482" y="130286"/>
                  <a:pt x="204188" y="128521"/>
                </a:cubicBezTo>
                <a:cubicBezTo>
                  <a:pt x="204960" y="126578"/>
                  <a:pt x="205777" y="124769"/>
                  <a:pt x="205667" y="122628"/>
                </a:cubicBezTo>
                <a:cubicBezTo>
                  <a:pt x="205644" y="121922"/>
                  <a:pt x="205402" y="121547"/>
                  <a:pt x="205027" y="120929"/>
                </a:cubicBezTo>
                <a:cubicBezTo>
                  <a:pt x="204673" y="120333"/>
                  <a:pt x="204210" y="119715"/>
                  <a:pt x="204011" y="119009"/>
                </a:cubicBezTo>
                <a:cubicBezTo>
                  <a:pt x="203901" y="118523"/>
                  <a:pt x="203967" y="118015"/>
                  <a:pt x="203879" y="117530"/>
                </a:cubicBezTo>
                <a:cubicBezTo>
                  <a:pt x="203769" y="116780"/>
                  <a:pt x="203438" y="116095"/>
                  <a:pt x="203415" y="115301"/>
                </a:cubicBezTo>
                <a:cubicBezTo>
                  <a:pt x="203415" y="114882"/>
                  <a:pt x="203438" y="114440"/>
                  <a:pt x="203438" y="114021"/>
                </a:cubicBezTo>
                <a:cubicBezTo>
                  <a:pt x="203460" y="113006"/>
                  <a:pt x="203438" y="112013"/>
                  <a:pt x="203438" y="110997"/>
                </a:cubicBezTo>
                <a:lnTo>
                  <a:pt x="203438" y="102655"/>
                </a:lnTo>
                <a:cubicBezTo>
                  <a:pt x="203438" y="101463"/>
                  <a:pt x="203415" y="100316"/>
                  <a:pt x="203636" y="99146"/>
                </a:cubicBezTo>
                <a:cubicBezTo>
                  <a:pt x="203769" y="98418"/>
                  <a:pt x="203658" y="97800"/>
                  <a:pt x="203504" y="97094"/>
                </a:cubicBezTo>
                <a:cubicBezTo>
                  <a:pt x="202996" y="94600"/>
                  <a:pt x="203195" y="91996"/>
                  <a:pt x="203195" y="89480"/>
                </a:cubicBezTo>
                <a:cubicBezTo>
                  <a:pt x="203195" y="88310"/>
                  <a:pt x="203129" y="87162"/>
                  <a:pt x="203327" y="86015"/>
                </a:cubicBezTo>
                <a:cubicBezTo>
                  <a:pt x="203482" y="85264"/>
                  <a:pt x="203791" y="84536"/>
                  <a:pt x="203901" y="83764"/>
                </a:cubicBezTo>
                <a:cubicBezTo>
                  <a:pt x="203967" y="83278"/>
                  <a:pt x="203945" y="82793"/>
                  <a:pt x="203989" y="82307"/>
                </a:cubicBezTo>
                <a:cubicBezTo>
                  <a:pt x="204122" y="81314"/>
                  <a:pt x="204409" y="80343"/>
                  <a:pt x="204453" y="79328"/>
                </a:cubicBezTo>
                <a:cubicBezTo>
                  <a:pt x="204475" y="78357"/>
                  <a:pt x="204431" y="77363"/>
                  <a:pt x="204431" y="76392"/>
                </a:cubicBezTo>
                <a:cubicBezTo>
                  <a:pt x="204431" y="74605"/>
                  <a:pt x="204210" y="72839"/>
                  <a:pt x="203879" y="71074"/>
                </a:cubicBezTo>
                <a:cubicBezTo>
                  <a:pt x="203724" y="70257"/>
                  <a:pt x="203614" y="69418"/>
                  <a:pt x="203680" y="68602"/>
                </a:cubicBezTo>
                <a:cubicBezTo>
                  <a:pt x="203724" y="68094"/>
                  <a:pt x="203923" y="67631"/>
                  <a:pt x="203945" y="67123"/>
                </a:cubicBezTo>
                <a:cubicBezTo>
                  <a:pt x="203989" y="65600"/>
                  <a:pt x="204188" y="64122"/>
                  <a:pt x="204188" y="62599"/>
                </a:cubicBezTo>
                <a:cubicBezTo>
                  <a:pt x="204188" y="61584"/>
                  <a:pt x="204210" y="60591"/>
                  <a:pt x="204188" y="59598"/>
                </a:cubicBezTo>
                <a:cubicBezTo>
                  <a:pt x="204166" y="58759"/>
                  <a:pt x="204497" y="58141"/>
                  <a:pt x="204629" y="57324"/>
                </a:cubicBezTo>
                <a:cubicBezTo>
                  <a:pt x="204740" y="56728"/>
                  <a:pt x="204607" y="56111"/>
                  <a:pt x="204740" y="55515"/>
                </a:cubicBezTo>
                <a:cubicBezTo>
                  <a:pt x="204784" y="55272"/>
                  <a:pt x="204916" y="55073"/>
                  <a:pt x="204938" y="54808"/>
                </a:cubicBezTo>
                <a:cubicBezTo>
                  <a:pt x="205004" y="54235"/>
                  <a:pt x="204916" y="53617"/>
                  <a:pt x="204916" y="53043"/>
                </a:cubicBezTo>
                <a:cubicBezTo>
                  <a:pt x="204916" y="52006"/>
                  <a:pt x="205402" y="51101"/>
                  <a:pt x="205446" y="50086"/>
                </a:cubicBezTo>
                <a:cubicBezTo>
                  <a:pt x="205468" y="49512"/>
                  <a:pt x="205424" y="48938"/>
                  <a:pt x="205424" y="48364"/>
                </a:cubicBezTo>
                <a:cubicBezTo>
                  <a:pt x="205424" y="47084"/>
                  <a:pt x="205049" y="45870"/>
                  <a:pt x="204960" y="44612"/>
                </a:cubicBezTo>
                <a:cubicBezTo>
                  <a:pt x="204894" y="44038"/>
                  <a:pt x="204762" y="44038"/>
                  <a:pt x="204497" y="43641"/>
                </a:cubicBezTo>
                <a:cubicBezTo>
                  <a:pt x="204100" y="43112"/>
                  <a:pt x="204188" y="42604"/>
                  <a:pt x="204166" y="41986"/>
                </a:cubicBezTo>
                <a:cubicBezTo>
                  <a:pt x="204166" y="41302"/>
                  <a:pt x="204188" y="40618"/>
                  <a:pt x="204188" y="39956"/>
                </a:cubicBezTo>
                <a:lnTo>
                  <a:pt x="204188" y="31459"/>
                </a:lnTo>
                <a:lnTo>
                  <a:pt x="204188" y="27354"/>
                </a:lnTo>
                <a:cubicBezTo>
                  <a:pt x="204188" y="26339"/>
                  <a:pt x="204276" y="25257"/>
                  <a:pt x="204055" y="24286"/>
                </a:cubicBezTo>
                <a:cubicBezTo>
                  <a:pt x="203857" y="23381"/>
                  <a:pt x="203791" y="22278"/>
                  <a:pt x="204188" y="21417"/>
                </a:cubicBezTo>
                <a:cubicBezTo>
                  <a:pt x="204497" y="20755"/>
                  <a:pt x="205049" y="19983"/>
                  <a:pt x="205181" y="19254"/>
                </a:cubicBezTo>
                <a:cubicBezTo>
                  <a:pt x="205380" y="18173"/>
                  <a:pt x="204916" y="17114"/>
                  <a:pt x="204916" y="16032"/>
                </a:cubicBezTo>
                <a:cubicBezTo>
                  <a:pt x="204938" y="15083"/>
                  <a:pt x="204673" y="14223"/>
                  <a:pt x="204673" y="13274"/>
                </a:cubicBezTo>
                <a:cubicBezTo>
                  <a:pt x="204695" y="11927"/>
                  <a:pt x="204431" y="10581"/>
                  <a:pt x="204166" y="9279"/>
                </a:cubicBezTo>
                <a:cubicBezTo>
                  <a:pt x="204011" y="8551"/>
                  <a:pt x="203746" y="7800"/>
                  <a:pt x="203680" y="7050"/>
                </a:cubicBezTo>
                <a:cubicBezTo>
                  <a:pt x="203570" y="6013"/>
                  <a:pt x="203702" y="4909"/>
                  <a:pt x="203702" y="3894"/>
                </a:cubicBezTo>
                <a:cubicBezTo>
                  <a:pt x="203702" y="2967"/>
                  <a:pt x="203393" y="1511"/>
                  <a:pt x="202952" y="981"/>
                </a:cubicBezTo>
                <a:cubicBezTo>
                  <a:pt x="202797" y="794"/>
                  <a:pt x="202460" y="723"/>
                  <a:pt x="202044" y="723"/>
                </a:cubicBezTo>
                <a:cubicBezTo>
                  <a:pt x="201278" y="723"/>
                  <a:pt x="200240" y="965"/>
                  <a:pt x="199553" y="1180"/>
                </a:cubicBezTo>
                <a:cubicBezTo>
                  <a:pt x="198591" y="1473"/>
                  <a:pt x="197566" y="1542"/>
                  <a:pt x="196535" y="1542"/>
                </a:cubicBezTo>
                <a:cubicBezTo>
                  <a:pt x="195627" y="1542"/>
                  <a:pt x="194715" y="1488"/>
                  <a:pt x="193837" y="1488"/>
                </a:cubicBezTo>
                <a:cubicBezTo>
                  <a:pt x="192800" y="1488"/>
                  <a:pt x="191983" y="1444"/>
                  <a:pt x="190990" y="1113"/>
                </a:cubicBezTo>
                <a:cubicBezTo>
                  <a:pt x="190174" y="848"/>
                  <a:pt x="189468" y="738"/>
                  <a:pt x="188607" y="738"/>
                </a:cubicBezTo>
                <a:cubicBezTo>
                  <a:pt x="188386" y="745"/>
                  <a:pt x="188165" y="748"/>
                  <a:pt x="187945" y="748"/>
                </a:cubicBezTo>
                <a:cubicBezTo>
                  <a:pt x="187503" y="748"/>
                  <a:pt x="187062" y="738"/>
                  <a:pt x="186621" y="738"/>
                </a:cubicBezTo>
                <a:cubicBezTo>
                  <a:pt x="185561" y="738"/>
                  <a:pt x="184546" y="981"/>
                  <a:pt x="183487" y="1003"/>
                </a:cubicBezTo>
                <a:cubicBezTo>
                  <a:pt x="182604" y="1025"/>
                  <a:pt x="181876" y="1003"/>
                  <a:pt x="180993" y="1224"/>
                </a:cubicBezTo>
                <a:cubicBezTo>
                  <a:pt x="179911" y="1511"/>
                  <a:pt x="178940" y="1709"/>
                  <a:pt x="177815" y="1753"/>
                </a:cubicBezTo>
                <a:cubicBezTo>
                  <a:pt x="177496" y="1761"/>
                  <a:pt x="177176" y="1764"/>
                  <a:pt x="176855" y="1764"/>
                </a:cubicBezTo>
                <a:cubicBezTo>
                  <a:pt x="174221" y="1764"/>
                  <a:pt x="171527" y="1508"/>
                  <a:pt x="169009" y="760"/>
                </a:cubicBezTo>
                <a:cubicBezTo>
                  <a:pt x="168170" y="495"/>
                  <a:pt x="167486" y="253"/>
                  <a:pt x="166581" y="231"/>
                </a:cubicBezTo>
                <a:cubicBezTo>
                  <a:pt x="165566" y="231"/>
                  <a:pt x="164661" y="363"/>
                  <a:pt x="163668" y="606"/>
                </a:cubicBezTo>
                <a:cubicBezTo>
                  <a:pt x="161196" y="1246"/>
                  <a:pt x="158703" y="2173"/>
                  <a:pt x="156120" y="2239"/>
                </a:cubicBezTo>
                <a:cubicBezTo>
                  <a:pt x="156003" y="2242"/>
                  <a:pt x="155885" y="2244"/>
                  <a:pt x="155768" y="2244"/>
                </a:cubicBezTo>
                <a:cubicBezTo>
                  <a:pt x="153550" y="2244"/>
                  <a:pt x="151368" y="1674"/>
                  <a:pt x="149147" y="1422"/>
                </a:cubicBezTo>
                <a:cubicBezTo>
                  <a:pt x="147810" y="1260"/>
                  <a:pt x="146489" y="1245"/>
                  <a:pt x="145146" y="1245"/>
                </a:cubicBezTo>
                <a:cubicBezTo>
                  <a:pt x="144848" y="1245"/>
                  <a:pt x="144548" y="1246"/>
                  <a:pt x="144247" y="1246"/>
                </a:cubicBezTo>
                <a:cubicBezTo>
                  <a:pt x="143960" y="1246"/>
                  <a:pt x="143673" y="1235"/>
                  <a:pt x="143386" y="1235"/>
                </a:cubicBezTo>
                <a:cubicBezTo>
                  <a:pt x="143099" y="1235"/>
                  <a:pt x="142813" y="1246"/>
                  <a:pt x="142526" y="1290"/>
                </a:cubicBezTo>
                <a:cubicBezTo>
                  <a:pt x="141577" y="1444"/>
                  <a:pt x="140650" y="1400"/>
                  <a:pt x="139679" y="1488"/>
                </a:cubicBezTo>
                <a:cubicBezTo>
                  <a:pt x="138818" y="1599"/>
                  <a:pt x="138046" y="2084"/>
                  <a:pt x="137163" y="2195"/>
                </a:cubicBezTo>
                <a:cubicBezTo>
                  <a:pt x="136798" y="2237"/>
                  <a:pt x="136430" y="2250"/>
                  <a:pt x="136062" y="2250"/>
                </a:cubicBezTo>
                <a:cubicBezTo>
                  <a:pt x="135473" y="2250"/>
                  <a:pt x="134886" y="2217"/>
                  <a:pt x="134316" y="2217"/>
                </a:cubicBezTo>
                <a:cubicBezTo>
                  <a:pt x="133732" y="2217"/>
                  <a:pt x="133140" y="2255"/>
                  <a:pt x="132554" y="2255"/>
                </a:cubicBezTo>
                <a:cubicBezTo>
                  <a:pt x="132144" y="2255"/>
                  <a:pt x="131736" y="2236"/>
                  <a:pt x="131336" y="2173"/>
                </a:cubicBezTo>
                <a:cubicBezTo>
                  <a:pt x="130343" y="2040"/>
                  <a:pt x="129394" y="1731"/>
                  <a:pt x="128357" y="1731"/>
                </a:cubicBezTo>
                <a:cubicBezTo>
                  <a:pt x="125929" y="1687"/>
                  <a:pt x="123700" y="1180"/>
                  <a:pt x="121339" y="606"/>
                </a:cubicBezTo>
                <a:cubicBezTo>
                  <a:pt x="120071" y="297"/>
                  <a:pt x="118827" y="239"/>
                  <a:pt x="117563" y="239"/>
                </a:cubicBezTo>
                <a:cubicBezTo>
                  <a:pt x="117111" y="239"/>
                  <a:pt x="116656" y="247"/>
                  <a:pt x="116197" y="253"/>
                </a:cubicBezTo>
                <a:cubicBezTo>
                  <a:pt x="114762" y="253"/>
                  <a:pt x="113460" y="694"/>
                  <a:pt x="112092" y="1069"/>
                </a:cubicBezTo>
                <a:cubicBezTo>
                  <a:pt x="111303" y="1276"/>
                  <a:pt x="110457" y="1334"/>
                  <a:pt x="109603" y="1334"/>
                </a:cubicBezTo>
                <a:cubicBezTo>
                  <a:pt x="108545" y="1334"/>
                  <a:pt x="107475" y="1246"/>
                  <a:pt x="106486" y="1246"/>
                </a:cubicBezTo>
                <a:cubicBezTo>
                  <a:pt x="106239" y="1246"/>
                  <a:pt x="105992" y="1245"/>
                  <a:pt x="105746" y="1245"/>
                </a:cubicBezTo>
                <a:cubicBezTo>
                  <a:pt x="103529" y="1245"/>
                  <a:pt x="101342" y="1263"/>
                  <a:pt x="99137" y="1621"/>
                </a:cubicBezTo>
                <a:cubicBezTo>
                  <a:pt x="97614" y="1864"/>
                  <a:pt x="96180" y="2636"/>
                  <a:pt x="94613" y="2769"/>
                </a:cubicBezTo>
                <a:cubicBezTo>
                  <a:pt x="94318" y="2791"/>
                  <a:pt x="94002" y="2800"/>
                  <a:pt x="93678" y="2800"/>
                </a:cubicBezTo>
                <a:cubicBezTo>
                  <a:pt x="93031" y="2800"/>
                  <a:pt x="92354" y="2761"/>
                  <a:pt x="91766" y="2702"/>
                </a:cubicBezTo>
                <a:cubicBezTo>
                  <a:pt x="91037" y="2636"/>
                  <a:pt x="90353" y="2437"/>
                  <a:pt x="89625" y="2349"/>
                </a:cubicBezTo>
                <a:cubicBezTo>
                  <a:pt x="88676" y="2195"/>
                  <a:pt x="87727" y="2327"/>
                  <a:pt x="86800" y="2195"/>
                </a:cubicBezTo>
                <a:cubicBezTo>
                  <a:pt x="86204" y="2106"/>
                  <a:pt x="85630" y="1864"/>
                  <a:pt x="85035" y="1775"/>
                </a:cubicBezTo>
                <a:cubicBezTo>
                  <a:pt x="84781" y="1742"/>
                  <a:pt x="84527" y="1737"/>
                  <a:pt x="84273" y="1737"/>
                </a:cubicBezTo>
                <a:cubicBezTo>
                  <a:pt x="84146" y="1737"/>
                  <a:pt x="84019" y="1738"/>
                  <a:pt x="83892" y="1738"/>
                </a:cubicBezTo>
                <a:cubicBezTo>
                  <a:pt x="83766" y="1738"/>
                  <a:pt x="83639" y="1737"/>
                  <a:pt x="83512" y="1731"/>
                </a:cubicBezTo>
                <a:cubicBezTo>
                  <a:pt x="82695" y="1709"/>
                  <a:pt x="81901" y="1488"/>
                  <a:pt x="81062" y="1466"/>
                </a:cubicBezTo>
                <a:cubicBezTo>
                  <a:pt x="80543" y="1455"/>
                  <a:pt x="80026" y="1447"/>
                  <a:pt x="79510" y="1447"/>
                </a:cubicBezTo>
                <a:cubicBezTo>
                  <a:pt x="77963" y="1447"/>
                  <a:pt x="76427" y="1522"/>
                  <a:pt x="74905" y="1820"/>
                </a:cubicBezTo>
                <a:cubicBezTo>
                  <a:pt x="73047" y="2183"/>
                  <a:pt x="71154" y="2262"/>
                  <a:pt x="69258" y="2262"/>
                </a:cubicBezTo>
                <a:cubicBezTo>
                  <a:pt x="67820" y="2262"/>
                  <a:pt x="66379" y="2217"/>
                  <a:pt x="64951" y="2217"/>
                </a:cubicBezTo>
                <a:lnTo>
                  <a:pt x="59897" y="2217"/>
                </a:lnTo>
                <a:cubicBezTo>
                  <a:pt x="59836" y="2217"/>
                  <a:pt x="59775" y="2218"/>
                  <a:pt x="59713" y="2218"/>
                </a:cubicBezTo>
                <a:cubicBezTo>
                  <a:pt x="57729" y="2218"/>
                  <a:pt x="55843" y="1877"/>
                  <a:pt x="53895" y="1599"/>
                </a:cubicBezTo>
                <a:cubicBezTo>
                  <a:pt x="51555" y="1268"/>
                  <a:pt x="49304" y="1290"/>
                  <a:pt x="46965" y="1224"/>
                </a:cubicBezTo>
                <a:cubicBezTo>
                  <a:pt x="46940" y="1223"/>
                  <a:pt x="46916" y="1223"/>
                  <a:pt x="46891" y="1223"/>
                </a:cubicBezTo>
                <a:cubicBezTo>
                  <a:pt x="45820" y="1223"/>
                  <a:pt x="44910" y="1689"/>
                  <a:pt x="43853" y="1753"/>
                </a:cubicBezTo>
                <a:cubicBezTo>
                  <a:pt x="43726" y="1764"/>
                  <a:pt x="43598" y="1768"/>
                  <a:pt x="43469" y="1768"/>
                </a:cubicBezTo>
                <a:cubicBezTo>
                  <a:pt x="43082" y="1768"/>
                  <a:pt x="42689" y="1731"/>
                  <a:pt x="42308" y="1731"/>
                </a:cubicBezTo>
                <a:lnTo>
                  <a:pt x="23990" y="1731"/>
                </a:lnTo>
                <a:cubicBezTo>
                  <a:pt x="22379" y="1731"/>
                  <a:pt x="20812" y="1511"/>
                  <a:pt x="19223" y="1246"/>
                </a:cubicBezTo>
                <a:cubicBezTo>
                  <a:pt x="18561" y="1135"/>
                  <a:pt x="17921" y="915"/>
                  <a:pt x="17281" y="804"/>
                </a:cubicBezTo>
                <a:cubicBezTo>
                  <a:pt x="16376" y="650"/>
                  <a:pt x="15449" y="694"/>
                  <a:pt x="14545" y="495"/>
                </a:cubicBezTo>
                <a:cubicBezTo>
                  <a:pt x="13574" y="297"/>
                  <a:pt x="12602" y="10"/>
                  <a:pt x="11631" y="10"/>
                </a:cubicBezTo>
                <a:cubicBezTo>
                  <a:pt x="11344" y="2"/>
                  <a:pt x="11058" y="0"/>
                  <a:pt x="1077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0" name="Google Shape;130;p13"/>
          <p:cNvPicPr preferRelativeResize="0"/>
          <p:nvPr/>
        </p:nvPicPr>
        <p:blipFill rotWithShape="1">
          <a:blip r:embed="rId2">
            <a:alphaModFix amt="75000"/>
          </a:blip>
          <a:srcRect b="10" l="0" r="0" t="0"/>
          <a:stretch/>
        </p:blipFill>
        <p:spPr>
          <a:xfrm flipH="1">
            <a:off x="0" y="0"/>
            <a:ext cx="9144001" cy="5143502"/>
          </a:xfrm>
          <a:prstGeom prst="rect">
            <a:avLst/>
          </a:prstGeom>
          <a:noFill/>
          <a:ln>
            <a:noFill/>
          </a:ln>
        </p:spPr>
      </p:pic>
      <p:grpSp>
        <p:nvGrpSpPr>
          <p:cNvPr id="131" name="Google Shape;131;p13"/>
          <p:cNvGrpSpPr/>
          <p:nvPr/>
        </p:nvGrpSpPr>
        <p:grpSpPr>
          <a:xfrm>
            <a:off x="3810053" y="62799"/>
            <a:ext cx="1523894" cy="119100"/>
            <a:chOff x="3810087" y="4951620"/>
            <a:chExt cx="1523894" cy="119100"/>
          </a:xfrm>
        </p:grpSpPr>
        <p:sp>
          <p:nvSpPr>
            <p:cNvPr id="132" name="Google Shape;132;p13"/>
            <p:cNvSpPr/>
            <p:nvPr/>
          </p:nvSpPr>
          <p:spPr>
            <a:xfrm>
              <a:off x="3810087"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3"/>
            <p:cNvSpPr/>
            <p:nvPr/>
          </p:nvSpPr>
          <p:spPr>
            <a:xfrm>
              <a:off x="4276252"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3"/>
            <p:cNvSpPr/>
            <p:nvPr/>
          </p:nvSpPr>
          <p:spPr>
            <a:xfrm>
              <a:off x="4742416"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3"/>
            <p:cNvSpPr/>
            <p:nvPr/>
          </p:nvSpPr>
          <p:spPr>
            <a:xfrm>
              <a:off x="5208581"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36" name="Shape 136"/>
        <p:cNvGrpSpPr/>
        <p:nvPr/>
      </p:nvGrpSpPr>
      <p:grpSpPr>
        <a:xfrm>
          <a:off x="0" y="0"/>
          <a:ext cx="0" cy="0"/>
          <a:chOff x="0" y="0"/>
          <a:chExt cx="0" cy="0"/>
        </a:xfrm>
      </p:grpSpPr>
      <p:sp>
        <p:nvSpPr>
          <p:cNvPr id="137" name="Google Shape;137;p14"/>
          <p:cNvSpPr/>
          <p:nvPr/>
        </p:nvSpPr>
        <p:spPr>
          <a:xfrm flipH="1" rot="10799794">
            <a:off x="264213" y="230128"/>
            <a:ext cx="8615316" cy="4663176"/>
          </a:xfrm>
          <a:custGeom>
            <a:rect b="b" l="l" r="r" t="t"/>
            <a:pathLst>
              <a:path extrusionOk="0" h="206130" w="206528">
                <a:moveTo>
                  <a:pt x="10771" y="0"/>
                </a:moveTo>
                <a:cubicBezTo>
                  <a:pt x="10197" y="0"/>
                  <a:pt x="9623" y="10"/>
                  <a:pt x="9049" y="10"/>
                </a:cubicBezTo>
                <a:cubicBezTo>
                  <a:pt x="8189" y="10"/>
                  <a:pt x="7460" y="120"/>
                  <a:pt x="6622" y="253"/>
                </a:cubicBezTo>
                <a:cubicBezTo>
                  <a:pt x="6136" y="319"/>
                  <a:pt x="5827" y="584"/>
                  <a:pt x="5342" y="694"/>
                </a:cubicBezTo>
                <a:cubicBezTo>
                  <a:pt x="4768" y="826"/>
                  <a:pt x="4459" y="826"/>
                  <a:pt x="3907" y="1091"/>
                </a:cubicBezTo>
                <a:cubicBezTo>
                  <a:pt x="3355" y="1356"/>
                  <a:pt x="2539" y="1555"/>
                  <a:pt x="2318" y="2217"/>
                </a:cubicBezTo>
                <a:cubicBezTo>
                  <a:pt x="2119" y="2813"/>
                  <a:pt x="2561" y="3276"/>
                  <a:pt x="2561" y="3916"/>
                </a:cubicBezTo>
                <a:cubicBezTo>
                  <a:pt x="2583" y="4335"/>
                  <a:pt x="2583" y="4777"/>
                  <a:pt x="2561" y="5196"/>
                </a:cubicBezTo>
                <a:cubicBezTo>
                  <a:pt x="2539" y="5770"/>
                  <a:pt x="2252" y="5836"/>
                  <a:pt x="1965" y="6278"/>
                </a:cubicBezTo>
                <a:cubicBezTo>
                  <a:pt x="1700" y="6697"/>
                  <a:pt x="1833" y="7403"/>
                  <a:pt x="1833" y="7911"/>
                </a:cubicBezTo>
                <a:cubicBezTo>
                  <a:pt x="1833" y="8816"/>
                  <a:pt x="1810" y="9720"/>
                  <a:pt x="1833" y="10625"/>
                </a:cubicBezTo>
                <a:cubicBezTo>
                  <a:pt x="1833" y="11707"/>
                  <a:pt x="1347" y="12612"/>
                  <a:pt x="1325" y="13671"/>
                </a:cubicBezTo>
                <a:cubicBezTo>
                  <a:pt x="1325" y="14576"/>
                  <a:pt x="972" y="15414"/>
                  <a:pt x="1082" y="16341"/>
                </a:cubicBezTo>
                <a:cubicBezTo>
                  <a:pt x="1148" y="16959"/>
                  <a:pt x="1479" y="17489"/>
                  <a:pt x="1656" y="18085"/>
                </a:cubicBezTo>
                <a:cubicBezTo>
                  <a:pt x="1833" y="18725"/>
                  <a:pt x="1788" y="19321"/>
                  <a:pt x="1810" y="20005"/>
                </a:cubicBezTo>
                <a:cubicBezTo>
                  <a:pt x="1833" y="20601"/>
                  <a:pt x="2053" y="21130"/>
                  <a:pt x="2075" y="21726"/>
                </a:cubicBezTo>
                <a:cubicBezTo>
                  <a:pt x="2097" y="22300"/>
                  <a:pt x="1943" y="22653"/>
                  <a:pt x="1810" y="23205"/>
                </a:cubicBezTo>
                <a:cubicBezTo>
                  <a:pt x="1722" y="23580"/>
                  <a:pt x="1700" y="24044"/>
                  <a:pt x="1634" y="24441"/>
                </a:cubicBezTo>
                <a:cubicBezTo>
                  <a:pt x="1524" y="25081"/>
                  <a:pt x="1568" y="25743"/>
                  <a:pt x="1568" y="26405"/>
                </a:cubicBezTo>
                <a:cubicBezTo>
                  <a:pt x="1568" y="26913"/>
                  <a:pt x="1590" y="27420"/>
                  <a:pt x="1568" y="27906"/>
                </a:cubicBezTo>
                <a:cubicBezTo>
                  <a:pt x="1568" y="28479"/>
                  <a:pt x="1744" y="28811"/>
                  <a:pt x="1833" y="29340"/>
                </a:cubicBezTo>
                <a:cubicBezTo>
                  <a:pt x="1987" y="30179"/>
                  <a:pt x="1833" y="31216"/>
                  <a:pt x="1833" y="32099"/>
                </a:cubicBezTo>
                <a:cubicBezTo>
                  <a:pt x="1810" y="32960"/>
                  <a:pt x="2009" y="33732"/>
                  <a:pt x="2075" y="34571"/>
                </a:cubicBezTo>
                <a:cubicBezTo>
                  <a:pt x="2119" y="35078"/>
                  <a:pt x="2296" y="35520"/>
                  <a:pt x="2340" y="36027"/>
                </a:cubicBezTo>
                <a:cubicBezTo>
                  <a:pt x="2384" y="36689"/>
                  <a:pt x="2053" y="36932"/>
                  <a:pt x="1877" y="37506"/>
                </a:cubicBezTo>
                <a:cubicBezTo>
                  <a:pt x="1788" y="37771"/>
                  <a:pt x="1855" y="37969"/>
                  <a:pt x="1833" y="38256"/>
                </a:cubicBezTo>
                <a:cubicBezTo>
                  <a:pt x="1788" y="38720"/>
                  <a:pt x="1722" y="39029"/>
                  <a:pt x="1634" y="39470"/>
                </a:cubicBezTo>
                <a:cubicBezTo>
                  <a:pt x="1479" y="40265"/>
                  <a:pt x="1524" y="41169"/>
                  <a:pt x="1568" y="41964"/>
                </a:cubicBezTo>
                <a:cubicBezTo>
                  <a:pt x="1590" y="42803"/>
                  <a:pt x="2186" y="43487"/>
                  <a:pt x="2583" y="44215"/>
                </a:cubicBezTo>
                <a:cubicBezTo>
                  <a:pt x="2826" y="44634"/>
                  <a:pt x="2826" y="44789"/>
                  <a:pt x="2826" y="45296"/>
                </a:cubicBezTo>
                <a:cubicBezTo>
                  <a:pt x="2804" y="46025"/>
                  <a:pt x="2627" y="46687"/>
                  <a:pt x="2561" y="47393"/>
                </a:cubicBezTo>
                <a:cubicBezTo>
                  <a:pt x="2473" y="48276"/>
                  <a:pt x="2561" y="49269"/>
                  <a:pt x="2561" y="50152"/>
                </a:cubicBezTo>
                <a:cubicBezTo>
                  <a:pt x="2561" y="50858"/>
                  <a:pt x="2583" y="51542"/>
                  <a:pt x="2450" y="52226"/>
                </a:cubicBezTo>
                <a:cubicBezTo>
                  <a:pt x="2318" y="52999"/>
                  <a:pt x="2009" y="53727"/>
                  <a:pt x="1877" y="54477"/>
                </a:cubicBezTo>
                <a:cubicBezTo>
                  <a:pt x="1722" y="55228"/>
                  <a:pt x="1788" y="55978"/>
                  <a:pt x="1634" y="56751"/>
                </a:cubicBezTo>
                <a:cubicBezTo>
                  <a:pt x="1369" y="58031"/>
                  <a:pt x="1744" y="59178"/>
                  <a:pt x="2208" y="60348"/>
                </a:cubicBezTo>
                <a:cubicBezTo>
                  <a:pt x="2914" y="62180"/>
                  <a:pt x="2804" y="63967"/>
                  <a:pt x="2804" y="65909"/>
                </a:cubicBezTo>
                <a:cubicBezTo>
                  <a:pt x="2826" y="67741"/>
                  <a:pt x="2473" y="69286"/>
                  <a:pt x="1877" y="71030"/>
                </a:cubicBezTo>
                <a:cubicBezTo>
                  <a:pt x="1369" y="72552"/>
                  <a:pt x="817" y="74384"/>
                  <a:pt x="839" y="76017"/>
                </a:cubicBezTo>
                <a:cubicBezTo>
                  <a:pt x="861" y="78180"/>
                  <a:pt x="839" y="80365"/>
                  <a:pt x="839" y="82550"/>
                </a:cubicBezTo>
                <a:cubicBezTo>
                  <a:pt x="839" y="84536"/>
                  <a:pt x="597" y="86478"/>
                  <a:pt x="597" y="88464"/>
                </a:cubicBezTo>
                <a:lnTo>
                  <a:pt x="597" y="95196"/>
                </a:lnTo>
                <a:lnTo>
                  <a:pt x="597" y="104332"/>
                </a:lnTo>
                <a:cubicBezTo>
                  <a:pt x="597" y="105171"/>
                  <a:pt x="575" y="105943"/>
                  <a:pt x="707" y="106760"/>
                </a:cubicBezTo>
                <a:cubicBezTo>
                  <a:pt x="928" y="107996"/>
                  <a:pt x="839" y="109254"/>
                  <a:pt x="839" y="110512"/>
                </a:cubicBezTo>
                <a:cubicBezTo>
                  <a:pt x="817" y="112057"/>
                  <a:pt x="1347" y="113469"/>
                  <a:pt x="1347" y="114948"/>
                </a:cubicBezTo>
                <a:cubicBezTo>
                  <a:pt x="1347" y="118170"/>
                  <a:pt x="707" y="121238"/>
                  <a:pt x="817" y="124438"/>
                </a:cubicBezTo>
                <a:cubicBezTo>
                  <a:pt x="861" y="125188"/>
                  <a:pt x="1170" y="125652"/>
                  <a:pt x="1347" y="126336"/>
                </a:cubicBezTo>
                <a:cubicBezTo>
                  <a:pt x="1479" y="126821"/>
                  <a:pt x="1325" y="127704"/>
                  <a:pt x="1325" y="128167"/>
                </a:cubicBezTo>
                <a:cubicBezTo>
                  <a:pt x="1325" y="128874"/>
                  <a:pt x="1325" y="129580"/>
                  <a:pt x="1325" y="130286"/>
                </a:cubicBezTo>
                <a:cubicBezTo>
                  <a:pt x="1325" y="131522"/>
                  <a:pt x="1369" y="132361"/>
                  <a:pt x="1877" y="133508"/>
                </a:cubicBezTo>
                <a:cubicBezTo>
                  <a:pt x="2384" y="134590"/>
                  <a:pt x="2450" y="135627"/>
                  <a:pt x="2627" y="136775"/>
                </a:cubicBezTo>
                <a:cubicBezTo>
                  <a:pt x="2958" y="139070"/>
                  <a:pt x="2804" y="141431"/>
                  <a:pt x="2804" y="143749"/>
                </a:cubicBezTo>
                <a:cubicBezTo>
                  <a:pt x="2804" y="145757"/>
                  <a:pt x="3223" y="148118"/>
                  <a:pt x="2384" y="149972"/>
                </a:cubicBezTo>
                <a:cubicBezTo>
                  <a:pt x="1678" y="151539"/>
                  <a:pt x="884" y="152974"/>
                  <a:pt x="839" y="154739"/>
                </a:cubicBezTo>
                <a:cubicBezTo>
                  <a:pt x="751" y="156946"/>
                  <a:pt x="663" y="159330"/>
                  <a:pt x="861" y="161515"/>
                </a:cubicBezTo>
                <a:cubicBezTo>
                  <a:pt x="972" y="162706"/>
                  <a:pt x="1104" y="163854"/>
                  <a:pt x="1457" y="164979"/>
                </a:cubicBezTo>
                <a:cubicBezTo>
                  <a:pt x="1810" y="166083"/>
                  <a:pt x="1899" y="167164"/>
                  <a:pt x="1810" y="168312"/>
                </a:cubicBezTo>
                <a:cubicBezTo>
                  <a:pt x="1612" y="170475"/>
                  <a:pt x="839" y="172417"/>
                  <a:pt x="839" y="174624"/>
                </a:cubicBezTo>
                <a:cubicBezTo>
                  <a:pt x="839" y="176698"/>
                  <a:pt x="1082" y="178707"/>
                  <a:pt x="1082" y="180759"/>
                </a:cubicBezTo>
                <a:cubicBezTo>
                  <a:pt x="1082" y="181708"/>
                  <a:pt x="972" y="182679"/>
                  <a:pt x="1126" y="183606"/>
                </a:cubicBezTo>
                <a:cubicBezTo>
                  <a:pt x="1325" y="184732"/>
                  <a:pt x="1590" y="185703"/>
                  <a:pt x="1590" y="186828"/>
                </a:cubicBezTo>
                <a:cubicBezTo>
                  <a:pt x="1568" y="188152"/>
                  <a:pt x="1369" y="189432"/>
                  <a:pt x="1325" y="190735"/>
                </a:cubicBezTo>
                <a:cubicBezTo>
                  <a:pt x="1303" y="191639"/>
                  <a:pt x="1038" y="192125"/>
                  <a:pt x="751" y="192986"/>
                </a:cubicBezTo>
                <a:cubicBezTo>
                  <a:pt x="530" y="193604"/>
                  <a:pt x="155" y="194310"/>
                  <a:pt x="89" y="194972"/>
                </a:cubicBezTo>
                <a:cubicBezTo>
                  <a:pt x="1" y="195722"/>
                  <a:pt x="486" y="196384"/>
                  <a:pt x="707" y="197068"/>
                </a:cubicBezTo>
                <a:cubicBezTo>
                  <a:pt x="950" y="197907"/>
                  <a:pt x="685" y="198768"/>
                  <a:pt x="884" y="199606"/>
                </a:cubicBezTo>
                <a:cubicBezTo>
                  <a:pt x="1060" y="200313"/>
                  <a:pt x="1082" y="200909"/>
                  <a:pt x="1082" y="201659"/>
                </a:cubicBezTo>
                <a:cubicBezTo>
                  <a:pt x="1082" y="202387"/>
                  <a:pt x="1104" y="202939"/>
                  <a:pt x="1281" y="203601"/>
                </a:cubicBezTo>
                <a:cubicBezTo>
                  <a:pt x="1391" y="204065"/>
                  <a:pt x="641" y="204771"/>
                  <a:pt x="1082" y="205455"/>
                </a:cubicBezTo>
                <a:cubicBezTo>
                  <a:pt x="1251" y="205708"/>
                  <a:pt x="1580" y="205787"/>
                  <a:pt x="1978" y="205787"/>
                </a:cubicBezTo>
                <a:cubicBezTo>
                  <a:pt x="2622" y="205787"/>
                  <a:pt x="3447" y="205579"/>
                  <a:pt x="4062" y="205565"/>
                </a:cubicBezTo>
                <a:cubicBezTo>
                  <a:pt x="5562" y="205565"/>
                  <a:pt x="7019" y="205808"/>
                  <a:pt x="8498" y="205830"/>
                </a:cubicBezTo>
                <a:cubicBezTo>
                  <a:pt x="10550" y="205830"/>
                  <a:pt x="12602" y="205565"/>
                  <a:pt x="14655" y="205565"/>
                </a:cubicBezTo>
                <a:cubicBezTo>
                  <a:pt x="15520" y="205565"/>
                  <a:pt x="16378" y="205579"/>
                  <a:pt x="17233" y="205579"/>
                </a:cubicBezTo>
                <a:cubicBezTo>
                  <a:pt x="18516" y="205579"/>
                  <a:pt x="19793" y="205548"/>
                  <a:pt x="21077" y="205389"/>
                </a:cubicBezTo>
                <a:cubicBezTo>
                  <a:pt x="23637" y="205080"/>
                  <a:pt x="26131" y="204396"/>
                  <a:pt x="28713" y="204131"/>
                </a:cubicBezTo>
                <a:cubicBezTo>
                  <a:pt x="29328" y="204074"/>
                  <a:pt x="29947" y="204058"/>
                  <a:pt x="30566" y="204058"/>
                </a:cubicBezTo>
                <a:cubicBezTo>
                  <a:pt x="31392" y="204058"/>
                  <a:pt x="32219" y="204087"/>
                  <a:pt x="33039" y="204087"/>
                </a:cubicBezTo>
                <a:cubicBezTo>
                  <a:pt x="33517" y="204087"/>
                  <a:pt x="33998" y="204077"/>
                  <a:pt x="34478" y="204077"/>
                </a:cubicBezTo>
                <a:cubicBezTo>
                  <a:pt x="35439" y="204077"/>
                  <a:pt x="36401" y="204116"/>
                  <a:pt x="37342" y="204351"/>
                </a:cubicBezTo>
                <a:cubicBezTo>
                  <a:pt x="38380" y="204594"/>
                  <a:pt x="39395" y="204594"/>
                  <a:pt x="40432" y="204815"/>
                </a:cubicBezTo>
                <a:cubicBezTo>
                  <a:pt x="41425" y="205036"/>
                  <a:pt x="42330" y="205455"/>
                  <a:pt x="43323" y="205631"/>
                </a:cubicBezTo>
                <a:cubicBezTo>
                  <a:pt x="44231" y="205796"/>
                  <a:pt x="45061" y="206077"/>
                  <a:pt x="45959" y="206077"/>
                </a:cubicBezTo>
                <a:cubicBezTo>
                  <a:pt x="46021" y="206077"/>
                  <a:pt x="46085" y="206076"/>
                  <a:pt x="46148" y="206073"/>
                </a:cubicBezTo>
                <a:cubicBezTo>
                  <a:pt x="46744" y="206051"/>
                  <a:pt x="47274" y="205852"/>
                  <a:pt x="47870" y="205698"/>
                </a:cubicBezTo>
                <a:cubicBezTo>
                  <a:pt x="48995" y="205389"/>
                  <a:pt x="50054" y="204793"/>
                  <a:pt x="51224" y="204528"/>
                </a:cubicBezTo>
                <a:cubicBezTo>
                  <a:pt x="51930" y="204351"/>
                  <a:pt x="52614" y="204373"/>
                  <a:pt x="53343" y="204285"/>
                </a:cubicBezTo>
                <a:cubicBezTo>
                  <a:pt x="54402" y="204175"/>
                  <a:pt x="55439" y="203932"/>
                  <a:pt x="56499" y="203866"/>
                </a:cubicBezTo>
                <a:cubicBezTo>
                  <a:pt x="56958" y="203831"/>
                  <a:pt x="57420" y="203820"/>
                  <a:pt x="57885" y="203820"/>
                </a:cubicBezTo>
                <a:cubicBezTo>
                  <a:pt x="58582" y="203820"/>
                  <a:pt x="59284" y="203844"/>
                  <a:pt x="59986" y="203844"/>
                </a:cubicBezTo>
                <a:cubicBezTo>
                  <a:pt x="60217" y="203844"/>
                  <a:pt x="60449" y="203833"/>
                  <a:pt x="60681" y="203833"/>
                </a:cubicBezTo>
                <a:cubicBezTo>
                  <a:pt x="60913" y="203833"/>
                  <a:pt x="61144" y="203844"/>
                  <a:pt x="61376" y="203888"/>
                </a:cubicBezTo>
                <a:cubicBezTo>
                  <a:pt x="61795" y="203976"/>
                  <a:pt x="62193" y="204219"/>
                  <a:pt x="62612" y="204285"/>
                </a:cubicBezTo>
                <a:cubicBezTo>
                  <a:pt x="64157" y="204594"/>
                  <a:pt x="65768" y="204616"/>
                  <a:pt x="67335" y="204859"/>
                </a:cubicBezTo>
                <a:cubicBezTo>
                  <a:pt x="68979" y="205113"/>
                  <a:pt x="70689" y="205185"/>
                  <a:pt x="72405" y="205185"/>
                </a:cubicBezTo>
                <a:cubicBezTo>
                  <a:pt x="74121" y="205185"/>
                  <a:pt x="75843" y="205113"/>
                  <a:pt x="77509" y="205080"/>
                </a:cubicBezTo>
                <a:cubicBezTo>
                  <a:pt x="77727" y="205072"/>
                  <a:pt x="77932" y="205064"/>
                  <a:pt x="78133" y="205064"/>
                </a:cubicBezTo>
                <a:cubicBezTo>
                  <a:pt x="78500" y="205064"/>
                  <a:pt x="78853" y="205090"/>
                  <a:pt x="79252" y="205190"/>
                </a:cubicBezTo>
                <a:cubicBezTo>
                  <a:pt x="79896" y="205327"/>
                  <a:pt x="80935" y="205790"/>
                  <a:pt x="81655" y="205790"/>
                </a:cubicBezTo>
                <a:cubicBezTo>
                  <a:pt x="81751" y="205790"/>
                  <a:pt x="81840" y="205782"/>
                  <a:pt x="81923" y="205764"/>
                </a:cubicBezTo>
                <a:cubicBezTo>
                  <a:pt x="82342" y="205676"/>
                  <a:pt x="82629" y="205322"/>
                  <a:pt x="83026" y="205190"/>
                </a:cubicBezTo>
                <a:cubicBezTo>
                  <a:pt x="83362" y="205063"/>
                  <a:pt x="83800" y="205033"/>
                  <a:pt x="84236" y="205033"/>
                </a:cubicBezTo>
                <a:cubicBezTo>
                  <a:pt x="84633" y="205033"/>
                  <a:pt x="85028" y="205058"/>
                  <a:pt x="85344" y="205058"/>
                </a:cubicBezTo>
                <a:cubicBezTo>
                  <a:pt x="86685" y="205078"/>
                  <a:pt x="88040" y="205119"/>
                  <a:pt x="89397" y="205119"/>
                </a:cubicBezTo>
                <a:cubicBezTo>
                  <a:pt x="90920" y="205119"/>
                  <a:pt x="92445" y="205068"/>
                  <a:pt x="93951" y="204881"/>
                </a:cubicBezTo>
                <a:cubicBezTo>
                  <a:pt x="94828" y="204775"/>
                  <a:pt x="95732" y="204741"/>
                  <a:pt x="96645" y="204741"/>
                </a:cubicBezTo>
                <a:cubicBezTo>
                  <a:pt x="98190" y="204741"/>
                  <a:pt x="99757" y="204837"/>
                  <a:pt x="101256" y="204837"/>
                </a:cubicBezTo>
                <a:lnTo>
                  <a:pt x="114100" y="204837"/>
                </a:lnTo>
                <a:cubicBezTo>
                  <a:pt x="116815" y="204837"/>
                  <a:pt x="119397" y="205234"/>
                  <a:pt x="122111" y="205521"/>
                </a:cubicBezTo>
                <a:cubicBezTo>
                  <a:pt x="122638" y="205585"/>
                  <a:pt x="123177" y="205603"/>
                  <a:pt x="123719" y="205603"/>
                </a:cubicBezTo>
                <a:cubicBezTo>
                  <a:pt x="124493" y="205603"/>
                  <a:pt x="125274" y="205565"/>
                  <a:pt x="126040" y="205565"/>
                </a:cubicBezTo>
                <a:cubicBezTo>
                  <a:pt x="126063" y="205566"/>
                  <a:pt x="126086" y="205566"/>
                  <a:pt x="126110" y="205566"/>
                </a:cubicBezTo>
                <a:cubicBezTo>
                  <a:pt x="127183" y="205566"/>
                  <a:pt x="128093" y="205076"/>
                  <a:pt x="129129" y="204881"/>
                </a:cubicBezTo>
                <a:cubicBezTo>
                  <a:pt x="130365" y="204660"/>
                  <a:pt x="131690" y="204638"/>
                  <a:pt x="132947" y="204462"/>
                </a:cubicBezTo>
                <a:cubicBezTo>
                  <a:pt x="133574" y="204368"/>
                  <a:pt x="134190" y="204340"/>
                  <a:pt x="134803" y="204340"/>
                </a:cubicBezTo>
                <a:cubicBezTo>
                  <a:pt x="135053" y="204340"/>
                  <a:pt x="135302" y="204345"/>
                  <a:pt x="135552" y="204351"/>
                </a:cubicBezTo>
                <a:cubicBezTo>
                  <a:pt x="137781" y="204351"/>
                  <a:pt x="139966" y="204087"/>
                  <a:pt x="142195" y="204087"/>
                </a:cubicBezTo>
                <a:cubicBezTo>
                  <a:pt x="142542" y="204087"/>
                  <a:pt x="142887" y="204084"/>
                  <a:pt x="143231" y="204084"/>
                </a:cubicBezTo>
                <a:cubicBezTo>
                  <a:pt x="144720" y="204084"/>
                  <a:pt x="146175" y="204128"/>
                  <a:pt x="147646" y="204594"/>
                </a:cubicBezTo>
                <a:cubicBezTo>
                  <a:pt x="149211" y="205081"/>
                  <a:pt x="150776" y="205324"/>
                  <a:pt x="152438" y="205324"/>
                </a:cubicBezTo>
                <a:cubicBezTo>
                  <a:pt x="152510" y="205324"/>
                  <a:pt x="152583" y="205323"/>
                  <a:pt x="152656" y="205322"/>
                </a:cubicBezTo>
                <a:cubicBezTo>
                  <a:pt x="156266" y="205301"/>
                  <a:pt x="159835" y="205078"/>
                  <a:pt x="163461" y="205078"/>
                </a:cubicBezTo>
                <a:cubicBezTo>
                  <a:pt x="163626" y="205078"/>
                  <a:pt x="163790" y="205079"/>
                  <a:pt x="163955" y="205080"/>
                </a:cubicBezTo>
                <a:cubicBezTo>
                  <a:pt x="165191" y="205080"/>
                  <a:pt x="166339" y="204837"/>
                  <a:pt x="167597" y="204837"/>
                </a:cubicBezTo>
                <a:lnTo>
                  <a:pt x="173423" y="204837"/>
                </a:lnTo>
                <a:cubicBezTo>
                  <a:pt x="173728" y="204837"/>
                  <a:pt x="174115" y="204790"/>
                  <a:pt x="174456" y="204790"/>
                </a:cubicBezTo>
                <a:cubicBezTo>
                  <a:pt x="174584" y="204790"/>
                  <a:pt x="174705" y="204797"/>
                  <a:pt x="174813" y="204815"/>
                </a:cubicBezTo>
                <a:cubicBezTo>
                  <a:pt x="175277" y="204903"/>
                  <a:pt x="175608" y="205190"/>
                  <a:pt x="176093" y="205278"/>
                </a:cubicBezTo>
                <a:cubicBezTo>
                  <a:pt x="177395" y="205499"/>
                  <a:pt x="178720" y="205543"/>
                  <a:pt x="180022" y="205764"/>
                </a:cubicBezTo>
                <a:cubicBezTo>
                  <a:pt x="181401" y="205985"/>
                  <a:pt x="182879" y="206129"/>
                  <a:pt x="184340" y="206129"/>
                </a:cubicBezTo>
                <a:cubicBezTo>
                  <a:pt x="185357" y="206129"/>
                  <a:pt x="186366" y="206059"/>
                  <a:pt x="187327" y="205896"/>
                </a:cubicBezTo>
                <a:cubicBezTo>
                  <a:pt x="188364" y="205720"/>
                  <a:pt x="189357" y="205455"/>
                  <a:pt x="190394" y="205212"/>
                </a:cubicBezTo>
                <a:cubicBezTo>
                  <a:pt x="190779" y="205137"/>
                  <a:pt x="191159" y="205126"/>
                  <a:pt x="191538" y="205126"/>
                </a:cubicBezTo>
                <a:cubicBezTo>
                  <a:pt x="191700" y="205126"/>
                  <a:pt x="191862" y="205128"/>
                  <a:pt x="192024" y="205128"/>
                </a:cubicBezTo>
                <a:cubicBezTo>
                  <a:pt x="192372" y="205128"/>
                  <a:pt x="192718" y="205118"/>
                  <a:pt x="193065" y="205058"/>
                </a:cubicBezTo>
                <a:cubicBezTo>
                  <a:pt x="194036" y="204881"/>
                  <a:pt x="194875" y="204837"/>
                  <a:pt x="195868" y="204837"/>
                </a:cubicBezTo>
                <a:cubicBezTo>
                  <a:pt x="196177" y="204837"/>
                  <a:pt x="196495" y="204847"/>
                  <a:pt x="196811" y="204847"/>
                </a:cubicBezTo>
                <a:cubicBezTo>
                  <a:pt x="196969" y="204847"/>
                  <a:pt x="197126" y="204844"/>
                  <a:pt x="197280" y="204837"/>
                </a:cubicBezTo>
                <a:cubicBezTo>
                  <a:pt x="197722" y="204815"/>
                  <a:pt x="198053" y="204594"/>
                  <a:pt x="198494" y="204572"/>
                </a:cubicBezTo>
                <a:cubicBezTo>
                  <a:pt x="198682" y="204561"/>
                  <a:pt x="198869" y="204557"/>
                  <a:pt x="199056" y="204557"/>
                </a:cubicBezTo>
                <a:cubicBezTo>
                  <a:pt x="199618" y="204557"/>
                  <a:pt x="200177" y="204594"/>
                  <a:pt x="200723" y="204594"/>
                </a:cubicBezTo>
                <a:cubicBezTo>
                  <a:pt x="201517" y="204594"/>
                  <a:pt x="202135" y="204727"/>
                  <a:pt x="202886" y="204837"/>
                </a:cubicBezTo>
                <a:cubicBezTo>
                  <a:pt x="203271" y="204894"/>
                  <a:pt x="203961" y="205191"/>
                  <a:pt x="204633" y="205191"/>
                </a:cubicBezTo>
                <a:cubicBezTo>
                  <a:pt x="205000" y="205191"/>
                  <a:pt x="205362" y="205102"/>
                  <a:pt x="205667" y="204837"/>
                </a:cubicBezTo>
                <a:cubicBezTo>
                  <a:pt x="206527" y="204087"/>
                  <a:pt x="205799" y="202895"/>
                  <a:pt x="205667" y="201990"/>
                </a:cubicBezTo>
                <a:cubicBezTo>
                  <a:pt x="205622" y="201571"/>
                  <a:pt x="205446" y="201019"/>
                  <a:pt x="205269" y="200644"/>
                </a:cubicBezTo>
                <a:cubicBezTo>
                  <a:pt x="205004" y="200026"/>
                  <a:pt x="204806" y="199518"/>
                  <a:pt x="204695" y="198812"/>
                </a:cubicBezTo>
                <a:cubicBezTo>
                  <a:pt x="204497" y="197466"/>
                  <a:pt x="204695" y="195943"/>
                  <a:pt x="204673" y="194597"/>
                </a:cubicBezTo>
                <a:cubicBezTo>
                  <a:pt x="204673" y="193758"/>
                  <a:pt x="204828" y="192964"/>
                  <a:pt x="204916" y="192125"/>
                </a:cubicBezTo>
                <a:cubicBezTo>
                  <a:pt x="205004" y="191242"/>
                  <a:pt x="204916" y="190315"/>
                  <a:pt x="204938" y="189432"/>
                </a:cubicBezTo>
                <a:cubicBezTo>
                  <a:pt x="204938" y="188351"/>
                  <a:pt x="204673" y="187292"/>
                  <a:pt x="204673" y="186210"/>
                </a:cubicBezTo>
                <a:cubicBezTo>
                  <a:pt x="204673" y="185107"/>
                  <a:pt x="204453" y="184401"/>
                  <a:pt x="204210" y="183319"/>
                </a:cubicBezTo>
                <a:cubicBezTo>
                  <a:pt x="203945" y="182149"/>
                  <a:pt x="203393" y="181090"/>
                  <a:pt x="203106" y="179920"/>
                </a:cubicBezTo>
                <a:cubicBezTo>
                  <a:pt x="202820" y="178640"/>
                  <a:pt x="202621" y="177316"/>
                  <a:pt x="202489" y="176014"/>
                </a:cubicBezTo>
                <a:cubicBezTo>
                  <a:pt x="202202" y="172969"/>
                  <a:pt x="201738" y="169989"/>
                  <a:pt x="201716" y="166922"/>
                </a:cubicBezTo>
                <a:cubicBezTo>
                  <a:pt x="201694" y="165355"/>
                  <a:pt x="201981" y="164229"/>
                  <a:pt x="202555" y="162728"/>
                </a:cubicBezTo>
                <a:cubicBezTo>
                  <a:pt x="203195" y="161007"/>
                  <a:pt x="203614" y="159219"/>
                  <a:pt x="204078" y="157454"/>
                </a:cubicBezTo>
                <a:cubicBezTo>
                  <a:pt x="204475" y="155909"/>
                  <a:pt x="204431" y="154474"/>
                  <a:pt x="204431" y="152907"/>
                </a:cubicBezTo>
                <a:cubicBezTo>
                  <a:pt x="204431" y="151208"/>
                  <a:pt x="204431" y="149597"/>
                  <a:pt x="204188" y="147920"/>
                </a:cubicBezTo>
                <a:cubicBezTo>
                  <a:pt x="204011" y="146662"/>
                  <a:pt x="203989" y="145382"/>
                  <a:pt x="203769" y="144124"/>
                </a:cubicBezTo>
                <a:cubicBezTo>
                  <a:pt x="203614" y="143219"/>
                  <a:pt x="203217" y="142402"/>
                  <a:pt x="203173" y="141497"/>
                </a:cubicBezTo>
                <a:cubicBezTo>
                  <a:pt x="203151" y="140747"/>
                  <a:pt x="203106" y="139931"/>
                  <a:pt x="203239" y="139202"/>
                </a:cubicBezTo>
                <a:cubicBezTo>
                  <a:pt x="203327" y="138673"/>
                  <a:pt x="203570" y="138165"/>
                  <a:pt x="203658" y="137635"/>
                </a:cubicBezTo>
                <a:cubicBezTo>
                  <a:pt x="203835" y="136488"/>
                  <a:pt x="203702" y="135186"/>
                  <a:pt x="203702" y="134038"/>
                </a:cubicBezTo>
                <a:cubicBezTo>
                  <a:pt x="203702" y="132140"/>
                  <a:pt x="203482" y="130286"/>
                  <a:pt x="204188" y="128521"/>
                </a:cubicBezTo>
                <a:cubicBezTo>
                  <a:pt x="204960" y="126578"/>
                  <a:pt x="205777" y="124769"/>
                  <a:pt x="205667" y="122628"/>
                </a:cubicBezTo>
                <a:cubicBezTo>
                  <a:pt x="205644" y="121922"/>
                  <a:pt x="205402" y="121547"/>
                  <a:pt x="205027" y="120929"/>
                </a:cubicBezTo>
                <a:cubicBezTo>
                  <a:pt x="204673" y="120333"/>
                  <a:pt x="204210" y="119715"/>
                  <a:pt x="204011" y="119009"/>
                </a:cubicBezTo>
                <a:cubicBezTo>
                  <a:pt x="203901" y="118523"/>
                  <a:pt x="203967" y="118015"/>
                  <a:pt x="203879" y="117530"/>
                </a:cubicBezTo>
                <a:cubicBezTo>
                  <a:pt x="203769" y="116780"/>
                  <a:pt x="203438" y="116095"/>
                  <a:pt x="203415" y="115301"/>
                </a:cubicBezTo>
                <a:cubicBezTo>
                  <a:pt x="203415" y="114882"/>
                  <a:pt x="203438" y="114440"/>
                  <a:pt x="203438" y="114021"/>
                </a:cubicBezTo>
                <a:cubicBezTo>
                  <a:pt x="203460" y="113006"/>
                  <a:pt x="203438" y="112013"/>
                  <a:pt x="203438" y="110997"/>
                </a:cubicBezTo>
                <a:lnTo>
                  <a:pt x="203438" y="102655"/>
                </a:lnTo>
                <a:cubicBezTo>
                  <a:pt x="203438" y="101463"/>
                  <a:pt x="203415" y="100316"/>
                  <a:pt x="203636" y="99146"/>
                </a:cubicBezTo>
                <a:cubicBezTo>
                  <a:pt x="203769" y="98418"/>
                  <a:pt x="203658" y="97800"/>
                  <a:pt x="203504" y="97094"/>
                </a:cubicBezTo>
                <a:cubicBezTo>
                  <a:pt x="202996" y="94600"/>
                  <a:pt x="203195" y="91996"/>
                  <a:pt x="203195" y="89480"/>
                </a:cubicBezTo>
                <a:cubicBezTo>
                  <a:pt x="203195" y="88310"/>
                  <a:pt x="203129" y="87162"/>
                  <a:pt x="203327" y="86015"/>
                </a:cubicBezTo>
                <a:cubicBezTo>
                  <a:pt x="203482" y="85264"/>
                  <a:pt x="203791" y="84536"/>
                  <a:pt x="203901" y="83764"/>
                </a:cubicBezTo>
                <a:cubicBezTo>
                  <a:pt x="203967" y="83278"/>
                  <a:pt x="203945" y="82793"/>
                  <a:pt x="203989" y="82307"/>
                </a:cubicBezTo>
                <a:cubicBezTo>
                  <a:pt x="204122" y="81314"/>
                  <a:pt x="204409" y="80343"/>
                  <a:pt x="204453" y="79328"/>
                </a:cubicBezTo>
                <a:cubicBezTo>
                  <a:pt x="204475" y="78357"/>
                  <a:pt x="204431" y="77363"/>
                  <a:pt x="204431" y="76392"/>
                </a:cubicBezTo>
                <a:cubicBezTo>
                  <a:pt x="204431" y="74605"/>
                  <a:pt x="204210" y="72839"/>
                  <a:pt x="203879" y="71074"/>
                </a:cubicBezTo>
                <a:cubicBezTo>
                  <a:pt x="203724" y="70257"/>
                  <a:pt x="203614" y="69418"/>
                  <a:pt x="203680" y="68602"/>
                </a:cubicBezTo>
                <a:cubicBezTo>
                  <a:pt x="203724" y="68094"/>
                  <a:pt x="203923" y="67631"/>
                  <a:pt x="203945" y="67123"/>
                </a:cubicBezTo>
                <a:cubicBezTo>
                  <a:pt x="203989" y="65600"/>
                  <a:pt x="204188" y="64122"/>
                  <a:pt x="204188" y="62599"/>
                </a:cubicBezTo>
                <a:cubicBezTo>
                  <a:pt x="204188" y="61584"/>
                  <a:pt x="204210" y="60591"/>
                  <a:pt x="204188" y="59598"/>
                </a:cubicBezTo>
                <a:cubicBezTo>
                  <a:pt x="204166" y="58759"/>
                  <a:pt x="204497" y="58141"/>
                  <a:pt x="204629" y="57324"/>
                </a:cubicBezTo>
                <a:cubicBezTo>
                  <a:pt x="204740" y="56728"/>
                  <a:pt x="204607" y="56111"/>
                  <a:pt x="204740" y="55515"/>
                </a:cubicBezTo>
                <a:cubicBezTo>
                  <a:pt x="204784" y="55272"/>
                  <a:pt x="204916" y="55073"/>
                  <a:pt x="204938" y="54808"/>
                </a:cubicBezTo>
                <a:cubicBezTo>
                  <a:pt x="205004" y="54235"/>
                  <a:pt x="204916" y="53617"/>
                  <a:pt x="204916" y="53043"/>
                </a:cubicBezTo>
                <a:cubicBezTo>
                  <a:pt x="204916" y="52006"/>
                  <a:pt x="205402" y="51101"/>
                  <a:pt x="205446" y="50086"/>
                </a:cubicBezTo>
                <a:cubicBezTo>
                  <a:pt x="205468" y="49512"/>
                  <a:pt x="205424" y="48938"/>
                  <a:pt x="205424" y="48364"/>
                </a:cubicBezTo>
                <a:cubicBezTo>
                  <a:pt x="205424" y="47084"/>
                  <a:pt x="205049" y="45870"/>
                  <a:pt x="204960" y="44612"/>
                </a:cubicBezTo>
                <a:cubicBezTo>
                  <a:pt x="204894" y="44038"/>
                  <a:pt x="204762" y="44038"/>
                  <a:pt x="204497" y="43641"/>
                </a:cubicBezTo>
                <a:cubicBezTo>
                  <a:pt x="204100" y="43112"/>
                  <a:pt x="204188" y="42604"/>
                  <a:pt x="204166" y="41986"/>
                </a:cubicBezTo>
                <a:cubicBezTo>
                  <a:pt x="204166" y="41302"/>
                  <a:pt x="204188" y="40618"/>
                  <a:pt x="204188" y="39956"/>
                </a:cubicBezTo>
                <a:lnTo>
                  <a:pt x="204188" y="31459"/>
                </a:lnTo>
                <a:lnTo>
                  <a:pt x="204188" y="27354"/>
                </a:lnTo>
                <a:cubicBezTo>
                  <a:pt x="204188" y="26339"/>
                  <a:pt x="204276" y="25257"/>
                  <a:pt x="204055" y="24286"/>
                </a:cubicBezTo>
                <a:cubicBezTo>
                  <a:pt x="203857" y="23381"/>
                  <a:pt x="203791" y="22278"/>
                  <a:pt x="204188" y="21417"/>
                </a:cubicBezTo>
                <a:cubicBezTo>
                  <a:pt x="204497" y="20755"/>
                  <a:pt x="205049" y="19983"/>
                  <a:pt x="205181" y="19254"/>
                </a:cubicBezTo>
                <a:cubicBezTo>
                  <a:pt x="205380" y="18173"/>
                  <a:pt x="204916" y="17114"/>
                  <a:pt x="204916" y="16032"/>
                </a:cubicBezTo>
                <a:cubicBezTo>
                  <a:pt x="204938" y="15083"/>
                  <a:pt x="204673" y="14223"/>
                  <a:pt x="204673" y="13274"/>
                </a:cubicBezTo>
                <a:cubicBezTo>
                  <a:pt x="204695" y="11927"/>
                  <a:pt x="204431" y="10581"/>
                  <a:pt x="204166" y="9279"/>
                </a:cubicBezTo>
                <a:cubicBezTo>
                  <a:pt x="204011" y="8551"/>
                  <a:pt x="203746" y="7800"/>
                  <a:pt x="203680" y="7050"/>
                </a:cubicBezTo>
                <a:cubicBezTo>
                  <a:pt x="203570" y="6013"/>
                  <a:pt x="203702" y="4909"/>
                  <a:pt x="203702" y="3894"/>
                </a:cubicBezTo>
                <a:cubicBezTo>
                  <a:pt x="203702" y="2967"/>
                  <a:pt x="203393" y="1511"/>
                  <a:pt x="202952" y="981"/>
                </a:cubicBezTo>
                <a:cubicBezTo>
                  <a:pt x="202797" y="794"/>
                  <a:pt x="202460" y="723"/>
                  <a:pt x="202044" y="723"/>
                </a:cubicBezTo>
                <a:cubicBezTo>
                  <a:pt x="201278" y="723"/>
                  <a:pt x="200240" y="965"/>
                  <a:pt x="199553" y="1180"/>
                </a:cubicBezTo>
                <a:cubicBezTo>
                  <a:pt x="198591" y="1473"/>
                  <a:pt x="197566" y="1542"/>
                  <a:pt x="196535" y="1542"/>
                </a:cubicBezTo>
                <a:cubicBezTo>
                  <a:pt x="195627" y="1542"/>
                  <a:pt x="194715" y="1488"/>
                  <a:pt x="193837" y="1488"/>
                </a:cubicBezTo>
                <a:cubicBezTo>
                  <a:pt x="192800" y="1488"/>
                  <a:pt x="191983" y="1444"/>
                  <a:pt x="190990" y="1113"/>
                </a:cubicBezTo>
                <a:cubicBezTo>
                  <a:pt x="190174" y="848"/>
                  <a:pt x="189468" y="738"/>
                  <a:pt x="188607" y="738"/>
                </a:cubicBezTo>
                <a:cubicBezTo>
                  <a:pt x="188386" y="745"/>
                  <a:pt x="188165" y="748"/>
                  <a:pt x="187945" y="748"/>
                </a:cubicBezTo>
                <a:cubicBezTo>
                  <a:pt x="187503" y="748"/>
                  <a:pt x="187062" y="738"/>
                  <a:pt x="186621" y="738"/>
                </a:cubicBezTo>
                <a:cubicBezTo>
                  <a:pt x="185561" y="738"/>
                  <a:pt x="184546" y="981"/>
                  <a:pt x="183487" y="1003"/>
                </a:cubicBezTo>
                <a:cubicBezTo>
                  <a:pt x="182604" y="1025"/>
                  <a:pt x="181876" y="1003"/>
                  <a:pt x="180993" y="1224"/>
                </a:cubicBezTo>
                <a:cubicBezTo>
                  <a:pt x="179911" y="1511"/>
                  <a:pt x="178940" y="1709"/>
                  <a:pt x="177815" y="1753"/>
                </a:cubicBezTo>
                <a:cubicBezTo>
                  <a:pt x="177496" y="1761"/>
                  <a:pt x="177176" y="1764"/>
                  <a:pt x="176855" y="1764"/>
                </a:cubicBezTo>
                <a:cubicBezTo>
                  <a:pt x="174221" y="1764"/>
                  <a:pt x="171527" y="1508"/>
                  <a:pt x="169009" y="760"/>
                </a:cubicBezTo>
                <a:cubicBezTo>
                  <a:pt x="168170" y="495"/>
                  <a:pt x="167486" y="253"/>
                  <a:pt x="166581" y="231"/>
                </a:cubicBezTo>
                <a:cubicBezTo>
                  <a:pt x="165566" y="231"/>
                  <a:pt x="164661" y="363"/>
                  <a:pt x="163668" y="606"/>
                </a:cubicBezTo>
                <a:cubicBezTo>
                  <a:pt x="161196" y="1246"/>
                  <a:pt x="158703" y="2173"/>
                  <a:pt x="156120" y="2239"/>
                </a:cubicBezTo>
                <a:cubicBezTo>
                  <a:pt x="156003" y="2242"/>
                  <a:pt x="155885" y="2244"/>
                  <a:pt x="155768" y="2244"/>
                </a:cubicBezTo>
                <a:cubicBezTo>
                  <a:pt x="153550" y="2244"/>
                  <a:pt x="151368" y="1674"/>
                  <a:pt x="149147" y="1422"/>
                </a:cubicBezTo>
                <a:cubicBezTo>
                  <a:pt x="147810" y="1260"/>
                  <a:pt x="146489" y="1245"/>
                  <a:pt x="145146" y="1245"/>
                </a:cubicBezTo>
                <a:cubicBezTo>
                  <a:pt x="144848" y="1245"/>
                  <a:pt x="144548" y="1246"/>
                  <a:pt x="144247" y="1246"/>
                </a:cubicBezTo>
                <a:cubicBezTo>
                  <a:pt x="143960" y="1246"/>
                  <a:pt x="143673" y="1235"/>
                  <a:pt x="143386" y="1235"/>
                </a:cubicBezTo>
                <a:cubicBezTo>
                  <a:pt x="143099" y="1235"/>
                  <a:pt x="142813" y="1246"/>
                  <a:pt x="142526" y="1290"/>
                </a:cubicBezTo>
                <a:cubicBezTo>
                  <a:pt x="141577" y="1444"/>
                  <a:pt x="140650" y="1400"/>
                  <a:pt x="139679" y="1488"/>
                </a:cubicBezTo>
                <a:cubicBezTo>
                  <a:pt x="138818" y="1599"/>
                  <a:pt x="138046" y="2084"/>
                  <a:pt x="137163" y="2195"/>
                </a:cubicBezTo>
                <a:cubicBezTo>
                  <a:pt x="136798" y="2237"/>
                  <a:pt x="136430" y="2250"/>
                  <a:pt x="136062" y="2250"/>
                </a:cubicBezTo>
                <a:cubicBezTo>
                  <a:pt x="135473" y="2250"/>
                  <a:pt x="134886" y="2217"/>
                  <a:pt x="134316" y="2217"/>
                </a:cubicBezTo>
                <a:cubicBezTo>
                  <a:pt x="133732" y="2217"/>
                  <a:pt x="133140" y="2255"/>
                  <a:pt x="132554" y="2255"/>
                </a:cubicBezTo>
                <a:cubicBezTo>
                  <a:pt x="132144" y="2255"/>
                  <a:pt x="131736" y="2236"/>
                  <a:pt x="131336" y="2173"/>
                </a:cubicBezTo>
                <a:cubicBezTo>
                  <a:pt x="130343" y="2040"/>
                  <a:pt x="129394" y="1731"/>
                  <a:pt x="128357" y="1731"/>
                </a:cubicBezTo>
                <a:cubicBezTo>
                  <a:pt x="125929" y="1687"/>
                  <a:pt x="123700" y="1180"/>
                  <a:pt x="121339" y="606"/>
                </a:cubicBezTo>
                <a:cubicBezTo>
                  <a:pt x="120071" y="297"/>
                  <a:pt x="118827" y="239"/>
                  <a:pt x="117563" y="239"/>
                </a:cubicBezTo>
                <a:cubicBezTo>
                  <a:pt x="117111" y="239"/>
                  <a:pt x="116656" y="247"/>
                  <a:pt x="116197" y="253"/>
                </a:cubicBezTo>
                <a:cubicBezTo>
                  <a:pt x="114762" y="253"/>
                  <a:pt x="113460" y="694"/>
                  <a:pt x="112092" y="1069"/>
                </a:cubicBezTo>
                <a:cubicBezTo>
                  <a:pt x="111303" y="1276"/>
                  <a:pt x="110457" y="1334"/>
                  <a:pt x="109603" y="1334"/>
                </a:cubicBezTo>
                <a:cubicBezTo>
                  <a:pt x="108545" y="1334"/>
                  <a:pt x="107475" y="1246"/>
                  <a:pt x="106486" y="1246"/>
                </a:cubicBezTo>
                <a:cubicBezTo>
                  <a:pt x="106239" y="1246"/>
                  <a:pt x="105992" y="1245"/>
                  <a:pt x="105746" y="1245"/>
                </a:cubicBezTo>
                <a:cubicBezTo>
                  <a:pt x="103529" y="1245"/>
                  <a:pt x="101342" y="1263"/>
                  <a:pt x="99137" y="1621"/>
                </a:cubicBezTo>
                <a:cubicBezTo>
                  <a:pt x="97614" y="1864"/>
                  <a:pt x="96180" y="2636"/>
                  <a:pt x="94613" y="2769"/>
                </a:cubicBezTo>
                <a:cubicBezTo>
                  <a:pt x="94318" y="2791"/>
                  <a:pt x="94002" y="2800"/>
                  <a:pt x="93678" y="2800"/>
                </a:cubicBezTo>
                <a:cubicBezTo>
                  <a:pt x="93031" y="2800"/>
                  <a:pt x="92354" y="2761"/>
                  <a:pt x="91766" y="2702"/>
                </a:cubicBezTo>
                <a:cubicBezTo>
                  <a:pt x="91037" y="2636"/>
                  <a:pt x="90353" y="2437"/>
                  <a:pt x="89625" y="2349"/>
                </a:cubicBezTo>
                <a:cubicBezTo>
                  <a:pt x="88676" y="2195"/>
                  <a:pt x="87727" y="2327"/>
                  <a:pt x="86800" y="2195"/>
                </a:cubicBezTo>
                <a:cubicBezTo>
                  <a:pt x="86204" y="2106"/>
                  <a:pt x="85630" y="1864"/>
                  <a:pt x="85035" y="1775"/>
                </a:cubicBezTo>
                <a:cubicBezTo>
                  <a:pt x="84781" y="1742"/>
                  <a:pt x="84527" y="1737"/>
                  <a:pt x="84273" y="1737"/>
                </a:cubicBezTo>
                <a:cubicBezTo>
                  <a:pt x="84146" y="1737"/>
                  <a:pt x="84019" y="1738"/>
                  <a:pt x="83892" y="1738"/>
                </a:cubicBezTo>
                <a:cubicBezTo>
                  <a:pt x="83766" y="1738"/>
                  <a:pt x="83639" y="1737"/>
                  <a:pt x="83512" y="1731"/>
                </a:cubicBezTo>
                <a:cubicBezTo>
                  <a:pt x="82695" y="1709"/>
                  <a:pt x="81901" y="1488"/>
                  <a:pt x="81062" y="1466"/>
                </a:cubicBezTo>
                <a:cubicBezTo>
                  <a:pt x="80543" y="1455"/>
                  <a:pt x="80026" y="1447"/>
                  <a:pt x="79510" y="1447"/>
                </a:cubicBezTo>
                <a:cubicBezTo>
                  <a:pt x="77963" y="1447"/>
                  <a:pt x="76427" y="1522"/>
                  <a:pt x="74905" y="1820"/>
                </a:cubicBezTo>
                <a:cubicBezTo>
                  <a:pt x="73047" y="2183"/>
                  <a:pt x="71154" y="2262"/>
                  <a:pt x="69258" y="2262"/>
                </a:cubicBezTo>
                <a:cubicBezTo>
                  <a:pt x="67820" y="2262"/>
                  <a:pt x="66379" y="2217"/>
                  <a:pt x="64951" y="2217"/>
                </a:cubicBezTo>
                <a:lnTo>
                  <a:pt x="59897" y="2217"/>
                </a:lnTo>
                <a:cubicBezTo>
                  <a:pt x="59836" y="2217"/>
                  <a:pt x="59775" y="2218"/>
                  <a:pt x="59713" y="2218"/>
                </a:cubicBezTo>
                <a:cubicBezTo>
                  <a:pt x="57729" y="2218"/>
                  <a:pt x="55843" y="1877"/>
                  <a:pt x="53895" y="1599"/>
                </a:cubicBezTo>
                <a:cubicBezTo>
                  <a:pt x="51555" y="1268"/>
                  <a:pt x="49304" y="1290"/>
                  <a:pt x="46965" y="1224"/>
                </a:cubicBezTo>
                <a:cubicBezTo>
                  <a:pt x="46940" y="1223"/>
                  <a:pt x="46916" y="1223"/>
                  <a:pt x="46891" y="1223"/>
                </a:cubicBezTo>
                <a:cubicBezTo>
                  <a:pt x="45820" y="1223"/>
                  <a:pt x="44910" y="1689"/>
                  <a:pt x="43853" y="1753"/>
                </a:cubicBezTo>
                <a:cubicBezTo>
                  <a:pt x="43726" y="1764"/>
                  <a:pt x="43598" y="1768"/>
                  <a:pt x="43469" y="1768"/>
                </a:cubicBezTo>
                <a:cubicBezTo>
                  <a:pt x="43082" y="1768"/>
                  <a:pt x="42689" y="1731"/>
                  <a:pt x="42308" y="1731"/>
                </a:cubicBezTo>
                <a:lnTo>
                  <a:pt x="23990" y="1731"/>
                </a:lnTo>
                <a:cubicBezTo>
                  <a:pt x="22379" y="1731"/>
                  <a:pt x="20812" y="1511"/>
                  <a:pt x="19223" y="1246"/>
                </a:cubicBezTo>
                <a:cubicBezTo>
                  <a:pt x="18561" y="1135"/>
                  <a:pt x="17921" y="915"/>
                  <a:pt x="17281" y="804"/>
                </a:cubicBezTo>
                <a:cubicBezTo>
                  <a:pt x="16376" y="650"/>
                  <a:pt x="15449" y="694"/>
                  <a:pt x="14545" y="495"/>
                </a:cubicBezTo>
                <a:cubicBezTo>
                  <a:pt x="13574" y="297"/>
                  <a:pt x="12602" y="10"/>
                  <a:pt x="11631" y="10"/>
                </a:cubicBezTo>
                <a:cubicBezTo>
                  <a:pt x="11344" y="2"/>
                  <a:pt x="11058" y="0"/>
                  <a:pt x="1077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8" name="Google Shape;138;p14"/>
          <p:cNvPicPr preferRelativeResize="0"/>
          <p:nvPr/>
        </p:nvPicPr>
        <p:blipFill rotWithShape="1">
          <a:blip r:embed="rId2">
            <a:alphaModFix amt="75000"/>
          </a:blip>
          <a:srcRect b="10" l="0" r="0" t="0"/>
          <a:stretch/>
        </p:blipFill>
        <p:spPr>
          <a:xfrm flipH="1" rot="10800000">
            <a:off x="0" y="0"/>
            <a:ext cx="9144001" cy="5143502"/>
          </a:xfrm>
          <a:prstGeom prst="rect">
            <a:avLst/>
          </a:prstGeom>
          <a:noFill/>
          <a:ln>
            <a:noFill/>
          </a:ln>
        </p:spPr>
      </p:pic>
      <p:grpSp>
        <p:nvGrpSpPr>
          <p:cNvPr id="139" name="Google Shape;139;p14"/>
          <p:cNvGrpSpPr/>
          <p:nvPr/>
        </p:nvGrpSpPr>
        <p:grpSpPr>
          <a:xfrm>
            <a:off x="3810087" y="4951620"/>
            <a:ext cx="1523894" cy="119100"/>
            <a:chOff x="3810087" y="4951620"/>
            <a:chExt cx="1523894" cy="119100"/>
          </a:xfrm>
        </p:grpSpPr>
        <p:sp>
          <p:nvSpPr>
            <p:cNvPr id="140" name="Google Shape;140;p14"/>
            <p:cNvSpPr/>
            <p:nvPr/>
          </p:nvSpPr>
          <p:spPr>
            <a:xfrm>
              <a:off x="3810087" y="4951620"/>
              <a:ext cx="125400" cy="119100"/>
            </a:xfrm>
            <a:prstGeom prst="star5">
              <a:avLst>
                <a:gd fmla="val 19098" name="adj"/>
                <a:gd fmla="val 105146" name="hf"/>
                <a:gd fmla="val 110557" name="vf"/>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4"/>
            <p:cNvSpPr/>
            <p:nvPr/>
          </p:nvSpPr>
          <p:spPr>
            <a:xfrm>
              <a:off x="4276252" y="4951620"/>
              <a:ext cx="125400" cy="119100"/>
            </a:xfrm>
            <a:prstGeom prst="star5">
              <a:avLst>
                <a:gd fmla="val 19098" name="adj"/>
                <a:gd fmla="val 105146" name="hf"/>
                <a:gd fmla="val 110557" name="vf"/>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4"/>
            <p:cNvSpPr/>
            <p:nvPr/>
          </p:nvSpPr>
          <p:spPr>
            <a:xfrm>
              <a:off x="4742416" y="4951620"/>
              <a:ext cx="125400" cy="119100"/>
            </a:xfrm>
            <a:prstGeom prst="star5">
              <a:avLst>
                <a:gd fmla="val 19098" name="adj"/>
                <a:gd fmla="val 105146" name="hf"/>
                <a:gd fmla="val 110557" name="vf"/>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4"/>
            <p:cNvSpPr/>
            <p:nvPr/>
          </p:nvSpPr>
          <p:spPr>
            <a:xfrm>
              <a:off x="5208581" y="4951620"/>
              <a:ext cx="125400" cy="119100"/>
            </a:xfrm>
            <a:prstGeom prst="star5">
              <a:avLst>
                <a:gd fmla="val 19098" name="adj"/>
                <a:gd fmla="val 105146" name="hf"/>
                <a:gd fmla="val 110557" name="vf"/>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8" name="Shape 18"/>
        <p:cNvGrpSpPr/>
        <p:nvPr/>
      </p:nvGrpSpPr>
      <p:grpSpPr>
        <a:xfrm>
          <a:off x="0" y="0"/>
          <a:ext cx="0" cy="0"/>
          <a:chOff x="0" y="0"/>
          <a:chExt cx="0" cy="0"/>
        </a:xfrm>
      </p:grpSpPr>
      <p:sp>
        <p:nvSpPr>
          <p:cNvPr id="19" name="Google Shape;19;p3"/>
          <p:cNvSpPr/>
          <p:nvPr/>
        </p:nvSpPr>
        <p:spPr>
          <a:xfrm rot="206">
            <a:off x="264213" y="230128"/>
            <a:ext cx="8615316" cy="4663176"/>
          </a:xfrm>
          <a:custGeom>
            <a:rect b="b" l="l" r="r" t="t"/>
            <a:pathLst>
              <a:path extrusionOk="0" h="206130" w="206528">
                <a:moveTo>
                  <a:pt x="10771" y="0"/>
                </a:moveTo>
                <a:cubicBezTo>
                  <a:pt x="10197" y="0"/>
                  <a:pt x="9623" y="10"/>
                  <a:pt x="9049" y="10"/>
                </a:cubicBezTo>
                <a:cubicBezTo>
                  <a:pt x="8189" y="10"/>
                  <a:pt x="7460" y="120"/>
                  <a:pt x="6622" y="253"/>
                </a:cubicBezTo>
                <a:cubicBezTo>
                  <a:pt x="6136" y="319"/>
                  <a:pt x="5827" y="584"/>
                  <a:pt x="5342" y="694"/>
                </a:cubicBezTo>
                <a:cubicBezTo>
                  <a:pt x="4768" y="826"/>
                  <a:pt x="4459" y="826"/>
                  <a:pt x="3907" y="1091"/>
                </a:cubicBezTo>
                <a:cubicBezTo>
                  <a:pt x="3355" y="1356"/>
                  <a:pt x="2539" y="1555"/>
                  <a:pt x="2318" y="2217"/>
                </a:cubicBezTo>
                <a:cubicBezTo>
                  <a:pt x="2119" y="2813"/>
                  <a:pt x="2561" y="3276"/>
                  <a:pt x="2561" y="3916"/>
                </a:cubicBezTo>
                <a:cubicBezTo>
                  <a:pt x="2583" y="4335"/>
                  <a:pt x="2583" y="4777"/>
                  <a:pt x="2561" y="5196"/>
                </a:cubicBezTo>
                <a:cubicBezTo>
                  <a:pt x="2539" y="5770"/>
                  <a:pt x="2252" y="5836"/>
                  <a:pt x="1965" y="6278"/>
                </a:cubicBezTo>
                <a:cubicBezTo>
                  <a:pt x="1700" y="6697"/>
                  <a:pt x="1833" y="7403"/>
                  <a:pt x="1833" y="7911"/>
                </a:cubicBezTo>
                <a:cubicBezTo>
                  <a:pt x="1833" y="8816"/>
                  <a:pt x="1810" y="9720"/>
                  <a:pt x="1833" y="10625"/>
                </a:cubicBezTo>
                <a:cubicBezTo>
                  <a:pt x="1833" y="11707"/>
                  <a:pt x="1347" y="12612"/>
                  <a:pt x="1325" y="13671"/>
                </a:cubicBezTo>
                <a:cubicBezTo>
                  <a:pt x="1325" y="14576"/>
                  <a:pt x="972" y="15414"/>
                  <a:pt x="1082" y="16341"/>
                </a:cubicBezTo>
                <a:cubicBezTo>
                  <a:pt x="1148" y="16959"/>
                  <a:pt x="1479" y="17489"/>
                  <a:pt x="1656" y="18085"/>
                </a:cubicBezTo>
                <a:cubicBezTo>
                  <a:pt x="1833" y="18725"/>
                  <a:pt x="1788" y="19321"/>
                  <a:pt x="1810" y="20005"/>
                </a:cubicBezTo>
                <a:cubicBezTo>
                  <a:pt x="1833" y="20601"/>
                  <a:pt x="2053" y="21130"/>
                  <a:pt x="2075" y="21726"/>
                </a:cubicBezTo>
                <a:cubicBezTo>
                  <a:pt x="2097" y="22300"/>
                  <a:pt x="1943" y="22653"/>
                  <a:pt x="1810" y="23205"/>
                </a:cubicBezTo>
                <a:cubicBezTo>
                  <a:pt x="1722" y="23580"/>
                  <a:pt x="1700" y="24044"/>
                  <a:pt x="1634" y="24441"/>
                </a:cubicBezTo>
                <a:cubicBezTo>
                  <a:pt x="1524" y="25081"/>
                  <a:pt x="1568" y="25743"/>
                  <a:pt x="1568" y="26405"/>
                </a:cubicBezTo>
                <a:cubicBezTo>
                  <a:pt x="1568" y="26913"/>
                  <a:pt x="1590" y="27420"/>
                  <a:pt x="1568" y="27906"/>
                </a:cubicBezTo>
                <a:cubicBezTo>
                  <a:pt x="1568" y="28479"/>
                  <a:pt x="1744" y="28811"/>
                  <a:pt x="1833" y="29340"/>
                </a:cubicBezTo>
                <a:cubicBezTo>
                  <a:pt x="1987" y="30179"/>
                  <a:pt x="1833" y="31216"/>
                  <a:pt x="1833" y="32099"/>
                </a:cubicBezTo>
                <a:cubicBezTo>
                  <a:pt x="1810" y="32960"/>
                  <a:pt x="2009" y="33732"/>
                  <a:pt x="2075" y="34571"/>
                </a:cubicBezTo>
                <a:cubicBezTo>
                  <a:pt x="2119" y="35078"/>
                  <a:pt x="2296" y="35520"/>
                  <a:pt x="2340" y="36027"/>
                </a:cubicBezTo>
                <a:cubicBezTo>
                  <a:pt x="2384" y="36689"/>
                  <a:pt x="2053" y="36932"/>
                  <a:pt x="1877" y="37506"/>
                </a:cubicBezTo>
                <a:cubicBezTo>
                  <a:pt x="1788" y="37771"/>
                  <a:pt x="1855" y="37969"/>
                  <a:pt x="1833" y="38256"/>
                </a:cubicBezTo>
                <a:cubicBezTo>
                  <a:pt x="1788" y="38720"/>
                  <a:pt x="1722" y="39029"/>
                  <a:pt x="1634" y="39470"/>
                </a:cubicBezTo>
                <a:cubicBezTo>
                  <a:pt x="1479" y="40265"/>
                  <a:pt x="1524" y="41169"/>
                  <a:pt x="1568" y="41964"/>
                </a:cubicBezTo>
                <a:cubicBezTo>
                  <a:pt x="1590" y="42803"/>
                  <a:pt x="2186" y="43487"/>
                  <a:pt x="2583" y="44215"/>
                </a:cubicBezTo>
                <a:cubicBezTo>
                  <a:pt x="2826" y="44634"/>
                  <a:pt x="2826" y="44789"/>
                  <a:pt x="2826" y="45296"/>
                </a:cubicBezTo>
                <a:cubicBezTo>
                  <a:pt x="2804" y="46025"/>
                  <a:pt x="2627" y="46687"/>
                  <a:pt x="2561" y="47393"/>
                </a:cubicBezTo>
                <a:cubicBezTo>
                  <a:pt x="2473" y="48276"/>
                  <a:pt x="2561" y="49269"/>
                  <a:pt x="2561" y="50152"/>
                </a:cubicBezTo>
                <a:cubicBezTo>
                  <a:pt x="2561" y="50858"/>
                  <a:pt x="2583" y="51542"/>
                  <a:pt x="2450" y="52226"/>
                </a:cubicBezTo>
                <a:cubicBezTo>
                  <a:pt x="2318" y="52999"/>
                  <a:pt x="2009" y="53727"/>
                  <a:pt x="1877" y="54477"/>
                </a:cubicBezTo>
                <a:cubicBezTo>
                  <a:pt x="1722" y="55228"/>
                  <a:pt x="1788" y="55978"/>
                  <a:pt x="1634" y="56751"/>
                </a:cubicBezTo>
                <a:cubicBezTo>
                  <a:pt x="1369" y="58031"/>
                  <a:pt x="1744" y="59178"/>
                  <a:pt x="2208" y="60348"/>
                </a:cubicBezTo>
                <a:cubicBezTo>
                  <a:pt x="2914" y="62180"/>
                  <a:pt x="2804" y="63967"/>
                  <a:pt x="2804" y="65909"/>
                </a:cubicBezTo>
                <a:cubicBezTo>
                  <a:pt x="2826" y="67741"/>
                  <a:pt x="2473" y="69286"/>
                  <a:pt x="1877" y="71030"/>
                </a:cubicBezTo>
                <a:cubicBezTo>
                  <a:pt x="1369" y="72552"/>
                  <a:pt x="817" y="74384"/>
                  <a:pt x="839" y="76017"/>
                </a:cubicBezTo>
                <a:cubicBezTo>
                  <a:pt x="861" y="78180"/>
                  <a:pt x="839" y="80365"/>
                  <a:pt x="839" y="82550"/>
                </a:cubicBezTo>
                <a:cubicBezTo>
                  <a:pt x="839" y="84536"/>
                  <a:pt x="597" y="86478"/>
                  <a:pt x="597" y="88464"/>
                </a:cubicBezTo>
                <a:lnTo>
                  <a:pt x="597" y="95196"/>
                </a:lnTo>
                <a:lnTo>
                  <a:pt x="597" y="104332"/>
                </a:lnTo>
                <a:cubicBezTo>
                  <a:pt x="597" y="105171"/>
                  <a:pt x="575" y="105943"/>
                  <a:pt x="707" y="106760"/>
                </a:cubicBezTo>
                <a:cubicBezTo>
                  <a:pt x="928" y="107996"/>
                  <a:pt x="839" y="109254"/>
                  <a:pt x="839" y="110512"/>
                </a:cubicBezTo>
                <a:cubicBezTo>
                  <a:pt x="817" y="112057"/>
                  <a:pt x="1347" y="113469"/>
                  <a:pt x="1347" y="114948"/>
                </a:cubicBezTo>
                <a:cubicBezTo>
                  <a:pt x="1347" y="118170"/>
                  <a:pt x="707" y="121238"/>
                  <a:pt x="817" y="124438"/>
                </a:cubicBezTo>
                <a:cubicBezTo>
                  <a:pt x="861" y="125188"/>
                  <a:pt x="1170" y="125652"/>
                  <a:pt x="1347" y="126336"/>
                </a:cubicBezTo>
                <a:cubicBezTo>
                  <a:pt x="1479" y="126821"/>
                  <a:pt x="1325" y="127704"/>
                  <a:pt x="1325" y="128167"/>
                </a:cubicBezTo>
                <a:cubicBezTo>
                  <a:pt x="1325" y="128874"/>
                  <a:pt x="1325" y="129580"/>
                  <a:pt x="1325" y="130286"/>
                </a:cubicBezTo>
                <a:cubicBezTo>
                  <a:pt x="1325" y="131522"/>
                  <a:pt x="1369" y="132361"/>
                  <a:pt x="1877" y="133508"/>
                </a:cubicBezTo>
                <a:cubicBezTo>
                  <a:pt x="2384" y="134590"/>
                  <a:pt x="2450" y="135627"/>
                  <a:pt x="2627" y="136775"/>
                </a:cubicBezTo>
                <a:cubicBezTo>
                  <a:pt x="2958" y="139070"/>
                  <a:pt x="2804" y="141431"/>
                  <a:pt x="2804" y="143749"/>
                </a:cubicBezTo>
                <a:cubicBezTo>
                  <a:pt x="2804" y="145757"/>
                  <a:pt x="3223" y="148118"/>
                  <a:pt x="2384" y="149972"/>
                </a:cubicBezTo>
                <a:cubicBezTo>
                  <a:pt x="1678" y="151539"/>
                  <a:pt x="884" y="152974"/>
                  <a:pt x="839" y="154739"/>
                </a:cubicBezTo>
                <a:cubicBezTo>
                  <a:pt x="751" y="156946"/>
                  <a:pt x="663" y="159330"/>
                  <a:pt x="861" y="161515"/>
                </a:cubicBezTo>
                <a:cubicBezTo>
                  <a:pt x="972" y="162706"/>
                  <a:pt x="1104" y="163854"/>
                  <a:pt x="1457" y="164979"/>
                </a:cubicBezTo>
                <a:cubicBezTo>
                  <a:pt x="1810" y="166083"/>
                  <a:pt x="1899" y="167164"/>
                  <a:pt x="1810" y="168312"/>
                </a:cubicBezTo>
                <a:cubicBezTo>
                  <a:pt x="1612" y="170475"/>
                  <a:pt x="839" y="172417"/>
                  <a:pt x="839" y="174624"/>
                </a:cubicBezTo>
                <a:cubicBezTo>
                  <a:pt x="839" y="176698"/>
                  <a:pt x="1082" y="178707"/>
                  <a:pt x="1082" y="180759"/>
                </a:cubicBezTo>
                <a:cubicBezTo>
                  <a:pt x="1082" y="181708"/>
                  <a:pt x="972" y="182679"/>
                  <a:pt x="1126" y="183606"/>
                </a:cubicBezTo>
                <a:cubicBezTo>
                  <a:pt x="1325" y="184732"/>
                  <a:pt x="1590" y="185703"/>
                  <a:pt x="1590" y="186828"/>
                </a:cubicBezTo>
                <a:cubicBezTo>
                  <a:pt x="1568" y="188152"/>
                  <a:pt x="1369" y="189432"/>
                  <a:pt x="1325" y="190735"/>
                </a:cubicBezTo>
                <a:cubicBezTo>
                  <a:pt x="1303" y="191639"/>
                  <a:pt x="1038" y="192125"/>
                  <a:pt x="751" y="192986"/>
                </a:cubicBezTo>
                <a:cubicBezTo>
                  <a:pt x="530" y="193604"/>
                  <a:pt x="155" y="194310"/>
                  <a:pt x="89" y="194972"/>
                </a:cubicBezTo>
                <a:cubicBezTo>
                  <a:pt x="1" y="195722"/>
                  <a:pt x="486" y="196384"/>
                  <a:pt x="707" y="197068"/>
                </a:cubicBezTo>
                <a:cubicBezTo>
                  <a:pt x="950" y="197907"/>
                  <a:pt x="685" y="198768"/>
                  <a:pt x="884" y="199606"/>
                </a:cubicBezTo>
                <a:cubicBezTo>
                  <a:pt x="1060" y="200313"/>
                  <a:pt x="1082" y="200909"/>
                  <a:pt x="1082" y="201659"/>
                </a:cubicBezTo>
                <a:cubicBezTo>
                  <a:pt x="1082" y="202387"/>
                  <a:pt x="1104" y="202939"/>
                  <a:pt x="1281" y="203601"/>
                </a:cubicBezTo>
                <a:cubicBezTo>
                  <a:pt x="1391" y="204065"/>
                  <a:pt x="641" y="204771"/>
                  <a:pt x="1082" y="205455"/>
                </a:cubicBezTo>
                <a:cubicBezTo>
                  <a:pt x="1251" y="205708"/>
                  <a:pt x="1580" y="205787"/>
                  <a:pt x="1978" y="205787"/>
                </a:cubicBezTo>
                <a:cubicBezTo>
                  <a:pt x="2622" y="205787"/>
                  <a:pt x="3447" y="205579"/>
                  <a:pt x="4062" y="205565"/>
                </a:cubicBezTo>
                <a:cubicBezTo>
                  <a:pt x="5562" y="205565"/>
                  <a:pt x="7019" y="205808"/>
                  <a:pt x="8498" y="205830"/>
                </a:cubicBezTo>
                <a:cubicBezTo>
                  <a:pt x="10550" y="205830"/>
                  <a:pt x="12602" y="205565"/>
                  <a:pt x="14655" y="205565"/>
                </a:cubicBezTo>
                <a:cubicBezTo>
                  <a:pt x="15520" y="205565"/>
                  <a:pt x="16378" y="205579"/>
                  <a:pt x="17233" y="205579"/>
                </a:cubicBezTo>
                <a:cubicBezTo>
                  <a:pt x="18516" y="205579"/>
                  <a:pt x="19793" y="205548"/>
                  <a:pt x="21077" y="205389"/>
                </a:cubicBezTo>
                <a:cubicBezTo>
                  <a:pt x="23637" y="205080"/>
                  <a:pt x="26131" y="204396"/>
                  <a:pt x="28713" y="204131"/>
                </a:cubicBezTo>
                <a:cubicBezTo>
                  <a:pt x="29328" y="204074"/>
                  <a:pt x="29947" y="204058"/>
                  <a:pt x="30566" y="204058"/>
                </a:cubicBezTo>
                <a:cubicBezTo>
                  <a:pt x="31392" y="204058"/>
                  <a:pt x="32219" y="204087"/>
                  <a:pt x="33039" y="204087"/>
                </a:cubicBezTo>
                <a:cubicBezTo>
                  <a:pt x="33517" y="204087"/>
                  <a:pt x="33998" y="204077"/>
                  <a:pt x="34478" y="204077"/>
                </a:cubicBezTo>
                <a:cubicBezTo>
                  <a:pt x="35439" y="204077"/>
                  <a:pt x="36401" y="204116"/>
                  <a:pt x="37342" y="204351"/>
                </a:cubicBezTo>
                <a:cubicBezTo>
                  <a:pt x="38380" y="204594"/>
                  <a:pt x="39395" y="204594"/>
                  <a:pt x="40432" y="204815"/>
                </a:cubicBezTo>
                <a:cubicBezTo>
                  <a:pt x="41425" y="205036"/>
                  <a:pt x="42330" y="205455"/>
                  <a:pt x="43323" y="205631"/>
                </a:cubicBezTo>
                <a:cubicBezTo>
                  <a:pt x="44231" y="205796"/>
                  <a:pt x="45061" y="206077"/>
                  <a:pt x="45959" y="206077"/>
                </a:cubicBezTo>
                <a:cubicBezTo>
                  <a:pt x="46021" y="206077"/>
                  <a:pt x="46085" y="206076"/>
                  <a:pt x="46148" y="206073"/>
                </a:cubicBezTo>
                <a:cubicBezTo>
                  <a:pt x="46744" y="206051"/>
                  <a:pt x="47274" y="205852"/>
                  <a:pt x="47870" y="205698"/>
                </a:cubicBezTo>
                <a:cubicBezTo>
                  <a:pt x="48995" y="205389"/>
                  <a:pt x="50054" y="204793"/>
                  <a:pt x="51224" y="204528"/>
                </a:cubicBezTo>
                <a:cubicBezTo>
                  <a:pt x="51930" y="204351"/>
                  <a:pt x="52614" y="204373"/>
                  <a:pt x="53343" y="204285"/>
                </a:cubicBezTo>
                <a:cubicBezTo>
                  <a:pt x="54402" y="204175"/>
                  <a:pt x="55439" y="203932"/>
                  <a:pt x="56499" y="203866"/>
                </a:cubicBezTo>
                <a:cubicBezTo>
                  <a:pt x="56958" y="203831"/>
                  <a:pt x="57420" y="203820"/>
                  <a:pt x="57885" y="203820"/>
                </a:cubicBezTo>
                <a:cubicBezTo>
                  <a:pt x="58582" y="203820"/>
                  <a:pt x="59284" y="203844"/>
                  <a:pt x="59986" y="203844"/>
                </a:cubicBezTo>
                <a:cubicBezTo>
                  <a:pt x="60217" y="203844"/>
                  <a:pt x="60449" y="203833"/>
                  <a:pt x="60681" y="203833"/>
                </a:cubicBezTo>
                <a:cubicBezTo>
                  <a:pt x="60913" y="203833"/>
                  <a:pt x="61144" y="203844"/>
                  <a:pt x="61376" y="203888"/>
                </a:cubicBezTo>
                <a:cubicBezTo>
                  <a:pt x="61795" y="203976"/>
                  <a:pt x="62193" y="204219"/>
                  <a:pt x="62612" y="204285"/>
                </a:cubicBezTo>
                <a:cubicBezTo>
                  <a:pt x="64157" y="204594"/>
                  <a:pt x="65768" y="204616"/>
                  <a:pt x="67335" y="204859"/>
                </a:cubicBezTo>
                <a:cubicBezTo>
                  <a:pt x="68979" y="205113"/>
                  <a:pt x="70689" y="205185"/>
                  <a:pt x="72405" y="205185"/>
                </a:cubicBezTo>
                <a:cubicBezTo>
                  <a:pt x="74121" y="205185"/>
                  <a:pt x="75843" y="205113"/>
                  <a:pt x="77509" y="205080"/>
                </a:cubicBezTo>
                <a:cubicBezTo>
                  <a:pt x="77727" y="205072"/>
                  <a:pt x="77932" y="205064"/>
                  <a:pt x="78133" y="205064"/>
                </a:cubicBezTo>
                <a:cubicBezTo>
                  <a:pt x="78500" y="205064"/>
                  <a:pt x="78853" y="205090"/>
                  <a:pt x="79252" y="205190"/>
                </a:cubicBezTo>
                <a:cubicBezTo>
                  <a:pt x="79896" y="205327"/>
                  <a:pt x="80935" y="205790"/>
                  <a:pt x="81655" y="205790"/>
                </a:cubicBezTo>
                <a:cubicBezTo>
                  <a:pt x="81751" y="205790"/>
                  <a:pt x="81840" y="205782"/>
                  <a:pt x="81923" y="205764"/>
                </a:cubicBezTo>
                <a:cubicBezTo>
                  <a:pt x="82342" y="205676"/>
                  <a:pt x="82629" y="205322"/>
                  <a:pt x="83026" y="205190"/>
                </a:cubicBezTo>
                <a:cubicBezTo>
                  <a:pt x="83362" y="205063"/>
                  <a:pt x="83800" y="205033"/>
                  <a:pt x="84236" y="205033"/>
                </a:cubicBezTo>
                <a:cubicBezTo>
                  <a:pt x="84633" y="205033"/>
                  <a:pt x="85028" y="205058"/>
                  <a:pt x="85344" y="205058"/>
                </a:cubicBezTo>
                <a:cubicBezTo>
                  <a:pt x="86685" y="205078"/>
                  <a:pt x="88040" y="205119"/>
                  <a:pt x="89397" y="205119"/>
                </a:cubicBezTo>
                <a:cubicBezTo>
                  <a:pt x="90920" y="205119"/>
                  <a:pt x="92445" y="205068"/>
                  <a:pt x="93951" y="204881"/>
                </a:cubicBezTo>
                <a:cubicBezTo>
                  <a:pt x="94828" y="204775"/>
                  <a:pt x="95732" y="204741"/>
                  <a:pt x="96645" y="204741"/>
                </a:cubicBezTo>
                <a:cubicBezTo>
                  <a:pt x="98190" y="204741"/>
                  <a:pt x="99757" y="204837"/>
                  <a:pt x="101256" y="204837"/>
                </a:cubicBezTo>
                <a:lnTo>
                  <a:pt x="114100" y="204837"/>
                </a:lnTo>
                <a:cubicBezTo>
                  <a:pt x="116815" y="204837"/>
                  <a:pt x="119397" y="205234"/>
                  <a:pt x="122111" y="205521"/>
                </a:cubicBezTo>
                <a:cubicBezTo>
                  <a:pt x="122638" y="205585"/>
                  <a:pt x="123177" y="205603"/>
                  <a:pt x="123719" y="205603"/>
                </a:cubicBezTo>
                <a:cubicBezTo>
                  <a:pt x="124493" y="205603"/>
                  <a:pt x="125274" y="205565"/>
                  <a:pt x="126040" y="205565"/>
                </a:cubicBezTo>
                <a:cubicBezTo>
                  <a:pt x="126063" y="205566"/>
                  <a:pt x="126086" y="205566"/>
                  <a:pt x="126110" y="205566"/>
                </a:cubicBezTo>
                <a:cubicBezTo>
                  <a:pt x="127183" y="205566"/>
                  <a:pt x="128093" y="205076"/>
                  <a:pt x="129129" y="204881"/>
                </a:cubicBezTo>
                <a:cubicBezTo>
                  <a:pt x="130365" y="204660"/>
                  <a:pt x="131690" y="204638"/>
                  <a:pt x="132947" y="204462"/>
                </a:cubicBezTo>
                <a:cubicBezTo>
                  <a:pt x="133574" y="204368"/>
                  <a:pt x="134190" y="204340"/>
                  <a:pt x="134803" y="204340"/>
                </a:cubicBezTo>
                <a:cubicBezTo>
                  <a:pt x="135053" y="204340"/>
                  <a:pt x="135302" y="204345"/>
                  <a:pt x="135552" y="204351"/>
                </a:cubicBezTo>
                <a:cubicBezTo>
                  <a:pt x="137781" y="204351"/>
                  <a:pt x="139966" y="204087"/>
                  <a:pt x="142195" y="204087"/>
                </a:cubicBezTo>
                <a:cubicBezTo>
                  <a:pt x="142542" y="204087"/>
                  <a:pt x="142887" y="204084"/>
                  <a:pt x="143231" y="204084"/>
                </a:cubicBezTo>
                <a:cubicBezTo>
                  <a:pt x="144720" y="204084"/>
                  <a:pt x="146175" y="204128"/>
                  <a:pt x="147646" y="204594"/>
                </a:cubicBezTo>
                <a:cubicBezTo>
                  <a:pt x="149211" y="205081"/>
                  <a:pt x="150776" y="205324"/>
                  <a:pt x="152438" y="205324"/>
                </a:cubicBezTo>
                <a:cubicBezTo>
                  <a:pt x="152510" y="205324"/>
                  <a:pt x="152583" y="205323"/>
                  <a:pt x="152656" y="205322"/>
                </a:cubicBezTo>
                <a:cubicBezTo>
                  <a:pt x="156266" y="205301"/>
                  <a:pt x="159835" y="205078"/>
                  <a:pt x="163461" y="205078"/>
                </a:cubicBezTo>
                <a:cubicBezTo>
                  <a:pt x="163626" y="205078"/>
                  <a:pt x="163790" y="205079"/>
                  <a:pt x="163955" y="205080"/>
                </a:cubicBezTo>
                <a:cubicBezTo>
                  <a:pt x="165191" y="205080"/>
                  <a:pt x="166339" y="204837"/>
                  <a:pt x="167597" y="204837"/>
                </a:cubicBezTo>
                <a:lnTo>
                  <a:pt x="173423" y="204837"/>
                </a:lnTo>
                <a:cubicBezTo>
                  <a:pt x="173728" y="204837"/>
                  <a:pt x="174115" y="204790"/>
                  <a:pt x="174456" y="204790"/>
                </a:cubicBezTo>
                <a:cubicBezTo>
                  <a:pt x="174584" y="204790"/>
                  <a:pt x="174705" y="204797"/>
                  <a:pt x="174813" y="204815"/>
                </a:cubicBezTo>
                <a:cubicBezTo>
                  <a:pt x="175277" y="204903"/>
                  <a:pt x="175608" y="205190"/>
                  <a:pt x="176093" y="205278"/>
                </a:cubicBezTo>
                <a:cubicBezTo>
                  <a:pt x="177395" y="205499"/>
                  <a:pt x="178720" y="205543"/>
                  <a:pt x="180022" y="205764"/>
                </a:cubicBezTo>
                <a:cubicBezTo>
                  <a:pt x="181401" y="205985"/>
                  <a:pt x="182879" y="206129"/>
                  <a:pt x="184340" y="206129"/>
                </a:cubicBezTo>
                <a:cubicBezTo>
                  <a:pt x="185357" y="206129"/>
                  <a:pt x="186366" y="206059"/>
                  <a:pt x="187327" y="205896"/>
                </a:cubicBezTo>
                <a:cubicBezTo>
                  <a:pt x="188364" y="205720"/>
                  <a:pt x="189357" y="205455"/>
                  <a:pt x="190394" y="205212"/>
                </a:cubicBezTo>
                <a:cubicBezTo>
                  <a:pt x="190779" y="205137"/>
                  <a:pt x="191159" y="205126"/>
                  <a:pt x="191538" y="205126"/>
                </a:cubicBezTo>
                <a:cubicBezTo>
                  <a:pt x="191700" y="205126"/>
                  <a:pt x="191862" y="205128"/>
                  <a:pt x="192024" y="205128"/>
                </a:cubicBezTo>
                <a:cubicBezTo>
                  <a:pt x="192372" y="205128"/>
                  <a:pt x="192718" y="205118"/>
                  <a:pt x="193065" y="205058"/>
                </a:cubicBezTo>
                <a:cubicBezTo>
                  <a:pt x="194036" y="204881"/>
                  <a:pt x="194875" y="204837"/>
                  <a:pt x="195868" y="204837"/>
                </a:cubicBezTo>
                <a:cubicBezTo>
                  <a:pt x="196177" y="204837"/>
                  <a:pt x="196495" y="204847"/>
                  <a:pt x="196811" y="204847"/>
                </a:cubicBezTo>
                <a:cubicBezTo>
                  <a:pt x="196969" y="204847"/>
                  <a:pt x="197126" y="204844"/>
                  <a:pt x="197280" y="204837"/>
                </a:cubicBezTo>
                <a:cubicBezTo>
                  <a:pt x="197722" y="204815"/>
                  <a:pt x="198053" y="204594"/>
                  <a:pt x="198494" y="204572"/>
                </a:cubicBezTo>
                <a:cubicBezTo>
                  <a:pt x="198682" y="204561"/>
                  <a:pt x="198869" y="204557"/>
                  <a:pt x="199056" y="204557"/>
                </a:cubicBezTo>
                <a:cubicBezTo>
                  <a:pt x="199618" y="204557"/>
                  <a:pt x="200177" y="204594"/>
                  <a:pt x="200723" y="204594"/>
                </a:cubicBezTo>
                <a:cubicBezTo>
                  <a:pt x="201517" y="204594"/>
                  <a:pt x="202135" y="204727"/>
                  <a:pt x="202886" y="204837"/>
                </a:cubicBezTo>
                <a:cubicBezTo>
                  <a:pt x="203271" y="204894"/>
                  <a:pt x="203961" y="205191"/>
                  <a:pt x="204633" y="205191"/>
                </a:cubicBezTo>
                <a:cubicBezTo>
                  <a:pt x="205000" y="205191"/>
                  <a:pt x="205362" y="205102"/>
                  <a:pt x="205667" y="204837"/>
                </a:cubicBezTo>
                <a:cubicBezTo>
                  <a:pt x="206527" y="204087"/>
                  <a:pt x="205799" y="202895"/>
                  <a:pt x="205667" y="201990"/>
                </a:cubicBezTo>
                <a:cubicBezTo>
                  <a:pt x="205622" y="201571"/>
                  <a:pt x="205446" y="201019"/>
                  <a:pt x="205269" y="200644"/>
                </a:cubicBezTo>
                <a:cubicBezTo>
                  <a:pt x="205004" y="200026"/>
                  <a:pt x="204806" y="199518"/>
                  <a:pt x="204695" y="198812"/>
                </a:cubicBezTo>
                <a:cubicBezTo>
                  <a:pt x="204497" y="197466"/>
                  <a:pt x="204695" y="195943"/>
                  <a:pt x="204673" y="194597"/>
                </a:cubicBezTo>
                <a:cubicBezTo>
                  <a:pt x="204673" y="193758"/>
                  <a:pt x="204828" y="192964"/>
                  <a:pt x="204916" y="192125"/>
                </a:cubicBezTo>
                <a:cubicBezTo>
                  <a:pt x="205004" y="191242"/>
                  <a:pt x="204916" y="190315"/>
                  <a:pt x="204938" y="189432"/>
                </a:cubicBezTo>
                <a:cubicBezTo>
                  <a:pt x="204938" y="188351"/>
                  <a:pt x="204673" y="187292"/>
                  <a:pt x="204673" y="186210"/>
                </a:cubicBezTo>
                <a:cubicBezTo>
                  <a:pt x="204673" y="185107"/>
                  <a:pt x="204453" y="184401"/>
                  <a:pt x="204210" y="183319"/>
                </a:cubicBezTo>
                <a:cubicBezTo>
                  <a:pt x="203945" y="182149"/>
                  <a:pt x="203393" y="181090"/>
                  <a:pt x="203106" y="179920"/>
                </a:cubicBezTo>
                <a:cubicBezTo>
                  <a:pt x="202820" y="178640"/>
                  <a:pt x="202621" y="177316"/>
                  <a:pt x="202489" y="176014"/>
                </a:cubicBezTo>
                <a:cubicBezTo>
                  <a:pt x="202202" y="172969"/>
                  <a:pt x="201738" y="169989"/>
                  <a:pt x="201716" y="166922"/>
                </a:cubicBezTo>
                <a:cubicBezTo>
                  <a:pt x="201694" y="165355"/>
                  <a:pt x="201981" y="164229"/>
                  <a:pt x="202555" y="162728"/>
                </a:cubicBezTo>
                <a:cubicBezTo>
                  <a:pt x="203195" y="161007"/>
                  <a:pt x="203614" y="159219"/>
                  <a:pt x="204078" y="157454"/>
                </a:cubicBezTo>
                <a:cubicBezTo>
                  <a:pt x="204475" y="155909"/>
                  <a:pt x="204431" y="154474"/>
                  <a:pt x="204431" y="152907"/>
                </a:cubicBezTo>
                <a:cubicBezTo>
                  <a:pt x="204431" y="151208"/>
                  <a:pt x="204431" y="149597"/>
                  <a:pt x="204188" y="147920"/>
                </a:cubicBezTo>
                <a:cubicBezTo>
                  <a:pt x="204011" y="146662"/>
                  <a:pt x="203989" y="145382"/>
                  <a:pt x="203769" y="144124"/>
                </a:cubicBezTo>
                <a:cubicBezTo>
                  <a:pt x="203614" y="143219"/>
                  <a:pt x="203217" y="142402"/>
                  <a:pt x="203173" y="141497"/>
                </a:cubicBezTo>
                <a:cubicBezTo>
                  <a:pt x="203151" y="140747"/>
                  <a:pt x="203106" y="139931"/>
                  <a:pt x="203239" y="139202"/>
                </a:cubicBezTo>
                <a:cubicBezTo>
                  <a:pt x="203327" y="138673"/>
                  <a:pt x="203570" y="138165"/>
                  <a:pt x="203658" y="137635"/>
                </a:cubicBezTo>
                <a:cubicBezTo>
                  <a:pt x="203835" y="136488"/>
                  <a:pt x="203702" y="135186"/>
                  <a:pt x="203702" y="134038"/>
                </a:cubicBezTo>
                <a:cubicBezTo>
                  <a:pt x="203702" y="132140"/>
                  <a:pt x="203482" y="130286"/>
                  <a:pt x="204188" y="128521"/>
                </a:cubicBezTo>
                <a:cubicBezTo>
                  <a:pt x="204960" y="126578"/>
                  <a:pt x="205777" y="124769"/>
                  <a:pt x="205667" y="122628"/>
                </a:cubicBezTo>
                <a:cubicBezTo>
                  <a:pt x="205644" y="121922"/>
                  <a:pt x="205402" y="121547"/>
                  <a:pt x="205027" y="120929"/>
                </a:cubicBezTo>
                <a:cubicBezTo>
                  <a:pt x="204673" y="120333"/>
                  <a:pt x="204210" y="119715"/>
                  <a:pt x="204011" y="119009"/>
                </a:cubicBezTo>
                <a:cubicBezTo>
                  <a:pt x="203901" y="118523"/>
                  <a:pt x="203967" y="118015"/>
                  <a:pt x="203879" y="117530"/>
                </a:cubicBezTo>
                <a:cubicBezTo>
                  <a:pt x="203769" y="116780"/>
                  <a:pt x="203438" y="116095"/>
                  <a:pt x="203415" y="115301"/>
                </a:cubicBezTo>
                <a:cubicBezTo>
                  <a:pt x="203415" y="114882"/>
                  <a:pt x="203438" y="114440"/>
                  <a:pt x="203438" y="114021"/>
                </a:cubicBezTo>
                <a:cubicBezTo>
                  <a:pt x="203460" y="113006"/>
                  <a:pt x="203438" y="112013"/>
                  <a:pt x="203438" y="110997"/>
                </a:cubicBezTo>
                <a:lnTo>
                  <a:pt x="203438" y="102655"/>
                </a:lnTo>
                <a:cubicBezTo>
                  <a:pt x="203438" y="101463"/>
                  <a:pt x="203415" y="100316"/>
                  <a:pt x="203636" y="99146"/>
                </a:cubicBezTo>
                <a:cubicBezTo>
                  <a:pt x="203769" y="98418"/>
                  <a:pt x="203658" y="97800"/>
                  <a:pt x="203504" y="97094"/>
                </a:cubicBezTo>
                <a:cubicBezTo>
                  <a:pt x="202996" y="94600"/>
                  <a:pt x="203195" y="91996"/>
                  <a:pt x="203195" y="89480"/>
                </a:cubicBezTo>
                <a:cubicBezTo>
                  <a:pt x="203195" y="88310"/>
                  <a:pt x="203129" y="87162"/>
                  <a:pt x="203327" y="86015"/>
                </a:cubicBezTo>
                <a:cubicBezTo>
                  <a:pt x="203482" y="85264"/>
                  <a:pt x="203791" y="84536"/>
                  <a:pt x="203901" y="83764"/>
                </a:cubicBezTo>
                <a:cubicBezTo>
                  <a:pt x="203967" y="83278"/>
                  <a:pt x="203945" y="82793"/>
                  <a:pt x="203989" y="82307"/>
                </a:cubicBezTo>
                <a:cubicBezTo>
                  <a:pt x="204122" y="81314"/>
                  <a:pt x="204409" y="80343"/>
                  <a:pt x="204453" y="79328"/>
                </a:cubicBezTo>
                <a:cubicBezTo>
                  <a:pt x="204475" y="78357"/>
                  <a:pt x="204431" y="77363"/>
                  <a:pt x="204431" y="76392"/>
                </a:cubicBezTo>
                <a:cubicBezTo>
                  <a:pt x="204431" y="74605"/>
                  <a:pt x="204210" y="72839"/>
                  <a:pt x="203879" y="71074"/>
                </a:cubicBezTo>
                <a:cubicBezTo>
                  <a:pt x="203724" y="70257"/>
                  <a:pt x="203614" y="69418"/>
                  <a:pt x="203680" y="68602"/>
                </a:cubicBezTo>
                <a:cubicBezTo>
                  <a:pt x="203724" y="68094"/>
                  <a:pt x="203923" y="67631"/>
                  <a:pt x="203945" y="67123"/>
                </a:cubicBezTo>
                <a:cubicBezTo>
                  <a:pt x="203989" y="65600"/>
                  <a:pt x="204188" y="64122"/>
                  <a:pt x="204188" y="62599"/>
                </a:cubicBezTo>
                <a:cubicBezTo>
                  <a:pt x="204188" y="61584"/>
                  <a:pt x="204210" y="60591"/>
                  <a:pt x="204188" y="59598"/>
                </a:cubicBezTo>
                <a:cubicBezTo>
                  <a:pt x="204166" y="58759"/>
                  <a:pt x="204497" y="58141"/>
                  <a:pt x="204629" y="57324"/>
                </a:cubicBezTo>
                <a:cubicBezTo>
                  <a:pt x="204740" y="56728"/>
                  <a:pt x="204607" y="56111"/>
                  <a:pt x="204740" y="55515"/>
                </a:cubicBezTo>
                <a:cubicBezTo>
                  <a:pt x="204784" y="55272"/>
                  <a:pt x="204916" y="55073"/>
                  <a:pt x="204938" y="54808"/>
                </a:cubicBezTo>
                <a:cubicBezTo>
                  <a:pt x="205004" y="54235"/>
                  <a:pt x="204916" y="53617"/>
                  <a:pt x="204916" y="53043"/>
                </a:cubicBezTo>
                <a:cubicBezTo>
                  <a:pt x="204916" y="52006"/>
                  <a:pt x="205402" y="51101"/>
                  <a:pt x="205446" y="50086"/>
                </a:cubicBezTo>
                <a:cubicBezTo>
                  <a:pt x="205468" y="49512"/>
                  <a:pt x="205424" y="48938"/>
                  <a:pt x="205424" y="48364"/>
                </a:cubicBezTo>
                <a:cubicBezTo>
                  <a:pt x="205424" y="47084"/>
                  <a:pt x="205049" y="45870"/>
                  <a:pt x="204960" y="44612"/>
                </a:cubicBezTo>
                <a:cubicBezTo>
                  <a:pt x="204894" y="44038"/>
                  <a:pt x="204762" y="44038"/>
                  <a:pt x="204497" y="43641"/>
                </a:cubicBezTo>
                <a:cubicBezTo>
                  <a:pt x="204100" y="43112"/>
                  <a:pt x="204188" y="42604"/>
                  <a:pt x="204166" y="41986"/>
                </a:cubicBezTo>
                <a:cubicBezTo>
                  <a:pt x="204166" y="41302"/>
                  <a:pt x="204188" y="40618"/>
                  <a:pt x="204188" y="39956"/>
                </a:cubicBezTo>
                <a:lnTo>
                  <a:pt x="204188" y="31459"/>
                </a:lnTo>
                <a:lnTo>
                  <a:pt x="204188" y="27354"/>
                </a:lnTo>
                <a:cubicBezTo>
                  <a:pt x="204188" y="26339"/>
                  <a:pt x="204276" y="25257"/>
                  <a:pt x="204055" y="24286"/>
                </a:cubicBezTo>
                <a:cubicBezTo>
                  <a:pt x="203857" y="23381"/>
                  <a:pt x="203791" y="22278"/>
                  <a:pt x="204188" y="21417"/>
                </a:cubicBezTo>
                <a:cubicBezTo>
                  <a:pt x="204497" y="20755"/>
                  <a:pt x="205049" y="19983"/>
                  <a:pt x="205181" y="19254"/>
                </a:cubicBezTo>
                <a:cubicBezTo>
                  <a:pt x="205380" y="18173"/>
                  <a:pt x="204916" y="17114"/>
                  <a:pt x="204916" y="16032"/>
                </a:cubicBezTo>
                <a:cubicBezTo>
                  <a:pt x="204938" y="15083"/>
                  <a:pt x="204673" y="14223"/>
                  <a:pt x="204673" y="13274"/>
                </a:cubicBezTo>
                <a:cubicBezTo>
                  <a:pt x="204695" y="11927"/>
                  <a:pt x="204431" y="10581"/>
                  <a:pt x="204166" y="9279"/>
                </a:cubicBezTo>
                <a:cubicBezTo>
                  <a:pt x="204011" y="8551"/>
                  <a:pt x="203746" y="7800"/>
                  <a:pt x="203680" y="7050"/>
                </a:cubicBezTo>
                <a:cubicBezTo>
                  <a:pt x="203570" y="6013"/>
                  <a:pt x="203702" y="4909"/>
                  <a:pt x="203702" y="3894"/>
                </a:cubicBezTo>
                <a:cubicBezTo>
                  <a:pt x="203702" y="2967"/>
                  <a:pt x="203393" y="1511"/>
                  <a:pt x="202952" y="981"/>
                </a:cubicBezTo>
                <a:cubicBezTo>
                  <a:pt x="202797" y="794"/>
                  <a:pt x="202460" y="723"/>
                  <a:pt x="202044" y="723"/>
                </a:cubicBezTo>
                <a:cubicBezTo>
                  <a:pt x="201278" y="723"/>
                  <a:pt x="200240" y="965"/>
                  <a:pt x="199553" y="1180"/>
                </a:cubicBezTo>
                <a:cubicBezTo>
                  <a:pt x="198591" y="1473"/>
                  <a:pt x="197566" y="1542"/>
                  <a:pt x="196535" y="1542"/>
                </a:cubicBezTo>
                <a:cubicBezTo>
                  <a:pt x="195627" y="1542"/>
                  <a:pt x="194715" y="1488"/>
                  <a:pt x="193837" y="1488"/>
                </a:cubicBezTo>
                <a:cubicBezTo>
                  <a:pt x="192800" y="1488"/>
                  <a:pt x="191983" y="1444"/>
                  <a:pt x="190990" y="1113"/>
                </a:cubicBezTo>
                <a:cubicBezTo>
                  <a:pt x="190174" y="848"/>
                  <a:pt x="189468" y="738"/>
                  <a:pt x="188607" y="738"/>
                </a:cubicBezTo>
                <a:cubicBezTo>
                  <a:pt x="188386" y="745"/>
                  <a:pt x="188165" y="748"/>
                  <a:pt x="187945" y="748"/>
                </a:cubicBezTo>
                <a:cubicBezTo>
                  <a:pt x="187503" y="748"/>
                  <a:pt x="187062" y="738"/>
                  <a:pt x="186621" y="738"/>
                </a:cubicBezTo>
                <a:cubicBezTo>
                  <a:pt x="185561" y="738"/>
                  <a:pt x="184546" y="981"/>
                  <a:pt x="183487" y="1003"/>
                </a:cubicBezTo>
                <a:cubicBezTo>
                  <a:pt x="182604" y="1025"/>
                  <a:pt x="181876" y="1003"/>
                  <a:pt x="180993" y="1224"/>
                </a:cubicBezTo>
                <a:cubicBezTo>
                  <a:pt x="179911" y="1511"/>
                  <a:pt x="178940" y="1709"/>
                  <a:pt x="177815" y="1753"/>
                </a:cubicBezTo>
                <a:cubicBezTo>
                  <a:pt x="177496" y="1761"/>
                  <a:pt x="177176" y="1764"/>
                  <a:pt x="176855" y="1764"/>
                </a:cubicBezTo>
                <a:cubicBezTo>
                  <a:pt x="174221" y="1764"/>
                  <a:pt x="171527" y="1508"/>
                  <a:pt x="169009" y="760"/>
                </a:cubicBezTo>
                <a:cubicBezTo>
                  <a:pt x="168170" y="495"/>
                  <a:pt x="167486" y="253"/>
                  <a:pt x="166581" y="231"/>
                </a:cubicBezTo>
                <a:cubicBezTo>
                  <a:pt x="165566" y="231"/>
                  <a:pt x="164661" y="363"/>
                  <a:pt x="163668" y="606"/>
                </a:cubicBezTo>
                <a:cubicBezTo>
                  <a:pt x="161196" y="1246"/>
                  <a:pt x="158703" y="2173"/>
                  <a:pt x="156120" y="2239"/>
                </a:cubicBezTo>
                <a:cubicBezTo>
                  <a:pt x="156003" y="2242"/>
                  <a:pt x="155885" y="2244"/>
                  <a:pt x="155768" y="2244"/>
                </a:cubicBezTo>
                <a:cubicBezTo>
                  <a:pt x="153550" y="2244"/>
                  <a:pt x="151368" y="1674"/>
                  <a:pt x="149147" y="1422"/>
                </a:cubicBezTo>
                <a:cubicBezTo>
                  <a:pt x="147810" y="1260"/>
                  <a:pt x="146489" y="1245"/>
                  <a:pt x="145146" y="1245"/>
                </a:cubicBezTo>
                <a:cubicBezTo>
                  <a:pt x="144848" y="1245"/>
                  <a:pt x="144548" y="1246"/>
                  <a:pt x="144247" y="1246"/>
                </a:cubicBezTo>
                <a:cubicBezTo>
                  <a:pt x="143960" y="1246"/>
                  <a:pt x="143673" y="1235"/>
                  <a:pt x="143386" y="1235"/>
                </a:cubicBezTo>
                <a:cubicBezTo>
                  <a:pt x="143099" y="1235"/>
                  <a:pt x="142813" y="1246"/>
                  <a:pt x="142526" y="1290"/>
                </a:cubicBezTo>
                <a:cubicBezTo>
                  <a:pt x="141577" y="1444"/>
                  <a:pt x="140650" y="1400"/>
                  <a:pt x="139679" y="1488"/>
                </a:cubicBezTo>
                <a:cubicBezTo>
                  <a:pt x="138818" y="1599"/>
                  <a:pt x="138046" y="2084"/>
                  <a:pt x="137163" y="2195"/>
                </a:cubicBezTo>
                <a:cubicBezTo>
                  <a:pt x="136798" y="2237"/>
                  <a:pt x="136430" y="2250"/>
                  <a:pt x="136062" y="2250"/>
                </a:cubicBezTo>
                <a:cubicBezTo>
                  <a:pt x="135473" y="2250"/>
                  <a:pt x="134886" y="2217"/>
                  <a:pt x="134316" y="2217"/>
                </a:cubicBezTo>
                <a:cubicBezTo>
                  <a:pt x="133732" y="2217"/>
                  <a:pt x="133140" y="2255"/>
                  <a:pt x="132554" y="2255"/>
                </a:cubicBezTo>
                <a:cubicBezTo>
                  <a:pt x="132144" y="2255"/>
                  <a:pt x="131736" y="2236"/>
                  <a:pt x="131336" y="2173"/>
                </a:cubicBezTo>
                <a:cubicBezTo>
                  <a:pt x="130343" y="2040"/>
                  <a:pt x="129394" y="1731"/>
                  <a:pt x="128357" y="1731"/>
                </a:cubicBezTo>
                <a:cubicBezTo>
                  <a:pt x="125929" y="1687"/>
                  <a:pt x="123700" y="1180"/>
                  <a:pt x="121339" y="606"/>
                </a:cubicBezTo>
                <a:cubicBezTo>
                  <a:pt x="120071" y="297"/>
                  <a:pt x="118827" y="239"/>
                  <a:pt x="117563" y="239"/>
                </a:cubicBezTo>
                <a:cubicBezTo>
                  <a:pt x="117111" y="239"/>
                  <a:pt x="116656" y="247"/>
                  <a:pt x="116197" y="253"/>
                </a:cubicBezTo>
                <a:cubicBezTo>
                  <a:pt x="114762" y="253"/>
                  <a:pt x="113460" y="694"/>
                  <a:pt x="112092" y="1069"/>
                </a:cubicBezTo>
                <a:cubicBezTo>
                  <a:pt x="111303" y="1276"/>
                  <a:pt x="110457" y="1334"/>
                  <a:pt x="109603" y="1334"/>
                </a:cubicBezTo>
                <a:cubicBezTo>
                  <a:pt x="108545" y="1334"/>
                  <a:pt x="107475" y="1246"/>
                  <a:pt x="106486" y="1246"/>
                </a:cubicBezTo>
                <a:cubicBezTo>
                  <a:pt x="106239" y="1246"/>
                  <a:pt x="105992" y="1245"/>
                  <a:pt x="105746" y="1245"/>
                </a:cubicBezTo>
                <a:cubicBezTo>
                  <a:pt x="103529" y="1245"/>
                  <a:pt x="101342" y="1263"/>
                  <a:pt x="99137" y="1621"/>
                </a:cubicBezTo>
                <a:cubicBezTo>
                  <a:pt x="97614" y="1864"/>
                  <a:pt x="96180" y="2636"/>
                  <a:pt x="94613" y="2769"/>
                </a:cubicBezTo>
                <a:cubicBezTo>
                  <a:pt x="94318" y="2791"/>
                  <a:pt x="94002" y="2800"/>
                  <a:pt x="93678" y="2800"/>
                </a:cubicBezTo>
                <a:cubicBezTo>
                  <a:pt x="93031" y="2800"/>
                  <a:pt x="92354" y="2761"/>
                  <a:pt x="91766" y="2702"/>
                </a:cubicBezTo>
                <a:cubicBezTo>
                  <a:pt x="91037" y="2636"/>
                  <a:pt x="90353" y="2437"/>
                  <a:pt x="89625" y="2349"/>
                </a:cubicBezTo>
                <a:cubicBezTo>
                  <a:pt x="88676" y="2195"/>
                  <a:pt x="87727" y="2327"/>
                  <a:pt x="86800" y="2195"/>
                </a:cubicBezTo>
                <a:cubicBezTo>
                  <a:pt x="86204" y="2106"/>
                  <a:pt x="85630" y="1864"/>
                  <a:pt x="85035" y="1775"/>
                </a:cubicBezTo>
                <a:cubicBezTo>
                  <a:pt x="84781" y="1742"/>
                  <a:pt x="84527" y="1737"/>
                  <a:pt x="84273" y="1737"/>
                </a:cubicBezTo>
                <a:cubicBezTo>
                  <a:pt x="84146" y="1737"/>
                  <a:pt x="84019" y="1738"/>
                  <a:pt x="83892" y="1738"/>
                </a:cubicBezTo>
                <a:cubicBezTo>
                  <a:pt x="83766" y="1738"/>
                  <a:pt x="83639" y="1737"/>
                  <a:pt x="83512" y="1731"/>
                </a:cubicBezTo>
                <a:cubicBezTo>
                  <a:pt x="82695" y="1709"/>
                  <a:pt x="81901" y="1488"/>
                  <a:pt x="81062" y="1466"/>
                </a:cubicBezTo>
                <a:cubicBezTo>
                  <a:pt x="80543" y="1455"/>
                  <a:pt x="80026" y="1447"/>
                  <a:pt x="79510" y="1447"/>
                </a:cubicBezTo>
                <a:cubicBezTo>
                  <a:pt x="77963" y="1447"/>
                  <a:pt x="76427" y="1522"/>
                  <a:pt x="74905" y="1820"/>
                </a:cubicBezTo>
                <a:cubicBezTo>
                  <a:pt x="73047" y="2183"/>
                  <a:pt x="71154" y="2262"/>
                  <a:pt x="69258" y="2262"/>
                </a:cubicBezTo>
                <a:cubicBezTo>
                  <a:pt x="67820" y="2262"/>
                  <a:pt x="66379" y="2217"/>
                  <a:pt x="64951" y="2217"/>
                </a:cubicBezTo>
                <a:lnTo>
                  <a:pt x="59897" y="2217"/>
                </a:lnTo>
                <a:cubicBezTo>
                  <a:pt x="59836" y="2217"/>
                  <a:pt x="59775" y="2218"/>
                  <a:pt x="59713" y="2218"/>
                </a:cubicBezTo>
                <a:cubicBezTo>
                  <a:pt x="57729" y="2218"/>
                  <a:pt x="55843" y="1877"/>
                  <a:pt x="53895" y="1599"/>
                </a:cubicBezTo>
                <a:cubicBezTo>
                  <a:pt x="51555" y="1268"/>
                  <a:pt x="49304" y="1290"/>
                  <a:pt x="46965" y="1224"/>
                </a:cubicBezTo>
                <a:cubicBezTo>
                  <a:pt x="46940" y="1223"/>
                  <a:pt x="46916" y="1223"/>
                  <a:pt x="46891" y="1223"/>
                </a:cubicBezTo>
                <a:cubicBezTo>
                  <a:pt x="45820" y="1223"/>
                  <a:pt x="44910" y="1689"/>
                  <a:pt x="43853" y="1753"/>
                </a:cubicBezTo>
                <a:cubicBezTo>
                  <a:pt x="43726" y="1764"/>
                  <a:pt x="43598" y="1768"/>
                  <a:pt x="43469" y="1768"/>
                </a:cubicBezTo>
                <a:cubicBezTo>
                  <a:pt x="43082" y="1768"/>
                  <a:pt x="42689" y="1731"/>
                  <a:pt x="42308" y="1731"/>
                </a:cubicBezTo>
                <a:lnTo>
                  <a:pt x="23990" y="1731"/>
                </a:lnTo>
                <a:cubicBezTo>
                  <a:pt x="22379" y="1731"/>
                  <a:pt x="20812" y="1511"/>
                  <a:pt x="19223" y="1246"/>
                </a:cubicBezTo>
                <a:cubicBezTo>
                  <a:pt x="18561" y="1135"/>
                  <a:pt x="17921" y="915"/>
                  <a:pt x="17281" y="804"/>
                </a:cubicBezTo>
                <a:cubicBezTo>
                  <a:pt x="16376" y="650"/>
                  <a:pt x="15449" y="694"/>
                  <a:pt x="14545" y="495"/>
                </a:cubicBezTo>
                <a:cubicBezTo>
                  <a:pt x="13574" y="297"/>
                  <a:pt x="12602" y="10"/>
                  <a:pt x="11631" y="10"/>
                </a:cubicBezTo>
                <a:cubicBezTo>
                  <a:pt x="11344" y="2"/>
                  <a:pt x="11058" y="0"/>
                  <a:pt x="1077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 name="Google Shape;20;p3"/>
          <p:cNvPicPr preferRelativeResize="0"/>
          <p:nvPr/>
        </p:nvPicPr>
        <p:blipFill rotWithShape="1">
          <a:blip r:embed="rId2">
            <a:alphaModFix amt="75000"/>
          </a:blip>
          <a:srcRect b="10" l="0" r="0" t="0"/>
          <a:stretch/>
        </p:blipFill>
        <p:spPr>
          <a:xfrm>
            <a:off x="0" y="0"/>
            <a:ext cx="9144001" cy="5143502"/>
          </a:xfrm>
          <a:prstGeom prst="rect">
            <a:avLst/>
          </a:prstGeom>
          <a:noFill/>
          <a:ln>
            <a:noFill/>
          </a:ln>
        </p:spPr>
      </p:pic>
      <p:sp>
        <p:nvSpPr>
          <p:cNvPr id="21" name="Google Shape;21;p3"/>
          <p:cNvSpPr txBox="1"/>
          <p:nvPr>
            <p:ph idx="1" type="subTitle"/>
          </p:nvPr>
        </p:nvSpPr>
        <p:spPr>
          <a:xfrm>
            <a:off x="1943376" y="1335300"/>
            <a:ext cx="2415900" cy="80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000">
                <a:solidFill>
                  <a:schemeClr val="dk1"/>
                </a:solidFill>
                <a:latin typeface="Sancreek"/>
                <a:ea typeface="Sancreek"/>
                <a:cs typeface="Sancreek"/>
                <a:sym typeface="Sancree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2" name="Google Shape;22;p3"/>
          <p:cNvSpPr txBox="1"/>
          <p:nvPr>
            <p:ph idx="2" type="subTitle"/>
          </p:nvPr>
        </p:nvSpPr>
        <p:spPr>
          <a:xfrm>
            <a:off x="1943376" y="2196950"/>
            <a:ext cx="2122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3"/>
          <p:cNvSpPr txBox="1"/>
          <p:nvPr>
            <p:ph idx="3" type="subTitle"/>
          </p:nvPr>
        </p:nvSpPr>
        <p:spPr>
          <a:xfrm>
            <a:off x="1943376" y="3883400"/>
            <a:ext cx="2122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 name="Google Shape;24;p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5" name="Google Shape;25;p3"/>
          <p:cNvSpPr txBox="1"/>
          <p:nvPr>
            <p:ph idx="4" type="subTitle"/>
          </p:nvPr>
        </p:nvSpPr>
        <p:spPr>
          <a:xfrm>
            <a:off x="1943376" y="3021625"/>
            <a:ext cx="2415900" cy="80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000">
                <a:solidFill>
                  <a:schemeClr val="dk1"/>
                </a:solidFill>
                <a:latin typeface="Sancreek"/>
                <a:ea typeface="Sancreek"/>
                <a:cs typeface="Sancreek"/>
                <a:sym typeface="Sancree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6" name="Google Shape;26;p3"/>
          <p:cNvSpPr txBox="1"/>
          <p:nvPr>
            <p:ph idx="5" type="title"/>
          </p:nvPr>
        </p:nvSpPr>
        <p:spPr>
          <a:xfrm>
            <a:off x="951001" y="1440300"/>
            <a:ext cx="687600" cy="59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Font typeface="Averia Gruesa Libre"/>
              <a:buNone/>
              <a:defRPr sz="2800">
                <a:latin typeface="Averia Gruesa Libre"/>
                <a:ea typeface="Averia Gruesa Libre"/>
                <a:cs typeface="Averia Gruesa Libre"/>
                <a:sym typeface="Averia Gruesa Libre"/>
              </a:defRPr>
            </a:lvl1pPr>
            <a:lvl2pPr lvl="1"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2pPr>
            <a:lvl3pPr lvl="2"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3pPr>
            <a:lvl4pPr lvl="3"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4pPr>
            <a:lvl5pPr lvl="4"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5pPr>
            <a:lvl6pPr lvl="5"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6pPr>
            <a:lvl7pPr lvl="6"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7pPr>
            <a:lvl8pPr lvl="7"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8pPr>
            <a:lvl9pPr lvl="8"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9pPr>
          </a:lstStyle>
          <a:p/>
        </p:txBody>
      </p:sp>
      <p:sp>
        <p:nvSpPr>
          <p:cNvPr id="27" name="Google Shape;27;p3"/>
          <p:cNvSpPr txBox="1"/>
          <p:nvPr>
            <p:ph idx="6" type="title"/>
          </p:nvPr>
        </p:nvSpPr>
        <p:spPr>
          <a:xfrm>
            <a:off x="951001" y="3126625"/>
            <a:ext cx="687600" cy="59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Font typeface="Averia Gruesa Libre"/>
              <a:buNone/>
              <a:defRPr sz="2800">
                <a:latin typeface="Averia Gruesa Libre"/>
                <a:ea typeface="Averia Gruesa Libre"/>
                <a:cs typeface="Averia Gruesa Libre"/>
                <a:sym typeface="Averia Gruesa Libre"/>
              </a:defRPr>
            </a:lvl1pPr>
            <a:lvl2pPr lvl="1"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2pPr>
            <a:lvl3pPr lvl="2"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3pPr>
            <a:lvl4pPr lvl="3"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4pPr>
            <a:lvl5pPr lvl="4"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5pPr>
            <a:lvl6pPr lvl="5"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6pPr>
            <a:lvl7pPr lvl="6"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7pPr>
            <a:lvl8pPr lvl="7"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8pPr>
            <a:lvl9pPr lvl="8"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9pPr>
          </a:lstStyle>
          <a:p/>
        </p:txBody>
      </p:sp>
      <p:sp>
        <p:nvSpPr>
          <p:cNvPr id="28" name="Google Shape;28;p3"/>
          <p:cNvSpPr txBox="1"/>
          <p:nvPr>
            <p:ph idx="7" type="subTitle"/>
          </p:nvPr>
        </p:nvSpPr>
        <p:spPr>
          <a:xfrm>
            <a:off x="6013000" y="1335300"/>
            <a:ext cx="2415900" cy="80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000">
                <a:solidFill>
                  <a:schemeClr val="dk1"/>
                </a:solidFill>
                <a:latin typeface="Sancreek"/>
                <a:ea typeface="Sancreek"/>
                <a:cs typeface="Sancreek"/>
                <a:sym typeface="Sancree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9" name="Google Shape;29;p3"/>
          <p:cNvSpPr txBox="1"/>
          <p:nvPr>
            <p:ph idx="8" type="subTitle"/>
          </p:nvPr>
        </p:nvSpPr>
        <p:spPr>
          <a:xfrm>
            <a:off x="6013000" y="2196950"/>
            <a:ext cx="2122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 name="Google Shape;30;p3"/>
          <p:cNvSpPr txBox="1"/>
          <p:nvPr>
            <p:ph idx="9" type="subTitle"/>
          </p:nvPr>
        </p:nvSpPr>
        <p:spPr>
          <a:xfrm>
            <a:off x="6013000" y="3883400"/>
            <a:ext cx="2122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 name="Google Shape;31;p3"/>
          <p:cNvSpPr txBox="1"/>
          <p:nvPr>
            <p:ph idx="13" type="subTitle"/>
          </p:nvPr>
        </p:nvSpPr>
        <p:spPr>
          <a:xfrm>
            <a:off x="6013000" y="3021625"/>
            <a:ext cx="2415900" cy="80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000">
                <a:solidFill>
                  <a:schemeClr val="dk1"/>
                </a:solidFill>
                <a:latin typeface="Sancreek"/>
                <a:ea typeface="Sancreek"/>
                <a:cs typeface="Sancreek"/>
                <a:sym typeface="Sancree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2" name="Google Shape;32;p3"/>
          <p:cNvSpPr txBox="1"/>
          <p:nvPr>
            <p:ph idx="14" type="title"/>
          </p:nvPr>
        </p:nvSpPr>
        <p:spPr>
          <a:xfrm>
            <a:off x="5020651" y="1440300"/>
            <a:ext cx="687600" cy="59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Font typeface="Averia Gruesa Libre"/>
              <a:buNone/>
              <a:defRPr sz="2800">
                <a:latin typeface="Averia Gruesa Libre"/>
                <a:ea typeface="Averia Gruesa Libre"/>
                <a:cs typeface="Averia Gruesa Libre"/>
                <a:sym typeface="Averia Gruesa Libre"/>
              </a:defRPr>
            </a:lvl1pPr>
            <a:lvl2pPr lvl="1"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2pPr>
            <a:lvl3pPr lvl="2"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3pPr>
            <a:lvl4pPr lvl="3"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4pPr>
            <a:lvl5pPr lvl="4"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5pPr>
            <a:lvl6pPr lvl="5"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6pPr>
            <a:lvl7pPr lvl="6"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7pPr>
            <a:lvl8pPr lvl="7"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8pPr>
            <a:lvl9pPr lvl="8"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9pPr>
          </a:lstStyle>
          <a:p/>
        </p:txBody>
      </p:sp>
      <p:sp>
        <p:nvSpPr>
          <p:cNvPr id="33" name="Google Shape;33;p3"/>
          <p:cNvSpPr txBox="1"/>
          <p:nvPr>
            <p:ph idx="15" type="title"/>
          </p:nvPr>
        </p:nvSpPr>
        <p:spPr>
          <a:xfrm>
            <a:off x="5020651" y="3126625"/>
            <a:ext cx="687600" cy="59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Font typeface="Averia Gruesa Libre"/>
              <a:buNone/>
              <a:defRPr sz="2800">
                <a:latin typeface="Averia Gruesa Libre"/>
                <a:ea typeface="Averia Gruesa Libre"/>
                <a:cs typeface="Averia Gruesa Libre"/>
                <a:sym typeface="Averia Gruesa Libre"/>
              </a:defRPr>
            </a:lvl1pPr>
            <a:lvl2pPr lvl="1"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2pPr>
            <a:lvl3pPr lvl="2"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3pPr>
            <a:lvl4pPr lvl="3"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4pPr>
            <a:lvl5pPr lvl="4"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5pPr>
            <a:lvl6pPr lvl="5"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6pPr>
            <a:lvl7pPr lvl="6"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7pPr>
            <a:lvl8pPr lvl="7"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8pPr>
            <a:lvl9pPr lvl="8"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9pPr>
          </a:lstStyle>
          <a:p/>
        </p:txBody>
      </p:sp>
      <p:grpSp>
        <p:nvGrpSpPr>
          <p:cNvPr id="34" name="Google Shape;34;p3"/>
          <p:cNvGrpSpPr/>
          <p:nvPr/>
        </p:nvGrpSpPr>
        <p:grpSpPr>
          <a:xfrm>
            <a:off x="3810087" y="4951620"/>
            <a:ext cx="1523894" cy="119100"/>
            <a:chOff x="3810087" y="4951620"/>
            <a:chExt cx="1523894" cy="119100"/>
          </a:xfrm>
        </p:grpSpPr>
        <p:sp>
          <p:nvSpPr>
            <p:cNvPr id="35" name="Google Shape;35;p3"/>
            <p:cNvSpPr/>
            <p:nvPr/>
          </p:nvSpPr>
          <p:spPr>
            <a:xfrm>
              <a:off x="3810087"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3"/>
            <p:cNvSpPr/>
            <p:nvPr/>
          </p:nvSpPr>
          <p:spPr>
            <a:xfrm>
              <a:off x="4276252"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
            <p:cNvSpPr/>
            <p:nvPr/>
          </p:nvSpPr>
          <p:spPr>
            <a:xfrm>
              <a:off x="4742416"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
            <p:cNvSpPr/>
            <p:nvPr/>
          </p:nvSpPr>
          <p:spPr>
            <a:xfrm>
              <a:off x="5208581"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4"/>
          <p:cNvSpPr/>
          <p:nvPr/>
        </p:nvSpPr>
        <p:spPr>
          <a:xfrm rot="206">
            <a:off x="264213" y="230128"/>
            <a:ext cx="8615316" cy="4663176"/>
          </a:xfrm>
          <a:custGeom>
            <a:rect b="b" l="l" r="r" t="t"/>
            <a:pathLst>
              <a:path extrusionOk="0" h="206130" w="206528">
                <a:moveTo>
                  <a:pt x="10771" y="0"/>
                </a:moveTo>
                <a:cubicBezTo>
                  <a:pt x="10197" y="0"/>
                  <a:pt x="9623" y="10"/>
                  <a:pt x="9049" y="10"/>
                </a:cubicBezTo>
                <a:cubicBezTo>
                  <a:pt x="8189" y="10"/>
                  <a:pt x="7460" y="120"/>
                  <a:pt x="6622" y="253"/>
                </a:cubicBezTo>
                <a:cubicBezTo>
                  <a:pt x="6136" y="319"/>
                  <a:pt x="5827" y="584"/>
                  <a:pt x="5342" y="694"/>
                </a:cubicBezTo>
                <a:cubicBezTo>
                  <a:pt x="4768" y="826"/>
                  <a:pt x="4459" y="826"/>
                  <a:pt x="3907" y="1091"/>
                </a:cubicBezTo>
                <a:cubicBezTo>
                  <a:pt x="3355" y="1356"/>
                  <a:pt x="2539" y="1555"/>
                  <a:pt x="2318" y="2217"/>
                </a:cubicBezTo>
                <a:cubicBezTo>
                  <a:pt x="2119" y="2813"/>
                  <a:pt x="2561" y="3276"/>
                  <a:pt x="2561" y="3916"/>
                </a:cubicBezTo>
                <a:cubicBezTo>
                  <a:pt x="2583" y="4335"/>
                  <a:pt x="2583" y="4777"/>
                  <a:pt x="2561" y="5196"/>
                </a:cubicBezTo>
                <a:cubicBezTo>
                  <a:pt x="2539" y="5770"/>
                  <a:pt x="2252" y="5836"/>
                  <a:pt x="1965" y="6278"/>
                </a:cubicBezTo>
                <a:cubicBezTo>
                  <a:pt x="1700" y="6697"/>
                  <a:pt x="1833" y="7403"/>
                  <a:pt x="1833" y="7911"/>
                </a:cubicBezTo>
                <a:cubicBezTo>
                  <a:pt x="1833" y="8816"/>
                  <a:pt x="1810" y="9720"/>
                  <a:pt x="1833" y="10625"/>
                </a:cubicBezTo>
                <a:cubicBezTo>
                  <a:pt x="1833" y="11707"/>
                  <a:pt x="1347" y="12612"/>
                  <a:pt x="1325" y="13671"/>
                </a:cubicBezTo>
                <a:cubicBezTo>
                  <a:pt x="1325" y="14576"/>
                  <a:pt x="972" y="15414"/>
                  <a:pt x="1082" y="16341"/>
                </a:cubicBezTo>
                <a:cubicBezTo>
                  <a:pt x="1148" y="16959"/>
                  <a:pt x="1479" y="17489"/>
                  <a:pt x="1656" y="18085"/>
                </a:cubicBezTo>
                <a:cubicBezTo>
                  <a:pt x="1833" y="18725"/>
                  <a:pt x="1788" y="19321"/>
                  <a:pt x="1810" y="20005"/>
                </a:cubicBezTo>
                <a:cubicBezTo>
                  <a:pt x="1833" y="20601"/>
                  <a:pt x="2053" y="21130"/>
                  <a:pt x="2075" y="21726"/>
                </a:cubicBezTo>
                <a:cubicBezTo>
                  <a:pt x="2097" y="22300"/>
                  <a:pt x="1943" y="22653"/>
                  <a:pt x="1810" y="23205"/>
                </a:cubicBezTo>
                <a:cubicBezTo>
                  <a:pt x="1722" y="23580"/>
                  <a:pt x="1700" y="24044"/>
                  <a:pt x="1634" y="24441"/>
                </a:cubicBezTo>
                <a:cubicBezTo>
                  <a:pt x="1524" y="25081"/>
                  <a:pt x="1568" y="25743"/>
                  <a:pt x="1568" y="26405"/>
                </a:cubicBezTo>
                <a:cubicBezTo>
                  <a:pt x="1568" y="26913"/>
                  <a:pt x="1590" y="27420"/>
                  <a:pt x="1568" y="27906"/>
                </a:cubicBezTo>
                <a:cubicBezTo>
                  <a:pt x="1568" y="28479"/>
                  <a:pt x="1744" y="28811"/>
                  <a:pt x="1833" y="29340"/>
                </a:cubicBezTo>
                <a:cubicBezTo>
                  <a:pt x="1987" y="30179"/>
                  <a:pt x="1833" y="31216"/>
                  <a:pt x="1833" y="32099"/>
                </a:cubicBezTo>
                <a:cubicBezTo>
                  <a:pt x="1810" y="32960"/>
                  <a:pt x="2009" y="33732"/>
                  <a:pt x="2075" y="34571"/>
                </a:cubicBezTo>
                <a:cubicBezTo>
                  <a:pt x="2119" y="35078"/>
                  <a:pt x="2296" y="35520"/>
                  <a:pt x="2340" y="36027"/>
                </a:cubicBezTo>
                <a:cubicBezTo>
                  <a:pt x="2384" y="36689"/>
                  <a:pt x="2053" y="36932"/>
                  <a:pt x="1877" y="37506"/>
                </a:cubicBezTo>
                <a:cubicBezTo>
                  <a:pt x="1788" y="37771"/>
                  <a:pt x="1855" y="37969"/>
                  <a:pt x="1833" y="38256"/>
                </a:cubicBezTo>
                <a:cubicBezTo>
                  <a:pt x="1788" y="38720"/>
                  <a:pt x="1722" y="39029"/>
                  <a:pt x="1634" y="39470"/>
                </a:cubicBezTo>
                <a:cubicBezTo>
                  <a:pt x="1479" y="40265"/>
                  <a:pt x="1524" y="41169"/>
                  <a:pt x="1568" y="41964"/>
                </a:cubicBezTo>
                <a:cubicBezTo>
                  <a:pt x="1590" y="42803"/>
                  <a:pt x="2186" y="43487"/>
                  <a:pt x="2583" y="44215"/>
                </a:cubicBezTo>
                <a:cubicBezTo>
                  <a:pt x="2826" y="44634"/>
                  <a:pt x="2826" y="44789"/>
                  <a:pt x="2826" y="45296"/>
                </a:cubicBezTo>
                <a:cubicBezTo>
                  <a:pt x="2804" y="46025"/>
                  <a:pt x="2627" y="46687"/>
                  <a:pt x="2561" y="47393"/>
                </a:cubicBezTo>
                <a:cubicBezTo>
                  <a:pt x="2473" y="48276"/>
                  <a:pt x="2561" y="49269"/>
                  <a:pt x="2561" y="50152"/>
                </a:cubicBezTo>
                <a:cubicBezTo>
                  <a:pt x="2561" y="50858"/>
                  <a:pt x="2583" y="51542"/>
                  <a:pt x="2450" y="52226"/>
                </a:cubicBezTo>
                <a:cubicBezTo>
                  <a:pt x="2318" y="52999"/>
                  <a:pt x="2009" y="53727"/>
                  <a:pt x="1877" y="54477"/>
                </a:cubicBezTo>
                <a:cubicBezTo>
                  <a:pt x="1722" y="55228"/>
                  <a:pt x="1788" y="55978"/>
                  <a:pt x="1634" y="56751"/>
                </a:cubicBezTo>
                <a:cubicBezTo>
                  <a:pt x="1369" y="58031"/>
                  <a:pt x="1744" y="59178"/>
                  <a:pt x="2208" y="60348"/>
                </a:cubicBezTo>
                <a:cubicBezTo>
                  <a:pt x="2914" y="62180"/>
                  <a:pt x="2804" y="63967"/>
                  <a:pt x="2804" y="65909"/>
                </a:cubicBezTo>
                <a:cubicBezTo>
                  <a:pt x="2826" y="67741"/>
                  <a:pt x="2473" y="69286"/>
                  <a:pt x="1877" y="71030"/>
                </a:cubicBezTo>
                <a:cubicBezTo>
                  <a:pt x="1369" y="72552"/>
                  <a:pt x="817" y="74384"/>
                  <a:pt x="839" y="76017"/>
                </a:cubicBezTo>
                <a:cubicBezTo>
                  <a:pt x="861" y="78180"/>
                  <a:pt x="839" y="80365"/>
                  <a:pt x="839" y="82550"/>
                </a:cubicBezTo>
                <a:cubicBezTo>
                  <a:pt x="839" y="84536"/>
                  <a:pt x="597" y="86478"/>
                  <a:pt x="597" y="88464"/>
                </a:cubicBezTo>
                <a:lnTo>
                  <a:pt x="597" y="95196"/>
                </a:lnTo>
                <a:lnTo>
                  <a:pt x="597" y="104332"/>
                </a:lnTo>
                <a:cubicBezTo>
                  <a:pt x="597" y="105171"/>
                  <a:pt x="575" y="105943"/>
                  <a:pt x="707" y="106760"/>
                </a:cubicBezTo>
                <a:cubicBezTo>
                  <a:pt x="928" y="107996"/>
                  <a:pt x="839" y="109254"/>
                  <a:pt x="839" y="110512"/>
                </a:cubicBezTo>
                <a:cubicBezTo>
                  <a:pt x="817" y="112057"/>
                  <a:pt x="1347" y="113469"/>
                  <a:pt x="1347" y="114948"/>
                </a:cubicBezTo>
                <a:cubicBezTo>
                  <a:pt x="1347" y="118170"/>
                  <a:pt x="707" y="121238"/>
                  <a:pt x="817" y="124438"/>
                </a:cubicBezTo>
                <a:cubicBezTo>
                  <a:pt x="861" y="125188"/>
                  <a:pt x="1170" y="125652"/>
                  <a:pt x="1347" y="126336"/>
                </a:cubicBezTo>
                <a:cubicBezTo>
                  <a:pt x="1479" y="126821"/>
                  <a:pt x="1325" y="127704"/>
                  <a:pt x="1325" y="128167"/>
                </a:cubicBezTo>
                <a:cubicBezTo>
                  <a:pt x="1325" y="128874"/>
                  <a:pt x="1325" y="129580"/>
                  <a:pt x="1325" y="130286"/>
                </a:cubicBezTo>
                <a:cubicBezTo>
                  <a:pt x="1325" y="131522"/>
                  <a:pt x="1369" y="132361"/>
                  <a:pt x="1877" y="133508"/>
                </a:cubicBezTo>
                <a:cubicBezTo>
                  <a:pt x="2384" y="134590"/>
                  <a:pt x="2450" y="135627"/>
                  <a:pt x="2627" y="136775"/>
                </a:cubicBezTo>
                <a:cubicBezTo>
                  <a:pt x="2958" y="139070"/>
                  <a:pt x="2804" y="141431"/>
                  <a:pt x="2804" y="143749"/>
                </a:cubicBezTo>
                <a:cubicBezTo>
                  <a:pt x="2804" y="145757"/>
                  <a:pt x="3223" y="148118"/>
                  <a:pt x="2384" y="149972"/>
                </a:cubicBezTo>
                <a:cubicBezTo>
                  <a:pt x="1678" y="151539"/>
                  <a:pt x="884" y="152974"/>
                  <a:pt x="839" y="154739"/>
                </a:cubicBezTo>
                <a:cubicBezTo>
                  <a:pt x="751" y="156946"/>
                  <a:pt x="663" y="159330"/>
                  <a:pt x="861" y="161515"/>
                </a:cubicBezTo>
                <a:cubicBezTo>
                  <a:pt x="972" y="162706"/>
                  <a:pt x="1104" y="163854"/>
                  <a:pt x="1457" y="164979"/>
                </a:cubicBezTo>
                <a:cubicBezTo>
                  <a:pt x="1810" y="166083"/>
                  <a:pt x="1899" y="167164"/>
                  <a:pt x="1810" y="168312"/>
                </a:cubicBezTo>
                <a:cubicBezTo>
                  <a:pt x="1612" y="170475"/>
                  <a:pt x="839" y="172417"/>
                  <a:pt x="839" y="174624"/>
                </a:cubicBezTo>
                <a:cubicBezTo>
                  <a:pt x="839" y="176698"/>
                  <a:pt x="1082" y="178707"/>
                  <a:pt x="1082" y="180759"/>
                </a:cubicBezTo>
                <a:cubicBezTo>
                  <a:pt x="1082" y="181708"/>
                  <a:pt x="972" y="182679"/>
                  <a:pt x="1126" y="183606"/>
                </a:cubicBezTo>
                <a:cubicBezTo>
                  <a:pt x="1325" y="184732"/>
                  <a:pt x="1590" y="185703"/>
                  <a:pt x="1590" y="186828"/>
                </a:cubicBezTo>
                <a:cubicBezTo>
                  <a:pt x="1568" y="188152"/>
                  <a:pt x="1369" y="189432"/>
                  <a:pt x="1325" y="190735"/>
                </a:cubicBezTo>
                <a:cubicBezTo>
                  <a:pt x="1303" y="191639"/>
                  <a:pt x="1038" y="192125"/>
                  <a:pt x="751" y="192986"/>
                </a:cubicBezTo>
                <a:cubicBezTo>
                  <a:pt x="530" y="193604"/>
                  <a:pt x="155" y="194310"/>
                  <a:pt x="89" y="194972"/>
                </a:cubicBezTo>
                <a:cubicBezTo>
                  <a:pt x="1" y="195722"/>
                  <a:pt x="486" y="196384"/>
                  <a:pt x="707" y="197068"/>
                </a:cubicBezTo>
                <a:cubicBezTo>
                  <a:pt x="950" y="197907"/>
                  <a:pt x="685" y="198768"/>
                  <a:pt x="884" y="199606"/>
                </a:cubicBezTo>
                <a:cubicBezTo>
                  <a:pt x="1060" y="200313"/>
                  <a:pt x="1082" y="200909"/>
                  <a:pt x="1082" y="201659"/>
                </a:cubicBezTo>
                <a:cubicBezTo>
                  <a:pt x="1082" y="202387"/>
                  <a:pt x="1104" y="202939"/>
                  <a:pt x="1281" y="203601"/>
                </a:cubicBezTo>
                <a:cubicBezTo>
                  <a:pt x="1391" y="204065"/>
                  <a:pt x="641" y="204771"/>
                  <a:pt x="1082" y="205455"/>
                </a:cubicBezTo>
                <a:cubicBezTo>
                  <a:pt x="1251" y="205708"/>
                  <a:pt x="1580" y="205787"/>
                  <a:pt x="1978" y="205787"/>
                </a:cubicBezTo>
                <a:cubicBezTo>
                  <a:pt x="2622" y="205787"/>
                  <a:pt x="3447" y="205579"/>
                  <a:pt x="4062" y="205565"/>
                </a:cubicBezTo>
                <a:cubicBezTo>
                  <a:pt x="5562" y="205565"/>
                  <a:pt x="7019" y="205808"/>
                  <a:pt x="8498" y="205830"/>
                </a:cubicBezTo>
                <a:cubicBezTo>
                  <a:pt x="10550" y="205830"/>
                  <a:pt x="12602" y="205565"/>
                  <a:pt x="14655" y="205565"/>
                </a:cubicBezTo>
                <a:cubicBezTo>
                  <a:pt x="15520" y="205565"/>
                  <a:pt x="16378" y="205579"/>
                  <a:pt x="17233" y="205579"/>
                </a:cubicBezTo>
                <a:cubicBezTo>
                  <a:pt x="18516" y="205579"/>
                  <a:pt x="19793" y="205548"/>
                  <a:pt x="21077" y="205389"/>
                </a:cubicBezTo>
                <a:cubicBezTo>
                  <a:pt x="23637" y="205080"/>
                  <a:pt x="26131" y="204396"/>
                  <a:pt x="28713" y="204131"/>
                </a:cubicBezTo>
                <a:cubicBezTo>
                  <a:pt x="29328" y="204074"/>
                  <a:pt x="29947" y="204058"/>
                  <a:pt x="30566" y="204058"/>
                </a:cubicBezTo>
                <a:cubicBezTo>
                  <a:pt x="31392" y="204058"/>
                  <a:pt x="32219" y="204087"/>
                  <a:pt x="33039" y="204087"/>
                </a:cubicBezTo>
                <a:cubicBezTo>
                  <a:pt x="33517" y="204087"/>
                  <a:pt x="33998" y="204077"/>
                  <a:pt x="34478" y="204077"/>
                </a:cubicBezTo>
                <a:cubicBezTo>
                  <a:pt x="35439" y="204077"/>
                  <a:pt x="36401" y="204116"/>
                  <a:pt x="37342" y="204351"/>
                </a:cubicBezTo>
                <a:cubicBezTo>
                  <a:pt x="38380" y="204594"/>
                  <a:pt x="39395" y="204594"/>
                  <a:pt x="40432" y="204815"/>
                </a:cubicBezTo>
                <a:cubicBezTo>
                  <a:pt x="41425" y="205036"/>
                  <a:pt x="42330" y="205455"/>
                  <a:pt x="43323" y="205631"/>
                </a:cubicBezTo>
                <a:cubicBezTo>
                  <a:pt x="44231" y="205796"/>
                  <a:pt x="45061" y="206077"/>
                  <a:pt x="45959" y="206077"/>
                </a:cubicBezTo>
                <a:cubicBezTo>
                  <a:pt x="46021" y="206077"/>
                  <a:pt x="46085" y="206076"/>
                  <a:pt x="46148" y="206073"/>
                </a:cubicBezTo>
                <a:cubicBezTo>
                  <a:pt x="46744" y="206051"/>
                  <a:pt x="47274" y="205852"/>
                  <a:pt x="47870" y="205698"/>
                </a:cubicBezTo>
                <a:cubicBezTo>
                  <a:pt x="48995" y="205389"/>
                  <a:pt x="50054" y="204793"/>
                  <a:pt x="51224" y="204528"/>
                </a:cubicBezTo>
                <a:cubicBezTo>
                  <a:pt x="51930" y="204351"/>
                  <a:pt x="52614" y="204373"/>
                  <a:pt x="53343" y="204285"/>
                </a:cubicBezTo>
                <a:cubicBezTo>
                  <a:pt x="54402" y="204175"/>
                  <a:pt x="55439" y="203932"/>
                  <a:pt x="56499" y="203866"/>
                </a:cubicBezTo>
                <a:cubicBezTo>
                  <a:pt x="56958" y="203831"/>
                  <a:pt x="57420" y="203820"/>
                  <a:pt x="57885" y="203820"/>
                </a:cubicBezTo>
                <a:cubicBezTo>
                  <a:pt x="58582" y="203820"/>
                  <a:pt x="59284" y="203844"/>
                  <a:pt x="59986" y="203844"/>
                </a:cubicBezTo>
                <a:cubicBezTo>
                  <a:pt x="60217" y="203844"/>
                  <a:pt x="60449" y="203833"/>
                  <a:pt x="60681" y="203833"/>
                </a:cubicBezTo>
                <a:cubicBezTo>
                  <a:pt x="60913" y="203833"/>
                  <a:pt x="61144" y="203844"/>
                  <a:pt x="61376" y="203888"/>
                </a:cubicBezTo>
                <a:cubicBezTo>
                  <a:pt x="61795" y="203976"/>
                  <a:pt x="62193" y="204219"/>
                  <a:pt x="62612" y="204285"/>
                </a:cubicBezTo>
                <a:cubicBezTo>
                  <a:pt x="64157" y="204594"/>
                  <a:pt x="65768" y="204616"/>
                  <a:pt x="67335" y="204859"/>
                </a:cubicBezTo>
                <a:cubicBezTo>
                  <a:pt x="68979" y="205113"/>
                  <a:pt x="70689" y="205185"/>
                  <a:pt x="72405" y="205185"/>
                </a:cubicBezTo>
                <a:cubicBezTo>
                  <a:pt x="74121" y="205185"/>
                  <a:pt x="75843" y="205113"/>
                  <a:pt x="77509" y="205080"/>
                </a:cubicBezTo>
                <a:cubicBezTo>
                  <a:pt x="77727" y="205072"/>
                  <a:pt x="77932" y="205064"/>
                  <a:pt x="78133" y="205064"/>
                </a:cubicBezTo>
                <a:cubicBezTo>
                  <a:pt x="78500" y="205064"/>
                  <a:pt x="78853" y="205090"/>
                  <a:pt x="79252" y="205190"/>
                </a:cubicBezTo>
                <a:cubicBezTo>
                  <a:pt x="79896" y="205327"/>
                  <a:pt x="80935" y="205790"/>
                  <a:pt x="81655" y="205790"/>
                </a:cubicBezTo>
                <a:cubicBezTo>
                  <a:pt x="81751" y="205790"/>
                  <a:pt x="81840" y="205782"/>
                  <a:pt x="81923" y="205764"/>
                </a:cubicBezTo>
                <a:cubicBezTo>
                  <a:pt x="82342" y="205676"/>
                  <a:pt x="82629" y="205322"/>
                  <a:pt x="83026" y="205190"/>
                </a:cubicBezTo>
                <a:cubicBezTo>
                  <a:pt x="83362" y="205063"/>
                  <a:pt x="83800" y="205033"/>
                  <a:pt x="84236" y="205033"/>
                </a:cubicBezTo>
                <a:cubicBezTo>
                  <a:pt x="84633" y="205033"/>
                  <a:pt x="85028" y="205058"/>
                  <a:pt x="85344" y="205058"/>
                </a:cubicBezTo>
                <a:cubicBezTo>
                  <a:pt x="86685" y="205078"/>
                  <a:pt x="88040" y="205119"/>
                  <a:pt x="89397" y="205119"/>
                </a:cubicBezTo>
                <a:cubicBezTo>
                  <a:pt x="90920" y="205119"/>
                  <a:pt x="92445" y="205068"/>
                  <a:pt x="93951" y="204881"/>
                </a:cubicBezTo>
                <a:cubicBezTo>
                  <a:pt x="94828" y="204775"/>
                  <a:pt x="95732" y="204741"/>
                  <a:pt x="96645" y="204741"/>
                </a:cubicBezTo>
                <a:cubicBezTo>
                  <a:pt x="98190" y="204741"/>
                  <a:pt x="99757" y="204837"/>
                  <a:pt x="101256" y="204837"/>
                </a:cubicBezTo>
                <a:lnTo>
                  <a:pt x="114100" y="204837"/>
                </a:lnTo>
                <a:cubicBezTo>
                  <a:pt x="116815" y="204837"/>
                  <a:pt x="119397" y="205234"/>
                  <a:pt x="122111" y="205521"/>
                </a:cubicBezTo>
                <a:cubicBezTo>
                  <a:pt x="122638" y="205585"/>
                  <a:pt x="123177" y="205603"/>
                  <a:pt x="123719" y="205603"/>
                </a:cubicBezTo>
                <a:cubicBezTo>
                  <a:pt x="124493" y="205603"/>
                  <a:pt x="125274" y="205565"/>
                  <a:pt x="126040" y="205565"/>
                </a:cubicBezTo>
                <a:cubicBezTo>
                  <a:pt x="126063" y="205566"/>
                  <a:pt x="126086" y="205566"/>
                  <a:pt x="126110" y="205566"/>
                </a:cubicBezTo>
                <a:cubicBezTo>
                  <a:pt x="127183" y="205566"/>
                  <a:pt x="128093" y="205076"/>
                  <a:pt x="129129" y="204881"/>
                </a:cubicBezTo>
                <a:cubicBezTo>
                  <a:pt x="130365" y="204660"/>
                  <a:pt x="131690" y="204638"/>
                  <a:pt x="132947" y="204462"/>
                </a:cubicBezTo>
                <a:cubicBezTo>
                  <a:pt x="133574" y="204368"/>
                  <a:pt x="134190" y="204340"/>
                  <a:pt x="134803" y="204340"/>
                </a:cubicBezTo>
                <a:cubicBezTo>
                  <a:pt x="135053" y="204340"/>
                  <a:pt x="135302" y="204345"/>
                  <a:pt x="135552" y="204351"/>
                </a:cubicBezTo>
                <a:cubicBezTo>
                  <a:pt x="137781" y="204351"/>
                  <a:pt x="139966" y="204087"/>
                  <a:pt x="142195" y="204087"/>
                </a:cubicBezTo>
                <a:cubicBezTo>
                  <a:pt x="142542" y="204087"/>
                  <a:pt x="142887" y="204084"/>
                  <a:pt x="143231" y="204084"/>
                </a:cubicBezTo>
                <a:cubicBezTo>
                  <a:pt x="144720" y="204084"/>
                  <a:pt x="146175" y="204128"/>
                  <a:pt x="147646" y="204594"/>
                </a:cubicBezTo>
                <a:cubicBezTo>
                  <a:pt x="149211" y="205081"/>
                  <a:pt x="150776" y="205324"/>
                  <a:pt x="152438" y="205324"/>
                </a:cubicBezTo>
                <a:cubicBezTo>
                  <a:pt x="152510" y="205324"/>
                  <a:pt x="152583" y="205323"/>
                  <a:pt x="152656" y="205322"/>
                </a:cubicBezTo>
                <a:cubicBezTo>
                  <a:pt x="156266" y="205301"/>
                  <a:pt x="159835" y="205078"/>
                  <a:pt x="163461" y="205078"/>
                </a:cubicBezTo>
                <a:cubicBezTo>
                  <a:pt x="163626" y="205078"/>
                  <a:pt x="163790" y="205079"/>
                  <a:pt x="163955" y="205080"/>
                </a:cubicBezTo>
                <a:cubicBezTo>
                  <a:pt x="165191" y="205080"/>
                  <a:pt x="166339" y="204837"/>
                  <a:pt x="167597" y="204837"/>
                </a:cubicBezTo>
                <a:lnTo>
                  <a:pt x="173423" y="204837"/>
                </a:lnTo>
                <a:cubicBezTo>
                  <a:pt x="173728" y="204837"/>
                  <a:pt x="174115" y="204790"/>
                  <a:pt x="174456" y="204790"/>
                </a:cubicBezTo>
                <a:cubicBezTo>
                  <a:pt x="174584" y="204790"/>
                  <a:pt x="174705" y="204797"/>
                  <a:pt x="174813" y="204815"/>
                </a:cubicBezTo>
                <a:cubicBezTo>
                  <a:pt x="175277" y="204903"/>
                  <a:pt x="175608" y="205190"/>
                  <a:pt x="176093" y="205278"/>
                </a:cubicBezTo>
                <a:cubicBezTo>
                  <a:pt x="177395" y="205499"/>
                  <a:pt x="178720" y="205543"/>
                  <a:pt x="180022" y="205764"/>
                </a:cubicBezTo>
                <a:cubicBezTo>
                  <a:pt x="181401" y="205985"/>
                  <a:pt x="182879" y="206129"/>
                  <a:pt x="184340" y="206129"/>
                </a:cubicBezTo>
                <a:cubicBezTo>
                  <a:pt x="185357" y="206129"/>
                  <a:pt x="186366" y="206059"/>
                  <a:pt x="187327" y="205896"/>
                </a:cubicBezTo>
                <a:cubicBezTo>
                  <a:pt x="188364" y="205720"/>
                  <a:pt x="189357" y="205455"/>
                  <a:pt x="190394" y="205212"/>
                </a:cubicBezTo>
                <a:cubicBezTo>
                  <a:pt x="190779" y="205137"/>
                  <a:pt x="191159" y="205126"/>
                  <a:pt x="191538" y="205126"/>
                </a:cubicBezTo>
                <a:cubicBezTo>
                  <a:pt x="191700" y="205126"/>
                  <a:pt x="191862" y="205128"/>
                  <a:pt x="192024" y="205128"/>
                </a:cubicBezTo>
                <a:cubicBezTo>
                  <a:pt x="192372" y="205128"/>
                  <a:pt x="192718" y="205118"/>
                  <a:pt x="193065" y="205058"/>
                </a:cubicBezTo>
                <a:cubicBezTo>
                  <a:pt x="194036" y="204881"/>
                  <a:pt x="194875" y="204837"/>
                  <a:pt x="195868" y="204837"/>
                </a:cubicBezTo>
                <a:cubicBezTo>
                  <a:pt x="196177" y="204837"/>
                  <a:pt x="196495" y="204847"/>
                  <a:pt x="196811" y="204847"/>
                </a:cubicBezTo>
                <a:cubicBezTo>
                  <a:pt x="196969" y="204847"/>
                  <a:pt x="197126" y="204844"/>
                  <a:pt x="197280" y="204837"/>
                </a:cubicBezTo>
                <a:cubicBezTo>
                  <a:pt x="197722" y="204815"/>
                  <a:pt x="198053" y="204594"/>
                  <a:pt x="198494" y="204572"/>
                </a:cubicBezTo>
                <a:cubicBezTo>
                  <a:pt x="198682" y="204561"/>
                  <a:pt x="198869" y="204557"/>
                  <a:pt x="199056" y="204557"/>
                </a:cubicBezTo>
                <a:cubicBezTo>
                  <a:pt x="199618" y="204557"/>
                  <a:pt x="200177" y="204594"/>
                  <a:pt x="200723" y="204594"/>
                </a:cubicBezTo>
                <a:cubicBezTo>
                  <a:pt x="201517" y="204594"/>
                  <a:pt x="202135" y="204727"/>
                  <a:pt x="202886" y="204837"/>
                </a:cubicBezTo>
                <a:cubicBezTo>
                  <a:pt x="203271" y="204894"/>
                  <a:pt x="203961" y="205191"/>
                  <a:pt x="204633" y="205191"/>
                </a:cubicBezTo>
                <a:cubicBezTo>
                  <a:pt x="205000" y="205191"/>
                  <a:pt x="205362" y="205102"/>
                  <a:pt x="205667" y="204837"/>
                </a:cubicBezTo>
                <a:cubicBezTo>
                  <a:pt x="206527" y="204087"/>
                  <a:pt x="205799" y="202895"/>
                  <a:pt x="205667" y="201990"/>
                </a:cubicBezTo>
                <a:cubicBezTo>
                  <a:pt x="205622" y="201571"/>
                  <a:pt x="205446" y="201019"/>
                  <a:pt x="205269" y="200644"/>
                </a:cubicBezTo>
                <a:cubicBezTo>
                  <a:pt x="205004" y="200026"/>
                  <a:pt x="204806" y="199518"/>
                  <a:pt x="204695" y="198812"/>
                </a:cubicBezTo>
                <a:cubicBezTo>
                  <a:pt x="204497" y="197466"/>
                  <a:pt x="204695" y="195943"/>
                  <a:pt x="204673" y="194597"/>
                </a:cubicBezTo>
                <a:cubicBezTo>
                  <a:pt x="204673" y="193758"/>
                  <a:pt x="204828" y="192964"/>
                  <a:pt x="204916" y="192125"/>
                </a:cubicBezTo>
                <a:cubicBezTo>
                  <a:pt x="205004" y="191242"/>
                  <a:pt x="204916" y="190315"/>
                  <a:pt x="204938" y="189432"/>
                </a:cubicBezTo>
                <a:cubicBezTo>
                  <a:pt x="204938" y="188351"/>
                  <a:pt x="204673" y="187292"/>
                  <a:pt x="204673" y="186210"/>
                </a:cubicBezTo>
                <a:cubicBezTo>
                  <a:pt x="204673" y="185107"/>
                  <a:pt x="204453" y="184401"/>
                  <a:pt x="204210" y="183319"/>
                </a:cubicBezTo>
                <a:cubicBezTo>
                  <a:pt x="203945" y="182149"/>
                  <a:pt x="203393" y="181090"/>
                  <a:pt x="203106" y="179920"/>
                </a:cubicBezTo>
                <a:cubicBezTo>
                  <a:pt x="202820" y="178640"/>
                  <a:pt x="202621" y="177316"/>
                  <a:pt x="202489" y="176014"/>
                </a:cubicBezTo>
                <a:cubicBezTo>
                  <a:pt x="202202" y="172969"/>
                  <a:pt x="201738" y="169989"/>
                  <a:pt x="201716" y="166922"/>
                </a:cubicBezTo>
                <a:cubicBezTo>
                  <a:pt x="201694" y="165355"/>
                  <a:pt x="201981" y="164229"/>
                  <a:pt x="202555" y="162728"/>
                </a:cubicBezTo>
                <a:cubicBezTo>
                  <a:pt x="203195" y="161007"/>
                  <a:pt x="203614" y="159219"/>
                  <a:pt x="204078" y="157454"/>
                </a:cubicBezTo>
                <a:cubicBezTo>
                  <a:pt x="204475" y="155909"/>
                  <a:pt x="204431" y="154474"/>
                  <a:pt x="204431" y="152907"/>
                </a:cubicBezTo>
                <a:cubicBezTo>
                  <a:pt x="204431" y="151208"/>
                  <a:pt x="204431" y="149597"/>
                  <a:pt x="204188" y="147920"/>
                </a:cubicBezTo>
                <a:cubicBezTo>
                  <a:pt x="204011" y="146662"/>
                  <a:pt x="203989" y="145382"/>
                  <a:pt x="203769" y="144124"/>
                </a:cubicBezTo>
                <a:cubicBezTo>
                  <a:pt x="203614" y="143219"/>
                  <a:pt x="203217" y="142402"/>
                  <a:pt x="203173" y="141497"/>
                </a:cubicBezTo>
                <a:cubicBezTo>
                  <a:pt x="203151" y="140747"/>
                  <a:pt x="203106" y="139931"/>
                  <a:pt x="203239" y="139202"/>
                </a:cubicBezTo>
                <a:cubicBezTo>
                  <a:pt x="203327" y="138673"/>
                  <a:pt x="203570" y="138165"/>
                  <a:pt x="203658" y="137635"/>
                </a:cubicBezTo>
                <a:cubicBezTo>
                  <a:pt x="203835" y="136488"/>
                  <a:pt x="203702" y="135186"/>
                  <a:pt x="203702" y="134038"/>
                </a:cubicBezTo>
                <a:cubicBezTo>
                  <a:pt x="203702" y="132140"/>
                  <a:pt x="203482" y="130286"/>
                  <a:pt x="204188" y="128521"/>
                </a:cubicBezTo>
                <a:cubicBezTo>
                  <a:pt x="204960" y="126578"/>
                  <a:pt x="205777" y="124769"/>
                  <a:pt x="205667" y="122628"/>
                </a:cubicBezTo>
                <a:cubicBezTo>
                  <a:pt x="205644" y="121922"/>
                  <a:pt x="205402" y="121547"/>
                  <a:pt x="205027" y="120929"/>
                </a:cubicBezTo>
                <a:cubicBezTo>
                  <a:pt x="204673" y="120333"/>
                  <a:pt x="204210" y="119715"/>
                  <a:pt x="204011" y="119009"/>
                </a:cubicBezTo>
                <a:cubicBezTo>
                  <a:pt x="203901" y="118523"/>
                  <a:pt x="203967" y="118015"/>
                  <a:pt x="203879" y="117530"/>
                </a:cubicBezTo>
                <a:cubicBezTo>
                  <a:pt x="203769" y="116780"/>
                  <a:pt x="203438" y="116095"/>
                  <a:pt x="203415" y="115301"/>
                </a:cubicBezTo>
                <a:cubicBezTo>
                  <a:pt x="203415" y="114882"/>
                  <a:pt x="203438" y="114440"/>
                  <a:pt x="203438" y="114021"/>
                </a:cubicBezTo>
                <a:cubicBezTo>
                  <a:pt x="203460" y="113006"/>
                  <a:pt x="203438" y="112013"/>
                  <a:pt x="203438" y="110997"/>
                </a:cubicBezTo>
                <a:lnTo>
                  <a:pt x="203438" y="102655"/>
                </a:lnTo>
                <a:cubicBezTo>
                  <a:pt x="203438" y="101463"/>
                  <a:pt x="203415" y="100316"/>
                  <a:pt x="203636" y="99146"/>
                </a:cubicBezTo>
                <a:cubicBezTo>
                  <a:pt x="203769" y="98418"/>
                  <a:pt x="203658" y="97800"/>
                  <a:pt x="203504" y="97094"/>
                </a:cubicBezTo>
                <a:cubicBezTo>
                  <a:pt x="202996" y="94600"/>
                  <a:pt x="203195" y="91996"/>
                  <a:pt x="203195" y="89480"/>
                </a:cubicBezTo>
                <a:cubicBezTo>
                  <a:pt x="203195" y="88310"/>
                  <a:pt x="203129" y="87162"/>
                  <a:pt x="203327" y="86015"/>
                </a:cubicBezTo>
                <a:cubicBezTo>
                  <a:pt x="203482" y="85264"/>
                  <a:pt x="203791" y="84536"/>
                  <a:pt x="203901" y="83764"/>
                </a:cubicBezTo>
                <a:cubicBezTo>
                  <a:pt x="203967" y="83278"/>
                  <a:pt x="203945" y="82793"/>
                  <a:pt x="203989" y="82307"/>
                </a:cubicBezTo>
                <a:cubicBezTo>
                  <a:pt x="204122" y="81314"/>
                  <a:pt x="204409" y="80343"/>
                  <a:pt x="204453" y="79328"/>
                </a:cubicBezTo>
                <a:cubicBezTo>
                  <a:pt x="204475" y="78357"/>
                  <a:pt x="204431" y="77363"/>
                  <a:pt x="204431" y="76392"/>
                </a:cubicBezTo>
                <a:cubicBezTo>
                  <a:pt x="204431" y="74605"/>
                  <a:pt x="204210" y="72839"/>
                  <a:pt x="203879" y="71074"/>
                </a:cubicBezTo>
                <a:cubicBezTo>
                  <a:pt x="203724" y="70257"/>
                  <a:pt x="203614" y="69418"/>
                  <a:pt x="203680" y="68602"/>
                </a:cubicBezTo>
                <a:cubicBezTo>
                  <a:pt x="203724" y="68094"/>
                  <a:pt x="203923" y="67631"/>
                  <a:pt x="203945" y="67123"/>
                </a:cubicBezTo>
                <a:cubicBezTo>
                  <a:pt x="203989" y="65600"/>
                  <a:pt x="204188" y="64122"/>
                  <a:pt x="204188" y="62599"/>
                </a:cubicBezTo>
                <a:cubicBezTo>
                  <a:pt x="204188" y="61584"/>
                  <a:pt x="204210" y="60591"/>
                  <a:pt x="204188" y="59598"/>
                </a:cubicBezTo>
                <a:cubicBezTo>
                  <a:pt x="204166" y="58759"/>
                  <a:pt x="204497" y="58141"/>
                  <a:pt x="204629" y="57324"/>
                </a:cubicBezTo>
                <a:cubicBezTo>
                  <a:pt x="204740" y="56728"/>
                  <a:pt x="204607" y="56111"/>
                  <a:pt x="204740" y="55515"/>
                </a:cubicBezTo>
                <a:cubicBezTo>
                  <a:pt x="204784" y="55272"/>
                  <a:pt x="204916" y="55073"/>
                  <a:pt x="204938" y="54808"/>
                </a:cubicBezTo>
                <a:cubicBezTo>
                  <a:pt x="205004" y="54235"/>
                  <a:pt x="204916" y="53617"/>
                  <a:pt x="204916" y="53043"/>
                </a:cubicBezTo>
                <a:cubicBezTo>
                  <a:pt x="204916" y="52006"/>
                  <a:pt x="205402" y="51101"/>
                  <a:pt x="205446" y="50086"/>
                </a:cubicBezTo>
                <a:cubicBezTo>
                  <a:pt x="205468" y="49512"/>
                  <a:pt x="205424" y="48938"/>
                  <a:pt x="205424" y="48364"/>
                </a:cubicBezTo>
                <a:cubicBezTo>
                  <a:pt x="205424" y="47084"/>
                  <a:pt x="205049" y="45870"/>
                  <a:pt x="204960" y="44612"/>
                </a:cubicBezTo>
                <a:cubicBezTo>
                  <a:pt x="204894" y="44038"/>
                  <a:pt x="204762" y="44038"/>
                  <a:pt x="204497" y="43641"/>
                </a:cubicBezTo>
                <a:cubicBezTo>
                  <a:pt x="204100" y="43112"/>
                  <a:pt x="204188" y="42604"/>
                  <a:pt x="204166" y="41986"/>
                </a:cubicBezTo>
                <a:cubicBezTo>
                  <a:pt x="204166" y="41302"/>
                  <a:pt x="204188" y="40618"/>
                  <a:pt x="204188" y="39956"/>
                </a:cubicBezTo>
                <a:lnTo>
                  <a:pt x="204188" y="31459"/>
                </a:lnTo>
                <a:lnTo>
                  <a:pt x="204188" y="27354"/>
                </a:lnTo>
                <a:cubicBezTo>
                  <a:pt x="204188" y="26339"/>
                  <a:pt x="204276" y="25257"/>
                  <a:pt x="204055" y="24286"/>
                </a:cubicBezTo>
                <a:cubicBezTo>
                  <a:pt x="203857" y="23381"/>
                  <a:pt x="203791" y="22278"/>
                  <a:pt x="204188" y="21417"/>
                </a:cubicBezTo>
                <a:cubicBezTo>
                  <a:pt x="204497" y="20755"/>
                  <a:pt x="205049" y="19983"/>
                  <a:pt x="205181" y="19254"/>
                </a:cubicBezTo>
                <a:cubicBezTo>
                  <a:pt x="205380" y="18173"/>
                  <a:pt x="204916" y="17114"/>
                  <a:pt x="204916" y="16032"/>
                </a:cubicBezTo>
                <a:cubicBezTo>
                  <a:pt x="204938" y="15083"/>
                  <a:pt x="204673" y="14223"/>
                  <a:pt x="204673" y="13274"/>
                </a:cubicBezTo>
                <a:cubicBezTo>
                  <a:pt x="204695" y="11927"/>
                  <a:pt x="204431" y="10581"/>
                  <a:pt x="204166" y="9279"/>
                </a:cubicBezTo>
                <a:cubicBezTo>
                  <a:pt x="204011" y="8551"/>
                  <a:pt x="203746" y="7800"/>
                  <a:pt x="203680" y="7050"/>
                </a:cubicBezTo>
                <a:cubicBezTo>
                  <a:pt x="203570" y="6013"/>
                  <a:pt x="203702" y="4909"/>
                  <a:pt x="203702" y="3894"/>
                </a:cubicBezTo>
                <a:cubicBezTo>
                  <a:pt x="203702" y="2967"/>
                  <a:pt x="203393" y="1511"/>
                  <a:pt x="202952" y="981"/>
                </a:cubicBezTo>
                <a:cubicBezTo>
                  <a:pt x="202797" y="794"/>
                  <a:pt x="202460" y="723"/>
                  <a:pt x="202044" y="723"/>
                </a:cubicBezTo>
                <a:cubicBezTo>
                  <a:pt x="201278" y="723"/>
                  <a:pt x="200240" y="965"/>
                  <a:pt x="199553" y="1180"/>
                </a:cubicBezTo>
                <a:cubicBezTo>
                  <a:pt x="198591" y="1473"/>
                  <a:pt x="197566" y="1542"/>
                  <a:pt x="196535" y="1542"/>
                </a:cubicBezTo>
                <a:cubicBezTo>
                  <a:pt x="195627" y="1542"/>
                  <a:pt x="194715" y="1488"/>
                  <a:pt x="193837" y="1488"/>
                </a:cubicBezTo>
                <a:cubicBezTo>
                  <a:pt x="192800" y="1488"/>
                  <a:pt x="191983" y="1444"/>
                  <a:pt x="190990" y="1113"/>
                </a:cubicBezTo>
                <a:cubicBezTo>
                  <a:pt x="190174" y="848"/>
                  <a:pt x="189468" y="738"/>
                  <a:pt x="188607" y="738"/>
                </a:cubicBezTo>
                <a:cubicBezTo>
                  <a:pt x="188386" y="745"/>
                  <a:pt x="188165" y="748"/>
                  <a:pt x="187945" y="748"/>
                </a:cubicBezTo>
                <a:cubicBezTo>
                  <a:pt x="187503" y="748"/>
                  <a:pt x="187062" y="738"/>
                  <a:pt x="186621" y="738"/>
                </a:cubicBezTo>
                <a:cubicBezTo>
                  <a:pt x="185561" y="738"/>
                  <a:pt x="184546" y="981"/>
                  <a:pt x="183487" y="1003"/>
                </a:cubicBezTo>
                <a:cubicBezTo>
                  <a:pt x="182604" y="1025"/>
                  <a:pt x="181876" y="1003"/>
                  <a:pt x="180993" y="1224"/>
                </a:cubicBezTo>
                <a:cubicBezTo>
                  <a:pt x="179911" y="1511"/>
                  <a:pt x="178940" y="1709"/>
                  <a:pt x="177815" y="1753"/>
                </a:cubicBezTo>
                <a:cubicBezTo>
                  <a:pt x="177496" y="1761"/>
                  <a:pt x="177176" y="1764"/>
                  <a:pt x="176855" y="1764"/>
                </a:cubicBezTo>
                <a:cubicBezTo>
                  <a:pt x="174221" y="1764"/>
                  <a:pt x="171527" y="1508"/>
                  <a:pt x="169009" y="760"/>
                </a:cubicBezTo>
                <a:cubicBezTo>
                  <a:pt x="168170" y="495"/>
                  <a:pt x="167486" y="253"/>
                  <a:pt x="166581" y="231"/>
                </a:cubicBezTo>
                <a:cubicBezTo>
                  <a:pt x="165566" y="231"/>
                  <a:pt x="164661" y="363"/>
                  <a:pt x="163668" y="606"/>
                </a:cubicBezTo>
                <a:cubicBezTo>
                  <a:pt x="161196" y="1246"/>
                  <a:pt x="158703" y="2173"/>
                  <a:pt x="156120" y="2239"/>
                </a:cubicBezTo>
                <a:cubicBezTo>
                  <a:pt x="156003" y="2242"/>
                  <a:pt x="155885" y="2244"/>
                  <a:pt x="155768" y="2244"/>
                </a:cubicBezTo>
                <a:cubicBezTo>
                  <a:pt x="153550" y="2244"/>
                  <a:pt x="151368" y="1674"/>
                  <a:pt x="149147" y="1422"/>
                </a:cubicBezTo>
                <a:cubicBezTo>
                  <a:pt x="147810" y="1260"/>
                  <a:pt x="146489" y="1245"/>
                  <a:pt x="145146" y="1245"/>
                </a:cubicBezTo>
                <a:cubicBezTo>
                  <a:pt x="144848" y="1245"/>
                  <a:pt x="144548" y="1246"/>
                  <a:pt x="144247" y="1246"/>
                </a:cubicBezTo>
                <a:cubicBezTo>
                  <a:pt x="143960" y="1246"/>
                  <a:pt x="143673" y="1235"/>
                  <a:pt x="143386" y="1235"/>
                </a:cubicBezTo>
                <a:cubicBezTo>
                  <a:pt x="143099" y="1235"/>
                  <a:pt x="142813" y="1246"/>
                  <a:pt x="142526" y="1290"/>
                </a:cubicBezTo>
                <a:cubicBezTo>
                  <a:pt x="141577" y="1444"/>
                  <a:pt x="140650" y="1400"/>
                  <a:pt x="139679" y="1488"/>
                </a:cubicBezTo>
                <a:cubicBezTo>
                  <a:pt x="138818" y="1599"/>
                  <a:pt x="138046" y="2084"/>
                  <a:pt x="137163" y="2195"/>
                </a:cubicBezTo>
                <a:cubicBezTo>
                  <a:pt x="136798" y="2237"/>
                  <a:pt x="136430" y="2250"/>
                  <a:pt x="136062" y="2250"/>
                </a:cubicBezTo>
                <a:cubicBezTo>
                  <a:pt x="135473" y="2250"/>
                  <a:pt x="134886" y="2217"/>
                  <a:pt x="134316" y="2217"/>
                </a:cubicBezTo>
                <a:cubicBezTo>
                  <a:pt x="133732" y="2217"/>
                  <a:pt x="133140" y="2255"/>
                  <a:pt x="132554" y="2255"/>
                </a:cubicBezTo>
                <a:cubicBezTo>
                  <a:pt x="132144" y="2255"/>
                  <a:pt x="131736" y="2236"/>
                  <a:pt x="131336" y="2173"/>
                </a:cubicBezTo>
                <a:cubicBezTo>
                  <a:pt x="130343" y="2040"/>
                  <a:pt x="129394" y="1731"/>
                  <a:pt x="128357" y="1731"/>
                </a:cubicBezTo>
                <a:cubicBezTo>
                  <a:pt x="125929" y="1687"/>
                  <a:pt x="123700" y="1180"/>
                  <a:pt x="121339" y="606"/>
                </a:cubicBezTo>
                <a:cubicBezTo>
                  <a:pt x="120071" y="297"/>
                  <a:pt x="118827" y="239"/>
                  <a:pt x="117563" y="239"/>
                </a:cubicBezTo>
                <a:cubicBezTo>
                  <a:pt x="117111" y="239"/>
                  <a:pt x="116656" y="247"/>
                  <a:pt x="116197" y="253"/>
                </a:cubicBezTo>
                <a:cubicBezTo>
                  <a:pt x="114762" y="253"/>
                  <a:pt x="113460" y="694"/>
                  <a:pt x="112092" y="1069"/>
                </a:cubicBezTo>
                <a:cubicBezTo>
                  <a:pt x="111303" y="1276"/>
                  <a:pt x="110457" y="1334"/>
                  <a:pt x="109603" y="1334"/>
                </a:cubicBezTo>
                <a:cubicBezTo>
                  <a:pt x="108545" y="1334"/>
                  <a:pt x="107475" y="1246"/>
                  <a:pt x="106486" y="1246"/>
                </a:cubicBezTo>
                <a:cubicBezTo>
                  <a:pt x="106239" y="1246"/>
                  <a:pt x="105992" y="1245"/>
                  <a:pt x="105746" y="1245"/>
                </a:cubicBezTo>
                <a:cubicBezTo>
                  <a:pt x="103529" y="1245"/>
                  <a:pt x="101342" y="1263"/>
                  <a:pt x="99137" y="1621"/>
                </a:cubicBezTo>
                <a:cubicBezTo>
                  <a:pt x="97614" y="1864"/>
                  <a:pt x="96180" y="2636"/>
                  <a:pt x="94613" y="2769"/>
                </a:cubicBezTo>
                <a:cubicBezTo>
                  <a:pt x="94318" y="2791"/>
                  <a:pt x="94002" y="2800"/>
                  <a:pt x="93678" y="2800"/>
                </a:cubicBezTo>
                <a:cubicBezTo>
                  <a:pt x="93031" y="2800"/>
                  <a:pt x="92354" y="2761"/>
                  <a:pt x="91766" y="2702"/>
                </a:cubicBezTo>
                <a:cubicBezTo>
                  <a:pt x="91037" y="2636"/>
                  <a:pt x="90353" y="2437"/>
                  <a:pt x="89625" y="2349"/>
                </a:cubicBezTo>
                <a:cubicBezTo>
                  <a:pt x="88676" y="2195"/>
                  <a:pt x="87727" y="2327"/>
                  <a:pt x="86800" y="2195"/>
                </a:cubicBezTo>
                <a:cubicBezTo>
                  <a:pt x="86204" y="2106"/>
                  <a:pt x="85630" y="1864"/>
                  <a:pt x="85035" y="1775"/>
                </a:cubicBezTo>
                <a:cubicBezTo>
                  <a:pt x="84781" y="1742"/>
                  <a:pt x="84527" y="1737"/>
                  <a:pt x="84273" y="1737"/>
                </a:cubicBezTo>
                <a:cubicBezTo>
                  <a:pt x="84146" y="1737"/>
                  <a:pt x="84019" y="1738"/>
                  <a:pt x="83892" y="1738"/>
                </a:cubicBezTo>
                <a:cubicBezTo>
                  <a:pt x="83766" y="1738"/>
                  <a:pt x="83639" y="1737"/>
                  <a:pt x="83512" y="1731"/>
                </a:cubicBezTo>
                <a:cubicBezTo>
                  <a:pt x="82695" y="1709"/>
                  <a:pt x="81901" y="1488"/>
                  <a:pt x="81062" y="1466"/>
                </a:cubicBezTo>
                <a:cubicBezTo>
                  <a:pt x="80543" y="1455"/>
                  <a:pt x="80026" y="1447"/>
                  <a:pt x="79510" y="1447"/>
                </a:cubicBezTo>
                <a:cubicBezTo>
                  <a:pt x="77963" y="1447"/>
                  <a:pt x="76427" y="1522"/>
                  <a:pt x="74905" y="1820"/>
                </a:cubicBezTo>
                <a:cubicBezTo>
                  <a:pt x="73047" y="2183"/>
                  <a:pt x="71154" y="2262"/>
                  <a:pt x="69258" y="2262"/>
                </a:cubicBezTo>
                <a:cubicBezTo>
                  <a:pt x="67820" y="2262"/>
                  <a:pt x="66379" y="2217"/>
                  <a:pt x="64951" y="2217"/>
                </a:cubicBezTo>
                <a:lnTo>
                  <a:pt x="59897" y="2217"/>
                </a:lnTo>
                <a:cubicBezTo>
                  <a:pt x="59836" y="2217"/>
                  <a:pt x="59775" y="2218"/>
                  <a:pt x="59713" y="2218"/>
                </a:cubicBezTo>
                <a:cubicBezTo>
                  <a:pt x="57729" y="2218"/>
                  <a:pt x="55843" y="1877"/>
                  <a:pt x="53895" y="1599"/>
                </a:cubicBezTo>
                <a:cubicBezTo>
                  <a:pt x="51555" y="1268"/>
                  <a:pt x="49304" y="1290"/>
                  <a:pt x="46965" y="1224"/>
                </a:cubicBezTo>
                <a:cubicBezTo>
                  <a:pt x="46940" y="1223"/>
                  <a:pt x="46916" y="1223"/>
                  <a:pt x="46891" y="1223"/>
                </a:cubicBezTo>
                <a:cubicBezTo>
                  <a:pt x="45820" y="1223"/>
                  <a:pt x="44910" y="1689"/>
                  <a:pt x="43853" y="1753"/>
                </a:cubicBezTo>
                <a:cubicBezTo>
                  <a:pt x="43726" y="1764"/>
                  <a:pt x="43598" y="1768"/>
                  <a:pt x="43469" y="1768"/>
                </a:cubicBezTo>
                <a:cubicBezTo>
                  <a:pt x="43082" y="1768"/>
                  <a:pt x="42689" y="1731"/>
                  <a:pt x="42308" y="1731"/>
                </a:cubicBezTo>
                <a:lnTo>
                  <a:pt x="23990" y="1731"/>
                </a:lnTo>
                <a:cubicBezTo>
                  <a:pt x="22379" y="1731"/>
                  <a:pt x="20812" y="1511"/>
                  <a:pt x="19223" y="1246"/>
                </a:cubicBezTo>
                <a:cubicBezTo>
                  <a:pt x="18561" y="1135"/>
                  <a:pt x="17921" y="915"/>
                  <a:pt x="17281" y="804"/>
                </a:cubicBezTo>
                <a:cubicBezTo>
                  <a:pt x="16376" y="650"/>
                  <a:pt x="15449" y="694"/>
                  <a:pt x="14545" y="495"/>
                </a:cubicBezTo>
                <a:cubicBezTo>
                  <a:pt x="13574" y="297"/>
                  <a:pt x="12602" y="10"/>
                  <a:pt x="11631" y="10"/>
                </a:cubicBezTo>
                <a:cubicBezTo>
                  <a:pt x="11344" y="2"/>
                  <a:pt x="11058" y="0"/>
                  <a:pt x="1077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1" name="Google Shape;41;p4"/>
          <p:cNvPicPr preferRelativeResize="0"/>
          <p:nvPr/>
        </p:nvPicPr>
        <p:blipFill rotWithShape="1">
          <a:blip r:embed="rId2">
            <a:alphaModFix amt="75000"/>
          </a:blip>
          <a:srcRect b="10" l="0" r="0" t="0"/>
          <a:stretch/>
        </p:blipFill>
        <p:spPr>
          <a:xfrm>
            <a:off x="0" y="0"/>
            <a:ext cx="9144001" cy="5143502"/>
          </a:xfrm>
          <a:prstGeom prst="rect">
            <a:avLst/>
          </a:prstGeom>
          <a:noFill/>
          <a:ln>
            <a:noFill/>
          </a:ln>
        </p:spPr>
      </p:pic>
      <p:sp>
        <p:nvSpPr>
          <p:cNvPr id="42" name="Google Shape;42;p4"/>
          <p:cNvSpPr txBox="1"/>
          <p:nvPr>
            <p:ph type="title"/>
          </p:nvPr>
        </p:nvSpPr>
        <p:spPr>
          <a:xfrm>
            <a:off x="1050775" y="1474838"/>
            <a:ext cx="3361200" cy="2031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4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3" name="Google Shape;43;p4"/>
          <p:cNvSpPr txBox="1"/>
          <p:nvPr>
            <p:ph idx="2" type="title"/>
          </p:nvPr>
        </p:nvSpPr>
        <p:spPr>
          <a:xfrm>
            <a:off x="2110209" y="606800"/>
            <a:ext cx="12420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atin typeface="Averia Gruesa Libre"/>
                <a:ea typeface="Averia Gruesa Libre"/>
                <a:cs typeface="Averia Gruesa Libre"/>
                <a:sym typeface="Averia Gruesa Libre"/>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44" name="Google Shape;44;p4"/>
          <p:cNvSpPr txBox="1"/>
          <p:nvPr>
            <p:ph idx="1" type="subTitle"/>
          </p:nvPr>
        </p:nvSpPr>
        <p:spPr>
          <a:xfrm>
            <a:off x="1403909" y="3740469"/>
            <a:ext cx="2655000" cy="71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45" name="Google Shape;45;p4"/>
          <p:cNvGrpSpPr/>
          <p:nvPr/>
        </p:nvGrpSpPr>
        <p:grpSpPr>
          <a:xfrm>
            <a:off x="3810087" y="4951620"/>
            <a:ext cx="1523894" cy="119100"/>
            <a:chOff x="3810087" y="4951620"/>
            <a:chExt cx="1523894" cy="119100"/>
          </a:xfrm>
        </p:grpSpPr>
        <p:sp>
          <p:nvSpPr>
            <p:cNvPr id="46" name="Google Shape;46;p4"/>
            <p:cNvSpPr/>
            <p:nvPr/>
          </p:nvSpPr>
          <p:spPr>
            <a:xfrm>
              <a:off x="3810087"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
            <p:cNvSpPr/>
            <p:nvPr/>
          </p:nvSpPr>
          <p:spPr>
            <a:xfrm>
              <a:off x="4276252"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
            <p:cNvSpPr/>
            <p:nvPr/>
          </p:nvSpPr>
          <p:spPr>
            <a:xfrm>
              <a:off x="4742416"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
            <p:cNvSpPr/>
            <p:nvPr/>
          </p:nvSpPr>
          <p:spPr>
            <a:xfrm>
              <a:off x="5208581"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1"/>
        </a:solidFill>
      </p:bgPr>
    </p:bg>
    <p:spTree>
      <p:nvGrpSpPr>
        <p:cNvPr id="50" name="Shape 50"/>
        <p:cNvGrpSpPr/>
        <p:nvPr/>
      </p:nvGrpSpPr>
      <p:grpSpPr>
        <a:xfrm>
          <a:off x="0" y="0"/>
          <a:ext cx="0" cy="0"/>
          <a:chOff x="0" y="0"/>
          <a:chExt cx="0" cy="0"/>
        </a:xfrm>
      </p:grpSpPr>
      <p:sp>
        <p:nvSpPr>
          <p:cNvPr id="51" name="Google Shape;51;p5"/>
          <p:cNvSpPr/>
          <p:nvPr/>
        </p:nvSpPr>
        <p:spPr>
          <a:xfrm rot="206">
            <a:off x="264213" y="230128"/>
            <a:ext cx="8615316" cy="4663176"/>
          </a:xfrm>
          <a:custGeom>
            <a:rect b="b" l="l" r="r" t="t"/>
            <a:pathLst>
              <a:path extrusionOk="0" h="206130" w="206528">
                <a:moveTo>
                  <a:pt x="10771" y="0"/>
                </a:moveTo>
                <a:cubicBezTo>
                  <a:pt x="10197" y="0"/>
                  <a:pt x="9623" y="10"/>
                  <a:pt x="9049" y="10"/>
                </a:cubicBezTo>
                <a:cubicBezTo>
                  <a:pt x="8189" y="10"/>
                  <a:pt x="7460" y="120"/>
                  <a:pt x="6622" y="253"/>
                </a:cubicBezTo>
                <a:cubicBezTo>
                  <a:pt x="6136" y="319"/>
                  <a:pt x="5827" y="584"/>
                  <a:pt x="5342" y="694"/>
                </a:cubicBezTo>
                <a:cubicBezTo>
                  <a:pt x="4768" y="826"/>
                  <a:pt x="4459" y="826"/>
                  <a:pt x="3907" y="1091"/>
                </a:cubicBezTo>
                <a:cubicBezTo>
                  <a:pt x="3355" y="1356"/>
                  <a:pt x="2539" y="1555"/>
                  <a:pt x="2318" y="2217"/>
                </a:cubicBezTo>
                <a:cubicBezTo>
                  <a:pt x="2119" y="2813"/>
                  <a:pt x="2561" y="3276"/>
                  <a:pt x="2561" y="3916"/>
                </a:cubicBezTo>
                <a:cubicBezTo>
                  <a:pt x="2583" y="4335"/>
                  <a:pt x="2583" y="4777"/>
                  <a:pt x="2561" y="5196"/>
                </a:cubicBezTo>
                <a:cubicBezTo>
                  <a:pt x="2539" y="5770"/>
                  <a:pt x="2252" y="5836"/>
                  <a:pt x="1965" y="6278"/>
                </a:cubicBezTo>
                <a:cubicBezTo>
                  <a:pt x="1700" y="6697"/>
                  <a:pt x="1833" y="7403"/>
                  <a:pt x="1833" y="7911"/>
                </a:cubicBezTo>
                <a:cubicBezTo>
                  <a:pt x="1833" y="8816"/>
                  <a:pt x="1810" y="9720"/>
                  <a:pt x="1833" y="10625"/>
                </a:cubicBezTo>
                <a:cubicBezTo>
                  <a:pt x="1833" y="11707"/>
                  <a:pt x="1347" y="12612"/>
                  <a:pt x="1325" y="13671"/>
                </a:cubicBezTo>
                <a:cubicBezTo>
                  <a:pt x="1325" y="14576"/>
                  <a:pt x="972" y="15414"/>
                  <a:pt x="1082" y="16341"/>
                </a:cubicBezTo>
                <a:cubicBezTo>
                  <a:pt x="1148" y="16959"/>
                  <a:pt x="1479" y="17489"/>
                  <a:pt x="1656" y="18085"/>
                </a:cubicBezTo>
                <a:cubicBezTo>
                  <a:pt x="1833" y="18725"/>
                  <a:pt x="1788" y="19321"/>
                  <a:pt x="1810" y="20005"/>
                </a:cubicBezTo>
                <a:cubicBezTo>
                  <a:pt x="1833" y="20601"/>
                  <a:pt x="2053" y="21130"/>
                  <a:pt x="2075" y="21726"/>
                </a:cubicBezTo>
                <a:cubicBezTo>
                  <a:pt x="2097" y="22300"/>
                  <a:pt x="1943" y="22653"/>
                  <a:pt x="1810" y="23205"/>
                </a:cubicBezTo>
                <a:cubicBezTo>
                  <a:pt x="1722" y="23580"/>
                  <a:pt x="1700" y="24044"/>
                  <a:pt x="1634" y="24441"/>
                </a:cubicBezTo>
                <a:cubicBezTo>
                  <a:pt x="1524" y="25081"/>
                  <a:pt x="1568" y="25743"/>
                  <a:pt x="1568" y="26405"/>
                </a:cubicBezTo>
                <a:cubicBezTo>
                  <a:pt x="1568" y="26913"/>
                  <a:pt x="1590" y="27420"/>
                  <a:pt x="1568" y="27906"/>
                </a:cubicBezTo>
                <a:cubicBezTo>
                  <a:pt x="1568" y="28479"/>
                  <a:pt x="1744" y="28811"/>
                  <a:pt x="1833" y="29340"/>
                </a:cubicBezTo>
                <a:cubicBezTo>
                  <a:pt x="1987" y="30179"/>
                  <a:pt x="1833" y="31216"/>
                  <a:pt x="1833" y="32099"/>
                </a:cubicBezTo>
                <a:cubicBezTo>
                  <a:pt x="1810" y="32960"/>
                  <a:pt x="2009" y="33732"/>
                  <a:pt x="2075" y="34571"/>
                </a:cubicBezTo>
                <a:cubicBezTo>
                  <a:pt x="2119" y="35078"/>
                  <a:pt x="2296" y="35520"/>
                  <a:pt x="2340" y="36027"/>
                </a:cubicBezTo>
                <a:cubicBezTo>
                  <a:pt x="2384" y="36689"/>
                  <a:pt x="2053" y="36932"/>
                  <a:pt x="1877" y="37506"/>
                </a:cubicBezTo>
                <a:cubicBezTo>
                  <a:pt x="1788" y="37771"/>
                  <a:pt x="1855" y="37969"/>
                  <a:pt x="1833" y="38256"/>
                </a:cubicBezTo>
                <a:cubicBezTo>
                  <a:pt x="1788" y="38720"/>
                  <a:pt x="1722" y="39029"/>
                  <a:pt x="1634" y="39470"/>
                </a:cubicBezTo>
                <a:cubicBezTo>
                  <a:pt x="1479" y="40265"/>
                  <a:pt x="1524" y="41169"/>
                  <a:pt x="1568" y="41964"/>
                </a:cubicBezTo>
                <a:cubicBezTo>
                  <a:pt x="1590" y="42803"/>
                  <a:pt x="2186" y="43487"/>
                  <a:pt x="2583" y="44215"/>
                </a:cubicBezTo>
                <a:cubicBezTo>
                  <a:pt x="2826" y="44634"/>
                  <a:pt x="2826" y="44789"/>
                  <a:pt x="2826" y="45296"/>
                </a:cubicBezTo>
                <a:cubicBezTo>
                  <a:pt x="2804" y="46025"/>
                  <a:pt x="2627" y="46687"/>
                  <a:pt x="2561" y="47393"/>
                </a:cubicBezTo>
                <a:cubicBezTo>
                  <a:pt x="2473" y="48276"/>
                  <a:pt x="2561" y="49269"/>
                  <a:pt x="2561" y="50152"/>
                </a:cubicBezTo>
                <a:cubicBezTo>
                  <a:pt x="2561" y="50858"/>
                  <a:pt x="2583" y="51542"/>
                  <a:pt x="2450" y="52226"/>
                </a:cubicBezTo>
                <a:cubicBezTo>
                  <a:pt x="2318" y="52999"/>
                  <a:pt x="2009" y="53727"/>
                  <a:pt x="1877" y="54477"/>
                </a:cubicBezTo>
                <a:cubicBezTo>
                  <a:pt x="1722" y="55228"/>
                  <a:pt x="1788" y="55978"/>
                  <a:pt x="1634" y="56751"/>
                </a:cubicBezTo>
                <a:cubicBezTo>
                  <a:pt x="1369" y="58031"/>
                  <a:pt x="1744" y="59178"/>
                  <a:pt x="2208" y="60348"/>
                </a:cubicBezTo>
                <a:cubicBezTo>
                  <a:pt x="2914" y="62180"/>
                  <a:pt x="2804" y="63967"/>
                  <a:pt x="2804" y="65909"/>
                </a:cubicBezTo>
                <a:cubicBezTo>
                  <a:pt x="2826" y="67741"/>
                  <a:pt x="2473" y="69286"/>
                  <a:pt x="1877" y="71030"/>
                </a:cubicBezTo>
                <a:cubicBezTo>
                  <a:pt x="1369" y="72552"/>
                  <a:pt x="817" y="74384"/>
                  <a:pt x="839" y="76017"/>
                </a:cubicBezTo>
                <a:cubicBezTo>
                  <a:pt x="861" y="78180"/>
                  <a:pt x="839" y="80365"/>
                  <a:pt x="839" y="82550"/>
                </a:cubicBezTo>
                <a:cubicBezTo>
                  <a:pt x="839" y="84536"/>
                  <a:pt x="597" y="86478"/>
                  <a:pt x="597" y="88464"/>
                </a:cubicBezTo>
                <a:lnTo>
                  <a:pt x="597" y="95196"/>
                </a:lnTo>
                <a:lnTo>
                  <a:pt x="597" y="104332"/>
                </a:lnTo>
                <a:cubicBezTo>
                  <a:pt x="597" y="105171"/>
                  <a:pt x="575" y="105943"/>
                  <a:pt x="707" y="106760"/>
                </a:cubicBezTo>
                <a:cubicBezTo>
                  <a:pt x="928" y="107996"/>
                  <a:pt x="839" y="109254"/>
                  <a:pt x="839" y="110512"/>
                </a:cubicBezTo>
                <a:cubicBezTo>
                  <a:pt x="817" y="112057"/>
                  <a:pt x="1347" y="113469"/>
                  <a:pt x="1347" y="114948"/>
                </a:cubicBezTo>
                <a:cubicBezTo>
                  <a:pt x="1347" y="118170"/>
                  <a:pt x="707" y="121238"/>
                  <a:pt x="817" y="124438"/>
                </a:cubicBezTo>
                <a:cubicBezTo>
                  <a:pt x="861" y="125188"/>
                  <a:pt x="1170" y="125652"/>
                  <a:pt x="1347" y="126336"/>
                </a:cubicBezTo>
                <a:cubicBezTo>
                  <a:pt x="1479" y="126821"/>
                  <a:pt x="1325" y="127704"/>
                  <a:pt x="1325" y="128167"/>
                </a:cubicBezTo>
                <a:cubicBezTo>
                  <a:pt x="1325" y="128874"/>
                  <a:pt x="1325" y="129580"/>
                  <a:pt x="1325" y="130286"/>
                </a:cubicBezTo>
                <a:cubicBezTo>
                  <a:pt x="1325" y="131522"/>
                  <a:pt x="1369" y="132361"/>
                  <a:pt x="1877" y="133508"/>
                </a:cubicBezTo>
                <a:cubicBezTo>
                  <a:pt x="2384" y="134590"/>
                  <a:pt x="2450" y="135627"/>
                  <a:pt x="2627" y="136775"/>
                </a:cubicBezTo>
                <a:cubicBezTo>
                  <a:pt x="2958" y="139070"/>
                  <a:pt x="2804" y="141431"/>
                  <a:pt x="2804" y="143749"/>
                </a:cubicBezTo>
                <a:cubicBezTo>
                  <a:pt x="2804" y="145757"/>
                  <a:pt x="3223" y="148118"/>
                  <a:pt x="2384" y="149972"/>
                </a:cubicBezTo>
                <a:cubicBezTo>
                  <a:pt x="1678" y="151539"/>
                  <a:pt x="884" y="152974"/>
                  <a:pt x="839" y="154739"/>
                </a:cubicBezTo>
                <a:cubicBezTo>
                  <a:pt x="751" y="156946"/>
                  <a:pt x="663" y="159330"/>
                  <a:pt x="861" y="161515"/>
                </a:cubicBezTo>
                <a:cubicBezTo>
                  <a:pt x="972" y="162706"/>
                  <a:pt x="1104" y="163854"/>
                  <a:pt x="1457" y="164979"/>
                </a:cubicBezTo>
                <a:cubicBezTo>
                  <a:pt x="1810" y="166083"/>
                  <a:pt x="1899" y="167164"/>
                  <a:pt x="1810" y="168312"/>
                </a:cubicBezTo>
                <a:cubicBezTo>
                  <a:pt x="1612" y="170475"/>
                  <a:pt x="839" y="172417"/>
                  <a:pt x="839" y="174624"/>
                </a:cubicBezTo>
                <a:cubicBezTo>
                  <a:pt x="839" y="176698"/>
                  <a:pt x="1082" y="178707"/>
                  <a:pt x="1082" y="180759"/>
                </a:cubicBezTo>
                <a:cubicBezTo>
                  <a:pt x="1082" y="181708"/>
                  <a:pt x="972" y="182679"/>
                  <a:pt x="1126" y="183606"/>
                </a:cubicBezTo>
                <a:cubicBezTo>
                  <a:pt x="1325" y="184732"/>
                  <a:pt x="1590" y="185703"/>
                  <a:pt x="1590" y="186828"/>
                </a:cubicBezTo>
                <a:cubicBezTo>
                  <a:pt x="1568" y="188152"/>
                  <a:pt x="1369" y="189432"/>
                  <a:pt x="1325" y="190735"/>
                </a:cubicBezTo>
                <a:cubicBezTo>
                  <a:pt x="1303" y="191639"/>
                  <a:pt x="1038" y="192125"/>
                  <a:pt x="751" y="192986"/>
                </a:cubicBezTo>
                <a:cubicBezTo>
                  <a:pt x="530" y="193604"/>
                  <a:pt x="155" y="194310"/>
                  <a:pt x="89" y="194972"/>
                </a:cubicBezTo>
                <a:cubicBezTo>
                  <a:pt x="1" y="195722"/>
                  <a:pt x="486" y="196384"/>
                  <a:pt x="707" y="197068"/>
                </a:cubicBezTo>
                <a:cubicBezTo>
                  <a:pt x="950" y="197907"/>
                  <a:pt x="685" y="198768"/>
                  <a:pt x="884" y="199606"/>
                </a:cubicBezTo>
                <a:cubicBezTo>
                  <a:pt x="1060" y="200313"/>
                  <a:pt x="1082" y="200909"/>
                  <a:pt x="1082" y="201659"/>
                </a:cubicBezTo>
                <a:cubicBezTo>
                  <a:pt x="1082" y="202387"/>
                  <a:pt x="1104" y="202939"/>
                  <a:pt x="1281" y="203601"/>
                </a:cubicBezTo>
                <a:cubicBezTo>
                  <a:pt x="1391" y="204065"/>
                  <a:pt x="641" y="204771"/>
                  <a:pt x="1082" y="205455"/>
                </a:cubicBezTo>
                <a:cubicBezTo>
                  <a:pt x="1251" y="205708"/>
                  <a:pt x="1580" y="205787"/>
                  <a:pt x="1978" y="205787"/>
                </a:cubicBezTo>
                <a:cubicBezTo>
                  <a:pt x="2622" y="205787"/>
                  <a:pt x="3447" y="205579"/>
                  <a:pt x="4062" y="205565"/>
                </a:cubicBezTo>
                <a:cubicBezTo>
                  <a:pt x="5562" y="205565"/>
                  <a:pt x="7019" y="205808"/>
                  <a:pt x="8498" y="205830"/>
                </a:cubicBezTo>
                <a:cubicBezTo>
                  <a:pt x="10550" y="205830"/>
                  <a:pt x="12602" y="205565"/>
                  <a:pt x="14655" y="205565"/>
                </a:cubicBezTo>
                <a:cubicBezTo>
                  <a:pt x="15520" y="205565"/>
                  <a:pt x="16378" y="205579"/>
                  <a:pt x="17233" y="205579"/>
                </a:cubicBezTo>
                <a:cubicBezTo>
                  <a:pt x="18516" y="205579"/>
                  <a:pt x="19793" y="205548"/>
                  <a:pt x="21077" y="205389"/>
                </a:cubicBezTo>
                <a:cubicBezTo>
                  <a:pt x="23637" y="205080"/>
                  <a:pt x="26131" y="204396"/>
                  <a:pt x="28713" y="204131"/>
                </a:cubicBezTo>
                <a:cubicBezTo>
                  <a:pt x="29328" y="204074"/>
                  <a:pt x="29947" y="204058"/>
                  <a:pt x="30566" y="204058"/>
                </a:cubicBezTo>
                <a:cubicBezTo>
                  <a:pt x="31392" y="204058"/>
                  <a:pt x="32219" y="204087"/>
                  <a:pt x="33039" y="204087"/>
                </a:cubicBezTo>
                <a:cubicBezTo>
                  <a:pt x="33517" y="204087"/>
                  <a:pt x="33998" y="204077"/>
                  <a:pt x="34478" y="204077"/>
                </a:cubicBezTo>
                <a:cubicBezTo>
                  <a:pt x="35439" y="204077"/>
                  <a:pt x="36401" y="204116"/>
                  <a:pt x="37342" y="204351"/>
                </a:cubicBezTo>
                <a:cubicBezTo>
                  <a:pt x="38380" y="204594"/>
                  <a:pt x="39395" y="204594"/>
                  <a:pt x="40432" y="204815"/>
                </a:cubicBezTo>
                <a:cubicBezTo>
                  <a:pt x="41425" y="205036"/>
                  <a:pt x="42330" y="205455"/>
                  <a:pt x="43323" y="205631"/>
                </a:cubicBezTo>
                <a:cubicBezTo>
                  <a:pt x="44231" y="205796"/>
                  <a:pt x="45061" y="206077"/>
                  <a:pt x="45959" y="206077"/>
                </a:cubicBezTo>
                <a:cubicBezTo>
                  <a:pt x="46021" y="206077"/>
                  <a:pt x="46085" y="206076"/>
                  <a:pt x="46148" y="206073"/>
                </a:cubicBezTo>
                <a:cubicBezTo>
                  <a:pt x="46744" y="206051"/>
                  <a:pt x="47274" y="205852"/>
                  <a:pt x="47870" y="205698"/>
                </a:cubicBezTo>
                <a:cubicBezTo>
                  <a:pt x="48995" y="205389"/>
                  <a:pt x="50054" y="204793"/>
                  <a:pt x="51224" y="204528"/>
                </a:cubicBezTo>
                <a:cubicBezTo>
                  <a:pt x="51930" y="204351"/>
                  <a:pt x="52614" y="204373"/>
                  <a:pt x="53343" y="204285"/>
                </a:cubicBezTo>
                <a:cubicBezTo>
                  <a:pt x="54402" y="204175"/>
                  <a:pt x="55439" y="203932"/>
                  <a:pt x="56499" y="203866"/>
                </a:cubicBezTo>
                <a:cubicBezTo>
                  <a:pt x="56958" y="203831"/>
                  <a:pt x="57420" y="203820"/>
                  <a:pt x="57885" y="203820"/>
                </a:cubicBezTo>
                <a:cubicBezTo>
                  <a:pt x="58582" y="203820"/>
                  <a:pt x="59284" y="203844"/>
                  <a:pt x="59986" y="203844"/>
                </a:cubicBezTo>
                <a:cubicBezTo>
                  <a:pt x="60217" y="203844"/>
                  <a:pt x="60449" y="203833"/>
                  <a:pt x="60681" y="203833"/>
                </a:cubicBezTo>
                <a:cubicBezTo>
                  <a:pt x="60913" y="203833"/>
                  <a:pt x="61144" y="203844"/>
                  <a:pt x="61376" y="203888"/>
                </a:cubicBezTo>
                <a:cubicBezTo>
                  <a:pt x="61795" y="203976"/>
                  <a:pt x="62193" y="204219"/>
                  <a:pt x="62612" y="204285"/>
                </a:cubicBezTo>
                <a:cubicBezTo>
                  <a:pt x="64157" y="204594"/>
                  <a:pt x="65768" y="204616"/>
                  <a:pt x="67335" y="204859"/>
                </a:cubicBezTo>
                <a:cubicBezTo>
                  <a:pt x="68979" y="205113"/>
                  <a:pt x="70689" y="205185"/>
                  <a:pt x="72405" y="205185"/>
                </a:cubicBezTo>
                <a:cubicBezTo>
                  <a:pt x="74121" y="205185"/>
                  <a:pt x="75843" y="205113"/>
                  <a:pt x="77509" y="205080"/>
                </a:cubicBezTo>
                <a:cubicBezTo>
                  <a:pt x="77727" y="205072"/>
                  <a:pt x="77932" y="205064"/>
                  <a:pt x="78133" y="205064"/>
                </a:cubicBezTo>
                <a:cubicBezTo>
                  <a:pt x="78500" y="205064"/>
                  <a:pt x="78853" y="205090"/>
                  <a:pt x="79252" y="205190"/>
                </a:cubicBezTo>
                <a:cubicBezTo>
                  <a:pt x="79896" y="205327"/>
                  <a:pt x="80935" y="205790"/>
                  <a:pt x="81655" y="205790"/>
                </a:cubicBezTo>
                <a:cubicBezTo>
                  <a:pt x="81751" y="205790"/>
                  <a:pt x="81840" y="205782"/>
                  <a:pt x="81923" y="205764"/>
                </a:cubicBezTo>
                <a:cubicBezTo>
                  <a:pt x="82342" y="205676"/>
                  <a:pt x="82629" y="205322"/>
                  <a:pt x="83026" y="205190"/>
                </a:cubicBezTo>
                <a:cubicBezTo>
                  <a:pt x="83362" y="205063"/>
                  <a:pt x="83800" y="205033"/>
                  <a:pt x="84236" y="205033"/>
                </a:cubicBezTo>
                <a:cubicBezTo>
                  <a:pt x="84633" y="205033"/>
                  <a:pt x="85028" y="205058"/>
                  <a:pt x="85344" y="205058"/>
                </a:cubicBezTo>
                <a:cubicBezTo>
                  <a:pt x="86685" y="205078"/>
                  <a:pt x="88040" y="205119"/>
                  <a:pt x="89397" y="205119"/>
                </a:cubicBezTo>
                <a:cubicBezTo>
                  <a:pt x="90920" y="205119"/>
                  <a:pt x="92445" y="205068"/>
                  <a:pt x="93951" y="204881"/>
                </a:cubicBezTo>
                <a:cubicBezTo>
                  <a:pt x="94828" y="204775"/>
                  <a:pt x="95732" y="204741"/>
                  <a:pt x="96645" y="204741"/>
                </a:cubicBezTo>
                <a:cubicBezTo>
                  <a:pt x="98190" y="204741"/>
                  <a:pt x="99757" y="204837"/>
                  <a:pt x="101256" y="204837"/>
                </a:cubicBezTo>
                <a:lnTo>
                  <a:pt x="114100" y="204837"/>
                </a:lnTo>
                <a:cubicBezTo>
                  <a:pt x="116815" y="204837"/>
                  <a:pt x="119397" y="205234"/>
                  <a:pt x="122111" y="205521"/>
                </a:cubicBezTo>
                <a:cubicBezTo>
                  <a:pt x="122638" y="205585"/>
                  <a:pt x="123177" y="205603"/>
                  <a:pt x="123719" y="205603"/>
                </a:cubicBezTo>
                <a:cubicBezTo>
                  <a:pt x="124493" y="205603"/>
                  <a:pt x="125274" y="205565"/>
                  <a:pt x="126040" y="205565"/>
                </a:cubicBezTo>
                <a:cubicBezTo>
                  <a:pt x="126063" y="205566"/>
                  <a:pt x="126086" y="205566"/>
                  <a:pt x="126110" y="205566"/>
                </a:cubicBezTo>
                <a:cubicBezTo>
                  <a:pt x="127183" y="205566"/>
                  <a:pt x="128093" y="205076"/>
                  <a:pt x="129129" y="204881"/>
                </a:cubicBezTo>
                <a:cubicBezTo>
                  <a:pt x="130365" y="204660"/>
                  <a:pt x="131690" y="204638"/>
                  <a:pt x="132947" y="204462"/>
                </a:cubicBezTo>
                <a:cubicBezTo>
                  <a:pt x="133574" y="204368"/>
                  <a:pt x="134190" y="204340"/>
                  <a:pt x="134803" y="204340"/>
                </a:cubicBezTo>
                <a:cubicBezTo>
                  <a:pt x="135053" y="204340"/>
                  <a:pt x="135302" y="204345"/>
                  <a:pt x="135552" y="204351"/>
                </a:cubicBezTo>
                <a:cubicBezTo>
                  <a:pt x="137781" y="204351"/>
                  <a:pt x="139966" y="204087"/>
                  <a:pt x="142195" y="204087"/>
                </a:cubicBezTo>
                <a:cubicBezTo>
                  <a:pt x="142542" y="204087"/>
                  <a:pt x="142887" y="204084"/>
                  <a:pt x="143231" y="204084"/>
                </a:cubicBezTo>
                <a:cubicBezTo>
                  <a:pt x="144720" y="204084"/>
                  <a:pt x="146175" y="204128"/>
                  <a:pt x="147646" y="204594"/>
                </a:cubicBezTo>
                <a:cubicBezTo>
                  <a:pt x="149211" y="205081"/>
                  <a:pt x="150776" y="205324"/>
                  <a:pt x="152438" y="205324"/>
                </a:cubicBezTo>
                <a:cubicBezTo>
                  <a:pt x="152510" y="205324"/>
                  <a:pt x="152583" y="205323"/>
                  <a:pt x="152656" y="205322"/>
                </a:cubicBezTo>
                <a:cubicBezTo>
                  <a:pt x="156266" y="205301"/>
                  <a:pt x="159835" y="205078"/>
                  <a:pt x="163461" y="205078"/>
                </a:cubicBezTo>
                <a:cubicBezTo>
                  <a:pt x="163626" y="205078"/>
                  <a:pt x="163790" y="205079"/>
                  <a:pt x="163955" y="205080"/>
                </a:cubicBezTo>
                <a:cubicBezTo>
                  <a:pt x="165191" y="205080"/>
                  <a:pt x="166339" y="204837"/>
                  <a:pt x="167597" y="204837"/>
                </a:cubicBezTo>
                <a:lnTo>
                  <a:pt x="173423" y="204837"/>
                </a:lnTo>
                <a:cubicBezTo>
                  <a:pt x="173728" y="204837"/>
                  <a:pt x="174115" y="204790"/>
                  <a:pt x="174456" y="204790"/>
                </a:cubicBezTo>
                <a:cubicBezTo>
                  <a:pt x="174584" y="204790"/>
                  <a:pt x="174705" y="204797"/>
                  <a:pt x="174813" y="204815"/>
                </a:cubicBezTo>
                <a:cubicBezTo>
                  <a:pt x="175277" y="204903"/>
                  <a:pt x="175608" y="205190"/>
                  <a:pt x="176093" y="205278"/>
                </a:cubicBezTo>
                <a:cubicBezTo>
                  <a:pt x="177395" y="205499"/>
                  <a:pt x="178720" y="205543"/>
                  <a:pt x="180022" y="205764"/>
                </a:cubicBezTo>
                <a:cubicBezTo>
                  <a:pt x="181401" y="205985"/>
                  <a:pt x="182879" y="206129"/>
                  <a:pt x="184340" y="206129"/>
                </a:cubicBezTo>
                <a:cubicBezTo>
                  <a:pt x="185357" y="206129"/>
                  <a:pt x="186366" y="206059"/>
                  <a:pt x="187327" y="205896"/>
                </a:cubicBezTo>
                <a:cubicBezTo>
                  <a:pt x="188364" y="205720"/>
                  <a:pt x="189357" y="205455"/>
                  <a:pt x="190394" y="205212"/>
                </a:cubicBezTo>
                <a:cubicBezTo>
                  <a:pt x="190779" y="205137"/>
                  <a:pt x="191159" y="205126"/>
                  <a:pt x="191538" y="205126"/>
                </a:cubicBezTo>
                <a:cubicBezTo>
                  <a:pt x="191700" y="205126"/>
                  <a:pt x="191862" y="205128"/>
                  <a:pt x="192024" y="205128"/>
                </a:cubicBezTo>
                <a:cubicBezTo>
                  <a:pt x="192372" y="205128"/>
                  <a:pt x="192718" y="205118"/>
                  <a:pt x="193065" y="205058"/>
                </a:cubicBezTo>
                <a:cubicBezTo>
                  <a:pt x="194036" y="204881"/>
                  <a:pt x="194875" y="204837"/>
                  <a:pt x="195868" y="204837"/>
                </a:cubicBezTo>
                <a:cubicBezTo>
                  <a:pt x="196177" y="204837"/>
                  <a:pt x="196495" y="204847"/>
                  <a:pt x="196811" y="204847"/>
                </a:cubicBezTo>
                <a:cubicBezTo>
                  <a:pt x="196969" y="204847"/>
                  <a:pt x="197126" y="204844"/>
                  <a:pt x="197280" y="204837"/>
                </a:cubicBezTo>
                <a:cubicBezTo>
                  <a:pt x="197722" y="204815"/>
                  <a:pt x="198053" y="204594"/>
                  <a:pt x="198494" y="204572"/>
                </a:cubicBezTo>
                <a:cubicBezTo>
                  <a:pt x="198682" y="204561"/>
                  <a:pt x="198869" y="204557"/>
                  <a:pt x="199056" y="204557"/>
                </a:cubicBezTo>
                <a:cubicBezTo>
                  <a:pt x="199618" y="204557"/>
                  <a:pt x="200177" y="204594"/>
                  <a:pt x="200723" y="204594"/>
                </a:cubicBezTo>
                <a:cubicBezTo>
                  <a:pt x="201517" y="204594"/>
                  <a:pt x="202135" y="204727"/>
                  <a:pt x="202886" y="204837"/>
                </a:cubicBezTo>
                <a:cubicBezTo>
                  <a:pt x="203271" y="204894"/>
                  <a:pt x="203961" y="205191"/>
                  <a:pt x="204633" y="205191"/>
                </a:cubicBezTo>
                <a:cubicBezTo>
                  <a:pt x="205000" y="205191"/>
                  <a:pt x="205362" y="205102"/>
                  <a:pt x="205667" y="204837"/>
                </a:cubicBezTo>
                <a:cubicBezTo>
                  <a:pt x="206527" y="204087"/>
                  <a:pt x="205799" y="202895"/>
                  <a:pt x="205667" y="201990"/>
                </a:cubicBezTo>
                <a:cubicBezTo>
                  <a:pt x="205622" y="201571"/>
                  <a:pt x="205446" y="201019"/>
                  <a:pt x="205269" y="200644"/>
                </a:cubicBezTo>
                <a:cubicBezTo>
                  <a:pt x="205004" y="200026"/>
                  <a:pt x="204806" y="199518"/>
                  <a:pt x="204695" y="198812"/>
                </a:cubicBezTo>
                <a:cubicBezTo>
                  <a:pt x="204497" y="197466"/>
                  <a:pt x="204695" y="195943"/>
                  <a:pt x="204673" y="194597"/>
                </a:cubicBezTo>
                <a:cubicBezTo>
                  <a:pt x="204673" y="193758"/>
                  <a:pt x="204828" y="192964"/>
                  <a:pt x="204916" y="192125"/>
                </a:cubicBezTo>
                <a:cubicBezTo>
                  <a:pt x="205004" y="191242"/>
                  <a:pt x="204916" y="190315"/>
                  <a:pt x="204938" y="189432"/>
                </a:cubicBezTo>
                <a:cubicBezTo>
                  <a:pt x="204938" y="188351"/>
                  <a:pt x="204673" y="187292"/>
                  <a:pt x="204673" y="186210"/>
                </a:cubicBezTo>
                <a:cubicBezTo>
                  <a:pt x="204673" y="185107"/>
                  <a:pt x="204453" y="184401"/>
                  <a:pt x="204210" y="183319"/>
                </a:cubicBezTo>
                <a:cubicBezTo>
                  <a:pt x="203945" y="182149"/>
                  <a:pt x="203393" y="181090"/>
                  <a:pt x="203106" y="179920"/>
                </a:cubicBezTo>
                <a:cubicBezTo>
                  <a:pt x="202820" y="178640"/>
                  <a:pt x="202621" y="177316"/>
                  <a:pt x="202489" y="176014"/>
                </a:cubicBezTo>
                <a:cubicBezTo>
                  <a:pt x="202202" y="172969"/>
                  <a:pt x="201738" y="169989"/>
                  <a:pt x="201716" y="166922"/>
                </a:cubicBezTo>
                <a:cubicBezTo>
                  <a:pt x="201694" y="165355"/>
                  <a:pt x="201981" y="164229"/>
                  <a:pt x="202555" y="162728"/>
                </a:cubicBezTo>
                <a:cubicBezTo>
                  <a:pt x="203195" y="161007"/>
                  <a:pt x="203614" y="159219"/>
                  <a:pt x="204078" y="157454"/>
                </a:cubicBezTo>
                <a:cubicBezTo>
                  <a:pt x="204475" y="155909"/>
                  <a:pt x="204431" y="154474"/>
                  <a:pt x="204431" y="152907"/>
                </a:cubicBezTo>
                <a:cubicBezTo>
                  <a:pt x="204431" y="151208"/>
                  <a:pt x="204431" y="149597"/>
                  <a:pt x="204188" y="147920"/>
                </a:cubicBezTo>
                <a:cubicBezTo>
                  <a:pt x="204011" y="146662"/>
                  <a:pt x="203989" y="145382"/>
                  <a:pt x="203769" y="144124"/>
                </a:cubicBezTo>
                <a:cubicBezTo>
                  <a:pt x="203614" y="143219"/>
                  <a:pt x="203217" y="142402"/>
                  <a:pt x="203173" y="141497"/>
                </a:cubicBezTo>
                <a:cubicBezTo>
                  <a:pt x="203151" y="140747"/>
                  <a:pt x="203106" y="139931"/>
                  <a:pt x="203239" y="139202"/>
                </a:cubicBezTo>
                <a:cubicBezTo>
                  <a:pt x="203327" y="138673"/>
                  <a:pt x="203570" y="138165"/>
                  <a:pt x="203658" y="137635"/>
                </a:cubicBezTo>
                <a:cubicBezTo>
                  <a:pt x="203835" y="136488"/>
                  <a:pt x="203702" y="135186"/>
                  <a:pt x="203702" y="134038"/>
                </a:cubicBezTo>
                <a:cubicBezTo>
                  <a:pt x="203702" y="132140"/>
                  <a:pt x="203482" y="130286"/>
                  <a:pt x="204188" y="128521"/>
                </a:cubicBezTo>
                <a:cubicBezTo>
                  <a:pt x="204960" y="126578"/>
                  <a:pt x="205777" y="124769"/>
                  <a:pt x="205667" y="122628"/>
                </a:cubicBezTo>
                <a:cubicBezTo>
                  <a:pt x="205644" y="121922"/>
                  <a:pt x="205402" y="121547"/>
                  <a:pt x="205027" y="120929"/>
                </a:cubicBezTo>
                <a:cubicBezTo>
                  <a:pt x="204673" y="120333"/>
                  <a:pt x="204210" y="119715"/>
                  <a:pt x="204011" y="119009"/>
                </a:cubicBezTo>
                <a:cubicBezTo>
                  <a:pt x="203901" y="118523"/>
                  <a:pt x="203967" y="118015"/>
                  <a:pt x="203879" y="117530"/>
                </a:cubicBezTo>
                <a:cubicBezTo>
                  <a:pt x="203769" y="116780"/>
                  <a:pt x="203438" y="116095"/>
                  <a:pt x="203415" y="115301"/>
                </a:cubicBezTo>
                <a:cubicBezTo>
                  <a:pt x="203415" y="114882"/>
                  <a:pt x="203438" y="114440"/>
                  <a:pt x="203438" y="114021"/>
                </a:cubicBezTo>
                <a:cubicBezTo>
                  <a:pt x="203460" y="113006"/>
                  <a:pt x="203438" y="112013"/>
                  <a:pt x="203438" y="110997"/>
                </a:cubicBezTo>
                <a:lnTo>
                  <a:pt x="203438" y="102655"/>
                </a:lnTo>
                <a:cubicBezTo>
                  <a:pt x="203438" y="101463"/>
                  <a:pt x="203415" y="100316"/>
                  <a:pt x="203636" y="99146"/>
                </a:cubicBezTo>
                <a:cubicBezTo>
                  <a:pt x="203769" y="98418"/>
                  <a:pt x="203658" y="97800"/>
                  <a:pt x="203504" y="97094"/>
                </a:cubicBezTo>
                <a:cubicBezTo>
                  <a:pt x="202996" y="94600"/>
                  <a:pt x="203195" y="91996"/>
                  <a:pt x="203195" y="89480"/>
                </a:cubicBezTo>
                <a:cubicBezTo>
                  <a:pt x="203195" y="88310"/>
                  <a:pt x="203129" y="87162"/>
                  <a:pt x="203327" y="86015"/>
                </a:cubicBezTo>
                <a:cubicBezTo>
                  <a:pt x="203482" y="85264"/>
                  <a:pt x="203791" y="84536"/>
                  <a:pt x="203901" y="83764"/>
                </a:cubicBezTo>
                <a:cubicBezTo>
                  <a:pt x="203967" y="83278"/>
                  <a:pt x="203945" y="82793"/>
                  <a:pt x="203989" y="82307"/>
                </a:cubicBezTo>
                <a:cubicBezTo>
                  <a:pt x="204122" y="81314"/>
                  <a:pt x="204409" y="80343"/>
                  <a:pt x="204453" y="79328"/>
                </a:cubicBezTo>
                <a:cubicBezTo>
                  <a:pt x="204475" y="78357"/>
                  <a:pt x="204431" y="77363"/>
                  <a:pt x="204431" y="76392"/>
                </a:cubicBezTo>
                <a:cubicBezTo>
                  <a:pt x="204431" y="74605"/>
                  <a:pt x="204210" y="72839"/>
                  <a:pt x="203879" y="71074"/>
                </a:cubicBezTo>
                <a:cubicBezTo>
                  <a:pt x="203724" y="70257"/>
                  <a:pt x="203614" y="69418"/>
                  <a:pt x="203680" y="68602"/>
                </a:cubicBezTo>
                <a:cubicBezTo>
                  <a:pt x="203724" y="68094"/>
                  <a:pt x="203923" y="67631"/>
                  <a:pt x="203945" y="67123"/>
                </a:cubicBezTo>
                <a:cubicBezTo>
                  <a:pt x="203989" y="65600"/>
                  <a:pt x="204188" y="64122"/>
                  <a:pt x="204188" y="62599"/>
                </a:cubicBezTo>
                <a:cubicBezTo>
                  <a:pt x="204188" y="61584"/>
                  <a:pt x="204210" y="60591"/>
                  <a:pt x="204188" y="59598"/>
                </a:cubicBezTo>
                <a:cubicBezTo>
                  <a:pt x="204166" y="58759"/>
                  <a:pt x="204497" y="58141"/>
                  <a:pt x="204629" y="57324"/>
                </a:cubicBezTo>
                <a:cubicBezTo>
                  <a:pt x="204740" y="56728"/>
                  <a:pt x="204607" y="56111"/>
                  <a:pt x="204740" y="55515"/>
                </a:cubicBezTo>
                <a:cubicBezTo>
                  <a:pt x="204784" y="55272"/>
                  <a:pt x="204916" y="55073"/>
                  <a:pt x="204938" y="54808"/>
                </a:cubicBezTo>
                <a:cubicBezTo>
                  <a:pt x="205004" y="54235"/>
                  <a:pt x="204916" y="53617"/>
                  <a:pt x="204916" y="53043"/>
                </a:cubicBezTo>
                <a:cubicBezTo>
                  <a:pt x="204916" y="52006"/>
                  <a:pt x="205402" y="51101"/>
                  <a:pt x="205446" y="50086"/>
                </a:cubicBezTo>
                <a:cubicBezTo>
                  <a:pt x="205468" y="49512"/>
                  <a:pt x="205424" y="48938"/>
                  <a:pt x="205424" y="48364"/>
                </a:cubicBezTo>
                <a:cubicBezTo>
                  <a:pt x="205424" y="47084"/>
                  <a:pt x="205049" y="45870"/>
                  <a:pt x="204960" y="44612"/>
                </a:cubicBezTo>
                <a:cubicBezTo>
                  <a:pt x="204894" y="44038"/>
                  <a:pt x="204762" y="44038"/>
                  <a:pt x="204497" y="43641"/>
                </a:cubicBezTo>
                <a:cubicBezTo>
                  <a:pt x="204100" y="43112"/>
                  <a:pt x="204188" y="42604"/>
                  <a:pt x="204166" y="41986"/>
                </a:cubicBezTo>
                <a:cubicBezTo>
                  <a:pt x="204166" y="41302"/>
                  <a:pt x="204188" y="40618"/>
                  <a:pt x="204188" y="39956"/>
                </a:cubicBezTo>
                <a:lnTo>
                  <a:pt x="204188" y="31459"/>
                </a:lnTo>
                <a:lnTo>
                  <a:pt x="204188" y="27354"/>
                </a:lnTo>
                <a:cubicBezTo>
                  <a:pt x="204188" y="26339"/>
                  <a:pt x="204276" y="25257"/>
                  <a:pt x="204055" y="24286"/>
                </a:cubicBezTo>
                <a:cubicBezTo>
                  <a:pt x="203857" y="23381"/>
                  <a:pt x="203791" y="22278"/>
                  <a:pt x="204188" y="21417"/>
                </a:cubicBezTo>
                <a:cubicBezTo>
                  <a:pt x="204497" y="20755"/>
                  <a:pt x="205049" y="19983"/>
                  <a:pt x="205181" y="19254"/>
                </a:cubicBezTo>
                <a:cubicBezTo>
                  <a:pt x="205380" y="18173"/>
                  <a:pt x="204916" y="17114"/>
                  <a:pt x="204916" y="16032"/>
                </a:cubicBezTo>
                <a:cubicBezTo>
                  <a:pt x="204938" y="15083"/>
                  <a:pt x="204673" y="14223"/>
                  <a:pt x="204673" y="13274"/>
                </a:cubicBezTo>
                <a:cubicBezTo>
                  <a:pt x="204695" y="11927"/>
                  <a:pt x="204431" y="10581"/>
                  <a:pt x="204166" y="9279"/>
                </a:cubicBezTo>
                <a:cubicBezTo>
                  <a:pt x="204011" y="8551"/>
                  <a:pt x="203746" y="7800"/>
                  <a:pt x="203680" y="7050"/>
                </a:cubicBezTo>
                <a:cubicBezTo>
                  <a:pt x="203570" y="6013"/>
                  <a:pt x="203702" y="4909"/>
                  <a:pt x="203702" y="3894"/>
                </a:cubicBezTo>
                <a:cubicBezTo>
                  <a:pt x="203702" y="2967"/>
                  <a:pt x="203393" y="1511"/>
                  <a:pt x="202952" y="981"/>
                </a:cubicBezTo>
                <a:cubicBezTo>
                  <a:pt x="202797" y="794"/>
                  <a:pt x="202460" y="723"/>
                  <a:pt x="202044" y="723"/>
                </a:cubicBezTo>
                <a:cubicBezTo>
                  <a:pt x="201278" y="723"/>
                  <a:pt x="200240" y="965"/>
                  <a:pt x="199553" y="1180"/>
                </a:cubicBezTo>
                <a:cubicBezTo>
                  <a:pt x="198591" y="1473"/>
                  <a:pt x="197566" y="1542"/>
                  <a:pt x="196535" y="1542"/>
                </a:cubicBezTo>
                <a:cubicBezTo>
                  <a:pt x="195627" y="1542"/>
                  <a:pt x="194715" y="1488"/>
                  <a:pt x="193837" y="1488"/>
                </a:cubicBezTo>
                <a:cubicBezTo>
                  <a:pt x="192800" y="1488"/>
                  <a:pt x="191983" y="1444"/>
                  <a:pt x="190990" y="1113"/>
                </a:cubicBezTo>
                <a:cubicBezTo>
                  <a:pt x="190174" y="848"/>
                  <a:pt x="189468" y="738"/>
                  <a:pt x="188607" y="738"/>
                </a:cubicBezTo>
                <a:cubicBezTo>
                  <a:pt x="188386" y="745"/>
                  <a:pt x="188165" y="748"/>
                  <a:pt x="187945" y="748"/>
                </a:cubicBezTo>
                <a:cubicBezTo>
                  <a:pt x="187503" y="748"/>
                  <a:pt x="187062" y="738"/>
                  <a:pt x="186621" y="738"/>
                </a:cubicBezTo>
                <a:cubicBezTo>
                  <a:pt x="185561" y="738"/>
                  <a:pt x="184546" y="981"/>
                  <a:pt x="183487" y="1003"/>
                </a:cubicBezTo>
                <a:cubicBezTo>
                  <a:pt x="182604" y="1025"/>
                  <a:pt x="181876" y="1003"/>
                  <a:pt x="180993" y="1224"/>
                </a:cubicBezTo>
                <a:cubicBezTo>
                  <a:pt x="179911" y="1511"/>
                  <a:pt x="178940" y="1709"/>
                  <a:pt x="177815" y="1753"/>
                </a:cubicBezTo>
                <a:cubicBezTo>
                  <a:pt x="177496" y="1761"/>
                  <a:pt x="177176" y="1764"/>
                  <a:pt x="176855" y="1764"/>
                </a:cubicBezTo>
                <a:cubicBezTo>
                  <a:pt x="174221" y="1764"/>
                  <a:pt x="171527" y="1508"/>
                  <a:pt x="169009" y="760"/>
                </a:cubicBezTo>
                <a:cubicBezTo>
                  <a:pt x="168170" y="495"/>
                  <a:pt x="167486" y="253"/>
                  <a:pt x="166581" y="231"/>
                </a:cubicBezTo>
                <a:cubicBezTo>
                  <a:pt x="165566" y="231"/>
                  <a:pt x="164661" y="363"/>
                  <a:pt x="163668" y="606"/>
                </a:cubicBezTo>
                <a:cubicBezTo>
                  <a:pt x="161196" y="1246"/>
                  <a:pt x="158703" y="2173"/>
                  <a:pt x="156120" y="2239"/>
                </a:cubicBezTo>
                <a:cubicBezTo>
                  <a:pt x="156003" y="2242"/>
                  <a:pt x="155885" y="2244"/>
                  <a:pt x="155768" y="2244"/>
                </a:cubicBezTo>
                <a:cubicBezTo>
                  <a:pt x="153550" y="2244"/>
                  <a:pt x="151368" y="1674"/>
                  <a:pt x="149147" y="1422"/>
                </a:cubicBezTo>
                <a:cubicBezTo>
                  <a:pt x="147810" y="1260"/>
                  <a:pt x="146489" y="1245"/>
                  <a:pt x="145146" y="1245"/>
                </a:cubicBezTo>
                <a:cubicBezTo>
                  <a:pt x="144848" y="1245"/>
                  <a:pt x="144548" y="1246"/>
                  <a:pt x="144247" y="1246"/>
                </a:cubicBezTo>
                <a:cubicBezTo>
                  <a:pt x="143960" y="1246"/>
                  <a:pt x="143673" y="1235"/>
                  <a:pt x="143386" y="1235"/>
                </a:cubicBezTo>
                <a:cubicBezTo>
                  <a:pt x="143099" y="1235"/>
                  <a:pt x="142813" y="1246"/>
                  <a:pt x="142526" y="1290"/>
                </a:cubicBezTo>
                <a:cubicBezTo>
                  <a:pt x="141577" y="1444"/>
                  <a:pt x="140650" y="1400"/>
                  <a:pt x="139679" y="1488"/>
                </a:cubicBezTo>
                <a:cubicBezTo>
                  <a:pt x="138818" y="1599"/>
                  <a:pt x="138046" y="2084"/>
                  <a:pt x="137163" y="2195"/>
                </a:cubicBezTo>
                <a:cubicBezTo>
                  <a:pt x="136798" y="2237"/>
                  <a:pt x="136430" y="2250"/>
                  <a:pt x="136062" y="2250"/>
                </a:cubicBezTo>
                <a:cubicBezTo>
                  <a:pt x="135473" y="2250"/>
                  <a:pt x="134886" y="2217"/>
                  <a:pt x="134316" y="2217"/>
                </a:cubicBezTo>
                <a:cubicBezTo>
                  <a:pt x="133732" y="2217"/>
                  <a:pt x="133140" y="2255"/>
                  <a:pt x="132554" y="2255"/>
                </a:cubicBezTo>
                <a:cubicBezTo>
                  <a:pt x="132144" y="2255"/>
                  <a:pt x="131736" y="2236"/>
                  <a:pt x="131336" y="2173"/>
                </a:cubicBezTo>
                <a:cubicBezTo>
                  <a:pt x="130343" y="2040"/>
                  <a:pt x="129394" y="1731"/>
                  <a:pt x="128357" y="1731"/>
                </a:cubicBezTo>
                <a:cubicBezTo>
                  <a:pt x="125929" y="1687"/>
                  <a:pt x="123700" y="1180"/>
                  <a:pt x="121339" y="606"/>
                </a:cubicBezTo>
                <a:cubicBezTo>
                  <a:pt x="120071" y="297"/>
                  <a:pt x="118827" y="239"/>
                  <a:pt x="117563" y="239"/>
                </a:cubicBezTo>
                <a:cubicBezTo>
                  <a:pt x="117111" y="239"/>
                  <a:pt x="116656" y="247"/>
                  <a:pt x="116197" y="253"/>
                </a:cubicBezTo>
                <a:cubicBezTo>
                  <a:pt x="114762" y="253"/>
                  <a:pt x="113460" y="694"/>
                  <a:pt x="112092" y="1069"/>
                </a:cubicBezTo>
                <a:cubicBezTo>
                  <a:pt x="111303" y="1276"/>
                  <a:pt x="110457" y="1334"/>
                  <a:pt x="109603" y="1334"/>
                </a:cubicBezTo>
                <a:cubicBezTo>
                  <a:pt x="108545" y="1334"/>
                  <a:pt x="107475" y="1246"/>
                  <a:pt x="106486" y="1246"/>
                </a:cubicBezTo>
                <a:cubicBezTo>
                  <a:pt x="106239" y="1246"/>
                  <a:pt x="105992" y="1245"/>
                  <a:pt x="105746" y="1245"/>
                </a:cubicBezTo>
                <a:cubicBezTo>
                  <a:pt x="103529" y="1245"/>
                  <a:pt x="101342" y="1263"/>
                  <a:pt x="99137" y="1621"/>
                </a:cubicBezTo>
                <a:cubicBezTo>
                  <a:pt x="97614" y="1864"/>
                  <a:pt x="96180" y="2636"/>
                  <a:pt x="94613" y="2769"/>
                </a:cubicBezTo>
                <a:cubicBezTo>
                  <a:pt x="94318" y="2791"/>
                  <a:pt x="94002" y="2800"/>
                  <a:pt x="93678" y="2800"/>
                </a:cubicBezTo>
                <a:cubicBezTo>
                  <a:pt x="93031" y="2800"/>
                  <a:pt x="92354" y="2761"/>
                  <a:pt x="91766" y="2702"/>
                </a:cubicBezTo>
                <a:cubicBezTo>
                  <a:pt x="91037" y="2636"/>
                  <a:pt x="90353" y="2437"/>
                  <a:pt x="89625" y="2349"/>
                </a:cubicBezTo>
                <a:cubicBezTo>
                  <a:pt x="88676" y="2195"/>
                  <a:pt x="87727" y="2327"/>
                  <a:pt x="86800" y="2195"/>
                </a:cubicBezTo>
                <a:cubicBezTo>
                  <a:pt x="86204" y="2106"/>
                  <a:pt x="85630" y="1864"/>
                  <a:pt x="85035" y="1775"/>
                </a:cubicBezTo>
                <a:cubicBezTo>
                  <a:pt x="84781" y="1742"/>
                  <a:pt x="84527" y="1737"/>
                  <a:pt x="84273" y="1737"/>
                </a:cubicBezTo>
                <a:cubicBezTo>
                  <a:pt x="84146" y="1737"/>
                  <a:pt x="84019" y="1738"/>
                  <a:pt x="83892" y="1738"/>
                </a:cubicBezTo>
                <a:cubicBezTo>
                  <a:pt x="83766" y="1738"/>
                  <a:pt x="83639" y="1737"/>
                  <a:pt x="83512" y="1731"/>
                </a:cubicBezTo>
                <a:cubicBezTo>
                  <a:pt x="82695" y="1709"/>
                  <a:pt x="81901" y="1488"/>
                  <a:pt x="81062" y="1466"/>
                </a:cubicBezTo>
                <a:cubicBezTo>
                  <a:pt x="80543" y="1455"/>
                  <a:pt x="80026" y="1447"/>
                  <a:pt x="79510" y="1447"/>
                </a:cubicBezTo>
                <a:cubicBezTo>
                  <a:pt x="77963" y="1447"/>
                  <a:pt x="76427" y="1522"/>
                  <a:pt x="74905" y="1820"/>
                </a:cubicBezTo>
                <a:cubicBezTo>
                  <a:pt x="73047" y="2183"/>
                  <a:pt x="71154" y="2262"/>
                  <a:pt x="69258" y="2262"/>
                </a:cubicBezTo>
                <a:cubicBezTo>
                  <a:pt x="67820" y="2262"/>
                  <a:pt x="66379" y="2217"/>
                  <a:pt x="64951" y="2217"/>
                </a:cubicBezTo>
                <a:lnTo>
                  <a:pt x="59897" y="2217"/>
                </a:lnTo>
                <a:cubicBezTo>
                  <a:pt x="59836" y="2217"/>
                  <a:pt x="59775" y="2218"/>
                  <a:pt x="59713" y="2218"/>
                </a:cubicBezTo>
                <a:cubicBezTo>
                  <a:pt x="57729" y="2218"/>
                  <a:pt x="55843" y="1877"/>
                  <a:pt x="53895" y="1599"/>
                </a:cubicBezTo>
                <a:cubicBezTo>
                  <a:pt x="51555" y="1268"/>
                  <a:pt x="49304" y="1290"/>
                  <a:pt x="46965" y="1224"/>
                </a:cubicBezTo>
                <a:cubicBezTo>
                  <a:pt x="46940" y="1223"/>
                  <a:pt x="46916" y="1223"/>
                  <a:pt x="46891" y="1223"/>
                </a:cubicBezTo>
                <a:cubicBezTo>
                  <a:pt x="45820" y="1223"/>
                  <a:pt x="44910" y="1689"/>
                  <a:pt x="43853" y="1753"/>
                </a:cubicBezTo>
                <a:cubicBezTo>
                  <a:pt x="43726" y="1764"/>
                  <a:pt x="43598" y="1768"/>
                  <a:pt x="43469" y="1768"/>
                </a:cubicBezTo>
                <a:cubicBezTo>
                  <a:pt x="43082" y="1768"/>
                  <a:pt x="42689" y="1731"/>
                  <a:pt x="42308" y="1731"/>
                </a:cubicBezTo>
                <a:lnTo>
                  <a:pt x="23990" y="1731"/>
                </a:lnTo>
                <a:cubicBezTo>
                  <a:pt x="22379" y="1731"/>
                  <a:pt x="20812" y="1511"/>
                  <a:pt x="19223" y="1246"/>
                </a:cubicBezTo>
                <a:cubicBezTo>
                  <a:pt x="18561" y="1135"/>
                  <a:pt x="17921" y="915"/>
                  <a:pt x="17281" y="804"/>
                </a:cubicBezTo>
                <a:cubicBezTo>
                  <a:pt x="16376" y="650"/>
                  <a:pt x="15449" y="694"/>
                  <a:pt x="14545" y="495"/>
                </a:cubicBezTo>
                <a:cubicBezTo>
                  <a:pt x="13574" y="297"/>
                  <a:pt x="12602" y="10"/>
                  <a:pt x="11631" y="10"/>
                </a:cubicBezTo>
                <a:cubicBezTo>
                  <a:pt x="11344" y="2"/>
                  <a:pt x="11058" y="0"/>
                  <a:pt x="1077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2" name="Google Shape;52;p5"/>
          <p:cNvPicPr preferRelativeResize="0"/>
          <p:nvPr/>
        </p:nvPicPr>
        <p:blipFill rotWithShape="1">
          <a:blip r:embed="rId2">
            <a:alphaModFix amt="75000"/>
          </a:blip>
          <a:srcRect b="10" l="0" r="0" t="0"/>
          <a:stretch/>
        </p:blipFill>
        <p:spPr>
          <a:xfrm>
            <a:off x="0" y="0"/>
            <a:ext cx="9144001" cy="5143502"/>
          </a:xfrm>
          <a:prstGeom prst="rect">
            <a:avLst/>
          </a:prstGeom>
          <a:noFill/>
          <a:ln>
            <a:noFill/>
          </a:ln>
        </p:spPr>
      </p:pic>
      <p:sp>
        <p:nvSpPr>
          <p:cNvPr id="53" name="Google Shape;53;p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54" name="Google Shape;54;p5"/>
          <p:cNvGrpSpPr/>
          <p:nvPr/>
        </p:nvGrpSpPr>
        <p:grpSpPr>
          <a:xfrm>
            <a:off x="3810087" y="4951620"/>
            <a:ext cx="1523894" cy="119100"/>
            <a:chOff x="3810087" y="4951620"/>
            <a:chExt cx="1523894" cy="119100"/>
          </a:xfrm>
        </p:grpSpPr>
        <p:sp>
          <p:nvSpPr>
            <p:cNvPr id="55" name="Google Shape;55;p5"/>
            <p:cNvSpPr/>
            <p:nvPr/>
          </p:nvSpPr>
          <p:spPr>
            <a:xfrm>
              <a:off x="3810087"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a:off x="4276252"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
            <p:cNvSpPr/>
            <p:nvPr/>
          </p:nvSpPr>
          <p:spPr>
            <a:xfrm>
              <a:off x="4742416"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
            <p:cNvSpPr/>
            <p:nvPr/>
          </p:nvSpPr>
          <p:spPr>
            <a:xfrm>
              <a:off x="5208581"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59" name="Shape 59"/>
        <p:cNvGrpSpPr/>
        <p:nvPr/>
      </p:nvGrpSpPr>
      <p:grpSpPr>
        <a:xfrm>
          <a:off x="0" y="0"/>
          <a:ext cx="0" cy="0"/>
          <a:chOff x="0" y="0"/>
          <a:chExt cx="0" cy="0"/>
        </a:xfrm>
      </p:grpSpPr>
      <p:sp>
        <p:nvSpPr>
          <p:cNvPr id="60" name="Google Shape;60;p6"/>
          <p:cNvSpPr/>
          <p:nvPr/>
        </p:nvSpPr>
        <p:spPr>
          <a:xfrm rot="206">
            <a:off x="264213" y="230128"/>
            <a:ext cx="8615316" cy="4663176"/>
          </a:xfrm>
          <a:custGeom>
            <a:rect b="b" l="l" r="r" t="t"/>
            <a:pathLst>
              <a:path extrusionOk="0" h="206130" w="206528">
                <a:moveTo>
                  <a:pt x="10771" y="0"/>
                </a:moveTo>
                <a:cubicBezTo>
                  <a:pt x="10197" y="0"/>
                  <a:pt x="9623" y="10"/>
                  <a:pt x="9049" y="10"/>
                </a:cubicBezTo>
                <a:cubicBezTo>
                  <a:pt x="8189" y="10"/>
                  <a:pt x="7460" y="120"/>
                  <a:pt x="6622" y="253"/>
                </a:cubicBezTo>
                <a:cubicBezTo>
                  <a:pt x="6136" y="319"/>
                  <a:pt x="5827" y="584"/>
                  <a:pt x="5342" y="694"/>
                </a:cubicBezTo>
                <a:cubicBezTo>
                  <a:pt x="4768" y="826"/>
                  <a:pt x="4459" y="826"/>
                  <a:pt x="3907" y="1091"/>
                </a:cubicBezTo>
                <a:cubicBezTo>
                  <a:pt x="3355" y="1356"/>
                  <a:pt x="2539" y="1555"/>
                  <a:pt x="2318" y="2217"/>
                </a:cubicBezTo>
                <a:cubicBezTo>
                  <a:pt x="2119" y="2813"/>
                  <a:pt x="2561" y="3276"/>
                  <a:pt x="2561" y="3916"/>
                </a:cubicBezTo>
                <a:cubicBezTo>
                  <a:pt x="2583" y="4335"/>
                  <a:pt x="2583" y="4777"/>
                  <a:pt x="2561" y="5196"/>
                </a:cubicBezTo>
                <a:cubicBezTo>
                  <a:pt x="2539" y="5770"/>
                  <a:pt x="2252" y="5836"/>
                  <a:pt x="1965" y="6278"/>
                </a:cubicBezTo>
                <a:cubicBezTo>
                  <a:pt x="1700" y="6697"/>
                  <a:pt x="1833" y="7403"/>
                  <a:pt x="1833" y="7911"/>
                </a:cubicBezTo>
                <a:cubicBezTo>
                  <a:pt x="1833" y="8816"/>
                  <a:pt x="1810" y="9720"/>
                  <a:pt x="1833" y="10625"/>
                </a:cubicBezTo>
                <a:cubicBezTo>
                  <a:pt x="1833" y="11707"/>
                  <a:pt x="1347" y="12612"/>
                  <a:pt x="1325" y="13671"/>
                </a:cubicBezTo>
                <a:cubicBezTo>
                  <a:pt x="1325" y="14576"/>
                  <a:pt x="972" y="15414"/>
                  <a:pt x="1082" y="16341"/>
                </a:cubicBezTo>
                <a:cubicBezTo>
                  <a:pt x="1148" y="16959"/>
                  <a:pt x="1479" y="17489"/>
                  <a:pt x="1656" y="18085"/>
                </a:cubicBezTo>
                <a:cubicBezTo>
                  <a:pt x="1833" y="18725"/>
                  <a:pt x="1788" y="19321"/>
                  <a:pt x="1810" y="20005"/>
                </a:cubicBezTo>
                <a:cubicBezTo>
                  <a:pt x="1833" y="20601"/>
                  <a:pt x="2053" y="21130"/>
                  <a:pt x="2075" y="21726"/>
                </a:cubicBezTo>
                <a:cubicBezTo>
                  <a:pt x="2097" y="22300"/>
                  <a:pt x="1943" y="22653"/>
                  <a:pt x="1810" y="23205"/>
                </a:cubicBezTo>
                <a:cubicBezTo>
                  <a:pt x="1722" y="23580"/>
                  <a:pt x="1700" y="24044"/>
                  <a:pt x="1634" y="24441"/>
                </a:cubicBezTo>
                <a:cubicBezTo>
                  <a:pt x="1524" y="25081"/>
                  <a:pt x="1568" y="25743"/>
                  <a:pt x="1568" y="26405"/>
                </a:cubicBezTo>
                <a:cubicBezTo>
                  <a:pt x="1568" y="26913"/>
                  <a:pt x="1590" y="27420"/>
                  <a:pt x="1568" y="27906"/>
                </a:cubicBezTo>
                <a:cubicBezTo>
                  <a:pt x="1568" y="28479"/>
                  <a:pt x="1744" y="28811"/>
                  <a:pt x="1833" y="29340"/>
                </a:cubicBezTo>
                <a:cubicBezTo>
                  <a:pt x="1987" y="30179"/>
                  <a:pt x="1833" y="31216"/>
                  <a:pt x="1833" y="32099"/>
                </a:cubicBezTo>
                <a:cubicBezTo>
                  <a:pt x="1810" y="32960"/>
                  <a:pt x="2009" y="33732"/>
                  <a:pt x="2075" y="34571"/>
                </a:cubicBezTo>
                <a:cubicBezTo>
                  <a:pt x="2119" y="35078"/>
                  <a:pt x="2296" y="35520"/>
                  <a:pt x="2340" y="36027"/>
                </a:cubicBezTo>
                <a:cubicBezTo>
                  <a:pt x="2384" y="36689"/>
                  <a:pt x="2053" y="36932"/>
                  <a:pt x="1877" y="37506"/>
                </a:cubicBezTo>
                <a:cubicBezTo>
                  <a:pt x="1788" y="37771"/>
                  <a:pt x="1855" y="37969"/>
                  <a:pt x="1833" y="38256"/>
                </a:cubicBezTo>
                <a:cubicBezTo>
                  <a:pt x="1788" y="38720"/>
                  <a:pt x="1722" y="39029"/>
                  <a:pt x="1634" y="39470"/>
                </a:cubicBezTo>
                <a:cubicBezTo>
                  <a:pt x="1479" y="40265"/>
                  <a:pt x="1524" y="41169"/>
                  <a:pt x="1568" y="41964"/>
                </a:cubicBezTo>
                <a:cubicBezTo>
                  <a:pt x="1590" y="42803"/>
                  <a:pt x="2186" y="43487"/>
                  <a:pt x="2583" y="44215"/>
                </a:cubicBezTo>
                <a:cubicBezTo>
                  <a:pt x="2826" y="44634"/>
                  <a:pt x="2826" y="44789"/>
                  <a:pt x="2826" y="45296"/>
                </a:cubicBezTo>
                <a:cubicBezTo>
                  <a:pt x="2804" y="46025"/>
                  <a:pt x="2627" y="46687"/>
                  <a:pt x="2561" y="47393"/>
                </a:cubicBezTo>
                <a:cubicBezTo>
                  <a:pt x="2473" y="48276"/>
                  <a:pt x="2561" y="49269"/>
                  <a:pt x="2561" y="50152"/>
                </a:cubicBezTo>
                <a:cubicBezTo>
                  <a:pt x="2561" y="50858"/>
                  <a:pt x="2583" y="51542"/>
                  <a:pt x="2450" y="52226"/>
                </a:cubicBezTo>
                <a:cubicBezTo>
                  <a:pt x="2318" y="52999"/>
                  <a:pt x="2009" y="53727"/>
                  <a:pt x="1877" y="54477"/>
                </a:cubicBezTo>
                <a:cubicBezTo>
                  <a:pt x="1722" y="55228"/>
                  <a:pt x="1788" y="55978"/>
                  <a:pt x="1634" y="56751"/>
                </a:cubicBezTo>
                <a:cubicBezTo>
                  <a:pt x="1369" y="58031"/>
                  <a:pt x="1744" y="59178"/>
                  <a:pt x="2208" y="60348"/>
                </a:cubicBezTo>
                <a:cubicBezTo>
                  <a:pt x="2914" y="62180"/>
                  <a:pt x="2804" y="63967"/>
                  <a:pt x="2804" y="65909"/>
                </a:cubicBezTo>
                <a:cubicBezTo>
                  <a:pt x="2826" y="67741"/>
                  <a:pt x="2473" y="69286"/>
                  <a:pt x="1877" y="71030"/>
                </a:cubicBezTo>
                <a:cubicBezTo>
                  <a:pt x="1369" y="72552"/>
                  <a:pt x="817" y="74384"/>
                  <a:pt x="839" y="76017"/>
                </a:cubicBezTo>
                <a:cubicBezTo>
                  <a:pt x="861" y="78180"/>
                  <a:pt x="839" y="80365"/>
                  <a:pt x="839" y="82550"/>
                </a:cubicBezTo>
                <a:cubicBezTo>
                  <a:pt x="839" y="84536"/>
                  <a:pt x="597" y="86478"/>
                  <a:pt x="597" y="88464"/>
                </a:cubicBezTo>
                <a:lnTo>
                  <a:pt x="597" y="95196"/>
                </a:lnTo>
                <a:lnTo>
                  <a:pt x="597" y="104332"/>
                </a:lnTo>
                <a:cubicBezTo>
                  <a:pt x="597" y="105171"/>
                  <a:pt x="575" y="105943"/>
                  <a:pt x="707" y="106760"/>
                </a:cubicBezTo>
                <a:cubicBezTo>
                  <a:pt x="928" y="107996"/>
                  <a:pt x="839" y="109254"/>
                  <a:pt x="839" y="110512"/>
                </a:cubicBezTo>
                <a:cubicBezTo>
                  <a:pt x="817" y="112057"/>
                  <a:pt x="1347" y="113469"/>
                  <a:pt x="1347" y="114948"/>
                </a:cubicBezTo>
                <a:cubicBezTo>
                  <a:pt x="1347" y="118170"/>
                  <a:pt x="707" y="121238"/>
                  <a:pt x="817" y="124438"/>
                </a:cubicBezTo>
                <a:cubicBezTo>
                  <a:pt x="861" y="125188"/>
                  <a:pt x="1170" y="125652"/>
                  <a:pt x="1347" y="126336"/>
                </a:cubicBezTo>
                <a:cubicBezTo>
                  <a:pt x="1479" y="126821"/>
                  <a:pt x="1325" y="127704"/>
                  <a:pt x="1325" y="128167"/>
                </a:cubicBezTo>
                <a:cubicBezTo>
                  <a:pt x="1325" y="128874"/>
                  <a:pt x="1325" y="129580"/>
                  <a:pt x="1325" y="130286"/>
                </a:cubicBezTo>
                <a:cubicBezTo>
                  <a:pt x="1325" y="131522"/>
                  <a:pt x="1369" y="132361"/>
                  <a:pt x="1877" y="133508"/>
                </a:cubicBezTo>
                <a:cubicBezTo>
                  <a:pt x="2384" y="134590"/>
                  <a:pt x="2450" y="135627"/>
                  <a:pt x="2627" y="136775"/>
                </a:cubicBezTo>
                <a:cubicBezTo>
                  <a:pt x="2958" y="139070"/>
                  <a:pt x="2804" y="141431"/>
                  <a:pt x="2804" y="143749"/>
                </a:cubicBezTo>
                <a:cubicBezTo>
                  <a:pt x="2804" y="145757"/>
                  <a:pt x="3223" y="148118"/>
                  <a:pt x="2384" y="149972"/>
                </a:cubicBezTo>
                <a:cubicBezTo>
                  <a:pt x="1678" y="151539"/>
                  <a:pt x="884" y="152974"/>
                  <a:pt x="839" y="154739"/>
                </a:cubicBezTo>
                <a:cubicBezTo>
                  <a:pt x="751" y="156946"/>
                  <a:pt x="663" y="159330"/>
                  <a:pt x="861" y="161515"/>
                </a:cubicBezTo>
                <a:cubicBezTo>
                  <a:pt x="972" y="162706"/>
                  <a:pt x="1104" y="163854"/>
                  <a:pt x="1457" y="164979"/>
                </a:cubicBezTo>
                <a:cubicBezTo>
                  <a:pt x="1810" y="166083"/>
                  <a:pt x="1899" y="167164"/>
                  <a:pt x="1810" y="168312"/>
                </a:cubicBezTo>
                <a:cubicBezTo>
                  <a:pt x="1612" y="170475"/>
                  <a:pt x="839" y="172417"/>
                  <a:pt x="839" y="174624"/>
                </a:cubicBezTo>
                <a:cubicBezTo>
                  <a:pt x="839" y="176698"/>
                  <a:pt x="1082" y="178707"/>
                  <a:pt x="1082" y="180759"/>
                </a:cubicBezTo>
                <a:cubicBezTo>
                  <a:pt x="1082" y="181708"/>
                  <a:pt x="972" y="182679"/>
                  <a:pt x="1126" y="183606"/>
                </a:cubicBezTo>
                <a:cubicBezTo>
                  <a:pt x="1325" y="184732"/>
                  <a:pt x="1590" y="185703"/>
                  <a:pt x="1590" y="186828"/>
                </a:cubicBezTo>
                <a:cubicBezTo>
                  <a:pt x="1568" y="188152"/>
                  <a:pt x="1369" y="189432"/>
                  <a:pt x="1325" y="190735"/>
                </a:cubicBezTo>
                <a:cubicBezTo>
                  <a:pt x="1303" y="191639"/>
                  <a:pt x="1038" y="192125"/>
                  <a:pt x="751" y="192986"/>
                </a:cubicBezTo>
                <a:cubicBezTo>
                  <a:pt x="530" y="193604"/>
                  <a:pt x="155" y="194310"/>
                  <a:pt x="89" y="194972"/>
                </a:cubicBezTo>
                <a:cubicBezTo>
                  <a:pt x="1" y="195722"/>
                  <a:pt x="486" y="196384"/>
                  <a:pt x="707" y="197068"/>
                </a:cubicBezTo>
                <a:cubicBezTo>
                  <a:pt x="950" y="197907"/>
                  <a:pt x="685" y="198768"/>
                  <a:pt x="884" y="199606"/>
                </a:cubicBezTo>
                <a:cubicBezTo>
                  <a:pt x="1060" y="200313"/>
                  <a:pt x="1082" y="200909"/>
                  <a:pt x="1082" y="201659"/>
                </a:cubicBezTo>
                <a:cubicBezTo>
                  <a:pt x="1082" y="202387"/>
                  <a:pt x="1104" y="202939"/>
                  <a:pt x="1281" y="203601"/>
                </a:cubicBezTo>
                <a:cubicBezTo>
                  <a:pt x="1391" y="204065"/>
                  <a:pt x="641" y="204771"/>
                  <a:pt x="1082" y="205455"/>
                </a:cubicBezTo>
                <a:cubicBezTo>
                  <a:pt x="1251" y="205708"/>
                  <a:pt x="1580" y="205787"/>
                  <a:pt x="1978" y="205787"/>
                </a:cubicBezTo>
                <a:cubicBezTo>
                  <a:pt x="2622" y="205787"/>
                  <a:pt x="3447" y="205579"/>
                  <a:pt x="4062" y="205565"/>
                </a:cubicBezTo>
                <a:cubicBezTo>
                  <a:pt x="5562" y="205565"/>
                  <a:pt x="7019" y="205808"/>
                  <a:pt x="8498" y="205830"/>
                </a:cubicBezTo>
                <a:cubicBezTo>
                  <a:pt x="10550" y="205830"/>
                  <a:pt x="12602" y="205565"/>
                  <a:pt x="14655" y="205565"/>
                </a:cubicBezTo>
                <a:cubicBezTo>
                  <a:pt x="15520" y="205565"/>
                  <a:pt x="16378" y="205579"/>
                  <a:pt x="17233" y="205579"/>
                </a:cubicBezTo>
                <a:cubicBezTo>
                  <a:pt x="18516" y="205579"/>
                  <a:pt x="19793" y="205548"/>
                  <a:pt x="21077" y="205389"/>
                </a:cubicBezTo>
                <a:cubicBezTo>
                  <a:pt x="23637" y="205080"/>
                  <a:pt x="26131" y="204396"/>
                  <a:pt x="28713" y="204131"/>
                </a:cubicBezTo>
                <a:cubicBezTo>
                  <a:pt x="29328" y="204074"/>
                  <a:pt x="29947" y="204058"/>
                  <a:pt x="30566" y="204058"/>
                </a:cubicBezTo>
                <a:cubicBezTo>
                  <a:pt x="31392" y="204058"/>
                  <a:pt x="32219" y="204087"/>
                  <a:pt x="33039" y="204087"/>
                </a:cubicBezTo>
                <a:cubicBezTo>
                  <a:pt x="33517" y="204087"/>
                  <a:pt x="33998" y="204077"/>
                  <a:pt x="34478" y="204077"/>
                </a:cubicBezTo>
                <a:cubicBezTo>
                  <a:pt x="35439" y="204077"/>
                  <a:pt x="36401" y="204116"/>
                  <a:pt x="37342" y="204351"/>
                </a:cubicBezTo>
                <a:cubicBezTo>
                  <a:pt x="38380" y="204594"/>
                  <a:pt x="39395" y="204594"/>
                  <a:pt x="40432" y="204815"/>
                </a:cubicBezTo>
                <a:cubicBezTo>
                  <a:pt x="41425" y="205036"/>
                  <a:pt x="42330" y="205455"/>
                  <a:pt x="43323" y="205631"/>
                </a:cubicBezTo>
                <a:cubicBezTo>
                  <a:pt x="44231" y="205796"/>
                  <a:pt x="45061" y="206077"/>
                  <a:pt x="45959" y="206077"/>
                </a:cubicBezTo>
                <a:cubicBezTo>
                  <a:pt x="46021" y="206077"/>
                  <a:pt x="46085" y="206076"/>
                  <a:pt x="46148" y="206073"/>
                </a:cubicBezTo>
                <a:cubicBezTo>
                  <a:pt x="46744" y="206051"/>
                  <a:pt x="47274" y="205852"/>
                  <a:pt x="47870" y="205698"/>
                </a:cubicBezTo>
                <a:cubicBezTo>
                  <a:pt x="48995" y="205389"/>
                  <a:pt x="50054" y="204793"/>
                  <a:pt x="51224" y="204528"/>
                </a:cubicBezTo>
                <a:cubicBezTo>
                  <a:pt x="51930" y="204351"/>
                  <a:pt x="52614" y="204373"/>
                  <a:pt x="53343" y="204285"/>
                </a:cubicBezTo>
                <a:cubicBezTo>
                  <a:pt x="54402" y="204175"/>
                  <a:pt x="55439" y="203932"/>
                  <a:pt x="56499" y="203866"/>
                </a:cubicBezTo>
                <a:cubicBezTo>
                  <a:pt x="56958" y="203831"/>
                  <a:pt x="57420" y="203820"/>
                  <a:pt x="57885" y="203820"/>
                </a:cubicBezTo>
                <a:cubicBezTo>
                  <a:pt x="58582" y="203820"/>
                  <a:pt x="59284" y="203844"/>
                  <a:pt x="59986" y="203844"/>
                </a:cubicBezTo>
                <a:cubicBezTo>
                  <a:pt x="60217" y="203844"/>
                  <a:pt x="60449" y="203833"/>
                  <a:pt x="60681" y="203833"/>
                </a:cubicBezTo>
                <a:cubicBezTo>
                  <a:pt x="60913" y="203833"/>
                  <a:pt x="61144" y="203844"/>
                  <a:pt x="61376" y="203888"/>
                </a:cubicBezTo>
                <a:cubicBezTo>
                  <a:pt x="61795" y="203976"/>
                  <a:pt x="62193" y="204219"/>
                  <a:pt x="62612" y="204285"/>
                </a:cubicBezTo>
                <a:cubicBezTo>
                  <a:pt x="64157" y="204594"/>
                  <a:pt x="65768" y="204616"/>
                  <a:pt x="67335" y="204859"/>
                </a:cubicBezTo>
                <a:cubicBezTo>
                  <a:pt x="68979" y="205113"/>
                  <a:pt x="70689" y="205185"/>
                  <a:pt x="72405" y="205185"/>
                </a:cubicBezTo>
                <a:cubicBezTo>
                  <a:pt x="74121" y="205185"/>
                  <a:pt x="75843" y="205113"/>
                  <a:pt x="77509" y="205080"/>
                </a:cubicBezTo>
                <a:cubicBezTo>
                  <a:pt x="77727" y="205072"/>
                  <a:pt x="77932" y="205064"/>
                  <a:pt x="78133" y="205064"/>
                </a:cubicBezTo>
                <a:cubicBezTo>
                  <a:pt x="78500" y="205064"/>
                  <a:pt x="78853" y="205090"/>
                  <a:pt x="79252" y="205190"/>
                </a:cubicBezTo>
                <a:cubicBezTo>
                  <a:pt x="79896" y="205327"/>
                  <a:pt x="80935" y="205790"/>
                  <a:pt x="81655" y="205790"/>
                </a:cubicBezTo>
                <a:cubicBezTo>
                  <a:pt x="81751" y="205790"/>
                  <a:pt x="81840" y="205782"/>
                  <a:pt x="81923" y="205764"/>
                </a:cubicBezTo>
                <a:cubicBezTo>
                  <a:pt x="82342" y="205676"/>
                  <a:pt x="82629" y="205322"/>
                  <a:pt x="83026" y="205190"/>
                </a:cubicBezTo>
                <a:cubicBezTo>
                  <a:pt x="83362" y="205063"/>
                  <a:pt x="83800" y="205033"/>
                  <a:pt x="84236" y="205033"/>
                </a:cubicBezTo>
                <a:cubicBezTo>
                  <a:pt x="84633" y="205033"/>
                  <a:pt x="85028" y="205058"/>
                  <a:pt x="85344" y="205058"/>
                </a:cubicBezTo>
                <a:cubicBezTo>
                  <a:pt x="86685" y="205078"/>
                  <a:pt x="88040" y="205119"/>
                  <a:pt x="89397" y="205119"/>
                </a:cubicBezTo>
                <a:cubicBezTo>
                  <a:pt x="90920" y="205119"/>
                  <a:pt x="92445" y="205068"/>
                  <a:pt x="93951" y="204881"/>
                </a:cubicBezTo>
                <a:cubicBezTo>
                  <a:pt x="94828" y="204775"/>
                  <a:pt x="95732" y="204741"/>
                  <a:pt x="96645" y="204741"/>
                </a:cubicBezTo>
                <a:cubicBezTo>
                  <a:pt x="98190" y="204741"/>
                  <a:pt x="99757" y="204837"/>
                  <a:pt x="101256" y="204837"/>
                </a:cubicBezTo>
                <a:lnTo>
                  <a:pt x="114100" y="204837"/>
                </a:lnTo>
                <a:cubicBezTo>
                  <a:pt x="116815" y="204837"/>
                  <a:pt x="119397" y="205234"/>
                  <a:pt x="122111" y="205521"/>
                </a:cubicBezTo>
                <a:cubicBezTo>
                  <a:pt x="122638" y="205585"/>
                  <a:pt x="123177" y="205603"/>
                  <a:pt x="123719" y="205603"/>
                </a:cubicBezTo>
                <a:cubicBezTo>
                  <a:pt x="124493" y="205603"/>
                  <a:pt x="125274" y="205565"/>
                  <a:pt x="126040" y="205565"/>
                </a:cubicBezTo>
                <a:cubicBezTo>
                  <a:pt x="126063" y="205566"/>
                  <a:pt x="126086" y="205566"/>
                  <a:pt x="126110" y="205566"/>
                </a:cubicBezTo>
                <a:cubicBezTo>
                  <a:pt x="127183" y="205566"/>
                  <a:pt x="128093" y="205076"/>
                  <a:pt x="129129" y="204881"/>
                </a:cubicBezTo>
                <a:cubicBezTo>
                  <a:pt x="130365" y="204660"/>
                  <a:pt x="131690" y="204638"/>
                  <a:pt x="132947" y="204462"/>
                </a:cubicBezTo>
                <a:cubicBezTo>
                  <a:pt x="133574" y="204368"/>
                  <a:pt x="134190" y="204340"/>
                  <a:pt x="134803" y="204340"/>
                </a:cubicBezTo>
                <a:cubicBezTo>
                  <a:pt x="135053" y="204340"/>
                  <a:pt x="135302" y="204345"/>
                  <a:pt x="135552" y="204351"/>
                </a:cubicBezTo>
                <a:cubicBezTo>
                  <a:pt x="137781" y="204351"/>
                  <a:pt x="139966" y="204087"/>
                  <a:pt x="142195" y="204087"/>
                </a:cubicBezTo>
                <a:cubicBezTo>
                  <a:pt x="142542" y="204087"/>
                  <a:pt x="142887" y="204084"/>
                  <a:pt x="143231" y="204084"/>
                </a:cubicBezTo>
                <a:cubicBezTo>
                  <a:pt x="144720" y="204084"/>
                  <a:pt x="146175" y="204128"/>
                  <a:pt x="147646" y="204594"/>
                </a:cubicBezTo>
                <a:cubicBezTo>
                  <a:pt x="149211" y="205081"/>
                  <a:pt x="150776" y="205324"/>
                  <a:pt x="152438" y="205324"/>
                </a:cubicBezTo>
                <a:cubicBezTo>
                  <a:pt x="152510" y="205324"/>
                  <a:pt x="152583" y="205323"/>
                  <a:pt x="152656" y="205322"/>
                </a:cubicBezTo>
                <a:cubicBezTo>
                  <a:pt x="156266" y="205301"/>
                  <a:pt x="159835" y="205078"/>
                  <a:pt x="163461" y="205078"/>
                </a:cubicBezTo>
                <a:cubicBezTo>
                  <a:pt x="163626" y="205078"/>
                  <a:pt x="163790" y="205079"/>
                  <a:pt x="163955" y="205080"/>
                </a:cubicBezTo>
                <a:cubicBezTo>
                  <a:pt x="165191" y="205080"/>
                  <a:pt x="166339" y="204837"/>
                  <a:pt x="167597" y="204837"/>
                </a:cubicBezTo>
                <a:lnTo>
                  <a:pt x="173423" y="204837"/>
                </a:lnTo>
                <a:cubicBezTo>
                  <a:pt x="173728" y="204837"/>
                  <a:pt x="174115" y="204790"/>
                  <a:pt x="174456" y="204790"/>
                </a:cubicBezTo>
                <a:cubicBezTo>
                  <a:pt x="174584" y="204790"/>
                  <a:pt x="174705" y="204797"/>
                  <a:pt x="174813" y="204815"/>
                </a:cubicBezTo>
                <a:cubicBezTo>
                  <a:pt x="175277" y="204903"/>
                  <a:pt x="175608" y="205190"/>
                  <a:pt x="176093" y="205278"/>
                </a:cubicBezTo>
                <a:cubicBezTo>
                  <a:pt x="177395" y="205499"/>
                  <a:pt x="178720" y="205543"/>
                  <a:pt x="180022" y="205764"/>
                </a:cubicBezTo>
                <a:cubicBezTo>
                  <a:pt x="181401" y="205985"/>
                  <a:pt x="182879" y="206129"/>
                  <a:pt x="184340" y="206129"/>
                </a:cubicBezTo>
                <a:cubicBezTo>
                  <a:pt x="185357" y="206129"/>
                  <a:pt x="186366" y="206059"/>
                  <a:pt x="187327" y="205896"/>
                </a:cubicBezTo>
                <a:cubicBezTo>
                  <a:pt x="188364" y="205720"/>
                  <a:pt x="189357" y="205455"/>
                  <a:pt x="190394" y="205212"/>
                </a:cubicBezTo>
                <a:cubicBezTo>
                  <a:pt x="190779" y="205137"/>
                  <a:pt x="191159" y="205126"/>
                  <a:pt x="191538" y="205126"/>
                </a:cubicBezTo>
                <a:cubicBezTo>
                  <a:pt x="191700" y="205126"/>
                  <a:pt x="191862" y="205128"/>
                  <a:pt x="192024" y="205128"/>
                </a:cubicBezTo>
                <a:cubicBezTo>
                  <a:pt x="192372" y="205128"/>
                  <a:pt x="192718" y="205118"/>
                  <a:pt x="193065" y="205058"/>
                </a:cubicBezTo>
                <a:cubicBezTo>
                  <a:pt x="194036" y="204881"/>
                  <a:pt x="194875" y="204837"/>
                  <a:pt x="195868" y="204837"/>
                </a:cubicBezTo>
                <a:cubicBezTo>
                  <a:pt x="196177" y="204837"/>
                  <a:pt x="196495" y="204847"/>
                  <a:pt x="196811" y="204847"/>
                </a:cubicBezTo>
                <a:cubicBezTo>
                  <a:pt x="196969" y="204847"/>
                  <a:pt x="197126" y="204844"/>
                  <a:pt x="197280" y="204837"/>
                </a:cubicBezTo>
                <a:cubicBezTo>
                  <a:pt x="197722" y="204815"/>
                  <a:pt x="198053" y="204594"/>
                  <a:pt x="198494" y="204572"/>
                </a:cubicBezTo>
                <a:cubicBezTo>
                  <a:pt x="198682" y="204561"/>
                  <a:pt x="198869" y="204557"/>
                  <a:pt x="199056" y="204557"/>
                </a:cubicBezTo>
                <a:cubicBezTo>
                  <a:pt x="199618" y="204557"/>
                  <a:pt x="200177" y="204594"/>
                  <a:pt x="200723" y="204594"/>
                </a:cubicBezTo>
                <a:cubicBezTo>
                  <a:pt x="201517" y="204594"/>
                  <a:pt x="202135" y="204727"/>
                  <a:pt x="202886" y="204837"/>
                </a:cubicBezTo>
                <a:cubicBezTo>
                  <a:pt x="203271" y="204894"/>
                  <a:pt x="203961" y="205191"/>
                  <a:pt x="204633" y="205191"/>
                </a:cubicBezTo>
                <a:cubicBezTo>
                  <a:pt x="205000" y="205191"/>
                  <a:pt x="205362" y="205102"/>
                  <a:pt x="205667" y="204837"/>
                </a:cubicBezTo>
                <a:cubicBezTo>
                  <a:pt x="206527" y="204087"/>
                  <a:pt x="205799" y="202895"/>
                  <a:pt x="205667" y="201990"/>
                </a:cubicBezTo>
                <a:cubicBezTo>
                  <a:pt x="205622" y="201571"/>
                  <a:pt x="205446" y="201019"/>
                  <a:pt x="205269" y="200644"/>
                </a:cubicBezTo>
                <a:cubicBezTo>
                  <a:pt x="205004" y="200026"/>
                  <a:pt x="204806" y="199518"/>
                  <a:pt x="204695" y="198812"/>
                </a:cubicBezTo>
                <a:cubicBezTo>
                  <a:pt x="204497" y="197466"/>
                  <a:pt x="204695" y="195943"/>
                  <a:pt x="204673" y="194597"/>
                </a:cubicBezTo>
                <a:cubicBezTo>
                  <a:pt x="204673" y="193758"/>
                  <a:pt x="204828" y="192964"/>
                  <a:pt x="204916" y="192125"/>
                </a:cubicBezTo>
                <a:cubicBezTo>
                  <a:pt x="205004" y="191242"/>
                  <a:pt x="204916" y="190315"/>
                  <a:pt x="204938" y="189432"/>
                </a:cubicBezTo>
                <a:cubicBezTo>
                  <a:pt x="204938" y="188351"/>
                  <a:pt x="204673" y="187292"/>
                  <a:pt x="204673" y="186210"/>
                </a:cubicBezTo>
                <a:cubicBezTo>
                  <a:pt x="204673" y="185107"/>
                  <a:pt x="204453" y="184401"/>
                  <a:pt x="204210" y="183319"/>
                </a:cubicBezTo>
                <a:cubicBezTo>
                  <a:pt x="203945" y="182149"/>
                  <a:pt x="203393" y="181090"/>
                  <a:pt x="203106" y="179920"/>
                </a:cubicBezTo>
                <a:cubicBezTo>
                  <a:pt x="202820" y="178640"/>
                  <a:pt x="202621" y="177316"/>
                  <a:pt x="202489" y="176014"/>
                </a:cubicBezTo>
                <a:cubicBezTo>
                  <a:pt x="202202" y="172969"/>
                  <a:pt x="201738" y="169989"/>
                  <a:pt x="201716" y="166922"/>
                </a:cubicBezTo>
                <a:cubicBezTo>
                  <a:pt x="201694" y="165355"/>
                  <a:pt x="201981" y="164229"/>
                  <a:pt x="202555" y="162728"/>
                </a:cubicBezTo>
                <a:cubicBezTo>
                  <a:pt x="203195" y="161007"/>
                  <a:pt x="203614" y="159219"/>
                  <a:pt x="204078" y="157454"/>
                </a:cubicBezTo>
                <a:cubicBezTo>
                  <a:pt x="204475" y="155909"/>
                  <a:pt x="204431" y="154474"/>
                  <a:pt x="204431" y="152907"/>
                </a:cubicBezTo>
                <a:cubicBezTo>
                  <a:pt x="204431" y="151208"/>
                  <a:pt x="204431" y="149597"/>
                  <a:pt x="204188" y="147920"/>
                </a:cubicBezTo>
                <a:cubicBezTo>
                  <a:pt x="204011" y="146662"/>
                  <a:pt x="203989" y="145382"/>
                  <a:pt x="203769" y="144124"/>
                </a:cubicBezTo>
                <a:cubicBezTo>
                  <a:pt x="203614" y="143219"/>
                  <a:pt x="203217" y="142402"/>
                  <a:pt x="203173" y="141497"/>
                </a:cubicBezTo>
                <a:cubicBezTo>
                  <a:pt x="203151" y="140747"/>
                  <a:pt x="203106" y="139931"/>
                  <a:pt x="203239" y="139202"/>
                </a:cubicBezTo>
                <a:cubicBezTo>
                  <a:pt x="203327" y="138673"/>
                  <a:pt x="203570" y="138165"/>
                  <a:pt x="203658" y="137635"/>
                </a:cubicBezTo>
                <a:cubicBezTo>
                  <a:pt x="203835" y="136488"/>
                  <a:pt x="203702" y="135186"/>
                  <a:pt x="203702" y="134038"/>
                </a:cubicBezTo>
                <a:cubicBezTo>
                  <a:pt x="203702" y="132140"/>
                  <a:pt x="203482" y="130286"/>
                  <a:pt x="204188" y="128521"/>
                </a:cubicBezTo>
                <a:cubicBezTo>
                  <a:pt x="204960" y="126578"/>
                  <a:pt x="205777" y="124769"/>
                  <a:pt x="205667" y="122628"/>
                </a:cubicBezTo>
                <a:cubicBezTo>
                  <a:pt x="205644" y="121922"/>
                  <a:pt x="205402" y="121547"/>
                  <a:pt x="205027" y="120929"/>
                </a:cubicBezTo>
                <a:cubicBezTo>
                  <a:pt x="204673" y="120333"/>
                  <a:pt x="204210" y="119715"/>
                  <a:pt x="204011" y="119009"/>
                </a:cubicBezTo>
                <a:cubicBezTo>
                  <a:pt x="203901" y="118523"/>
                  <a:pt x="203967" y="118015"/>
                  <a:pt x="203879" y="117530"/>
                </a:cubicBezTo>
                <a:cubicBezTo>
                  <a:pt x="203769" y="116780"/>
                  <a:pt x="203438" y="116095"/>
                  <a:pt x="203415" y="115301"/>
                </a:cubicBezTo>
                <a:cubicBezTo>
                  <a:pt x="203415" y="114882"/>
                  <a:pt x="203438" y="114440"/>
                  <a:pt x="203438" y="114021"/>
                </a:cubicBezTo>
                <a:cubicBezTo>
                  <a:pt x="203460" y="113006"/>
                  <a:pt x="203438" y="112013"/>
                  <a:pt x="203438" y="110997"/>
                </a:cubicBezTo>
                <a:lnTo>
                  <a:pt x="203438" y="102655"/>
                </a:lnTo>
                <a:cubicBezTo>
                  <a:pt x="203438" y="101463"/>
                  <a:pt x="203415" y="100316"/>
                  <a:pt x="203636" y="99146"/>
                </a:cubicBezTo>
                <a:cubicBezTo>
                  <a:pt x="203769" y="98418"/>
                  <a:pt x="203658" y="97800"/>
                  <a:pt x="203504" y="97094"/>
                </a:cubicBezTo>
                <a:cubicBezTo>
                  <a:pt x="202996" y="94600"/>
                  <a:pt x="203195" y="91996"/>
                  <a:pt x="203195" y="89480"/>
                </a:cubicBezTo>
                <a:cubicBezTo>
                  <a:pt x="203195" y="88310"/>
                  <a:pt x="203129" y="87162"/>
                  <a:pt x="203327" y="86015"/>
                </a:cubicBezTo>
                <a:cubicBezTo>
                  <a:pt x="203482" y="85264"/>
                  <a:pt x="203791" y="84536"/>
                  <a:pt x="203901" y="83764"/>
                </a:cubicBezTo>
                <a:cubicBezTo>
                  <a:pt x="203967" y="83278"/>
                  <a:pt x="203945" y="82793"/>
                  <a:pt x="203989" y="82307"/>
                </a:cubicBezTo>
                <a:cubicBezTo>
                  <a:pt x="204122" y="81314"/>
                  <a:pt x="204409" y="80343"/>
                  <a:pt x="204453" y="79328"/>
                </a:cubicBezTo>
                <a:cubicBezTo>
                  <a:pt x="204475" y="78357"/>
                  <a:pt x="204431" y="77363"/>
                  <a:pt x="204431" y="76392"/>
                </a:cubicBezTo>
                <a:cubicBezTo>
                  <a:pt x="204431" y="74605"/>
                  <a:pt x="204210" y="72839"/>
                  <a:pt x="203879" y="71074"/>
                </a:cubicBezTo>
                <a:cubicBezTo>
                  <a:pt x="203724" y="70257"/>
                  <a:pt x="203614" y="69418"/>
                  <a:pt x="203680" y="68602"/>
                </a:cubicBezTo>
                <a:cubicBezTo>
                  <a:pt x="203724" y="68094"/>
                  <a:pt x="203923" y="67631"/>
                  <a:pt x="203945" y="67123"/>
                </a:cubicBezTo>
                <a:cubicBezTo>
                  <a:pt x="203989" y="65600"/>
                  <a:pt x="204188" y="64122"/>
                  <a:pt x="204188" y="62599"/>
                </a:cubicBezTo>
                <a:cubicBezTo>
                  <a:pt x="204188" y="61584"/>
                  <a:pt x="204210" y="60591"/>
                  <a:pt x="204188" y="59598"/>
                </a:cubicBezTo>
                <a:cubicBezTo>
                  <a:pt x="204166" y="58759"/>
                  <a:pt x="204497" y="58141"/>
                  <a:pt x="204629" y="57324"/>
                </a:cubicBezTo>
                <a:cubicBezTo>
                  <a:pt x="204740" y="56728"/>
                  <a:pt x="204607" y="56111"/>
                  <a:pt x="204740" y="55515"/>
                </a:cubicBezTo>
                <a:cubicBezTo>
                  <a:pt x="204784" y="55272"/>
                  <a:pt x="204916" y="55073"/>
                  <a:pt x="204938" y="54808"/>
                </a:cubicBezTo>
                <a:cubicBezTo>
                  <a:pt x="205004" y="54235"/>
                  <a:pt x="204916" y="53617"/>
                  <a:pt x="204916" y="53043"/>
                </a:cubicBezTo>
                <a:cubicBezTo>
                  <a:pt x="204916" y="52006"/>
                  <a:pt x="205402" y="51101"/>
                  <a:pt x="205446" y="50086"/>
                </a:cubicBezTo>
                <a:cubicBezTo>
                  <a:pt x="205468" y="49512"/>
                  <a:pt x="205424" y="48938"/>
                  <a:pt x="205424" y="48364"/>
                </a:cubicBezTo>
                <a:cubicBezTo>
                  <a:pt x="205424" y="47084"/>
                  <a:pt x="205049" y="45870"/>
                  <a:pt x="204960" y="44612"/>
                </a:cubicBezTo>
                <a:cubicBezTo>
                  <a:pt x="204894" y="44038"/>
                  <a:pt x="204762" y="44038"/>
                  <a:pt x="204497" y="43641"/>
                </a:cubicBezTo>
                <a:cubicBezTo>
                  <a:pt x="204100" y="43112"/>
                  <a:pt x="204188" y="42604"/>
                  <a:pt x="204166" y="41986"/>
                </a:cubicBezTo>
                <a:cubicBezTo>
                  <a:pt x="204166" y="41302"/>
                  <a:pt x="204188" y="40618"/>
                  <a:pt x="204188" y="39956"/>
                </a:cubicBezTo>
                <a:lnTo>
                  <a:pt x="204188" y="31459"/>
                </a:lnTo>
                <a:lnTo>
                  <a:pt x="204188" y="27354"/>
                </a:lnTo>
                <a:cubicBezTo>
                  <a:pt x="204188" y="26339"/>
                  <a:pt x="204276" y="25257"/>
                  <a:pt x="204055" y="24286"/>
                </a:cubicBezTo>
                <a:cubicBezTo>
                  <a:pt x="203857" y="23381"/>
                  <a:pt x="203791" y="22278"/>
                  <a:pt x="204188" y="21417"/>
                </a:cubicBezTo>
                <a:cubicBezTo>
                  <a:pt x="204497" y="20755"/>
                  <a:pt x="205049" y="19983"/>
                  <a:pt x="205181" y="19254"/>
                </a:cubicBezTo>
                <a:cubicBezTo>
                  <a:pt x="205380" y="18173"/>
                  <a:pt x="204916" y="17114"/>
                  <a:pt x="204916" y="16032"/>
                </a:cubicBezTo>
                <a:cubicBezTo>
                  <a:pt x="204938" y="15083"/>
                  <a:pt x="204673" y="14223"/>
                  <a:pt x="204673" y="13274"/>
                </a:cubicBezTo>
                <a:cubicBezTo>
                  <a:pt x="204695" y="11927"/>
                  <a:pt x="204431" y="10581"/>
                  <a:pt x="204166" y="9279"/>
                </a:cubicBezTo>
                <a:cubicBezTo>
                  <a:pt x="204011" y="8551"/>
                  <a:pt x="203746" y="7800"/>
                  <a:pt x="203680" y="7050"/>
                </a:cubicBezTo>
                <a:cubicBezTo>
                  <a:pt x="203570" y="6013"/>
                  <a:pt x="203702" y="4909"/>
                  <a:pt x="203702" y="3894"/>
                </a:cubicBezTo>
                <a:cubicBezTo>
                  <a:pt x="203702" y="2967"/>
                  <a:pt x="203393" y="1511"/>
                  <a:pt x="202952" y="981"/>
                </a:cubicBezTo>
                <a:cubicBezTo>
                  <a:pt x="202797" y="794"/>
                  <a:pt x="202460" y="723"/>
                  <a:pt x="202044" y="723"/>
                </a:cubicBezTo>
                <a:cubicBezTo>
                  <a:pt x="201278" y="723"/>
                  <a:pt x="200240" y="965"/>
                  <a:pt x="199553" y="1180"/>
                </a:cubicBezTo>
                <a:cubicBezTo>
                  <a:pt x="198591" y="1473"/>
                  <a:pt x="197566" y="1542"/>
                  <a:pt x="196535" y="1542"/>
                </a:cubicBezTo>
                <a:cubicBezTo>
                  <a:pt x="195627" y="1542"/>
                  <a:pt x="194715" y="1488"/>
                  <a:pt x="193837" y="1488"/>
                </a:cubicBezTo>
                <a:cubicBezTo>
                  <a:pt x="192800" y="1488"/>
                  <a:pt x="191983" y="1444"/>
                  <a:pt x="190990" y="1113"/>
                </a:cubicBezTo>
                <a:cubicBezTo>
                  <a:pt x="190174" y="848"/>
                  <a:pt x="189468" y="738"/>
                  <a:pt x="188607" y="738"/>
                </a:cubicBezTo>
                <a:cubicBezTo>
                  <a:pt x="188386" y="745"/>
                  <a:pt x="188165" y="748"/>
                  <a:pt x="187945" y="748"/>
                </a:cubicBezTo>
                <a:cubicBezTo>
                  <a:pt x="187503" y="748"/>
                  <a:pt x="187062" y="738"/>
                  <a:pt x="186621" y="738"/>
                </a:cubicBezTo>
                <a:cubicBezTo>
                  <a:pt x="185561" y="738"/>
                  <a:pt x="184546" y="981"/>
                  <a:pt x="183487" y="1003"/>
                </a:cubicBezTo>
                <a:cubicBezTo>
                  <a:pt x="182604" y="1025"/>
                  <a:pt x="181876" y="1003"/>
                  <a:pt x="180993" y="1224"/>
                </a:cubicBezTo>
                <a:cubicBezTo>
                  <a:pt x="179911" y="1511"/>
                  <a:pt x="178940" y="1709"/>
                  <a:pt x="177815" y="1753"/>
                </a:cubicBezTo>
                <a:cubicBezTo>
                  <a:pt x="177496" y="1761"/>
                  <a:pt x="177176" y="1764"/>
                  <a:pt x="176855" y="1764"/>
                </a:cubicBezTo>
                <a:cubicBezTo>
                  <a:pt x="174221" y="1764"/>
                  <a:pt x="171527" y="1508"/>
                  <a:pt x="169009" y="760"/>
                </a:cubicBezTo>
                <a:cubicBezTo>
                  <a:pt x="168170" y="495"/>
                  <a:pt x="167486" y="253"/>
                  <a:pt x="166581" y="231"/>
                </a:cubicBezTo>
                <a:cubicBezTo>
                  <a:pt x="165566" y="231"/>
                  <a:pt x="164661" y="363"/>
                  <a:pt x="163668" y="606"/>
                </a:cubicBezTo>
                <a:cubicBezTo>
                  <a:pt x="161196" y="1246"/>
                  <a:pt x="158703" y="2173"/>
                  <a:pt x="156120" y="2239"/>
                </a:cubicBezTo>
                <a:cubicBezTo>
                  <a:pt x="156003" y="2242"/>
                  <a:pt x="155885" y="2244"/>
                  <a:pt x="155768" y="2244"/>
                </a:cubicBezTo>
                <a:cubicBezTo>
                  <a:pt x="153550" y="2244"/>
                  <a:pt x="151368" y="1674"/>
                  <a:pt x="149147" y="1422"/>
                </a:cubicBezTo>
                <a:cubicBezTo>
                  <a:pt x="147810" y="1260"/>
                  <a:pt x="146489" y="1245"/>
                  <a:pt x="145146" y="1245"/>
                </a:cubicBezTo>
                <a:cubicBezTo>
                  <a:pt x="144848" y="1245"/>
                  <a:pt x="144548" y="1246"/>
                  <a:pt x="144247" y="1246"/>
                </a:cubicBezTo>
                <a:cubicBezTo>
                  <a:pt x="143960" y="1246"/>
                  <a:pt x="143673" y="1235"/>
                  <a:pt x="143386" y="1235"/>
                </a:cubicBezTo>
                <a:cubicBezTo>
                  <a:pt x="143099" y="1235"/>
                  <a:pt x="142813" y="1246"/>
                  <a:pt x="142526" y="1290"/>
                </a:cubicBezTo>
                <a:cubicBezTo>
                  <a:pt x="141577" y="1444"/>
                  <a:pt x="140650" y="1400"/>
                  <a:pt x="139679" y="1488"/>
                </a:cubicBezTo>
                <a:cubicBezTo>
                  <a:pt x="138818" y="1599"/>
                  <a:pt x="138046" y="2084"/>
                  <a:pt x="137163" y="2195"/>
                </a:cubicBezTo>
                <a:cubicBezTo>
                  <a:pt x="136798" y="2237"/>
                  <a:pt x="136430" y="2250"/>
                  <a:pt x="136062" y="2250"/>
                </a:cubicBezTo>
                <a:cubicBezTo>
                  <a:pt x="135473" y="2250"/>
                  <a:pt x="134886" y="2217"/>
                  <a:pt x="134316" y="2217"/>
                </a:cubicBezTo>
                <a:cubicBezTo>
                  <a:pt x="133732" y="2217"/>
                  <a:pt x="133140" y="2255"/>
                  <a:pt x="132554" y="2255"/>
                </a:cubicBezTo>
                <a:cubicBezTo>
                  <a:pt x="132144" y="2255"/>
                  <a:pt x="131736" y="2236"/>
                  <a:pt x="131336" y="2173"/>
                </a:cubicBezTo>
                <a:cubicBezTo>
                  <a:pt x="130343" y="2040"/>
                  <a:pt x="129394" y="1731"/>
                  <a:pt x="128357" y="1731"/>
                </a:cubicBezTo>
                <a:cubicBezTo>
                  <a:pt x="125929" y="1687"/>
                  <a:pt x="123700" y="1180"/>
                  <a:pt x="121339" y="606"/>
                </a:cubicBezTo>
                <a:cubicBezTo>
                  <a:pt x="120071" y="297"/>
                  <a:pt x="118827" y="239"/>
                  <a:pt x="117563" y="239"/>
                </a:cubicBezTo>
                <a:cubicBezTo>
                  <a:pt x="117111" y="239"/>
                  <a:pt x="116656" y="247"/>
                  <a:pt x="116197" y="253"/>
                </a:cubicBezTo>
                <a:cubicBezTo>
                  <a:pt x="114762" y="253"/>
                  <a:pt x="113460" y="694"/>
                  <a:pt x="112092" y="1069"/>
                </a:cubicBezTo>
                <a:cubicBezTo>
                  <a:pt x="111303" y="1276"/>
                  <a:pt x="110457" y="1334"/>
                  <a:pt x="109603" y="1334"/>
                </a:cubicBezTo>
                <a:cubicBezTo>
                  <a:pt x="108545" y="1334"/>
                  <a:pt x="107475" y="1246"/>
                  <a:pt x="106486" y="1246"/>
                </a:cubicBezTo>
                <a:cubicBezTo>
                  <a:pt x="106239" y="1246"/>
                  <a:pt x="105992" y="1245"/>
                  <a:pt x="105746" y="1245"/>
                </a:cubicBezTo>
                <a:cubicBezTo>
                  <a:pt x="103529" y="1245"/>
                  <a:pt x="101342" y="1263"/>
                  <a:pt x="99137" y="1621"/>
                </a:cubicBezTo>
                <a:cubicBezTo>
                  <a:pt x="97614" y="1864"/>
                  <a:pt x="96180" y="2636"/>
                  <a:pt x="94613" y="2769"/>
                </a:cubicBezTo>
                <a:cubicBezTo>
                  <a:pt x="94318" y="2791"/>
                  <a:pt x="94002" y="2800"/>
                  <a:pt x="93678" y="2800"/>
                </a:cubicBezTo>
                <a:cubicBezTo>
                  <a:pt x="93031" y="2800"/>
                  <a:pt x="92354" y="2761"/>
                  <a:pt x="91766" y="2702"/>
                </a:cubicBezTo>
                <a:cubicBezTo>
                  <a:pt x="91037" y="2636"/>
                  <a:pt x="90353" y="2437"/>
                  <a:pt x="89625" y="2349"/>
                </a:cubicBezTo>
                <a:cubicBezTo>
                  <a:pt x="88676" y="2195"/>
                  <a:pt x="87727" y="2327"/>
                  <a:pt x="86800" y="2195"/>
                </a:cubicBezTo>
                <a:cubicBezTo>
                  <a:pt x="86204" y="2106"/>
                  <a:pt x="85630" y="1864"/>
                  <a:pt x="85035" y="1775"/>
                </a:cubicBezTo>
                <a:cubicBezTo>
                  <a:pt x="84781" y="1742"/>
                  <a:pt x="84527" y="1737"/>
                  <a:pt x="84273" y="1737"/>
                </a:cubicBezTo>
                <a:cubicBezTo>
                  <a:pt x="84146" y="1737"/>
                  <a:pt x="84019" y="1738"/>
                  <a:pt x="83892" y="1738"/>
                </a:cubicBezTo>
                <a:cubicBezTo>
                  <a:pt x="83766" y="1738"/>
                  <a:pt x="83639" y="1737"/>
                  <a:pt x="83512" y="1731"/>
                </a:cubicBezTo>
                <a:cubicBezTo>
                  <a:pt x="82695" y="1709"/>
                  <a:pt x="81901" y="1488"/>
                  <a:pt x="81062" y="1466"/>
                </a:cubicBezTo>
                <a:cubicBezTo>
                  <a:pt x="80543" y="1455"/>
                  <a:pt x="80026" y="1447"/>
                  <a:pt x="79510" y="1447"/>
                </a:cubicBezTo>
                <a:cubicBezTo>
                  <a:pt x="77963" y="1447"/>
                  <a:pt x="76427" y="1522"/>
                  <a:pt x="74905" y="1820"/>
                </a:cubicBezTo>
                <a:cubicBezTo>
                  <a:pt x="73047" y="2183"/>
                  <a:pt x="71154" y="2262"/>
                  <a:pt x="69258" y="2262"/>
                </a:cubicBezTo>
                <a:cubicBezTo>
                  <a:pt x="67820" y="2262"/>
                  <a:pt x="66379" y="2217"/>
                  <a:pt x="64951" y="2217"/>
                </a:cubicBezTo>
                <a:lnTo>
                  <a:pt x="59897" y="2217"/>
                </a:lnTo>
                <a:cubicBezTo>
                  <a:pt x="59836" y="2217"/>
                  <a:pt x="59775" y="2218"/>
                  <a:pt x="59713" y="2218"/>
                </a:cubicBezTo>
                <a:cubicBezTo>
                  <a:pt x="57729" y="2218"/>
                  <a:pt x="55843" y="1877"/>
                  <a:pt x="53895" y="1599"/>
                </a:cubicBezTo>
                <a:cubicBezTo>
                  <a:pt x="51555" y="1268"/>
                  <a:pt x="49304" y="1290"/>
                  <a:pt x="46965" y="1224"/>
                </a:cubicBezTo>
                <a:cubicBezTo>
                  <a:pt x="46940" y="1223"/>
                  <a:pt x="46916" y="1223"/>
                  <a:pt x="46891" y="1223"/>
                </a:cubicBezTo>
                <a:cubicBezTo>
                  <a:pt x="45820" y="1223"/>
                  <a:pt x="44910" y="1689"/>
                  <a:pt x="43853" y="1753"/>
                </a:cubicBezTo>
                <a:cubicBezTo>
                  <a:pt x="43726" y="1764"/>
                  <a:pt x="43598" y="1768"/>
                  <a:pt x="43469" y="1768"/>
                </a:cubicBezTo>
                <a:cubicBezTo>
                  <a:pt x="43082" y="1768"/>
                  <a:pt x="42689" y="1731"/>
                  <a:pt x="42308" y="1731"/>
                </a:cubicBezTo>
                <a:lnTo>
                  <a:pt x="23990" y="1731"/>
                </a:lnTo>
                <a:cubicBezTo>
                  <a:pt x="22379" y="1731"/>
                  <a:pt x="20812" y="1511"/>
                  <a:pt x="19223" y="1246"/>
                </a:cubicBezTo>
                <a:cubicBezTo>
                  <a:pt x="18561" y="1135"/>
                  <a:pt x="17921" y="915"/>
                  <a:pt x="17281" y="804"/>
                </a:cubicBezTo>
                <a:cubicBezTo>
                  <a:pt x="16376" y="650"/>
                  <a:pt x="15449" y="694"/>
                  <a:pt x="14545" y="495"/>
                </a:cubicBezTo>
                <a:cubicBezTo>
                  <a:pt x="13574" y="297"/>
                  <a:pt x="12602" y="10"/>
                  <a:pt x="11631" y="10"/>
                </a:cubicBezTo>
                <a:cubicBezTo>
                  <a:pt x="11344" y="2"/>
                  <a:pt x="11058" y="0"/>
                  <a:pt x="1077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1" name="Google Shape;61;p6"/>
          <p:cNvPicPr preferRelativeResize="0"/>
          <p:nvPr/>
        </p:nvPicPr>
        <p:blipFill rotWithShape="1">
          <a:blip r:embed="rId2">
            <a:alphaModFix amt="75000"/>
          </a:blip>
          <a:srcRect b="10" l="0" r="0" t="0"/>
          <a:stretch/>
        </p:blipFill>
        <p:spPr>
          <a:xfrm>
            <a:off x="0" y="0"/>
            <a:ext cx="9144001" cy="5143502"/>
          </a:xfrm>
          <a:prstGeom prst="rect">
            <a:avLst/>
          </a:prstGeom>
          <a:noFill/>
          <a:ln>
            <a:noFill/>
          </a:ln>
        </p:spPr>
      </p:pic>
      <p:sp>
        <p:nvSpPr>
          <p:cNvPr id="62" name="Google Shape;62;p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3" name="Google Shape;63;p6"/>
          <p:cNvSpPr txBox="1"/>
          <p:nvPr>
            <p:ph idx="1" type="subTitle"/>
          </p:nvPr>
        </p:nvSpPr>
        <p:spPr>
          <a:xfrm>
            <a:off x="782625" y="2311800"/>
            <a:ext cx="2367300" cy="817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000">
                <a:solidFill>
                  <a:schemeClr val="dk1"/>
                </a:solidFill>
                <a:latin typeface="Sancreek"/>
                <a:ea typeface="Sancreek"/>
                <a:cs typeface="Sancreek"/>
                <a:sym typeface="Sancree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4" name="Google Shape;64;p6"/>
          <p:cNvSpPr txBox="1"/>
          <p:nvPr>
            <p:ph idx="2" type="subTitle"/>
          </p:nvPr>
        </p:nvSpPr>
        <p:spPr>
          <a:xfrm>
            <a:off x="867525" y="3205500"/>
            <a:ext cx="2197500" cy="817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5" name="Google Shape;65;p6"/>
          <p:cNvSpPr txBox="1"/>
          <p:nvPr>
            <p:ph idx="3" type="subTitle"/>
          </p:nvPr>
        </p:nvSpPr>
        <p:spPr>
          <a:xfrm>
            <a:off x="5994075" y="2311800"/>
            <a:ext cx="2367300" cy="817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000">
                <a:solidFill>
                  <a:schemeClr val="dk1"/>
                </a:solidFill>
                <a:latin typeface="Sancreek"/>
                <a:ea typeface="Sancreek"/>
                <a:cs typeface="Sancreek"/>
                <a:sym typeface="Sancree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6" name="Google Shape;66;p6"/>
          <p:cNvSpPr txBox="1"/>
          <p:nvPr>
            <p:ph idx="4" type="subTitle"/>
          </p:nvPr>
        </p:nvSpPr>
        <p:spPr>
          <a:xfrm>
            <a:off x="6078975" y="3205500"/>
            <a:ext cx="2197500" cy="817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7" name="Google Shape;67;p6"/>
          <p:cNvSpPr txBox="1"/>
          <p:nvPr>
            <p:ph idx="5" type="subTitle"/>
          </p:nvPr>
        </p:nvSpPr>
        <p:spPr>
          <a:xfrm>
            <a:off x="3388275" y="2311800"/>
            <a:ext cx="2367300" cy="817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000">
                <a:solidFill>
                  <a:schemeClr val="dk1"/>
                </a:solidFill>
                <a:latin typeface="Sancreek"/>
                <a:ea typeface="Sancreek"/>
                <a:cs typeface="Sancreek"/>
                <a:sym typeface="Sancree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8" name="Google Shape;68;p6"/>
          <p:cNvSpPr txBox="1"/>
          <p:nvPr>
            <p:ph idx="6" type="subTitle"/>
          </p:nvPr>
        </p:nvSpPr>
        <p:spPr>
          <a:xfrm>
            <a:off x="3473175" y="3205500"/>
            <a:ext cx="2197500" cy="817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69" name="Google Shape;69;p6"/>
          <p:cNvGrpSpPr/>
          <p:nvPr/>
        </p:nvGrpSpPr>
        <p:grpSpPr>
          <a:xfrm>
            <a:off x="3810087" y="4951620"/>
            <a:ext cx="1523894" cy="119100"/>
            <a:chOff x="3810087" y="4951620"/>
            <a:chExt cx="1523894" cy="119100"/>
          </a:xfrm>
        </p:grpSpPr>
        <p:sp>
          <p:nvSpPr>
            <p:cNvPr id="70" name="Google Shape;70;p6"/>
            <p:cNvSpPr/>
            <p:nvPr/>
          </p:nvSpPr>
          <p:spPr>
            <a:xfrm>
              <a:off x="3810087"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a:off x="4276252"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a:off x="4742416"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6"/>
            <p:cNvSpPr/>
            <p:nvPr/>
          </p:nvSpPr>
          <p:spPr>
            <a:xfrm>
              <a:off x="5208581"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_1_1_1_1">
    <p:spTree>
      <p:nvGrpSpPr>
        <p:cNvPr id="74" name="Shape 74"/>
        <p:cNvGrpSpPr/>
        <p:nvPr/>
      </p:nvGrpSpPr>
      <p:grpSpPr>
        <a:xfrm>
          <a:off x="0" y="0"/>
          <a:ext cx="0" cy="0"/>
          <a:chOff x="0" y="0"/>
          <a:chExt cx="0" cy="0"/>
        </a:xfrm>
      </p:grpSpPr>
      <p:sp>
        <p:nvSpPr>
          <p:cNvPr id="75" name="Google Shape;75;p7"/>
          <p:cNvSpPr/>
          <p:nvPr/>
        </p:nvSpPr>
        <p:spPr>
          <a:xfrm rot="206">
            <a:off x="264213" y="230128"/>
            <a:ext cx="8615316" cy="4663176"/>
          </a:xfrm>
          <a:custGeom>
            <a:rect b="b" l="l" r="r" t="t"/>
            <a:pathLst>
              <a:path extrusionOk="0" h="206130" w="206528">
                <a:moveTo>
                  <a:pt x="10771" y="0"/>
                </a:moveTo>
                <a:cubicBezTo>
                  <a:pt x="10197" y="0"/>
                  <a:pt x="9623" y="10"/>
                  <a:pt x="9049" y="10"/>
                </a:cubicBezTo>
                <a:cubicBezTo>
                  <a:pt x="8189" y="10"/>
                  <a:pt x="7460" y="120"/>
                  <a:pt x="6622" y="253"/>
                </a:cubicBezTo>
                <a:cubicBezTo>
                  <a:pt x="6136" y="319"/>
                  <a:pt x="5827" y="584"/>
                  <a:pt x="5342" y="694"/>
                </a:cubicBezTo>
                <a:cubicBezTo>
                  <a:pt x="4768" y="826"/>
                  <a:pt x="4459" y="826"/>
                  <a:pt x="3907" y="1091"/>
                </a:cubicBezTo>
                <a:cubicBezTo>
                  <a:pt x="3355" y="1356"/>
                  <a:pt x="2539" y="1555"/>
                  <a:pt x="2318" y="2217"/>
                </a:cubicBezTo>
                <a:cubicBezTo>
                  <a:pt x="2119" y="2813"/>
                  <a:pt x="2561" y="3276"/>
                  <a:pt x="2561" y="3916"/>
                </a:cubicBezTo>
                <a:cubicBezTo>
                  <a:pt x="2583" y="4335"/>
                  <a:pt x="2583" y="4777"/>
                  <a:pt x="2561" y="5196"/>
                </a:cubicBezTo>
                <a:cubicBezTo>
                  <a:pt x="2539" y="5770"/>
                  <a:pt x="2252" y="5836"/>
                  <a:pt x="1965" y="6278"/>
                </a:cubicBezTo>
                <a:cubicBezTo>
                  <a:pt x="1700" y="6697"/>
                  <a:pt x="1833" y="7403"/>
                  <a:pt x="1833" y="7911"/>
                </a:cubicBezTo>
                <a:cubicBezTo>
                  <a:pt x="1833" y="8816"/>
                  <a:pt x="1810" y="9720"/>
                  <a:pt x="1833" y="10625"/>
                </a:cubicBezTo>
                <a:cubicBezTo>
                  <a:pt x="1833" y="11707"/>
                  <a:pt x="1347" y="12612"/>
                  <a:pt x="1325" y="13671"/>
                </a:cubicBezTo>
                <a:cubicBezTo>
                  <a:pt x="1325" y="14576"/>
                  <a:pt x="972" y="15414"/>
                  <a:pt x="1082" y="16341"/>
                </a:cubicBezTo>
                <a:cubicBezTo>
                  <a:pt x="1148" y="16959"/>
                  <a:pt x="1479" y="17489"/>
                  <a:pt x="1656" y="18085"/>
                </a:cubicBezTo>
                <a:cubicBezTo>
                  <a:pt x="1833" y="18725"/>
                  <a:pt x="1788" y="19321"/>
                  <a:pt x="1810" y="20005"/>
                </a:cubicBezTo>
                <a:cubicBezTo>
                  <a:pt x="1833" y="20601"/>
                  <a:pt x="2053" y="21130"/>
                  <a:pt x="2075" y="21726"/>
                </a:cubicBezTo>
                <a:cubicBezTo>
                  <a:pt x="2097" y="22300"/>
                  <a:pt x="1943" y="22653"/>
                  <a:pt x="1810" y="23205"/>
                </a:cubicBezTo>
                <a:cubicBezTo>
                  <a:pt x="1722" y="23580"/>
                  <a:pt x="1700" y="24044"/>
                  <a:pt x="1634" y="24441"/>
                </a:cubicBezTo>
                <a:cubicBezTo>
                  <a:pt x="1524" y="25081"/>
                  <a:pt x="1568" y="25743"/>
                  <a:pt x="1568" y="26405"/>
                </a:cubicBezTo>
                <a:cubicBezTo>
                  <a:pt x="1568" y="26913"/>
                  <a:pt x="1590" y="27420"/>
                  <a:pt x="1568" y="27906"/>
                </a:cubicBezTo>
                <a:cubicBezTo>
                  <a:pt x="1568" y="28479"/>
                  <a:pt x="1744" y="28811"/>
                  <a:pt x="1833" y="29340"/>
                </a:cubicBezTo>
                <a:cubicBezTo>
                  <a:pt x="1987" y="30179"/>
                  <a:pt x="1833" y="31216"/>
                  <a:pt x="1833" y="32099"/>
                </a:cubicBezTo>
                <a:cubicBezTo>
                  <a:pt x="1810" y="32960"/>
                  <a:pt x="2009" y="33732"/>
                  <a:pt x="2075" y="34571"/>
                </a:cubicBezTo>
                <a:cubicBezTo>
                  <a:pt x="2119" y="35078"/>
                  <a:pt x="2296" y="35520"/>
                  <a:pt x="2340" y="36027"/>
                </a:cubicBezTo>
                <a:cubicBezTo>
                  <a:pt x="2384" y="36689"/>
                  <a:pt x="2053" y="36932"/>
                  <a:pt x="1877" y="37506"/>
                </a:cubicBezTo>
                <a:cubicBezTo>
                  <a:pt x="1788" y="37771"/>
                  <a:pt x="1855" y="37969"/>
                  <a:pt x="1833" y="38256"/>
                </a:cubicBezTo>
                <a:cubicBezTo>
                  <a:pt x="1788" y="38720"/>
                  <a:pt x="1722" y="39029"/>
                  <a:pt x="1634" y="39470"/>
                </a:cubicBezTo>
                <a:cubicBezTo>
                  <a:pt x="1479" y="40265"/>
                  <a:pt x="1524" y="41169"/>
                  <a:pt x="1568" y="41964"/>
                </a:cubicBezTo>
                <a:cubicBezTo>
                  <a:pt x="1590" y="42803"/>
                  <a:pt x="2186" y="43487"/>
                  <a:pt x="2583" y="44215"/>
                </a:cubicBezTo>
                <a:cubicBezTo>
                  <a:pt x="2826" y="44634"/>
                  <a:pt x="2826" y="44789"/>
                  <a:pt x="2826" y="45296"/>
                </a:cubicBezTo>
                <a:cubicBezTo>
                  <a:pt x="2804" y="46025"/>
                  <a:pt x="2627" y="46687"/>
                  <a:pt x="2561" y="47393"/>
                </a:cubicBezTo>
                <a:cubicBezTo>
                  <a:pt x="2473" y="48276"/>
                  <a:pt x="2561" y="49269"/>
                  <a:pt x="2561" y="50152"/>
                </a:cubicBezTo>
                <a:cubicBezTo>
                  <a:pt x="2561" y="50858"/>
                  <a:pt x="2583" y="51542"/>
                  <a:pt x="2450" y="52226"/>
                </a:cubicBezTo>
                <a:cubicBezTo>
                  <a:pt x="2318" y="52999"/>
                  <a:pt x="2009" y="53727"/>
                  <a:pt x="1877" y="54477"/>
                </a:cubicBezTo>
                <a:cubicBezTo>
                  <a:pt x="1722" y="55228"/>
                  <a:pt x="1788" y="55978"/>
                  <a:pt x="1634" y="56751"/>
                </a:cubicBezTo>
                <a:cubicBezTo>
                  <a:pt x="1369" y="58031"/>
                  <a:pt x="1744" y="59178"/>
                  <a:pt x="2208" y="60348"/>
                </a:cubicBezTo>
                <a:cubicBezTo>
                  <a:pt x="2914" y="62180"/>
                  <a:pt x="2804" y="63967"/>
                  <a:pt x="2804" y="65909"/>
                </a:cubicBezTo>
                <a:cubicBezTo>
                  <a:pt x="2826" y="67741"/>
                  <a:pt x="2473" y="69286"/>
                  <a:pt x="1877" y="71030"/>
                </a:cubicBezTo>
                <a:cubicBezTo>
                  <a:pt x="1369" y="72552"/>
                  <a:pt x="817" y="74384"/>
                  <a:pt x="839" y="76017"/>
                </a:cubicBezTo>
                <a:cubicBezTo>
                  <a:pt x="861" y="78180"/>
                  <a:pt x="839" y="80365"/>
                  <a:pt x="839" y="82550"/>
                </a:cubicBezTo>
                <a:cubicBezTo>
                  <a:pt x="839" y="84536"/>
                  <a:pt x="597" y="86478"/>
                  <a:pt x="597" y="88464"/>
                </a:cubicBezTo>
                <a:lnTo>
                  <a:pt x="597" y="95196"/>
                </a:lnTo>
                <a:lnTo>
                  <a:pt x="597" y="104332"/>
                </a:lnTo>
                <a:cubicBezTo>
                  <a:pt x="597" y="105171"/>
                  <a:pt x="575" y="105943"/>
                  <a:pt x="707" y="106760"/>
                </a:cubicBezTo>
                <a:cubicBezTo>
                  <a:pt x="928" y="107996"/>
                  <a:pt x="839" y="109254"/>
                  <a:pt x="839" y="110512"/>
                </a:cubicBezTo>
                <a:cubicBezTo>
                  <a:pt x="817" y="112057"/>
                  <a:pt x="1347" y="113469"/>
                  <a:pt x="1347" y="114948"/>
                </a:cubicBezTo>
                <a:cubicBezTo>
                  <a:pt x="1347" y="118170"/>
                  <a:pt x="707" y="121238"/>
                  <a:pt x="817" y="124438"/>
                </a:cubicBezTo>
                <a:cubicBezTo>
                  <a:pt x="861" y="125188"/>
                  <a:pt x="1170" y="125652"/>
                  <a:pt x="1347" y="126336"/>
                </a:cubicBezTo>
                <a:cubicBezTo>
                  <a:pt x="1479" y="126821"/>
                  <a:pt x="1325" y="127704"/>
                  <a:pt x="1325" y="128167"/>
                </a:cubicBezTo>
                <a:cubicBezTo>
                  <a:pt x="1325" y="128874"/>
                  <a:pt x="1325" y="129580"/>
                  <a:pt x="1325" y="130286"/>
                </a:cubicBezTo>
                <a:cubicBezTo>
                  <a:pt x="1325" y="131522"/>
                  <a:pt x="1369" y="132361"/>
                  <a:pt x="1877" y="133508"/>
                </a:cubicBezTo>
                <a:cubicBezTo>
                  <a:pt x="2384" y="134590"/>
                  <a:pt x="2450" y="135627"/>
                  <a:pt x="2627" y="136775"/>
                </a:cubicBezTo>
                <a:cubicBezTo>
                  <a:pt x="2958" y="139070"/>
                  <a:pt x="2804" y="141431"/>
                  <a:pt x="2804" y="143749"/>
                </a:cubicBezTo>
                <a:cubicBezTo>
                  <a:pt x="2804" y="145757"/>
                  <a:pt x="3223" y="148118"/>
                  <a:pt x="2384" y="149972"/>
                </a:cubicBezTo>
                <a:cubicBezTo>
                  <a:pt x="1678" y="151539"/>
                  <a:pt x="884" y="152974"/>
                  <a:pt x="839" y="154739"/>
                </a:cubicBezTo>
                <a:cubicBezTo>
                  <a:pt x="751" y="156946"/>
                  <a:pt x="663" y="159330"/>
                  <a:pt x="861" y="161515"/>
                </a:cubicBezTo>
                <a:cubicBezTo>
                  <a:pt x="972" y="162706"/>
                  <a:pt x="1104" y="163854"/>
                  <a:pt x="1457" y="164979"/>
                </a:cubicBezTo>
                <a:cubicBezTo>
                  <a:pt x="1810" y="166083"/>
                  <a:pt x="1899" y="167164"/>
                  <a:pt x="1810" y="168312"/>
                </a:cubicBezTo>
                <a:cubicBezTo>
                  <a:pt x="1612" y="170475"/>
                  <a:pt x="839" y="172417"/>
                  <a:pt x="839" y="174624"/>
                </a:cubicBezTo>
                <a:cubicBezTo>
                  <a:pt x="839" y="176698"/>
                  <a:pt x="1082" y="178707"/>
                  <a:pt x="1082" y="180759"/>
                </a:cubicBezTo>
                <a:cubicBezTo>
                  <a:pt x="1082" y="181708"/>
                  <a:pt x="972" y="182679"/>
                  <a:pt x="1126" y="183606"/>
                </a:cubicBezTo>
                <a:cubicBezTo>
                  <a:pt x="1325" y="184732"/>
                  <a:pt x="1590" y="185703"/>
                  <a:pt x="1590" y="186828"/>
                </a:cubicBezTo>
                <a:cubicBezTo>
                  <a:pt x="1568" y="188152"/>
                  <a:pt x="1369" y="189432"/>
                  <a:pt x="1325" y="190735"/>
                </a:cubicBezTo>
                <a:cubicBezTo>
                  <a:pt x="1303" y="191639"/>
                  <a:pt x="1038" y="192125"/>
                  <a:pt x="751" y="192986"/>
                </a:cubicBezTo>
                <a:cubicBezTo>
                  <a:pt x="530" y="193604"/>
                  <a:pt x="155" y="194310"/>
                  <a:pt x="89" y="194972"/>
                </a:cubicBezTo>
                <a:cubicBezTo>
                  <a:pt x="1" y="195722"/>
                  <a:pt x="486" y="196384"/>
                  <a:pt x="707" y="197068"/>
                </a:cubicBezTo>
                <a:cubicBezTo>
                  <a:pt x="950" y="197907"/>
                  <a:pt x="685" y="198768"/>
                  <a:pt x="884" y="199606"/>
                </a:cubicBezTo>
                <a:cubicBezTo>
                  <a:pt x="1060" y="200313"/>
                  <a:pt x="1082" y="200909"/>
                  <a:pt x="1082" y="201659"/>
                </a:cubicBezTo>
                <a:cubicBezTo>
                  <a:pt x="1082" y="202387"/>
                  <a:pt x="1104" y="202939"/>
                  <a:pt x="1281" y="203601"/>
                </a:cubicBezTo>
                <a:cubicBezTo>
                  <a:pt x="1391" y="204065"/>
                  <a:pt x="641" y="204771"/>
                  <a:pt x="1082" y="205455"/>
                </a:cubicBezTo>
                <a:cubicBezTo>
                  <a:pt x="1251" y="205708"/>
                  <a:pt x="1580" y="205787"/>
                  <a:pt x="1978" y="205787"/>
                </a:cubicBezTo>
                <a:cubicBezTo>
                  <a:pt x="2622" y="205787"/>
                  <a:pt x="3447" y="205579"/>
                  <a:pt x="4062" y="205565"/>
                </a:cubicBezTo>
                <a:cubicBezTo>
                  <a:pt x="5562" y="205565"/>
                  <a:pt x="7019" y="205808"/>
                  <a:pt x="8498" y="205830"/>
                </a:cubicBezTo>
                <a:cubicBezTo>
                  <a:pt x="10550" y="205830"/>
                  <a:pt x="12602" y="205565"/>
                  <a:pt x="14655" y="205565"/>
                </a:cubicBezTo>
                <a:cubicBezTo>
                  <a:pt x="15520" y="205565"/>
                  <a:pt x="16378" y="205579"/>
                  <a:pt x="17233" y="205579"/>
                </a:cubicBezTo>
                <a:cubicBezTo>
                  <a:pt x="18516" y="205579"/>
                  <a:pt x="19793" y="205548"/>
                  <a:pt x="21077" y="205389"/>
                </a:cubicBezTo>
                <a:cubicBezTo>
                  <a:pt x="23637" y="205080"/>
                  <a:pt x="26131" y="204396"/>
                  <a:pt x="28713" y="204131"/>
                </a:cubicBezTo>
                <a:cubicBezTo>
                  <a:pt x="29328" y="204074"/>
                  <a:pt x="29947" y="204058"/>
                  <a:pt x="30566" y="204058"/>
                </a:cubicBezTo>
                <a:cubicBezTo>
                  <a:pt x="31392" y="204058"/>
                  <a:pt x="32219" y="204087"/>
                  <a:pt x="33039" y="204087"/>
                </a:cubicBezTo>
                <a:cubicBezTo>
                  <a:pt x="33517" y="204087"/>
                  <a:pt x="33998" y="204077"/>
                  <a:pt x="34478" y="204077"/>
                </a:cubicBezTo>
                <a:cubicBezTo>
                  <a:pt x="35439" y="204077"/>
                  <a:pt x="36401" y="204116"/>
                  <a:pt x="37342" y="204351"/>
                </a:cubicBezTo>
                <a:cubicBezTo>
                  <a:pt x="38380" y="204594"/>
                  <a:pt x="39395" y="204594"/>
                  <a:pt x="40432" y="204815"/>
                </a:cubicBezTo>
                <a:cubicBezTo>
                  <a:pt x="41425" y="205036"/>
                  <a:pt x="42330" y="205455"/>
                  <a:pt x="43323" y="205631"/>
                </a:cubicBezTo>
                <a:cubicBezTo>
                  <a:pt x="44231" y="205796"/>
                  <a:pt x="45061" y="206077"/>
                  <a:pt x="45959" y="206077"/>
                </a:cubicBezTo>
                <a:cubicBezTo>
                  <a:pt x="46021" y="206077"/>
                  <a:pt x="46085" y="206076"/>
                  <a:pt x="46148" y="206073"/>
                </a:cubicBezTo>
                <a:cubicBezTo>
                  <a:pt x="46744" y="206051"/>
                  <a:pt x="47274" y="205852"/>
                  <a:pt x="47870" y="205698"/>
                </a:cubicBezTo>
                <a:cubicBezTo>
                  <a:pt x="48995" y="205389"/>
                  <a:pt x="50054" y="204793"/>
                  <a:pt x="51224" y="204528"/>
                </a:cubicBezTo>
                <a:cubicBezTo>
                  <a:pt x="51930" y="204351"/>
                  <a:pt x="52614" y="204373"/>
                  <a:pt x="53343" y="204285"/>
                </a:cubicBezTo>
                <a:cubicBezTo>
                  <a:pt x="54402" y="204175"/>
                  <a:pt x="55439" y="203932"/>
                  <a:pt x="56499" y="203866"/>
                </a:cubicBezTo>
                <a:cubicBezTo>
                  <a:pt x="56958" y="203831"/>
                  <a:pt x="57420" y="203820"/>
                  <a:pt x="57885" y="203820"/>
                </a:cubicBezTo>
                <a:cubicBezTo>
                  <a:pt x="58582" y="203820"/>
                  <a:pt x="59284" y="203844"/>
                  <a:pt x="59986" y="203844"/>
                </a:cubicBezTo>
                <a:cubicBezTo>
                  <a:pt x="60217" y="203844"/>
                  <a:pt x="60449" y="203833"/>
                  <a:pt x="60681" y="203833"/>
                </a:cubicBezTo>
                <a:cubicBezTo>
                  <a:pt x="60913" y="203833"/>
                  <a:pt x="61144" y="203844"/>
                  <a:pt x="61376" y="203888"/>
                </a:cubicBezTo>
                <a:cubicBezTo>
                  <a:pt x="61795" y="203976"/>
                  <a:pt x="62193" y="204219"/>
                  <a:pt x="62612" y="204285"/>
                </a:cubicBezTo>
                <a:cubicBezTo>
                  <a:pt x="64157" y="204594"/>
                  <a:pt x="65768" y="204616"/>
                  <a:pt x="67335" y="204859"/>
                </a:cubicBezTo>
                <a:cubicBezTo>
                  <a:pt x="68979" y="205113"/>
                  <a:pt x="70689" y="205185"/>
                  <a:pt x="72405" y="205185"/>
                </a:cubicBezTo>
                <a:cubicBezTo>
                  <a:pt x="74121" y="205185"/>
                  <a:pt x="75843" y="205113"/>
                  <a:pt x="77509" y="205080"/>
                </a:cubicBezTo>
                <a:cubicBezTo>
                  <a:pt x="77727" y="205072"/>
                  <a:pt x="77932" y="205064"/>
                  <a:pt x="78133" y="205064"/>
                </a:cubicBezTo>
                <a:cubicBezTo>
                  <a:pt x="78500" y="205064"/>
                  <a:pt x="78853" y="205090"/>
                  <a:pt x="79252" y="205190"/>
                </a:cubicBezTo>
                <a:cubicBezTo>
                  <a:pt x="79896" y="205327"/>
                  <a:pt x="80935" y="205790"/>
                  <a:pt x="81655" y="205790"/>
                </a:cubicBezTo>
                <a:cubicBezTo>
                  <a:pt x="81751" y="205790"/>
                  <a:pt x="81840" y="205782"/>
                  <a:pt x="81923" y="205764"/>
                </a:cubicBezTo>
                <a:cubicBezTo>
                  <a:pt x="82342" y="205676"/>
                  <a:pt x="82629" y="205322"/>
                  <a:pt x="83026" y="205190"/>
                </a:cubicBezTo>
                <a:cubicBezTo>
                  <a:pt x="83362" y="205063"/>
                  <a:pt x="83800" y="205033"/>
                  <a:pt x="84236" y="205033"/>
                </a:cubicBezTo>
                <a:cubicBezTo>
                  <a:pt x="84633" y="205033"/>
                  <a:pt x="85028" y="205058"/>
                  <a:pt x="85344" y="205058"/>
                </a:cubicBezTo>
                <a:cubicBezTo>
                  <a:pt x="86685" y="205078"/>
                  <a:pt x="88040" y="205119"/>
                  <a:pt x="89397" y="205119"/>
                </a:cubicBezTo>
                <a:cubicBezTo>
                  <a:pt x="90920" y="205119"/>
                  <a:pt x="92445" y="205068"/>
                  <a:pt x="93951" y="204881"/>
                </a:cubicBezTo>
                <a:cubicBezTo>
                  <a:pt x="94828" y="204775"/>
                  <a:pt x="95732" y="204741"/>
                  <a:pt x="96645" y="204741"/>
                </a:cubicBezTo>
                <a:cubicBezTo>
                  <a:pt x="98190" y="204741"/>
                  <a:pt x="99757" y="204837"/>
                  <a:pt x="101256" y="204837"/>
                </a:cubicBezTo>
                <a:lnTo>
                  <a:pt x="114100" y="204837"/>
                </a:lnTo>
                <a:cubicBezTo>
                  <a:pt x="116815" y="204837"/>
                  <a:pt x="119397" y="205234"/>
                  <a:pt x="122111" y="205521"/>
                </a:cubicBezTo>
                <a:cubicBezTo>
                  <a:pt x="122638" y="205585"/>
                  <a:pt x="123177" y="205603"/>
                  <a:pt x="123719" y="205603"/>
                </a:cubicBezTo>
                <a:cubicBezTo>
                  <a:pt x="124493" y="205603"/>
                  <a:pt x="125274" y="205565"/>
                  <a:pt x="126040" y="205565"/>
                </a:cubicBezTo>
                <a:cubicBezTo>
                  <a:pt x="126063" y="205566"/>
                  <a:pt x="126086" y="205566"/>
                  <a:pt x="126110" y="205566"/>
                </a:cubicBezTo>
                <a:cubicBezTo>
                  <a:pt x="127183" y="205566"/>
                  <a:pt x="128093" y="205076"/>
                  <a:pt x="129129" y="204881"/>
                </a:cubicBezTo>
                <a:cubicBezTo>
                  <a:pt x="130365" y="204660"/>
                  <a:pt x="131690" y="204638"/>
                  <a:pt x="132947" y="204462"/>
                </a:cubicBezTo>
                <a:cubicBezTo>
                  <a:pt x="133574" y="204368"/>
                  <a:pt x="134190" y="204340"/>
                  <a:pt x="134803" y="204340"/>
                </a:cubicBezTo>
                <a:cubicBezTo>
                  <a:pt x="135053" y="204340"/>
                  <a:pt x="135302" y="204345"/>
                  <a:pt x="135552" y="204351"/>
                </a:cubicBezTo>
                <a:cubicBezTo>
                  <a:pt x="137781" y="204351"/>
                  <a:pt x="139966" y="204087"/>
                  <a:pt x="142195" y="204087"/>
                </a:cubicBezTo>
                <a:cubicBezTo>
                  <a:pt x="142542" y="204087"/>
                  <a:pt x="142887" y="204084"/>
                  <a:pt x="143231" y="204084"/>
                </a:cubicBezTo>
                <a:cubicBezTo>
                  <a:pt x="144720" y="204084"/>
                  <a:pt x="146175" y="204128"/>
                  <a:pt x="147646" y="204594"/>
                </a:cubicBezTo>
                <a:cubicBezTo>
                  <a:pt x="149211" y="205081"/>
                  <a:pt x="150776" y="205324"/>
                  <a:pt x="152438" y="205324"/>
                </a:cubicBezTo>
                <a:cubicBezTo>
                  <a:pt x="152510" y="205324"/>
                  <a:pt x="152583" y="205323"/>
                  <a:pt x="152656" y="205322"/>
                </a:cubicBezTo>
                <a:cubicBezTo>
                  <a:pt x="156266" y="205301"/>
                  <a:pt x="159835" y="205078"/>
                  <a:pt x="163461" y="205078"/>
                </a:cubicBezTo>
                <a:cubicBezTo>
                  <a:pt x="163626" y="205078"/>
                  <a:pt x="163790" y="205079"/>
                  <a:pt x="163955" y="205080"/>
                </a:cubicBezTo>
                <a:cubicBezTo>
                  <a:pt x="165191" y="205080"/>
                  <a:pt x="166339" y="204837"/>
                  <a:pt x="167597" y="204837"/>
                </a:cubicBezTo>
                <a:lnTo>
                  <a:pt x="173423" y="204837"/>
                </a:lnTo>
                <a:cubicBezTo>
                  <a:pt x="173728" y="204837"/>
                  <a:pt x="174115" y="204790"/>
                  <a:pt x="174456" y="204790"/>
                </a:cubicBezTo>
                <a:cubicBezTo>
                  <a:pt x="174584" y="204790"/>
                  <a:pt x="174705" y="204797"/>
                  <a:pt x="174813" y="204815"/>
                </a:cubicBezTo>
                <a:cubicBezTo>
                  <a:pt x="175277" y="204903"/>
                  <a:pt x="175608" y="205190"/>
                  <a:pt x="176093" y="205278"/>
                </a:cubicBezTo>
                <a:cubicBezTo>
                  <a:pt x="177395" y="205499"/>
                  <a:pt x="178720" y="205543"/>
                  <a:pt x="180022" y="205764"/>
                </a:cubicBezTo>
                <a:cubicBezTo>
                  <a:pt x="181401" y="205985"/>
                  <a:pt x="182879" y="206129"/>
                  <a:pt x="184340" y="206129"/>
                </a:cubicBezTo>
                <a:cubicBezTo>
                  <a:pt x="185357" y="206129"/>
                  <a:pt x="186366" y="206059"/>
                  <a:pt x="187327" y="205896"/>
                </a:cubicBezTo>
                <a:cubicBezTo>
                  <a:pt x="188364" y="205720"/>
                  <a:pt x="189357" y="205455"/>
                  <a:pt x="190394" y="205212"/>
                </a:cubicBezTo>
                <a:cubicBezTo>
                  <a:pt x="190779" y="205137"/>
                  <a:pt x="191159" y="205126"/>
                  <a:pt x="191538" y="205126"/>
                </a:cubicBezTo>
                <a:cubicBezTo>
                  <a:pt x="191700" y="205126"/>
                  <a:pt x="191862" y="205128"/>
                  <a:pt x="192024" y="205128"/>
                </a:cubicBezTo>
                <a:cubicBezTo>
                  <a:pt x="192372" y="205128"/>
                  <a:pt x="192718" y="205118"/>
                  <a:pt x="193065" y="205058"/>
                </a:cubicBezTo>
                <a:cubicBezTo>
                  <a:pt x="194036" y="204881"/>
                  <a:pt x="194875" y="204837"/>
                  <a:pt x="195868" y="204837"/>
                </a:cubicBezTo>
                <a:cubicBezTo>
                  <a:pt x="196177" y="204837"/>
                  <a:pt x="196495" y="204847"/>
                  <a:pt x="196811" y="204847"/>
                </a:cubicBezTo>
                <a:cubicBezTo>
                  <a:pt x="196969" y="204847"/>
                  <a:pt x="197126" y="204844"/>
                  <a:pt x="197280" y="204837"/>
                </a:cubicBezTo>
                <a:cubicBezTo>
                  <a:pt x="197722" y="204815"/>
                  <a:pt x="198053" y="204594"/>
                  <a:pt x="198494" y="204572"/>
                </a:cubicBezTo>
                <a:cubicBezTo>
                  <a:pt x="198682" y="204561"/>
                  <a:pt x="198869" y="204557"/>
                  <a:pt x="199056" y="204557"/>
                </a:cubicBezTo>
                <a:cubicBezTo>
                  <a:pt x="199618" y="204557"/>
                  <a:pt x="200177" y="204594"/>
                  <a:pt x="200723" y="204594"/>
                </a:cubicBezTo>
                <a:cubicBezTo>
                  <a:pt x="201517" y="204594"/>
                  <a:pt x="202135" y="204727"/>
                  <a:pt x="202886" y="204837"/>
                </a:cubicBezTo>
                <a:cubicBezTo>
                  <a:pt x="203271" y="204894"/>
                  <a:pt x="203961" y="205191"/>
                  <a:pt x="204633" y="205191"/>
                </a:cubicBezTo>
                <a:cubicBezTo>
                  <a:pt x="205000" y="205191"/>
                  <a:pt x="205362" y="205102"/>
                  <a:pt x="205667" y="204837"/>
                </a:cubicBezTo>
                <a:cubicBezTo>
                  <a:pt x="206527" y="204087"/>
                  <a:pt x="205799" y="202895"/>
                  <a:pt x="205667" y="201990"/>
                </a:cubicBezTo>
                <a:cubicBezTo>
                  <a:pt x="205622" y="201571"/>
                  <a:pt x="205446" y="201019"/>
                  <a:pt x="205269" y="200644"/>
                </a:cubicBezTo>
                <a:cubicBezTo>
                  <a:pt x="205004" y="200026"/>
                  <a:pt x="204806" y="199518"/>
                  <a:pt x="204695" y="198812"/>
                </a:cubicBezTo>
                <a:cubicBezTo>
                  <a:pt x="204497" y="197466"/>
                  <a:pt x="204695" y="195943"/>
                  <a:pt x="204673" y="194597"/>
                </a:cubicBezTo>
                <a:cubicBezTo>
                  <a:pt x="204673" y="193758"/>
                  <a:pt x="204828" y="192964"/>
                  <a:pt x="204916" y="192125"/>
                </a:cubicBezTo>
                <a:cubicBezTo>
                  <a:pt x="205004" y="191242"/>
                  <a:pt x="204916" y="190315"/>
                  <a:pt x="204938" y="189432"/>
                </a:cubicBezTo>
                <a:cubicBezTo>
                  <a:pt x="204938" y="188351"/>
                  <a:pt x="204673" y="187292"/>
                  <a:pt x="204673" y="186210"/>
                </a:cubicBezTo>
                <a:cubicBezTo>
                  <a:pt x="204673" y="185107"/>
                  <a:pt x="204453" y="184401"/>
                  <a:pt x="204210" y="183319"/>
                </a:cubicBezTo>
                <a:cubicBezTo>
                  <a:pt x="203945" y="182149"/>
                  <a:pt x="203393" y="181090"/>
                  <a:pt x="203106" y="179920"/>
                </a:cubicBezTo>
                <a:cubicBezTo>
                  <a:pt x="202820" y="178640"/>
                  <a:pt x="202621" y="177316"/>
                  <a:pt x="202489" y="176014"/>
                </a:cubicBezTo>
                <a:cubicBezTo>
                  <a:pt x="202202" y="172969"/>
                  <a:pt x="201738" y="169989"/>
                  <a:pt x="201716" y="166922"/>
                </a:cubicBezTo>
                <a:cubicBezTo>
                  <a:pt x="201694" y="165355"/>
                  <a:pt x="201981" y="164229"/>
                  <a:pt x="202555" y="162728"/>
                </a:cubicBezTo>
                <a:cubicBezTo>
                  <a:pt x="203195" y="161007"/>
                  <a:pt x="203614" y="159219"/>
                  <a:pt x="204078" y="157454"/>
                </a:cubicBezTo>
                <a:cubicBezTo>
                  <a:pt x="204475" y="155909"/>
                  <a:pt x="204431" y="154474"/>
                  <a:pt x="204431" y="152907"/>
                </a:cubicBezTo>
                <a:cubicBezTo>
                  <a:pt x="204431" y="151208"/>
                  <a:pt x="204431" y="149597"/>
                  <a:pt x="204188" y="147920"/>
                </a:cubicBezTo>
                <a:cubicBezTo>
                  <a:pt x="204011" y="146662"/>
                  <a:pt x="203989" y="145382"/>
                  <a:pt x="203769" y="144124"/>
                </a:cubicBezTo>
                <a:cubicBezTo>
                  <a:pt x="203614" y="143219"/>
                  <a:pt x="203217" y="142402"/>
                  <a:pt x="203173" y="141497"/>
                </a:cubicBezTo>
                <a:cubicBezTo>
                  <a:pt x="203151" y="140747"/>
                  <a:pt x="203106" y="139931"/>
                  <a:pt x="203239" y="139202"/>
                </a:cubicBezTo>
                <a:cubicBezTo>
                  <a:pt x="203327" y="138673"/>
                  <a:pt x="203570" y="138165"/>
                  <a:pt x="203658" y="137635"/>
                </a:cubicBezTo>
                <a:cubicBezTo>
                  <a:pt x="203835" y="136488"/>
                  <a:pt x="203702" y="135186"/>
                  <a:pt x="203702" y="134038"/>
                </a:cubicBezTo>
                <a:cubicBezTo>
                  <a:pt x="203702" y="132140"/>
                  <a:pt x="203482" y="130286"/>
                  <a:pt x="204188" y="128521"/>
                </a:cubicBezTo>
                <a:cubicBezTo>
                  <a:pt x="204960" y="126578"/>
                  <a:pt x="205777" y="124769"/>
                  <a:pt x="205667" y="122628"/>
                </a:cubicBezTo>
                <a:cubicBezTo>
                  <a:pt x="205644" y="121922"/>
                  <a:pt x="205402" y="121547"/>
                  <a:pt x="205027" y="120929"/>
                </a:cubicBezTo>
                <a:cubicBezTo>
                  <a:pt x="204673" y="120333"/>
                  <a:pt x="204210" y="119715"/>
                  <a:pt x="204011" y="119009"/>
                </a:cubicBezTo>
                <a:cubicBezTo>
                  <a:pt x="203901" y="118523"/>
                  <a:pt x="203967" y="118015"/>
                  <a:pt x="203879" y="117530"/>
                </a:cubicBezTo>
                <a:cubicBezTo>
                  <a:pt x="203769" y="116780"/>
                  <a:pt x="203438" y="116095"/>
                  <a:pt x="203415" y="115301"/>
                </a:cubicBezTo>
                <a:cubicBezTo>
                  <a:pt x="203415" y="114882"/>
                  <a:pt x="203438" y="114440"/>
                  <a:pt x="203438" y="114021"/>
                </a:cubicBezTo>
                <a:cubicBezTo>
                  <a:pt x="203460" y="113006"/>
                  <a:pt x="203438" y="112013"/>
                  <a:pt x="203438" y="110997"/>
                </a:cubicBezTo>
                <a:lnTo>
                  <a:pt x="203438" y="102655"/>
                </a:lnTo>
                <a:cubicBezTo>
                  <a:pt x="203438" y="101463"/>
                  <a:pt x="203415" y="100316"/>
                  <a:pt x="203636" y="99146"/>
                </a:cubicBezTo>
                <a:cubicBezTo>
                  <a:pt x="203769" y="98418"/>
                  <a:pt x="203658" y="97800"/>
                  <a:pt x="203504" y="97094"/>
                </a:cubicBezTo>
                <a:cubicBezTo>
                  <a:pt x="202996" y="94600"/>
                  <a:pt x="203195" y="91996"/>
                  <a:pt x="203195" y="89480"/>
                </a:cubicBezTo>
                <a:cubicBezTo>
                  <a:pt x="203195" y="88310"/>
                  <a:pt x="203129" y="87162"/>
                  <a:pt x="203327" y="86015"/>
                </a:cubicBezTo>
                <a:cubicBezTo>
                  <a:pt x="203482" y="85264"/>
                  <a:pt x="203791" y="84536"/>
                  <a:pt x="203901" y="83764"/>
                </a:cubicBezTo>
                <a:cubicBezTo>
                  <a:pt x="203967" y="83278"/>
                  <a:pt x="203945" y="82793"/>
                  <a:pt x="203989" y="82307"/>
                </a:cubicBezTo>
                <a:cubicBezTo>
                  <a:pt x="204122" y="81314"/>
                  <a:pt x="204409" y="80343"/>
                  <a:pt x="204453" y="79328"/>
                </a:cubicBezTo>
                <a:cubicBezTo>
                  <a:pt x="204475" y="78357"/>
                  <a:pt x="204431" y="77363"/>
                  <a:pt x="204431" y="76392"/>
                </a:cubicBezTo>
                <a:cubicBezTo>
                  <a:pt x="204431" y="74605"/>
                  <a:pt x="204210" y="72839"/>
                  <a:pt x="203879" y="71074"/>
                </a:cubicBezTo>
                <a:cubicBezTo>
                  <a:pt x="203724" y="70257"/>
                  <a:pt x="203614" y="69418"/>
                  <a:pt x="203680" y="68602"/>
                </a:cubicBezTo>
                <a:cubicBezTo>
                  <a:pt x="203724" y="68094"/>
                  <a:pt x="203923" y="67631"/>
                  <a:pt x="203945" y="67123"/>
                </a:cubicBezTo>
                <a:cubicBezTo>
                  <a:pt x="203989" y="65600"/>
                  <a:pt x="204188" y="64122"/>
                  <a:pt x="204188" y="62599"/>
                </a:cubicBezTo>
                <a:cubicBezTo>
                  <a:pt x="204188" y="61584"/>
                  <a:pt x="204210" y="60591"/>
                  <a:pt x="204188" y="59598"/>
                </a:cubicBezTo>
                <a:cubicBezTo>
                  <a:pt x="204166" y="58759"/>
                  <a:pt x="204497" y="58141"/>
                  <a:pt x="204629" y="57324"/>
                </a:cubicBezTo>
                <a:cubicBezTo>
                  <a:pt x="204740" y="56728"/>
                  <a:pt x="204607" y="56111"/>
                  <a:pt x="204740" y="55515"/>
                </a:cubicBezTo>
                <a:cubicBezTo>
                  <a:pt x="204784" y="55272"/>
                  <a:pt x="204916" y="55073"/>
                  <a:pt x="204938" y="54808"/>
                </a:cubicBezTo>
                <a:cubicBezTo>
                  <a:pt x="205004" y="54235"/>
                  <a:pt x="204916" y="53617"/>
                  <a:pt x="204916" y="53043"/>
                </a:cubicBezTo>
                <a:cubicBezTo>
                  <a:pt x="204916" y="52006"/>
                  <a:pt x="205402" y="51101"/>
                  <a:pt x="205446" y="50086"/>
                </a:cubicBezTo>
                <a:cubicBezTo>
                  <a:pt x="205468" y="49512"/>
                  <a:pt x="205424" y="48938"/>
                  <a:pt x="205424" y="48364"/>
                </a:cubicBezTo>
                <a:cubicBezTo>
                  <a:pt x="205424" y="47084"/>
                  <a:pt x="205049" y="45870"/>
                  <a:pt x="204960" y="44612"/>
                </a:cubicBezTo>
                <a:cubicBezTo>
                  <a:pt x="204894" y="44038"/>
                  <a:pt x="204762" y="44038"/>
                  <a:pt x="204497" y="43641"/>
                </a:cubicBezTo>
                <a:cubicBezTo>
                  <a:pt x="204100" y="43112"/>
                  <a:pt x="204188" y="42604"/>
                  <a:pt x="204166" y="41986"/>
                </a:cubicBezTo>
                <a:cubicBezTo>
                  <a:pt x="204166" y="41302"/>
                  <a:pt x="204188" y="40618"/>
                  <a:pt x="204188" y="39956"/>
                </a:cubicBezTo>
                <a:lnTo>
                  <a:pt x="204188" y="31459"/>
                </a:lnTo>
                <a:lnTo>
                  <a:pt x="204188" y="27354"/>
                </a:lnTo>
                <a:cubicBezTo>
                  <a:pt x="204188" y="26339"/>
                  <a:pt x="204276" y="25257"/>
                  <a:pt x="204055" y="24286"/>
                </a:cubicBezTo>
                <a:cubicBezTo>
                  <a:pt x="203857" y="23381"/>
                  <a:pt x="203791" y="22278"/>
                  <a:pt x="204188" y="21417"/>
                </a:cubicBezTo>
                <a:cubicBezTo>
                  <a:pt x="204497" y="20755"/>
                  <a:pt x="205049" y="19983"/>
                  <a:pt x="205181" y="19254"/>
                </a:cubicBezTo>
                <a:cubicBezTo>
                  <a:pt x="205380" y="18173"/>
                  <a:pt x="204916" y="17114"/>
                  <a:pt x="204916" y="16032"/>
                </a:cubicBezTo>
                <a:cubicBezTo>
                  <a:pt x="204938" y="15083"/>
                  <a:pt x="204673" y="14223"/>
                  <a:pt x="204673" y="13274"/>
                </a:cubicBezTo>
                <a:cubicBezTo>
                  <a:pt x="204695" y="11927"/>
                  <a:pt x="204431" y="10581"/>
                  <a:pt x="204166" y="9279"/>
                </a:cubicBezTo>
                <a:cubicBezTo>
                  <a:pt x="204011" y="8551"/>
                  <a:pt x="203746" y="7800"/>
                  <a:pt x="203680" y="7050"/>
                </a:cubicBezTo>
                <a:cubicBezTo>
                  <a:pt x="203570" y="6013"/>
                  <a:pt x="203702" y="4909"/>
                  <a:pt x="203702" y="3894"/>
                </a:cubicBezTo>
                <a:cubicBezTo>
                  <a:pt x="203702" y="2967"/>
                  <a:pt x="203393" y="1511"/>
                  <a:pt x="202952" y="981"/>
                </a:cubicBezTo>
                <a:cubicBezTo>
                  <a:pt x="202797" y="794"/>
                  <a:pt x="202460" y="723"/>
                  <a:pt x="202044" y="723"/>
                </a:cubicBezTo>
                <a:cubicBezTo>
                  <a:pt x="201278" y="723"/>
                  <a:pt x="200240" y="965"/>
                  <a:pt x="199553" y="1180"/>
                </a:cubicBezTo>
                <a:cubicBezTo>
                  <a:pt x="198591" y="1473"/>
                  <a:pt x="197566" y="1542"/>
                  <a:pt x="196535" y="1542"/>
                </a:cubicBezTo>
                <a:cubicBezTo>
                  <a:pt x="195627" y="1542"/>
                  <a:pt x="194715" y="1488"/>
                  <a:pt x="193837" y="1488"/>
                </a:cubicBezTo>
                <a:cubicBezTo>
                  <a:pt x="192800" y="1488"/>
                  <a:pt x="191983" y="1444"/>
                  <a:pt x="190990" y="1113"/>
                </a:cubicBezTo>
                <a:cubicBezTo>
                  <a:pt x="190174" y="848"/>
                  <a:pt x="189468" y="738"/>
                  <a:pt x="188607" y="738"/>
                </a:cubicBezTo>
                <a:cubicBezTo>
                  <a:pt x="188386" y="745"/>
                  <a:pt x="188165" y="748"/>
                  <a:pt x="187945" y="748"/>
                </a:cubicBezTo>
                <a:cubicBezTo>
                  <a:pt x="187503" y="748"/>
                  <a:pt x="187062" y="738"/>
                  <a:pt x="186621" y="738"/>
                </a:cubicBezTo>
                <a:cubicBezTo>
                  <a:pt x="185561" y="738"/>
                  <a:pt x="184546" y="981"/>
                  <a:pt x="183487" y="1003"/>
                </a:cubicBezTo>
                <a:cubicBezTo>
                  <a:pt x="182604" y="1025"/>
                  <a:pt x="181876" y="1003"/>
                  <a:pt x="180993" y="1224"/>
                </a:cubicBezTo>
                <a:cubicBezTo>
                  <a:pt x="179911" y="1511"/>
                  <a:pt x="178940" y="1709"/>
                  <a:pt x="177815" y="1753"/>
                </a:cubicBezTo>
                <a:cubicBezTo>
                  <a:pt x="177496" y="1761"/>
                  <a:pt x="177176" y="1764"/>
                  <a:pt x="176855" y="1764"/>
                </a:cubicBezTo>
                <a:cubicBezTo>
                  <a:pt x="174221" y="1764"/>
                  <a:pt x="171527" y="1508"/>
                  <a:pt x="169009" y="760"/>
                </a:cubicBezTo>
                <a:cubicBezTo>
                  <a:pt x="168170" y="495"/>
                  <a:pt x="167486" y="253"/>
                  <a:pt x="166581" y="231"/>
                </a:cubicBezTo>
                <a:cubicBezTo>
                  <a:pt x="165566" y="231"/>
                  <a:pt x="164661" y="363"/>
                  <a:pt x="163668" y="606"/>
                </a:cubicBezTo>
                <a:cubicBezTo>
                  <a:pt x="161196" y="1246"/>
                  <a:pt x="158703" y="2173"/>
                  <a:pt x="156120" y="2239"/>
                </a:cubicBezTo>
                <a:cubicBezTo>
                  <a:pt x="156003" y="2242"/>
                  <a:pt x="155885" y="2244"/>
                  <a:pt x="155768" y="2244"/>
                </a:cubicBezTo>
                <a:cubicBezTo>
                  <a:pt x="153550" y="2244"/>
                  <a:pt x="151368" y="1674"/>
                  <a:pt x="149147" y="1422"/>
                </a:cubicBezTo>
                <a:cubicBezTo>
                  <a:pt x="147810" y="1260"/>
                  <a:pt x="146489" y="1245"/>
                  <a:pt x="145146" y="1245"/>
                </a:cubicBezTo>
                <a:cubicBezTo>
                  <a:pt x="144848" y="1245"/>
                  <a:pt x="144548" y="1246"/>
                  <a:pt x="144247" y="1246"/>
                </a:cubicBezTo>
                <a:cubicBezTo>
                  <a:pt x="143960" y="1246"/>
                  <a:pt x="143673" y="1235"/>
                  <a:pt x="143386" y="1235"/>
                </a:cubicBezTo>
                <a:cubicBezTo>
                  <a:pt x="143099" y="1235"/>
                  <a:pt x="142813" y="1246"/>
                  <a:pt x="142526" y="1290"/>
                </a:cubicBezTo>
                <a:cubicBezTo>
                  <a:pt x="141577" y="1444"/>
                  <a:pt x="140650" y="1400"/>
                  <a:pt x="139679" y="1488"/>
                </a:cubicBezTo>
                <a:cubicBezTo>
                  <a:pt x="138818" y="1599"/>
                  <a:pt x="138046" y="2084"/>
                  <a:pt x="137163" y="2195"/>
                </a:cubicBezTo>
                <a:cubicBezTo>
                  <a:pt x="136798" y="2237"/>
                  <a:pt x="136430" y="2250"/>
                  <a:pt x="136062" y="2250"/>
                </a:cubicBezTo>
                <a:cubicBezTo>
                  <a:pt x="135473" y="2250"/>
                  <a:pt x="134886" y="2217"/>
                  <a:pt x="134316" y="2217"/>
                </a:cubicBezTo>
                <a:cubicBezTo>
                  <a:pt x="133732" y="2217"/>
                  <a:pt x="133140" y="2255"/>
                  <a:pt x="132554" y="2255"/>
                </a:cubicBezTo>
                <a:cubicBezTo>
                  <a:pt x="132144" y="2255"/>
                  <a:pt x="131736" y="2236"/>
                  <a:pt x="131336" y="2173"/>
                </a:cubicBezTo>
                <a:cubicBezTo>
                  <a:pt x="130343" y="2040"/>
                  <a:pt x="129394" y="1731"/>
                  <a:pt x="128357" y="1731"/>
                </a:cubicBezTo>
                <a:cubicBezTo>
                  <a:pt x="125929" y="1687"/>
                  <a:pt x="123700" y="1180"/>
                  <a:pt x="121339" y="606"/>
                </a:cubicBezTo>
                <a:cubicBezTo>
                  <a:pt x="120071" y="297"/>
                  <a:pt x="118827" y="239"/>
                  <a:pt x="117563" y="239"/>
                </a:cubicBezTo>
                <a:cubicBezTo>
                  <a:pt x="117111" y="239"/>
                  <a:pt x="116656" y="247"/>
                  <a:pt x="116197" y="253"/>
                </a:cubicBezTo>
                <a:cubicBezTo>
                  <a:pt x="114762" y="253"/>
                  <a:pt x="113460" y="694"/>
                  <a:pt x="112092" y="1069"/>
                </a:cubicBezTo>
                <a:cubicBezTo>
                  <a:pt x="111303" y="1276"/>
                  <a:pt x="110457" y="1334"/>
                  <a:pt x="109603" y="1334"/>
                </a:cubicBezTo>
                <a:cubicBezTo>
                  <a:pt x="108545" y="1334"/>
                  <a:pt x="107475" y="1246"/>
                  <a:pt x="106486" y="1246"/>
                </a:cubicBezTo>
                <a:cubicBezTo>
                  <a:pt x="106239" y="1246"/>
                  <a:pt x="105992" y="1245"/>
                  <a:pt x="105746" y="1245"/>
                </a:cubicBezTo>
                <a:cubicBezTo>
                  <a:pt x="103529" y="1245"/>
                  <a:pt x="101342" y="1263"/>
                  <a:pt x="99137" y="1621"/>
                </a:cubicBezTo>
                <a:cubicBezTo>
                  <a:pt x="97614" y="1864"/>
                  <a:pt x="96180" y="2636"/>
                  <a:pt x="94613" y="2769"/>
                </a:cubicBezTo>
                <a:cubicBezTo>
                  <a:pt x="94318" y="2791"/>
                  <a:pt x="94002" y="2800"/>
                  <a:pt x="93678" y="2800"/>
                </a:cubicBezTo>
                <a:cubicBezTo>
                  <a:pt x="93031" y="2800"/>
                  <a:pt x="92354" y="2761"/>
                  <a:pt x="91766" y="2702"/>
                </a:cubicBezTo>
                <a:cubicBezTo>
                  <a:pt x="91037" y="2636"/>
                  <a:pt x="90353" y="2437"/>
                  <a:pt x="89625" y="2349"/>
                </a:cubicBezTo>
                <a:cubicBezTo>
                  <a:pt x="88676" y="2195"/>
                  <a:pt x="87727" y="2327"/>
                  <a:pt x="86800" y="2195"/>
                </a:cubicBezTo>
                <a:cubicBezTo>
                  <a:pt x="86204" y="2106"/>
                  <a:pt x="85630" y="1864"/>
                  <a:pt x="85035" y="1775"/>
                </a:cubicBezTo>
                <a:cubicBezTo>
                  <a:pt x="84781" y="1742"/>
                  <a:pt x="84527" y="1737"/>
                  <a:pt x="84273" y="1737"/>
                </a:cubicBezTo>
                <a:cubicBezTo>
                  <a:pt x="84146" y="1737"/>
                  <a:pt x="84019" y="1738"/>
                  <a:pt x="83892" y="1738"/>
                </a:cubicBezTo>
                <a:cubicBezTo>
                  <a:pt x="83766" y="1738"/>
                  <a:pt x="83639" y="1737"/>
                  <a:pt x="83512" y="1731"/>
                </a:cubicBezTo>
                <a:cubicBezTo>
                  <a:pt x="82695" y="1709"/>
                  <a:pt x="81901" y="1488"/>
                  <a:pt x="81062" y="1466"/>
                </a:cubicBezTo>
                <a:cubicBezTo>
                  <a:pt x="80543" y="1455"/>
                  <a:pt x="80026" y="1447"/>
                  <a:pt x="79510" y="1447"/>
                </a:cubicBezTo>
                <a:cubicBezTo>
                  <a:pt x="77963" y="1447"/>
                  <a:pt x="76427" y="1522"/>
                  <a:pt x="74905" y="1820"/>
                </a:cubicBezTo>
                <a:cubicBezTo>
                  <a:pt x="73047" y="2183"/>
                  <a:pt x="71154" y="2262"/>
                  <a:pt x="69258" y="2262"/>
                </a:cubicBezTo>
                <a:cubicBezTo>
                  <a:pt x="67820" y="2262"/>
                  <a:pt x="66379" y="2217"/>
                  <a:pt x="64951" y="2217"/>
                </a:cubicBezTo>
                <a:lnTo>
                  <a:pt x="59897" y="2217"/>
                </a:lnTo>
                <a:cubicBezTo>
                  <a:pt x="59836" y="2217"/>
                  <a:pt x="59775" y="2218"/>
                  <a:pt x="59713" y="2218"/>
                </a:cubicBezTo>
                <a:cubicBezTo>
                  <a:pt x="57729" y="2218"/>
                  <a:pt x="55843" y="1877"/>
                  <a:pt x="53895" y="1599"/>
                </a:cubicBezTo>
                <a:cubicBezTo>
                  <a:pt x="51555" y="1268"/>
                  <a:pt x="49304" y="1290"/>
                  <a:pt x="46965" y="1224"/>
                </a:cubicBezTo>
                <a:cubicBezTo>
                  <a:pt x="46940" y="1223"/>
                  <a:pt x="46916" y="1223"/>
                  <a:pt x="46891" y="1223"/>
                </a:cubicBezTo>
                <a:cubicBezTo>
                  <a:pt x="45820" y="1223"/>
                  <a:pt x="44910" y="1689"/>
                  <a:pt x="43853" y="1753"/>
                </a:cubicBezTo>
                <a:cubicBezTo>
                  <a:pt x="43726" y="1764"/>
                  <a:pt x="43598" y="1768"/>
                  <a:pt x="43469" y="1768"/>
                </a:cubicBezTo>
                <a:cubicBezTo>
                  <a:pt x="43082" y="1768"/>
                  <a:pt x="42689" y="1731"/>
                  <a:pt x="42308" y="1731"/>
                </a:cubicBezTo>
                <a:lnTo>
                  <a:pt x="23990" y="1731"/>
                </a:lnTo>
                <a:cubicBezTo>
                  <a:pt x="22379" y="1731"/>
                  <a:pt x="20812" y="1511"/>
                  <a:pt x="19223" y="1246"/>
                </a:cubicBezTo>
                <a:cubicBezTo>
                  <a:pt x="18561" y="1135"/>
                  <a:pt x="17921" y="915"/>
                  <a:pt x="17281" y="804"/>
                </a:cubicBezTo>
                <a:cubicBezTo>
                  <a:pt x="16376" y="650"/>
                  <a:pt x="15449" y="694"/>
                  <a:pt x="14545" y="495"/>
                </a:cubicBezTo>
                <a:cubicBezTo>
                  <a:pt x="13574" y="297"/>
                  <a:pt x="12602" y="10"/>
                  <a:pt x="11631" y="10"/>
                </a:cubicBezTo>
                <a:cubicBezTo>
                  <a:pt x="11344" y="2"/>
                  <a:pt x="11058" y="0"/>
                  <a:pt x="1077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6" name="Google Shape;76;p7"/>
          <p:cNvPicPr preferRelativeResize="0"/>
          <p:nvPr/>
        </p:nvPicPr>
        <p:blipFill rotWithShape="1">
          <a:blip r:embed="rId2">
            <a:alphaModFix amt="75000"/>
          </a:blip>
          <a:srcRect b="10" l="0" r="0" t="0"/>
          <a:stretch/>
        </p:blipFill>
        <p:spPr>
          <a:xfrm>
            <a:off x="0" y="0"/>
            <a:ext cx="9144001" cy="5143502"/>
          </a:xfrm>
          <a:prstGeom prst="rect">
            <a:avLst/>
          </a:prstGeom>
          <a:noFill/>
          <a:ln>
            <a:noFill/>
          </a:ln>
        </p:spPr>
      </p:pic>
      <p:sp>
        <p:nvSpPr>
          <p:cNvPr id="77" name="Google Shape;77;p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78" name="Google Shape;78;p7"/>
          <p:cNvSpPr txBox="1"/>
          <p:nvPr>
            <p:ph idx="1" type="body"/>
          </p:nvPr>
        </p:nvSpPr>
        <p:spPr>
          <a:xfrm>
            <a:off x="720000" y="1430900"/>
            <a:ext cx="4804500" cy="25227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434343"/>
              </a:buClr>
              <a:buSzPts val="1400"/>
              <a:buFont typeface="Anaheim"/>
              <a:buChar char="●"/>
              <a:defRPr sz="1400">
                <a:solidFill>
                  <a:srgbClr val="434343"/>
                </a:solidFill>
              </a:defRPr>
            </a:lvl1pPr>
            <a:lvl2pPr indent="-317500" lvl="1" marL="914400" algn="l">
              <a:lnSpc>
                <a:spcPct val="115000"/>
              </a:lnSpc>
              <a:spcBef>
                <a:spcPts val="1000"/>
              </a:spcBef>
              <a:spcAft>
                <a:spcPts val="0"/>
              </a:spcAft>
              <a:buClr>
                <a:srgbClr val="434343"/>
              </a:buClr>
              <a:buSzPts val="1400"/>
              <a:buFont typeface="Anaheim"/>
              <a:buChar char="○"/>
              <a:defRPr>
                <a:solidFill>
                  <a:srgbClr val="434343"/>
                </a:solidFill>
              </a:defRPr>
            </a:lvl2pPr>
            <a:lvl3pPr indent="-317500" lvl="2" marL="1371600" algn="l">
              <a:lnSpc>
                <a:spcPct val="115000"/>
              </a:lnSpc>
              <a:spcBef>
                <a:spcPts val="0"/>
              </a:spcBef>
              <a:spcAft>
                <a:spcPts val="0"/>
              </a:spcAft>
              <a:buClr>
                <a:srgbClr val="434343"/>
              </a:buClr>
              <a:buSzPts val="1400"/>
              <a:buFont typeface="Anaheim"/>
              <a:buChar char="■"/>
              <a:defRPr>
                <a:solidFill>
                  <a:srgbClr val="434343"/>
                </a:solidFill>
              </a:defRPr>
            </a:lvl3pPr>
            <a:lvl4pPr indent="-317500" lvl="3" marL="1828800" algn="l">
              <a:lnSpc>
                <a:spcPct val="115000"/>
              </a:lnSpc>
              <a:spcBef>
                <a:spcPts val="0"/>
              </a:spcBef>
              <a:spcAft>
                <a:spcPts val="0"/>
              </a:spcAft>
              <a:buClr>
                <a:srgbClr val="434343"/>
              </a:buClr>
              <a:buSzPts val="1400"/>
              <a:buFont typeface="Anaheim"/>
              <a:buChar char="●"/>
              <a:defRPr>
                <a:solidFill>
                  <a:srgbClr val="434343"/>
                </a:solidFill>
              </a:defRPr>
            </a:lvl4pPr>
            <a:lvl5pPr indent="-317500" lvl="4" marL="2286000" algn="l">
              <a:lnSpc>
                <a:spcPct val="115000"/>
              </a:lnSpc>
              <a:spcBef>
                <a:spcPts val="0"/>
              </a:spcBef>
              <a:spcAft>
                <a:spcPts val="0"/>
              </a:spcAft>
              <a:buClr>
                <a:srgbClr val="434343"/>
              </a:buClr>
              <a:buSzPts val="1400"/>
              <a:buFont typeface="Anaheim"/>
              <a:buChar char="○"/>
              <a:defRPr>
                <a:solidFill>
                  <a:srgbClr val="434343"/>
                </a:solidFill>
              </a:defRPr>
            </a:lvl5pPr>
            <a:lvl6pPr indent="-317500" lvl="5" marL="2743200" algn="l">
              <a:lnSpc>
                <a:spcPct val="115000"/>
              </a:lnSpc>
              <a:spcBef>
                <a:spcPts val="0"/>
              </a:spcBef>
              <a:spcAft>
                <a:spcPts val="0"/>
              </a:spcAft>
              <a:buClr>
                <a:srgbClr val="434343"/>
              </a:buClr>
              <a:buSzPts val="1400"/>
              <a:buFont typeface="Anaheim"/>
              <a:buChar char="■"/>
              <a:defRPr>
                <a:solidFill>
                  <a:srgbClr val="434343"/>
                </a:solidFill>
              </a:defRPr>
            </a:lvl6pPr>
            <a:lvl7pPr indent="-317500" lvl="6" marL="3200400" algn="l">
              <a:lnSpc>
                <a:spcPct val="115000"/>
              </a:lnSpc>
              <a:spcBef>
                <a:spcPts val="0"/>
              </a:spcBef>
              <a:spcAft>
                <a:spcPts val="0"/>
              </a:spcAft>
              <a:buClr>
                <a:srgbClr val="434343"/>
              </a:buClr>
              <a:buSzPts val="1400"/>
              <a:buFont typeface="Anaheim"/>
              <a:buChar char="●"/>
              <a:defRPr>
                <a:solidFill>
                  <a:srgbClr val="434343"/>
                </a:solidFill>
              </a:defRPr>
            </a:lvl7pPr>
            <a:lvl8pPr indent="-317500" lvl="7" marL="3657600" algn="l">
              <a:lnSpc>
                <a:spcPct val="115000"/>
              </a:lnSpc>
              <a:spcBef>
                <a:spcPts val="0"/>
              </a:spcBef>
              <a:spcAft>
                <a:spcPts val="0"/>
              </a:spcAft>
              <a:buClr>
                <a:srgbClr val="434343"/>
              </a:buClr>
              <a:buSzPts val="1400"/>
              <a:buFont typeface="Anaheim"/>
              <a:buChar char="○"/>
              <a:defRPr>
                <a:solidFill>
                  <a:srgbClr val="434343"/>
                </a:solidFill>
              </a:defRPr>
            </a:lvl8pPr>
            <a:lvl9pPr indent="-317500" lvl="8" marL="4114800" algn="l">
              <a:lnSpc>
                <a:spcPct val="115000"/>
              </a:lnSpc>
              <a:spcBef>
                <a:spcPts val="0"/>
              </a:spcBef>
              <a:spcAft>
                <a:spcPts val="0"/>
              </a:spcAft>
              <a:buClr>
                <a:srgbClr val="434343"/>
              </a:buClr>
              <a:buSzPts val="1400"/>
              <a:buFont typeface="Anaheim"/>
              <a:buChar char="■"/>
              <a:defRPr>
                <a:solidFill>
                  <a:srgbClr val="434343"/>
                </a:solidFill>
              </a:defRPr>
            </a:lvl9pPr>
          </a:lstStyle>
          <a:p/>
        </p:txBody>
      </p:sp>
      <p:grpSp>
        <p:nvGrpSpPr>
          <p:cNvPr id="79" name="Google Shape;79;p7"/>
          <p:cNvGrpSpPr/>
          <p:nvPr/>
        </p:nvGrpSpPr>
        <p:grpSpPr>
          <a:xfrm>
            <a:off x="3810087" y="4951620"/>
            <a:ext cx="1523894" cy="119100"/>
            <a:chOff x="3810087" y="4951620"/>
            <a:chExt cx="1523894" cy="119100"/>
          </a:xfrm>
        </p:grpSpPr>
        <p:sp>
          <p:nvSpPr>
            <p:cNvPr id="80" name="Google Shape;80;p7"/>
            <p:cNvSpPr/>
            <p:nvPr/>
          </p:nvSpPr>
          <p:spPr>
            <a:xfrm>
              <a:off x="3810087"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7"/>
            <p:cNvSpPr/>
            <p:nvPr/>
          </p:nvSpPr>
          <p:spPr>
            <a:xfrm>
              <a:off x="4276252"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7"/>
            <p:cNvSpPr/>
            <p:nvPr/>
          </p:nvSpPr>
          <p:spPr>
            <a:xfrm>
              <a:off x="4742416"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7"/>
            <p:cNvSpPr/>
            <p:nvPr/>
          </p:nvSpPr>
          <p:spPr>
            <a:xfrm>
              <a:off x="5208581"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4" name="Shape 84"/>
        <p:cNvGrpSpPr/>
        <p:nvPr/>
      </p:nvGrpSpPr>
      <p:grpSpPr>
        <a:xfrm>
          <a:off x="0" y="0"/>
          <a:ext cx="0" cy="0"/>
          <a:chOff x="0" y="0"/>
          <a:chExt cx="0" cy="0"/>
        </a:xfrm>
      </p:grpSpPr>
      <p:sp>
        <p:nvSpPr>
          <p:cNvPr id="85" name="Google Shape;85;p8"/>
          <p:cNvSpPr/>
          <p:nvPr/>
        </p:nvSpPr>
        <p:spPr>
          <a:xfrm rot="206">
            <a:off x="264213" y="230128"/>
            <a:ext cx="8615316" cy="4663176"/>
          </a:xfrm>
          <a:custGeom>
            <a:rect b="b" l="l" r="r" t="t"/>
            <a:pathLst>
              <a:path extrusionOk="0" h="206130" w="206528">
                <a:moveTo>
                  <a:pt x="10771" y="0"/>
                </a:moveTo>
                <a:cubicBezTo>
                  <a:pt x="10197" y="0"/>
                  <a:pt x="9623" y="10"/>
                  <a:pt x="9049" y="10"/>
                </a:cubicBezTo>
                <a:cubicBezTo>
                  <a:pt x="8189" y="10"/>
                  <a:pt x="7460" y="120"/>
                  <a:pt x="6622" y="253"/>
                </a:cubicBezTo>
                <a:cubicBezTo>
                  <a:pt x="6136" y="319"/>
                  <a:pt x="5827" y="584"/>
                  <a:pt x="5342" y="694"/>
                </a:cubicBezTo>
                <a:cubicBezTo>
                  <a:pt x="4768" y="826"/>
                  <a:pt x="4459" y="826"/>
                  <a:pt x="3907" y="1091"/>
                </a:cubicBezTo>
                <a:cubicBezTo>
                  <a:pt x="3355" y="1356"/>
                  <a:pt x="2539" y="1555"/>
                  <a:pt x="2318" y="2217"/>
                </a:cubicBezTo>
                <a:cubicBezTo>
                  <a:pt x="2119" y="2813"/>
                  <a:pt x="2561" y="3276"/>
                  <a:pt x="2561" y="3916"/>
                </a:cubicBezTo>
                <a:cubicBezTo>
                  <a:pt x="2583" y="4335"/>
                  <a:pt x="2583" y="4777"/>
                  <a:pt x="2561" y="5196"/>
                </a:cubicBezTo>
                <a:cubicBezTo>
                  <a:pt x="2539" y="5770"/>
                  <a:pt x="2252" y="5836"/>
                  <a:pt x="1965" y="6278"/>
                </a:cubicBezTo>
                <a:cubicBezTo>
                  <a:pt x="1700" y="6697"/>
                  <a:pt x="1833" y="7403"/>
                  <a:pt x="1833" y="7911"/>
                </a:cubicBezTo>
                <a:cubicBezTo>
                  <a:pt x="1833" y="8816"/>
                  <a:pt x="1810" y="9720"/>
                  <a:pt x="1833" y="10625"/>
                </a:cubicBezTo>
                <a:cubicBezTo>
                  <a:pt x="1833" y="11707"/>
                  <a:pt x="1347" y="12612"/>
                  <a:pt x="1325" y="13671"/>
                </a:cubicBezTo>
                <a:cubicBezTo>
                  <a:pt x="1325" y="14576"/>
                  <a:pt x="972" y="15414"/>
                  <a:pt x="1082" y="16341"/>
                </a:cubicBezTo>
                <a:cubicBezTo>
                  <a:pt x="1148" y="16959"/>
                  <a:pt x="1479" y="17489"/>
                  <a:pt x="1656" y="18085"/>
                </a:cubicBezTo>
                <a:cubicBezTo>
                  <a:pt x="1833" y="18725"/>
                  <a:pt x="1788" y="19321"/>
                  <a:pt x="1810" y="20005"/>
                </a:cubicBezTo>
                <a:cubicBezTo>
                  <a:pt x="1833" y="20601"/>
                  <a:pt x="2053" y="21130"/>
                  <a:pt x="2075" y="21726"/>
                </a:cubicBezTo>
                <a:cubicBezTo>
                  <a:pt x="2097" y="22300"/>
                  <a:pt x="1943" y="22653"/>
                  <a:pt x="1810" y="23205"/>
                </a:cubicBezTo>
                <a:cubicBezTo>
                  <a:pt x="1722" y="23580"/>
                  <a:pt x="1700" y="24044"/>
                  <a:pt x="1634" y="24441"/>
                </a:cubicBezTo>
                <a:cubicBezTo>
                  <a:pt x="1524" y="25081"/>
                  <a:pt x="1568" y="25743"/>
                  <a:pt x="1568" y="26405"/>
                </a:cubicBezTo>
                <a:cubicBezTo>
                  <a:pt x="1568" y="26913"/>
                  <a:pt x="1590" y="27420"/>
                  <a:pt x="1568" y="27906"/>
                </a:cubicBezTo>
                <a:cubicBezTo>
                  <a:pt x="1568" y="28479"/>
                  <a:pt x="1744" y="28811"/>
                  <a:pt x="1833" y="29340"/>
                </a:cubicBezTo>
                <a:cubicBezTo>
                  <a:pt x="1987" y="30179"/>
                  <a:pt x="1833" y="31216"/>
                  <a:pt x="1833" y="32099"/>
                </a:cubicBezTo>
                <a:cubicBezTo>
                  <a:pt x="1810" y="32960"/>
                  <a:pt x="2009" y="33732"/>
                  <a:pt x="2075" y="34571"/>
                </a:cubicBezTo>
                <a:cubicBezTo>
                  <a:pt x="2119" y="35078"/>
                  <a:pt x="2296" y="35520"/>
                  <a:pt x="2340" y="36027"/>
                </a:cubicBezTo>
                <a:cubicBezTo>
                  <a:pt x="2384" y="36689"/>
                  <a:pt x="2053" y="36932"/>
                  <a:pt x="1877" y="37506"/>
                </a:cubicBezTo>
                <a:cubicBezTo>
                  <a:pt x="1788" y="37771"/>
                  <a:pt x="1855" y="37969"/>
                  <a:pt x="1833" y="38256"/>
                </a:cubicBezTo>
                <a:cubicBezTo>
                  <a:pt x="1788" y="38720"/>
                  <a:pt x="1722" y="39029"/>
                  <a:pt x="1634" y="39470"/>
                </a:cubicBezTo>
                <a:cubicBezTo>
                  <a:pt x="1479" y="40265"/>
                  <a:pt x="1524" y="41169"/>
                  <a:pt x="1568" y="41964"/>
                </a:cubicBezTo>
                <a:cubicBezTo>
                  <a:pt x="1590" y="42803"/>
                  <a:pt x="2186" y="43487"/>
                  <a:pt x="2583" y="44215"/>
                </a:cubicBezTo>
                <a:cubicBezTo>
                  <a:pt x="2826" y="44634"/>
                  <a:pt x="2826" y="44789"/>
                  <a:pt x="2826" y="45296"/>
                </a:cubicBezTo>
                <a:cubicBezTo>
                  <a:pt x="2804" y="46025"/>
                  <a:pt x="2627" y="46687"/>
                  <a:pt x="2561" y="47393"/>
                </a:cubicBezTo>
                <a:cubicBezTo>
                  <a:pt x="2473" y="48276"/>
                  <a:pt x="2561" y="49269"/>
                  <a:pt x="2561" y="50152"/>
                </a:cubicBezTo>
                <a:cubicBezTo>
                  <a:pt x="2561" y="50858"/>
                  <a:pt x="2583" y="51542"/>
                  <a:pt x="2450" y="52226"/>
                </a:cubicBezTo>
                <a:cubicBezTo>
                  <a:pt x="2318" y="52999"/>
                  <a:pt x="2009" y="53727"/>
                  <a:pt x="1877" y="54477"/>
                </a:cubicBezTo>
                <a:cubicBezTo>
                  <a:pt x="1722" y="55228"/>
                  <a:pt x="1788" y="55978"/>
                  <a:pt x="1634" y="56751"/>
                </a:cubicBezTo>
                <a:cubicBezTo>
                  <a:pt x="1369" y="58031"/>
                  <a:pt x="1744" y="59178"/>
                  <a:pt x="2208" y="60348"/>
                </a:cubicBezTo>
                <a:cubicBezTo>
                  <a:pt x="2914" y="62180"/>
                  <a:pt x="2804" y="63967"/>
                  <a:pt x="2804" y="65909"/>
                </a:cubicBezTo>
                <a:cubicBezTo>
                  <a:pt x="2826" y="67741"/>
                  <a:pt x="2473" y="69286"/>
                  <a:pt x="1877" y="71030"/>
                </a:cubicBezTo>
                <a:cubicBezTo>
                  <a:pt x="1369" y="72552"/>
                  <a:pt x="817" y="74384"/>
                  <a:pt x="839" y="76017"/>
                </a:cubicBezTo>
                <a:cubicBezTo>
                  <a:pt x="861" y="78180"/>
                  <a:pt x="839" y="80365"/>
                  <a:pt x="839" y="82550"/>
                </a:cubicBezTo>
                <a:cubicBezTo>
                  <a:pt x="839" y="84536"/>
                  <a:pt x="597" y="86478"/>
                  <a:pt x="597" y="88464"/>
                </a:cubicBezTo>
                <a:lnTo>
                  <a:pt x="597" y="95196"/>
                </a:lnTo>
                <a:lnTo>
                  <a:pt x="597" y="104332"/>
                </a:lnTo>
                <a:cubicBezTo>
                  <a:pt x="597" y="105171"/>
                  <a:pt x="575" y="105943"/>
                  <a:pt x="707" y="106760"/>
                </a:cubicBezTo>
                <a:cubicBezTo>
                  <a:pt x="928" y="107996"/>
                  <a:pt x="839" y="109254"/>
                  <a:pt x="839" y="110512"/>
                </a:cubicBezTo>
                <a:cubicBezTo>
                  <a:pt x="817" y="112057"/>
                  <a:pt x="1347" y="113469"/>
                  <a:pt x="1347" y="114948"/>
                </a:cubicBezTo>
                <a:cubicBezTo>
                  <a:pt x="1347" y="118170"/>
                  <a:pt x="707" y="121238"/>
                  <a:pt x="817" y="124438"/>
                </a:cubicBezTo>
                <a:cubicBezTo>
                  <a:pt x="861" y="125188"/>
                  <a:pt x="1170" y="125652"/>
                  <a:pt x="1347" y="126336"/>
                </a:cubicBezTo>
                <a:cubicBezTo>
                  <a:pt x="1479" y="126821"/>
                  <a:pt x="1325" y="127704"/>
                  <a:pt x="1325" y="128167"/>
                </a:cubicBezTo>
                <a:cubicBezTo>
                  <a:pt x="1325" y="128874"/>
                  <a:pt x="1325" y="129580"/>
                  <a:pt x="1325" y="130286"/>
                </a:cubicBezTo>
                <a:cubicBezTo>
                  <a:pt x="1325" y="131522"/>
                  <a:pt x="1369" y="132361"/>
                  <a:pt x="1877" y="133508"/>
                </a:cubicBezTo>
                <a:cubicBezTo>
                  <a:pt x="2384" y="134590"/>
                  <a:pt x="2450" y="135627"/>
                  <a:pt x="2627" y="136775"/>
                </a:cubicBezTo>
                <a:cubicBezTo>
                  <a:pt x="2958" y="139070"/>
                  <a:pt x="2804" y="141431"/>
                  <a:pt x="2804" y="143749"/>
                </a:cubicBezTo>
                <a:cubicBezTo>
                  <a:pt x="2804" y="145757"/>
                  <a:pt x="3223" y="148118"/>
                  <a:pt x="2384" y="149972"/>
                </a:cubicBezTo>
                <a:cubicBezTo>
                  <a:pt x="1678" y="151539"/>
                  <a:pt x="884" y="152974"/>
                  <a:pt x="839" y="154739"/>
                </a:cubicBezTo>
                <a:cubicBezTo>
                  <a:pt x="751" y="156946"/>
                  <a:pt x="663" y="159330"/>
                  <a:pt x="861" y="161515"/>
                </a:cubicBezTo>
                <a:cubicBezTo>
                  <a:pt x="972" y="162706"/>
                  <a:pt x="1104" y="163854"/>
                  <a:pt x="1457" y="164979"/>
                </a:cubicBezTo>
                <a:cubicBezTo>
                  <a:pt x="1810" y="166083"/>
                  <a:pt x="1899" y="167164"/>
                  <a:pt x="1810" y="168312"/>
                </a:cubicBezTo>
                <a:cubicBezTo>
                  <a:pt x="1612" y="170475"/>
                  <a:pt x="839" y="172417"/>
                  <a:pt x="839" y="174624"/>
                </a:cubicBezTo>
                <a:cubicBezTo>
                  <a:pt x="839" y="176698"/>
                  <a:pt x="1082" y="178707"/>
                  <a:pt x="1082" y="180759"/>
                </a:cubicBezTo>
                <a:cubicBezTo>
                  <a:pt x="1082" y="181708"/>
                  <a:pt x="972" y="182679"/>
                  <a:pt x="1126" y="183606"/>
                </a:cubicBezTo>
                <a:cubicBezTo>
                  <a:pt x="1325" y="184732"/>
                  <a:pt x="1590" y="185703"/>
                  <a:pt x="1590" y="186828"/>
                </a:cubicBezTo>
                <a:cubicBezTo>
                  <a:pt x="1568" y="188152"/>
                  <a:pt x="1369" y="189432"/>
                  <a:pt x="1325" y="190735"/>
                </a:cubicBezTo>
                <a:cubicBezTo>
                  <a:pt x="1303" y="191639"/>
                  <a:pt x="1038" y="192125"/>
                  <a:pt x="751" y="192986"/>
                </a:cubicBezTo>
                <a:cubicBezTo>
                  <a:pt x="530" y="193604"/>
                  <a:pt x="155" y="194310"/>
                  <a:pt x="89" y="194972"/>
                </a:cubicBezTo>
                <a:cubicBezTo>
                  <a:pt x="1" y="195722"/>
                  <a:pt x="486" y="196384"/>
                  <a:pt x="707" y="197068"/>
                </a:cubicBezTo>
                <a:cubicBezTo>
                  <a:pt x="950" y="197907"/>
                  <a:pt x="685" y="198768"/>
                  <a:pt x="884" y="199606"/>
                </a:cubicBezTo>
                <a:cubicBezTo>
                  <a:pt x="1060" y="200313"/>
                  <a:pt x="1082" y="200909"/>
                  <a:pt x="1082" y="201659"/>
                </a:cubicBezTo>
                <a:cubicBezTo>
                  <a:pt x="1082" y="202387"/>
                  <a:pt x="1104" y="202939"/>
                  <a:pt x="1281" y="203601"/>
                </a:cubicBezTo>
                <a:cubicBezTo>
                  <a:pt x="1391" y="204065"/>
                  <a:pt x="641" y="204771"/>
                  <a:pt x="1082" y="205455"/>
                </a:cubicBezTo>
                <a:cubicBezTo>
                  <a:pt x="1251" y="205708"/>
                  <a:pt x="1580" y="205787"/>
                  <a:pt x="1978" y="205787"/>
                </a:cubicBezTo>
                <a:cubicBezTo>
                  <a:pt x="2622" y="205787"/>
                  <a:pt x="3447" y="205579"/>
                  <a:pt x="4062" y="205565"/>
                </a:cubicBezTo>
                <a:cubicBezTo>
                  <a:pt x="5562" y="205565"/>
                  <a:pt x="7019" y="205808"/>
                  <a:pt x="8498" y="205830"/>
                </a:cubicBezTo>
                <a:cubicBezTo>
                  <a:pt x="10550" y="205830"/>
                  <a:pt x="12602" y="205565"/>
                  <a:pt x="14655" y="205565"/>
                </a:cubicBezTo>
                <a:cubicBezTo>
                  <a:pt x="15520" y="205565"/>
                  <a:pt x="16378" y="205579"/>
                  <a:pt x="17233" y="205579"/>
                </a:cubicBezTo>
                <a:cubicBezTo>
                  <a:pt x="18516" y="205579"/>
                  <a:pt x="19793" y="205548"/>
                  <a:pt x="21077" y="205389"/>
                </a:cubicBezTo>
                <a:cubicBezTo>
                  <a:pt x="23637" y="205080"/>
                  <a:pt x="26131" y="204396"/>
                  <a:pt x="28713" y="204131"/>
                </a:cubicBezTo>
                <a:cubicBezTo>
                  <a:pt x="29328" y="204074"/>
                  <a:pt x="29947" y="204058"/>
                  <a:pt x="30566" y="204058"/>
                </a:cubicBezTo>
                <a:cubicBezTo>
                  <a:pt x="31392" y="204058"/>
                  <a:pt x="32219" y="204087"/>
                  <a:pt x="33039" y="204087"/>
                </a:cubicBezTo>
                <a:cubicBezTo>
                  <a:pt x="33517" y="204087"/>
                  <a:pt x="33998" y="204077"/>
                  <a:pt x="34478" y="204077"/>
                </a:cubicBezTo>
                <a:cubicBezTo>
                  <a:pt x="35439" y="204077"/>
                  <a:pt x="36401" y="204116"/>
                  <a:pt x="37342" y="204351"/>
                </a:cubicBezTo>
                <a:cubicBezTo>
                  <a:pt x="38380" y="204594"/>
                  <a:pt x="39395" y="204594"/>
                  <a:pt x="40432" y="204815"/>
                </a:cubicBezTo>
                <a:cubicBezTo>
                  <a:pt x="41425" y="205036"/>
                  <a:pt x="42330" y="205455"/>
                  <a:pt x="43323" y="205631"/>
                </a:cubicBezTo>
                <a:cubicBezTo>
                  <a:pt x="44231" y="205796"/>
                  <a:pt x="45061" y="206077"/>
                  <a:pt x="45959" y="206077"/>
                </a:cubicBezTo>
                <a:cubicBezTo>
                  <a:pt x="46021" y="206077"/>
                  <a:pt x="46085" y="206076"/>
                  <a:pt x="46148" y="206073"/>
                </a:cubicBezTo>
                <a:cubicBezTo>
                  <a:pt x="46744" y="206051"/>
                  <a:pt x="47274" y="205852"/>
                  <a:pt x="47870" y="205698"/>
                </a:cubicBezTo>
                <a:cubicBezTo>
                  <a:pt x="48995" y="205389"/>
                  <a:pt x="50054" y="204793"/>
                  <a:pt x="51224" y="204528"/>
                </a:cubicBezTo>
                <a:cubicBezTo>
                  <a:pt x="51930" y="204351"/>
                  <a:pt x="52614" y="204373"/>
                  <a:pt x="53343" y="204285"/>
                </a:cubicBezTo>
                <a:cubicBezTo>
                  <a:pt x="54402" y="204175"/>
                  <a:pt x="55439" y="203932"/>
                  <a:pt x="56499" y="203866"/>
                </a:cubicBezTo>
                <a:cubicBezTo>
                  <a:pt x="56958" y="203831"/>
                  <a:pt x="57420" y="203820"/>
                  <a:pt x="57885" y="203820"/>
                </a:cubicBezTo>
                <a:cubicBezTo>
                  <a:pt x="58582" y="203820"/>
                  <a:pt x="59284" y="203844"/>
                  <a:pt x="59986" y="203844"/>
                </a:cubicBezTo>
                <a:cubicBezTo>
                  <a:pt x="60217" y="203844"/>
                  <a:pt x="60449" y="203833"/>
                  <a:pt x="60681" y="203833"/>
                </a:cubicBezTo>
                <a:cubicBezTo>
                  <a:pt x="60913" y="203833"/>
                  <a:pt x="61144" y="203844"/>
                  <a:pt x="61376" y="203888"/>
                </a:cubicBezTo>
                <a:cubicBezTo>
                  <a:pt x="61795" y="203976"/>
                  <a:pt x="62193" y="204219"/>
                  <a:pt x="62612" y="204285"/>
                </a:cubicBezTo>
                <a:cubicBezTo>
                  <a:pt x="64157" y="204594"/>
                  <a:pt x="65768" y="204616"/>
                  <a:pt x="67335" y="204859"/>
                </a:cubicBezTo>
                <a:cubicBezTo>
                  <a:pt x="68979" y="205113"/>
                  <a:pt x="70689" y="205185"/>
                  <a:pt x="72405" y="205185"/>
                </a:cubicBezTo>
                <a:cubicBezTo>
                  <a:pt x="74121" y="205185"/>
                  <a:pt x="75843" y="205113"/>
                  <a:pt x="77509" y="205080"/>
                </a:cubicBezTo>
                <a:cubicBezTo>
                  <a:pt x="77727" y="205072"/>
                  <a:pt x="77932" y="205064"/>
                  <a:pt x="78133" y="205064"/>
                </a:cubicBezTo>
                <a:cubicBezTo>
                  <a:pt x="78500" y="205064"/>
                  <a:pt x="78853" y="205090"/>
                  <a:pt x="79252" y="205190"/>
                </a:cubicBezTo>
                <a:cubicBezTo>
                  <a:pt x="79896" y="205327"/>
                  <a:pt x="80935" y="205790"/>
                  <a:pt x="81655" y="205790"/>
                </a:cubicBezTo>
                <a:cubicBezTo>
                  <a:pt x="81751" y="205790"/>
                  <a:pt x="81840" y="205782"/>
                  <a:pt x="81923" y="205764"/>
                </a:cubicBezTo>
                <a:cubicBezTo>
                  <a:pt x="82342" y="205676"/>
                  <a:pt x="82629" y="205322"/>
                  <a:pt x="83026" y="205190"/>
                </a:cubicBezTo>
                <a:cubicBezTo>
                  <a:pt x="83362" y="205063"/>
                  <a:pt x="83800" y="205033"/>
                  <a:pt x="84236" y="205033"/>
                </a:cubicBezTo>
                <a:cubicBezTo>
                  <a:pt x="84633" y="205033"/>
                  <a:pt x="85028" y="205058"/>
                  <a:pt x="85344" y="205058"/>
                </a:cubicBezTo>
                <a:cubicBezTo>
                  <a:pt x="86685" y="205078"/>
                  <a:pt x="88040" y="205119"/>
                  <a:pt x="89397" y="205119"/>
                </a:cubicBezTo>
                <a:cubicBezTo>
                  <a:pt x="90920" y="205119"/>
                  <a:pt x="92445" y="205068"/>
                  <a:pt x="93951" y="204881"/>
                </a:cubicBezTo>
                <a:cubicBezTo>
                  <a:pt x="94828" y="204775"/>
                  <a:pt x="95732" y="204741"/>
                  <a:pt x="96645" y="204741"/>
                </a:cubicBezTo>
                <a:cubicBezTo>
                  <a:pt x="98190" y="204741"/>
                  <a:pt x="99757" y="204837"/>
                  <a:pt x="101256" y="204837"/>
                </a:cubicBezTo>
                <a:lnTo>
                  <a:pt x="114100" y="204837"/>
                </a:lnTo>
                <a:cubicBezTo>
                  <a:pt x="116815" y="204837"/>
                  <a:pt x="119397" y="205234"/>
                  <a:pt x="122111" y="205521"/>
                </a:cubicBezTo>
                <a:cubicBezTo>
                  <a:pt x="122638" y="205585"/>
                  <a:pt x="123177" y="205603"/>
                  <a:pt x="123719" y="205603"/>
                </a:cubicBezTo>
                <a:cubicBezTo>
                  <a:pt x="124493" y="205603"/>
                  <a:pt x="125274" y="205565"/>
                  <a:pt x="126040" y="205565"/>
                </a:cubicBezTo>
                <a:cubicBezTo>
                  <a:pt x="126063" y="205566"/>
                  <a:pt x="126086" y="205566"/>
                  <a:pt x="126110" y="205566"/>
                </a:cubicBezTo>
                <a:cubicBezTo>
                  <a:pt x="127183" y="205566"/>
                  <a:pt x="128093" y="205076"/>
                  <a:pt x="129129" y="204881"/>
                </a:cubicBezTo>
                <a:cubicBezTo>
                  <a:pt x="130365" y="204660"/>
                  <a:pt x="131690" y="204638"/>
                  <a:pt x="132947" y="204462"/>
                </a:cubicBezTo>
                <a:cubicBezTo>
                  <a:pt x="133574" y="204368"/>
                  <a:pt x="134190" y="204340"/>
                  <a:pt x="134803" y="204340"/>
                </a:cubicBezTo>
                <a:cubicBezTo>
                  <a:pt x="135053" y="204340"/>
                  <a:pt x="135302" y="204345"/>
                  <a:pt x="135552" y="204351"/>
                </a:cubicBezTo>
                <a:cubicBezTo>
                  <a:pt x="137781" y="204351"/>
                  <a:pt x="139966" y="204087"/>
                  <a:pt x="142195" y="204087"/>
                </a:cubicBezTo>
                <a:cubicBezTo>
                  <a:pt x="142542" y="204087"/>
                  <a:pt x="142887" y="204084"/>
                  <a:pt x="143231" y="204084"/>
                </a:cubicBezTo>
                <a:cubicBezTo>
                  <a:pt x="144720" y="204084"/>
                  <a:pt x="146175" y="204128"/>
                  <a:pt x="147646" y="204594"/>
                </a:cubicBezTo>
                <a:cubicBezTo>
                  <a:pt x="149211" y="205081"/>
                  <a:pt x="150776" y="205324"/>
                  <a:pt x="152438" y="205324"/>
                </a:cubicBezTo>
                <a:cubicBezTo>
                  <a:pt x="152510" y="205324"/>
                  <a:pt x="152583" y="205323"/>
                  <a:pt x="152656" y="205322"/>
                </a:cubicBezTo>
                <a:cubicBezTo>
                  <a:pt x="156266" y="205301"/>
                  <a:pt x="159835" y="205078"/>
                  <a:pt x="163461" y="205078"/>
                </a:cubicBezTo>
                <a:cubicBezTo>
                  <a:pt x="163626" y="205078"/>
                  <a:pt x="163790" y="205079"/>
                  <a:pt x="163955" y="205080"/>
                </a:cubicBezTo>
                <a:cubicBezTo>
                  <a:pt x="165191" y="205080"/>
                  <a:pt x="166339" y="204837"/>
                  <a:pt x="167597" y="204837"/>
                </a:cubicBezTo>
                <a:lnTo>
                  <a:pt x="173423" y="204837"/>
                </a:lnTo>
                <a:cubicBezTo>
                  <a:pt x="173728" y="204837"/>
                  <a:pt x="174115" y="204790"/>
                  <a:pt x="174456" y="204790"/>
                </a:cubicBezTo>
                <a:cubicBezTo>
                  <a:pt x="174584" y="204790"/>
                  <a:pt x="174705" y="204797"/>
                  <a:pt x="174813" y="204815"/>
                </a:cubicBezTo>
                <a:cubicBezTo>
                  <a:pt x="175277" y="204903"/>
                  <a:pt x="175608" y="205190"/>
                  <a:pt x="176093" y="205278"/>
                </a:cubicBezTo>
                <a:cubicBezTo>
                  <a:pt x="177395" y="205499"/>
                  <a:pt x="178720" y="205543"/>
                  <a:pt x="180022" y="205764"/>
                </a:cubicBezTo>
                <a:cubicBezTo>
                  <a:pt x="181401" y="205985"/>
                  <a:pt x="182879" y="206129"/>
                  <a:pt x="184340" y="206129"/>
                </a:cubicBezTo>
                <a:cubicBezTo>
                  <a:pt x="185357" y="206129"/>
                  <a:pt x="186366" y="206059"/>
                  <a:pt x="187327" y="205896"/>
                </a:cubicBezTo>
                <a:cubicBezTo>
                  <a:pt x="188364" y="205720"/>
                  <a:pt x="189357" y="205455"/>
                  <a:pt x="190394" y="205212"/>
                </a:cubicBezTo>
                <a:cubicBezTo>
                  <a:pt x="190779" y="205137"/>
                  <a:pt x="191159" y="205126"/>
                  <a:pt x="191538" y="205126"/>
                </a:cubicBezTo>
                <a:cubicBezTo>
                  <a:pt x="191700" y="205126"/>
                  <a:pt x="191862" y="205128"/>
                  <a:pt x="192024" y="205128"/>
                </a:cubicBezTo>
                <a:cubicBezTo>
                  <a:pt x="192372" y="205128"/>
                  <a:pt x="192718" y="205118"/>
                  <a:pt x="193065" y="205058"/>
                </a:cubicBezTo>
                <a:cubicBezTo>
                  <a:pt x="194036" y="204881"/>
                  <a:pt x="194875" y="204837"/>
                  <a:pt x="195868" y="204837"/>
                </a:cubicBezTo>
                <a:cubicBezTo>
                  <a:pt x="196177" y="204837"/>
                  <a:pt x="196495" y="204847"/>
                  <a:pt x="196811" y="204847"/>
                </a:cubicBezTo>
                <a:cubicBezTo>
                  <a:pt x="196969" y="204847"/>
                  <a:pt x="197126" y="204844"/>
                  <a:pt x="197280" y="204837"/>
                </a:cubicBezTo>
                <a:cubicBezTo>
                  <a:pt x="197722" y="204815"/>
                  <a:pt x="198053" y="204594"/>
                  <a:pt x="198494" y="204572"/>
                </a:cubicBezTo>
                <a:cubicBezTo>
                  <a:pt x="198682" y="204561"/>
                  <a:pt x="198869" y="204557"/>
                  <a:pt x="199056" y="204557"/>
                </a:cubicBezTo>
                <a:cubicBezTo>
                  <a:pt x="199618" y="204557"/>
                  <a:pt x="200177" y="204594"/>
                  <a:pt x="200723" y="204594"/>
                </a:cubicBezTo>
                <a:cubicBezTo>
                  <a:pt x="201517" y="204594"/>
                  <a:pt x="202135" y="204727"/>
                  <a:pt x="202886" y="204837"/>
                </a:cubicBezTo>
                <a:cubicBezTo>
                  <a:pt x="203271" y="204894"/>
                  <a:pt x="203961" y="205191"/>
                  <a:pt x="204633" y="205191"/>
                </a:cubicBezTo>
                <a:cubicBezTo>
                  <a:pt x="205000" y="205191"/>
                  <a:pt x="205362" y="205102"/>
                  <a:pt x="205667" y="204837"/>
                </a:cubicBezTo>
                <a:cubicBezTo>
                  <a:pt x="206527" y="204087"/>
                  <a:pt x="205799" y="202895"/>
                  <a:pt x="205667" y="201990"/>
                </a:cubicBezTo>
                <a:cubicBezTo>
                  <a:pt x="205622" y="201571"/>
                  <a:pt x="205446" y="201019"/>
                  <a:pt x="205269" y="200644"/>
                </a:cubicBezTo>
                <a:cubicBezTo>
                  <a:pt x="205004" y="200026"/>
                  <a:pt x="204806" y="199518"/>
                  <a:pt x="204695" y="198812"/>
                </a:cubicBezTo>
                <a:cubicBezTo>
                  <a:pt x="204497" y="197466"/>
                  <a:pt x="204695" y="195943"/>
                  <a:pt x="204673" y="194597"/>
                </a:cubicBezTo>
                <a:cubicBezTo>
                  <a:pt x="204673" y="193758"/>
                  <a:pt x="204828" y="192964"/>
                  <a:pt x="204916" y="192125"/>
                </a:cubicBezTo>
                <a:cubicBezTo>
                  <a:pt x="205004" y="191242"/>
                  <a:pt x="204916" y="190315"/>
                  <a:pt x="204938" y="189432"/>
                </a:cubicBezTo>
                <a:cubicBezTo>
                  <a:pt x="204938" y="188351"/>
                  <a:pt x="204673" y="187292"/>
                  <a:pt x="204673" y="186210"/>
                </a:cubicBezTo>
                <a:cubicBezTo>
                  <a:pt x="204673" y="185107"/>
                  <a:pt x="204453" y="184401"/>
                  <a:pt x="204210" y="183319"/>
                </a:cubicBezTo>
                <a:cubicBezTo>
                  <a:pt x="203945" y="182149"/>
                  <a:pt x="203393" y="181090"/>
                  <a:pt x="203106" y="179920"/>
                </a:cubicBezTo>
                <a:cubicBezTo>
                  <a:pt x="202820" y="178640"/>
                  <a:pt x="202621" y="177316"/>
                  <a:pt x="202489" y="176014"/>
                </a:cubicBezTo>
                <a:cubicBezTo>
                  <a:pt x="202202" y="172969"/>
                  <a:pt x="201738" y="169989"/>
                  <a:pt x="201716" y="166922"/>
                </a:cubicBezTo>
                <a:cubicBezTo>
                  <a:pt x="201694" y="165355"/>
                  <a:pt x="201981" y="164229"/>
                  <a:pt x="202555" y="162728"/>
                </a:cubicBezTo>
                <a:cubicBezTo>
                  <a:pt x="203195" y="161007"/>
                  <a:pt x="203614" y="159219"/>
                  <a:pt x="204078" y="157454"/>
                </a:cubicBezTo>
                <a:cubicBezTo>
                  <a:pt x="204475" y="155909"/>
                  <a:pt x="204431" y="154474"/>
                  <a:pt x="204431" y="152907"/>
                </a:cubicBezTo>
                <a:cubicBezTo>
                  <a:pt x="204431" y="151208"/>
                  <a:pt x="204431" y="149597"/>
                  <a:pt x="204188" y="147920"/>
                </a:cubicBezTo>
                <a:cubicBezTo>
                  <a:pt x="204011" y="146662"/>
                  <a:pt x="203989" y="145382"/>
                  <a:pt x="203769" y="144124"/>
                </a:cubicBezTo>
                <a:cubicBezTo>
                  <a:pt x="203614" y="143219"/>
                  <a:pt x="203217" y="142402"/>
                  <a:pt x="203173" y="141497"/>
                </a:cubicBezTo>
                <a:cubicBezTo>
                  <a:pt x="203151" y="140747"/>
                  <a:pt x="203106" y="139931"/>
                  <a:pt x="203239" y="139202"/>
                </a:cubicBezTo>
                <a:cubicBezTo>
                  <a:pt x="203327" y="138673"/>
                  <a:pt x="203570" y="138165"/>
                  <a:pt x="203658" y="137635"/>
                </a:cubicBezTo>
                <a:cubicBezTo>
                  <a:pt x="203835" y="136488"/>
                  <a:pt x="203702" y="135186"/>
                  <a:pt x="203702" y="134038"/>
                </a:cubicBezTo>
                <a:cubicBezTo>
                  <a:pt x="203702" y="132140"/>
                  <a:pt x="203482" y="130286"/>
                  <a:pt x="204188" y="128521"/>
                </a:cubicBezTo>
                <a:cubicBezTo>
                  <a:pt x="204960" y="126578"/>
                  <a:pt x="205777" y="124769"/>
                  <a:pt x="205667" y="122628"/>
                </a:cubicBezTo>
                <a:cubicBezTo>
                  <a:pt x="205644" y="121922"/>
                  <a:pt x="205402" y="121547"/>
                  <a:pt x="205027" y="120929"/>
                </a:cubicBezTo>
                <a:cubicBezTo>
                  <a:pt x="204673" y="120333"/>
                  <a:pt x="204210" y="119715"/>
                  <a:pt x="204011" y="119009"/>
                </a:cubicBezTo>
                <a:cubicBezTo>
                  <a:pt x="203901" y="118523"/>
                  <a:pt x="203967" y="118015"/>
                  <a:pt x="203879" y="117530"/>
                </a:cubicBezTo>
                <a:cubicBezTo>
                  <a:pt x="203769" y="116780"/>
                  <a:pt x="203438" y="116095"/>
                  <a:pt x="203415" y="115301"/>
                </a:cubicBezTo>
                <a:cubicBezTo>
                  <a:pt x="203415" y="114882"/>
                  <a:pt x="203438" y="114440"/>
                  <a:pt x="203438" y="114021"/>
                </a:cubicBezTo>
                <a:cubicBezTo>
                  <a:pt x="203460" y="113006"/>
                  <a:pt x="203438" y="112013"/>
                  <a:pt x="203438" y="110997"/>
                </a:cubicBezTo>
                <a:lnTo>
                  <a:pt x="203438" y="102655"/>
                </a:lnTo>
                <a:cubicBezTo>
                  <a:pt x="203438" y="101463"/>
                  <a:pt x="203415" y="100316"/>
                  <a:pt x="203636" y="99146"/>
                </a:cubicBezTo>
                <a:cubicBezTo>
                  <a:pt x="203769" y="98418"/>
                  <a:pt x="203658" y="97800"/>
                  <a:pt x="203504" y="97094"/>
                </a:cubicBezTo>
                <a:cubicBezTo>
                  <a:pt x="202996" y="94600"/>
                  <a:pt x="203195" y="91996"/>
                  <a:pt x="203195" y="89480"/>
                </a:cubicBezTo>
                <a:cubicBezTo>
                  <a:pt x="203195" y="88310"/>
                  <a:pt x="203129" y="87162"/>
                  <a:pt x="203327" y="86015"/>
                </a:cubicBezTo>
                <a:cubicBezTo>
                  <a:pt x="203482" y="85264"/>
                  <a:pt x="203791" y="84536"/>
                  <a:pt x="203901" y="83764"/>
                </a:cubicBezTo>
                <a:cubicBezTo>
                  <a:pt x="203967" y="83278"/>
                  <a:pt x="203945" y="82793"/>
                  <a:pt x="203989" y="82307"/>
                </a:cubicBezTo>
                <a:cubicBezTo>
                  <a:pt x="204122" y="81314"/>
                  <a:pt x="204409" y="80343"/>
                  <a:pt x="204453" y="79328"/>
                </a:cubicBezTo>
                <a:cubicBezTo>
                  <a:pt x="204475" y="78357"/>
                  <a:pt x="204431" y="77363"/>
                  <a:pt x="204431" y="76392"/>
                </a:cubicBezTo>
                <a:cubicBezTo>
                  <a:pt x="204431" y="74605"/>
                  <a:pt x="204210" y="72839"/>
                  <a:pt x="203879" y="71074"/>
                </a:cubicBezTo>
                <a:cubicBezTo>
                  <a:pt x="203724" y="70257"/>
                  <a:pt x="203614" y="69418"/>
                  <a:pt x="203680" y="68602"/>
                </a:cubicBezTo>
                <a:cubicBezTo>
                  <a:pt x="203724" y="68094"/>
                  <a:pt x="203923" y="67631"/>
                  <a:pt x="203945" y="67123"/>
                </a:cubicBezTo>
                <a:cubicBezTo>
                  <a:pt x="203989" y="65600"/>
                  <a:pt x="204188" y="64122"/>
                  <a:pt x="204188" y="62599"/>
                </a:cubicBezTo>
                <a:cubicBezTo>
                  <a:pt x="204188" y="61584"/>
                  <a:pt x="204210" y="60591"/>
                  <a:pt x="204188" y="59598"/>
                </a:cubicBezTo>
                <a:cubicBezTo>
                  <a:pt x="204166" y="58759"/>
                  <a:pt x="204497" y="58141"/>
                  <a:pt x="204629" y="57324"/>
                </a:cubicBezTo>
                <a:cubicBezTo>
                  <a:pt x="204740" y="56728"/>
                  <a:pt x="204607" y="56111"/>
                  <a:pt x="204740" y="55515"/>
                </a:cubicBezTo>
                <a:cubicBezTo>
                  <a:pt x="204784" y="55272"/>
                  <a:pt x="204916" y="55073"/>
                  <a:pt x="204938" y="54808"/>
                </a:cubicBezTo>
                <a:cubicBezTo>
                  <a:pt x="205004" y="54235"/>
                  <a:pt x="204916" y="53617"/>
                  <a:pt x="204916" y="53043"/>
                </a:cubicBezTo>
                <a:cubicBezTo>
                  <a:pt x="204916" y="52006"/>
                  <a:pt x="205402" y="51101"/>
                  <a:pt x="205446" y="50086"/>
                </a:cubicBezTo>
                <a:cubicBezTo>
                  <a:pt x="205468" y="49512"/>
                  <a:pt x="205424" y="48938"/>
                  <a:pt x="205424" y="48364"/>
                </a:cubicBezTo>
                <a:cubicBezTo>
                  <a:pt x="205424" y="47084"/>
                  <a:pt x="205049" y="45870"/>
                  <a:pt x="204960" y="44612"/>
                </a:cubicBezTo>
                <a:cubicBezTo>
                  <a:pt x="204894" y="44038"/>
                  <a:pt x="204762" y="44038"/>
                  <a:pt x="204497" y="43641"/>
                </a:cubicBezTo>
                <a:cubicBezTo>
                  <a:pt x="204100" y="43112"/>
                  <a:pt x="204188" y="42604"/>
                  <a:pt x="204166" y="41986"/>
                </a:cubicBezTo>
                <a:cubicBezTo>
                  <a:pt x="204166" y="41302"/>
                  <a:pt x="204188" y="40618"/>
                  <a:pt x="204188" y="39956"/>
                </a:cubicBezTo>
                <a:lnTo>
                  <a:pt x="204188" y="31459"/>
                </a:lnTo>
                <a:lnTo>
                  <a:pt x="204188" y="27354"/>
                </a:lnTo>
                <a:cubicBezTo>
                  <a:pt x="204188" y="26339"/>
                  <a:pt x="204276" y="25257"/>
                  <a:pt x="204055" y="24286"/>
                </a:cubicBezTo>
                <a:cubicBezTo>
                  <a:pt x="203857" y="23381"/>
                  <a:pt x="203791" y="22278"/>
                  <a:pt x="204188" y="21417"/>
                </a:cubicBezTo>
                <a:cubicBezTo>
                  <a:pt x="204497" y="20755"/>
                  <a:pt x="205049" y="19983"/>
                  <a:pt x="205181" y="19254"/>
                </a:cubicBezTo>
                <a:cubicBezTo>
                  <a:pt x="205380" y="18173"/>
                  <a:pt x="204916" y="17114"/>
                  <a:pt x="204916" y="16032"/>
                </a:cubicBezTo>
                <a:cubicBezTo>
                  <a:pt x="204938" y="15083"/>
                  <a:pt x="204673" y="14223"/>
                  <a:pt x="204673" y="13274"/>
                </a:cubicBezTo>
                <a:cubicBezTo>
                  <a:pt x="204695" y="11927"/>
                  <a:pt x="204431" y="10581"/>
                  <a:pt x="204166" y="9279"/>
                </a:cubicBezTo>
                <a:cubicBezTo>
                  <a:pt x="204011" y="8551"/>
                  <a:pt x="203746" y="7800"/>
                  <a:pt x="203680" y="7050"/>
                </a:cubicBezTo>
                <a:cubicBezTo>
                  <a:pt x="203570" y="6013"/>
                  <a:pt x="203702" y="4909"/>
                  <a:pt x="203702" y="3894"/>
                </a:cubicBezTo>
                <a:cubicBezTo>
                  <a:pt x="203702" y="2967"/>
                  <a:pt x="203393" y="1511"/>
                  <a:pt x="202952" y="981"/>
                </a:cubicBezTo>
                <a:cubicBezTo>
                  <a:pt x="202797" y="794"/>
                  <a:pt x="202460" y="723"/>
                  <a:pt x="202044" y="723"/>
                </a:cubicBezTo>
                <a:cubicBezTo>
                  <a:pt x="201278" y="723"/>
                  <a:pt x="200240" y="965"/>
                  <a:pt x="199553" y="1180"/>
                </a:cubicBezTo>
                <a:cubicBezTo>
                  <a:pt x="198591" y="1473"/>
                  <a:pt x="197566" y="1542"/>
                  <a:pt x="196535" y="1542"/>
                </a:cubicBezTo>
                <a:cubicBezTo>
                  <a:pt x="195627" y="1542"/>
                  <a:pt x="194715" y="1488"/>
                  <a:pt x="193837" y="1488"/>
                </a:cubicBezTo>
                <a:cubicBezTo>
                  <a:pt x="192800" y="1488"/>
                  <a:pt x="191983" y="1444"/>
                  <a:pt x="190990" y="1113"/>
                </a:cubicBezTo>
                <a:cubicBezTo>
                  <a:pt x="190174" y="848"/>
                  <a:pt x="189468" y="738"/>
                  <a:pt x="188607" y="738"/>
                </a:cubicBezTo>
                <a:cubicBezTo>
                  <a:pt x="188386" y="745"/>
                  <a:pt x="188165" y="748"/>
                  <a:pt x="187945" y="748"/>
                </a:cubicBezTo>
                <a:cubicBezTo>
                  <a:pt x="187503" y="748"/>
                  <a:pt x="187062" y="738"/>
                  <a:pt x="186621" y="738"/>
                </a:cubicBezTo>
                <a:cubicBezTo>
                  <a:pt x="185561" y="738"/>
                  <a:pt x="184546" y="981"/>
                  <a:pt x="183487" y="1003"/>
                </a:cubicBezTo>
                <a:cubicBezTo>
                  <a:pt x="182604" y="1025"/>
                  <a:pt x="181876" y="1003"/>
                  <a:pt x="180993" y="1224"/>
                </a:cubicBezTo>
                <a:cubicBezTo>
                  <a:pt x="179911" y="1511"/>
                  <a:pt x="178940" y="1709"/>
                  <a:pt x="177815" y="1753"/>
                </a:cubicBezTo>
                <a:cubicBezTo>
                  <a:pt x="177496" y="1761"/>
                  <a:pt x="177176" y="1764"/>
                  <a:pt x="176855" y="1764"/>
                </a:cubicBezTo>
                <a:cubicBezTo>
                  <a:pt x="174221" y="1764"/>
                  <a:pt x="171527" y="1508"/>
                  <a:pt x="169009" y="760"/>
                </a:cubicBezTo>
                <a:cubicBezTo>
                  <a:pt x="168170" y="495"/>
                  <a:pt x="167486" y="253"/>
                  <a:pt x="166581" y="231"/>
                </a:cubicBezTo>
                <a:cubicBezTo>
                  <a:pt x="165566" y="231"/>
                  <a:pt x="164661" y="363"/>
                  <a:pt x="163668" y="606"/>
                </a:cubicBezTo>
                <a:cubicBezTo>
                  <a:pt x="161196" y="1246"/>
                  <a:pt x="158703" y="2173"/>
                  <a:pt x="156120" y="2239"/>
                </a:cubicBezTo>
                <a:cubicBezTo>
                  <a:pt x="156003" y="2242"/>
                  <a:pt x="155885" y="2244"/>
                  <a:pt x="155768" y="2244"/>
                </a:cubicBezTo>
                <a:cubicBezTo>
                  <a:pt x="153550" y="2244"/>
                  <a:pt x="151368" y="1674"/>
                  <a:pt x="149147" y="1422"/>
                </a:cubicBezTo>
                <a:cubicBezTo>
                  <a:pt x="147810" y="1260"/>
                  <a:pt x="146489" y="1245"/>
                  <a:pt x="145146" y="1245"/>
                </a:cubicBezTo>
                <a:cubicBezTo>
                  <a:pt x="144848" y="1245"/>
                  <a:pt x="144548" y="1246"/>
                  <a:pt x="144247" y="1246"/>
                </a:cubicBezTo>
                <a:cubicBezTo>
                  <a:pt x="143960" y="1246"/>
                  <a:pt x="143673" y="1235"/>
                  <a:pt x="143386" y="1235"/>
                </a:cubicBezTo>
                <a:cubicBezTo>
                  <a:pt x="143099" y="1235"/>
                  <a:pt x="142813" y="1246"/>
                  <a:pt x="142526" y="1290"/>
                </a:cubicBezTo>
                <a:cubicBezTo>
                  <a:pt x="141577" y="1444"/>
                  <a:pt x="140650" y="1400"/>
                  <a:pt x="139679" y="1488"/>
                </a:cubicBezTo>
                <a:cubicBezTo>
                  <a:pt x="138818" y="1599"/>
                  <a:pt x="138046" y="2084"/>
                  <a:pt x="137163" y="2195"/>
                </a:cubicBezTo>
                <a:cubicBezTo>
                  <a:pt x="136798" y="2237"/>
                  <a:pt x="136430" y="2250"/>
                  <a:pt x="136062" y="2250"/>
                </a:cubicBezTo>
                <a:cubicBezTo>
                  <a:pt x="135473" y="2250"/>
                  <a:pt x="134886" y="2217"/>
                  <a:pt x="134316" y="2217"/>
                </a:cubicBezTo>
                <a:cubicBezTo>
                  <a:pt x="133732" y="2217"/>
                  <a:pt x="133140" y="2255"/>
                  <a:pt x="132554" y="2255"/>
                </a:cubicBezTo>
                <a:cubicBezTo>
                  <a:pt x="132144" y="2255"/>
                  <a:pt x="131736" y="2236"/>
                  <a:pt x="131336" y="2173"/>
                </a:cubicBezTo>
                <a:cubicBezTo>
                  <a:pt x="130343" y="2040"/>
                  <a:pt x="129394" y="1731"/>
                  <a:pt x="128357" y="1731"/>
                </a:cubicBezTo>
                <a:cubicBezTo>
                  <a:pt x="125929" y="1687"/>
                  <a:pt x="123700" y="1180"/>
                  <a:pt x="121339" y="606"/>
                </a:cubicBezTo>
                <a:cubicBezTo>
                  <a:pt x="120071" y="297"/>
                  <a:pt x="118827" y="239"/>
                  <a:pt x="117563" y="239"/>
                </a:cubicBezTo>
                <a:cubicBezTo>
                  <a:pt x="117111" y="239"/>
                  <a:pt x="116656" y="247"/>
                  <a:pt x="116197" y="253"/>
                </a:cubicBezTo>
                <a:cubicBezTo>
                  <a:pt x="114762" y="253"/>
                  <a:pt x="113460" y="694"/>
                  <a:pt x="112092" y="1069"/>
                </a:cubicBezTo>
                <a:cubicBezTo>
                  <a:pt x="111303" y="1276"/>
                  <a:pt x="110457" y="1334"/>
                  <a:pt x="109603" y="1334"/>
                </a:cubicBezTo>
                <a:cubicBezTo>
                  <a:pt x="108545" y="1334"/>
                  <a:pt x="107475" y="1246"/>
                  <a:pt x="106486" y="1246"/>
                </a:cubicBezTo>
                <a:cubicBezTo>
                  <a:pt x="106239" y="1246"/>
                  <a:pt x="105992" y="1245"/>
                  <a:pt x="105746" y="1245"/>
                </a:cubicBezTo>
                <a:cubicBezTo>
                  <a:pt x="103529" y="1245"/>
                  <a:pt x="101342" y="1263"/>
                  <a:pt x="99137" y="1621"/>
                </a:cubicBezTo>
                <a:cubicBezTo>
                  <a:pt x="97614" y="1864"/>
                  <a:pt x="96180" y="2636"/>
                  <a:pt x="94613" y="2769"/>
                </a:cubicBezTo>
                <a:cubicBezTo>
                  <a:pt x="94318" y="2791"/>
                  <a:pt x="94002" y="2800"/>
                  <a:pt x="93678" y="2800"/>
                </a:cubicBezTo>
                <a:cubicBezTo>
                  <a:pt x="93031" y="2800"/>
                  <a:pt x="92354" y="2761"/>
                  <a:pt x="91766" y="2702"/>
                </a:cubicBezTo>
                <a:cubicBezTo>
                  <a:pt x="91037" y="2636"/>
                  <a:pt x="90353" y="2437"/>
                  <a:pt x="89625" y="2349"/>
                </a:cubicBezTo>
                <a:cubicBezTo>
                  <a:pt x="88676" y="2195"/>
                  <a:pt x="87727" y="2327"/>
                  <a:pt x="86800" y="2195"/>
                </a:cubicBezTo>
                <a:cubicBezTo>
                  <a:pt x="86204" y="2106"/>
                  <a:pt x="85630" y="1864"/>
                  <a:pt x="85035" y="1775"/>
                </a:cubicBezTo>
                <a:cubicBezTo>
                  <a:pt x="84781" y="1742"/>
                  <a:pt x="84527" y="1737"/>
                  <a:pt x="84273" y="1737"/>
                </a:cubicBezTo>
                <a:cubicBezTo>
                  <a:pt x="84146" y="1737"/>
                  <a:pt x="84019" y="1738"/>
                  <a:pt x="83892" y="1738"/>
                </a:cubicBezTo>
                <a:cubicBezTo>
                  <a:pt x="83766" y="1738"/>
                  <a:pt x="83639" y="1737"/>
                  <a:pt x="83512" y="1731"/>
                </a:cubicBezTo>
                <a:cubicBezTo>
                  <a:pt x="82695" y="1709"/>
                  <a:pt x="81901" y="1488"/>
                  <a:pt x="81062" y="1466"/>
                </a:cubicBezTo>
                <a:cubicBezTo>
                  <a:pt x="80543" y="1455"/>
                  <a:pt x="80026" y="1447"/>
                  <a:pt x="79510" y="1447"/>
                </a:cubicBezTo>
                <a:cubicBezTo>
                  <a:pt x="77963" y="1447"/>
                  <a:pt x="76427" y="1522"/>
                  <a:pt x="74905" y="1820"/>
                </a:cubicBezTo>
                <a:cubicBezTo>
                  <a:pt x="73047" y="2183"/>
                  <a:pt x="71154" y="2262"/>
                  <a:pt x="69258" y="2262"/>
                </a:cubicBezTo>
                <a:cubicBezTo>
                  <a:pt x="67820" y="2262"/>
                  <a:pt x="66379" y="2217"/>
                  <a:pt x="64951" y="2217"/>
                </a:cubicBezTo>
                <a:lnTo>
                  <a:pt x="59897" y="2217"/>
                </a:lnTo>
                <a:cubicBezTo>
                  <a:pt x="59836" y="2217"/>
                  <a:pt x="59775" y="2218"/>
                  <a:pt x="59713" y="2218"/>
                </a:cubicBezTo>
                <a:cubicBezTo>
                  <a:pt x="57729" y="2218"/>
                  <a:pt x="55843" y="1877"/>
                  <a:pt x="53895" y="1599"/>
                </a:cubicBezTo>
                <a:cubicBezTo>
                  <a:pt x="51555" y="1268"/>
                  <a:pt x="49304" y="1290"/>
                  <a:pt x="46965" y="1224"/>
                </a:cubicBezTo>
                <a:cubicBezTo>
                  <a:pt x="46940" y="1223"/>
                  <a:pt x="46916" y="1223"/>
                  <a:pt x="46891" y="1223"/>
                </a:cubicBezTo>
                <a:cubicBezTo>
                  <a:pt x="45820" y="1223"/>
                  <a:pt x="44910" y="1689"/>
                  <a:pt x="43853" y="1753"/>
                </a:cubicBezTo>
                <a:cubicBezTo>
                  <a:pt x="43726" y="1764"/>
                  <a:pt x="43598" y="1768"/>
                  <a:pt x="43469" y="1768"/>
                </a:cubicBezTo>
                <a:cubicBezTo>
                  <a:pt x="43082" y="1768"/>
                  <a:pt x="42689" y="1731"/>
                  <a:pt x="42308" y="1731"/>
                </a:cubicBezTo>
                <a:lnTo>
                  <a:pt x="23990" y="1731"/>
                </a:lnTo>
                <a:cubicBezTo>
                  <a:pt x="22379" y="1731"/>
                  <a:pt x="20812" y="1511"/>
                  <a:pt x="19223" y="1246"/>
                </a:cubicBezTo>
                <a:cubicBezTo>
                  <a:pt x="18561" y="1135"/>
                  <a:pt x="17921" y="915"/>
                  <a:pt x="17281" y="804"/>
                </a:cubicBezTo>
                <a:cubicBezTo>
                  <a:pt x="16376" y="650"/>
                  <a:pt x="15449" y="694"/>
                  <a:pt x="14545" y="495"/>
                </a:cubicBezTo>
                <a:cubicBezTo>
                  <a:pt x="13574" y="297"/>
                  <a:pt x="12602" y="10"/>
                  <a:pt x="11631" y="10"/>
                </a:cubicBezTo>
                <a:cubicBezTo>
                  <a:pt x="11344" y="2"/>
                  <a:pt x="11058" y="0"/>
                  <a:pt x="1077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6" name="Google Shape;86;p8"/>
          <p:cNvPicPr preferRelativeResize="0"/>
          <p:nvPr/>
        </p:nvPicPr>
        <p:blipFill rotWithShape="1">
          <a:blip r:embed="rId2">
            <a:alphaModFix amt="75000"/>
          </a:blip>
          <a:srcRect b="10" l="0" r="0" t="0"/>
          <a:stretch/>
        </p:blipFill>
        <p:spPr>
          <a:xfrm>
            <a:off x="0" y="0"/>
            <a:ext cx="9144001" cy="5143502"/>
          </a:xfrm>
          <a:prstGeom prst="rect">
            <a:avLst/>
          </a:prstGeom>
          <a:noFill/>
          <a:ln>
            <a:noFill/>
          </a:ln>
        </p:spPr>
      </p:pic>
      <p:sp>
        <p:nvSpPr>
          <p:cNvPr id="87" name="Google Shape;87;p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88" name="Google Shape;88;p8"/>
          <p:cNvSpPr txBox="1"/>
          <p:nvPr>
            <p:ph idx="1" type="body"/>
          </p:nvPr>
        </p:nvSpPr>
        <p:spPr>
          <a:xfrm>
            <a:off x="5064668" y="1253000"/>
            <a:ext cx="2907000" cy="32793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Clr>
                <a:srgbClr val="595959"/>
              </a:buClr>
              <a:buSzPts val="1000"/>
              <a:buFont typeface="Anaheim"/>
              <a:buChar char="●"/>
              <a:defRPr sz="1600"/>
            </a:lvl1pPr>
            <a:lvl2pPr indent="-317500" lvl="1" marL="914400" algn="l">
              <a:lnSpc>
                <a:spcPct val="115000"/>
              </a:lnSpc>
              <a:spcBef>
                <a:spcPts val="0"/>
              </a:spcBef>
              <a:spcAft>
                <a:spcPts val="0"/>
              </a:spcAft>
              <a:buClr>
                <a:srgbClr val="595959"/>
              </a:buClr>
              <a:buSzPts val="1400"/>
              <a:buFont typeface="Anaheim"/>
              <a:buChar char="○"/>
              <a:defRPr/>
            </a:lvl2pPr>
            <a:lvl3pPr indent="-317500" lvl="2" marL="1371600" algn="l">
              <a:lnSpc>
                <a:spcPct val="115000"/>
              </a:lnSpc>
              <a:spcBef>
                <a:spcPts val="0"/>
              </a:spcBef>
              <a:spcAft>
                <a:spcPts val="0"/>
              </a:spcAft>
              <a:buClr>
                <a:srgbClr val="595959"/>
              </a:buClr>
              <a:buSzPts val="1400"/>
              <a:buFont typeface="Anaheim"/>
              <a:buChar char="■"/>
              <a:defRPr/>
            </a:lvl3pPr>
            <a:lvl4pPr indent="-317500" lvl="3" marL="1828800" algn="l">
              <a:lnSpc>
                <a:spcPct val="115000"/>
              </a:lnSpc>
              <a:spcBef>
                <a:spcPts val="0"/>
              </a:spcBef>
              <a:spcAft>
                <a:spcPts val="0"/>
              </a:spcAft>
              <a:buClr>
                <a:srgbClr val="595959"/>
              </a:buClr>
              <a:buSzPts val="1400"/>
              <a:buFont typeface="Anaheim"/>
              <a:buChar char="●"/>
              <a:defRPr/>
            </a:lvl4pPr>
            <a:lvl5pPr indent="-317500" lvl="4" marL="2286000" algn="l">
              <a:lnSpc>
                <a:spcPct val="115000"/>
              </a:lnSpc>
              <a:spcBef>
                <a:spcPts val="0"/>
              </a:spcBef>
              <a:spcAft>
                <a:spcPts val="0"/>
              </a:spcAft>
              <a:buClr>
                <a:srgbClr val="595959"/>
              </a:buClr>
              <a:buSzPts val="1400"/>
              <a:buFont typeface="Anaheim"/>
              <a:buChar char="○"/>
              <a:defRPr/>
            </a:lvl5pPr>
            <a:lvl6pPr indent="-317500" lvl="5" marL="2743200" algn="l">
              <a:lnSpc>
                <a:spcPct val="115000"/>
              </a:lnSpc>
              <a:spcBef>
                <a:spcPts val="0"/>
              </a:spcBef>
              <a:spcAft>
                <a:spcPts val="0"/>
              </a:spcAft>
              <a:buClr>
                <a:srgbClr val="595959"/>
              </a:buClr>
              <a:buSzPts val="1400"/>
              <a:buFont typeface="Anaheim"/>
              <a:buChar char="■"/>
              <a:defRPr/>
            </a:lvl6pPr>
            <a:lvl7pPr indent="-317500" lvl="6" marL="3200400" algn="l">
              <a:lnSpc>
                <a:spcPct val="115000"/>
              </a:lnSpc>
              <a:spcBef>
                <a:spcPts val="0"/>
              </a:spcBef>
              <a:spcAft>
                <a:spcPts val="0"/>
              </a:spcAft>
              <a:buClr>
                <a:srgbClr val="595959"/>
              </a:buClr>
              <a:buSzPts val="1400"/>
              <a:buFont typeface="Anaheim"/>
              <a:buChar char="●"/>
              <a:defRPr/>
            </a:lvl7pPr>
            <a:lvl8pPr indent="-317500" lvl="7" marL="3657600" algn="l">
              <a:lnSpc>
                <a:spcPct val="115000"/>
              </a:lnSpc>
              <a:spcBef>
                <a:spcPts val="0"/>
              </a:spcBef>
              <a:spcAft>
                <a:spcPts val="0"/>
              </a:spcAft>
              <a:buClr>
                <a:srgbClr val="595959"/>
              </a:buClr>
              <a:buSzPts val="1400"/>
              <a:buFont typeface="Anaheim"/>
              <a:buChar char="○"/>
              <a:defRPr/>
            </a:lvl8pPr>
            <a:lvl9pPr indent="-317500" lvl="8" marL="4114800" algn="l">
              <a:lnSpc>
                <a:spcPct val="115000"/>
              </a:lnSpc>
              <a:spcBef>
                <a:spcPts val="0"/>
              </a:spcBef>
              <a:spcAft>
                <a:spcPts val="0"/>
              </a:spcAft>
              <a:buClr>
                <a:srgbClr val="595959"/>
              </a:buClr>
              <a:buSzPts val="1400"/>
              <a:buFont typeface="Anaheim"/>
              <a:buChar char="■"/>
              <a:defRPr/>
            </a:lvl9pPr>
          </a:lstStyle>
          <a:p/>
        </p:txBody>
      </p:sp>
      <p:grpSp>
        <p:nvGrpSpPr>
          <p:cNvPr id="89" name="Google Shape;89;p8"/>
          <p:cNvGrpSpPr/>
          <p:nvPr/>
        </p:nvGrpSpPr>
        <p:grpSpPr>
          <a:xfrm>
            <a:off x="3810087" y="4951620"/>
            <a:ext cx="1523894" cy="119100"/>
            <a:chOff x="3810087" y="4951620"/>
            <a:chExt cx="1523894" cy="119100"/>
          </a:xfrm>
        </p:grpSpPr>
        <p:sp>
          <p:nvSpPr>
            <p:cNvPr id="90" name="Google Shape;90;p8"/>
            <p:cNvSpPr/>
            <p:nvPr/>
          </p:nvSpPr>
          <p:spPr>
            <a:xfrm>
              <a:off x="3810087"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8"/>
            <p:cNvSpPr/>
            <p:nvPr/>
          </p:nvSpPr>
          <p:spPr>
            <a:xfrm>
              <a:off x="4276252"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8"/>
            <p:cNvSpPr/>
            <p:nvPr/>
          </p:nvSpPr>
          <p:spPr>
            <a:xfrm>
              <a:off x="4742416"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8"/>
            <p:cNvSpPr/>
            <p:nvPr/>
          </p:nvSpPr>
          <p:spPr>
            <a:xfrm>
              <a:off x="5208581"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4" name="Shape 94"/>
        <p:cNvGrpSpPr/>
        <p:nvPr/>
      </p:nvGrpSpPr>
      <p:grpSpPr>
        <a:xfrm>
          <a:off x="0" y="0"/>
          <a:ext cx="0" cy="0"/>
          <a:chOff x="0" y="0"/>
          <a:chExt cx="0" cy="0"/>
        </a:xfrm>
      </p:grpSpPr>
      <p:sp>
        <p:nvSpPr>
          <p:cNvPr id="95" name="Google Shape;95;p9"/>
          <p:cNvSpPr/>
          <p:nvPr/>
        </p:nvSpPr>
        <p:spPr>
          <a:xfrm rot="206">
            <a:off x="264213" y="230128"/>
            <a:ext cx="8615316" cy="4663176"/>
          </a:xfrm>
          <a:custGeom>
            <a:rect b="b" l="l" r="r" t="t"/>
            <a:pathLst>
              <a:path extrusionOk="0" h="206130" w="206528">
                <a:moveTo>
                  <a:pt x="10771" y="0"/>
                </a:moveTo>
                <a:cubicBezTo>
                  <a:pt x="10197" y="0"/>
                  <a:pt x="9623" y="10"/>
                  <a:pt x="9049" y="10"/>
                </a:cubicBezTo>
                <a:cubicBezTo>
                  <a:pt x="8189" y="10"/>
                  <a:pt x="7460" y="120"/>
                  <a:pt x="6622" y="253"/>
                </a:cubicBezTo>
                <a:cubicBezTo>
                  <a:pt x="6136" y="319"/>
                  <a:pt x="5827" y="584"/>
                  <a:pt x="5342" y="694"/>
                </a:cubicBezTo>
                <a:cubicBezTo>
                  <a:pt x="4768" y="826"/>
                  <a:pt x="4459" y="826"/>
                  <a:pt x="3907" y="1091"/>
                </a:cubicBezTo>
                <a:cubicBezTo>
                  <a:pt x="3355" y="1356"/>
                  <a:pt x="2539" y="1555"/>
                  <a:pt x="2318" y="2217"/>
                </a:cubicBezTo>
                <a:cubicBezTo>
                  <a:pt x="2119" y="2813"/>
                  <a:pt x="2561" y="3276"/>
                  <a:pt x="2561" y="3916"/>
                </a:cubicBezTo>
                <a:cubicBezTo>
                  <a:pt x="2583" y="4335"/>
                  <a:pt x="2583" y="4777"/>
                  <a:pt x="2561" y="5196"/>
                </a:cubicBezTo>
                <a:cubicBezTo>
                  <a:pt x="2539" y="5770"/>
                  <a:pt x="2252" y="5836"/>
                  <a:pt x="1965" y="6278"/>
                </a:cubicBezTo>
                <a:cubicBezTo>
                  <a:pt x="1700" y="6697"/>
                  <a:pt x="1833" y="7403"/>
                  <a:pt x="1833" y="7911"/>
                </a:cubicBezTo>
                <a:cubicBezTo>
                  <a:pt x="1833" y="8816"/>
                  <a:pt x="1810" y="9720"/>
                  <a:pt x="1833" y="10625"/>
                </a:cubicBezTo>
                <a:cubicBezTo>
                  <a:pt x="1833" y="11707"/>
                  <a:pt x="1347" y="12612"/>
                  <a:pt x="1325" y="13671"/>
                </a:cubicBezTo>
                <a:cubicBezTo>
                  <a:pt x="1325" y="14576"/>
                  <a:pt x="972" y="15414"/>
                  <a:pt x="1082" y="16341"/>
                </a:cubicBezTo>
                <a:cubicBezTo>
                  <a:pt x="1148" y="16959"/>
                  <a:pt x="1479" y="17489"/>
                  <a:pt x="1656" y="18085"/>
                </a:cubicBezTo>
                <a:cubicBezTo>
                  <a:pt x="1833" y="18725"/>
                  <a:pt x="1788" y="19321"/>
                  <a:pt x="1810" y="20005"/>
                </a:cubicBezTo>
                <a:cubicBezTo>
                  <a:pt x="1833" y="20601"/>
                  <a:pt x="2053" y="21130"/>
                  <a:pt x="2075" y="21726"/>
                </a:cubicBezTo>
                <a:cubicBezTo>
                  <a:pt x="2097" y="22300"/>
                  <a:pt x="1943" y="22653"/>
                  <a:pt x="1810" y="23205"/>
                </a:cubicBezTo>
                <a:cubicBezTo>
                  <a:pt x="1722" y="23580"/>
                  <a:pt x="1700" y="24044"/>
                  <a:pt x="1634" y="24441"/>
                </a:cubicBezTo>
                <a:cubicBezTo>
                  <a:pt x="1524" y="25081"/>
                  <a:pt x="1568" y="25743"/>
                  <a:pt x="1568" y="26405"/>
                </a:cubicBezTo>
                <a:cubicBezTo>
                  <a:pt x="1568" y="26913"/>
                  <a:pt x="1590" y="27420"/>
                  <a:pt x="1568" y="27906"/>
                </a:cubicBezTo>
                <a:cubicBezTo>
                  <a:pt x="1568" y="28479"/>
                  <a:pt x="1744" y="28811"/>
                  <a:pt x="1833" y="29340"/>
                </a:cubicBezTo>
                <a:cubicBezTo>
                  <a:pt x="1987" y="30179"/>
                  <a:pt x="1833" y="31216"/>
                  <a:pt x="1833" y="32099"/>
                </a:cubicBezTo>
                <a:cubicBezTo>
                  <a:pt x="1810" y="32960"/>
                  <a:pt x="2009" y="33732"/>
                  <a:pt x="2075" y="34571"/>
                </a:cubicBezTo>
                <a:cubicBezTo>
                  <a:pt x="2119" y="35078"/>
                  <a:pt x="2296" y="35520"/>
                  <a:pt x="2340" y="36027"/>
                </a:cubicBezTo>
                <a:cubicBezTo>
                  <a:pt x="2384" y="36689"/>
                  <a:pt x="2053" y="36932"/>
                  <a:pt x="1877" y="37506"/>
                </a:cubicBezTo>
                <a:cubicBezTo>
                  <a:pt x="1788" y="37771"/>
                  <a:pt x="1855" y="37969"/>
                  <a:pt x="1833" y="38256"/>
                </a:cubicBezTo>
                <a:cubicBezTo>
                  <a:pt x="1788" y="38720"/>
                  <a:pt x="1722" y="39029"/>
                  <a:pt x="1634" y="39470"/>
                </a:cubicBezTo>
                <a:cubicBezTo>
                  <a:pt x="1479" y="40265"/>
                  <a:pt x="1524" y="41169"/>
                  <a:pt x="1568" y="41964"/>
                </a:cubicBezTo>
                <a:cubicBezTo>
                  <a:pt x="1590" y="42803"/>
                  <a:pt x="2186" y="43487"/>
                  <a:pt x="2583" y="44215"/>
                </a:cubicBezTo>
                <a:cubicBezTo>
                  <a:pt x="2826" y="44634"/>
                  <a:pt x="2826" y="44789"/>
                  <a:pt x="2826" y="45296"/>
                </a:cubicBezTo>
                <a:cubicBezTo>
                  <a:pt x="2804" y="46025"/>
                  <a:pt x="2627" y="46687"/>
                  <a:pt x="2561" y="47393"/>
                </a:cubicBezTo>
                <a:cubicBezTo>
                  <a:pt x="2473" y="48276"/>
                  <a:pt x="2561" y="49269"/>
                  <a:pt x="2561" y="50152"/>
                </a:cubicBezTo>
                <a:cubicBezTo>
                  <a:pt x="2561" y="50858"/>
                  <a:pt x="2583" y="51542"/>
                  <a:pt x="2450" y="52226"/>
                </a:cubicBezTo>
                <a:cubicBezTo>
                  <a:pt x="2318" y="52999"/>
                  <a:pt x="2009" y="53727"/>
                  <a:pt x="1877" y="54477"/>
                </a:cubicBezTo>
                <a:cubicBezTo>
                  <a:pt x="1722" y="55228"/>
                  <a:pt x="1788" y="55978"/>
                  <a:pt x="1634" y="56751"/>
                </a:cubicBezTo>
                <a:cubicBezTo>
                  <a:pt x="1369" y="58031"/>
                  <a:pt x="1744" y="59178"/>
                  <a:pt x="2208" y="60348"/>
                </a:cubicBezTo>
                <a:cubicBezTo>
                  <a:pt x="2914" y="62180"/>
                  <a:pt x="2804" y="63967"/>
                  <a:pt x="2804" y="65909"/>
                </a:cubicBezTo>
                <a:cubicBezTo>
                  <a:pt x="2826" y="67741"/>
                  <a:pt x="2473" y="69286"/>
                  <a:pt x="1877" y="71030"/>
                </a:cubicBezTo>
                <a:cubicBezTo>
                  <a:pt x="1369" y="72552"/>
                  <a:pt x="817" y="74384"/>
                  <a:pt x="839" y="76017"/>
                </a:cubicBezTo>
                <a:cubicBezTo>
                  <a:pt x="861" y="78180"/>
                  <a:pt x="839" y="80365"/>
                  <a:pt x="839" y="82550"/>
                </a:cubicBezTo>
                <a:cubicBezTo>
                  <a:pt x="839" y="84536"/>
                  <a:pt x="597" y="86478"/>
                  <a:pt x="597" y="88464"/>
                </a:cubicBezTo>
                <a:lnTo>
                  <a:pt x="597" y="95196"/>
                </a:lnTo>
                <a:lnTo>
                  <a:pt x="597" y="104332"/>
                </a:lnTo>
                <a:cubicBezTo>
                  <a:pt x="597" y="105171"/>
                  <a:pt x="575" y="105943"/>
                  <a:pt x="707" y="106760"/>
                </a:cubicBezTo>
                <a:cubicBezTo>
                  <a:pt x="928" y="107996"/>
                  <a:pt x="839" y="109254"/>
                  <a:pt x="839" y="110512"/>
                </a:cubicBezTo>
                <a:cubicBezTo>
                  <a:pt x="817" y="112057"/>
                  <a:pt x="1347" y="113469"/>
                  <a:pt x="1347" y="114948"/>
                </a:cubicBezTo>
                <a:cubicBezTo>
                  <a:pt x="1347" y="118170"/>
                  <a:pt x="707" y="121238"/>
                  <a:pt x="817" y="124438"/>
                </a:cubicBezTo>
                <a:cubicBezTo>
                  <a:pt x="861" y="125188"/>
                  <a:pt x="1170" y="125652"/>
                  <a:pt x="1347" y="126336"/>
                </a:cubicBezTo>
                <a:cubicBezTo>
                  <a:pt x="1479" y="126821"/>
                  <a:pt x="1325" y="127704"/>
                  <a:pt x="1325" y="128167"/>
                </a:cubicBezTo>
                <a:cubicBezTo>
                  <a:pt x="1325" y="128874"/>
                  <a:pt x="1325" y="129580"/>
                  <a:pt x="1325" y="130286"/>
                </a:cubicBezTo>
                <a:cubicBezTo>
                  <a:pt x="1325" y="131522"/>
                  <a:pt x="1369" y="132361"/>
                  <a:pt x="1877" y="133508"/>
                </a:cubicBezTo>
                <a:cubicBezTo>
                  <a:pt x="2384" y="134590"/>
                  <a:pt x="2450" y="135627"/>
                  <a:pt x="2627" y="136775"/>
                </a:cubicBezTo>
                <a:cubicBezTo>
                  <a:pt x="2958" y="139070"/>
                  <a:pt x="2804" y="141431"/>
                  <a:pt x="2804" y="143749"/>
                </a:cubicBezTo>
                <a:cubicBezTo>
                  <a:pt x="2804" y="145757"/>
                  <a:pt x="3223" y="148118"/>
                  <a:pt x="2384" y="149972"/>
                </a:cubicBezTo>
                <a:cubicBezTo>
                  <a:pt x="1678" y="151539"/>
                  <a:pt x="884" y="152974"/>
                  <a:pt x="839" y="154739"/>
                </a:cubicBezTo>
                <a:cubicBezTo>
                  <a:pt x="751" y="156946"/>
                  <a:pt x="663" y="159330"/>
                  <a:pt x="861" y="161515"/>
                </a:cubicBezTo>
                <a:cubicBezTo>
                  <a:pt x="972" y="162706"/>
                  <a:pt x="1104" y="163854"/>
                  <a:pt x="1457" y="164979"/>
                </a:cubicBezTo>
                <a:cubicBezTo>
                  <a:pt x="1810" y="166083"/>
                  <a:pt x="1899" y="167164"/>
                  <a:pt x="1810" y="168312"/>
                </a:cubicBezTo>
                <a:cubicBezTo>
                  <a:pt x="1612" y="170475"/>
                  <a:pt x="839" y="172417"/>
                  <a:pt x="839" y="174624"/>
                </a:cubicBezTo>
                <a:cubicBezTo>
                  <a:pt x="839" y="176698"/>
                  <a:pt x="1082" y="178707"/>
                  <a:pt x="1082" y="180759"/>
                </a:cubicBezTo>
                <a:cubicBezTo>
                  <a:pt x="1082" y="181708"/>
                  <a:pt x="972" y="182679"/>
                  <a:pt x="1126" y="183606"/>
                </a:cubicBezTo>
                <a:cubicBezTo>
                  <a:pt x="1325" y="184732"/>
                  <a:pt x="1590" y="185703"/>
                  <a:pt x="1590" y="186828"/>
                </a:cubicBezTo>
                <a:cubicBezTo>
                  <a:pt x="1568" y="188152"/>
                  <a:pt x="1369" y="189432"/>
                  <a:pt x="1325" y="190735"/>
                </a:cubicBezTo>
                <a:cubicBezTo>
                  <a:pt x="1303" y="191639"/>
                  <a:pt x="1038" y="192125"/>
                  <a:pt x="751" y="192986"/>
                </a:cubicBezTo>
                <a:cubicBezTo>
                  <a:pt x="530" y="193604"/>
                  <a:pt x="155" y="194310"/>
                  <a:pt x="89" y="194972"/>
                </a:cubicBezTo>
                <a:cubicBezTo>
                  <a:pt x="1" y="195722"/>
                  <a:pt x="486" y="196384"/>
                  <a:pt x="707" y="197068"/>
                </a:cubicBezTo>
                <a:cubicBezTo>
                  <a:pt x="950" y="197907"/>
                  <a:pt x="685" y="198768"/>
                  <a:pt x="884" y="199606"/>
                </a:cubicBezTo>
                <a:cubicBezTo>
                  <a:pt x="1060" y="200313"/>
                  <a:pt x="1082" y="200909"/>
                  <a:pt x="1082" y="201659"/>
                </a:cubicBezTo>
                <a:cubicBezTo>
                  <a:pt x="1082" y="202387"/>
                  <a:pt x="1104" y="202939"/>
                  <a:pt x="1281" y="203601"/>
                </a:cubicBezTo>
                <a:cubicBezTo>
                  <a:pt x="1391" y="204065"/>
                  <a:pt x="641" y="204771"/>
                  <a:pt x="1082" y="205455"/>
                </a:cubicBezTo>
                <a:cubicBezTo>
                  <a:pt x="1251" y="205708"/>
                  <a:pt x="1580" y="205787"/>
                  <a:pt x="1978" y="205787"/>
                </a:cubicBezTo>
                <a:cubicBezTo>
                  <a:pt x="2622" y="205787"/>
                  <a:pt x="3447" y="205579"/>
                  <a:pt x="4062" y="205565"/>
                </a:cubicBezTo>
                <a:cubicBezTo>
                  <a:pt x="5562" y="205565"/>
                  <a:pt x="7019" y="205808"/>
                  <a:pt x="8498" y="205830"/>
                </a:cubicBezTo>
                <a:cubicBezTo>
                  <a:pt x="10550" y="205830"/>
                  <a:pt x="12602" y="205565"/>
                  <a:pt x="14655" y="205565"/>
                </a:cubicBezTo>
                <a:cubicBezTo>
                  <a:pt x="15520" y="205565"/>
                  <a:pt x="16378" y="205579"/>
                  <a:pt x="17233" y="205579"/>
                </a:cubicBezTo>
                <a:cubicBezTo>
                  <a:pt x="18516" y="205579"/>
                  <a:pt x="19793" y="205548"/>
                  <a:pt x="21077" y="205389"/>
                </a:cubicBezTo>
                <a:cubicBezTo>
                  <a:pt x="23637" y="205080"/>
                  <a:pt x="26131" y="204396"/>
                  <a:pt x="28713" y="204131"/>
                </a:cubicBezTo>
                <a:cubicBezTo>
                  <a:pt x="29328" y="204074"/>
                  <a:pt x="29947" y="204058"/>
                  <a:pt x="30566" y="204058"/>
                </a:cubicBezTo>
                <a:cubicBezTo>
                  <a:pt x="31392" y="204058"/>
                  <a:pt x="32219" y="204087"/>
                  <a:pt x="33039" y="204087"/>
                </a:cubicBezTo>
                <a:cubicBezTo>
                  <a:pt x="33517" y="204087"/>
                  <a:pt x="33998" y="204077"/>
                  <a:pt x="34478" y="204077"/>
                </a:cubicBezTo>
                <a:cubicBezTo>
                  <a:pt x="35439" y="204077"/>
                  <a:pt x="36401" y="204116"/>
                  <a:pt x="37342" y="204351"/>
                </a:cubicBezTo>
                <a:cubicBezTo>
                  <a:pt x="38380" y="204594"/>
                  <a:pt x="39395" y="204594"/>
                  <a:pt x="40432" y="204815"/>
                </a:cubicBezTo>
                <a:cubicBezTo>
                  <a:pt x="41425" y="205036"/>
                  <a:pt x="42330" y="205455"/>
                  <a:pt x="43323" y="205631"/>
                </a:cubicBezTo>
                <a:cubicBezTo>
                  <a:pt x="44231" y="205796"/>
                  <a:pt x="45061" y="206077"/>
                  <a:pt x="45959" y="206077"/>
                </a:cubicBezTo>
                <a:cubicBezTo>
                  <a:pt x="46021" y="206077"/>
                  <a:pt x="46085" y="206076"/>
                  <a:pt x="46148" y="206073"/>
                </a:cubicBezTo>
                <a:cubicBezTo>
                  <a:pt x="46744" y="206051"/>
                  <a:pt x="47274" y="205852"/>
                  <a:pt x="47870" y="205698"/>
                </a:cubicBezTo>
                <a:cubicBezTo>
                  <a:pt x="48995" y="205389"/>
                  <a:pt x="50054" y="204793"/>
                  <a:pt x="51224" y="204528"/>
                </a:cubicBezTo>
                <a:cubicBezTo>
                  <a:pt x="51930" y="204351"/>
                  <a:pt x="52614" y="204373"/>
                  <a:pt x="53343" y="204285"/>
                </a:cubicBezTo>
                <a:cubicBezTo>
                  <a:pt x="54402" y="204175"/>
                  <a:pt x="55439" y="203932"/>
                  <a:pt x="56499" y="203866"/>
                </a:cubicBezTo>
                <a:cubicBezTo>
                  <a:pt x="56958" y="203831"/>
                  <a:pt x="57420" y="203820"/>
                  <a:pt x="57885" y="203820"/>
                </a:cubicBezTo>
                <a:cubicBezTo>
                  <a:pt x="58582" y="203820"/>
                  <a:pt x="59284" y="203844"/>
                  <a:pt x="59986" y="203844"/>
                </a:cubicBezTo>
                <a:cubicBezTo>
                  <a:pt x="60217" y="203844"/>
                  <a:pt x="60449" y="203833"/>
                  <a:pt x="60681" y="203833"/>
                </a:cubicBezTo>
                <a:cubicBezTo>
                  <a:pt x="60913" y="203833"/>
                  <a:pt x="61144" y="203844"/>
                  <a:pt x="61376" y="203888"/>
                </a:cubicBezTo>
                <a:cubicBezTo>
                  <a:pt x="61795" y="203976"/>
                  <a:pt x="62193" y="204219"/>
                  <a:pt x="62612" y="204285"/>
                </a:cubicBezTo>
                <a:cubicBezTo>
                  <a:pt x="64157" y="204594"/>
                  <a:pt x="65768" y="204616"/>
                  <a:pt x="67335" y="204859"/>
                </a:cubicBezTo>
                <a:cubicBezTo>
                  <a:pt x="68979" y="205113"/>
                  <a:pt x="70689" y="205185"/>
                  <a:pt x="72405" y="205185"/>
                </a:cubicBezTo>
                <a:cubicBezTo>
                  <a:pt x="74121" y="205185"/>
                  <a:pt x="75843" y="205113"/>
                  <a:pt x="77509" y="205080"/>
                </a:cubicBezTo>
                <a:cubicBezTo>
                  <a:pt x="77727" y="205072"/>
                  <a:pt x="77932" y="205064"/>
                  <a:pt x="78133" y="205064"/>
                </a:cubicBezTo>
                <a:cubicBezTo>
                  <a:pt x="78500" y="205064"/>
                  <a:pt x="78853" y="205090"/>
                  <a:pt x="79252" y="205190"/>
                </a:cubicBezTo>
                <a:cubicBezTo>
                  <a:pt x="79896" y="205327"/>
                  <a:pt x="80935" y="205790"/>
                  <a:pt x="81655" y="205790"/>
                </a:cubicBezTo>
                <a:cubicBezTo>
                  <a:pt x="81751" y="205790"/>
                  <a:pt x="81840" y="205782"/>
                  <a:pt x="81923" y="205764"/>
                </a:cubicBezTo>
                <a:cubicBezTo>
                  <a:pt x="82342" y="205676"/>
                  <a:pt x="82629" y="205322"/>
                  <a:pt x="83026" y="205190"/>
                </a:cubicBezTo>
                <a:cubicBezTo>
                  <a:pt x="83362" y="205063"/>
                  <a:pt x="83800" y="205033"/>
                  <a:pt x="84236" y="205033"/>
                </a:cubicBezTo>
                <a:cubicBezTo>
                  <a:pt x="84633" y="205033"/>
                  <a:pt x="85028" y="205058"/>
                  <a:pt x="85344" y="205058"/>
                </a:cubicBezTo>
                <a:cubicBezTo>
                  <a:pt x="86685" y="205078"/>
                  <a:pt x="88040" y="205119"/>
                  <a:pt x="89397" y="205119"/>
                </a:cubicBezTo>
                <a:cubicBezTo>
                  <a:pt x="90920" y="205119"/>
                  <a:pt x="92445" y="205068"/>
                  <a:pt x="93951" y="204881"/>
                </a:cubicBezTo>
                <a:cubicBezTo>
                  <a:pt x="94828" y="204775"/>
                  <a:pt x="95732" y="204741"/>
                  <a:pt x="96645" y="204741"/>
                </a:cubicBezTo>
                <a:cubicBezTo>
                  <a:pt x="98190" y="204741"/>
                  <a:pt x="99757" y="204837"/>
                  <a:pt x="101256" y="204837"/>
                </a:cubicBezTo>
                <a:lnTo>
                  <a:pt x="114100" y="204837"/>
                </a:lnTo>
                <a:cubicBezTo>
                  <a:pt x="116815" y="204837"/>
                  <a:pt x="119397" y="205234"/>
                  <a:pt x="122111" y="205521"/>
                </a:cubicBezTo>
                <a:cubicBezTo>
                  <a:pt x="122638" y="205585"/>
                  <a:pt x="123177" y="205603"/>
                  <a:pt x="123719" y="205603"/>
                </a:cubicBezTo>
                <a:cubicBezTo>
                  <a:pt x="124493" y="205603"/>
                  <a:pt x="125274" y="205565"/>
                  <a:pt x="126040" y="205565"/>
                </a:cubicBezTo>
                <a:cubicBezTo>
                  <a:pt x="126063" y="205566"/>
                  <a:pt x="126086" y="205566"/>
                  <a:pt x="126110" y="205566"/>
                </a:cubicBezTo>
                <a:cubicBezTo>
                  <a:pt x="127183" y="205566"/>
                  <a:pt x="128093" y="205076"/>
                  <a:pt x="129129" y="204881"/>
                </a:cubicBezTo>
                <a:cubicBezTo>
                  <a:pt x="130365" y="204660"/>
                  <a:pt x="131690" y="204638"/>
                  <a:pt x="132947" y="204462"/>
                </a:cubicBezTo>
                <a:cubicBezTo>
                  <a:pt x="133574" y="204368"/>
                  <a:pt x="134190" y="204340"/>
                  <a:pt x="134803" y="204340"/>
                </a:cubicBezTo>
                <a:cubicBezTo>
                  <a:pt x="135053" y="204340"/>
                  <a:pt x="135302" y="204345"/>
                  <a:pt x="135552" y="204351"/>
                </a:cubicBezTo>
                <a:cubicBezTo>
                  <a:pt x="137781" y="204351"/>
                  <a:pt x="139966" y="204087"/>
                  <a:pt x="142195" y="204087"/>
                </a:cubicBezTo>
                <a:cubicBezTo>
                  <a:pt x="142542" y="204087"/>
                  <a:pt x="142887" y="204084"/>
                  <a:pt x="143231" y="204084"/>
                </a:cubicBezTo>
                <a:cubicBezTo>
                  <a:pt x="144720" y="204084"/>
                  <a:pt x="146175" y="204128"/>
                  <a:pt x="147646" y="204594"/>
                </a:cubicBezTo>
                <a:cubicBezTo>
                  <a:pt x="149211" y="205081"/>
                  <a:pt x="150776" y="205324"/>
                  <a:pt x="152438" y="205324"/>
                </a:cubicBezTo>
                <a:cubicBezTo>
                  <a:pt x="152510" y="205324"/>
                  <a:pt x="152583" y="205323"/>
                  <a:pt x="152656" y="205322"/>
                </a:cubicBezTo>
                <a:cubicBezTo>
                  <a:pt x="156266" y="205301"/>
                  <a:pt x="159835" y="205078"/>
                  <a:pt x="163461" y="205078"/>
                </a:cubicBezTo>
                <a:cubicBezTo>
                  <a:pt x="163626" y="205078"/>
                  <a:pt x="163790" y="205079"/>
                  <a:pt x="163955" y="205080"/>
                </a:cubicBezTo>
                <a:cubicBezTo>
                  <a:pt x="165191" y="205080"/>
                  <a:pt x="166339" y="204837"/>
                  <a:pt x="167597" y="204837"/>
                </a:cubicBezTo>
                <a:lnTo>
                  <a:pt x="173423" y="204837"/>
                </a:lnTo>
                <a:cubicBezTo>
                  <a:pt x="173728" y="204837"/>
                  <a:pt x="174115" y="204790"/>
                  <a:pt x="174456" y="204790"/>
                </a:cubicBezTo>
                <a:cubicBezTo>
                  <a:pt x="174584" y="204790"/>
                  <a:pt x="174705" y="204797"/>
                  <a:pt x="174813" y="204815"/>
                </a:cubicBezTo>
                <a:cubicBezTo>
                  <a:pt x="175277" y="204903"/>
                  <a:pt x="175608" y="205190"/>
                  <a:pt x="176093" y="205278"/>
                </a:cubicBezTo>
                <a:cubicBezTo>
                  <a:pt x="177395" y="205499"/>
                  <a:pt x="178720" y="205543"/>
                  <a:pt x="180022" y="205764"/>
                </a:cubicBezTo>
                <a:cubicBezTo>
                  <a:pt x="181401" y="205985"/>
                  <a:pt x="182879" y="206129"/>
                  <a:pt x="184340" y="206129"/>
                </a:cubicBezTo>
                <a:cubicBezTo>
                  <a:pt x="185357" y="206129"/>
                  <a:pt x="186366" y="206059"/>
                  <a:pt x="187327" y="205896"/>
                </a:cubicBezTo>
                <a:cubicBezTo>
                  <a:pt x="188364" y="205720"/>
                  <a:pt x="189357" y="205455"/>
                  <a:pt x="190394" y="205212"/>
                </a:cubicBezTo>
                <a:cubicBezTo>
                  <a:pt x="190779" y="205137"/>
                  <a:pt x="191159" y="205126"/>
                  <a:pt x="191538" y="205126"/>
                </a:cubicBezTo>
                <a:cubicBezTo>
                  <a:pt x="191700" y="205126"/>
                  <a:pt x="191862" y="205128"/>
                  <a:pt x="192024" y="205128"/>
                </a:cubicBezTo>
                <a:cubicBezTo>
                  <a:pt x="192372" y="205128"/>
                  <a:pt x="192718" y="205118"/>
                  <a:pt x="193065" y="205058"/>
                </a:cubicBezTo>
                <a:cubicBezTo>
                  <a:pt x="194036" y="204881"/>
                  <a:pt x="194875" y="204837"/>
                  <a:pt x="195868" y="204837"/>
                </a:cubicBezTo>
                <a:cubicBezTo>
                  <a:pt x="196177" y="204837"/>
                  <a:pt x="196495" y="204847"/>
                  <a:pt x="196811" y="204847"/>
                </a:cubicBezTo>
                <a:cubicBezTo>
                  <a:pt x="196969" y="204847"/>
                  <a:pt x="197126" y="204844"/>
                  <a:pt x="197280" y="204837"/>
                </a:cubicBezTo>
                <a:cubicBezTo>
                  <a:pt x="197722" y="204815"/>
                  <a:pt x="198053" y="204594"/>
                  <a:pt x="198494" y="204572"/>
                </a:cubicBezTo>
                <a:cubicBezTo>
                  <a:pt x="198682" y="204561"/>
                  <a:pt x="198869" y="204557"/>
                  <a:pt x="199056" y="204557"/>
                </a:cubicBezTo>
                <a:cubicBezTo>
                  <a:pt x="199618" y="204557"/>
                  <a:pt x="200177" y="204594"/>
                  <a:pt x="200723" y="204594"/>
                </a:cubicBezTo>
                <a:cubicBezTo>
                  <a:pt x="201517" y="204594"/>
                  <a:pt x="202135" y="204727"/>
                  <a:pt x="202886" y="204837"/>
                </a:cubicBezTo>
                <a:cubicBezTo>
                  <a:pt x="203271" y="204894"/>
                  <a:pt x="203961" y="205191"/>
                  <a:pt x="204633" y="205191"/>
                </a:cubicBezTo>
                <a:cubicBezTo>
                  <a:pt x="205000" y="205191"/>
                  <a:pt x="205362" y="205102"/>
                  <a:pt x="205667" y="204837"/>
                </a:cubicBezTo>
                <a:cubicBezTo>
                  <a:pt x="206527" y="204087"/>
                  <a:pt x="205799" y="202895"/>
                  <a:pt x="205667" y="201990"/>
                </a:cubicBezTo>
                <a:cubicBezTo>
                  <a:pt x="205622" y="201571"/>
                  <a:pt x="205446" y="201019"/>
                  <a:pt x="205269" y="200644"/>
                </a:cubicBezTo>
                <a:cubicBezTo>
                  <a:pt x="205004" y="200026"/>
                  <a:pt x="204806" y="199518"/>
                  <a:pt x="204695" y="198812"/>
                </a:cubicBezTo>
                <a:cubicBezTo>
                  <a:pt x="204497" y="197466"/>
                  <a:pt x="204695" y="195943"/>
                  <a:pt x="204673" y="194597"/>
                </a:cubicBezTo>
                <a:cubicBezTo>
                  <a:pt x="204673" y="193758"/>
                  <a:pt x="204828" y="192964"/>
                  <a:pt x="204916" y="192125"/>
                </a:cubicBezTo>
                <a:cubicBezTo>
                  <a:pt x="205004" y="191242"/>
                  <a:pt x="204916" y="190315"/>
                  <a:pt x="204938" y="189432"/>
                </a:cubicBezTo>
                <a:cubicBezTo>
                  <a:pt x="204938" y="188351"/>
                  <a:pt x="204673" y="187292"/>
                  <a:pt x="204673" y="186210"/>
                </a:cubicBezTo>
                <a:cubicBezTo>
                  <a:pt x="204673" y="185107"/>
                  <a:pt x="204453" y="184401"/>
                  <a:pt x="204210" y="183319"/>
                </a:cubicBezTo>
                <a:cubicBezTo>
                  <a:pt x="203945" y="182149"/>
                  <a:pt x="203393" y="181090"/>
                  <a:pt x="203106" y="179920"/>
                </a:cubicBezTo>
                <a:cubicBezTo>
                  <a:pt x="202820" y="178640"/>
                  <a:pt x="202621" y="177316"/>
                  <a:pt x="202489" y="176014"/>
                </a:cubicBezTo>
                <a:cubicBezTo>
                  <a:pt x="202202" y="172969"/>
                  <a:pt x="201738" y="169989"/>
                  <a:pt x="201716" y="166922"/>
                </a:cubicBezTo>
                <a:cubicBezTo>
                  <a:pt x="201694" y="165355"/>
                  <a:pt x="201981" y="164229"/>
                  <a:pt x="202555" y="162728"/>
                </a:cubicBezTo>
                <a:cubicBezTo>
                  <a:pt x="203195" y="161007"/>
                  <a:pt x="203614" y="159219"/>
                  <a:pt x="204078" y="157454"/>
                </a:cubicBezTo>
                <a:cubicBezTo>
                  <a:pt x="204475" y="155909"/>
                  <a:pt x="204431" y="154474"/>
                  <a:pt x="204431" y="152907"/>
                </a:cubicBezTo>
                <a:cubicBezTo>
                  <a:pt x="204431" y="151208"/>
                  <a:pt x="204431" y="149597"/>
                  <a:pt x="204188" y="147920"/>
                </a:cubicBezTo>
                <a:cubicBezTo>
                  <a:pt x="204011" y="146662"/>
                  <a:pt x="203989" y="145382"/>
                  <a:pt x="203769" y="144124"/>
                </a:cubicBezTo>
                <a:cubicBezTo>
                  <a:pt x="203614" y="143219"/>
                  <a:pt x="203217" y="142402"/>
                  <a:pt x="203173" y="141497"/>
                </a:cubicBezTo>
                <a:cubicBezTo>
                  <a:pt x="203151" y="140747"/>
                  <a:pt x="203106" y="139931"/>
                  <a:pt x="203239" y="139202"/>
                </a:cubicBezTo>
                <a:cubicBezTo>
                  <a:pt x="203327" y="138673"/>
                  <a:pt x="203570" y="138165"/>
                  <a:pt x="203658" y="137635"/>
                </a:cubicBezTo>
                <a:cubicBezTo>
                  <a:pt x="203835" y="136488"/>
                  <a:pt x="203702" y="135186"/>
                  <a:pt x="203702" y="134038"/>
                </a:cubicBezTo>
                <a:cubicBezTo>
                  <a:pt x="203702" y="132140"/>
                  <a:pt x="203482" y="130286"/>
                  <a:pt x="204188" y="128521"/>
                </a:cubicBezTo>
                <a:cubicBezTo>
                  <a:pt x="204960" y="126578"/>
                  <a:pt x="205777" y="124769"/>
                  <a:pt x="205667" y="122628"/>
                </a:cubicBezTo>
                <a:cubicBezTo>
                  <a:pt x="205644" y="121922"/>
                  <a:pt x="205402" y="121547"/>
                  <a:pt x="205027" y="120929"/>
                </a:cubicBezTo>
                <a:cubicBezTo>
                  <a:pt x="204673" y="120333"/>
                  <a:pt x="204210" y="119715"/>
                  <a:pt x="204011" y="119009"/>
                </a:cubicBezTo>
                <a:cubicBezTo>
                  <a:pt x="203901" y="118523"/>
                  <a:pt x="203967" y="118015"/>
                  <a:pt x="203879" y="117530"/>
                </a:cubicBezTo>
                <a:cubicBezTo>
                  <a:pt x="203769" y="116780"/>
                  <a:pt x="203438" y="116095"/>
                  <a:pt x="203415" y="115301"/>
                </a:cubicBezTo>
                <a:cubicBezTo>
                  <a:pt x="203415" y="114882"/>
                  <a:pt x="203438" y="114440"/>
                  <a:pt x="203438" y="114021"/>
                </a:cubicBezTo>
                <a:cubicBezTo>
                  <a:pt x="203460" y="113006"/>
                  <a:pt x="203438" y="112013"/>
                  <a:pt x="203438" y="110997"/>
                </a:cubicBezTo>
                <a:lnTo>
                  <a:pt x="203438" y="102655"/>
                </a:lnTo>
                <a:cubicBezTo>
                  <a:pt x="203438" y="101463"/>
                  <a:pt x="203415" y="100316"/>
                  <a:pt x="203636" y="99146"/>
                </a:cubicBezTo>
                <a:cubicBezTo>
                  <a:pt x="203769" y="98418"/>
                  <a:pt x="203658" y="97800"/>
                  <a:pt x="203504" y="97094"/>
                </a:cubicBezTo>
                <a:cubicBezTo>
                  <a:pt x="202996" y="94600"/>
                  <a:pt x="203195" y="91996"/>
                  <a:pt x="203195" y="89480"/>
                </a:cubicBezTo>
                <a:cubicBezTo>
                  <a:pt x="203195" y="88310"/>
                  <a:pt x="203129" y="87162"/>
                  <a:pt x="203327" y="86015"/>
                </a:cubicBezTo>
                <a:cubicBezTo>
                  <a:pt x="203482" y="85264"/>
                  <a:pt x="203791" y="84536"/>
                  <a:pt x="203901" y="83764"/>
                </a:cubicBezTo>
                <a:cubicBezTo>
                  <a:pt x="203967" y="83278"/>
                  <a:pt x="203945" y="82793"/>
                  <a:pt x="203989" y="82307"/>
                </a:cubicBezTo>
                <a:cubicBezTo>
                  <a:pt x="204122" y="81314"/>
                  <a:pt x="204409" y="80343"/>
                  <a:pt x="204453" y="79328"/>
                </a:cubicBezTo>
                <a:cubicBezTo>
                  <a:pt x="204475" y="78357"/>
                  <a:pt x="204431" y="77363"/>
                  <a:pt x="204431" y="76392"/>
                </a:cubicBezTo>
                <a:cubicBezTo>
                  <a:pt x="204431" y="74605"/>
                  <a:pt x="204210" y="72839"/>
                  <a:pt x="203879" y="71074"/>
                </a:cubicBezTo>
                <a:cubicBezTo>
                  <a:pt x="203724" y="70257"/>
                  <a:pt x="203614" y="69418"/>
                  <a:pt x="203680" y="68602"/>
                </a:cubicBezTo>
                <a:cubicBezTo>
                  <a:pt x="203724" y="68094"/>
                  <a:pt x="203923" y="67631"/>
                  <a:pt x="203945" y="67123"/>
                </a:cubicBezTo>
                <a:cubicBezTo>
                  <a:pt x="203989" y="65600"/>
                  <a:pt x="204188" y="64122"/>
                  <a:pt x="204188" y="62599"/>
                </a:cubicBezTo>
                <a:cubicBezTo>
                  <a:pt x="204188" y="61584"/>
                  <a:pt x="204210" y="60591"/>
                  <a:pt x="204188" y="59598"/>
                </a:cubicBezTo>
                <a:cubicBezTo>
                  <a:pt x="204166" y="58759"/>
                  <a:pt x="204497" y="58141"/>
                  <a:pt x="204629" y="57324"/>
                </a:cubicBezTo>
                <a:cubicBezTo>
                  <a:pt x="204740" y="56728"/>
                  <a:pt x="204607" y="56111"/>
                  <a:pt x="204740" y="55515"/>
                </a:cubicBezTo>
                <a:cubicBezTo>
                  <a:pt x="204784" y="55272"/>
                  <a:pt x="204916" y="55073"/>
                  <a:pt x="204938" y="54808"/>
                </a:cubicBezTo>
                <a:cubicBezTo>
                  <a:pt x="205004" y="54235"/>
                  <a:pt x="204916" y="53617"/>
                  <a:pt x="204916" y="53043"/>
                </a:cubicBezTo>
                <a:cubicBezTo>
                  <a:pt x="204916" y="52006"/>
                  <a:pt x="205402" y="51101"/>
                  <a:pt x="205446" y="50086"/>
                </a:cubicBezTo>
                <a:cubicBezTo>
                  <a:pt x="205468" y="49512"/>
                  <a:pt x="205424" y="48938"/>
                  <a:pt x="205424" y="48364"/>
                </a:cubicBezTo>
                <a:cubicBezTo>
                  <a:pt x="205424" y="47084"/>
                  <a:pt x="205049" y="45870"/>
                  <a:pt x="204960" y="44612"/>
                </a:cubicBezTo>
                <a:cubicBezTo>
                  <a:pt x="204894" y="44038"/>
                  <a:pt x="204762" y="44038"/>
                  <a:pt x="204497" y="43641"/>
                </a:cubicBezTo>
                <a:cubicBezTo>
                  <a:pt x="204100" y="43112"/>
                  <a:pt x="204188" y="42604"/>
                  <a:pt x="204166" y="41986"/>
                </a:cubicBezTo>
                <a:cubicBezTo>
                  <a:pt x="204166" y="41302"/>
                  <a:pt x="204188" y="40618"/>
                  <a:pt x="204188" y="39956"/>
                </a:cubicBezTo>
                <a:lnTo>
                  <a:pt x="204188" y="31459"/>
                </a:lnTo>
                <a:lnTo>
                  <a:pt x="204188" y="27354"/>
                </a:lnTo>
                <a:cubicBezTo>
                  <a:pt x="204188" y="26339"/>
                  <a:pt x="204276" y="25257"/>
                  <a:pt x="204055" y="24286"/>
                </a:cubicBezTo>
                <a:cubicBezTo>
                  <a:pt x="203857" y="23381"/>
                  <a:pt x="203791" y="22278"/>
                  <a:pt x="204188" y="21417"/>
                </a:cubicBezTo>
                <a:cubicBezTo>
                  <a:pt x="204497" y="20755"/>
                  <a:pt x="205049" y="19983"/>
                  <a:pt x="205181" y="19254"/>
                </a:cubicBezTo>
                <a:cubicBezTo>
                  <a:pt x="205380" y="18173"/>
                  <a:pt x="204916" y="17114"/>
                  <a:pt x="204916" y="16032"/>
                </a:cubicBezTo>
                <a:cubicBezTo>
                  <a:pt x="204938" y="15083"/>
                  <a:pt x="204673" y="14223"/>
                  <a:pt x="204673" y="13274"/>
                </a:cubicBezTo>
                <a:cubicBezTo>
                  <a:pt x="204695" y="11927"/>
                  <a:pt x="204431" y="10581"/>
                  <a:pt x="204166" y="9279"/>
                </a:cubicBezTo>
                <a:cubicBezTo>
                  <a:pt x="204011" y="8551"/>
                  <a:pt x="203746" y="7800"/>
                  <a:pt x="203680" y="7050"/>
                </a:cubicBezTo>
                <a:cubicBezTo>
                  <a:pt x="203570" y="6013"/>
                  <a:pt x="203702" y="4909"/>
                  <a:pt x="203702" y="3894"/>
                </a:cubicBezTo>
                <a:cubicBezTo>
                  <a:pt x="203702" y="2967"/>
                  <a:pt x="203393" y="1511"/>
                  <a:pt x="202952" y="981"/>
                </a:cubicBezTo>
                <a:cubicBezTo>
                  <a:pt x="202797" y="794"/>
                  <a:pt x="202460" y="723"/>
                  <a:pt x="202044" y="723"/>
                </a:cubicBezTo>
                <a:cubicBezTo>
                  <a:pt x="201278" y="723"/>
                  <a:pt x="200240" y="965"/>
                  <a:pt x="199553" y="1180"/>
                </a:cubicBezTo>
                <a:cubicBezTo>
                  <a:pt x="198591" y="1473"/>
                  <a:pt x="197566" y="1542"/>
                  <a:pt x="196535" y="1542"/>
                </a:cubicBezTo>
                <a:cubicBezTo>
                  <a:pt x="195627" y="1542"/>
                  <a:pt x="194715" y="1488"/>
                  <a:pt x="193837" y="1488"/>
                </a:cubicBezTo>
                <a:cubicBezTo>
                  <a:pt x="192800" y="1488"/>
                  <a:pt x="191983" y="1444"/>
                  <a:pt x="190990" y="1113"/>
                </a:cubicBezTo>
                <a:cubicBezTo>
                  <a:pt x="190174" y="848"/>
                  <a:pt x="189468" y="738"/>
                  <a:pt x="188607" y="738"/>
                </a:cubicBezTo>
                <a:cubicBezTo>
                  <a:pt x="188386" y="745"/>
                  <a:pt x="188165" y="748"/>
                  <a:pt x="187945" y="748"/>
                </a:cubicBezTo>
                <a:cubicBezTo>
                  <a:pt x="187503" y="748"/>
                  <a:pt x="187062" y="738"/>
                  <a:pt x="186621" y="738"/>
                </a:cubicBezTo>
                <a:cubicBezTo>
                  <a:pt x="185561" y="738"/>
                  <a:pt x="184546" y="981"/>
                  <a:pt x="183487" y="1003"/>
                </a:cubicBezTo>
                <a:cubicBezTo>
                  <a:pt x="182604" y="1025"/>
                  <a:pt x="181876" y="1003"/>
                  <a:pt x="180993" y="1224"/>
                </a:cubicBezTo>
                <a:cubicBezTo>
                  <a:pt x="179911" y="1511"/>
                  <a:pt x="178940" y="1709"/>
                  <a:pt x="177815" y="1753"/>
                </a:cubicBezTo>
                <a:cubicBezTo>
                  <a:pt x="177496" y="1761"/>
                  <a:pt x="177176" y="1764"/>
                  <a:pt x="176855" y="1764"/>
                </a:cubicBezTo>
                <a:cubicBezTo>
                  <a:pt x="174221" y="1764"/>
                  <a:pt x="171527" y="1508"/>
                  <a:pt x="169009" y="760"/>
                </a:cubicBezTo>
                <a:cubicBezTo>
                  <a:pt x="168170" y="495"/>
                  <a:pt x="167486" y="253"/>
                  <a:pt x="166581" y="231"/>
                </a:cubicBezTo>
                <a:cubicBezTo>
                  <a:pt x="165566" y="231"/>
                  <a:pt x="164661" y="363"/>
                  <a:pt x="163668" y="606"/>
                </a:cubicBezTo>
                <a:cubicBezTo>
                  <a:pt x="161196" y="1246"/>
                  <a:pt x="158703" y="2173"/>
                  <a:pt x="156120" y="2239"/>
                </a:cubicBezTo>
                <a:cubicBezTo>
                  <a:pt x="156003" y="2242"/>
                  <a:pt x="155885" y="2244"/>
                  <a:pt x="155768" y="2244"/>
                </a:cubicBezTo>
                <a:cubicBezTo>
                  <a:pt x="153550" y="2244"/>
                  <a:pt x="151368" y="1674"/>
                  <a:pt x="149147" y="1422"/>
                </a:cubicBezTo>
                <a:cubicBezTo>
                  <a:pt x="147810" y="1260"/>
                  <a:pt x="146489" y="1245"/>
                  <a:pt x="145146" y="1245"/>
                </a:cubicBezTo>
                <a:cubicBezTo>
                  <a:pt x="144848" y="1245"/>
                  <a:pt x="144548" y="1246"/>
                  <a:pt x="144247" y="1246"/>
                </a:cubicBezTo>
                <a:cubicBezTo>
                  <a:pt x="143960" y="1246"/>
                  <a:pt x="143673" y="1235"/>
                  <a:pt x="143386" y="1235"/>
                </a:cubicBezTo>
                <a:cubicBezTo>
                  <a:pt x="143099" y="1235"/>
                  <a:pt x="142813" y="1246"/>
                  <a:pt x="142526" y="1290"/>
                </a:cubicBezTo>
                <a:cubicBezTo>
                  <a:pt x="141577" y="1444"/>
                  <a:pt x="140650" y="1400"/>
                  <a:pt x="139679" y="1488"/>
                </a:cubicBezTo>
                <a:cubicBezTo>
                  <a:pt x="138818" y="1599"/>
                  <a:pt x="138046" y="2084"/>
                  <a:pt x="137163" y="2195"/>
                </a:cubicBezTo>
                <a:cubicBezTo>
                  <a:pt x="136798" y="2237"/>
                  <a:pt x="136430" y="2250"/>
                  <a:pt x="136062" y="2250"/>
                </a:cubicBezTo>
                <a:cubicBezTo>
                  <a:pt x="135473" y="2250"/>
                  <a:pt x="134886" y="2217"/>
                  <a:pt x="134316" y="2217"/>
                </a:cubicBezTo>
                <a:cubicBezTo>
                  <a:pt x="133732" y="2217"/>
                  <a:pt x="133140" y="2255"/>
                  <a:pt x="132554" y="2255"/>
                </a:cubicBezTo>
                <a:cubicBezTo>
                  <a:pt x="132144" y="2255"/>
                  <a:pt x="131736" y="2236"/>
                  <a:pt x="131336" y="2173"/>
                </a:cubicBezTo>
                <a:cubicBezTo>
                  <a:pt x="130343" y="2040"/>
                  <a:pt x="129394" y="1731"/>
                  <a:pt x="128357" y="1731"/>
                </a:cubicBezTo>
                <a:cubicBezTo>
                  <a:pt x="125929" y="1687"/>
                  <a:pt x="123700" y="1180"/>
                  <a:pt x="121339" y="606"/>
                </a:cubicBezTo>
                <a:cubicBezTo>
                  <a:pt x="120071" y="297"/>
                  <a:pt x="118827" y="239"/>
                  <a:pt x="117563" y="239"/>
                </a:cubicBezTo>
                <a:cubicBezTo>
                  <a:pt x="117111" y="239"/>
                  <a:pt x="116656" y="247"/>
                  <a:pt x="116197" y="253"/>
                </a:cubicBezTo>
                <a:cubicBezTo>
                  <a:pt x="114762" y="253"/>
                  <a:pt x="113460" y="694"/>
                  <a:pt x="112092" y="1069"/>
                </a:cubicBezTo>
                <a:cubicBezTo>
                  <a:pt x="111303" y="1276"/>
                  <a:pt x="110457" y="1334"/>
                  <a:pt x="109603" y="1334"/>
                </a:cubicBezTo>
                <a:cubicBezTo>
                  <a:pt x="108545" y="1334"/>
                  <a:pt x="107475" y="1246"/>
                  <a:pt x="106486" y="1246"/>
                </a:cubicBezTo>
                <a:cubicBezTo>
                  <a:pt x="106239" y="1246"/>
                  <a:pt x="105992" y="1245"/>
                  <a:pt x="105746" y="1245"/>
                </a:cubicBezTo>
                <a:cubicBezTo>
                  <a:pt x="103529" y="1245"/>
                  <a:pt x="101342" y="1263"/>
                  <a:pt x="99137" y="1621"/>
                </a:cubicBezTo>
                <a:cubicBezTo>
                  <a:pt x="97614" y="1864"/>
                  <a:pt x="96180" y="2636"/>
                  <a:pt x="94613" y="2769"/>
                </a:cubicBezTo>
                <a:cubicBezTo>
                  <a:pt x="94318" y="2791"/>
                  <a:pt x="94002" y="2800"/>
                  <a:pt x="93678" y="2800"/>
                </a:cubicBezTo>
                <a:cubicBezTo>
                  <a:pt x="93031" y="2800"/>
                  <a:pt x="92354" y="2761"/>
                  <a:pt x="91766" y="2702"/>
                </a:cubicBezTo>
                <a:cubicBezTo>
                  <a:pt x="91037" y="2636"/>
                  <a:pt x="90353" y="2437"/>
                  <a:pt x="89625" y="2349"/>
                </a:cubicBezTo>
                <a:cubicBezTo>
                  <a:pt x="88676" y="2195"/>
                  <a:pt x="87727" y="2327"/>
                  <a:pt x="86800" y="2195"/>
                </a:cubicBezTo>
                <a:cubicBezTo>
                  <a:pt x="86204" y="2106"/>
                  <a:pt x="85630" y="1864"/>
                  <a:pt x="85035" y="1775"/>
                </a:cubicBezTo>
                <a:cubicBezTo>
                  <a:pt x="84781" y="1742"/>
                  <a:pt x="84527" y="1737"/>
                  <a:pt x="84273" y="1737"/>
                </a:cubicBezTo>
                <a:cubicBezTo>
                  <a:pt x="84146" y="1737"/>
                  <a:pt x="84019" y="1738"/>
                  <a:pt x="83892" y="1738"/>
                </a:cubicBezTo>
                <a:cubicBezTo>
                  <a:pt x="83766" y="1738"/>
                  <a:pt x="83639" y="1737"/>
                  <a:pt x="83512" y="1731"/>
                </a:cubicBezTo>
                <a:cubicBezTo>
                  <a:pt x="82695" y="1709"/>
                  <a:pt x="81901" y="1488"/>
                  <a:pt x="81062" y="1466"/>
                </a:cubicBezTo>
                <a:cubicBezTo>
                  <a:pt x="80543" y="1455"/>
                  <a:pt x="80026" y="1447"/>
                  <a:pt x="79510" y="1447"/>
                </a:cubicBezTo>
                <a:cubicBezTo>
                  <a:pt x="77963" y="1447"/>
                  <a:pt x="76427" y="1522"/>
                  <a:pt x="74905" y="1820"/>
                </a:cubicBezTo>
                <a:cubicBezTo>
                  <a:pt x="73047" y="2183"/>
                  <a:pt x="71154" y="2262"/>
                  <a:pt x="69258" y="2262"/>
                </a:cubicBezTo>
                <a:cubicBezTo>
                  <a:pt x="67820" y="2262"/>
                  <a:pt x="66379" y="2217"/>
                  <a:pt x="64951" y="2217"/>
                </a:cubicBezTo>
                <a:lnTo>
                  <a:pt x="59897" y="2217"/>
                </a:lnTo>
                <a:cubicBezTo>
                  <a:pt x="59836" y="2217"/>
                  <a:pt x="59775" y="2218"/>
                  <a:pt x="59713" y="2218"/>
                </a:cubicBezTo>
                <a:cubicBezTo>
                  <a:pt x="57729" y="2218"/>
                  <a:pt x="55843" y="1877"/>
                  <a:pt x="53895" y="1599"/>
                </a:cubicBezTo>
                <a:cubicBezTo>
                  <a:pt x="51555" y="1268"/>
                  <a:pt x="49304" y="1290"/>
                  <a:pt x="46965" y="1224"/>
                </a:cubicBezTo>
                <a:cubicBezTo>
                  <a:pt x="46940" y="1223"/>
                  <a:pt x="46916" y="1223"/>
                  <a:pt x="46891" y="1223"/>
                </a:cubicBezTo>
                <a:cubicBezTo>
                  <a:pt x="45820" y="1223"/>
                  <a:pt x="44910" y="1689"/>
                  <a:pt x="43853" y="1753"/>
                </a:cubicBezTo>
                <a:cubicBezTo>
                  <a:pt x="43726" y="1764"/>
                  <a:pt x="43598" y="1768"/>
                  <a:pt x="43469" y="1768"/>
                </a:cubicBezTo>
                <a:cubicBezTo>
                  <a:pt x="43082" y="1768"/>
                  <a:pt x="42689" y="1731"/>
                  <a:pt x="42308" y="1731"/>
                </a:cubicBezTo>
                <a:lnTo>
                  <a:pt x="23990" y="1731"/>
                </a:lnTo>
                <a:cubicBezTo>
                  <a:pt x="22379" y="1731"/>
                  <a:pt x="20812" y="1511"/>
                  <a:pt x="19223" y="1246"/>
                </a:cubicBezTo>
                <a:cubicBezTo>
                  <a:pt x="18561" y="1135"/>
                  <a:pt x="17921" y="915"/>
                  <a:pt x="17281" y="804"/>
                </a:cubicBezTo>
                <a:cubicBezTo>
                  <a:pt x="16376" y="650"/>
                  <a:pt x="15449" y="694"/>
                  <a:pt x="14545" y="495"/>
                </a:cubicBezTo>
                <a:cubicBezTo>
                  <a:pt x="13574" y="297"/>
                  <a:pt x="12602" y="10"/>
                  <a:pt x="11631" y="10"/>
                </a:cubicBezTo>
                <a:cubicBezTo>
                  <a:pt x="11344" y="2"/>
                  <a:pt x="11058" y="0"/>
                  <a:pt x="1077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6" name="Google Shape;96;p9"/>
          <p:cNvPicPr preferRelativeResize="0"/>
          <p:nvPr/>
        </p:nvPicPr>
        <p:blipFill rotWithShape="1">
          <a:blip r:embed="rId2">
            <a:alphaModFix amt="75000"/>
          </a:blip>
          <a:srcRect b="10" l="0" r="0" t="0"/>
          <a:stretch/>
        </p:blipFill>
        <p:spPr>
          <a:xfrm>
            <a:off x="0" y="0"/>
            <a:ext cx="9144001" cy="5143502"/>
          </a:xfrm>
          <a:prstGeom prst="rect">
            <a:avLst/>
          </a:prstGeom>
          <a:noFill/>
          <a:ln>
            <a:noFill/>
          </a:ln>
        </p:spPr>
      </p:pic>
      <p:sp>
        <p:nvSpPr>
          <p:cNvPr id="97" name="Google Shape;97;p9"/>
          <p:cNvSpPr txBox="1"/>
          <p:nvPr>
            <p:ph idx="1" type="subTitle"/>
          </p:nvPr>
        </p:nvSpPr>
        <p:spPr>
          <a:xfrm>
            <a:off x="1569200" y="2398200"/>
            <a:ext cx="2652900" cy="502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000">
                <a:solidFill>
                  <a:schemeClr val="dk1"/>
                </a:solidFill>
                <a:latin typeface="Sancreek"/>
                <a:ea typeface="Sancreek"/>
                <a:cs typeface="Sancreek"/>
                <a:sym typeface="Sancree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8" name="Google Shape;98;p9"/>
          <p:cNvSpPr txBox="1"/>
          <p:nvPr>
            <p:ph idx="2" type="subTitle"/>
          </p:nvPr>
        </p:nvSpPr>
        <p:spPr>
          <a:xfrm>
            <a:off x="1569150" y="2900700"/>
            <a:ext cx="2652900" cy="1011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9" name="Google Shape;99;p9"/>
          <p:cNvSpPr txBox="1"/>
          <p:nvPr>
            <p:ph idx="3" type="subTitle"/>
          </p:nvPr>
        </p:nvSpPr>
        <p:spPr>
          <a:xfrm>
            <a:off x="4921950" y="2900700"/>
            <a:ext cx="2652900" cy="1011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0" name="Google Shape;100;p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01" name="Google Shape;101;p9"/>
          <p:cNvSpPr txBox="1"/>
          <p:nvPr>
            <p:ph idx="4" type="subTitle"/>
          </p:nvPr>
        </p:nvSpPr>
        <p:spPr>
          <a:xfrm>
            <a:off x="4922000" y="2398200"/>
            <a:ext cx="2652900" cy="502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000">
                <a:solidFill>
                  <a:schemeClr val="dk1"/>
                </a:solidFill>
                <a:latin typeface="Sancreek"/>
                <a:ea typeface="Sancreek"/>
                <a:cs typeface="Sancreek"/>
                <a:sym typeface="Sancree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grpSp>
        <p:nvGrpSpPr>
          <p:cNvPr id="102" name="Google Shape;102;p9"/>
          <p:cNvGrpSpPr/>
          <p:nvPr/>
        </p:nvGrpSpPr>
        <p:grpSpPr>
          <a:xfrm>
            <a:off x="3810087" y="4951620"/>
            <a:ext cx="1523894" cy="119100"/>
            <a:chOff x="3810087" y="4951620"/>
            <a:chExt cx="1523894" cy="119100"/>
          </a:xfrm>
        </p:grpSpPr>
        <p:sp>
          <p:nvSpPr>
            <p:cNvPr id="103" name="Google Shape;103;p9"/>
            <p:cNvSpPr/>
            <p:nvPr/>
          </p:nvSpPr>
          <p:spPr>
            <a:xfrm>
              <a:off x="3810087"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9"/>
            <p:cNvSpPr/>
            <p:nvPr/>
          </p:nvSpPr>
          <p:spPr>
            <a:xfrm>
              <a:off x="4276252"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9"/>
            <p:cNvSpPr/>
            <p:nvPr/>
          </p:nvSpPr>
          <p:spPr>
            <a:xfrm>
              <a:off x="4742416"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9"/>
            <p:cNvSpPr/>
            <p:nvPr/>
          </p:nvSpPr>
          <p:spPr>
            <a:xfrm>
              <a:off x="5208581"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07" name="Shape 107"/>
        <p:cNvGrpSpPr/>
        <p:nvPr/>
      </p:nvGrpSpPr>
      <p:grpSpPr>
        <a:xfrm>
          <a:off x="0" y="0"/>
          <a:ext cx="0" cy="0"/>
          <a:chOff x="0" y="0"/>
          <a:chExt cx="0" cy="0"/>
        </a:xfrm>
      </p:grpSpPr>
      <p:sp>
        <p:nvSpPr>
          <p:cNvPr id="108" name="Google Shape;108;p10"/>
          <p:cNvSpPr/>
          <p:nvPr/>
        </p:nvSpPr>
        <p:spPr>
          <a:xfrm rot="206">
            <a:off x="264213" y="230128"/>
            <a:ext cx="8615316" cy="4663176"/>
          </a:xfrm>
          <a:custGeom>
            <a:rect b="b" l="l" r="r" t="t"/>
            <a:pathLst>
              <a:path extrusionOk="0" h="206130" w="206528">
                <a:moveTo>
                  <a:pt x="10771" y="0"/>
                </a:moveTo>
                <a:cubicBezTo>
                  <a:pt x="10197" y="0"/>
                  <a:pt x="9623" y="10"/>
                  <a:pt x="9049" y="10"/>
                </a:cubicBezTo>
                <a:cubicBezTo>
                  <a:pt x="8189" y="10"/>
                  <a:pt x="7460" y="120"/>
                  <a:pt x="6622" y="253"/>
                </a:cubicBezTo>
                <a:cubicBezTo>
                  <a:pt x="6136" y="319"/>
                  <a:pt x="5827" y="584"/>
                  <a:pt x="5342" y="694"/>
                </a:cubicBezTo>
                <a:cubicBezTo>
                  <a:pt x="4768" y="826"/>
                  <a:pt x="4459" y="826"/>
                  <a:pt x="3907" y="1091"/>
                </a:cubicBezTo>
                <a:cubicBezTo>
                  <a:pt x="3355" y="1356"/>
                  <a:pt x="2539" y="1555"/>
                  <a:pt x="2318" y="2217"/>
                </a:cubicBezTo>
                <a:cubicBezTo>
                  <a:pt x="2119" y="2813"/>
                  <a:pt x="2561" y="3276"/>
                  <a:pt x="2561" y="3916"/>
                </a:cubicBezTo>
                <a:cubicBezTo>
                  <a:pt x="2583" y="4335"/>
                  <a:pt x="2583" y="4777"/>
                  <a:pt x="2561" y="5196"/>
                </a:cubicBezTo>
                <a:cubicBezTo>
                  <a:pt x="2539" y="5770"/>
                  <a:pt x="2252" y="5836"/>
                  <a:pt x="1965" y="6278"/>
                </a:cubicBezTo>
                <a:cubicBezTo>
                  <a:pt x="1700" y="6697"/>
                  <a:pt x="1833" y="7403"/>
                  <a:pt x="1833" y="7911"/>
                </a:cubicBezTo>
                <a:cubicBezTo>
                  <a:pt x="1833" y="8816"/>
                  <a:pt x="1810" y="9720"/>
                  <a:pt x="1833" y="10625"/>
                </a:cubicBezTo>
                <a:cubicBezTo>
                  <a:pt x="1833" y="11707"/>
                  <a:pt x="1347" y="12612"/>
                  <a:pt x="1325" y="13671"/>
                </a:cubicBezTo>
                <a:cubicBezTo>
                  <a:pt x="1325" y="14576"/>
                  <a:pt x="972" y="15414"/>
                  <a:pt x="1082" y="16341"/>
                </a:cubicBezTo>
                <a:cubicBezTo>
                  <a:pt x="1148" y="16959"/>
                  <a:pt x="1479" y="17489"/>
                  <a:pt x="1656" y="18085"/>
                </a:cubicBezTo>
                <a:cubicBezTo>
                  <a:pt x="1833" y="18725"/>
                  <a:pt x="1788" y="19321"/>
                  <a:pt x="1810" y="20005"/>
                </a:cubicBezTo>
                <a:cubicBezTo>
                  <a:pt x="1833" y="20601"/>
                  <a:pt x="2053" y="21130"/>
                  <a:pt x="2075" y="21726"/>
                </a:cubicBezTo>
                <a:cubicBezTo>
                  <a:pt x="2097" y="22300"/>
                  <a:pt x="1943" y="22653"/>
                  <a:pt x="1810" y="23205"/>
                </a:cubicBezTo>
                <a:cubicBezTo>
                  <a:pt x="1722" y="23580"/>
                  <a:pt x="1700" y="24044"/>
                  <a:pt x="1634" y="24441"/>
                </a:cubicBezTo>
                <a:cubicBezTo>
                  <a:pt x="1524" y="25081"/>
                  <a:pt x="1568" y="25743"/>
                  <a:pt x="1568" y="26405"/>
                </a:cubicBezTo>
                <a:cubicBezTo>
                  <a:pt x="1568" y="26913"/>
                  <a:pt x="1590" y="27420"/>
                  <a:pt x="1568" y="27906"/>
                </a:cubicBezTo>
                <a:cubicBezTo>
                  <a:pt x="1568" y="28479"/>
                  <a:pt x="1744" y="28811"/>
                  <a:pt x="1833" y="29340"/>
                </a:cubicBezTo>
                <a:cubicBezTo>
                  <a:pt x="1987" y="30179"/>
                  <a:pt x="1833" y="31216"/>
                  <a:pt x="1833" y="32099"/>
                </a:cubicBezTo>
                <a:cubicBezTo>
                  <a:pt x="1810" y="32960"/>
                  <a:pt x="2009" y="33732"/>
                  <a:pt x="2075" y="34571"/>
                </a:cubicBezTo>
                <a:cubicBezTo>
                  <a:pt x="2119" y="35078"/>
                  <a:pt x="2296" y="35520"/>
                  <a:pt x="2340" y="36027"/>
                </a:cubicBezTo>
                <a:cubicBezTo>
                  <a:pt x="2384" y="36689"/>
                  <a:pt x="2053" y="36932"/>
                  <a:pt x="1877" y="37506"/>
                </a:cubicBezTo>
                <a:cubicBezTo>
                  <a:pt x="1788" y="37771"/>
                  <a:pt x="1855" y="37969"/>
                  <a:pt x="1833" y="38256"/>
                </a:cubicBezTo>
                <a:cubicBezTo>
                  <a:pt x="1788" y="38720"/>
                  <a:pt x="1722" y="39029"/>
                  <a:pt x="1634" y="39470"/>
                </a:cubicBezTo>
                <a:cubicBezTo>
                  <a:pt x="1479" y="40265"/>
                  <a:pt x="1524" y="41169"/>
                  <a:pt x="1568" y="41964"/>
                </a:cubicBezTo>
                <a:cubicBezTo>
                  <a:pt x="1590" y="42803"/>
                  <a:pt x="2186" y="43487"/>
                  <a:pt x="2583" y="44215"/>
                </a:cubicBezTo>
                <a:cubicBezTo>
                  <a:pt x="2826" y="44634"/>
                  <a:pt x="2826" y="44789"/>
                  <a:pt x="2826" y="45296"/>
                </a:cubicBezTo>
                <a:cubicBezTo>
                  <a:pt x="2804" y="46025"/>
                  <a:pt x="2627" y="46687"/>
                  <a:pt x="2561" y="47393"/>
                </a:cubicBezTo>
                <a:cubicBezTo>
                  <a:pt x="2473" y="48276"/>
                  <a:pt x="2561" y="49269"/>
                  <a:pt x="2561" y="50152"/>
                </a:cubicBezTo>
                <a:cubicBezTo>
                  <a:pt x="2561" y="50858"/>
                  <a:pt x="2583" y="51542"/>
                  <a:pt x="2450" y="52226"/>
                </a:cubicBezTo>
                <a:cubicBezTo>
                  <a:pt x="2318" y="52999"/>
                  <a:pt x="2009" y="53727"/>
                  <a:pt x="1877" y="54477"/>
                </a:cubicBezTo>
                <a:cubicBezTo>
                  <a:pt x="1722" y="55228"/>
                  <a:pt x="1788" y="55978"/>
                  <a:pt x="1634" y="56751"/>
                </a:cubicBezTo>
                <a:cubicBezTo>
                  <a:pt x="1369" y="58031"/>
                  <a:pt x="1744" y="59178"/>
                  <a:pt x="2208" y="60348"/>
                </a:cubicBezTo>
                <a:cubicBezTo>
                  <a:pt x="2914" y="62180"/>
                  <a:pt x="2804" y="63967"/>
                  <a:pt x="2804" y="65909"/>
                </a:cubicBezTo>
                <a:cubicBezTo>
                  <a:pt x="2826" y="67741"/>
                  <a:pt x="2473" y="69286"/>
                  <a:pt x="1877" y="71030"/>
                </a:cubicBezTo>
                <a:cubicBezTo>
                  <a:pt x="1369" y="72552"/>
                  <a:pt x="817" y="74384"/>
                  <a:pt x="839" y="76017"/>
                </a:cubicBezTo>
                <a:cubicBezTo>
                  <a:pt x="861" y="78180"/>
                  <a:pt x="839" y="80365"/>
                  <a:pt x="839" y="82550"/>
                </a:cubicBezTo>
                <a:cubicBezTo>
                  <a:pt x="839" y="84536"/>
                  <a:pt x="597" y="86478"/>
                  <a:pt x="597" y="88464"/>
                </a:cubicBezTo>
                <a:lnTo>
                  <a:pt x="597" y="95196"/>
                </a:lnTo>
                <a:lnTo>
                  <a:pt x="597" y="104332"/>
                </a:lnTo>
                <a:cubicBezTo>
                  <a:pt x="597" y="105171"/>
                  <a:pt x="575" y="105943"/>
                  <a:pt x="707" y="106760"/>
                </a:cubicBezTo>
                <a:cubicBezTo>
                  <a:pt x="928" y="107996"/>
                  <a:pt x="839" y="109254"/>
                  <a:pt x="839" y="110512"/>
                </a:cubicBezTo>
                <a:cubicBezTo>
                  <a:pt x="817" y="112057"/>
                  <a:pt x="1347" y="113469"/>
                  <a:pt x="1347" y="114948"/>
                </a:cubicBezTo>
                <a:cubicBezTo>
                  <a:pt x="1347" y="118170"/>
                  <a:pt x="707" y="121238"/>
                  <a:pt x="817" y="124438"/>
                </a:cubicBezTo>
                <a:cubicBezTo>
                  <a:pt x="861" y="125188"/>
                  <a:pt x="1170" y="125652"/>
                  <a:pt x="1347" y="126336"/>
                </a:cubicBezTo>
                <a:cubicBezTo>
                  <a:pt x="1479" y="126821"/>
                  <a:pt x="1325" y="127704"/>
                  <a:pt x="1325" y="128167"/>
                </a:cubicBezTo>
                <a:cubicBezTo>
                  <a:pt x="1325" y="128874"/>
                  <a:pt x="1325" y="129580"/>
                  <a:pt x="1325" y="130286"/>
                </a:cubicBezTo>
                <a:cubicBezTo>
                  <a:pt x="1325" y="131522"/>
                  <a:pt x="1369" y="132361"/>
                  <a:pt x="1877" y="133508"/>
                </a:cubicBezTo>
                <a:cubicBezTo>
                  <a:pt x="2384" y="134590"/>
                  <a:pt x="2450" y="135627"/>
                  <a:pt x="2627" y="136775"/>
                </a:cubicBezTo>
                <a:cubicBezTo>
                  <a:pt x="2958" y="139070"/>
                  <a:pt x="2804" y="141431"/>
                  <a:pt x="2804" y="143749"/>
                </a:cubicBezTo>
                <a:cubicBezTo>
                  <a:pt x="2804" y="145757"/>
                  <a:pt x="3223" y="148118"/>
                  <a:pt x="2384" y="149972"/>
                </a:cubicBezTo>
                <a:cubicBezTo>
                  <a:pt x="1678" y="151539"/>
                  <a:pt x="884" y="152974"/>
                  <a:pt x="839" y="154739"/>
                </a:cubicBezTo>
                <a:cubicBezTo>
                  <a:pt x="751" y="156946"/>
                  <a:pt x="663" y="159330"/>
                  <a:pt x="861" y="161515"/>
                </a:cubicBezTo>
                <a:cubicBezTo>
                  <a:pt x="972" y="162706"/>
                  <a:pt x="1104" y="163854"/>
                  <a:pt x="1457" y="164979"/>
                </a:cubicBezTo>
                <a:cubicBezTo>
                  <a:pt x="1810" y="166083"/>
                  <a:pt x="1899" y="167164"/>
                  <a:pt x="1810" y="168312"/>
                </a:cubicBezTo>
                <a:cubicBezTo>
                  <a:pt x="1612" y="170475"/>
                  <a:pt x="839" y="172417"/>
                  <a:pt x="839" y="174624"/>
                </a:cubicBezTo>
                <a:cubicBezTo>
                  <a:pt x="839" y="176698"/>
                  <a:pt x="1082" y="178707"/>
                  <a:pt x="1082" y="180759"/>
                </a:cubicBezTo>
                <a:cubicBezTo>
                  <a:pt x="1082" y="181708"/>
                  <a:pt x="972" y="182679"/>
                  <a:pt x="1126" y="183606"/>
                </a:cubicBezTo>
                <a:cubicBezTo>
                  <a:pt x="1325" y="184732"/>
                  <a:pt x="1590" y="185703"/>
                  <a:pt x="1590" y="186828"/>
                </a:cubicBezTo>
                <a:cubicBezTo>
                  <a:pt x="1568" y="188152"/>
                  <a:pt x="1369" y="189432"/>
                  <a:pt x="1325" y="190735"/>
                </a:cubicBezTo>
                <a:cubicBezTo>
                  <a:pt x="1303" y="191639"/>
                  <a:pt x="1038" y="192125"/>
                  <a:pt x="751" y="192986"/>
                </a:cubicBezTo>
                <a:cubicBezTo>
                  <a:pt x="530" y="193604"/>
                  <a:pt x="155" y="194310"/>
                  <a:pt x="89" y="194972"/>
                </a:cubicBezTo>
                <a:cubicBezTo>
                  <a:pt x="1" y="195722"/>
                  <a:pt x="486" y="196384"/>
                  <a:pt x="707" y="197068"/>
                </a:cubicBezTo>
                <a:cubicBezTo>
                  <a:pt x="950" y="197907"/>
                  <a:pt x="685" y="198768"/>
                  <a:pt x="884" y="199606"/>
                </a:cubicBezTo>
                <a:cubicBezTo>
                  <a:pt x="1060" y="200313"/>
                  <a:pt x="1082" y="200909"/>
                  <a:pt x="1082" y="201659"/>
                </a:cubicBezTo>
                <a:cubicBezTo>
                  <a:pt x="1082" y="202387"/>
                  <a:pt x="1104" y="202939"/>
                  <a:pt x="1281" y="203601"/>
                </a:cubicBezTo>
                <a:cubicBezTo>
                  <a:pt x="1391" y="204065"/>
                  <a:pt x="641" y="204771"/>
                  <a:pt x="1082" y="205455"/>
                </a:cubicBezTo>
                <a:cubicBezTo>
                  <a:pt x="1251" y="205708"/>
                  <a:pt x="1580" y="205787"/>
                  <a:pt x="1978" y="205787"/>
                </a:cubicBezTo>
                <a:cubicBezTo>
                  <a:pt x="2622" y="205787"/>
                  <a:pt x="3447" y="205579"/>
                  <a:pt x="4062" y="205565"/>
                </a:cubicBezTo>
                <a:cubicBezTo>
                  <a:pt x="5562" y="205565"/>
                  <a:pt x="7019" y="205808"/>
                  <a:pt x="8498" y="205830"/>
                </a:cubicBezTo>
                <a:cubicBezTo>
                  <a:pt x="10550" y="205830"/>
                  <a:pt x="12602" y="205565"/>
                  <a:pt x="14655" y="205565"/>
                </a:cubicBezTo>
                <a:cubicBezTo>
                  <a:pt x="15520" y="205565"/>
                  <a:pt x="16378" y="205579"/>
                  <a:pt x="17233" y="205579"/>
                </a:cubicBezTo>
                <a:cubicBezTo>
                  <a:pt x="18516" y="205579"/>
                  <a:pt x="19793" y="205548"/>
                  <a:pt x="21077" y="205389"/>
                </a:cubicBezTo>
                <a:cubicBezTo>
                  <a:pt x="23637" y="205080"/>
                  <a:pt x="26131" y="204396"/>
                  <a:pt x="28713" y="204131"/>
                </a:cubicBezTo>
                <a:cubicBezTo>
                  <a:pt x="29328" y="204074"/>
                  <a:pt x="29947" y="204058"/>
                  <a:pt x="30566" y="204058"/>
                </a:cubicBezTo>
                <a:cubicBezTo>
                  <a:pt x="31392" y="204058"/>
                  <a:pt x="32219" y="204087"/>
                  <a:pt x="33039" y="204087"/>
                </a:cubicBezTo>
                <a:cubicBezTo>
                  <a:pt x="33517" y="204087"/>
                  <a:pt x="33998" y="204077"/>
                  <a:pt x="34478" y="204077"/>
                </a:cubicBezTo>
                <a:cubicBezTo>
                  <a:pt x="35439" y="204077"/>
                  <a:pt x="36401" y="204116"/>
                  <a:pt x="37342" y="204351"/>
                </a:cubicBezTo>
                <a:cubicBezTo>
                  <a:pt x="38380" y="204594"/>
                  <a:pt x="39395" y="204594"/>
                  <a:pt x="40432" y="204815"/>
                </a:cubicBezTo>
                <a:cubicBezTo>
                  <a:pt x="41425" y="205036"/>
                  <a:pt x="42330" y="205455"/>
                  <a:pt x="43323" y="205631"/>
                </a:cubicBezTo>
                <a:cubicBezTo>
                  <a:pt x="44231" y="205796"/>
                  <a:pt x="45061" y="206077"/>
                  <a:pt x="45959" y="206077"/>
                </a:cubicBezTo>
                <a:cubicBezTo>
                  <a:pt x="46021" y="206077"/>
                  <a:pt x="46085" y="206076"/>
                  <a:pt x="46148" y="206073"/>
                </a:cubicBezTo>
                <a:cubicBezTo>
                  <a:pt x="46744" y="206051"/>
                  <a:pt x="47274" y="205852"/>
                  <a:pt x="47870" y="205698"/>
                </a:cubicBezTo>
                <a:cubicBezTo>
                  <a:pt x="48995" y="205389"/>
                  <a:pt x="50054" y="204793"/>
                  <a:pt x="51224" y="204528"/>
                </a:cubicBezTo>
                <a:cubicBezTo>
                  <a:pt x="51930" y="204351"/>
                  <a:pt x="52614" y="204373"/>
                  <a:pt x="53343" y="204285"/>
                </a:cubicBezTo>
                <a:cubicBezTo>
                  <a:pt x="54402" y="204175"/>
                  <a:pt x="55439" y="203932"/>
                  <a:pt x="56499" y="203866"/>
                </a:cubicBezTo>
                <a:cubicBezTo>
                  <a:pt x="56958" y="203831"/>
                  <a:pt x="57420" y="203820"/>
                  <a:pt x="57885" y="203820"/>
                </a:cubicBezTo>
                <a:cubicBezTo>
                  <a:pt x="58582" y="203820"/>
                  <a:pt x="59284" y="203844"/>
                  <a:pt x="59986" y="203844"/>
                </a:cubicBezTo>
                <a:cubicBezTo>
                  <a:pt x="60217" y="203844"/>
                  <a:pt x="60449" y="203833"/>
                  <a:pt x="60681" y="203833"/>
                </a:cubicBezTo>
                <a:cubicBezTo>
                  <a:pt x="60913" y="203833"/>
                  <a:pt x="61144" y="203844"/>
                  <a:pt x="61376" y="203888"/>
                </a:cubicBezTo>
                <a:cubicBezTo>
                  <a:pt x="61795" y="203976"/>
                  <a:pt x="62193" y="204219"/>
                  <a:pt x="62612" y="204285"/>
                </a:cubicBezTo>
                <a:cubicBezTo>
                  <a:pt x="64157" y="204594"/>
                  <a:pt x="65768" y="204616"/>
                  <a:pt x="67335" y="204859"/>
                </a:cubicBezTo>
                <a:cubicBezTo>
                  <a:pt x="68979" y="205113"/>
                  <a:pt x="70689" y="205185"/>
                  <a:pt x="72405" y="205185"/>
                </a:cubicBezTo>
                <a:cubicBezTo>
                  <a:pt x="74121" y="205185"/>
                  <a:pt x="75843" y="205113"/>
                  <a:pt x="77509" y="205080"/>
                </a:cubicBezTo>
                <a:cubicBezTo>
                  <a:pt x="77727" y="205072"/>
                  <a:pt x="77932" y="205064"/>
                  <a:pt x="78133" y="205064"/>
                </a:cubicBezTo>
                <a:cubicBezTo>
                  <a:pt x="78500" y="205064"/>
                  <a:pt x="78853" y="205090"/>
                  <a:pt x="79252" y="205190"/>
                </a:cubicBezTo>
                <a:cubicBezTo>
                  <a:pt x="79896" y="205327"/>
                  <a:pt x="80935" y="205790"/>
                  <a:pt x="81655" y="205790"/>
                </a:cubicBezTo>
                <a:cubicBezTo>
                  <a:pt x="81751" y="205790"/>
                  <a:pt x="81840" y="205782"/>
                  <a:pt x="81923" y="205764"/>
                </a:cubicBezTo>
                <a:cubicBezTo>
                  <a:pt x="82342" y="205676"/>
                  <a:pt x="82629" y="205322"/>
                  <a:pt x="83026" y="205190"/>
                </a:cubicBezTo>
                <a:cubicBezTo>
                  <a:pt x="83362" y="205063"/>
                  <a:pt x="83800" y="205033"/>
                  <a:pt x="84236" y="205033"/>
                </a:cubicBezTo>
                <a:cubicBezTo>
                  <a:pt x="84633" y="205033"/>
                  <a:pt x="85028" y="205058"/>
                  <a:pt x="85344" y="205058"/>
                </a:cubicBezTo>
                <a:cubicBezTo>
                  <a:pt x="86685" y="205078"/>
                  <a:pt x="88040" y="205119"/>
                  <a:pt x="89397" y="205119"/>
                </a:cubicBezTo>
                <a:cubicBezTo>
                  <a:pt x="90920" y="205119"/>
                  <a:pt x="92445" y="205068"/>
                  <a:pt x="93951" y="204881"/>
                </a:cubicBezTo>
                <a:cubicBezTo>
                  <a:pt x="94828" y="204775"/>
                  <a:pt x="95732" y="204741"/>
                  <a:pt x="96645" y="204741"/>
                </a:cubicBezTo>
                <a:cubicBezTo>
                  <a:pt x="98190" y="204741"/>
                  <a:pt x="99757" y="204837"/>
                  <a:pt x="101256" y="204837"/>
                </a:cubicBezTo>
                <a:lnTo>
                  <a:pt x="114100" y="204837"/>
                </a:lnTo>
                <a:cubicBezTo>
                  <a:pt x="116815" y="204837"/>
                  <a:pt x="119397" y="205234"/>
                  <a:pt x="122111" y="205521"/>
                </a:cubicBezTo>
                <a:cubicBezTo>
                  <a:pt x="122638" y="205585"/>
                  <a:pt x="123177" y="205603"/>
                  <a:pt x="123719" y="205603"/>
                </a:cubicBezTo>
                <a:cubicBezTo>
                  <a:pt x="124493" y="205603"/>
                  <a:pt x="125274" y="205565"/>
                  <a:pt x="126040" y="205565"/>
                </a:cubicBezTo>
                <a:cubicBezTo>
                  <a:pt x="126063" y="205566"/>
                  <a:pt x="126086" y="205566"/>
                  <a:pt x="126110" y="205566"/>
                </a:cubicBezTo>
                <a:cubicBezTo>
                  <a:pt x="127183" y="205566"/>
                  <a:pt x="128093" y="205076"/>
                  <a:pt x="129129" y="204881"/>
                </a:cubicBezTo>
                <a:cubicBezTo>
                  <a:pt x="130365" y="204660"/>
                  <a:pt x="131690" y="204638"/>
                  <a:pt x="132947" y="204462"/>
                </a:cubicBezTo>
                <a:cubicBezTo>
                  <a:pt x="133574" y="204368"/>
                  <a:pt x="134190" y="204340"/>
                  <a:pt x="134803" y="204340"/>
                </a:cubicBezTo>
                <a:cubicBezTo>
                  <a:pt x="135053" y="204340"/>
                  <a:pt x="135302" y="204345"/>
                  <a:pt x="135552" y="204351"/>
                </a:cubicBezTo>
                <a:cubicBezTo>
                  <a:pt x="137781" y="204351"/>
                  <a:pt x="139966" y="204087"/>
                  <a:pt x="142195" y="204087"/>
                </a:cubicBezTo>
                <a:cubicBezTo>
                  <a:pt x="142542" y="204087"/>
                  <a:pt x="142887" y="204084"/>
                  <a:pt x="143231" y="204084"/>
                </a:cubicBezTo>
                <a:cubicBezTo>
                  <a:pt x="144720" y="204084"/>
                  <a:pt x="146175" y="204128"/>
                  <a:pt x="147646" y="204594"/>
                </a:cubicBezTo>
                <a:cubicBezTo>
                  <a:pt x="149211" y="205081"/>
                  <a:pt x="150776" y="205324"/>
                  <a:pt x="152438" y="205324"/>
                </a:cubicBezTo>
                <a:cubicBezTo>
                  <a:pt x="152510" y="205324"/>
                  <a:pt x="152583" y="205323"/>
                  <a:pt x="152656" y="205322"/>
                </a:cubicBezTo>
                <a:cubicBezTo>
                  <a:pt x="156266" y="205301"/>
                  <a:pt x="159835" y="205078"/>
                  <a:pt x="163461" y="205078"/>
                </a:cubicBezTo>
                <a:cubicBezTo>
                  <a:pt x="163626" y="205078"/>
                  <a:pt x="163790" y="205079"/>
                  <a:pt x="163955" y="205080"/>
                </a:cubicBezTo>
                <a:cubicBezTo>
                  <a:pt x="165191" y="205080"/>
                  <a:pt x="166339" y="204837"/>
                  <a:pt x="167597" y="204837"/>
                </a:cubicBezTo>
                <a:lnTo>
                  <a:pt x="173423" y="204837"/>
                </a:lnTo>
                <a:cubicBezTo>
                  <a:pt x="173728" y="204837"/>
                  <a:pt x="174115" y="204790"/>
                  <a:pt x="174456" y="204790"/>
                </a:cubicBezTo>
                <a:cubicBezTo>
                  <a:pt x="174584" y="204790"/>
                  <a:pt x="174705" y="204797"/>
                  <a:pt x="174813" y="204815"/>
                </a:cubicBezTo>
                <a:cubicBezTo>
                  <a:pt x="175277" y="204903"/>
                  <a:pt x="175608" y="205190"/>
                  <a:pt x="176093" y="205278"/>
                </a:cubicBezTo>
                <a:cubicBezTo>
                  <a:pt x="177395" y="205499"/>
                  <a:pt x="178720" y="205543"/>
                  <a:pt x="180022" y="205764"/>
                </a:cubicBezTo>
                <a:cubicBezTo>
                  <a:pt x="181401" y="205985"/>
                  <a:pt x="182879" y="206129"/>
                  <a:pt x="184340" y="206129"/>
                </a:cubicBezTo>
                <a:cubicBezTo>
                  <a:pt x="185357" y="206129"/>
                  <a:pt x="186366" y="206059"/>
                  <a:pt x="187327" y="205896"/>
                </a:cubicBezTo>
                <a:cubicBezTo>
                  <a:pt x="188364" y="205720"/>
                  <a:pt x="189357" y="205455"/>
                  <a:pt x="190394" y="205212"/>
                </a:cubicBezTo>
                <a:cubicBezTo>
                  <a:pt x="190779" y="205137"/>
                  <a:pt x="191159" y="205126"/>
                  <a:pt x="191538" y="205126"/>
                </a:cubicBezTo>
                <a:cubicBezTo>
                  <a:pt x="191700" y="205126"/>
                  <a:pt x="191862" y="205128"/>
                  <a:pt x="192024" y="205128"/>
                </a:cubicBezTo>
                <a:cubicBezTo>
                  <a:pt x="192372" y="205128"/>
                  <a:pt x="192718" y="205118"/>
                  <a:pt x="193065" y="205058"/>
                </a:cubicBezTo>
                <a:cubicBezTo>
                  <a:pt x="194036" y="204881"/>
                  <a:pt x="194875" y="204837"/>
                  <a:pt x="195868" y="204837"/>
                </a:cubicBezTo>
                <a:cubicBezTo>
                  <a:pt x="196177" y="204837"/>
                  <a:pt x="196495" y="204847"/>
                  <a:pt x="196811" y="204847"/>
                </a:cubicBezTo>
                <a:cubicBezTo>
                  <a:pt x="196969" y="204847"/>
                  <a:pt x="197126" y="204844"/>
                  <a:pt x="197280" y="204837"/>
                </a:cubicBezTo>
                <a:cubicBezTo>
                  <a:pt x="197722" y="204815"/>
                  <a:pt x="198053" y="204594"/>
                  <a:pt x="198494" y="204572"/>
                </a:cubicBezTo>
                <a:cubicBezTo>
                  <a:pt x="198682" y="204561"/>
                  <a:pt x="198869" y="204557"/>
                  <a:pt x="199056" y="204557"/>
                </a:cubicBezTo>
                <a:cubicBezTo>
                  <a:pt x="199618" y="204557"/>
                  <a:pt x="200177" y="204594"/>
                  <a:pt x="200723" y="204594"/>
                </a:cubicBezTo>
                <a:cubicBezTo>
                  <a:pt x="201517" y="204594"/>
                  <a:pt x="202135" y="204727"/>
                  <a:pt x="202886" y="204837"/>
                </a:cubicBezTo>
                <a:cubicBezTo>
                  <a:pt x="203271" y="204894"/>
                  <a:pt x="203961" y="205191"/>
                  <a:pt x="204633" y="205191"/>
                </a:cubicBezTo>
                <a:cubicBezTo>
                  <a:pt x="205000" y="205191"/>
                  <a:pt x="205362" y="205102"/>
                  <a:pt x="205667" y="204837"/>
                </a:cubicBezTo>
                <a:cubicBezTo>
                  <a:pt x="206527" y="204087"/>
                  <a:pt x="205799" y="202895"/>
                  <a:pt x="205667" y="201990"/>
                </a:cubicBezTo>
                <a:cubicBezTo>
                  <a:pt x="205622" y="201571"/>
                  <a:pt x="205446" y="201019"/>
                  <a:pt x="205269" y="200644"/>
                </a:cubicBezTo>
                <a:cubicBezTo>
                  <a:pt x="205004" y="200026"/>
                  <a:pt x="204806" y="199518"/>
                  <a:pt x="204695" y="198812"/>
                </a:cubicBezTo>
                <a:cubicBezTo>
                  <a:pt x="204497" y="197466"/>
                  <a:pt x="204695" y="195943"/>
                  <a:pt x="204673" y="194597"/>
                </a:cubicBezTo>
                <a:cubicBezTo>
                  <a:pt x="204673" y="193758"/>
                  <a:pt x="204828" y="192964"/>
                  <a:pt x="204916" y="192125"/>
                </a:cubicBezTo>
                <a:cubicBezTo>
                  <a:pt x="205004" y="191242"/>
                  <a:pt x="204916" y="190315"/>
                  <a:pt x="204938" y="189432"/>
                </a:cubicBezTo>
                <a:cubicBezTo>
                  <a:pt x="204938" y="188351"/>
                  <a:pt x="204673" y="187292"/>
                  <a:pt x="204673" y="186210"/>
                </a:cubicBezTo>
                <a:cubicBezTo>
                  <a:pt x="204673" y="185107"/>
                  <a:pt x="204453" y="184401"/>
                  <a:pt x="204210" y="183319"/>
                </a:cubicBezTo>
                <a:cubicBezTo>
                  <a:pt x="203945" y="182149"/>
                  <a:pt x="203393" y="181090"/>
                  <a:pt x="203106" y="179920"/>
                </a:cubicBezTo>
                <a:cubicBezTo>
                  <a:pt x="202820" y="178640"/>
                  <a:pt x="202621" y="177316"/>
                  <a:pt x="202489" y="176014"/>
                </a:cubicBezTo>
                <a:cubicBezTo>
                  <a:pt x="202202" y="172969"/>
                  <a:pt x="201738" y="169989"/>
                  <a:pt x="201716" y="166922"/>
                </a:cubicBezTo>
                <a:cubicBezTo>
                  <a:pt x="201694" y="165355"/>
                  <a:pt x="201981" y="164229"/>
                  <a:pt x="202555" y="162728"/>
                </a:cubicBezTo>
                <a:cubicBezTo>
                  <a:pt x="203195" y="161007"/>
                  <a:pt x="203614" y="159219"/>
                  <a:pt x="204078" y="157454"/>
                </a:cubicBezTo>
                <a:cubicBezTo>
                  <a:pt x="204475" y="155909"/>
                  <a:pt x="204431" y="154474"/>
                  <a:pt x="204431" y="152907"/>
                </a:cubicBezTo>
                <a:cubicBezTo>
                  <a:pt x="204431" y="151208"/>
                  <a:pt x="204431" y="149597"/>
                  <a:pt x="204188" y="147920"/>
                </a:cubicBezTo>
                <a:cubicBezTo>
                  <a:pt x="204011" y="146662"/>
                  <a:pt x="203989" y="145382"/>
                  <a:pt x="203769" y="144124"/>
                </a:cubicBezTo>
                <a:cubicBezTo>
                  <a:pt x="203614" y="143219"/>
                  <a:pt x="203217" y="142402"/>
                  <a:pt x="203173" y="141497"/>
                </a:cubicBezTo>
                <a:cubicBezTo>
                  <a:pt x="203151" y="140747"/>
                  <a:pt x="203106" y="139931"/>
                  <a:pt x="203239" y="139202"/>
                </a:cubicBezTo>
                <a:cubicBezTo>
                  <a:pt x="203327" y="138673"/>
                  <a:pt x="203570" y="138165"/>
                  <a:pt x="203658" y="137635"/>
                </a:cubicBezTo>
                <a:cubicBezTo>
                  <a:pt x="203835" y="136488"/>
                  <a:pt x="203702" y="135186"/>
                  <a:pt x="203702" y="134038"/>
                </a:cubicBezTo>
                <a:cubicBezTo>
                  <a:pt x="203702" y="132140"/>
                  <a:pt x="203482" y="130286"/>
                  <a:pt x="204188" y="128521"/>
                </a:cubicBezTo>
                <a:cubicBezTo>
                  <a:pt x="204960" y="126578"/>
                  <a:pt x="205777" y="124769"/>
                  <a:pt x="205667" y="122628"/>
                </a:cubicBezTo>
                <a:cubicBezTo>
                  <a:pt x="205644" y="121922"/>
                  <a:pt x="205402" y="121547"/>
                  <a:pt x="205027" y="120929"/>
                </a:cubicBezTo>
                <a:cubicBezTo>
                  <a:pt x="204673" y="120333"/>
                  <a:pt x="204210" y="119715"/>
                  <a:pt x="204011" y="119009"/>
                </a:cubicBezTo>
                <a:cubicBezTo>
                  <a:pt x="203901" y="118523"/>
                  <a:pt x="203967" y="118015"/>
                  <a:pt x="203879" y="117530"/>
                </a:cubicBezTo>
                <a:cubicBezTo>
                  <a:pt x="203769" y="116780"/>
                  <a:pt x="203438" y="116095"/>
                  <a:pt x="203415" y="115301"/>
                </a:cubicBezTo>
                <a:cubicBezTo>
                  <a:pt x="203415" y="114882"/>
                  <a:pt x="203438" y="114440"/>
                  <a:pt x="203438" y="114021"/>
                </a:cubicBezTo>
                <a:cubicBezTo>
                  <a:pt x="203460" y="113006"/>
                  <a:pt x="203438" y="112013"/>
                  <a:pt x="203438" y="110997"/>
                </a:cubicBezTo>
                <a:lnTo>
                  <a:pt x="203438" y="102655"/>
                </a:lnTo>
                <a:cubicBezTo>
                  <a:pt x="203438" y="101463"/>
                  <a:pt x="203415" y="100316"/>
                  <a:pt x="203636" y="99146"/>
                </a:cubicBezTo>
                <a:cubicBezTo>
                  <a:pt x="203769" y="98418"/>
                  <a:pt x="203658" y="97800"/>
                  <a:pt x="203504" y="97094"/>
                </a:cubicBezTo>
                <a:cubicBezTo>
                  <a:pt x="202996" y="94600"/>
                  <a:pt x="203195" y="91996"/>
                  <a:pt x="203195" y="89480"/>
                </a:cubicBezTo>
                <a:cubicBezTo>
                  <a:pt x="203195" y="88310"/>
                  <a:pt x="203129" y="87162"/>
                  <a:pt x="203327" y="86015"/>
                </a:cubicBezTo>
                <a:cubicBezTo>
                  <a:pt x="203482" y="85264"/>
                  <a:pt x="203791" y="84536"/>
                  <a:pt x="203901" y="83764"/>
                </a:cubicBezTo>
                <a:cubicBezTo>
                  <a:pt x="203967" y="83278"/>
                  <a:pt x="203945" y="82793"/>
                  <a:pt x="203989" y="82307"/>
                </a:cubicBezTo>
                <a:cubicBezTo>
                  <a:pt x="204122" y="81314"/>
                  <a:pt x="204409" y="80343"/>
                  <a:pt x="204453" y="79328"/>
                </a:cubicBezTo>
                <a:cubicBezTo>
                  <a:pt x="204475" y="78357"/>
                  <a:pt x="204431" y="77363"/>
                  <a:pt x="204431" y="76392"/>
                </a:cubicBezTo>
                <a:cubicBezTo>
                  <a:pt x="204431" y="74605"/>
                  <a:pt x="204210" y="72839"/>
                  <a:pt x="203879" y="71074"/>
                </a:cubicBezTo>
                <a:cubicBezTo>
                  <a:pt x="203724" y="70257"/>
                  <a:pt x="203614" y="69418"/>
                  <a:pt x="203680" y="68602"/>
                </a:cubicBezTo>
                <a:cubicBezTo>
                  <a:pt x="203724" y="68094"/>
                  <a:pt x="203923" y="67631"/>
                  <a:pt x="203945" y="67123"/>
                </a:cubicBezTo>
                <a:cubicBezTo>
                  <a:pt x="203989" y="65600"/>
                  <a:pt x="204188" y="64122"/>
                  <a:pt x="204188" y="62599"/>
                </a:cubicBezTo>
                <a:cubicBezTo>
                  <a:pt x="204188" y="61584"/>
                  <a:pt x="204210" y="60591"/>
                  <a:pt x="204188" y="59598"/>
                </a:cubicBezTo>
                <a:cubicBezTo>
                  <a:pt x="204166" y="58759"/>
                  <a:pt x="204497" y="58141"/>
                  <a:pt x="204629" y="57324"/>
                </a:cubicBezTo>
                <a:cubicBezTo>
                  <a:pt x="204740" y="56728"/>
                  <a:pt x="204607" y="56111"/>
                  <a:pt x="204740" y="55515"/>
                </a:cubicBezTo>
                <a:cubicBezTo>
                  <a:pt x="204784" y="55272"/>
                  <a:pt x="204916" y="55073"/>
                  <a:pt x="204938" y="54808"/>
                </a:cubicBezTo>
                <a:cubicBezTo>
                  <a:pt x="205004" y="54235"/>
                  <a:pt x="204916" y="53617"/>
                  <a:pt x="204916" y="53043"/>
                </a:cubicBezTo>
                <a:cubicBezTo>
                  <a:pt x="204916" y="52006"/>
                  <a:pt x="205402" y="51101"/>
                  <a:pt x="205446" y="50086"/>
                </a:cubicBezTo>
                <a:cubicBezTo>
                  <a:pt x="205468" y="49512"/>
                  <a:pt x="205424" y="48938"/>
                  <a:pt x="205424" y="48364"/>
                </a:cubicBezTo>
                <a:cubicBezTo>
                  <a:pt x="205424" y="47084"/>
                  <a:pt x="205049" y="45870"/>
                  <a:pt x="204960" y="44612"/>
                </a:cubicBezTo>
                <a:cubicBezTo>
                  <a:pt x="204894" y="44038"/>
                  <a:pt x="204762" y="44038"/>
                  <a:pt x="204497" y="43641"/>
                </a:cubicBezTo>
                <a:cubicBezTo>
                  <a:pt x="204100" y="43112"/>
                  <a:pt x="204188" y="42604"/>
                  <a:pt x="204166" y="41986"/>
                </a:cubicBezTo>
                <a:cubicBezTo>
                  <a:pt x="204166" y="41302"/>
                  <a:pt x="204188" y="40618"/>
                  <a:pt x="204188" y="39956"/>
                </a:cubicBezTo>
                <a:lnTo>
                  <a:pt x="204188" y="31459"/>
                </a:lnTo>
                <a:lnTo>
                  <a:pt x="204188" y="27354"/>
                </a:lnTo>
                <a:cubicBezTo>
                  <a:pt x="204188" y="26339"/>
                  <a:pt x="204276" y="25257"/>
                  <a:pt x="204055" y="24286"/>
                </a:cubicBezTo>
                <a:cubicBezTo>
                  <a:pt x="203857" y="23381"/>
                  <a:pt x="203791" y="22278"/>
                  <a:pt x="204188" y="21417"/>
                </a:cubicBezTo>
                <a:cubicBezTo>
                  <a:pt x="204497" y="20755"/>
                  <a:pt x="205049" y="19983"/>
                  <a:pt x="205181" y="19254"/>
                </a:cubicBezTo>
                <a:cubicBezTo>
                  <a:pt x="205380" y="18173"/>
                  <a:pt x="204916" y="17114"/>
                  <a:pt x="204916" y="16032"/>
                </a:cubicBezTo>
                <a:cubicBezTo>
                  <a:pt x="204938" y="15083"/>
                  <a:pt x="204673" y="14223"/>
                  <a:pt x="204673" y="13274"/>
                </a:cubicBezTo>
                <a:cubicBezTo>
                  <a:pt x="204695" y="11927"/>
                  <a:pt x="204431" y="10581"/>
                  <a:pt x="204166" y="9279"/>
                </a:cubicBezTo>
                <a:cubicBezTo>
                  <a:pt x="204011" y="8551"/>
                  <a:pt x="203746" y="7800"/>
                  <a:pt x="203680" y="7050"/>
                </a:cubicBezTo>
                <a:cubicBezTo>
                  <a:pt x="203570" y="6013"/>
                  <a:pt x="203702" y="4909"/>
                  <a:pt x="203702" y="3894"/>
                </a:cubicBezTo>
                <a:cubicBezTo>
                  <a:pt x="203702" y="2967"/>
                  <a:pt x="203393" y="1511"/>
                  <a:pt x="202952" y="981"/>
                </a:cubicBezTo>
                <a:cubicBezTo>
                  <a:pt x="202797" y="794"/>
                  <a:pt x="202460" y="723"/>
                  <a:pt x="202044" y="723"/>
                </a:cubicBezTo>
                <a:cubicBezTo>
                  <a:pt x="201278" y="723"/>
                  <a:pt x="200240" y="965"/>
                  <a:pt x="199553" y="1180"/>
                </a:cubicBezTo>
                <a:cubicBezTo>
                  <a:pt x="198591" y="1473"/>
                  <a:pt x="197566" y="1542"/>
                  <a:pt x="196535" y="1542"/>
                </a:cubicBezTo>
                <a:cubicBezTo>
                  <a:pt x="195627" y="1542"/>
                  <a:pt x="194715" y="1488"/>
                  <a:pt x="193837" y="1488"/>
                </a:cubicBezTo>
                <a:cubicBezTo>
                  <a:pt x="192800" y="1488"/>
                  <a:pt x="191983" y="1444"/>
                  <a:pt x="190990" y="1113"/>
                </a:cubicBezTo>
                <a:cubicBezTo>
                  <a:pt x="190174" y="848"/>
                  <a:pt x="189468" y="738"/>
                  <a:pt x="188607" y="738"/>
                </a:cubicBezTo>
                <a:cubicBezTo>
                  <a:pt x="188386" y="745"/>
                  <a:pt x="188165" y="748"/>
                  <a:pt x="187945" y="748"/>
                </a:cubicBezTo>
                <a:cubicBezTo>
                  <a:pt x="187503" y="748"/>
                  <a:pt x="187062" y="738"/>
                  <a:pt x="186621" y="738"/>
                </a:cubicBezTo>
                <a:cubicBezTo>
                  <a:pt x="185561" y="738"/>
                  <a:pt x="184546" y="981"/>
                  <a:pt x="183487" y="1003"/>
                </a:cubicBezTo>
                <a:cubicBezTo>
                  <a:pt x="182604" y="1025"/>
                  <a:pt x="181876" y="1003"/>
                  <a:pt x="180993" y="1224"/>
                </a:cubicBezTo>
                <a:cubicBezTo>
                  <a:pt x="179911" y="1511"/>
                  <a:pt x="178940" y="1709"/>
                  <a:pt x="177815" y="1753"/>
                </a:cubicBezTo>
                <a:cubicBezTo>
                  <a:pt x="177496" y="1761"/>
                  <a:pt x="177176" y="1764"/>
                  <a:pt x="176855" y="1764"/>
                </a:cubicBezTo>
                <a:cubicBezTo>
                  <a:pt x="174221" y="1764"/>
                  <a:pt x="171527" y="1508"/>
                  <a:pt x="169009" y="760"/>
                </a:cubicBezTo>
                <a:cubicBezTo>
                  <a:pt x="168170" y="495"/>
                  <a:pt x="167486" y="253"/>
                  <a:pt x="166581" y="231"/>
                </a:cubicBezTo>
                <a:cubicBezTo>
                  <a:pt x="165566" y="231"/>
                  <a:pt x="164661" y="363"/>
                  <a:pt x="163668" y="606"/>
                </a:cubicBezTo>
                <a:cubicBezTo>
                  <a:pt x="161196" y="1246"/>
                  <a:pt x="158703" y="2173"/>
                  <a:pt x="156120" y="2239"/>
                </a:cubicBezTo>
                <a:cubicBezTo>
                  <a:pt x="156003" y="2242"/>
                  <a:pt x="155885" y="2244"/>
                  <a:pt x="155768" y="2244"/>
                </a:cubicBezTo>
                <a:cubicBezTo>
                  <a:pt x="153550" y="2244"/>
                  <a:pt x="151368" y="1674"/>
                  <a:pt x="149147" y="1422"/>
                </a:cubicBezTo>
                <a:cubicBezTo>
                  <a:pt x="147810" y="1260"/>
                  <a:pt x="146489" y="1245"/>
                  <a:pt x="145146" y="1245"/>
                </a:cubicBezTo>
                <a:cubicBezTo>
                  <a:pt x="144848" y="1245"/>
                  <a:pt x="144548" y="1246"/>
                  <a:pt x="144247" y="1246"/>
                </a:cubicBezTo>
                <a:cubicBezTo>
                  <a:pt x="143960" y="1246"/>
                  <a:pt x="143673" y="1235"/>
                  <a:pt x="143386" y="1235"/>
                </a:cubicBezTo>
                <a:cubicBezTo>
                  <a:pt x="143099" y="1235"/>
                  <a:pt x="142813" y="1246"/>
                  <a:pt x="142526" y="1290"/>
                </a:cubicBezTo>
                <a:cubicBezTo>
                  <a:pt x="141577" y="1444"/>
                  <a:pt x="140650" y="1400"/>
                  <a:pt x="139679" y="1488"/>
                </a:cubicBezTo>
                <a:cubicBezTo>
                  <a:pt x="138818" y="1599"/>
                  <a:pt x="138046" y="2084"/>
                  <a:pt x="137163" y="2195"/>
                </a:cubicBezTo>
                <a:cubicBezTo>
                  <a:pt x="136798" y="2237"/>
                  <a:pt x="136430" y="2250"/>
                  <a:pt x="136062" y="2250"/>
                </a:cubicBezTo>
                <a:cubicBezTo>
                  <a:pt x="135473" y="2250"/>
                  <a:pt x="134886" y="2217"/>
                  <a:pt x="134316" y="2217"/>
                </a:cubicBezTo>
                <a:cubicBezTo>
                  <a:pt x="133732" y="2217"/>
                  <a:pt x="133140" y="2255"/>
                  <a:pt x="132554" y="2255"/>
                </a:cubicBezTo>
                <a:cubicBezTo>
                  <a:pt x="132144" y="2255"/>
                  <a:pt x="131736" y="2236"/>
                  <a:pt x="131336" y="2173"/>
                </a:cubicBezTo>
                <a:cubicBezTo>
                  <a:pt x="130343" y="2040"/>
                  <a:pt x="129394" y="1731"/>
                  <a:pt x="128357" y="1731"/>
                </a:cubicBezTo>
                <a:cubicBezTo>
                  <a:pt x="125929" y="1687"/>
                  <a:pt x="123700" y="1180"/>
                  <a:pt x="121339" y="606"/>
                </a:cubicBezTo>
                <a:cubicBezTo>
                  <a:pt x="120071" y="297"/>
                  <a:pt x="118827" y="239"/>
                  <a:pt x="117563" y="239"/>
                </a:cubicBezTo>
                <a:cubicBezTo>
                  <a:pt x="117111" y="239"/>
                  <a:pt x="116656" y="247"/>
                  <a:pt x="116197" y="253"/>
                </a:cubicBezTo>
                <a:cubicBezTo>
                  <a:pt x="114762" y="253"/>
                  <a:pt x="113460" y="694"/>
                  <a:pt x="112092" y="1069"/>
                </a:cubicBezTo>
                <a:cubicBezTo>
                  <a:pt x="111303" y="1276"/>
                  <a:pt x="110457" y="1334"/>
                  <a:pt x="109603" y="1334"/>
                </a:cubicBezTo>
                <a:cubicBezTo>
                  <a:pt x="108545" y="1334"/>
                  <a:pt x="107475" y="1246"/>
                  <a:pt x="106486" y="1246"/>
                </a:cubicBezTo>
                <a:cubicBezTo>
                  <a:pt x="106239" y="1246"/>
                  <a:pt x="105992" y="1245"/>
                  <a:pt x="105746" y="1245"/>
                </a:cubicBezTo>
                <a:cubicBezTo>
                  <a:pt x="103529" y="1245"/>
                  <a:pt x="101342" y="1263"/>
                  <a:pt x="99137" y="1621"/>
                </a:cubicBezTo>
                <a:cubicBezTo>
                  <a:pt x="97614" y="1864"/>
                  <a:pt x="96180" y="2636"/>
                  <a:pt x="94613" y="2769"/>
                </a:cubicBezTo>
                <a:cubicBezTo>
                  <a:pt x="94318" y="2791"/>
                  <a:pt x="94002" y="2800"/>
                  <a:pt x="93678" y="2800"/>
                </a:cubicBezTo>
                <a:cubicBezTo>
                  <a:pt x="93031" y="2800"/>
                  <a:pt x="92354" y="2761"/>
                  <a:pt x="91766" y="2702"/>
                </a:cubicBezTo>
                <a:cubicBezTo>
                  <a:pt x="91037" y="2636"/>
                  <a:pt x="90353" y="2437"/>
                  <a:pt x="89625" y="2349"/>
                </a:cubicBezTo>
                <a:cubicBezTo>
                  <a:pt x="88676" y="2195"/>
                  <a:pt x="87727" y="2327"/>
                  <a:pt x="86800" y="2195"/>
                </a:cubicBezTo>
                <a:cubicBezTo>
                  <a:pt x="86204" y="2106"/>
                  <a:pt x="85630" y="1864"/>
                  <a:pt x="85035" y="1775"/>
                </a:cubicBezTo>
                <a:cubicBezTo>
                  <a:pt x="84781" y="1742"/>
                  <a:pt x="84527" y="1737"/>
                  <a:pt x="84273" y="1737"/>
                </a:cubicBezTo>
                <a:cubicBezTo>
                  <a:pt x="84146" y="1737"/>
                  <a:pt x="84019" y="1738"/>
                  <a:pt x="83892" y="1738"/>
                </a:cubicBezTo>
                <a:cubicBezTo>
                  <a:pt x="83766" y="1738"/>
                  <a:pt x="83639" y="1737"/>
                  <a:pt x="83512" y="1731"/>
                </a:cubicBezTo>
                <a:cubicBezTo>
                  <a:pt x="82695" y="1709"/>
                  <a:pt x="81901" y="1488"/>
                  <a:pt x="81062" y="1466"/>
                </a:cubicBezTo>
                <a:cubicBezTo>
                  <a:pt x="80543" y="1455"/>
                  <a:pt x="80026" y="1447"/>
                  <a:pt x="79510" y="1447"/>
                </a:cubicBezTo>
                <a:cubicBezTo>
                  <a:pt x="77963" y="1447"/>
                  <a:pt x="76427" y="1522"/>
                  <a:pt x="74905" y="1820"/>
                </a:cubicBezTo>
                <a:cubicBezTo>
                  <a:pt x="73047" y="2183"/>
                  <a:pt x="71154" y="2262"/>
                  <a:pt x="69258" y="2262"/>
                </a:cubicBezTo>
                <a:cubicBezTo>
                  <a:pt x="67820" y="2262"/>
                  <a:pt x="66379" y="2217"/>
                  <a:pt x="64951" y="2217"/>
                </a:cubicBezTo>
                <a:lnTo>
                  <a:pt x="59897" y="2217"/>
                </a:lnTo>
                <a:cubicBezTo>
                  <a:pt x="59836" y="2217"/>
                  <a:pt x="59775" y="2218"/>
                  <a:pt x="59713" y="2218"/>
                </a:cubicBezTo>
                <a:cubicBezTo>
                  <a:pt x="57729" y="2218"/>
                  <a:pt x="55843" y="1877"/>
                  <a:pt x="53895" y="1599"/>
                </a:cubicBezTo>
                <a:cubicBezTo>
                  <a:pt x="51555" y="1268"/>
                  <a:pt x="49304" y="1290"/>
                  <a:pt x="46965" y="1224"/>
                </a:cubicBezTo>
                <a:cubicBezTo>
                  <a:pt x="46940" y="1223"/>
                  <a:pt x="46916" y="1223"/>
                  <a:pt x="46891" y="1223"/>
                </a:cubicBezTo>
                <a:cubicBezTo>
                  <a:pt x="45820" y="1223"/>
                  <a:pt x="44910" y="1689"/>
                  <a:pt x="43853" y="1753"/>
                </a:cubicBezTo>
                <a:cubicBezTo>
                  <a:pt x="43726" y="1764"/>
                  <a:pt x="43598" y="1768"/>
                  <a:pt x="43469" y="1768"/>
                </a:cubicBezTo>
                <a:cubicBezTo>
                  <a:pt x="43082" y="1768"/>
                  <a:pt x="42689" y="1731"/>
                  <a:pt x="42308" y="1731"/>
                </a:cubicBezTo>
                <a:lnTo>
                  <a:pt x="23990" y="1731"/>
                </a:lnTo>
                <a:cubicBezTo>
                  <a:pt x="22379" y="1731"/>
                  <a:pt x="20812" y="1511"/>
                  <a:pt x="19223" y="1246"/>
                </a:cubicBezTo>
                <a:cubicBezTo>
                  <a:pt x="18561" y="1135"/>
                  <a:pt x="17921" y="915"/>
                  <a:pt x="17281" y="804"/>
                </a:cubicBezTo>
                <a:cubicBezTo>
                  <a:pt x="16376" y="650"/>
                  <a:pt x="15449" y="694"/>
                  <a:pt x="14545" y="495"/>
                </a:cubicBezTo>
                <a:cubicBezTo>
                  <a:pt x="13574" y="297"/>
                  <a:pt x="12602" y="10"/>
                  <a:pt x="11631" y="10"/>
                </a:cubicBezTo>
                <a:cubicBezTo>
                  <a:pt x="11344" y="2"/>
                  <a:pt x="11058" y="0"/>
                  <a:pt x="1077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9" name="Google Shape;109;p10"/>
          <p:cNvPicPr preferRelativeResize="0"/>
          <p:nvPr/>
        </p:nvPicPr>
        <p:blipFill rotWithShape="1">
          <a:blip r:embed="rId2">
            <a:alphaModFix amt="75000"/>
          </a:blip>
          <a:srcRect b="10" l="0" r="0" t="0"/>
          <a:stretch/>
        </p:blipFill>
        <p:spPr>
          <a:xfrm>
            <a:off x="0" y="0"/>
            <a:ext cx="9144001" cy="5143502"/>
          </a:xfrm>
          <a:prstGeom prst="rect">
            <a:avLst/>
          </a:prstGeom>
          <a:noFill/>
          <a:ln>
            <a:noFill/>
          </a:ln>
        </p:spPr>
      </p:pic>
      <p:sp>
        <p:nvSpPr>
          <p:cNvPr id="110" name="Google Shape;110;p10"/>
          <p:cNvSpPr txBox="1"/>
          <p:nvPr>
            <p:ph type="title"/>
          </p:nvPr>
        </p:nvSpPr>
        <p:spPr>
          <a:xfrm>
            <a:off x="4224700" y="1778525"/>
            <a:ext cx="4204200" cy="142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4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1" name="Google Shape;111;p10"/>
          <p:cNvSpPr txBox="1"/>
          <p:nvPr>
            <p:ph idx="2" type="title"/>
          </p:nvPr>
        </p:nvSpPr>
        <p:spPr>
          <a:xfrm>
            <a:off x="5705708" y="911600"/>
            <a:ext cx="12420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atin typeface="Averia Gruesa Libre"/>
                <a:ea typeface="Averia Gruesa Libre"/>
                <a:cs typeface="Averia Gruesa Libre"/>
                <a:sym typeface="Averia Gruesa Libre"/>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12" name="Google Shape;112;p10"/>
          <p:cNvSpPr txBox="1"/>
          <p:nvPr>
            <p:ph idx="1" type="subTitle"/>
          </p:nvPr>
        </p:nvSpPr>
        <p:spPr>
          <a:xfrm>
            <a:off x="4999408" y="3411662"/>
            <a:ext cx="2655000" cy="71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113" name="Google Shape;113;p10"/>
          <p:cNvGrpSpPr/>
          <p:nvPr/>
        </p:nvGrpSpPr>
        <p:grpSpPr>
          <a:xfrm>
            <a:off x="3810087" y="4951620"/>
            <a:ext cx="1523894" cy="119100"/>
            <a:chOff x="3810087" y="4951620"/>
            <a:chExt cx="1523894" cy="119100"/>
          </a:xfrm>
        </p:grpSpPr>
        <p:sp>
          <p:nvSpPr>
            <p:cNvPr id="114" name="Google Shape;114;p10"/>
            <p:cNvSpPr/>
            <p:nvPr/>
          </p:nvSpPr>
          <p:spPr>
            <a:xfrm>
              <a:off x="3810087"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0"/>
            <p:cNvSpPr/>
            <p:nvPr/>
          </p:nvSpPr>
          <p:spPr>
            <a:xfrm>
              <a:off x="4276252"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0"/>
            <p:cNvSpPr/>
            <p:nvPr/>
          </p:nvSpPr>
          <p:spPr>
            <a:xfrm>
              <a:off x="4742416"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0"/>
            <p:cNvSpPr/>
            <p:nvPr/>
          </p:nvSpPr>
          <p:spPr>
            <a:xfrm>
              <a:off x="5208581"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500"/>
              <a:buFont typeface="Sancreek"/>
              <a:buNone/>
              <a:defRPr b="0" i="0" sz="3500" u="none" cap="none" strike="noStrike">
                <a:solidFill>
                  <a:schemeClr val="dk1"/>
                </a:solidFill>
                <a:latin typeface="Sancreek"/>
                <a:ea typeface="Sancreek"/>
                <a:cs typeface="Sancreek"/>
                <a:sym typeface="Sancreek"/>
              </a:defRPr>
            </a:lvl1pPr>
            <a:lvl2pPr lvl="1" marR="0" rtl="0" algn="l">
              <a:lnSpc>
                <a:spcPct val="100000"/>
              </a:lnSpc>
              <a:spcBef>
                <a:spcPts val="0"/>
              </a:spcBef>
              <a:spcAft>
                <a:spcPts val="0"/>
              </a:spcAft>
              <a:buClr>
                <a:schemeClr val="dk1"/>
              </a:buClr>
              <a:buSzPts val="3500"/>
              <a:buFont typeface="Ultra"/>
              <a:buNone/>
              <a:defRPr b="0" i="0" sz="3500" u="none" cap="none" strike="noStrike">
                <a:solidFill>
                  <a:schemeClr val="dk1"/>
                </a:solidFill>
                <a:latin typeface="Ultra"/>
                <a:ea typeface="Ultra"/>
                <a:cs typeface="Ultra"/>
                <a:sym typeface="Ultra"/>
              </a:defRPr>
            </a:lvl2pPr>
            <a:lvl3pPr lvl="2" marR="0" rtl="0" algn="l">
              <a:lnSpc>
                <a:spcPct val="100000"/>
              </a:lnSpc>
              <a:spcBef>
                <a:spcPts val="0"/>
              </a:spcBef>
              <a:spcAft>
                <a:spcPts val="0"/>
              </a:spcAft>
              <a:buClr>
                <a:schemeClr val="dk1"/>
              </a:buClr>
              <a:buSzPts val="3500"/>
              <a:buFont typeface="Ultra"/>
              <a:buNone/>
              <a:defRPr b="0" i="0" sz="3500" u="none" cap="none" strike="noStrike">
                <a:solidFill>
                  <a:schemeClr val="dk1"/>
                </a:solidFill>
                <a:latin typeface="Ultra"/>
                <a:ea typeface="Ultra"/>
                <a:cs typeface="Ultra"/>
                <a:sym typeface="Ultra"/>
              </a:defRPr>
            </a:lvl3pPr>
            <a:lvl4pPr lvl="3" marR="0" rtl="0" algn="l">
              <a:lnSpc>
                <a:spcPct val="100000"/>
              </a:lnSpc>
              <a:spcBef>
                <a:spcPts val="0"/>
              </a:spcBef>
              <a:spcAft>
                <a:spcPts val="0"/>
              </a:spcAft>
              <a:buClr>
                <a:schemeClr val="dk1"/>
              </a:buClr>
              <a:buSzPts val="3500"/>
              <a:buFont typeface="Ultra"/>
              <a:buNone/>
              <a:defRPr b="0" i="0" sz="3500" u="none" cap="none" strike="noStrike">
                <a:solidFill>
                  <a:schemeClr val="dk1"/>
                </a:solidFill>
                <a:latin typeface="Ultra"/>
                <a:ea typeface="Ultra"/>
                <a:cs typeface="Ultra"/>
                <a:sym typeface="Ultra"/>
              </a:defRPr>
            </a:lvl4pPr>
            <a:lvl5pPr lvl="4" marR="0" rtl="0" algn="l">
              <a:lnSpc>
                <a:spcPct val="100000"/>
              </a:lnSpc>
              <a:spcBef>
                <a:spcPts val="0"/>
              </a:spcBef>
              <a:spcAft>
                <a:spcPts val="0"/>
              </a:spcAft>
              <a:buClr>
                <a:schemeClr val="dk1"/>
              </a:buClr>
              <a:buSzPts val="3500"/>
              <a:buFont typeface="Ultra"/>
              <a:buNone/>
              <a:defRPr b="0" i="0" sz="3500" u="none" cap="none" strike="noStrike">
                <a:solidFill>
                  <a:schemeClr val="dk1"/>
                </a:solidFill>
                <a:latin typeface="Ultra"/>
                <a:ea typeface="Ultra"/>
                <a:cs typeface="Ultra"/>
                <a:sym typeface="Ultra"/>
              </a:defRPr>
            </a:lvl5pPr>
            <a:lvl6pPr lvl="5" marR="0" rtl="0" algn="l">
              <a:lnSpc>
                <a:spcPct val="100000"/>
              </a:lnSpc>
              <a:spcBef>
                <a:spcPts val="0"/>
              </a:spcBef>
              <a:spcAft>
                <a:spcPts val="0"/>
              </a:spcAft>
              <a:buClr>
                <a:schemeClr val="dk1"/>
              </a:buClr>
              <a:buSzPts val="3500"/>
              <a:buFont typeface="Ultra"/>
              <a:buNone/>
              <a:defRPr b="0" i="0" sz="3500" u="none" cap="none" strike="noStrike">
                <a:solidFill>
                  <a:schemeClr val="dk1"/>
                </a:solidFill>
                <a:latin typeface="Ultra"/>
                <a:ea typeface="Ultra"/>
                <a:cs typeface="Ultra"/>
                <a:sym typeface="Ultra"/>
              </a:defRPr>
            </a:lvl6pPr>
            <a:lvl7pPr lvl="6" marR="0" rtl="0" algn="l">
              <a:lnSpc>
                <a:spcPct val="100000"/>
              </a:lnSpc>
              <a:spcBef>
                <a:spcPts val="0"/>
              </a:spcBef>
              <a:spcAft>
                <a:spcPts val="0"/>
              </a:spcAft>
              <a:buClr>
                <a:schemeClr val="dk1"/>
              </a:buClr>
              <a:buSzPts val="3500"/>
              <a:buFont typeface="Ultra"/>
              <a:buNone/>
              <a:defRPr b="0" i="0" sz="3500" u="none" cap="none" strike="noStrike">
                <a:solidFill>
                  <a:schemeClr val="dk1"/>
                </a:solidFill>
                <a:latin typeface="Ultra"/>
                <a:ea typeface="Ultra"/>
                <a:cs typeface="Ultra"/>
                <a:sym typeface="Ultra"/>
              </a:defRPr>
            </a:lvl7pPr>
            <a:lvl8pPr lvl="7" marR="0" rtl="0" algn="l">
              <a:lnSpc>
                <a:spcPct val="100000"/>
              </a:lnSpc>
              <a:spcBef>
                <a:spcPts val="0"/>
              </a:spcBef>
              <a:spcAft>
                <a:spcPts val="0"/>
              </a:spcAft>
              <a:buClr>
                <a:schemeClr val="dk1"/>
              </a:buClr>
              <a:buSzPts val="3500"/>
              <a:buFont typeface="Ultra"/>
              <a:buNone/>
              <a:defRPr b="0" i="0" sz="3500" u="none" cap="none" strike="noStrike">
                <a:solidFill>
                  <a:schemeClr val="dk1"/>
                </a:solidFill>
                <a:latin typeface="Ultra"/>
                <a:ea typeface="Ultra"/>
                <a:cs typeface="Ultra"/>
                <a:sym typeface="Ultra"/>
              </a:defRPr>
            </a:lvl8pPr>
            <a:lvl9pPr lvl="8" marR="0" rtl="0" algn="l">
              <a:lnSpc>
                <a:spcPct val="100000"/>
              </a:lnSpc>
              <a:spcBef>
                <a:spcPts val="0"/>
              </a:spcBef>
              <a:spcAft>
                <a:spcPts val="0"/>
              </a:spcAft>
              <a:buClr>
                <a:schemeClr val="dk1"/>
              </a:buClr>
              <a:buSzPts val="3500"/>
              <a:buFont typeface="Ultra"/>
              <a:buNone/>
              <a:defRPr b="0" i="0" sz="3500" u="none" cap="none" strike="noStrike">
                <a:solidFill>
                  <a:schemeClr val="dk1"/>
                </a:solidFill>
                <a:latin typeface="Ultra"/>
                <a:ea typeface="Ultra"/>
                <a:cs typeface="Ultra"/>
                <a:sym typeface="Ultr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Averia Gruesa Libre"/>
              <a:buChar char="●"/>
              <a:defRPr b="0" i="0" sz="1400" u="none" cap="none" strike="noStrike">
                <a:solidFill>
                  <a:schemeClr val="dk1"/>
                </a:solidFill>
                <a:latin typeface="Averia Gruesa Libre"/>
                <a:ea typeface="Averia Gruesa Libre"/>
                <a:cs typeface="Averia Gruesa Libre"/>
                <a:sym typeface="Averia Gruesa Libre"/>
              </a:defRPr>
            </a:lvl1pPr>
            <a:lvl2pPr indent="-317500" lvl="1" marL="914400" marR="0" rtl="0" algn="l">
              <a:lnSpc>
                <a:spcPct val="100000"/>
              </a:lnSpc>
              <a:spcBef>
                <a:spcPts val="1600"/>
              </a:spcBef>
              <a:spcAft>
                <a:spcPts val="0"/>
              </a:spcAft>
              <a:buClr>
                <a:schemeClr val="dk1"/>
              </a:buClr>
              <a:buSzPts val="1400"/>
              <a:buFont typeface="Averia Gruesa Libre"/>
              <a:buChar char="○"/>
              <a:defRPr b="0" i="0" sz="1400" u="none" cap="none" strike="noStrike">
                <a:solidFill>
                  <a:schemeClr val="dk1"/>
                </a:solidFill>
                <a:latin typeface="Averia Gruesa Libre"/>
                <a:ea typeface="Averia Gruesa Libre"/>
                <a:cs typeface="Averia Gruesa Libre"/>
                <a:sym typeface="Averia Gruesa Libre"/>
              </a:defRPr>
            </a:lvl2pPr>
            <a:lvl3pPr indent="-317500" lvl="2" marL="1371600" marR="0" rtl="0" algn="l">
              <a:lnSpc>
                <a:spcPct val="100000"/>
              </a:lnSpc>
              <a:spcBef>
                <a:spcPts val="1600"/>
              </a:spcBef>
              <a:spcAft>
                <a:spcPts val="0"/>
              </a:spcAft>
              <a:buClr>
                <a:schemeClr val="dk1"/>
              </a:buClr>
              <a:buSzPts val="1400"/>
              <a:buFont typeface="Averia Gruesa Libre"/>
              <a:buChar char="■"/>
              <a:defRPr b="0" i="0" sz="1400" u="none" cap="none" strike="noStrike">
                <a:solidFill>
                  <a:schemeClr val="dk1"/>
                </a:solidFill>
                <a:latin typeface="Averia Gruesa Libre"/>
                <a:ea typeface="Averia Gruesa Libre"/>
                <a:cs typeface="Averia Gruesa Libre"/>
                <a:sym typeface="Averia Gruesa Libre"/>
              </a:defRPr>
            </a:lvl3pPr>
            <a:lvl4pPr indent="-317500" lvl="3" marL="1828800" marR="0" rtl="0" algn="l">
              <a:lnSpc>
                <a:spcPct val="100000"/>
              </a:lnSpc>
              <a:spcBef>
                <a:spcPts val="1600"/>
              </a:spcBef>
              <a:spcAft>
                <a:spcPts val="0"/>
              </a:spcAft>
              <a:buClr>
                <a:schemeClr val="dk1"/>
              </a:buClr>
              <a:buSzPts val="1400"/>
              <a:buFont typeface="Averia Gruesa Libre"/>
              <a:buChar char="●"/>
              <a:defRPr b="0" i="0" sz="1400" u="none" cap="none" strike="noStrike">
                <a:solidFill>
                  <a:schemeClr val="dk1"/>
                </a:solidFill>
                <a:latin typeface="Averia Gruesa Libre"/>
                <a:ea typeface="Averia Gruesa Libre"/>
                <a:cs typeface="Averia Gruesa Libre"/>
                <a:sym typeface="Averia Gruesa Libre"/>
              </a:defRPr>
            </a:lvl4pPr>
            <a:lvl5pPr indent="-317500" lvl="4" marL="2286000" marR="0" rtl="0" algn="l">
              <a:lnSpc>
                <a:spcPct val="100000"/>
              </a:lnSpc>
              <a:spcBef>
                <a:spcPts val="1600"/>
              </a:spcBef>
              <a:spcAft>
                <a:spcPts val="0"/>
              </a:spcAft>
              <a:buClr>
                <a:schemeClr val="dk1"/>
              </a:buClr>
              <a:buSzPts val="1400"/>
              <a:buFont typeface="Averia Gruesa Libre"/>
              <a:buChar char="○"/>
              <a:defRPr b="0" i="0" sz="1400" u="none" cap="none" strike="noStrike">
                <a:solidFill>
                  <a:schemeClr val="dk1"/>
                </a:solidFill>
                <a:latin typeface="Averia Gruesa Libre"/>
                <a:ea typeface="Averia Gruesa Libre"/>
                <a:cs typeface="Averia Gruesa Libre"/>
                <a:sym typeface="Averia Gruesa Libre"/>
              </a:defRPr>
            </a:lvl5pPr>
            <a:lvl6pPr indent="-317500" lvl="5" marL="2743200" marR="0" rtl="0" algn="l">
              <a:lnSpc>
                <a:spcPct val="100000"/>
              </a:lnSpc>
              <a:spcBef>
                <a:spcPts val="1600"/>
              </a:spcBef>
              <a:spcAft>
                <a:spcPts val="0"/>
              </a:spcAft>
              <a:buClr>
                <a:schemeClr val="dk1"/>
              </a:buClr>
              <a:buSzPts val="1400"/>
              <a:buFont typeface="Averia Gruesa Libre"/>
              <a:buChar char="■"/>
              <a:defRPr b="0" i="0" sz="1400" u="none" cap="none" strike="noStrike">
                <a:solidFill>
                  <a:schemeClr val="dk1"/>
                </a:solidFill>
                <a:latin typeface="Averia Gruesa Libre"/>
                <a:ea typeface="Averia Gruesa Libre"/>
                <a:cs typeface="Averia Gruesa Libre"/>
                <a:sym typeface="Averia Gruesa Libre"/>
              </a:defRPr>
            </a:lvl6pPr>
            <a:lvl7pPr indent="-317500" lvl="6" marL="3200400" marR="0" rtl="0" algn="l">
              <a:lnSpc>
                <a:spcPct val="100000"/>
              </a:lnSpc>
              <a:spcBef>
                <a:spcPts val="1600"/>
              </a:spcBef>
              <a:spcAft>
                <a:spcPts val="0"/>
              </a:spcAft>
              <a:buClr>
                <a:schemeClr val="dk1"/>
              </a:buClr>
              <a:buSzPts val="1400"/>
              <a:buFont typeface="Averia Gruesa Libre"/>
              <a:buChar char="●"/>
              <a:defRPr b="0" i="0" sz="1400" u="none" cap="none" strike="noStrike">
                <a:solidFill>
                  <a:schemeClr val="dk1"/>
                </a:solidFill>
                <a:latin typeface="Averia Gruesa Libre"/>
                <a:ea typeface="Averia Gruesa Libre"/>
                <a:cs typeface="Averia Gruesa Libre"/>
                <a:sym typeface="Averia Gruesa Libre"/>
              </a:defRPr>
            </a:lvl7pPr>
            <a:lvl8pPr indent="-317500" lvl="7" marL="3657600" marR="0" rtl="0" algn="l">
              <a:lnSpc>
                <a:spcPct val="100000"/>
              </a:lnSpc>
              <a:spcBef>
                <a:spcPts val="1600"/>
              </a:spcBef>
              <a:spcAft>
                <a:spcPts val="0"/>
              </a:spcAft>
              <a:buClr>
                <a:schemeClr val="dk1"/>
              </a:buClr>
              <a:buSzPts val="1400"/>
              <a:buFont typeface="Averia Gruesa Libre"/>
              <a:buChar char="○"/>
              <a:defRPr b="0" i="0" sz="1400" u="none" cap="none" strike="noStrike">
                <a:solidFill>
                  <a:schemeClr val="dk1"/>
                </a:solidFill>
                <a:latin typeface="Averia Gruesa Libre"/>
                <a:ea typeface="Averia Gruesa Libre"/>
                <a:cs typeface="Averia Gruesa Libre"/>
                <a:sym typeface="Averia Gruesa Libre"/>
              </a:defRPr>
            </a:lvl8pPr>
            <a:lvl9pPr indent="-317500" lvl="8" marL="4114800" marR="0" rtl="0" algn="l">
              <a:lnSpc>
                <a:spcPct val="100000"/>
              </a:lnSpc>
              <a:spcBef>
                <a:spcPts val="1600"/>
              </a:spcBef>
              <a:spcAft>
                <a:spcPts val="1600"/>
              </a:spcAft>
              <a:buClr>
                <a:schemeClr val="dk1"/>
              </a:buClr>
              <a:buSzPts val="1400"/>
              <a:buFont typeface="Averia Gruesa Libre"/>
              <a:buChar char="■"/>
              <a:defRPr b="0" i="0" sz="1400" u="none" cap="none" strike="noStrike">
                <a:solidFill>
                  <a:schemeClr val="dk1"/>
                </a:solidFill>
                <a:latin typeface="Averia Gruesa Libre"/>
                <a:ea typeface="Averia Gruesa Libre"/>
                <a:cs typeface="Averia Gruesa Libre"/>
                <a:sym typeface="Averia Gruesa Libr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hyperlink" Target="https://www.kaggle.com/datasets/mexwell/motorbike-marketplace/data"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ctrTitle"/>
          </p:nvPr>
        </p:nvSpPr>
        <p:spPr>
          <a:xfrm>
            <a:off x="1554125" y="484667"/>
            <a:ext cx="6027900" cy="3201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500"/>
              <a:buNone/>
            </a:pPr>
            <a:r>
              <a:rPr lang="en" sz="6000">
                <a:latin typeface="Averia Gruesa Libre"/>
                <a:ea typeface="Averia Gruesa Libre"/>
                <a:cs typeface="Averia Gruesa Libre"/>
                <a:sym typeface="Averia Gruesa Libre"/>
              </a:rPr>
              <a:t>WORLD</a:t>
            </a:r>
            <a:r>
              <a:rPr lang="en"/>
              <a:t> </a:t>
            </a:r>
            <a:r>
              <a:rPr i="0" lang="en" sz="7000">
                <a:solidFill>
                  <a:srgbClr val="202124"/>
                </a:solidFill>
                <a:latin typeface="Sancreek"/>
                <a:ea typeface="Sancreek"/>
                <a:cs typeface="Sancreek"/>
                <a:sym typeface="Sancreek"/>
              </a:rPr>
              <a:t>Motorbike </a:t>
            </a:r>
            <a:br>
              <a:rPr i="0" lang="en" sz="7000">
                <a:solidFill>
                  <a:srgbClr val="202124"/>
                </a:solidFill>
                <a:latin typeface="Sancreek"/>
                <a:ea typeface="Sancreek"/>
                <a:cs typeface="Sancreek"/>
                <a:sym typeface="Sancreek"/>
              </a:rPr>
            </a:br>
            <a:r>
              <a:rPr i="0" lang="en" sz="7000">
                <a:solidFill>
                  <a:srgbClr val="202124"/>
                </a:solidFill>
                <a:latin typeface="Sancreek"/>
                <a:ea typeface="Sancreek"/>
                <a:cs typeface="Sancreek"/>
                <a:sym typeface="Sancreek"/>
              </a:rPr>
              <a:t>Marketplace</a:t>
            </a:r>
            <a:endParaRPr sz="7000"/>
          </a:p>
        </p:txBody>
      </p:sp>
      <p:sp>
        <p:nvSpPr>
          <p:cNvPr id="149" name="Google Shape;149;p15"/>
          <p:cNvSpPr txBox="1"/>
          <p:nvPr>
            <p:ph idx="1" type="subTitle"/>
          </p:nvPr>
        </p:nvSpPr>
        <p:spPr>
          <a:xfrm>
            <a:off x="2593350" y="4029180"/>
            <a:ext cx="3957300" cy="327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a:t>Stephanie Cuellar Martinez</a:t>
            </a:r>
            <a:endParaRPr/>
          </a:p>
        </p:txBody>
      </p:sp>
      <p:grpSp>
        <p:nvGrpSpPr>
          <p:cNvPr id="150" name="Google Shape;150;p15"/>
          <p:cNvGrpSpPr/>
          <p:nvPr/>
        </p:nvGrpSpPr>
        <p:grpSpPr>
          <a:xfrm>
            <a:off x="485741" y="2625057"/>
            <a:ext cx="1967141" cy="2047768"/>
            <a:chOff x="534685" y="1760750"/>
            <a:chExt cx="2264465" cy="2357550"/>
          </a:xfrm>
        </p:grpSpPr>
        <p:sp>
          <p:nvSpPr>
            <p:cNvPr id="151" name="Google Shape;151;p15"/>
            <p:cNvSpPr/>
            <p:nvPr/>
          </p:nvSpPr>
          <p:spPr>
            <a:xfrm>
              <a:off x="534685" y="2414237"/>
              <a:ext cx="2141099" cy="1692126"/>
            </a:xfrm>
            <a:custGeom>
              <a:rect b="b" l="l" r="r" t="t"/>
              <a:pathLst>
                <a:path extrusionOk="0" h="67685" w="85644">
                  <a:moveTo>
                    <a:pt x="60413" y="2312"/>
                  </a:moveTo>
                  <a:lnTo>
                    <a:pt x="60413" y="2589"/>
                  </a:lnTo>
                  <a:cubicBezTo>
                    <a:pt x="61060" y="2958"/>
                    <a:pt x="61676" y="3328"/>
                    <a:pt x="62292" y="3698"/>
                  </a:cubicBezTo>
                  <a:lnTo>
                    <a:pt x="62754" y="3698"/>
                  </a:lnTo>
                  <a:cubicBezTo>
                    <a:pt x="61984" y="3236"/>
                    <a:pt x="61214" y="2774"/>
                    <a:pt x="60413" y="2312"/>
                  </a:cubicBezTo>
                  <a:close/>
                  <a:moveTo>
                    <a:pt x="60413" y="1"/>
                  </a:moveTo>
                  <a:lnTo>
                    <a:pt x="60413" y="1695"/>
                  </a:lnTo>
                  <a:cubicBezTo>
                    <a:pt x="60721" y="1819"/>
                    <a:pt x="61060" y="1942"/>
                    <a:pt x="61337" y="2157"/>
                  </a:cubicBezTo>
                  <a:cubicBezTo>
                    <a:pt x="61922" y="2589"/>
                    <a:pt x="62446" y="3082"/>
                    <a:pt x="62877" y="3698"/>
                  </a:cubicBezTo>
                  <a:lnTo>
                    <a:pt x="66358" y="3698"/>
                  </a:lnTo>
                  <a:cubicBezTo>
                    <a:pt x="66112" y="3451"/>
                    <a:pt x="65866" y="3174"/>
                    <a:pt x="65619" y="2928"/>
                  </a:cubicBezTo>
                  <a:cubicBezTo>
                    <a:pt x="64448" y="1819"/>
                    <a:pt x="63124" y="956"/>
                    <a:pt x="61614" y="401"/>
                  </a:cubicBezTo>
                  <a:cubicBezTo>
                    <a:pt x="61214" y="247"/>
                    <a:pt x="60813" y="124"/>
                    <a:pt x="60413" y="1"/>
                  </a:cubicBezTo>
                  <a:close/>
                  <a:moveTo>
                    <a:pt x="45533" y="4530"/>
                  </a:moveTo>
                  <a:cubicBezTo>
                    <a:pt x="45841" y="4530"/>
                    <a:pt x="46149" y="4560"/>
                    <a:pt x="46457" y="4653"/>
                  </a:cubicBezTo>
                  <a:cubicBezTo>
                    <a:pt x="46457" y="4807"/>
                    <a:pt x="46365" y="4899"/>
                    <a:pt x="46303" y="5023"/>
                  </a:cubicBezTo>
                  <a:cubicBezTo>
                    <a:pt x="46272" y="5115"/>
                    <a:pt x="46180" y="5115"/>
                    <a:pt x="46087" y="5146"/>
                  </a:cubicBezTo>
                  <a:cubicBezTo>
                    <a:pt x="45841" y="5177"/>
                    <a:pt x="45595" y="5238"/>
                    <a:pt x="45379" y="5269"/>
                  </a:cubicBezTo>
                  <a:cubicBezTo>
                    <a:pt x="44948" y="5361"/>
                    <a:pt x="44516" y="5454"/>
                    <a:pt x="44085" y="5546"/>
                  </a:cubicBezTo>
                  <a:lnTo>
                    <a:pt x="44023" y="5515"/>
                  </a:lnTo>
                  <a:cubicBezTo>
                    <a:pt x="43962" y="5454"/>
                    <a:pt x="44023" y="5423"/>
                    <a:pt x="44054" y="5361"/>
                  </a:cubicBezTo>
                  <a:cubicBezTo>
                    <a:pt x="44116" y="5269"/>
                    <a:pt x="44147" y="5146"/>
                    <a:pt x="44208" y="5053"/>
                  </a:cubicBezTo>
                  <a:cubicBezTo>
                    <a:pt x="44455" y="4622"/>
                    <a:pt x="44455" y="4591"/>
                    <a:pt x="44917" y="4560"/>
                  </a:cubicBezTo>
                  <a:cubicBezTo>
                    <a:pt x="45132" y="4560"/>
                    <a:pt x="45317" y="4530"/>
                    <a:pt x="45533" y="4530"/>
                  </a:cubicBezTo>
                  <a:close/>
                  <a:moveTo>
                    <a:pt x="42514" y="4714"/>
                  </a:moveTo>
                  <a:cubicBezTo>
                    <a:pt x="42514" y="4714"/>
                    <a:pt x="42545" y="4714"/>
                    <a:pt x="42606" y="4745"/>
                  </a:cubicBezTo>
                  <a:cubicBezTo>
                    <a:pt x="42822" y="4807"/>
                    <a:pt x="43038" y="4869"/>
                    <a:pt x="43284" y="4961"/>
                  </a:cubicBezTo>
                  <a:cubicBezTo>
                    <a:pt x="43222" y="5146"/>
                    <a:pt x="43192" y="5269"/>
                    <a:pt x="43130" y="5423"/>
                  </a:cubicBezTo>
                  <a:cubicBezTo>
                    <a:pt x="42976" y="5762"/>
                    <a:pt x="42976" y="5762"/>
                    <a:pt x="42637" y="5854"/>
                  </a:cubicBezTo>
                  <a:cubicBezTo>
                    <a:pt x="42360" y="5885"/>
                    <a:pt x="42113" y="5947"/>
                    <a:pt x="41836" y="6008"/>
                  </a:cubicBezTo>
                  <a:lnTo>
                    <a:pt x="41805" y="5978"/>
                  </a:lnTo>
                  <a:cubicBezTo>
                    <a:pt x="41744" y="5916"/>
                    <a:pt x="41836" y="5854"/>
                    <a:pt x="41867" y="5793"/>
                  </a:cubicBezTo>
                  <a:cubicBezTo>
                    <a:pt x="42021" y="5454"/>
                    <a:pt x="42206" y="5146"/>
                    <a:pt x="42391" y="4807"/>
                  </a:cubicBezTo>
                  <a:cubicBezTo>
                    <a:pt x="42421" y="4745"/>
                    <a:pt x="42452" y="4714"/>
                    <a:pt x="42514" y="4714"/>
                  </a:cubicBezTo>
                  <a:close/>
                  <a:moveTo>
                    <a:pt x="49846" y="3790"/>
                  </a:moveTo>
                  <a:cubicBezTo>
                    <a:pt x="50739" y="3883"/>
                    <a:pt x="51540" y="4191"/>
                    <a:pt x="52187" y="4838"/>
                  </a:cubicBezTo>
                  <a:lnTo>
                    <a:pt x="52310" y="4961"/>
                  </a:lnTo>
                  <a:cubicBezTo>
                    <a:pt x="52649" y="5331"/>
                    <a:pt x="52680" y="5361"/>
                    <a:pt x="52465" y="5854"/>
                  </a:cubicBezTo>
                  <a:cubicBezTo>
                    <a:pt x="52372" y="6070"/>
                    <a:pt x="52280" y="6255"/>
                    <a:pt x="52187" y="6470"/>
                  </a:cubicBezTo>
                  <a:cubicBezTo>
                    <a:pt x="50924" y="5331"/>
                    <a:pt x="51263" y="5454"/>
                    <a:pt x="49168" y="4838"/>
                  </a:cubicBezTo>
                  <a:cubicBezTo>
                    <a:pt x="49322" y="4530"/>
                    <a:pt x="49445" y="4222"/>
                    <a:pt x="49599" y="3944"/>
                  </a:cubicBezTo>
                  <a:cubicBezTo>
                    <a:pt x="49630" y="3821"/>
                    <a:pt x="49692" y="3790"/>
                    <a:pt x="49784" y="3790"/>
                  </a:cubicBezTo>
                  <a:close/>
                  <a:moveTo>
                    <a:pt x="37800" y="6717"/>
                  </a:moveTo>
                  <a:cubicBezTo>
                    <a:pt x="37862" y="6717"/>
                    <a:pt x="37924" y="6748"/>
                    <a:pt x="38108" y="6809"/>
                  </a:cubicBezTo>
                  <a:cubicBezTo>
                    <a:pt x="38324" y="6871"/>
                    <a:pt x="38540" y="7025"/>
                    <a:pt x="38786" y="7117"/>
                  </a:cubicBezTo>
                  <a:cubicBezTo>
                    <a:pt x="38971" y="7210"/>
                    <a:pt x="38971" y="7364"/>
                    <a:pt x="38879" y="7487"/>
                  </a:cubicBezTo>
                  <a:cubicBezTo>
                    <a:pt x="38817" y="7580"/>
                    <a:pt x="38755" y="7641"/>
                    <a:pt x="38663" y="7641"/>
                  </a:cubicBezTo>
                  <a:cubicBezTo>
                    <a:pt x="38632" y="7641"/>
                    <a:pt x="38601" y="7641"/>
                    <a:pt x="38540" y="7610"/>
                  </a:cubicBezTo>
                  <a:cubicBezTo>
                    <a:pt x="38355" y="7549"/>
                    <a:pt x="38170" y="7487"/>
                    <a:pt x="37985" y="7426"/>
                  </a:cubicBezTo>
                  <a:cubicBezTo>
                    <a:pt x="37800" y="7364"/>
                    <a:pt x="37616" y="7333"/>
                    <a:pt x="37400" y="7271"/>
                  </a:cubicBezTo>
                  <a:cubicBezTo>
                    <a:pt x="37462" y="7148"/>
                    <a:pt x="37523" y="7087"/>
                    <a:pt x="37585" y="6994"/>
                  </a:cubicBezTo>
                  <a:cubicBezTo>
                    <a:pt x="37677" y="6779"/>
                    <a:pt x="37708" y="6717"/>
                    <a:pt x="37800" y="6717"/>
                  </a:cubicBezTo>
                  <a:close/>
                  <a:moveTo>
                    <a:pt x="55946" y="8935"/>
                  </a:moveTo>
                  <a:lnTo>
                    <a:pt x="55946" y="8935"/>
                  </a:lnTo>
                  <a:cubicBezTo>
                    <a:pt x="55946" y="8966"/>
                    <a:pt x="55977" y="8966"/>
                    <a:pt x="56007" y="8997"/>
                  </a:cubicBezTo>
                  <a:cubicBezTo>
                    <a:pt x="55946" y="8997"/>
                    <a:pt x="55946" y="8966"/>
                    <a:pt x="55946" y="8935"/>
                  </a:cubicBezTo>
                  <a:close/>
                  <a:moveTo>
                    <a:pt x="37646" y="7857"/>
                  </a:moveTo>
                  <a:cubicBezTo>
                    <a:pt x="38293" y="7980"/>
                    <a:pt x="38848" y="8288"/>
                    <a:pt x="39279" y="8812"/>
                  </a:cubicBezTo>
                  <a:cubicBezTo>
                    <a:pt x="39310" y="8873"/>
                    <a:pt x="39372" y="8935"/>
                    <a:pt x="39310" y="9027"/>
                  </a:cubicBezTo>
                  <a:cubicBezTo>
                    <a:pt x="39094" y="9459"/>
                    <a:pt x="38879" y="9890"/>
                    <a:pt x="38601" y="10321"/>
                  </a:cubicBezTo>
                  <a:cubicBezTo>
                    <a:pt x="37954" y="9890"/>
                    <a:pt x="37338" y="9551"/>
                    <a:pt x="36722" y="9212"/>
                  </a:cubicBezTo>
                  <a:cubicBezTo>
                    <a:pt x="36753" y="9151"/>
                    <a:pt x="36753" y="9089"/>
                    <a:pt x="36753" y="9058"/>
                  </a:cubicBezTo>
                  <a:cubicBezTo>
                    <a:pt x="36969" y="8719"/>
                    <a:pt x="37184" y="8350"/>
                    <a:pt x="37400" y="7980"/>
                  </a:cubicBezTo>
                  <a:cubicBezTo>
                    <a:pt x="37431" y="7888"/>
                    <a:pt x="37492" y="7857"/>
                    <a:pt x="37585" y="7857"/>
                  </a:cubicBezTo>
                  <a:close/>
                  <a:moveTo>
                    <a:pt x="42637" y="9705"/>
                  </a:moveTo>
                  <a:cubicBezTo>
                    <a:pt x="42668" y="9705"/>
                    <a:pt x="42699" y="9705"/>
                    <a:pt x="42760" y="9736"/>
                  </a:cubicBezTo>
                  <a:cubicBezTo>
                    <a:pt x="42514" y="10075"/>
                    <a:pt x="42298" y="10414"/>
                    <a:pt x="42083" y="10753"/>
                  </a:cubicBezTo>
                  <a:cubicBezTo>
                    <a:pt x="42083" y="10814"/>
                    <a:pt x="42083" y="10845"/>
                    <a:pt x="42021" y="10845"/>
                  </a:cubicBezTo>
                  <a:lnTo>
                    <a:pt x="41990" y="10845"/>
                  </a:lnTo>
                  <a:cubicBezTo>
                    <a:pt x="41959" y="10753"/>
                    <a:pt x="41959" y="10691"/>
                    <a:pt x="42052" y="10599"/>
                  </a:cubicBezTo>
                  <a:cubicBezTo>
                    <a:pt x="42113" y="10383"/>
                    <a:pt x="42206" y="10167"/>
                    <a:pt x="42267" y="9952"/>
                  </a:cubicBezTo>
                  <a:cubicBezTo>
                    <a:pt x="42298" y="9798"/>
                    <a:pt x="42360" y="9736"/>
                    <a:pt x="42514" y="9705"/>
                  </a:cubicBezTo>
                  <a:close/>
                  <a:moveTo>
                    <a:pt x="41990" y="10876"/>
                  </a:moveTo>
                  <a:lnTo>
                    <a:pt x="41990" y="10907"/>
                  </a:lnTo>
                  <a:lnTo>
                    <a:pt x="41959" y="10938"/>
                  </a:lnTo>
                  <a:lnTo>
                    <a:pt x="41929" y="10907"/>
                  </a:lnTo>
                  <a:lnTo>
                    <a:pt x="41990" y="10876"/>
                  </a:lnTo>
                  <a:close/>
                  <a:moveTo>
                    <a:pt x="34350" y="8319"/>
                  </a:moveTo>
                  <a:cubicBezTo>
                    <a:pt x="34504" y="8350"/>
                    <a:pt x="34658" y="8381"/>
                    <a:pt x="34751" y="8473"/>
                  </a:cubicBezTo>
                  <a:cubicBezTo>
                    <a:pt x="35921" y="8904"/>
                    <a:pt x="36999" y="9459"/>
                    <a:pt x="38047" y="10137"/>
                  </a:cubicBezTo>
                  <a:cubicBezTo>
                    <a:pt x="38447" y="10383"/>
                    <a:pt x="38848" y="10660"/>
                    <a:pt x="39248" y="10968"/>
                  </a:cubicBezTo>
                  <a:cubicBezTo>
                    <a:pt x="39187" y="11092"/>
                    <a:pt x="39125" y="11215"/>
                    <a:pt x="39033" y="11369"/>
                  </a:cubicBezTo>
                  <a:cubicBezTo>
                    <a:pt x="37677" y="10229"/>
                    <a:pt x="36260" y="9274"/>
                    <a:pt x="34689" y="8535"/>
                  </a:cubicBezTo>
                  <a:cubicBezTo>
                    <a:pt x="34566" y="8504"/>
                    <a:pt x="34473" y="8442"/>
                    <a:pt x="34350" y="8319"/>
                  </a:cubicBezTo>
                  <a:close/>
                  <a:moveTo>
                    <a:pt x="40327" y="12016"/>
                  </a:moveTo>
                  <a:lnTo>
                    <a:pt x="40357" y="12077"/>
                  </a:lnTo>
                  <a:lnTo>
                    <a:pt x="40327" y="12047"/>
                  </a:lnTo>
                  <a:lnTo>
                    <a:pt x="40327" y="12016"/>
                  </a:lnTo>
                  <a:close/>
                  <a:moveTo>
                    <a:pt x="41651" y="9890"/>
                  </a:moveTo>
                  <a:cubicBezTo>
                    <a:pt x="41620" y="10167"/>
                    <a:pt x="41497" y="10414"/>
                    <a:pt x="41436" y="10660"/>
                  </a:cubicBezTo>
                  <a:cubicBezTo>
                    <a:pt x="41343" y="10938"/>
                    <a:pt x="41251" y="11184"/>
                    <a:pt x="41158" y="11461"/>
                  </a:cubicBezTo>
                  <a:cubicBezTo>
                    <a:pt x="41066" y="11708"/>
                    <a:pt x="41004" y="11985"/>
                    <a:pt x="40912" y="12231"/>
                  </a:cubicBezTo>
                  <a:lnTo>
                    <a:pt x="40850" y="12231"/>
                  </a:lnTo>
                  <a:lnTo>
                    <a:pt x="40819" y="12201"/>
                  </a:lnTo>
                  <a:cubicBezTo>
                    <a:pt x="40419" y="11800"/>
                    <a:pt x="39988" y="11369"/>
                    <a:pt x="39495" y="10968"/>
                  </a:cubicBezTo>
                  <a:cubicBezTo>
                    <a:pt x="39957" y="10845"/>
                    <a:pt x="40234" y="10599"/>
                    <a:pt x="40450" y="10229"/>
                  </a:cubicBezTo>
                  <a:cubicBezTo>
                    <a:pt x="40481" y="10106"/>
                    <a:pt x="40573" y="10075"/>
                    <a:pt x="40665" y="10044"/>
                  </a:cubicBezTo>
                  <a:cubicBezTo>
                    <a:pt x="40974" y="9982"/>
                    <a:pt x="41312" y="9952"/>
                    <a:pt x="41651" y="9890"/>
                  </a:cubicBezTo>
                  <a:close/>
                  <a:moveTo>
                    <a:pt x="41528" y="11400"/>
                  </a:moveTo>
                  <a:cubicBezTo>
                    <a:pt x="41590" y="11430"/>
                    <a:pt x="41590" y="11492"/>
                    <a:pt x="41590" y="11523"/>
                  </a:cubicBezTo>
                  <a:lnTo>
                    <a:pt x="41559" y="11615"/>
                  </a:lnTo>
                  <a:cubicBezTo>
                    <a:pt x="41466" y="11923"/>
                    <a:pt x="41374" y="12262"/>
                    <a:pt x="41251" y="12570"/>
                  </a:cubicBezTo>
                  <a:cubicBezTo>
                    <a:pt x="41128" y="12539"/>
                    <a:pt x="41035" y="12478"/>
                    <a:pt x="41097" y="12324"/>
                  </a:cubicBezTo>
                  <a:cubicBezTo>
                    <a:pt x="41158" y="12108"/>
                    <a:pt x="41220" y="11862"/>
                    <a:pt x="41312" y="11646"/>
                  </a:cubicBezTo>
                  <a:cubicBezTo>
                    <a:pt x="41343" y="11584"/>
                    <a:pt x="41374" y="11523"/>
                    <a:pt x="41405" y="11461"/>
                  </a:cubicBezTo>
                  <a:cubicBezTo>
                    <a:pt x="41436" y="11430"/>
                    <a:pt x="41466" y="11400"/>
                    <a:pt x="41497" y="11400"/>
                  </a:cubicBezTo>
                  <a:close/>
                  <a:moveTo>
                    <a:pt x="49353" y="5485"/>
                  </a:moveTo>
                  <a:cubicBezTo>
                    <a:pt x="49384" y="5485"/>
                    <a:pt x="49476" y="5485"/>
                    <a:pt x="49569" y="5515"/>
                  </a:cubicBezTo>
                  <a:cubicBezTo>
                    <a:pt x="50216" y="5608"/>
                    <a:pt x="50770" y="5885"/>
                    <a:pt x="51201" y="6409"/>
                  </a:cubicBezTo>
                  <a:lnTo>
                    <a:pt x="51294" y="6532"/>
                  </a:lnTo>
                  <a:cubicBezTo>
                    <a:pt x="51325" y="6594"/>
                    <a:pt x="51355" y="6655"/>
                    <a:pt x="51294" y="6748"/>
                  </a:cubicBezTo>
                  <a:cubicBezTo>
                    <a:pt x="51263" y="6809"/>
                    <a:pt x="51232" y="6871"/>
                    <a:pt x="51201" y="6933"/>
                  </a:cubicBezTo>
                  <a:cubicBezTo>
                    <a:pt x="50370" y="8812"/>
                    <a:pt x="49538" y="10660"/>
                    <a:pt x="48675" y="12509"/>
                  </a:cubicBezTo>
                  <a:cubicBezTo>
                    <a:pt x="48644" y="12601"/>
                    <a:pt x="48583" y="12694"/>
                    <a:pt x="48552" y="12786"/>
                  </a:cubicBezTo>
                  <a:cubicBezTo>
                    <a:pt x="48460" y="12971"/>
                    <a:pt x="48275" y="13032"/>
                    <a:pt x="48090" y="13063"/>
                  </a:cubicBezTo>
                  <a:lnTo>
                    <a:pt x="48059" y="13063"/>
                  </a:lnTo>
                  <a:cubicBezTo>
                    <a:pt x="48028" y="13063"/>
                    <a:pt x="47967" y="13032"/>
                    <a:pt x="47936" y="13002"/>
                  </a:cubicBezTo>
                  <a:cubicBezTo>
                    <a:pt x="47782" y="12878"/>
                    <a:pt x="47628" y="12755"/>
                    <a:pt x="47443" y="12663"/>
                  </a:cubicBezTo>
                  <a:cubicBezTo>
                    <a:pt x="47166" y="12478"/>
                    <a:pt x="46858" y="12355"/>
                    <a:pt x="46550" y="12262"/>
                  </a:cubicBezTo>
                  <a:cubicBezTo>
                    <a:pt x="46396" y="12231"/>
                    <a:pt x="46334" y="12139"/>
                    <a:pt x="46303" y="12016"/>
                  </a:cubicBezTo>
                  <a:cubicBezTo>
                    <a:pt x="46272" y="11923"/>
                    <a:pt x="46272" y="11862"/>
                    <a:pt x="46242" y="11800"/>
                  </a:cubicBezTo>
                  <a:cubicBezTo>
                    <a:pt x="46242" y="11646"/>
                    <a:pt x="46303" y="11554"/>
                    <a:pt x="46365" y="11461"/>
                  </a:cubicBezTo>
                  <a:cubicBezTo>
                    <a:pt x="46611" y="10907"/>
                    <a:pt x="46888" y="10383"/>
                    <a:pt x="47135" y="9828"/>
                  </a:cubicBezTo>
                  <a:cubicBezTo>
                    <a:pt x="47813" y="8473"/>
                    <a:pt x="48460" y="7117"/>
                    <a:pt x="49107" y="5762"/>
                  </a:cubicBezTo>
                  <a:cubicBezTo>
                    <a:pt x="49230" y="5546"/>
                    <a:pt x="49230" y="5485"/>
                    <a:pt x="49353" y="5485"/>
                  </a:cubicBezTo>
                  <a:close/>
                  <a:moveTo>
                    <a:pt x="59180" y="13156"/>
                  </a:moveTo>
                  <a:lnTo>
                    <a:pt x="59242" y="13186"/>
                  </a:lnTo>
                  <a:cubicBezTo>
                    <a:pt x="59211" y="13248"/>
                    <a:pt x="59180" y="13279"/>
                    <a:pt x="59119" y="13279"/>
                  </a:cubicBezTo>
                  <a:lnTo>
                    <a:pt x="59088" y="13217"/>
                  </a:lnTo>
                  <a:cubicBezTo>
                    <a:pt x="59088" y="13156"/>
                    <a:pt x="59150" y="13156"/>
                    <a:pt x="59180" y="13156"/>
                  </a:cubicBezTo>
                  <a:close/>
                  <a:moveTo>
                    <a:pt x="45810" y="12385"/>
                  </a:moveTo>
                  <a:cubicBezTo>
                    <a:pt x="45841" y="12385"/>
                    <a:pt x="45872" y="12385"/>
                    <a:pt x="45872" y="12416"/>
                  </a:cubicBezTo>
                  <a:cubicBezTo>
                    <a:pt x="46211" y="12416"/>
                    <a:pt x="46550" y="12509"/>
                    <a:pt x="46858" y="12632"/>
                  </a:cubicBezTo>
                  <a:cubicBezTo>
                    <a:pt x="47412" y="12878"/>
                    <a:pt x="47874" y="13186"/>
                    <a:pt x="48244" y="13679"/>
                  </a:cubicBezTo>
                  <a:cubicBezTo>
                    <a:pt x="48275" y="13741"/>
                    <a:pt x="48306" y="13803"/>
                    <a:pt x="48306" y="13864"/>
                  </a:cubicBezTo>
                  <a:cubicBezTo>
                    <a:pt x="48336" y="13926"/>
                    <a:pt x="48306" y="13987"/>
                    <a:pt x="48275" y="14018"/>
                  </a:cubicBezTo>
                  <a:cubicBezTo>
                    <a:pt x="48244" y="14049"/>
                    <a:pt x="48244" y="14049"/>
                    <a:pt x="48213" y="14049"/>
                  </a:cubicBezTo>
                  <a:cubicBezTo>
                    <a:pt x="48182" y="14049"/>
                    <a:pt x="48152" y="14018"/>
                    <a:pt x="48121" y="13957"/>
                  </a:cubicBezTo>
                  <a:cubicBezTo>
                    <a:pt x="47566" y="13310"/>
                    <a:pt x="46858" y="12940"/>
                    <a:pt x="46057" y="12755"/>
                  </a:cubicBezTo>
                  <a:cubicBezTo>
                    <a:pt x="45903" y="12724"/>
                    <a:pt x="45779" y="12694"/>
                    <a:pt x="45625" y="12663"/>
                  </a:cubicBezTo>
                  <a:cubicBezTo>
                    <a:pt x="45595" y="12663"/>
                    <a:pt x="45564" y="12601"/>
                    <a:pt x="45595" y="12539"/>
                  </a:cubicBezTo>
                  <a:cubicBezTo>
                    <a:pt x="45625" y="12416"/>
                    <a:pt x="45656" y="12385"/>
                    <a:pt x="45810" y="12385"/>
                  </a:cubicBezTo>
                  <a:close/>
                  <a:moveTo>
                    <a:pt x="58842" y="13587"/>
                  </a:moveTo>
                  <a:cubicBezTo>
                    <a:pt x="58903" y="13772"/>
                    <a:pt x="58965" y="13895"/>
                    <a:pt x="58996" y="14018"/>
                  </a:cubicBezTo>
                  <a:cubicBezTo>
                    <a:pt x="59088" y="14357"/>
                    <a:pt x="59180" y="14696"/>
                    <a:pt x="59273" y="15035"/>
                  </a:cubicBezTo>
                  <a:cubicBezTo>
                    <a:pt x="59304" y="15127"/>
                    <a:pt x="59273" y="15220"/>
                    <a:pt x="59150" y="15251"/>
                  </a:cubicBezTo>
                  <a:lnTo>
                    <a:pt x="59057" y="15189"/>
                  </a:lnTo>
                  <a:cubicBezTo>
                    <a:pt x="59026" y="15158"/>
                    <a:pt x="59026" y="15096"/>
                    <a:pt x="58996" y="15066"/>
                  </a:cubicBezTo>
                  <a:cubicBezTo>
                    <a:pt x="58996" y="14942"/>
                    <a:pt x="58934" y="14819"/>
                    <a:pt x="58811" y="14758"/>
                  </a:cubicBezTo>
                  <a:cubicBezTo>
                    <a:pt x="58688" y="14665"/>
                    <a:pt x="58626" y="14542"/>
                    <a:pt x="58595" y="14419"/>
                  </a:cubicBezTo>
                  <a:cubicBezTo>
                    <a:pt x="58595" y="14326"/>
                    <a:pt x="58564" y="14265"/>
                    <a:pt x="58534" y="14172"/>
                  </a:cubicBezTo>
                  <a:cubicBezTo>
                    <a:pt x="58503" y="14049"/>
                    <a:pt x="58503" y="13957"/>
                    <a:pt x="58626" y="13895"/>
                  </a:cubicBezTo>
                  <a:cubicBezTo>
                    <a:pt x="58718" y="13833"/>
                    <a:pt x="58780" y="13741"/>
                    <a:pt x="58842" y="13587"/>
                  </a:cubicBezTo>
                  <a:close/>
                  <a:moveTo>
                    <a:pt x="52649" y="7580"/>
                  </a:moveTo>
                  <a:cubicBezTo>
                    <a:pt x="52711" y="7610"/>
                    <a:pt x="52773" y="7610"/>
                    <a:pt x="52803" y="7610"/>
                  </a:cubicBezTo>
                  <a:cubicBezTo>
                    <a:pt x="53974" y="8103"/>
                    <a:pt x="55022" y="8719"/>
                    <a:pt x="55946" y="9582"/>
                  </a:cubicBezTo>
                  <a:cubicBezTo>
                    <a:pt x="56408" y="10044"/>
                    <a:pt x="56808" y="10537"/>
                    <a:pt x="57116" y="11092"/>
                  </a:cubicBezTo>
                  <a:cubicBezTo>
                    <a:pt x="57455" y="11708"/>
                    <a:pt x="57733" y="12324"/>
                    <a:pt x="57887" y="12971"/>
                  </a:cubicBezTo>
                  <a:cubicBezTo>
                    <a:pt x="58010" y="13525"/>
                    <a:pt x="58195" y="14080"/>
                    <a:pt x="58349" y="14634"/>
                  </a:cubicBezTo>
                  <a:cubicBezTo>
                    <a:pt x="58349" y="14727"/>
                    <a:pt x="58379" y="14788"/>
                    <a:pt x="58410" y="14881"/>
                  </a:cubicBezTo>
                  <a:cubicBezTo>
                    <a:pt x="58410" y="14942"/>
                    <a:pt x="58410" y="14973"/>
                    <a:pt x="58318" y="15004"/>
                  </a:cubicBezTo>
                  <a:cubicBezTo>
                    <a:pt x="58041" y="15158"/>
                    <a:pt x="57733" y="15251"/>
                    <a:pt x="57424" y="15312"/>
                  </a:cubicBezTo>
                  <a:cubicBezTo>
                    <a:pt x="57394" y="15343"/>
                    <a:pt x="57363" y="15343"/>
                    <a:pt x="57332" y="15343"/>
                  </a:cubicBezTo>
                  <a:cubicBezTo>
                    <a:pt x="57270" y="15343"/>
                    <a:pt x="57240" y="15281"/>
                    <a:pt x="57240" y="15220"/>
                  </a:cubicBezTo>
                  <a:cubicBezTo>
                    <a:pt x="57178" y="15096"/>
                    <a:pt x="57147" y="14973"/>
                    <a:pt x="57116" y="14881"/>
                  </a:cubicBezTo>
                  <a:cubicBezTo>
                    <a:pt x="56932" y="14141"/>
                    <a:pt x="56654" y="13433"/>
                    <a:pt x="56377" y="12724"/>
                  </a:cubicBezTo>
                  <a:cubicBezTo>
                    <a:pt x="56346" y="12632"/>
                    <a:pt x="56315" y="12539"/>
                    <a:pt x="56254" y="12447"/>
                  </a:cubicBezTo>
                  <a:cubicBezTo>
                    <a:pt x="56192" y="12355"/>
                    <a:pt x="56131" y="12231"/>
                    <a:pt x="56069" y="12139"/>
                  </a:cubicBezTo>
                  <a:cubicBezTo>
                    <a:pt x="55822" y="11646"/>
                    <a:pt x="55484" y="11215"/>
                    <a:pt x="55145" y="10814"/>
                  </a:cubicBezTo>
                  <a:cubicBezTo>
                    <a:pt x="54775" y="10352"/>
                    <a:pt x="54344" y="9982"/>
                    <a:pt x="53882" y="9613"/>
                  </a:cubicBezTo>
                  <a:cubicBezTo>
                    <a:pt x="53420" y="9243"/>
                    <a:pt x="52927" y="8935"/>
                    <a:pt x="52403" y="8658"/>
                  </a:cubicBezTo>
                  <a:cubicBezTo>
                    <a:pt x="52310" y="8627"/>
                    <a:pt x="52218" y="8596"/>
                    <a:pt x="52156" y="8473"/>
                  </a:cubicBezTo>
                  <a:cubicBezTo>
                    <a:pt x="52403" y="8257"/>
                    <a:pt x="52495" y="7888"/>
                    <a:pt x="52649" y="7580"/>
                  </a:cubicBezTo>
                  <a:close/>
                  <a:moveTo>
                    <a:pt x="55176" y="16144"/>
                  </a:moveTo>
                  <a:lnTo>
                    <a:pt x="55237" y="16175"/>
                  </a:lnTo>
                  <a:lnTo>
                    <a:pt x="55237" y="16236"/>
                  </a:lnTo>
                  <a:lnTo>
                    <a:pt x="55176" y="16206"/>
                  </a:lnTo>
                  <a:lnTo>
                    <a:pt x="55176" y="16144"/>
                  </a:lnTo>
                  <a:close/>
                  <a:moveTo>
                    <a:pt x="58872" y="16175"/>
                  </a:moveTo>
                  <a:cubicBezTo>
                    <a:pt x="58872" y="16175"/>
                    <a:pt x="58934" y="16206"/>
                    <a:pt x="58934" y="16267"/>
                  </a:cubicBezTo>
                  <a:cubicBezTo>
                    <a:pt x="58934" y="16329"/>
                    <a:pt x="58934" y="16360"/>
                    <a:pt x="58934" y="16390"/>
                  </a:cubicBezTo>
                  <a:cubicBezTo>
                    <a:pt x="58934" y="16483"/>
                    <a:pt x="58965" y="16544"/>
                    <a:pt x="58903" y="16606"/>
                  </a:cubicBezTo>
                  <a:lnTo>
                    <a:pt x="58842" y="16606"/>
                  </a:lnTo>
                  <a:cubicBezTo>
                    <a:pt x="58811" y="16483"/>
                    <a:pt x="58780" y="16390"/>
                    <a:pt x="58780" y="16267"/>
                  </a:cubicBezTo>
                  <a:lnTo>
                    <a:pt x="58842" y="16175"/>
                  </a:lnTo>
                  <a:close/>
                  <a:moveTo>
                    <a:pt x="59427" y="16360"/>
                  </a:moveTo>
                  <a:cubicBezTo>
                    <a:pt x="59489" y="16514"/>
                    <a:pt x="59489" y="16637"/>
                    <a:pt x="59489" y="16760"/>
                  </a:cubicBezTo>
                  <a:lnTo>
                    <a:pt x="59427" y="16791"/>
                  </a:lnTo>
                  <a:lnTo>
                    <a:pt x="59396" y="16729"/>
                  </a:lnTo>
                  <a:cubicBezTo>
                    <a:pt x="59396" y="16637"/>
                    <a:pt x="59334" y="16483"/>
                    <a:pt x="59427" y="16360"/>
                  </a:cubicBezTo>
                  <a:close/>
                  <a:moveTo>
                    <a:pt x="60259" y="19409"/>
                  </a:moveTo>
                  <a:lnTo>
                    <a:pt x="60320" y="19471"/>
                  </a:lnTo>
                  <a:lnTo>
                    <a:pt x="60320" y="19533"/>
                  </a:lnTo>
                  <a:lnTo>
                    <a:pt x="60259" y="19625"/>
                  </a:lnTo>
                  <a:lnTo>
                    <a:pt x="60228" y="19533"/>
                  </a:lnTo>
                  <a:lnTo>
                    <a:pt x="60259" y="19409"/>
                  </a:lnTo>
                  <a:close/>
                  <a:moveTo>
                    <a:pt x="58626" y="15158"/>
                  </a:moveTo>
                  <a:cubicBezTo>
                    <a:pt x="58718" y="15189"/>
                    <a:pt x="58718" y="15251"/>
                    <a:pt x="58718" y="15281"/>
                  </a:cubicBezTo>
                  <a:cubicBezTo>
                    <a:pt x="58749" y="15405"/>
                    <a:pt x="58811" y="15528"/>
                    <a:pt x="58811" y="15651"/>
                  </a:cubicBezTo>
                  <a:cubicBezTo>
                    <a:pt x="58811" y="15743"/>
                    <a:pt x="58688" y="15867"/>
                    <a:pt x="58626" y="15959"/>
                  </a:cubicBezTo>
                  <a:cubicBezTo>
                    <a:pt x="58534" y="16144"/>
                    <a:pt x="58441" y="16329"/>
                    <a:pt x="58472" y="16575"/>
                  </a:cubicBezTo>
                  <a:cubicBezTo>
                    <a:pt x="58472" y="16976"/>
                    <a:pt x="58718" y="17315"/>
                    <a:pt x="59119" y="17407"/>
                  </a:cubicBezTo>
                  <a:cubicBezTo>
                    <a:pt x="59273" y="17438"/>
                    <a:pt x="59365" y="17499"/>
                    <a:pt x="59396" y="17653"/>
                  </a:cubicBezTo>
                  <a:cubicBezTo>
                    <a:pt x="59458" y="17900"/>
                    <a:pt x="59519" y="18116"/>
                    <a:pt x="59612" y="18362"/>
                  </a:cubicBezTo>
                  <a:cubicBezTo>
                    <a:pt x="59643" y="18516"/>
                    <a:pt x="59643" y="18670"/>
                    <a:pt x="59519" y="18793"/>
                  </a:cubicBezTo>
                  <a:cubicBezTo>
                    <a:pt x="59427" y="18917"/>
                    <a:pt x="59334" y="19071"/>
                    <a:pt x="59304" y="19255"/>
                  </a:cubicBezTo>
                  <a:cubicBezTo>
                    <a:pt x="59211" y="19810"/>
                    <a:pt x="59489" y="20241"/>
                    <a:pt x="60012" y="20334"/>
                  </a:cubicBezTo>
                  <a:cubicBezTo>
                    <a:pt x="60135" y="20364"/>
                    <a:pt x="60166" y="20395"/>
                    <a:pt x="60197" y="20488"/>
                  </a:cubicBezTo>
                  <a:cubicBezTo>
                    <a:pt x="60351" y="20857"/>
                    <a:pt x="60290" y="20950"/>
                    <a:pt x="59951" y="21104"/>
                  </a:cubicBezTo>
                  <a:cubicBezTo>
                    <a:pt x="59766" y="21165"/>
                    <a:pt x="59550" y="21196"/>
                    <a:pt x="59365" y="21320"/>
                  </a:cubicBezTo>
                  <a:cubicBezTo>
                    <a:pt x="59242" y="21073"/>
                    <a:pt x="59150" y="20857"/>
                    <a:pt x="59026" y="20642"/>
                  </a:cubicBezTo>
                  <a:cubicBezTo>
                    <a:pt x="58595" y="19841"/>
                    <a:pt x="58287" y="18978"/>
                    <a:pt x="58041" y="18085"/>
                  </a:cubicBezTo>
                  <a:cubicBezTo>
                    <a:pt x="57825" y="17315"/>
                    <a:pt x="57578" y="16544"/>
                    <a:pt x="57363" y="15805"/>
                  </a:cubicBezTo>
                  <a:cubicBezTo>
                    <a:pt x="57301" y="15589"/>
                    <a:pt x="57332" y="15528"/>
                    <a:pt x="57517" y="15466"/>
                  </a:cubicBezTo>
                  <a:cubicBezTo>
                    <a:pt x="57578" y="15435"/>
                    <a:pt x="57640" y="15405"/>
                    <a:pt x="57702" y="15405"/>
                  </a:cubicBezTo>
                  <a:cubicBezTo>
                    <a:pt x="57733" y="15405"/>
                    <a:pt x="57763" y="15435"/>
                    <a:pt x="57763" y="15435"/>
                  </a:cubicBezTo>
                  <a:lnTo>
                    <a:pt x="57856" y="15435"/>
                  </a:lnTo>
                  <a:cubicBezTo>
                    <a:pt x="57948" y="15435"/>
                    <a:pt x="58041" y="15405"/>
                    <a:pt x="58133" y="15312"/>
                  </a:cubicBezTo>
                  <a:cubicBezTo>
                    <a:pt x="58195" y="15220"/>
                    <a:pt x="58318" y="15189"/>
                    <a:pt x="58441" y="15189"/>
                  </a:cubicBezTo>
                  <a:lnTo>
                    <a:pt x="58503" y="15189"/>
                  </a:lnTo>
                  <a:cubicBezTo>
                    <a:pt x="58564" y="15189"/>
                    <a:pt x="58595" y="15158"/>
                    <a:pt x="58626" y="15158"/>
                  </a:cubicBezTo>
                  <a:close/>
                  <a:moveTo>
                    <a:pt x="40388" y="12108"/>
                  </a:moveTo>
                  <a:cubicBezTo>
                    <a:pt x="40604" y="12355"/>
                    <a:pt x="40727" y="12632"/>
                    <a:pt x="40758" y="12940"/>
                  </a:cubicBezTo>
                  <a:cubicBezTo>
                    <a:pt x="40819" y="13310"/>
                    <a:pt x="40912" y="13710"/>
                    <a:pt x="40974" y="14111"/>
                  </a:cubicBezTo>
                  <a:cubicBezTo>
                    <a:pt x="41004" y="14357"/>
                    <a:pt x="41128" y="14511"/>
                    <a:pt x="41312" y="14604"/>
                  </a:cubicBezTo>
                  <a:cubicBezTo>
                    <a:pt x="41405" y="14634"/>
                    <a:pt x="41466" y="14696"/>
                    <a:pt x="41528" y="14727"/>
                  </a:cubicBezTo>
                  <a:cubicBezTo>
                    <a:pt x="41867" y="14881"/>
                    <a:pt x="42113" y="15158"/>
                    <a:pt x="42298" y="15497"/>
                  </a:cubicBezTo>
                  <a:cubicBezTo>
                    <a:pt x="42360" y="15651"/>
                    <a:pt x="42483" y="15774"/>
                    <a:pt x="42637" y="15897"/>
                  </a:cubicBezTo>
                  <a:cubicBezTo>
                    <a:pt x="42884" y="16051"/>
                    <a:pt x="42914" y="16175"/>
                    <a:pt x="42853" y="16483"/>
                  </a:cubicBezTo>
                  <a:cubicBezTo>
                    <a:pt x="42760" y="16760"/>
                    <a:pt x="42637" y="17068"/>
                    <a:pt x="42514" y="17315"/>
                  </a:cubicBezTo>
                  <a:cubicBezTo>
                    <a:pt x="41744" y="18793"/>
                    <a:pt x="41035" y="20272"/>
                    <a:pt x="40265" y="21720"/>
                  </a:cubicBezTo>
                  <a:cubicBezTo>
                    <a:pt x="40111" y="21997"/>
                    <a:pt x="39895" y="22151"/>
                    <a:pt x="39587" y="22182"/>
                  </a:cubicBezTo>
                  <a:cubicBezTo>
                    <a:pt x="39433" y="22182"/>
                    <a:pt x="39310" y="22275"/>
                    <a:pt x="39187" y="22429"/>
                  </a:cubicBezTo>
                  <a:cubicBezTo>
                    <a:pt x="38663" y="23045"/>
                    <a:pt x="38293" y="23784"/>
                    <a:pt x="37954" y="24523"/>
                  </a:cubicBezTo>
                  <a:cubicBezTo>
                    <a:pt x="37800" y="24862"/>
                    <a:pt x="37616" y="25201"/>
                    <a:pt x="37462" y="25509"/>
                  </a:cubicBezTo>
                  <a:cubicBezTo>
                    <a:pt x="37431" y="25571"/>
                    <a:pt x="37400" y="25602"/>
                    <a:pt x="37338" y="25633"/>
                  </a:cubicBezTo>
                  <a:cubicBezTo>
                    <a:pt x="37153" y="25417"/>
                    <a:pt x="36938" y="25232"/>
                    <a:pt x="36753" y="25047"/>
                  </a:cubicBezTo>
                  <a:cubicBezTo>
                    <a:pt x="36630" y="24924"/>
                    <a:pt x="36630" y="24832"/>
                    <a:pt x="36661" y="24677"/>
                  </a:cubicBezTo>
                  <a:cubicBezTo>
                    <a:pt x="36691" y="24554"/>
                    <a:pt x="36722" y="24431"/>
                    <a:pt x="36784" y="24339"/>
                  </a:cubicBezTo>
                  <a:cubicBezTo>
                    <a:pt x="37492" y="22336"/>
                    <a:pt x="38232" y="20395"/>
                    <a:pt x="39033" y="18454"/>
                  </a:cubicBezTo>
                  <a:cubicBezTo>
                    <a:pt x="39402" y="17315"/>
                    <a:pt x="39957" y="16267"/>
                    <a:pt x="40327" y="15127"/>
                  </a:cubicBezTo>
                  <a:cubicBezTo>
                    <a:pt x="40511" y="14604"/>
                    <a:pt x="40635" y="14049"/>
                    <a:pt x="40665" y="13464"/>
                  </a:cubicBezTo>
                  <a:cubicBezTo>
                    <a:pt x="40665" y="13310"/>
                    <a:pt x="40635" y="13125"/>
                    <a:pt x="40604" y="12940"/>
                  </a:cubicBezTo>
                  <a:cubicBezTo>
                    <a:pt x="40542" y="12663"/>
                    <a:pt x="40450" y="12385"/>
                    <a:pt x="40357" y="12108"/>
                  </a:cubicBezTo>
                  <a:close/>
                  <a:moveTo>
                    <a:pt x="46211" y="17530"/>
                  </a:moveTo>
                  <a:cubicBezTo>
                    <a:pt x="46242" y="17777"/>
                    <a:pt x="46272" y="17992"/>
                    <a:pt x="46303" y="18208"/>
                  </a:cubicBezTo>
                  <a:cubicBezTo>
                    <a:pt x="46334" y="18424"/>
                    <a:pt x="46303" y="18639"/>
                    <a:pt x="46211" y="18855"/>
                  </a:cubicBezTo>
                  <a:cubicBezTo>
                    <a:pt x="45132" y="21227"/>
                    <a:pt x="44085" y="23599"/>
                    <a:pt x="43007" y="26002"/>
                  </a:cubicBezTo>
                  <a:cubicBezTo>
                    <a:pt x="42976" y="26095"/>
                    <a:pt x="42914" y="26156"/>
                    <a:pt x="42884" y="26249"/>
                  </a:cubicBezTo>
                  <a:lnTo>
                    <a:pt x="42822" y="26218"/>
                  </a:lnTo>
                  <a:cubicBezTo>
                    <a:pt x="42730" y="25910"/>
                    <a:pt x="42668" y="25571"/>
                    <a:pt x="42668" y="25232"/>
                  </a:cubicBezTo>
                  <a:cubicBezTo>
                    <a:pt x="42668" y="25109"/>
                    <a:pt x="42730" y="24955"/>
                    <a:pt x="42791" y="24832"/>
                  </a:cubicBezTo>
                  <a:cubicBezTo>
                    <a:pt x="43469" y="23384"/>
                    <a:pt x="44116" y="21905"/>
                    <a:pt x="44794" y="20426"/>
                  </a:cubicBezTo>
                  <a:cubicBezTo>
                    <a:pt x="45194" y="19533"/>
                    <a:pt x="45625" y="18608"/>
                    <a:pt x="46026" y="17715"/>
                  </a:cubicBezTo>
                  <a:cubicBezTo>
                    <a:pt x="46057" y="17653"/>
                    <a:pt x="46057" y="17561"/>
                    <a:pt x="46211" y="17530"/>
                  </a:cubicBezTo>
                  <a:close/>
                  <a:moveTo>
                    <a:pt x="44578" y="23230"/>
                  </a:moveTo>
                  <a:cubicBezTo>
                    <a:pt x="45071" y="24369"/>
                    <a:pt x="45502" y="25571"/>
                    <a:pt x="45841" y="26772"/>
                  </a:cubicBezTo>
                  <a:cubicBezTo>
                    <a:pt x="45903" y="27019"/>
                    <a:pt x="45964" y="27265"/>
                    <a:pt x="46057" y="27512"/>
                  </a:cubicBezTo>
                  <a:cubicBezTo>
                    <a:pt x="46057" y="27604"/>
                    <a:pt x="46057" y="27666"/>
                    <a:pt x="45964" y="27727"/>
                  </a:cubicBezTo>
                  <a:cubicBezTo>
                    <a:pt x="45779" y="27912"/>
                    <a:pt x="45564" y="28066"/>
                    <a:pt x="45317" y="28189"/>
                  </a:cubicBezTo>
                  <a:cubicBezTo>
                    <a:pt x="44978" y="28374"/>
                    <a:pt x="44640" y="28559"/>
                    <a:pt x="44301" y="28744"/>
                  </a:cubicBezTo>
                  <a:cubicBezTo>
                    <a:pt x="44208" y="28775"/>
                    <a:pt x="44116" y="28836"/>
                    <a:pt x="44023" y="28867"/>
                  </a:cubicBezTo>
                  <a:cubicBezTo>
                    <a:pt x="43993" y="28775"/>
                    <a:pt x="43962" y="28682"/>
                    <a:pt x="43931" y="28590"/>
                  </a:cubicBezTo>
                  <a:cubicBezTo>
                    <a:pt x="43839" y="28282"/>
                    <a:pt x="43777" y="27974"/>
                    <a:pt x="43962" y="27666"/>
                  </a:cubicBezTo>
                  <a:cubicBezTo>
                    <a:pt x="44054" y="27573"/>
                    <a:pt x="44023" y="27419"/>
                    <a:pt x="44085" y="27296"/>
                  </a:cubicBezTo>
                  <a:cubicBezTo>
                    <a:pt x="44208" y="27080"/>
                    <a:pt x="44116" y="26865"/>
                    <a:pt x="43993" y="26649"/>
                  </a:cubicBezTo>
                  <a:cubicBezTo>
                    <a:pt x="43839" y="26403"/>
                    <a:pt x="43654" y="26187"/>
                    <a:pt x="43438" y="25971"/>
                  </a:cubicBezTo>
                  <a:cubicBezTo>
                    <a:pt x="43376" y="25910"/>
                    <a:pt x="43346" y="25817"/>
                    <a:pt x="43376" y="25725"/>
                  </a:cubicBezTo>
                  <a:cubicBezTo>
                    <a:pt x="43746" y="24924"/>
                    <a:pt x="44116" y="24092"/>
                    <a:pt x="44486" y="23291"/>
                  </a:cubicBezTo>
                  <a:cubicBezTo>
                    <a:pt x="44486" y="23260"/>
                    <a:pt x="44516" y="23260"/>
                    <a:pt x="44578" y="23230"/>
                  </a:cubicBezTo>
                  <a:close/>
                  <a:moveTo>
                    <a:pt x="43715" y="28405"/>
                  </a:moveTo>
                  <a:cubicBezTo>
                    <a:pt x="43746" y="28498"/>
                    <a:pt x="43746" y="28528"/>
                    <a:pt x="43746" y="28559"/>
                  </a:cubicBezTo>
                  <a:cubicBezTo>
                    <a:pt x="43869" y="28990"/>
                    <a:pt x="43869" y="28990"/>
                    <a:pt x="43376" y="29145"/>
                  </a:cubicBezTo>
                  <a:cubicBezTo>
                    <a:pt x="43469" y="28898"/>
                    <a:pt x="43561" y="28652"/>
                    <a:pt x="43715" y="28405"/>
                  </a:cubicBezTo>
                  <a:close/>
                  <a:moveTo>
                    <a:pt x="46827" y="18085"/>
                  </a:moveTo>
                  <a:cubicBezTo>
                    <a:pt x="46827" y="18177"/>
                    <a:pt x="46858" y="18239"/>
                    <a:pt x="46827" y="18300"/>
                  </a:cubicBezTo>
                  <a:cubicBezTo>
                    <a:pt x="46796" y="18732"/>
                    <a:pt x="46888" y="19101"/>
                    <a:pt x="47012" y="19502"/>
                  </a:cubicBezTo>
                  <a:cubicBezTo>
                    <a:pt x="47381" y="20919"/>
                    <a:pt x="47751" y="22336"/>
                    <a:pt x="48121" y="23753"/>
                  </a:cubicBezTo>
                  <a:cubicBezTo>
                    <a:pt x="48182" y="23969"/>
                    <a:pt x="48213" y="24185"/>
                    <a:pt x="48182" y="24431"/>
                  </a:cubicBezTo>
                  <a:cubicBezTo>
                    <a:pt x="48090" y="24862"/>
                    <a:pt x="48059" y="25324"/>
                    <a:pt x="47998" y="25787"/>
                  </a:cubicBezTo>
                  <a:cubicBezTo>
                    <a:pt x="47998" y="25910"/>
                    <a:pt x="47936" y="26002"/>
                    <a:pt x="47874" y="26125"/>
                  </a:cubicBezTo>
                  <a:cubicBezTo>
                    <a:pt x="47659" y="26464"/>
                    <a:pt x="47474" y="26803"/>
                    <a:pt x="47258" y="27142"/>
                  </a:cubicBezTo>
                  <a:cubicBezTo>
                    <a:pt x="47197" y="27265"/>
                    <a:pt x="47104" y="27358"/>
                    <a:pt x="47012" y="27419"/>
                  </a:cubicBezTo>
                  <a:cubicBezTo>
                    <a:pt x="46673" y="27697"/>
                    <a:pt x="46365" y="27943"/>
                    <a:pt x="46057" y="28220"/>
                  </a:cubicBezTo>
                  <a:cubicBezTo>
                    <a:pt x="45995" y="28282"/>
                    <a:pt x="45903" y="28313"/>
                    <a:pt x="45841" y="28374"/>
                  </a:cubicBezTo>
                  <a:cubicBezTo>
                    <a:pt x="45071" y="28806"/>
                    <a:pt x="44301" y="29237"/>
                    <a:pt x="43500" y="29607"/>
                  </a:cubicBezTo>
                  <a:lnTo>
                    <a:pt x="43376" y="29637"/>
                  </a:lnTo>
                  <a:cubicBezTo>
                    <a:pt x="43315" y="29637"/>
                    <a:pt x="43284" y="29576"/>
                    <a:pt x="43284" y="29545"/>
                  </a:cubicBezTo>
                  <a:cubicBezTo>
                    <a:pt x="43253" y="29483"/>
                    <a:pt x="43222" y="29453"/>
                    <a:pt x="43284" y="29422"/>
                  </a:cubicBezTo>
                  <a:cubicBezTo>
                    <a:pt x="43376" y="29360"/>
                    <a:pt x="43469" y="29329"/>
                    <a:pt x="43561" y="29268"/>
                  </a:cubicBezTo>
                  <a:cubicBezTo>
                    <a:pt x="44239" y="28960"/>
                    <a:pt x="44917" y="28590"/>
                    <a:pt x="45564" y="28251"/>
                  </a:cubicBezTo>
                  <a:cubicBezTo>
                    <a:pt x="45687" y="28159"/>
                    <a:pt x="45810" y="28097"/>
                    <a:pt x="45933" y="28005"/>
                  </a:cubicBezTo>
                  <a:cubicBezTo>
                    <a:pt x="46272" y="27727"/>
                    <a:pt x="46642" y="27450"/>
                    <a:pt x="46950" y="27142"/>
                  </a:cubicBezTo>
                  <a:cubicBezTo>
                    <a:pt x="47227" y="26803"/>
                    <a:pt x="47412" y="26372"/>
                    <a:pt x="47659" y="26002"/>
                  </a:cubicBezTo>
                  <a:cubicBezTo>
                    <a:pt x="47720" y="25879"/>
                    <a:pt x="47751" y="25787"/>
                    <a:pt x="47782" y="25663"/>
                  </a:cubicBezTo>
                  <a:cubicBezTo>
                    <a:pt x="47813" y="25201"/>
                    <a:pt x="47874" y="24739"/>
                    <a:pt x="47936" y="24308"/>
                  </a:cubicBezTo>
                  <a:cubicBezTo>
                    <a:pt x="47967" y="24123"/>
                    <a:pt x="47936" y="23969"/>
                    <a:pt x="47905" y="23815"/>
                  </a:cubicBezTo>
                  <a:cubicBezTo>
                    <a:pt x="47505" y="22275"/>
                    <a:pt x="47104" y="20765"/>
                    <a:pt x="46704" y="19255"/>
                  </a:cubicBezTo>
                  <a:cubicBezTo>
                    <a:pt x="46704" y="19163"/>
                    <a:pt x="46673" y="19071"/>
                    <a:pt x="46642" y="18978"/>
                  </a:cubicBezTo>
                  <a:cubicBezTo>
                    <a:pt x="46580" y="18670"/>
                    <a:pt x="46611" y="18393"/>
                    <a:pt x="46827" y="18085"/>
                  </a:cubicBezTo>
                  <a:close/>
                  <a:moveTo>
                    <a:pt x="42945" y="30161"/>
                  </a:moveTo>
                  <a:cubicBezTo>
                    <a:pt x="43099" y="30315"/>
                    <a:pt x="43099" y="30531"/>
                    <a:pt x="43130" y="30716"/>
                  </a:cubicBezTo>
                  <a:cubicBezTo>
                    <a:pt x="43130" y="30839"/>
                    <a:pt x="43068" y="30931"/>
                    <a:pt x="42976" y="30993"/>
                  </a:cubicBezTo>
                  <a:cubicBezTo>
                    <a:pt x="42884" y="31085"/>
                    <a:pt x="42760" y="31147"/>
                    <a:pt x="42606" y="31178"/>
                  </a:cubicBezTo>
                  <a:lnTo>
                    <a:pt x="42514" y="31178"/>
                  </a:lnTo>
                  <a:lnTo>
                    <a:pt x="42514" y="31055"/>
                  </a:lnTo>
                  <a:cubicBezTo>
                    <a:pt x="42545" y="30993"/>
                    <a:pt x="42575" y="30931"/>
                    <a:pt x="42637" y="30870"/>
                  </a:cubicBezTo>
                  <a:cubicBezTo>
                    <a:pt x="42853" y="30716"/>
                    <a:pt x="42914" y="30500"/>
                    <a:pt x="42914" y="30254"/>
                  </a:cubicBezTo>
                  <a:lnTo>
                    <a:pt x="42945" y="30161"/>
                  </a:lnTo>
                  <a:close/>
                  <a:moveTo>
                    <a:pt x="32810" y="29083"/>
                  </a:moveTo>
                  <a:cubicBezTo>
                    <a:pt x="33025" y="29083"/>
                    <a:pt x="33179" y="29175"/>
                    <a:pt x="33303" y="29329"/>
                  </a:cubicBezTo>
                  <a:cubicBezTo>
                    <a:pt x="33395" y="29483"/>
                    <a:pt x="33457" y="29668"/>
                    <a:pt x="33518" y="29822"/>
                  </a:cubicBezTo>
                  <a:cubicBezTo>
                    <a:pt x="33518" y="29884"/>
                    <a:pt x="33518" y="29946"/>
                    <a:pt x="33487" y="29976"/>
                  </a:cubicBezTo>
                  <a:cubicBezTo>
                    <a:pt x="33333" y="30038"/>
                    <a:pt x="33395" y="30161"/>
                    <a:pt x="33364" y="30254"/>
                  </a:cubicBezTo>
                  <a:cubicBezTo>
                    <a:pt x="33333" y="30377"/>
                    <a:pt x="33303" y="30500"/>
                    <a:pt x="33241" y="30592"/>
                  </a:cubicBezTo>
                  <a:cubicBezTo>
                    <a:pt x="33179" y="30716"/>
                    <a:pt x="33087" y="30839"/>
                    <a:pt x="33149" y="31024"/>
                  </a:cubicBezTo>
                  <a:cubicBezTo>
                    <a:pt x="33179" y="31085"/>
                    <a:pt x="33087" y="31116"/>
                    <a:pt x="33025" y="31147"/>
                  </a:cubicBezTo>
                  <a:cubicBezTo>
                    <a:pt x="32964" y="31178"/>
                    <a:pt x="32871" y="31209"/>
                    <a:pt x="32810" y="31209"/>
                  </a:cubicBezTo>
                  <a:cubicBezTo>
                    <a:pt x="32625" y="31209"/>
                    <a:pt x="32440" y="31116"/>
                    <a:pt x="32317" y="30962"/>
                  </a:cubicBezTo>
                  <a:cubicBezTo>
                    <a:pt x="32194" y="30777"/>
                    <a:pt x="32101" y="30592"/>
                    <a:pt x="32070" y="30377"/>
                  </a:cubicBezTo>
                  <a:cubicBezTo>
                    <a:pt x="32039" y="30038"/>
                    <a:pt x="32101" y="29699"/>
                    <a:pt x="32255" y="29422"/>
                  </a:cubicBezTo>
                  <a:cubicBezTo>
                    <a:pt x="32378" y="29175"/>
                    <a:pt x="32563" y="29083"/>
                    <a:pt x="32810" y="29083"/>
                  </a:cubicBezTo>
                  <a:close/>
                  <a:moveTo>
                    <a:pt x="43192" y="31239"/>
                  </a:moveTo>
                  <a:cubicBezTo>
                    <a:pt x="43068" y="31424"/>
                    <a:pt x="42853" y="31486"/>
                    <a:pt x="42699" y="31578"/>
                  </a:cubicBezTo>
                  <a:cubicBezTo>
                    <a:pt x="42575" y="31640"/>
                    <a:pt x="42514" y="31702"/>
                    <a:pt x="42483" y="31825"/>
                  </a:cubicBezTo>
                  <a:cubicBezTo>
                    <a:pt x="42421" y="31671"/>
                    <a:pt x="42421" y="31547"/>
                    <a:pt x="42606" y="31517"/>
                  </a:cubicBezTo>
                  <a:lnTo>
                    <a:pt x="42637" y="31486"/>
                  </a:lnTo>
                  <a:cubicBezTo>
                    <a:pt x="42822" y="31424"/>
                    <a:pt x="42945" y="31239"/>
                    <a:pt x="43130" y="31239"/>
                  </a:cubicBezTo>
                  <a:close/>
                  <a:moveTo>
                    <a:pt x="42267" y="31702"/>
                  </a:moveTo>
                  <a:lnTo>
                    <a:pt x="42298" y="31732"/>
                  </a:lnTo>
                  <a:lnTo>
                    <a:pt x="42329" y="31794"/>
                  </a:lnTo>
                  <a:lnTo>
                    <a:pt x="42298" y="31886"/>
                  </a:lnTo>
                  <a:lnTo>
                    <a:pt x="42267" y="31917"/>
                  </a:lnTo>
                  <a:lnTo>
                    <a:pt x="42175" y="31856"/>
                  </a:lnTo>
                  <a:cubicBezTo>
                    <a:pt x="42175" y="31794"/>
                    <a:pt x="42206" y="31763"/>
                    <a:pt x="42237" y="31702"/>
                  </a:cubicBezTo>
                  <a:close/>
                  <a:moveTo>
                    <a:pt x="41805" y="32749"/>
                  </a:moveTo>
                  <a:lnTo>
                    <a:pt x="41805" y="32811"/>
                  </a:lnTo>
                  <a:lnTo>
                    <a:pt x="41774" y="32872"/>
                  </a:lnTo>
                  <a:lnTo>
                    <a:pt x="41774" y="32811"/>
                  </a:lnTo>
                  <a:lnTo>
                    <a:pt x="41805" y="32749"/>
                  </a:lnTo>
                  <a:close/>
                  <a:moveTo>
                    <a:pt x="41744" y="32872"/>
                  </a:moveTo>
                  <a:cubicBezTo>
                    <a:pt x="41744" y="32934"/>
                    <a:pt x="41744" y="32995"/>
                    <a:pt x="41682" y="33026"/>
                  </a:cubicBezTo>
                  <a:cubicBezTo>
                    <a:pt x="41713" y="32965"/>
                    <a:pt x="41682" y="32903"/>
                    <a:pt x="41744" y="32872"/>
                  </a:cubicBezTo>
                  <a:close/>
                  <a:moveTo>
                    <a:pt x="41682" y="33026"/>
                  </a:moveTo>
                  <a:lnTo>
                    <a:pt x="41682" y="33026"/>
                  </a:lnTo>
                  <a:cubicBezTo>
                    <a:pt x="41651" y="33088"/>
                    <a:pt x="41651" y="33149"/>
                    <a:pt x="41620" y="33180"/>
                  </a:cubicBezTo>
                  <a:cubicBezTo>
                    <a:pt x="41620" y="33119"/>
                    <a:pt x="41620" y="33057"/>
                    <a:pt x="41682" y="33026"/>
                  </a:cubicBezTo>
                  <a:close/>
                  <a:moveTo>
                    <a:pt x="43315" y="26156"/>
                  </a:moveTo>
                  <a:lnTo>
                    <a:pt x="43346" y="26187"/>
                  </a:lnTo>
                  <a:cubicBezTo>
                    <a:pt x="43315" y="26372"/>
                    <a:pt x="43315" y="26557"/>
                    <a:pt x="43315" y="26742"/>
                  </a:cubicBezTo>
                  <a:cubicBezTo>
                    <a:pt x="43346" y="26742"/>
                    <a:pt x="43346" y="26742"/>
                    <a:pt x="43346" y="26772"/>
                  </a:cubicBezTo>
                  <a:lnTo>
                    <a:pt x="43530" y="26772"/>
                  </a:lnTo>
                  <a:cubicBezTo>
                    <a:pt x="43623" y="26772"/>
                    <a:pt x="43654" y="26803"/>
                    <a:pt x="43654" y="26957"/>
                  </a:cubicBezTo>
                  <a:cubicBezTo>
                    <a:pt x="43654" y="27050"/>
                    <a:pt x="43654" y="27080"/>
                    <a:pt x="43715" y="27080"/>
                  </a:cubicBezTo>
                  <a:cubicBezTo>
                    <a:pt x="43777" y="27111"/>
                    <a:pt x="43839" y="27111"/>
                    <a:pt x="43839" y="27173"/>
                  </a:cubicBezTo>
                  <a:cubicBezTo>
                    <a:pt x="43869" y="27234"/>
                    <a:pt x="43869" y="27327"/>
                    <a:pt x="43808" y="27419"/>
                  </a:cubicBezTo>
                  <a:lnTo>
                    <a:pt x="43746" y="27481"/>
                  </a:lnTo>
                  <a:lnTo>
                    <a:pt x="43654" y="27481"/>
                  </a:lnTo>
                  <a:cubicBezTo>
                    <a:pt x="43561" y="27481"/>
                    <a:pt x="43530" y="27635"/>
                    <a:pt x="43407" y="27635"/>
                  </a:cubicBezTo>
                  <a:cubicBezTo>
                    <a:pt x="43315" y="27512"/>
                    <a:pt x="43315" y="27358"/>
                    <a:pt x="43253" y="27204"/>
                  </a:cubicBezTo>
                  <a:cubicBezTo>
                    <a:pt x="43192" y="27080"/>
                    <a:pt x="43284" y="26957"/>
                    <a:pt x="43346" y="26834"/>
                  </a:cubicBezTo>
                  <a:cubicBezTo>
                    <a:pt x="43376" y="26834"/>
                    <a:pt x="43376" y="26803"/>
                    <a:pt x="43346" y="26772"/>
                  </a:cubicBezTo>
                  <a:cubicBezTo>
                    <a:pt x="43346" y="26772"/>
                    <a:pt x="43315" y="26742"/>
                    <a:pt x="43315" y="26742"/>
                  </a:cubicBezTo>
                  <a:cubicBezTo>
                    <a:pt x="43315" y="26711"/>
                    <a:pt x="43315" y="26711"/>
                    <a:pt x="43315" y="26711"/>
                  </a:cubicBezTo>
                  <a:cubicBezTo>
                    <a:pt x="43161" y="26711"/>
                    <a:pt x="43130" y="26834"/>
                    <a:pt x="43068" y="26926"/>
                  </a:cubicBezTo>
                  <a:cubicBezTo>
                    <a:pt x="42976" y="27111"/>
                    <a:pt x="42976" y="27296"/>
                    <a:pt x="43038" y="27512"/>
                  </a:cubicBezTo>
                  <a:cubicBezTo>
                    <a:pt x="43099" y="27727"/>
                    <a:pt x="43253" y="27820"/>
                    <a:pt x="43438" y="27943"/>
                  </a:cubicBezTo>
                  <a:lnTo>
                    <a:pt x="43469" y="27943"/>
                  </a:lnTo>
                  <a:cubicBezTo>
                    <a:pt x="43500" y="27943"/>
                    <a:pt x="43530" y="27943"/>
                    <a:pt x="43530" y="27912"/>
                  </a:cubicBezTo>
                  <a:lnTo>
                    <a:pt x="43623" y="27912"/>
                  </a:lnTo>
                  <a:cubicBezTo>
                    <a:pt x="43654" y="27912"/>
                    <a:pt x="43654" y="27912"/>
                    <a:pt x="43685" y="27943"/>
                  </a:cubicBezTo>
                  <a:cubicBezTo>
                    <a:pt x="43623" y="28159"/>
                    <a:pt x="43530" y="28344"/>
                    <a:pt x="43407" y="28528"/>
                  </a:cubicBezTo>
                  <a:cubicBezTo>
                    <a:pt x="43315" y="28405"/>
                    <a:pt x="43284" y="28159"/>
                    <a:pt x="43068" y="28159"/>
                  </a:cubicBezTo>
                  <a:cubicBezTo>
                    <a:pt x="43068" y="28159"/>
                    <a:pt x="43068" y="28189"/>
                    <a:pt x="43068" y="28189"/>
                  </a:cubicBezTo>
                  <a:lnTo>
                    <a:pt x="43038" y="28498"/>
                  </a:lnTo>
                  <a:lnTo>
                    <a:pt x="43099" y="28559"/>
                  </a:lnTo>
                  <a:cubicBezTo>
                    <a:pt x="43161" y="28559"/>
                    <a:pt x="43222" y="28559"/>
                    <a:pt x="43222" y="28652"/>
                  </a:cubicBezTo>
                  <a:cubicBezTo>
                    <a:pt x="43253" y="28744"/>
                    <a:pt x="43253" y="28867"/>
                    <a:pt x="43192" y="28929"/>
                  </a:cubicBezTo>
                  <a:lnTo>
                    <a:pt x="43161" y="28960"/>
                  </a:lnTo>
                  <a:lnTo>
                    <a:pt x="43007" y="28960"/>
                  </a:lnTo>
                  <a:cubicBezTo>
                    <a:pt x="42976" y="28960"/>
                    <a:pt x="42976" y="28960"/>
                    <a:pt x="42945" y="28990"/>
                  </a:cubicBezTo>
                  <a:cubicBezTo>
                    <a:pt x="42914" y="29052"/>
                    <a:pt x="42853" y="29083"/>
                    <a:pt x="42791" y="29114"/>
                  </a:cubicBezTo>
                  <a:lnTo>
                    <a:pt x="42730" y="28990"/>
                  </a:lnTo>
                  <a:cubicBezTo>
                    <a:pt x="42606" y="28744"/>
                    <a:pt x="42606" y="28467"/>
                    <a:pt x="42791" y="28220"/>
                  </a:cubicBezTo>
                  <a:lnTo>
                    <a:pt x="42760" y="28189"/>
                  </a:lnTo>
                  <a:lnTo>
                    <a:pt x="42760" y="28159"/>
                  </a:lnTo>
                  <a:cubicBezTo>
                    <a:pt x="42730" y="28159"/>
                    <a:pt x="42730" y="28128"/>
                    <a:pt x="42699" y="28128"/>
                  </a:cubicBezTo>
                  <a:lnTo>
                    <a:pt x="42668" y="28128"/>
                  </a:lnTo>
                  <a:cubicBezTo>
                    <a:pt x="42452" y="28282"/>
                    <a:pt x="42329" y="28559"/>
                    <a:pt x="42391" y="28836"/>
                  </a:cubicBezTo>
                  <a:cubicBezTo>
                    <a:pt x="42452" y="29175"/>
                    <a:pt x="42637" y="29391"/>
                    <a:pt x="42976" y="29422"/>
                  </a:cubicBezTo>
                  <a:cubicBezTo>
                    <a:pt x="42976" y="29545"/>
                    <a:pt x="42914" y="29637"/>
                    <a:pt x="42884" y="29730"/>
                  </a:cubicBezTo>
                  <a:cubicBezTo>
                    <a:pt x="42421" y="30746"/>
                    <a:pt x="41959" y="31794"/>
                    <a:pt x="41497" y="32811"/>
                  </a:cubicBezTo>
                  <a:cubicBezTo>
                    <a:pt x="41436" y="32965"/>
                    <a:pt x="41343" y="33057"/>
                    <a:pt x="41374" y="33211"/>
                  </a:cubicBezTo>
                  <a:cubicBezTo>
                    <a:pt x="41312" y="33242"/>
                    <a:pt x="41251" y="33242"/>
                    <a:pt x="41220" y="33273"/>
                  </a:cubicBezTo>
                  <a:cubicBezTo>
                    <a:pt x="41128" y="33303"/>
                    <a:pt x="41035" y="33334"/>
                    <a:pt x="40974" y="33334"/>
                  </a:cubicBezTo>
                  <a:cubicBezTo>
                    <a:pt x="40819" y="33334"/>
                    <a:pt x="40696" y="33273"/>
                    <a:pt x="40604" y="33149"/>
                  </a:cubicBezTo>
                  <a:cubicBezTo>
                    <a:pt x="40573" y="33088"/>
                    <a:pt x="40511" y="33026"/>
                    <a:pt x="40450" y="32965"/>
                  </a:cubicBezTo>
                  <a:cubicBezTo>
                    <a:pt x="40758" y="32256"/>
                    <a:pt x="41097" y="31547"/>
                    <a:pt x="41405" y="30839"/>
                  </a:cubicBezTo>
                  <a:cubicBezTo>
                    <a:pt x="41559" y="30500"/>
                    <a:pt x="41682" y="30192"/>
                    <a:pt x="41836" y="29853"/>
                  </a:cubicBezTo>
                  <a:cubicBezTo>
                    <a:pt x="41959" y="29637"/>
                    <a:pt x="42021" y="29422"/>
                    <a:pt x="41990" y="29206"/>
                  </a:cubicBezTo>
                  <a:cubicBezTo>
                    <a:pt x="41990" y="29021"/>
                    <a:pt x="42021" y="28836"/>
                    <a:pt x="42113" y="28682"/>
                  </a:cubicBezTo>
                  <a:cubicBezTo>
                    <a:pt x="42391" y="28097"/>
                    <a:pt x="42637" y="27512"/>
                    <a:pt x="42914" y="26926"/>
                  </a:cubicBezTo>
                  <a:cubicBezTo>
                    <a:pt x="42945" y="26649"/>
                    <a:pt x="43099" y="26433"/>
                    <a:pt x="43222" y="26187"/>
                  </a:cubicBezTo>
                  <a:lnTo>
                    <a:pt x="43315" y="26156"/>
                  </a:lnTo>
                  <a:close/>
                  <a:moveTo>
                    <a:pt x="33795" y="28559"/>
                  </a:moveTo>
                  <a:lnTo>
                    <a:pt x="33857" y="28590"/>
                  </a:lnTo>
                  <a:cubicBezTo>
                    <a:pt x="34073" y="28713"/>
                    <a:pt x="34288" y="28806"/>
                    <a:pt x="34504" y="28960"/>
                  </a:cubicBezTo>
                  <a:cubicBezTo>
                    <a:pt x="34566" y="28990"/>
                    <a:pt x="34658" y="29052"/>
                    <a:pt x="34720" y="29114"/>
                  </a:cubicBezTo>
                  <a:cubicBezTo>
                    <a:pt x="34812" y="29299"/>
                    <a:pt x="34997" y="29422"/>
                    <a:pt x="35151" y="29576"/>
                  </a:cubicBezTo>
                  <a:cubicBezTo>
                    <a:pt x="35952" y="30346"/>
                    <a:pt x="35890" y="30192"/>
                    <a:pt x="35367" y="31085"/>
                  </a:cubicBezTo>
                  <a:cubicBezTo>
                    <a:pt x="35213" y="31332"/>
                    <a:pt x="35059" y="31547"/>
                    <a:pt x="34935" y="31794"/>
                  </a:cubicBezTo>
                  <a:cubicBezTo>
                    <a:pt x="34751" y="32194"/>
                    <a:pt x="34566" y="32595"/>
                    <a:pt x="34350" y="32965"/>
                  </a:cubicBezTo>
                  <a:cubicBezTo>
                    <a:pt x="34258" y="33149"/>
                    <a:pt x="34196" y="33334"/>
                    <a:pt x="34134" y="33550"/>
                  </a:cubicBezTo>
                  <a:cubicBezTo>
                    <a:pt x="34104" y="33642"/>
                    <a:pt x="34073" y="33735"/>
                    <a:pt x="34042" y="33796"/>
                  </a:cubicBezTo>
                  <a:cubicBezTo>
                    <a:pt x="33980" y="33858"/>
                    <a:pt x="33919" y="33920"/>
                    <a:pt x="33857" y="33950"/>
                  </a:cubicBezTo>
                  <a:lnTo>
                    <a:pt x="33826" y="33950"/>
                  </a:lnTo>
                  <a:cubicBezTo>
                    <a:pt x="33765" y="33950"/>
                    <a:pt x="33734" y="33858"/>
                    <a:pt x="33703" y="33796"/>
                  </a:cubicBezTo>
                  <a:cubicBezTo>
                    <a:pt x="33518" y="33365"/>
                    <a:pt x="33395" y="32965"/>
                    <a:pt x="33272" y="32533"/>
                  </a:cubicBezTo>
                  <a:cubicBezTo>
                    <a:pt x="33210" y="32164"/>
                    <a:pt x="33179" y="31794"/>
                    <a:pt x="33179" y="31424"/>
                  </a:cubicBezTo>
                  <a:cubicBezTo>
                    <a:pt x="33179" y="31301"/>
                    <a:pt x="33210" y="31209"/>
                    <a:pt x="33272" y="31147"/>
                  </a:cubicBezTo>
                  <a:cubicBezTo>
                    <a:pt x="33672" y="30777"/>
                    <a:pt x="33734" y="30284"/>
                    <a:pt x="33641" y="29791"/>
                  </a:cubicBezTo>
                  <a:cubicBezTo>
                    <a:pt x="33611" y="29391"/>
                    <a:pt x="33672" y="28990"/>
                    <a:pt x="33734" y="28621"/>
                  </a:cubicBezTo>
                  <a:lnTo>
                    <a:pt x="33795" y="28559"/>
                  </a:lnTo>
                  <a:close/>
                  <a:moveTo>
                    <a:pt x="31855" y="31055"/>
                  </a:moveTo>
                  <a:lnTo>
                    <a:pt x="31855" y="31055"/>
                  </a:lnTo>
                  <a:cubicBezTo>
                    <a:pt x="32132" y="31332"/>
                    <a:pt x="32471" y="31363"/>
                    <a:pt x="32810" y="31363"/>
                  </a:cubicBezTo>
                  <a:lnTo>
                    <a:pt x="32840" y="31363"/>
                  </a:lnTo>
                  <a:cubicBezTo>
                    <a:pt x="32933" y="31363"/>
                    <a:pt x="32964" y="31393"/>
                    <a:pt x="32964" y="31486"/>
                  </a:cubicBezTo>
                  <a:lnTo>
                    <a:pt x="32964" y="31547"/>
                  </a:lnTo>
                  <a:cubicBezTo>
                    <a:pt x="32964" y="32102"/>
                    <a:pt x="33118" y="32657"/>
                    <a:pt x="33272" y="33180"/>
                  </a:cubicBezTo>
                  <a:cubicBezTo>
                    <a:pt x="33272" y="33242"/>
                    <a:pt x="33303" y="33303"/>
                    <a:pt x="33241" y="33303"/>
                  </a:cubicBezTo>
                  <a:cubicBezTo>
                    <a:pt x="33087" y="33396"/>
                    <a:pt x="33118" y="33519"/>
                    <a:pt x="33118" y="33642"/>
                  </a:cubicBezTo>
                  <a:cubicBezTo>
                    <a:pt x="33149" y="33766"/>
                    <a:pt x="33087" y="33858"/>
                    <a:pt x="32964" y="33920"/>
                  </a:cubicBezTo>
                  <a:cubicBezTo>
                    <a:pt x="32840" y="33950"/>
                    <a:pt x="32748" y="34012"/>
                    <a:pt x="32625" y="34074"/>
                  </a:cubicBezTo>
                  <a:cubicBezTo>
                    <a:pt x="32594" y="34074"/>
                    <a:pt x="32563" y="34104"/>
                    <a:pt x="32532" y="34104"/>
                  </a:cubicBezTo>
                  <a:cubicBezTo>
                    <a:pt x="32502" y="34104"/>
                    <a:pt x="32471" y="34074"/>
                    <a:pt x="32471" y="33981"/>
                  </a:cubicBezTo>
                  <a:cubicBezTo>
                    <a:pt x="32378" y="33458"/>
                    <a:pt x="32224" y="32965"/>
                    <a:pt x="32070" y="32472"/>
                  </a:cubicBezTo>
                  <a:cubicBezTo>
                    <a:pt x="31947" y="32010"/>
                    <a:pt x="31885" y="31547"/>
                    <a:pt x="31855" y="31055"/>
                  </a:cubicBezTo>
                  <a:close/>
                  <a:moveTo>
                    <a:pt x="36691" y="35676"/>
                  </a:moveTo>
                  <a:cubicBezTo>
                    <a:pt x="36537" y="35676"/>
                    <a:pt x="36414" y="35706"/>
                    <a:pt x="36291" y="35737"/>
                  </a:cubicBezTo>
                  <a:lnTo>
                    <a:pt x="37153" y="35737"/>
                  </a:lnTo>
                  <a:cubicBezTo>
                    <a:pt x="37030" y="35706"/>
                    <a:pt x="36907" y="35676"/>
                    <a:pt x="36815" y="35676"/>
                  </a:cubicBezTo>
                  <a:close/>
                  <a:moveTo>
                    <a:pt x="38971" y="3698"/>
                  </a:moveTo>
                  <a:cubicBezTo>
                    <a:pt x="38509" y="4468"/>
                    <a:pt x="38078" y="5207"/>
                    <a:pt x="37646" y="5978"/>
                  </a:cubicBezTo>
                  <a:cubicBezTo>
                    <a:pt x="37585" y="6101"/>
                    <a:pt x="37492" y="6132"/>
                    <a:pt x="37369" y="6162"/>
                  </a:cubicBezTo>
                  <a:cubicBezTo>
                    <a:pt x="36938" y="6224"/>
                    <a:pt x="36630" y="6470"/>
                    <a:pt x="36383" y="6840"/>
                  </a:cubicBezTo>
                  <a:cubicBezTo>
                    <a:pt x="36229" y="7117"/>
                    <a:pt x="36075" y="7395"/>
                    <a:pt x="35921" y="7672"/>
                  </a:cubicBezTo>
                  <a:cubicBezTo>
                    <a:pt x="35736" y="7949"/>
                    <a:pt x="35644" y="8257"/>
                    <a:pt x="35675" y="8565"/>
                  </a:cubicBezTo>
                  <a:lnTo>
                    <a:pt x="35644" y="8627"/>
                  </a:lnTo>
                  <a:lnTo>
                    <a:pt x="35613" y="8627"/>
                  </a:lnTo>
                  <a:cubicBezTo>
                    <a:pt x="35490" y="8627"/>
                    <a:pt x="35397" y="8565"/>
                    <a:pt x="35305" y="8504"/>
                  </a:cubicBezTo>
                  <a:cubicBezTo>
                    <a:pt x="34504" y="8196"/>
                    <a:pt x="33734" y="7888"/>
                    <a:pt x="32902" y="7672"/>
                  </a:cubicBezTo>
                  <a:cubicBezTo>
                    <a:pt x="32625" y="7610"/>
                    <a:pt x="32317" y="7518"/>
                    <a:pt x="32009" y="7426"/>
                  </a:cubicBezTo>
                  <a:cubicBezTo>
                    <a:pt x="31423" y="7210"/>
                    <a:pt x="30807" y="7025"/>
                    <a:pt x="30160" y="6902"/>
                  </a:cubicBezTo>
                  <a:lnTo>
                    <a:pt x="30160" y="8288"/>
                  </a:lnTo>
                  <a:cubicBezTo>
                    <a:pt x="30191" y="8288"/>
                    <a:pt x="30222" y="8288"/>
                    <a:pt x="30253" y="8319"/>
                  </a:cubicBezTo>
                  <a:cubicBezTo>
                    <a:pt x="32378" y="8843"/>
                    <a:pt x="34381" y="9705"/>
                    <a:pt x="36168" y="10968"/>
                  </a:cubicBezTo>
                  <a:cubicBezTo>
                    <a:pt x="36845" y="11430"/>
                    <a:pt x="37462" y="11954"/>
                    <a:pt x="38047" y="12509"/>
                  </a:cubicBezTo>
                  <a:cubicBezTo>
                    <a:pt x="38417" y="12940"/>
                    <a:pt x="38848" y="13279"/>
                    <a:pt x="39310" y="13649"/>
                  </a:cubicBezTo>
                  <a:cubicBezTo>
                    <a:pt x="39556" y="13833"/>
                    <a:pt x="39803" y="14080"/>
                    <a:pt x="40080" y="14295"/>
                  </a:cubicBezTo>
                  <a:lnTo>
                    <a:pt x="40142" y="14388"/>
                  </a:lnTo>
                  <a:cubicBezTo>
                    <a:pt x="40111" y="14419"/>
                    <a:pt x="40111" y="14450"/>
                    <a:pt x="40111" y="14450"/>
                  </a:cubicBezTo>
                  <a:cubicBezTo>
                    <a:pt x="40080" y="14450"/>
                    <a:pt x="40080" y="14419"/>
                    <a:pt x="40080" y="14419"/>
                  </a:cubicBezTo>
                  <a:cubicBezTo>
                    <a:pt x="38940" y="13525"/>
                    <a:pt x="37677" y="12848"/>
                    <a:pt x="36383" y="12231"/>
                  </a:cubicBezTo>
                  <a:cubicBezTo>
                    <a:pt x="35305" y="11769"/>
                    <a:pt x="34258" y="11276"/>
                    <a:pt x="33210" y="10783"/>
                  </a:cubicBezTo>
                  <a:cubicBezTo>
                    <a:pt x="32656" y="10537"/>
                    <a:pt x="32101" y="10229"/>
                    <a:pt x="31547" y="9952"/>
                  </a:cubicBezTo>
                  <a:cubicBezTo>
                    <a:pt x="31115" y="9736"/>
                    <a:pt x="30746" y="9428"/>
                    <a:pt x="30314" y="9182"/>
                  </a:cubicBezTo>
                  <a:cubicBezTo>
                    <a:pt x="30253" y="9151"/>
                    <a:pt x="30222" y="9120"/>
                    <a:pt x="30160" y="9089"/>
                  </a:cubicBezTo>
                  <a:lnTo>
                    <a:pt x="30160" y="10753"/>
                  </a:lnTo>
                  <a:cubicBezTo>
                    <a:pt x="30222" y="10783"/>
                    <a:pt x="30283" y="10814"/>
                    <a:pt x="30345" y="10845"/>
                  </a:cubicBezTo>
                  <a:cubicBezTo>
                    <a:pt x="30376" y="10783"/>
                    <a:pt x="30438" y="10722"/>
                    <a:pt x="30499" y="10660"/>
                  </a:cubicBezTo>
                  <a:cubicBezTo>
                    <a:pt x="30530" y="10629"/>
                    <a:pt x="30530" y="10568"/>
                    <a:pt x="30561" y="10475"/>
                  </a:cubicBezTo>
                  <a:cubicBezTo>
                    <a:pt x="30930" y="10568"/>
                    <a:pt x="31300" y="10691"/>
                    <a:pt x="31670" y="10783"/>
                  </a:cubicBezTo>
                  <a:cubicBezTo>
                    <a:pt x="31793" y="10814"/>
                    <a:pt x="31855" y="10907"/>
                    <a:pt x="31947" y="10968"/>
                  </a:cubicBezTo>
                  <a:cubicBezTo>
                    <a:pt x="32009" y="11030"/>
                    <a:pt x="32070" y="11092"/>
                    <a:pt x="32163" y="11092"/>
                  </a:cubicBezTo>
                  <a:cubicBezTo>
                    <a:pt x="32194" y="11092"/>
                    <a:pt x="32224" y="11092"/>
                    <a:pt x="32286" y="11030"/>
                  </a:cubicBezTo>
                  <a:lnTo>
                    <a:pt x="32317" y="11030"/>
                  </a:lnTo>
                  <a:cubicBezTo>
                    <a:pt x="32348" y="11030"/>
                    <a:pt x="32409" y="11061"/>
                    <a:pt x="32440" y="11092"/>
                  </a:cubicBezTo>
                  <a:cubicBezTo>
                    <a:pt x="32840" y="11276"/>
                    <a:pt x="33241" y="11461"/>
                    <a:pt x="33611" y="11646"/>
                  </a:cubicBezTo>
                  <a:cubicBezTo>
                    <a:pt x="33672" y="11677"/>
                    <a:pt x="33734" y="11708"/>
                    <a:pt x="33795" y="11708"/>
                  </a:cubicBezTo>
                  <a:lnTo>
                    <a:pt x="33826" y="11708"/>
                  </a:lnTo>
                  <a:cubicBezTo>
                    <a:pt x="33857" y="11677"/>
                    <a:pt x="33888" y="11677"/>
                    <a:pt x="33888" y="11677"/>
                  </a:cubicBezTo>
                  <a:cubicBezTo>
                    <a:pt x="33950" y="11677"/>
                    <a:pt x="33980" y="11708"/>
                    <a:pt x="33980" y="11739"/>
                  </a:cubicBezTo>
                  <a:cubicBezTo>
                    <a:pt x="34042" y="11862"/>
                    <a:pt x="34134" y="11954"/>
                    <a:pt x="34258" y="12016"/>
                  </a:cubicBezTo>
                  <a:cubicBezTo>
                    <a:pt x="34596" y="12201"/>
                    <a:pt x="34905" y="12416"/>
                    <a:pt x="35243" y="12601"/>
                  </a:cubicBezTo>
                  <a:cubicBezTo>
                    <a:pt x="35890" y="13063"/>
                    <a:pt x="36568" y="13464"/>
                    <a:pt x="37246" y="13895"/>
                  </a:cubicBezTo>
                  <a:cubicBezTo>
                    <a:pt x="38016" y="14419"/>
                    <a:pt x="38725" y="14973"/>
                    <a:pt x="39402" y="15651"/>
                  </a:cubicBezTo>
                  <a:cubicBezTo>
                    <a:pt x="39556" y="15774"/>
                    <a:pt x="39556" y="15774"/>
                    <a:pt x="39433" y="16051"/>
                  </a:cubicBezTo>
                  <a:cubicBezTo>
                    <a:pt x="39341" y="16051"/>
                    <a:pt x="39279" y="15959"/>
                    <a:pt x="39218" y="15897"/>
                  </a:cubicBezTo>
                  <a:cubicBezTo>
                    <a:pt x="38632" y="15281"/>
                    <a:pt x="37924" y="14819"/>
                    <a:pt x="37246" y="14295"/>
                  </a:cubicBezTo>
                  <a:cubicBezTo>
                    <a:pt x="37061" y="14172"/>
                    <a:pt x="36845" y="14049"/>
                    <a:pt x="36630" y="13926"/>
                  </a:cubicBezTo>
                  <a:cubicBezTo>
                    <a:pt x="35890" y="13433"/>
                    <a:pt x="35059" y="13094"/>
                    <a:pt x="34227" y="12755"/>
                  </a:cubicBezTo>
                  <a:cubicBezTo>
                    <a:pt x="33857" y="12601"/>
                    <a:pt x="33457" y="12509"/>
                    <a:pt x="33087" y="12416"/>
                  </a:cubicBezTo>
                  <a:cubicBezTo>
                    <a:pt x="32563" y="12231"/>
                    <a:pt x="31978" y="12170"/>
                    <a:pt x="31423" y="12077"/>
                  </a:cubicBezTo>
                  <a:cubicBezTo>
                    <a:pt x="31023" y="12016"/>
                    <a:pt x="30592" y="11985"/>
                    <a:pt x="30160" y="11985"/>
                  </a:cubicBezTo>
                  <a:lnTo>
                    <a:pt x="30160" y="14357"/>
                  </a:lnTo>
                  <a:lnTo>
                    <a:pt x="30314" y="14357"/>
                  </a:lnTo>
                  <a:cubicBezTo>
                    <a:pt x="30992" y="14419"/>
                    <a:pt x="31608" y="14573"/>
                    <a:pt x="32255" y="14758"/>
                  </a:cubicBezTo>
                  <a:cubicBezTo>
                    <a:pt x="32933" y="14942"/>
                    <a:pt x="33611" y="15189"/>
                    <a:pt x="34227" y="15497"/>
                  </a:cubicBezTo>
                  <a:cubicBezTo>
                    <a:pt x="35059" y="15867"/>
                    <a:pt x="35829" y="16329"/>
                    <a:pt x="36537" y="16852"/>
                  </a:cubicBezTo>
                  <a:cubicBezTo>
                    <a:pt x="37123" y="17284"/>
                    <a:pt x="37708" y="17746"/>
                    <a:pt x="38201" y="18300"/>
                  </a:cubicBezTo>
                  <a:cubicBezTo>
                    <a:pt x="38263" y="18362"/>
                    <a:pt x="38324" y="18424"/>
                    <a:pt x="38232" y="18516"/>
                  </a:cubicBezTo>
                  <a:lnTo>
                    <a:pt x="38170" y="18639"/>
                  </a:lnTo>
                  <a:cubicBezTo>
                    <a:pt x="38078" y="18793"/>
                    <a:pt x="38016" y="18855"/>
                    <a:pt x="37954" y="18855"/>
                  </a:cubicBezTo>
                  <a:cubicBezTo>
                    <a:pt x="37893" y="18855"/>
                    <a:pt x="37831" y="18824"/>
                    <a:pt x="37708" y="18701"/>
                  </a:cubicBezTo>
                  <a:cubicBezTo>
                    <a:pt x="37153" y="18177"/>
                    <a:pt x="36537" y="17684"/>
                    <a:pt x="35921" y="17253"/>
                  </a:cubicBezTo>
                  <a:cubicBezTo>
                    <a:pt x="35274" y="16822"/>
                    <a:pt x="34566" y="16452"/>
                    <a:pt x="33857" y="16144"/>
                  </a:cubicBezTo>
                  <a:cubicBezTo>
                    <a:pt x="33149" y="15805"/>
                    <a:pt x="32378" y="15559"/>
                    <a:pt x="31608" y="15405"/>
                  </a:cubicBezTo>
                  <a:cubicBezTo>
                    <a:pt x="31146" y="15312"/>
                    <a:pt x="30653" y="15220"/>
                    <a:pt x="30160" y="15189"/>
                  </a:cubicBezTo>
                  <a:lnTo>
                    <a:pt x="30160" y="15928"/>
                  </a:lnTo>
                  <a:cubicBezTo>
                    <a:pt x="30499" y="15990"/>
                    <a:pt x="30807" y="16051"/>
                    <a:pt x="31115" y="16113"/>
                  </a:cubicBezTo>
                  <a:cubicBezTo>
                    <a:pt x="31701" y="16236"/>
                    <a:pt x="32286" y="16421"/>
                    <a:pt x="32840" y="16668"/>
                  </a:cubicBezTo>
                  <a:cubicBezTo>
                    <a:pt x="33518" y="16976"/>
                    <a:pt x="34196" y="17315"/>
                    <a:pt x="34812" y="17715"/>
                  </a:cubicBezTo>
                  <a:cubicBezTo>
                    <a:pt x="35582" y="18208"/>
                    <a:pt x="36322" y="18793"/>
                    <a:pt x="36999" y="19440"/>
                  </a:cubicBezTo>
                  <a:cubicBezTo>
                    <a:pt x="37184" y="19625"/>
                    <a:pt x="37277" y="19779"/>
                    <a:pt x="37246" y="20026"/>
                  </a:cubicBezTo>
                  <a:cubicBezTo>
                    <a:pt x="37246" y="20180"/>
                    <a:pt x="37246" y="20334"/>
                    <a:pt x="37184" y="20488"/>
                  </a:cubicBezTo>
                  <a:cubicBezTo>
                    <a:pt x="37030" y="20981"/>
                    <a:pt x="36876" y="21504"/>
                    <a:pt x="36599" y="21966"/>
                  </a:cubicBezTo>
                  <a:cubicBezTo>
                    <a:pt x="36507" y="22120"/>
                    <a:pt x="36445" y="22275"/>
                    <a:pt x="36414" y="22429"/>
                  </a:cubicBezTo>
                  <a:cubicBezTo>
                    <a:pt x="36291" y="22829"/>
                    <a:pt x="36137" y="23230"/>
                    <a:pt x="35921" y="23599"/>
                  </a:cubicBezTo>
                  <a:cubicBezTo>
                    <a:pt x="35860" y="23692"/>
                    <a:pt x="35829" y="23784"/>
                    <a:pt x="35798" y="23877"/>
                  </a:cubicBezTo>
                  <a:lnTo>
                    <a:pt x="35767" y="23877"/>
                  </a:lnTo>
                  <a:cubicBezTo>
                    <a:pt x="35675" y="23877"/>
                    <a:pt x="35644" y="23815"/>
                    <a:pt x="35582" y="23753"/>
                  </a:cubicBezTo>
                  <a:cubicBezTo>
                    <a:pt x="34935" y="23168"/>
                    <a:pt x="34227" y="22675"/>
                    <a:pt x="33457" y="22275"/>
                  </a:cubicBezTo>
                  <a:cubicBezTo>
                    <a:pt x="33025" y="22059"/>
                    <a:pt x="32563" y="21874"/>
                    <a:pt x="32101" y="21751"/>
                  </a:cubicBezTo>
                  <a:cubicBezTo>
                    <a:pt x="31577" y="21597"/>
                    <a:pt x="31054" y="21474"/>
                    <a:pt x="30499" y="21412"/>
                  </a:cubicBezTo>
                  <a:lnTo>
                    <a:pt x="30160" y="21412"/>
                  </a:lnTo>
                  <a:lnTo>
                    <a:pt x="30160" y="21566"/>
                  </a:lnTo>
                  <a:cubicBezTo>
                    <a:pt x="30561" y="21597"/>
                    <a:pt x="30930" y="21628"/>
                    <a:pt x="31300" y="21689"/>
                  </a:cubicBezTo>
                  <a:cubicBezTo>
                    <a:pt x="32132" y="21874"/>
                    <a:pt x="32933" y="22151"/>
                    <a:pt x="33672" y="22552"/>
                  </a:cubicBezTo>
                  <a:cubicBezTo>
                    <a:pt x="34165" y="22829"/>
                    <a:pt x="34627" y="23137"/>
                    <a:pt x="35089" y="23476"/>
                  </a:cubicBezTo>
                  <a:cubicBezTo>
                    <a:pt x="35151" y="23538"/>
                    <a:pt x="35213" y="23599"/>
                    <a:pt x="35274" y="23661"/>
                  </a:cubicBezTo>
                  <a:cubicBezTo>
                    <a:pt x="35274" y="23692"/>
                    <a:pt x="35243" y="23692"/>
                    <a:pt x="35213" y="23692"/>
                  </a:cubicBezTo>
                  <a:cubicBezTo>
                    <a:pt x="35182" y="23692"/>
                    <a:pt x="35151" y="23692"/>
                    <a:pt x="35120" y="23661"/>
                  </a:cubicBezTo>
                  <a:cubicBezTo>
                    <a:pt x="34966" y="23630"/>
                    <a:pt x="34812" y="23568"/>
                    <a:pt x="34658" y="23507"/>
                  </a:cubicBezTo>
                  <a:cubicBezTo>
                    <a:pt x="34566" y="23476"/>
                    <a:pt x="34473" y="23445"/>
                    <a:pt x="34412" y="23384"/>
                  </a:cubicBezTo>
                  <a:cubicBezTo>
                    <a:pt x="33795" y="22952"/>
                    <a:pt x="33149" y="22644"/>
                    <a:pt x="32440" y="22398"/>
                  </a:cubicBezTo>
                  <a:cubicBezTo>
                    <a:pt x="31916" y="22213"/>
                    <a:pt x="31393" y="22090"/>
                    <a:pt x="30869" y="22028"/>
                  </a:cubicBezTo>
                  <a:cubicBezTo>
                    <a:pt x="30622" y="21997"/>
                    <a:pt x="30407" y="21966"/>
                    <a:pt x="30160" y="21966"/>
                  </a:cubicBezTo>
                  <a:lnTo>
                    <a:pt x="30160" y="22182"/>
                  </a:lnTo>
                  <a:cubicBezTo>
                    <a:pt x="30314" y="22182"/>
                    <a:pt x="30468" y="22213"/>
                    <a:pt x="30592" y="22213"/>
                  </a:cubicBezTo>
                  <a:cubicBezTo>
                    <a:pt x="31146" y="22275"/>
                    <a:pt x="31670" y="22398"/>
                    <a:pt x="32224" y="22552"/>
                  </a:cubicBezTo>
                  <a:cubicBezTo>
                    <a:pt x="32625" y="22675"/>
                    <a:pt x="33025" y="22860"/>
                    <a:pt x="33426" y="23045"/>
                  </a:cubicBezTo>
                  <a:cubicBezTo>
                    <a:pt x="33457" y="23076"/>
                    <a:pt x="33518" y="23076"/>
                    <a:pt x="33518" y="23168"/>
                  </a:cubicBezTo>
                  <a:lnTo>
                    <a:pt x="33333" y="23168"/>
                  </a:lnTo>
                  <a:cubicBezTo>
                    <a:pt x="32933" y="23137"/>
                    <a:pt x="32532" y="23076"/>
                    <a:pt x="32163" y="23045"/>
                  </a:cubicBezTo>
                  <a:lnTo>
                    <a:pt x="32039" y="23045"/>
                  </a:lnTo>
                  <a:cubicBezTo>
                    <a:pt x="31885" y="23045"/>
                    <a:pt x="31731" y="23076"/>
                    <a:pt x="31577" y="23106"/>
                  </a:cubicBezTo>
                  <a:cubicBezTo>
                    <a:pt x="31115" y="23168"/>
                    <a:pt x="30653" y="23230"/>
                    <a:pt x="30222" y="23322"/>
                  </a:cubicBezTo>
                  <a:lnTo>
                    <a:pt x="30160" y="23322"/>
                  </a:lnTo>
                  <a:lnTo>
                    <a:pt x="30160" y="23538"/>
                  </a:lnTo>
                  <a:cubicBezTo>
                    <a:pt x="30253" y="23507"/>
                    <a:pt x="30314" y="23476"/>
                    <a:pt x="30376" y="23476"/>
                  </a:cubicBezTo>
                  <a:cubicBezTo>
                    <a:pt x="30592" y="23384"/>
                    <a:pt x="30838" y="23384"/>
                    <a:pt x="31054" y="23322"/>
                  </a:cubicBezTo>
                  <a:cubicBezTo>
                    <a:pt x="31362" y="23291"/>
                    <a:pt x="31639" y="23260"/>
                    <a:pt x="31947" y="23199"/>
                  </a:cubicBezTo>
                  <a:lnTo>
                    <a:pt x="32101" y="23199"/>
                  </a:lnTo>
                  <a:cubicBezTo>
                    <a:pt x="32594" y="23230"/>
                    <a:pt x="33118" y="23291"/>
                    <a:pt x="33611" y="23322"/>
                  </a:cubicBezTo>
                  <a:lnTo>
                    <a:pt x="33672" y="23322"/>
                  </a:lnTo>
                  <a:cubicBezTo>
                    <a:pt x="34319" y="23599"/>
                    <a:pt x="35059" y="23692"/>
                    <a:pt x="35644" y="24123"/>
                  </a:cubicBezTo>
                  <a:cubicBezTo>
                    <a:pt x="35829" y="24246"/>
                    <a:pt x="36014" y="24339"/>
                    <a:pt x="36198" y="24462"/>
                  </a:cubicBezTo>
                  <a:cubicBezTo>
                    <a:pt x="36291" y="24493"/>
                    <a:pt x="36322" y="24554"/>
                    <a:pt x="36291" y="24647"/>
                  </a:cubicBezTo>
                  <a:lnTo>
                    <a:pt x="36260" y="24770"/>
                  </a:lnTo>
                  <a:cubicBezTo>
                    <a:pt x="36229" y="24893"/>
                    <a:pt x="36291" y="24986"/>
                    <a:pt x="36383" y="25078"/>
                  </a:cubicBezTo>
                  <a:cubicBezTo>
                    <a:pt x="36599" y="25294"/>
                    <a:pt x="36815" y="25509"/>
                    <a:pt x="37030" y="25725"/>
                  </a:cubicBezTo>
                  <a:cubicBezTo>
                    <a:pt x="37092" y="25817"/>
                    <a:pt x="37153" y="25879"/>
                    <a:pt x="37307" y="25879"/>
                  </a:cubicBezTo>
                  <a:cubicBezTo>
                    <a:pt x="37431" y="25879"/>
                    <a:pt x="37492" y="25848"/>
                    <a:pt x="37585" y="25756"/>
                  </a:cubicBezTo>
                  <a:cubicBezTo>
                    <a:pt x="37616" y="25725"/>
                    <a:pt x="37616" y="25725"/>
                    <a:pt x="37646" y="25725"/>
                  </a:cubicBezTo>
                  <a:cubicBezTo>
                    <a:pt x="37677" y="25725"/>
                    <a:pt x="37677" y="25787"/>
                    <a:pt x="37677" y="25817"/>
                  </a:cubicBezTo>
                  <a:cubicBezTo>
                    <a:pt x="37677" y="25910"/>
                    <a:pt x="37739" y="25879"/>
                    <a:pt x="37770" y="25910"/>
                  </a:cubicBezTo>
                  <a:cubicBezTo>
                    <a:pt x="37954" y="25941"/>
                    <a:pt x="37985" y="26002"/>
                    <a:pt x="37954" y="26156"/>
                  </a:cubicBezTo>
                  <a:cubicBezTo>
                    <a:pt x="37924" y="26403"/>
                    <a:pt x="37770" y="26588"/>
                    <a:pt x="37770" y="26834"/>
                  </a:cubicBezTo>
                  <a:cubicBezTo>
                    <a:pt x="37677" y="26926"/>
                    <a:pt x="37616" y="27111"/>
                    <a:pt x="37431" y="27111"/>
                  </a:cubicBezTo>
                  <a:cubicBezTo>
                    <a:pt x="37246" y="27142"/>
                    <a:pt x="37153" y="27265"/>
                    <a:pt x="37123" y="27450"/>
                  </a:cubicBezTo>
                  <a:cubicBezTo>
                    <a:pt x="37123" y="27543"/>
                    <a:pt x="37092" y="27635"/>
                    <a:pt x="37061" y="27697"/>
                  </a:cubicBezTo>
                  <a:cubicBezTo>
                    <a:pt x="36876" y="28066"/>
                    <a:pt x="36691" y="28436"/>
                    <a:pt x="36537" y="28806"/>
                  </a:cubicBezTo>
                  <a:cubicBezTo>
                    <a:pt x="36507" y="28867"/>
                    <a:pt x="36476" y="28898"/>
                    <a:pt x="36445" y="28898"/>
                  </a:cubicBezTo>
                  <a:cubicBezTo>
                    <a:pt x="36414" y="28898"/>
                    <a:pt x="36383" y="28867"/>
                    <a:pt x="36352" y="28836"/>
                  </a:cubicBezTo>
                  <a:cubicBezTo>
                    <a:pt x="36198" y="28713"/>
                    <a:pt x="36044" y="28590"/>
                    <a:pt x="35890" y="28436"/>
                  </a:cubicBezTo>
                  <a:cubicBezTo>
                    <a:pt x="35644" y="28189"/>
                    <a:pt x="35305" y="28066"/>
                    <a:pt x="35089" y="27820"/>
                  </a:cubicBezTo>
                  <a:cubicBezTo>
                    <a:pt x="35028" y="27758"/>
                    <a:pt x="34966" y="27758"/>
                    <a:pt x="34905" y="27727"/>
                  </a:cubicBezTo>
                  <a:cubicBezTo>
                    <a:pt x="34566" y="27573"/>
                    <a:pt x="34227" y="27481"/>
                    <a:pt x="33888" y="27389"/>
                  </a:cubicBezTo>
                  <a:lnTo>
                    <a:pt x="33795" y="27389"/>
                  </a:lnTo>
                  <a:cubicBezTo>
                    <a:pt x="33734" y="27389"/>
                    <a:pt x="33672" y="27419"/>
                    <a:pt x="33672" y="27543"/>
                  </a:cubicBezTo>
                  <a:cubicBezTo>
                    <a:pt x="33641" y="27758"/>
                    <a:pt x="33611" y="28005"/>
                    <a:pt x="33611" y="28220"/>
                  </a:cubicBezTo>
                  <a:cubicBezTo>
                    <a:pt x="33580" y="28528"/>
                    <a:pt x="33549" y="28867"/>
                    <a:pt x="33518" y="29175"/>
                  </a:cubicBezTo>
                  <a:lnTo>
                    <a:pt x="33487" y="29237"/>
                  </a:lnTo>
                  <a:lnTo>
                    <a:pt x="33364" y="29237"/>
                  </a:lnTo>
                  <a:lnTo>
                    <a:pt x="33272" y="29114"/>
                  </a:lnTo>
                  <a:cubicBezTo>
                    <a:pt x="33118" y="28990"/>
                    <a:pt x="32933" y="28929"/>
                    <a:pt x="32748" y="28929"/>
                  </a:cubicBezTo>
                  <a:cubicBezTo>
                    <a:pt x="32532" y="28929"/>
                    <a:pt x="32348" y="29021"/>
                    <a:pt x="32163" y="29175"/>
                  </a:cubicBezTo>
                  <a:cubicBezTo>
                    <a:pt x="32101" y="29237"/>
                    <a:pt x="32039" y="29329"/>
                    <a:pt x="32009" y="29391"/>
                  </a:cubicBezTo>
                  <a:cubicBezTo>
                    <a:pt x="31947" y="29453"/>
                    <a:pt x="31947" y="29576"/>
                    <a:pt x="31855" y="29607"/>
                  </a:cubicBezTo>
                  <a:cubicBezTo>
                    <a:pt x="31731" y="29237"/>
                    <a:pt x="31731" y="28836"/>
                    <a:pt x="31670" y="28436"/>
                  </a:cubicBezTo>
                  <a:cubicBezTo>
                    <a:pt x="31639" y="28159"/>
                    <a:pt x="31608" y="27912"/>
                    <a:pt x="31577" y="27635"/>
                  </a:cubicBezTo>
                  <a:cubicBezTo>
                    <a:pt x="31577" y="27543"/>
                    <a:pt x="31547" y="27450"/>
                    <a:pt x="31516" y="27327"/>
                  </a:cubicBezTo>
                  <a:cubicBezTo>
                    <a:pt x="31485" y="27296"/>
                    <a:pt x="31454" y="27265"/>
                    <a:pt x="31423" y="27265"/>
                  </a:cubicBezTo>
                  <a:lnTo>
                    <a:pt x="31362" y="27265"/>
                  </a:lnTo>
                  <a:cubicBezTo>
                    <a:pt x="30930" y="27419"/>
                    <a:pt x="30530" y="27573"/>
                    <a:pt x="30160" y="27820"/>
                  </a:cubicBezTo>
                  <a:lnTo>
                    <a:pt x="30160" y="28436"/>
                  </a:lnTo>
                  <a:cubicBezTo>
                    <a:pt x="30438" y="28313"/>
                    <a:pt x="30715" y="28251"/>
                    <a:pt x="30992" y="28189"/>
                  </a:cubicBezTo>
                  <a:cubicBezTo>
                    <a:pt x="31054" y="28189"/>
                    <a:pt x="31084" y="28159"/>
                    <a:pt x="31115" y="28159"/>
                  </a:cubicBezTo>
                  <a:cubicBezTo>
                    <a:pt x="31239" y="28159"/>
                    <a:pt x="31239" y="28220"/>
                    <a:pt x="31269" y="28405"/>
                  </a:cubicBezTo>
                  <a:cubicBezTo>
                    <a:pt x="31300" y="28621"/>
                    <a:pt x="31331" y="28836"/>
                    <a:pt x="31362" y="29083"/>
                  </a:cubicBezTo>
                  <a:cubicBezTo>
                    <a:pt x="31362" y="29206"/>
                    <a:pt x="31362" y="29329"/>
                    <a:pt x="31269" y="29422"/>
                  </a:cubicBezTo>
                  <a:cubicBezTo>
                    <a:pt x="30961" y="29822"/>
                    <a:pt x="30961" y="30592"/>
                    <a:pt x="31331" y="30962"/>
                  </a:cubicBezTo>
                  <a:cubicBezTo>
                    <a:pt x="31393" y="31024"/>
                    <a:pt x="31423" y="31085"/>
                    <a:pt x="31423" y="31178"/>
                  </a:cubicBezTo>
                  <a:cubicBezTo>
                    <a:pt x="31547" y="32040"/>
                    <a:pt x="31824" y="32841"/>
                    <a:pt x="32039" y="33673"/>
                  </a:cubicBezTo>
                  <a:cubicBezTo>
                    <a:pt x="32070" y="33766"/>
                    <a:pt x="32070" y="33858"/>
                    <a:pt x="32070" y="33920"/>
                  </a:cubicBezTo>
                  <a:cubicBezTo>
                    <a:pt x="32070" y="34074"/>
                    <a:pt x="32039" y="34197"/>
                    <a:pt x="31916" y="34289"/>
                  </a:cubicBezTo>
                  <a:cubicBezTo>
                    <a:pt x="31670" y="34505"/>
                    <a:pt x="31423" y="34721"/>
                    <a:pt x="31269" y="34998"/>
                  </a:cubicBezTo>
                  <a:cubicBezTo>
                    <a:pt x="31177" y="35121"/>
                    <a:pt x="31084" y="35183"/>
                    <a:pt x="30961" y="35183"/>
                  </a:cubicBezTo>
                  <a:lnTo>
                    <a:pt x="30869" y="35183"/>
                  </a:lnTo>
                  <a:cubicBezTo>
                    <a:pt x="30746" y="35152"/>
                    <a:pt x="30653" y="35152"/>
                    <a:pt x="30530" y="35121"/>
                  </a:cubicBezTo>
                  <a:cubicBezTo>
                    <a:pt x="30407" y="35090"/>
                    <a:pt x="30283" y="35059"/>
                    <a:pt x="30160" y="35029"/>
                  </a:cubicBezTo>
                  <a:lnTo>
                    <a:pt x="30160" y="35183"/>
                  </a:lnTo>
                  <a:cubicBezTo>
                    <a:pt x="30314" y="35214"/>
                    <a:pt x="30499" y="35275"/>
                    <a:pt x="30653" y="35306"/>
                  </a:cubicBezTo>
                  <a:cubicBezTo>
                    <a:pt x="30776" y="35306"/>
                    <a:pt x="30900" y="35337"/>
                    <a:pt x="31023" y="35337"/>
                  </a:cubicBezTo>
                  <a:cubicBezTo>
                    <a:pt x="31115" y="35337"/>
                    <a:pt x="31208" y="35337"/>
                    <a:pt x="31300" y="35275"/>
                  </a:cubicBezTo>
                  <a:lnTo>
                    <a:pt x="31362" y="35275"/>
                  </a:lnTo>
                  <a:cubicBezTo>
                    <a:pt x="31454" y="35275"/>
                    <a:pt x="31516" y="35337"/>
                    <a:pt x="31516" y="35429"/>
                  </a:cubicBezTo>
                  <a:cubicBezTo>
                    <a:pt x="31516" y="35522"/>
                    <a:pt x="31516" y="35645"/>
                    <a:pt x="31516" y="35737"/>
                  </a:cubicBezTo>
                  <a:lnTo>
                    <a:pt x="32194" y="35737"/>
                  </a:lnTo>
                  <a:cubicBezTo>
                    <a:pt x="32286" y="35552"/>
                    <a:pt x="32378" y="35368"/>
                    <a:pt x="32471" y="35183"/>
                  </a:cubicBezTo>
                  <a:cubicBezTo>
                    <a:pt x="32686" y="34813"/>
                    <a:pt x="32964" y="34505"/>
                    <a:pt x="33364" y="34289"/>
                  </a:cubicBezTo>
                  <a:cubicBezTo>
                    <a:pt x="33580" y="34166"/>
                    <a:pt x="33857" y="34166"/>
                    <a:pt x="34165" y="34104"/>
                  </a:cubicBezTo>
                  <a:lnTo>
                    <a:pt x="34165" y="34104"/>
                  </a:lnTo>
                  <a:cubicBezTo>
                    <a:pt x="34042" y="34382"/>
                    <a:pt x="33919" y="34567"/>
                    <a:pt x="33857" y="34782"/>
                  </a:cubicBezTo>
                  <a:cubicBezTo>
                    <a:pt x="33765" y="34998"/>
                    <a:pt x="33641" y="35183"/>
                    <a:pt x="33457" y="35337"/>
                  </a:cubicBezTo>
                  <a:cubicBezTo>
                    <a:pt x="33333" y="35460"/>
                    <a:pt x="33210" y="35614"/>
                    <a:pt x="33149" y="35737"/>
                  </a:cubicBezTo>
                  <a:lnTo>
                    <a:pt x="34874" y="35737"/>
                  </a:lnTo>
                  <a:cubicBezTo>
                    <a:pt x="34905" y="35645"/>
                    <a:pt x="34935" y="35522"/>
                    <a:pt x="34997" y="35398"/>
                  </a:cubicBezTo>
                  <a:cubicBezTo>
                    <a:pt x="35243" y="34875"/>
                    <a:pt x="35490" y="34351"/>
                    <a:pt x="35767" y="33858"/>
                  </a:cubicBezTo>
                  <a:cubicBezTo>
                    <a:pt x="35798" y="33735"/>
                    <a:pt x="35890" y="33673"/>
                    <a:pt x="35829" y="33519"/>
                  </a:cubicBezTo>
                  <a:cubicBezTo>
                    <a:pt x="35798" y="33427"/>
                    <a:pt x="35829" y="33334"/>
                    <a:pt x="35860" y="33242"/>
                  </a:cubicBezTo>
                  <a:cubicBezTo>
                    <a:pt x="36044" y="32626"/>
                    <a:pt x="36229" y="32040"/>
                    <a:pt x="36537" y="31455"/>
                  </a:cubicBezTo>
                  <a:cubicBezTo>
                    <a:pt x="37123" y="30254"/>
                    <a:pt x="37708" y="29052"/>
                    <a:pt x="38293" y="27851"/>
                  </a:cubicBezTo>
                  <a:cubicBezTo>
                    <a:pt x="38386" y="27635"/>
                    <a:pt x="38509" y="27450"/>
                    <a:pt x="38632" y="27234"/>
                  </a:cubicBezTo>
                  <a:cubicBezTo>
                    <a:pt x="38694" y="27142"/>
                    <a:pt x="38786" y="27080"/>
                    <a:pt x="38909" y="27080"/>
                  </a:cubicBezTo>
                  <a:lnTo>
                    <a:pt x="38971" y="27080"/>
                  </a:lnTo>
                  <a:cubicBezTo>
                    <a:pt x="39002" y="27111"/>
                    <a:pt x="39033" y="27111"/>
                    <a:pt x="39063" y="27111"/>
                  </a:cubicBezTo>
                  <a:cubicBezTo>
                    <a:pt x="39248" y="27111"/>
                    <a:pt x="39341" y="26957"/>
                    <a:pt x="39433" y="26803"/>
                  </a:cubicBezTo>
                  <a:cubicBezTo>
                    <a:pt x="39495" y="26742"/>
                    <a:pt x="39464" y="26711"/>
                    <a:pt x="39402" y="26680"/>
                  </a:cubicBezTo>
                  <a:cubicBezTo>
                    <a:pt x="39248" y="26618"/>
                    <a:pt x="39248" y="26526"/>
                    <a:pt x="39310" y="26403"/>
                  </a:cubicBezTo>
                  <a:cubicBezTo>
                    <a:pt x="39464" y="25971"/>
                    <a:pt x="39649" y="25509"/>
                    <a:pt x="39834" y="25078"/>
                  </a:cubicBezTo>
                  <a:cubicBezTo>
                    <a:pt x="40327" y="24061"/>
                    <a:pt x="40789" y="23045"/>
                    <a:pt x="41312" y="22028"/>
                  </a:cubicBezTo>
                  <a:cubicBezTo>
                    <a:pt x="42175" y="20395"/>
                    <a:pt x="42976" y="18701"/>
                    <a:pt x="43777" y="17007"/>
                  </a:cubicBezTo>
                  <a:cubicBezTo>
                    <a:pt x="43962" y="16637"/>
                    <a:pt x="44177" y="16267"/>
                    <a:pt x="44239" y="15836"/>
                  </a:cubicBezTo>
                  <a:cubicBezTo>
                    <a:pt x="44270" y="15743"/>
                    <a:pt x="44362" y="15620"/>
                    <a:pt x="44393" y="15528"/>
                  </a:cubicBezTo>
                  <a:cubicBezTo>
                    <a:pt x="44455" y="15374"/>
                    <a:pt x="44547" y="15281"/>
                    <a:pt x="44701" y="15281"/>
                  </a:cubicBezTo>
                  <a:lnTo>
                    <a:pt x="44763" y="15281"/>
                  </a:lnTo>
                  <a:cubicBezTo>
                    <a:pt x="44763" y="15312"/>
                    <a:pt x="44763" y="15312"/>
                    <a:pt x="44763" y="15312"/>
                  </a:cubicBezTo>
                  <a:cubicBezTo>
                    <a:pt x="44855" y="15312"/>
                    <a:pt x="44917" y="15251"/>
                    <a:pt x="44917" y="15127"/>
                  </a:cubicBezTo>
                  <a:cubicBezTo>
                    <a:pt x="44948" y="15004"/>
                    <a:pt x="45009" y="14881"/>
                    <a:pt x="44978" y="14758"/>
                  </a:cubicBezTo>
                  <a:cubicBezTo>
                    <a:pt x="44917" y="14665"/>
                    <a:pt x="44763" y="14665"/>
                    <a:pt x="44640" y="14604"/>
                  </a:cubicBezTo>
                  <a:cubicBezTo>
                    <a:pt x="44578" y="14573"/>
                    <a:pt x="44547" y="14511"/>
                    <a:pt x="44609" y="14450"/>
                  </a:cubicBezTo>
                  <a:cubicBezTo>
                    <a:pt x="44855" y="14141"/>
                    <a:pt x="44978" y="13741"/>
                    <a:pt x="45163" y="13371"/>
                  </a:cubicBezTo>
                  <a:cubicBezTo>
                    <a:pt x="45256" y="13248"/>
                    <a:pt x="45287" y="13063"/>
                    <a:pt x="45410" y="12971"/>
                  </a:cubicBezTo>
                  <a:cubicBezTo>
                    <a:pt x="45471" y="12909"/>
                    <a:pt x="45564" y="12909"/>
                    <a:pt x="45625" y="12909"/>
                  </a:cubicBezTo>
                  <a:lnTo>
                    <a:pt x="45779" y="12909"/>
                  </a:lnTo>
                  <a:cubicBezTo>
                    <a:pt x="45841" y="12940"/>
                    <a:pt x="45872" y="12940"/>
                    <a:pt x="45933" y="12940"/>
                  </a:cubicBezTo>
                  <a:lnTo>
                    <a:pt x="45964" y="12940"/>
                  </a:lnTo>
                  <a:cubicBezTo>
                    <a:pt x="46180" y="12940"/>
                    <a:pt x="46365" y="13002"/>
                    <a:pt x="46580" y="13094"/>
                  </a:cubicBezTo>
                  <a:cubicBezTo>
                    <a:pt x="47166" y="13310"/>
                    <a:pt x="47659" y="13649"/>
                    <a:pt x="47998" y="14203"/>
                  </a:cubicBezTo>
                  <a:cubicBezTo>
                    <a:pt x="48090" y="14326"/>
                    <a:pt x="48090" y="14450"/>
                    <a:pt x="48028" y="14604"/>
                  </a:cubicBezTo>
                  <a:cubicBezTo>
                    <a:pt x="47874" y="14881"/>
                    <a:pt x="47751" y="15189"/>
                    <a:pt x="47628" y="15466"/>
                  </a:cubicBezTo>
                  <a:cubicBezTo>
                    <a:pt x="47535" y="15651"/>
                    <a:pt x="47412" y="15867"/>
                    <a:pt x="47474" y="16082"/>
                  </a:cubicBezTo>
                  <a:lnTo>
                    <a:pt x="47351" y="16082"/>
                  </a:lnTo>
                  <a:cubicBezTo>
                    <a:pt x="47289" y="16051"/>
                    <a:pt x="47197" y="15959"/>
                    <a:pt x="47135" y="15959"/>
                  </a:cubicBezTo>
                  <a:lnTo>
                    <a:pt x="47104" y="15959"/>
                  </a:lnTo>
                  <a:cubicBezTo>
                    <a:pt x="47012" y="15959"/>
                    <a:pt x="46950" y="16051"/>
                    <a:pt x="46888" y="16113"/>
                  </a:cubicBezTo>
                  <a:cubicBezTo>
                    <a:pt x="46827" y="16175"/>
                    <a:pt x="46765" y="16236"/>
                    <a:pt x="46704" y="16298"/>
                  </a:cubicBezTo>
                  <a:cubicBezTo>
                    <a:pt x="46858" y="16483"/>
                    <a:pt x="46796" y="16668"/>
                    <a:pt x="46704" y="16852"/>
                  </a:cubicBezTo>
                  <a:cubicBezTo>
                    <a:pt x="46611" y="17037"/>
                    <a:pt x="46550" y="17191"/>
                    <a:pt x="46457" y="17376"/>
                  </a:cubicBezTo>
                  <a:cubicBezTo>
                    <a:pt x="46334" y="17345"/>
                    <a:pt x="46396" y="17253"/>
                    <a:pt x="46365" y="17222"/>
                  </a:cubicBezTo>
                  <a:cubicBezTo>
                    <a:pt x="46334" y="17161"/>
                    <a:pt x="46334" y="17099"/>
                    <a:pt x="46334" y="17037"/>
                  </a:cubicBezTo>
                  <a:cubicBezTo>
                    <a:pt x="46303" y="16976"/>
                    <a:pt x="46272" y="16914"/>
                    <a:pt x="46211" y="16883"/>
                  </a:cubicBezTo>
                  <a:cubicBezTo>
                    <a:pt x="46180" y="16852"/>
                    <a:pt x="46118" y="16852"/>
                    <a:pt x="46087" y="16852"/>
                  </a:cubicBezTo>
                  <a:cubicBezTo>
                    <a:pt x="45903" y="16852"/>
                    <a:pt x="45718" y="16945"/>
                    <a:pt x="45656" y="17068"/>
                  </a:cubicBezTo>
                  <a:cubicBezTo>
                    <a:pt x="45625" y="17130"/>
                    <a:pt x="45595" y="17191"/>
                    <a:pt x="45564" y="17284"/>
                  </a:cubicBezTo>
                  <a:cubicBezTo>
                    <a:pt x="44424" y="19779"/>
                    <a:pt x="43253" y="22305"/>
                    <a:pt x="42113" y="24832"/>
                  </a:cubicBezTo>
                  <a:cubicBezTo>
                    <a:pt x="42083" y="24862"/>
                    <a:pt x="42083" y="24924"/>
                    <a:pt x="42052" y="24986"/>
                  </a:cubicBezTo>
                  <a:cubicBezTo>
                    <a:pt x="41959" y="25109"/>
                    <a:pt x="41990" y="25232"/>
                    <a:pt x="42021" y="25355"/>
                  </a:cubicBezTo>
                  <a:cubicBezTo>
                    <a:pt x="42113" y="25602"/>
                    <a:pt x="42175" y="25848"/>
                    <a:pt x="42237" y="26095"/>
                  </a:cubicBezTo>
                  <a:cubicBezTo>
                    <a:pt x="42267" y="26279"/>
                    <a:pt x="42267" y="26433"/>
                    <a:pt x="42175" y="26588"/>
                  </a:cubicBezTo>
                  <a:cubicBezTo>
                    <a:pt x="41959" y="26926"/>
                    <a:pt x="41774" y="27265"/>
                    <a:pt x="41590" y="27573"/>
                  </a:cubicBezTo>
                  <a:cubicBezTo>
                    <a:pt x="41559" y="27666"/>
                    <a:pt x="41528" y="27697"/>
                    <a:pt x="41466" y="27697"/>
                  </a:cubicBezTo>
                  <a:cubicBezTo>
                    <a:pt x="41436" y="27697"/>
                    <a:pt x="41405" y="27666"/>
                    <a:pt x="41312" y="27666"/>
                  </a:cubicBezTo>
                  <a:lnTo>
                    <a:pt x="41220" y="27666"/>
                  </a:lnTo>
                  <a:cubicBezTo>
                    <a:pt x="41220" y="27727"/>
                    <a:pt x="41220" y="27820"/>
                    <a:pt x="41220" y="27881"/>
                  </a:cubicBezTo>
                  <a:cubicBezTo>
                    <a:pt x="41189" y="28035"/>
                    <a:pt x="41189" y="28159"/>
                    <a:pt x="41282" y="28251"/>
                  </a:cubicBezTo>
                  <a:cubicBezTo>
                    <a:pt x="41436" y="28374"/>
                    <a:pt x="41436" y="28528"/>
                    <a:pt x="41405" y="28713"/>
                  </a:cubicBezTo>
                  <a:cubicBezTo>
                    <a:pt x="41343" y="28929"/>
                    <a:pt x="41282" y="29175"/>
                    <a:pt x="41158" y="29391"/>
                  </a:cubicBezTo>
                  <a:cubicBezTo>
                    <a:pt x="40665" y="30500"/>
                    <a:pt x="40142" y="31640"/>
                    <a:pt x="39649" y="32749"/>
                  </a:cubicBezTo>
                  <a:cubicBezTo>
                    <a:pt x="39556" y="32934"/>
                    <a:pt x="39464" y="33149"/>
                    <a:pt x="39372" y="33334"/>
                  </a:cubicBezTo>
                  <a:cubicBezTo>
                    <a:pt x="39218" y="33735"/>
                    <a:pt x="38848" y="34320"/>
                    <a:pt x="38571" y="34690"/>
                  </a:cubicBezTo>
                  <a:cubicBezTo>
                    <a:pt x="38417" y="34659"/>
                    <a:pt x="38324" y="34567"/>
                    <a:pt x="38201" y="34474"/>
                  </a:cubicBezTo>
                  <a:cubicBezTo>
                    <a:pt x="37800" y="34197"/>
                    <a:pt x="37369" y="33950"/>
                    <a:pt x="36907" y="33735"/>
                  </a:cubicBezTo>
                  <a:cubicBezTo>
                    <a:pt x="36784" y="33673"/>
                    <a:pt x="36661" y="33642"/>
                    <a:pt x="36537" y="33612"/>
                  </a:cubicBezTo>
                  <a:lnTo>
                    <a:pt x="36414" y="33581"/>
                  </a:lnTo>
                  <a:cubicBezTo>
                    <a:pt x="36352" y="33642"/>
                    <a:pt x="36383" y="33704"/>
                    <a:pt x="36383" y="33766"/>
                  </a:cubicBezTo>
                  <a:cubicBezTo>
                    <a:pt x="36383" y="33858"/>
                    <a:pt x="36476" y="33920"/>
                    <a:pt x="36507" y="33981"/>
                  </a:cubicBezTo>
                  <a:cubicBezTo>
                    <a:pt x="37092" y="34567"/>
                    <a:pt x="37646" y="35152"/>
                    <a:pt x="38201" y="35737"/>
                  </a:cubicBezTo>
                  <a:lnTo>
                    <a:pt x="39033" y="35737"/>
                  </a:lnTo>
                  <a:cubicBezTo>
                    <a:pt x="39063" y="35583"/>
                    <a:pt x="39125" y="35460"/>
                    <a:pt x="39279" y="35337"/>
                  </a:cubicBezTo>
                  <a:cubicBezTo>
                    <a:pt x="39372" y="35398"/>
                    <a:pt x="39341" y="35491"/>
                    <a:pt x="39341" y="35583"/>
                  </a:cubicBezTo>
                  <a:cubicBezTo>
                    <a:pt x="39341" y="35645"/>
                    <a:pt x="39341" y="35676"/>
                    <a:pt x="39341" y="35737"/>
                  </a:cubicBezTo>
                  <a:lnTo>
                    <a:pt x="40203" y="35737"/>
                  </a:lnTo>
                  <a:cubicBezTo>
                    <a:pt x="40203" y="35706"/>
                    <a:pt x="40203" y="35676"/>
                    <a:pt x="40203" y="35645"/>
                  </a:cubicBezTo>
                  <a:cubicBezTo>
                    <a:pt x="40203" y="35152"/>
                    <a:pt x="40142" y="34628"/>
                    <a:pt x="40080" y="34135"/>
                  </a:cubicBezTo>
                  <a:cubicBezTo>
                    <a:pt x="40049" y="33981"/>
                    <a:pt x="40049" y="33858"/>
                    <a:pt x="40111" y="33704"/>
                  </a:cubicBezTo>
                  <a:cubicBezTo>
                    <a:pt x="40142" y="33612"/>
                    <a:pt x="40203" y="33550"/>
                    <a:pt x="40327" y="33550"/>
                  </a:cubicBezTo>
                  <a:lnTo>
                    <a:pt x="40573" y="33550"/>
                  </a:lnTo>
                  <a:cubicBezTo>
                    <a:pt x="40635" y="33550"/>
                    <a:pt x="40665" y="33612"/>
                    <a:pt x="40696" y="33673"/>
                  </a:cubicBezTo>
                  <a:cubicBezTo>
                    <a:pt x="40758" y="34012"/>
                    <a:pt x="40789" y="34320"/>
                    <a:pt x="40819" y="34659"/>
                  </a:cubicBezTo>
                  <a:cubicBezTo>
                    <a:pt x="40819" y="34751"/>
                    <a:pt x="40758" y="34844"/>
                    <a:pt x="40727" y="34905"/>
                  </a:cubicBezTo>
                  <a:cubicBezTo>
                    <a:pt x="40573" y="35183"/>
                    <a:pt x="40450" y="35460"/>
                    <a:pt x="40296" y="35737"/>
                  </a:cubicBezTo>
                  <a:lnTo>
                    <a:pt x="41097" y="35737"/>
                  </a:lnTo>
                  <a:cubicBezTo>
                    <a:pt x="41128" y="35491"/>
                    <a:pt x="41128" y="35244"/>
                    <a:pt x="41128" y="35029"/>
                  </a:cubicBezTo>
                  <a:cubicBezTo>
                    <a:pt x="41097" y="34875"/>
                    <a:pt x="41097" y="34751"/>
                    <a:pt x="41097" y="34628"/>
                  </a:cubicBezTo>
                  <a:cubicBezTo>
                    <a:pt x="41066" y="34474"/>
                    <a:pt x="41035" y="34320"/>
                    <a:pt x="41066" y="34166"/>
                  </a:cubicBezTo>
                  <a:cubicBezTo>
                    <a:pt x="41066" y="33981"/>
                    <a:pt x="41035" y="33796"/>
                    <a:pt x="41004" y="33612"/>
                  </a:cubicBezTo>
                  <a:cubicBezTo>
                    <a:pt x="41128" y="33550"/>
                    <a:pt x="41251" y="33488"/>
                    <a:pt x="41374" y="33427"/>
                  </a:cubicBezTo>
                  <a:cubicBezTo>
                    <a:pt x="41374" y="33365"/>
                    <a:pt x="41436" y="33334"/>
                    <a:pt x="41405" y="33273"/>
                  </a:cubicBezTo>
                  <a:cubicBezTo>
                    <a:pt x="41405" y="33273"/>
                    <a:pt x="41374" y="33273"/>
                    <a:pt x="41374" y="33242"/>
                  </a:cubicBezTo>
                  <a:cubicBezTo>
                    <a:pt x="41405" y="33242"/>
                    <a:pt x="41405" y="33273"/>
                    <a:pt x="41405" y="33273"/>
                  </a:cubicBezTo>
                  <a:lnTo>
                    <a:pt x="41466" y="33273"/>
                  </a:lnTo>
                  <a:cubicBezTo>
                    <a:pt x="41497" y="33242"/>
                    <a:pt x="41528" y="33180"/>
                    <a:pt x="41590" y="33180"/>
                  </a:cubicBezTo>
                  <a:cubicBezTo>
                    <a:pt x="41620" y="33273"/>
                    <a:pt x="41559" y="33334"/>
                    <a:pt x="41497" y="33396"/>
                  </a:cubicBezTo>
                  <a:cubicBezTo>
                    <a:pt x="41374" y="33673"/>
                    <a:pt x="41251" y="33920"/>
                    <a:pt x="41128" y="34197"/>
                  </a:cubicBezTo>
                  <a:cubicBezTo>
                    <a:pt x="41189" y="34228"/>
                    <a:pt x="41189" y="34289"/>
                    <a:pt x="41220" y="34351"/>
                  </a:cubicBezTo>
                  <a:cubicBezTo>
                    <a:pt x="41220" y="34813"/>
                    <a:pt x="41251" y="35275"/>
                    <a:pt x="41220" y="35737"/>
                  </a:cubicBezTo>
                  <a:lnTo>
                    <a:pt x="44085" y="35737"/>
                  </a:lnTo>
                  <a:cubicBezTo>
                    <a:pt x="44085" y="35244"/>
                    <a:pt x="44054" y="34782"/>
                    <a:pt x="44023" y="34289"/>
                  </a:cubicBezTo>
                  <a:cubicBezTo>
                    <a:pt x="43993" y="33458"/>
                    <a:pt x="43900" y="32657"/>
                    <a:pt x="43808" y="31856"/>
                  </a:cubicBezTo>
                  <a:cubicBezTo>
                    <a:pt x="43746" y="31332"/>
                    <a:pt x="43654" y="30777"/>
                    <a:pt x="43561" y="30223"/>
                  </a:cubicBezTo>
                  <a:cubicBezTo>
                    <a:pt x="43530" y="30161"/>
                    <a:pt x="43530" y="30069"/>
                    <a:pt x="43500" y="29976"/>
                  </a:cubicBezTo>
                  <a:cubicBezTo>
                    <a:pt x="43500" y="29884"/>
                    <a:pt x="43530" y="29822"/>
                    <a:pt x="43592" y="29791"/>
                  </a:cubicBezTo>
                  <a:cubicBezTo>
                    <a:pt x="43715" y="29730"/>
                    <a:pt x="43839" y="29668"/>
                    <a:pt x="43931" y="29637"/>
                  </a:cubicBezTo>
                  <a:cubicBezTo>
                    <a:pt x="44023" y="29668"/>
                    <a:pt x="44054" y="29761"/>
                    <a:pt x="44054" y="29822"/>
                  </a:cubicBezTo>
                  <a:cubicBezTo>
                    <a:pt x="44208" y="30716"/>
                    <a:pt x="44362" y="31609"/>
                    <a:pt x="44486" y="32533"/>
                  </a:cubicBezTo>
                  <a:cubicBezTo>
                    <a:pt x="44578" y="33427"/>
                    <a:pt x="44609" y="34351"/>
                    <a:pt x="44670" y="35244"/>
                  </a:cubicBezTo>
                  <a:cubicBezTo>
                    <a:pt x="44670" y="35429"/>
                    <a:pt x="44670" y="35583"/>
                    <a:pt x="44670" y="35737"/>
                  </a:cubicBezTo>
                  <a:lnTo>
                    <a:pt x="44824" y="35737"/>
                  </a:lnTo>
                  <a:cubicBezTo>
                    <a:pt x="44824" y="35460"/>
                    <a:pt x="44824" y="35214"/>
                    <a:pt x="44824" y="34936"/>
                  </a:cubicBezTo>
                  <a:cubicBezTo>
                    <a:pt x="44794" y="34104"/>
                    <a:pt x="44732" y="33273"/>
                    <a:pt x="44640" y="32441"/>
                  </a:cubicBezTo>
                  <a:cubicBezTo>
                    <a:pt x="44547" y="31455"/>
                    <a:pt x="44331" y="30500"/>
                    <a:pt x="44177" y="29545"/>
                  </a:cubicBezTo>
                  <a:cubicBezTo>
                    <a:pt x="44239" y="29453"/>
                    <a:pt x="44362" y="29422"/>
                    <a:pt x="44424" y="29391"/>
                  </a:cubicBezTo>
                  <a:cubicBezTo>
                    <a:pt x="44886" y="29145"/>
                    <a:pt x="45348" y="28898"/>
                    <a:pt x="45779" y="28652"/>
                  </a:cubicBezTo>
                  <a:cubicBezTo>
                    <a:pt x="45933" y="28559"/>
                    <a:pt x="46057" y="28467"/>
                    <a:pt x="46211" y="28374"/>
                  </a:cubicBezTo>
                  <a:cubicBezTo>
                    <a:pt x="46242" y="28436"/>
                    <a:pt x="46272" y="28467"/>
                    <a:pt x="46272" y="28528"/>
                  </a:cubicBezTo>
                  <a:cubicBezTo>
                    <a:pt x="46396" y="29083"/>
                    <a:pt x="46519" y="29668"/>
                    <a:pt x="46611" y="30254"/>
                  </a:cubicBezTo>
                  <a:cubicBezTo>
                    <a:pt x="46673" y="30623"/>
                    <a:pt x="46734" y="31024"/>
                    <a:pt x="46796" y="31393"/>
                  </a:cubicBezTo>
                  <a:cubicBezTo>
                    <a:pt x="46827" y="31671"/>
                    <a:pt x="46858" y="31979"/>
                    <a:pt x="46888" y="32256"/>
                  </a:cubicBezTo>
                  <a:cubicBezTo>
                    <a:pt x="47012" y="33427"/>
                    <a:pt x="47073" y="34597"/>
                    <a:pt x="47073" y="35737"/>
                  </a:cubicBezTo>
                  <a:lnTo>
                    <a:pt x="54282" y="35737"/>
                  </a:lnTo>
                  <a:cubicBezTo>
                    <a:pt x="54128" y="34875"/>
                    <a:pt x="53974" y="34012"/>
                    <a:pt x="53820" y="33149"/>
                  </a:cubicBezTo>
                  <a:cubicBezTo>
                    <a:pt x="53574" y="31578"/>
                    <a:pt x="53296" y="30007"/>
                    <a:pt x="53019" y="28436"/>
                  </a:cubicBezTo>
                  <a:cubicBezTo>
                    <a:pt x="52834" y="27358"/>
                    <a:pt x="52680" y="26310"/>
                    <a:pt x="52526" y="25232"/>
                  </a:cubicBezTo>
                  <a:cubicBezTo>
                    <a:pt x="52372" y="24246"/>
                    <a:pt x="52218" y="23230"/>
                    <a:pt x="52095" y="22244"/>
                  </a:cubicBezTo>
                  <a:cubicBezTo>
                    <a:pt x="51972" y="21073"/>
                    <a:pt x="51818" y="19933"/>
                    <a:pt x="51818" y="18793"/>
                  </a:cubicBezTo>
                  <a:cubicBezTo>
                    <a:pt x="51848" y="18239"/>
                    <a:pt x="51879" y="17746"/>
                    <a:pt x="52033" y="17222"/>
                  </a:cubicBezTo>
                  <a:cubicBezTo>
                    <a:pt x="52095" y="17099"/>
                    <a:pt x="52064" y="17037"/>
                    <a:pt x="51910" y="17007"/>
                  </a:cubicBezTo>
                  <a:cubicBezTo>
                    <a:pt x="51879" y="17007"/>
                    <a:pt x="51848" y="16945"/>
                    <a:pt x="51879" y="16883"/>
                  </a:cubicBezTo>
                  <a:cubicBezTo>
                    <a:pt x="52033" y="16452"/>
                    <a:pt x="52310" y="16082"/>
                    <a:pt x="52773" y="15897"/>
                  </a:cubicBezTo>
                  <a:cubicBezTo>
                    <a:pt x="52803" y="15867"/>
                    <a:pt x="52834" y="15867"/>
                    <a:pt x="52865" y="15867"/>
                  </a:cubicBezTo>
                  <a:cubicBezTo>
                    <a:pt x="52927" y="15867"/>
                    <a:pt x="52957" y="15897"/>
                    <a:pt x="53050" y="16021"/>
                  </a:cubicBezTo>
                  <a:cubicBezTo>
                    <a:pt x="53050" y="16113"/>
                    <a:pt x="52957" y="16082"/>
                    <a:pt x="52927" y="16113"/>
                  </a:cubicBezTo>
                  <a:cubicBezTo>
                    <a:pt x="52711" y="16267"/>
                    <a:pt x="52557" y="16452"/>
                    <a:pt x="52495" y="16729"/>
                  </a:cubicBezTo>
                  <a:cubicBezTo>
                    <a:pt x="52465" y="16914"/>
                    <a:pt x="52434" y="17099"/>
                    <a:pt x="52372" y="17253"/>
                  </a:cubicBezTo>
                  <a:cubicBezTo>
                    <a:pt x="52156" y="17746"/>
                    <a:pt x="52126" y="18239"/>
                    <a:pt x="52126" y="18763"/>
                  </a:cubicBezTo>
                  <a:cubicBezTo>
                    <a:pt x="52156" y="19502"/>
                    <a:pt x="52218" y="20241"/>
                    <a:pt x="52280" y="20981"/>
                  </a:cubicBezTo>
                  <a:cubicBezTo>
                    <a:pt x="52341" y="21843"/>
                    <a:pt x="52434" y="22675"/>
                    <a:pt x="52557" y="23507"/>
                  </a:cubicBezTo>
                  <a:cubicBezTo>
                    <a:pt x="52649" y="24308"/>
                    <a:pt x="52773" y="25078"/>
                    <a:pt x="52865" y="25879"/>
                  </a:cubicBezTo>
                  <a:cubicBezTo>
                    <a:pt x="52988" y="26618"/>
                    <a:pt x="53111" y="27389"/>
                    <a:pt x="53235" y="28159"/>
                  </a:cubicBezTo>
                  <a:cubicBezTo>
                    <a:pt x="53358" y="29021"/>
                    <a:pt x="53512" y="29884"/>
                    <a:pt x="53635" y="30777"/>
                  </a:cubicBezTo>
                  <a:cubicBezTo>
                    <a:pt x="53820" y="31763"/>
                    <a:pt x="53974" y="32749"/>
                    <a:pt x="54159" y="33735"/>
                  </a:cubicBezTo>
                  <a:cubicBezTo>
                    <a:pt x="54282" y="34413"/>
                    <a:pt x="54405" y="35059"/>
                    <a:pt x="54529" y="35737"/>
                  </a:cubicBezTo>
                  <a:lnTo>
                    <a:pt x="59951" y="35737"/>
                  </a:lnTo>
                  <a:cubicBezTo>
                    <a:pt x="59951" y="35706"/>
                    <a:pt x="59951" y="35706"/>
                    <a:pt x="59951" y="35676"/>
                  </a:cubicBezTo>
                  <a:cubicBezTo>
                    <a:pt x="59920" y="34628"/>
                    <a:pt x="59827" y="33612"/>
                    <a:pt x="59704" y="32595"/>
                  </a:cubicBezTo>
                  <a:cubicBezTo>
                    <a:pt x="59581" y="31856"/>
                    <a:pt x="59427" y="31147"/>
                    <a:pt x="59273" y="30408"/>
                  </a:cubicBezTo>
                  <a:cubicBezTo>
                    <a:pt x="58626" y="27666"/>
                    <a:pt x="57794" y="24955"/>
                    <a:pt x="56870" y="22275"/>
                  </a:cubicBezTo>
                  <a:cubicBezTo>
                    <a:pt x="56439" y="20919"/>
                    <a:pt x="55977" y="19594"/>
                    <a:pt x="55576" y="18208"/>
                  </a:cubicBezTo>
                  <a:cubicBezTo>
                    <a:pt x="55484" y="17900"/>
                    <a:pt x="55422" y="17592"/>
                    <a:pt x="55360" y="17284"/>
                  </a:cubicBezTo>
                  <a:cubicBezTo>
                    <a:pt x="55330" y="17191"/>
                    <a:pt x="55299" y="17068"/>
                    <a:pt x="55330" y="16945"/>
                  </a:cubicBezTo>
                  <a:cubicBezTo>
                    <a:pt x="55237" y="16729"/>
                    <a:pt x="55237" y="16483"/>
                    <a:pt x="55237" y="16267"/>
                  </a:cubicBezTo>
                  <a:lnTo>
                    <a:pt x="55237" y="16267"/>
                  </a:lnTo>
                  <a:cubicBezTo>
                    <a:pt x="55422" y="16452"/>
                    <a:pt x="55453" y="16698"/>
                    <a:pt x="55453" y="16945"/>
                  </a:cubicBezTo>
                  <a:cubicBezTo>
                    <a:pt x="55576" y="17653"/>
                    <a:pt x="55822" y="18362"/>
                    <a:pt x="56038" y="19040"/>
                  </a:cubicBezTo>
                  <a:cubicBezTo>
                    <a:pt x="56623" y="20888"/>
                    <a:pt x="57240" y="22706"/>
                    <a:pt x="57856" y="24554"/>
                  </a:cubicBezTo>
                  <a:cubicBezTo>
                    <a:pt x="58441" y="26372"/>
                    <a:pt x="58903" y="28220"/>
                    <a:pt x="59396" y="30038"/>
                  </a:cubicBezTo>
                  <a:cubicBezTo>
                    <a:pt x="59643" y="31024"/>
                    <a:pt x="59889" y="32010"/>
                    <a:pt x="60135" y="32995"/>
                  </a:cubicBezTo>
                  <a:cubicBezTo>
                    <a:pt x="60228" y="33273"/>
                    <a:pt x="60320" y="33550"/>
                    <a:pt x="60413" y="33827"/>
                  </a:cubicBezTo>
                  <a:lnTo>
                    <a:pt x="60413" y="31332"/>
                  </a:lnTo>
                  <a:cubicBezTo>
                    <a:pt x="59704" y="28898"/>
                    <a:pt x="58965" y="26464"/>
                    <a:pt x="58102" y="24061"/>
                  </a:cubicBezTo>
                  <a:cubicBezTo>
                    <a:pt x="57517" y="22367"/>
                    <a:pt x="56932" y="20673"/>
                    <a:pt x="56346" y="18978"/>
                  </a:cubicBezTo>
                  <a:cubicBezTo>
                    <a:pt x="56131" y="18393"/>
                    <a:pt x="55946" y="17808"/>
                    <a:pt x="55822" y="17161"/>
                  </a:cubicBezTo>
                  <a:cubicBezTo>
                    <a:pt x="55792" y="17007"/>
                    <a:pt x="55761" y="16822"/>
                    <a:pt x="55730" y="16637"/>
                  </a:cubicBezTo>
                  <a:cubicBezTo>
                    <a:pt x="55668" y="16544"/>
                    <a:pt x="55638" y="16421"/>
                    <a:pt x="55607" y="16267"/>
                  </a:cubicBezTo>
                  <a:lnTo>
                    <a:pt x="55607" y="16267"/>
                  </a:lnTo>
                  <a:cubicBezTo>
                    <a:pt x="55761" y="16329"/>
                    <a:pt x="55792" y="16452"/>
                    <a:pt x="55822" y="16575"/>
                  </a:cubicBezTo>
                  <a:cubicBezTo>
                    <a:pt x="55915" y="16791"/>
                    <a:pt x="55977" y="17037"/>
                    <a:pt x="56038" y="17253"/>
                  </a:cubicBezTo>
                  <a:cubicBezTo>
                    <a:pt x="56285" y="18116"/>
                    <a:pt x="56593" y="18978"/>
                    <a:pt x="56870" y="19810"/>
                  </a:cubicBezTo>
                  <a:cubicBezTo>
                    <a:pt x="57609" y="21997"/>
                    <a:pt x="58410" y="24123"/>
                    <a:pt x="59119" y="26310"/>
                  </a:cubicBezTo>
                  <a:cubicBezTo>
                    <a:pt x="59581" y="27727"/>
                    <a:pt x="60012" y="29145"/>
                    <a:pt x="60413" y="30562"/>
                  </a:cubicBezTo>
                  <a:lnTo>
                    <a:pt x="60413" y="23661"/>
                  </a:lnTo>
                  <a:cubicBezTo>
                    <a:pt x="60135" y="23045"/>
                    <a:pt x="59858" y="22429"/>
                    <a:pt x="59581" y="21812"/>
                  </a:cubicBezTo>
                  <a:cubicBezTo>
                    <a:pt x="59550" y="21751"/>
                    <a:pt x="59519" y="21658"/>
                    <a:pt x="59458" y="21566"/>
                  </a:cubicBezTo>
                  <a:cubicBezTo>
                    <a:pt x="59427" y="21504"/>
                    <a:pt x="59458" y="21443"/>
                    <a:pt x="59550" y="21412"/>
                  </a:cubicBezTo>
                  <a:cubicBezTo>
                    <a:pt x="59735" y="21350"/>
                    <a:pt x="59889" y="21258"/>
                    <a:pt x="60043" y="21196"/>
                  </a:cubicBezTo>
                  <a:lnTo>
                    <a:pt x="60135" y="21196"/>
                  </a:lnTo>
                  <a:cubicBezTo>
                    <a:pt x="60166" y="21196"/>
                    <a:pt x="60197" y="21227"/>
                    <a:pt x="60228" y="21289"/>
                  </a:cubicBezTo>
                  <a:cubicBezTo>
                    <a:pt x="60290" y="21504"/>
                    <a:pt x="60351" y="21751"/>
                    <a:pt x="60413" y="21966"/>
                  </a:cubicBezTo>
                  <a:lnTo>
                    <a:pt x="60413" y="16360"/>
                  </a:lnTo>
                  <a:cubicBezTo>
                    <a:pt x="60290" y="16421"/>
                    <a:pt x="60166" y="16452"/>
                    <a:pt x="60012" y="16483"/>
                  </a:cubicBezTo>
                  <a:cubicBezTo>
                    <a:pt x="59981" y="16514"/>
                    <a:pt x="59920" y="16544"/>
                    <a:pt x="59889" y="16544"/>
                  </a:cubicBezTo>
                  <a:cubicBezTo>
                    <a:pt x="59858" y="16544"/>
                    <a:pt x="59797" y="16606"/>
                    <a:pt x="59766" y="16606"/>
                  </a:cubicBezTo>
                  <a:cubicBezTo>
                    <a:pt x="59735" y="16606"/>
                    <a:pt x="59735" y="16606"/>
                    <a:pt x="59704" y="16575"/>
                  </a:cubicBezTo>
                  <a:cubicBezTo>
                    <a:pt x="59766" y="16514"/>
                    <a:pt x="59858" y="16483"/>
                    <a:pt x="59920" y="16483"/>
                  </a:cubicBezTo>
                  <a:lnTo>
                    <a:pt x="60012" y="16483"/>
                  </a:lnTo>
                  <a:lnTo>
                    <a:pt x="60074" y="16390"/>
                  </a:lnTo>
                  <a:cubicBezTo>
                    <a:pt x="60166" y="16360"/>
                    <a:pt x="60290" y="16298"/>
                    <a:pt x="60413" y="16267"/>
                  </a:cubicBezTo>
                  <a:cubicBezTo>
                    <a:pt x="60413" y="16267"/>
                    <a:pt x="60413" y="16236"/>
                    <a:pt x="60413" y="16236"/>
                  </a:cubicBezTo>
                  <a:lnTo>
                    <a:pt x="60413" y="15867"/>
                  </a:lnTo>
                  <a:cubicBezTo>
                    <a:pt x="60166" y="15990"/>
                    <a:pt x="59920" y="16082"/>
                    <a:pt x="59673" y="16175"/>
                  </a:cubicBezTo>
                  <a:cubicBezTo>
                    <a:pt x="59673" y="16175"/>
                    <a:pt x="59643" y="16144"/>
                    <a:pt x="59581" y="16113"/>
                  </a:cubicBezTo>
                  <a:cubicBezTo>
                    <a:pt x="59827" y="16021"/>
                    <a:pt x="60074" y="15928"/>
                    <a:pt x="60290" y="15836"/>
                  </a:cubicBezTo>
                  <a:cubicBezTo>
                    <a:pt x="60320" y="15805"/>
                    <a:pt x="60382" y="15805"/>
                    <a:pt x="60413" y="15774"/>
                  </a:cubicBezTo>
                  <a:lnTo>
                    <a:pt x="60413" y="15405"/>
                  </a:lnTo>
                  <a:cubicBezTo>
                    <a:pt x="60382" y="15405"/>
                    <a:pt x="60351" y="15405"/>
                    <a:pt x="60320" y="15435"/>
                  </a:cubicBezTo>
                  <a:cubicBezTo>
                    <a:pt x="60043" y="15559"/>
                    <a:pt x="59766" y="15651"/>
                    <a:pt x="59489" y="15774"/>
                  </a:cubicBezTo>
                  <a:cubicBezTo>
                    <a:pt x="59458" y="15774"/>
                    <a:pt x="59458" y="15805"/>
                    <a:pt x="59427" y="15805"/>
                  </a:cubicBezTo>
                  <a:cubicBezTo>
                    <a:pt x="59396" y="15805"/>
                    <a:pt x="59365" y="15774"/>
                    <a:pt x="59334" y="15743"/>
                  </a:cubicBezTo>
                  <a:cubicBezTo>
                    <a:pt x="59458" y="15620"/>
                    <a:pt x="59612" y="15589"/>
                    <a:pt x="59766" y="15528"/>
                  </a:cubicBezTo>
                  <a:cubicBezTo>
                    <a:pt x="60012" y="15466"/>
                    <a:pt x="60228" y="15343"/>
                    <a:pt x="60413" y="15189"/>
                  </a:cubicBezTo>
                  <a:lnTo>
                    <a:pt x="60413" y="10938"/>
                  </a:lnTo>
                  <a:cubicBezTo>
                    <a:pt x="59643" y="11554"/>
                    <a:pt x="58842" y="12170"/>
                    <a:pt x="58041" y="12786"/>
                  </a:cubicBezTo>
                  <a:cubicBezTo>
                    <a:pt x="57948" y="12601"/>
                    <a:pt x="57917" y="12416"/>
                    <a:pt x="57917" y="12262"/>
                  </a:cubicBezTo>
                  <a:cubicBezTo>
                    <a:pt x="57887" y="12108"/>
                    <a:pt x="57856" y="11954"/>
                    <a:pt x="57794" y="11831"/>
                  </a:cubicBezTo>
                  <a:cubicBezTo>
                    <a:pt x="57671" y="11584"/>
                    <a:pt x="57671" y="11615"/>
                    <a:pt x="57887" y="11461"/>
                  </a:cubicBezTo>
                  <a:cubicBezTo>
                    <a:pt x="58749" y="10845"/>
                    <a:pt x="59581" y="10229"/>
                    <a:pt x="60413" y="9582"/>
                  </a:cubicBezTo>
                  <a:lnTo>
                    <a:pt x="60413" y="8196"/>
                  </a:lnTo>
                  <a:cubicBezTo>
                    <a:pt x="60228" y="8288"/>
                    <a:pt x="60074" y="8442"/>
                    <a:pt x="59889" y="8596"/>
                  </a:cubicBezTo>
                  <a:cubicBezTo>
                    <a:pt x="59612" y="8812"/>
                    <a:pt x="59304" y="9058"/>
                    <a:pt x="58996" y="9243"/>
                  </a:cubicBezTo>
                  <a:cubicBezTo>
                    <a:pt x="58780" y="9397"/>
                    <a:pt x="58595" y="9613"/>
                    <a:pt x="58410" y="9798"/>
                  </a:cubicBezTo>
                  <a:cubicBezTo>
                    <a:pt x="58133" y="10044"/>
                    <a:pt x="57825" y="10229"/>
                    <a:pt x="57548" y="10445"/>
                  </a:cubicBezTo>
                  <a:cubicBezTo>
                    <a:pt x="57486" y="10537"/>
                    <a:pt x="57363" y="10568"/>
                    <a:pt x="57270" y="10599"/>
                  </a:cubicBezTo>
                  <a:cubicBezTo>
                    <a:pt x="57240" y="10629"/>
                    <a:pt x="57209" y="10629"/>
                    <a:pt x="57178" y="10629"/>
                  </a:cubicBezTo>
                  <a:cubicBezTo>
                    <a:pt x="57147" y="10629"/>
                    <a:pt x="57116" y="10599"/>
                    <a:pt x="57086" y="10568"/>
                  </a:cubicBezTo>
                  <a:cubicBezTo>
                    <a:pt x="56932" y="10383"/>
                    <a:pt x="56747" y="10167"/>
                    <a:pt x="56593" y="9952"/>
                  </a:cubicBezTo>
                  <a:cubicBezTo>
                    <a:pt x="57486" y="9212"/>
                    <a:pt x="58318" y="8411"/>
                    <a:pt x="59273" y="7764"/>
                  </a:cubicBezTo>
                  <a:cubicBezTo>
                    <a:pt x="59643" y="7487"/>
                    <a:pt x="60043" y="7241"/>
                    <a:pt x="60413" y="6994"/>
                  </a:cubicBezTo>
                  <a:lnTo>
                    <a:pt x="60413" y="6655"/>
                  </a:lnTo>
                  <a:cubicBezTo>
                    <a:pt x="59119" y="7518"/>
                    <a:pt x="57856" y="8442"/>
                    <a:pt x="56747" y="9551"/>
                  </a:cubicBezTo>
                  <a:cubicBezTo>
                    <a:pt x="56716" y="9582"/>
                    <a:pt x="56685" y="9644"/>
                    <a:pt x="56593" y="9644"/>
                  </a:cubicBezTo>
                  <a:lnTo>
                    <a:pt x="56562" y="9644"/>
                  </a:lnTo>
                  <a:cubicBezTo>
                    <a:pt x="56562" y="9582"/>
                    <a:pt x="56593" y="9520"/>
                    <a:pt x="56562" y="9459"/>
                  </a:cubicBezTo>
                  <a:lnTo>
                    <a:pt x="56531" y="9428"/>
                  </a:lnTo>
                  <a:lnTo>
                    <a:pt x="56469" y="9459"/>
                  </a:lnTo>
                  <a:cubicBezTo>
                    <a:pt x="56439" y="9520"/>
                    <a:pt x="56408" y="9582"/>
                    <a:pt x="56377" y="9674"/>
                  </a:cubicBezTo>
                  <a:cubicBezTo>
                    <a:pt x="56192" y="9520"/>
                    <a:pt x="56007" y="9366"/>
                    <a:pt x="55853" y="9212"/>
                  </a:cubicBezTo>
                  <a:cubicBezTo>
                    <a:pt x="55853" y="9120"/>
                    <a:pt x="56038" y="9120"/>
                    <a:pt x="56007" y="9027"/>
                  </a:cubicBezTo>
                  <a:lnTo>
                    <a:pt x="56069" y="9027"/>
                  </a:lnTo>
                  <a:cubicBezTo>
                    <a:pt x="56131" y="9027"/>
                    <a:pt x="56192" y="8966"/>
                    <a:pt x="56223" y="8935"/>
                  </a:cubicBezTo>
                  <a:cubicBezTo>
                    <a:pt x="56439" y="8750"/>
                    <a:pt x="56654" y="8565"/>
                    <a:pt x="56870" y="8381"/>
                  </a:cubicBezTo>
                  <a:cubicBezTo>
                    <a:pt x="57763" y="7580"/>
                    <a:pt x="58718" y="6871"/>
                    <a:pt x="59735" y="6193"/>
                  </a:cubicBezTo>
                  <a:cubicBezTo>
                    <a:pt x="59889" y="6101"/>
                    <a:pt x="60043" y="6008"/>
                    <a:pt x="60166" y="5885"/>
                  </a:cubicBezTo>
                  <a:cubicBezTo>
                    <a:pt x="60259" y="5854"/>
                    <a:pt x="60351" y="5793"/>
                    <a:pt x="60413" y="5700"/>
                  </a:cubicBezTo>
                  <a:lnTo>
                    <a:pt x="60413" y="4006"/>
                  </a:lnTo>
                  <a:cubicBezTo>
                    <a:pt x="60228" y="3913"/>
                    <a:pt x="60043" y="3821"/>
                    <a:pt x="59858" y="3698"/>
                  </a:cubicBezTo>
                  <a:lnTo>
                    <a:pt x="57424" y="3698"/>
                  </a:lnTo>
                  <a:cubicBezTo>
                    <a:pt x="55884" y="4653"/>
                    <a:pt x="54529" y="5824"/>
                    <a:pt x="53327" y="7179"/>
                  </a:cubicBezTo>
                  <a:cubicBezTo>
                    <a:pt x="53296" y="7117"/>
                    <a:pt x="53296" y="7056"/>
                    <a:pt x="53266" y="7025"/>
                  </a:cubicBezTo>
                  <a:lnTo>
                    <a:pt x="53173" y="6994"/>
                  </a:lnTo>
                  <a:lnTo>
                    <a:pt x="53173" y="6994"/>
                  </a:lnTo>
                  <a:cubicBezTo>
                    <a:pt x="53111" y="7117"/>
                    <a:pt x="53142" y="7210"/>
                    <a:pt x="53204" y="7271"/>
                  </a:cubicBezTo>
                  <a:cubicBezTo>
                    <a:pt x="53266" y="7302"/>
                    <a:pt x="53296" y="7333"/>
                    <a:pt x="53327" y="7333"/>
                  </a:cubicBezTo>
                  <a:cubicBezTo>
                    <a:pt x="53358" y="7333"/>
                    <a:pt x="53389" y="7333"/>
                    <a:pt x="53420" y="7302"/>
                  </a:cubicBezTo>
                  <a:cubicBezTo>
                    <a:pt x="53574" y="7210"/>
                    <a:pt x="53697" y="7087"/>
                    <a:pt x="53820" y="6963"/>
                  </a:cubicBezTo>
                  <a:cubicBezTo>
                    <a:pt x="54683" y="6070"/>
                    <a:pt x="55607" y="5269"/>
                    <a:pt x="56623" y="4560"/>
                  </a:cubicBezTo>
                  <a:cubicBezTo>
                    <a:pt x="56870" y="4376"/>
                    <a:pt x="57116" y="4222"/>
                    <a:pt x="57363" y="4068"/>
                  </a:cubicBezTo>
                  <a:cubicBezTo>
                    <a:pt x="57486" y="3975"/>
                    <a:pt x="57609" y="3913"/>
                    <a:pt x="57702" y="3729"/>
                  </a:cubicBezTo>
                  <a:cubicBezTo>
                    <a:pt x="57856" y="3852"/>
                    <a:pt x="58010" y="3944"/>
                    <a:pt x="58164" y="4037"/>
                  </a:cubicBezTo>
                  <a:cubicBezTo>
                    <a:pt x="58256" y="4098"/>
                    <a:pt x="58318" y="4160"/>
                    <a:pt x="58410" y="4191"/>
                  </a:cubicBezTo>
                  <a:cubicBezTo>
                    <a:pt x="58472" y="4191"/>
                    <a:pt x="58472" y="4252"/>
                    <a:pt x="58441" y="4283"/>
                  </a:cubicBezTo>
                  <a:cubicBezTo>
                    <a:pt x="57240" y="4992"/>
                    <a:pt x="56192" y="5854"/>
                    <a:pt x="55176" y="6779"/>
                  </a:cubicBezTo>
                  <a:cubicBezTo>
                    <a:pt x="54837" y="7056"/>
                    <a:pt x="54529" y="7364"/>
                    <a:pt x="54282" y="7672"/>
                  </a:cubicBezTo>
                  <a:cubicBezTo>
                    <a:pt x="54190" y="7641"/>
                    <a:pt x="54221" y="7580"/>
                    <a:pt x="54190" y="7518"/>
                  </a:cubicBezTo>
                  <a:lnTo>
                    <a:pt x="54097" y="7518"/>
                  </a:lnTo>
                  <a:cubicBezTo>
                    <a:pt x="54066" y="7641"/>
                    <a:pt x="54036" y="7734"/>
                    <a:pt x="54159" y="7795"/>
                  </a:cubicBezTo>
                  <a:cubicBezTo>
                    <a:pt x="54190" y="7826"/>
                    <a:pt x="54221" y="7857"/>
                    <a:pt x="54251" y="7857"/>
                  </a:cubicBezTo>
                  <a:cubicBezTo>
                    <a:pt x="54282" y="7857"/>
                    <a:pt x="54313" y="7857"/>
                    <a:pt x="54313" y="7826"/>
                  </a:cubicBezTo>
                  <a:cubicBezTo>
                    <a:pt x="54436" y="7764"/>
                    <a:pt x="54559" y="7672"/>
                    <a:pt x="54652" y="7580"/>
                  </a:cubicBezTo>
                  <a:cubicBezTo>
                    <a:pt x="55761" y="6501"/>
                    <a:pt x="56993" y="5515"/>
                    <a:pt x="58318" y="4653"/>
                  </a:cubicBezTo>
                  <a:cubicBezTo>
                    <a:pt x="58441" y="4591"/>
                    <a:pt x="58564" y="4499"/>
                    <a:pt x="58657" y="4345"/>
                  </a:cubicBezTo>
                  <a:cubicBezTo>
                    <a:pt x="58842" y="4468"/>
                    <a:pt x="58996" y="4560"/>
                    <a:pt x="59150" y="4684"/>
                  </a:cubicBezTo>
                  <a:cubicBezTo>
                    <a:pt x="59242" y="4745"/>
                    <a:pt x="59304" y="4776"/>
                    <a:pt x="59396" y="4807"/>
                  </a:cubicBezTo>
                  <a:cubicBezTo>
                    <a:pt x="59458" y="4807"/>
                    <a:pt x="59427" y="4838"/>
                    <a:pt x="59396" y="4869"/>
                  </a:cubicBezTo>
                  <a:lnTo>
                    <a:pt x="59334" y="4930"/>
                  </a:lnTo>
                  <a:cubicBezTo>
                    <a:pt x="58195" y="5608"/>
                    <a:pt x="57147" y="6409"/>
                    <a:pt x="56131" y="7302"/>
                  </a:cubicBezTo>
                  <a:cubicBezTo>
                    <a:pt x="55792" y="7580"/>
                    <a:pt x="55453" y="7918"/>
                    <a:pt x="55145" y="8257"/>
                  </a:cubicBezTo>
                  <a:lnTo>
                    <a:pt x="55114" y="8257"/>
                  </a:lnTo>
                  <a:cubicBezTo>
                    <a:pt x="55083" y="8257"/>
                    <a:pt x="55083" y="8196"/>
                    <a:pt x="55052" y="8165"/>
                  </a:cubicBezTo>
                  <a:cubicBezTo>
                    <a:pt x="55052" y="8165"/>
                    <a:pt x="55022" y="8134"/>
                    <a:pt x="54991" y="8134"/>
                  </a:cubicBezTo>
                  <a:cubicBezTo>
                    <a:pt x="54960" y="8134"/>
                    <a:pt x="54929" y="8165"/>
                    <a:pt x="54929" y="8165"/>
                  </a:cubicBezTo>
                  <a:cubicBezTo>
                    <a:pt x="54898" y="8257"/>
                    <a:pt x="54929" y="8350"/>
                    <a:pt x="54991" y="8411"/>
                  </a:cubicBezTo>
                  <a:cubicBezTo>
                    <a:pt x="55022" y="8442"/>
                    <a:pt x="55052" y="8473"/>
                    <a:pt x="55114" y="8473"/>
                  </a:cubicBezTo>
                  <a:cubicBezTo>
                    <a:pt x="55114" y="8473"/>
                    <a:pt x="55145" y="8442"/>
                    <a:pt x="55176" y="8442"/>
                  </a:cubicBezTo>
                  <a:cubicBezTo>
                    <a:pt x="55299" y="8381"/>
                    <a:pt x="55422" y="8288"/>
                    <a:pt x="55514" y="8196"/>
                  </a:cubicBezTo>
                  <a:cubicBezTo>
                    <a:pt x="56593" y="7179"/>
                    <a:pt x="57794" y="6255"/>
                    <a:pt x="59057" y="5423"/>
                  </a:cubicBezTo>
                  <a:cubicBezTo>
                    <a:pt x="59242" y="5300"/>
                    <a:pt x="59458" y="5177"/>
                    <a:pt x="59612" y="4961"/>
                  </a:cubicBezTo>
                  <a:cubicBezTo>
                    <a:pt x="59797" y="5084"/>
                    <a:pt x="59951" y="5207"/>
                    <a:pt x="60105" y="5331"/>
                  </a:cubicBezTo>
                  <a:cubicBezTo>
                    <a:pt x="60197" y="5392"/>
                    <a:pt x="60228" y="5423"/>
                    <a:pt x="60320" y="5423"/>
                  </a:cubicBezTo>
                  <a:lnTo>
                    <a:pt x="60351" y="5454"/>
                  </a:lnTo>
                  <a:lnTo>
                    <a:pt x="60320" y="5515"/>
                  </a:lnTo>
                  <a:lnTo>
                    <a:pt x="60228" y="5577"/>
                  </a:lnTo>
                  <a:cubicBezTo>
                    <a:pt x="58842" y="6409"/>
                    <a:pt x="57548" y="7395"/>
                    <a:pt x="56346" y="8504"/>
                  </a:cubicBezTo>
                  <a:cubicBezTo>
                    <a:pt x="56192" y="8627"/>
                    <a:pt x="56069" y="8750"/>
                    <a:pt x="55946" y="8904"/>
                  </a:cubicBezTo>
                  <a:cubicBezTo>
                    <a:pt x="55946" y="8904"/>
                    <a:pt x="55946" y="8935"/>
                    <a:pt x="55946" y="8935"/>
                  </a:cubicBezTo>
                  <a:cubicBezTo>
                    <a:pt x="55853" y="8873"/>
                    <a:pt x="55853" y="8812"/>
                    <a:pt x="55822" y="8689"/>
                  </a:cubicBezTo>
                  <a:cubicBezTo>
                    <a:pt x="55668" y="8781"/>
                    <a:pt x="55699" y="8935"/>
                    <a:pt x="55730" y="9058"/>
                  </a:cubicBezTo>
                  <a:lnTo>
                    <a:pt x="55668" y="9058"/>
                  </a:lnTo>
                  <a:cubicBezTo>
                    <a:pt x="55176" y="8596"/>
                    <a:pt x="54590" y="8288"/>
                    <a:pt x="54036" y="7918"/>
                  </a:cubicBezTo>
                  <a:cubicBezTo>
                    <a:pt x="53943" y="7857"/>
                    <a:pt x="53882" y="7795"/>
                    <a:pt x="53758" y="7764"/>
                  </a:cubicBezTo>
                  <a:cubicBezTo>
                    <a:pt x="53543" y="7703"/>
                    <a:pt x="53327" y="7610"/>
                    <a:pt x="53173" y="7426"/>
                  </a:cubicBezTo>
                  <a:cubicBezTo>
                    <a:pt x="53081" y="7333"/>
                    <a:pt x="52957" y="7302"/>
                    <a:pt x="52834" y="7271"/>
                  </a:cubicBezTo>
                  <a:cubicBezTo>
                    <a:pt x="52803" y="7117"/>
                    <a:pt x="52896" y="7025"/>
                    <a:pt x="52927" y="6902"/>
                  </a:cubicBezTo>
                  <a:cubicBezTo>
                    <a:pt x="52988" y="6748"/>
                    <a:pt x="53050" y="6594"/>
                    <a:pt x="53050" y="6440"/>
                  </a:cubicBezTo>
                  <a:cubicBezTo>
                    <a:pt x="53050" y="6286"/>
                    <a:pt x="53111" y="6193"/>
                    <a:pt x="53204" y="6101"/>
                  </a:cubicBezTo>
                  <a:cubicBezTo>
                    <a:pt x="54005" y="5269"/>
                    <a:pt x="54837" y="4530"/>
                    <a:pt x="55761" y="3883"/>
                  </a:cubicBezTo>
                  <a:cubicBezTo>
                    <a:pt x="55853" y="3821"/>
                    <a:pt x="55915" y="3759"/>
                    <a:pt x="56007" y="3698"/>
                  </a:cubicBezTo>
                  <a:lnTo>
                    <a:pt x="55514" y="3698"/>
                  </a:lnTo>
                  <a:cubicBezTo>
                    <a:pt x="54621" y="4345"/>
                    <a:pt x="53820" y="5115"/>
                    <a:pt x="53050" y="5916"/>
                  </a:cubicBezTo>
                  <a:cubicBezTo>
                    <a:pt x="52957" y="5731"/>
                    <a:pt x="52896" y="5546"/>
                    <a:pt x="52773" y="5392"/>
                  </a:cubicBezTo>
                  <a:cubicBezTo>
                    <a:pt x="52711" y="5269"/>
                    <a:pt x="52742" y="5177"/>
                    <a:pt x="52773" y="5053"/>
                  </a:cubicBezTo>
                  <a:cubicBezTo>
                    <a:pt x="52834" y="4930"/>
                    <a:pt x="52927" y="4869"/>
                    <a:pt x="53019" y="4776"/>
                  </a:cubicBezTo>
                  <a:cubicBezTo>
                    <a:pt x="53389" y="4376"/>
                    <a:pt x="53789" y="4037"/>
                    <a:pt x="54190" y="3698"/>
                  </a:cubicBezTo>
                  <a:lnTo>
                    <a:pt x="53789" y="3698"/>
                  </a:lnTo>
                  <a:cubicBezTo>
                    <a:pt x="53604" y="3852"/>
                    <a:pt x="53450" y="4006"/>
                    <a:pt x="53266" y="4160"/>
                  </a:cubicBezTo>
                  <a:cubicBezTo>
                    <a:pt x="53204" y="4098"/>
                    <a:pt x="53266" y="4037"/>
                    <a:pt x="53266" y="3975"/>
                  </a:cubicBezTo>
                  <a:cubicBezTo>
                    <a:pt x="53327" y="3883"/>
                    <a:pt x="53358" y="3790"/>
                    <a:pt x="53389" y="3698"/>
                  </a:cubicBezTo>
                  <a:lnTo>
                    <a:pt x="52680" y="3698"/>
                  </a:lnTo>
                  <a:cubicBezTo>
                    <a:pt x="52588" y="3944"/>
                    <a:pt x="52465" y="4160"/>
                    <a:pt x="52372" y="4376"/>
                  </a:cubicBezTo>
                  <a:cubicBezTo>
                    <a:pt x="52341" y="4468"/>
                    <a:pt x="52280" y="4560"/>
                    <a:pt x="52218" y="4684"/>
                  </a:cubicBezTo>
                  <a:cubicBezTo>
                    <a:pt x="51664" y="4191"/>
                    <a:pt x="51047" y="3852"/>
                    <a:pt x="50370" y="3698"/>
                  </a:cubicBezTo>
                  <a:close/>
                  <a:moveTo>
                    <a:pt x="7425" y="35737"/>
                  </a:moveTo>
                  <a:cubicBezTo>
                    <a:pt x="7425" y="35768"/>
                    <a:pt x="7425" y="35768"/>
                    <a:pt x="7425" y="35768"/>
                  </a:cubicBezTo>
                  <a:cubicBezTo>
                    <a:pt x="7517" y="35830"/>
                    <a:pt x="7610" y="35891"/>
                    <a:pt x="7671" y="35953"/>
                  </a:cubicBezTo>
                  <a:lnTo>
                    <a:pt x="7764" y="35953"/>
                  </a:lnTo>
                  <a:cubicBezTo>
                    <a:pt x="7794" y="35953"/>
                    <a:pt x="7825" y="35953"/>
                    <a:pt x="7856" y="35922"/>
                  </a:cubicBezTo>
                  <a:cubicBezTo>
                    <a:pt x="7918" y="35860"/>
                    <a:pt x="8010" y="35799"/>
                    <a:pt x="8072" y="35737"/>
                  </a:cubicBezTo>
                  <a:close/>
                  <a:moveTo>
                    <a:pt x="79390" y="35830"/>
                  </a:moveTo>
                  <a:lnTo>
                    <a:pt x="79390" y="35830"/>
                  </a:lnTo>
                  <a:cubicBezTo>
                    <a:pt x="79914" y="36230"/>
                    <a:pt x="80129" y="36723"/>
                    <a:pt x="80037" y="37278"/>
                  </a:cubicBezTo>
                  <a:cubicBezTo>
                    <a:pt x="79975" y="37000"/>
                    <a:pt x="79914" y="36754"/>
                    <a:pt x="79821" y="36538"/>
                  </a:cubicBezTo>
                  <a:cubicBezTo>
                    <a:pt x="79729" y="36292"/>
                    <a:pt x="79575" y="36107"/>
                    <a:pt x="79390" y="35830"/>
                  </a:cubicBezTo>
                  <a:close/>
                  <a:moveTo>
                    <a:pt x="5730" y="37616"/>
                  </a:moveTo>
                  <a:cubicBezTo>
                    <a:pt x="5792" y="37647"/>
                    <a:pt x="5854" y="37678"/>
                    <a:pt x="5915" y="37709"/>
                  </a:cubicBezTo>
                  <a:cubicBezTo>
                    <a:pt x="6439" y="38048"/>
                    <a:pt x="6963" y="38387"/>
                    <a:pt x="7517" y="38726"/>
                  </a:cubicBezTo>
                  <a:cubicBezTo>
                    <a:pt x="7579" y="38756"/>
                    <a:pt x="7640" y="38818"/>
                    <a:pt x="7702" y="38849"/>
                  </a:cubicBezTo>
                  <a:lnTo>
                    <a:pt x="7733" y="38910"/>
                  </a:lnTo>
                  <a:lnTo>
                    <a:pt x="7610" y="38941"/>
                  </a:lnTo>
                  <a:lnTo>
                    <a:pt x="7548" y="38910"/>
                  </a:lnTo>
                  <a:cubicBezTo>
                    <a:pt x="6963" y="38541"/>
                    <a:pt x="6377" y="38171"/>
                    <a:pt x="5792" y="37832"/>
                  </a:cubicBezTo>
                  <a:cubicBezTo>
                    <a:pt x="5730" y="37801"/>
                    <a:pt x="5669" y="37771"/>
                    <a:pt x="5638" y="37678"/>
                  </a:cubicBezTo>
                  <a:lnTo>
                    <a:pt x="5669" y="37616"/>
                  </a:lnTo>
                  <a:close/>
                  <a:moveTo>
                    <a:pt x="339" y="39064"/>
                  </a:moveTo>
                  <a:lnTo>
                    <a:pt x="401" y="39095"/>
                  </a:lnTo>
                  <a:cubicBezTo>
                    <a:pt x="370" y="39126"/>
                    <a:pt x="370" y="39157"/>
                    <a:pt x="308" y="39157"/>
                  </a:cubicBezTo>
                  <a:lnTo>
                    <a:pt x="277" y="39157"/>
                  </a:lnTo>
                  <a:lnTo>
                    <a:pt x="339" y="39064"/>
                  </a:lnTo>
                  <a:close/>
                  <a:moveTo>
                    <a:pt x="80345" y="40605"/>
                  </a:moveTo>
                  <a:lnTo>
                    <a:pt x="80406" y="40636"/>
                  </a:lnTo>
                  <a:lnTo>
                    <a:pt x="80376" y="40697"/>
                  </a:lnTo>
                  <a:lnTo>
                    <a:pt x="80345" y="40666"/>
                  </a:lnTo>
                  <a:lnTo>
                    <a:pt x="80345" y="40605"/>
                  </a:lnTo>
                  <a:close/>
                  <a:moveTo>
                    <a:pt x="1048" y="40328"/>
                  </a:moveTo>
                  <a:cubicBezTo>
                    <a:pt x="1171" y="40389"/>
                    <a:pt x="1294" y="40420"/>
                    <a:pt x="1417" y="40451"/>
                  </a:cubicBezTo>
                  <a:cubicBezTo>
                    <a:pt x="1510" y="40482"/>
                    <a:pt x="1510" y="40574"/>
                    <a:pt x="1448" y="40636"/>
                  </a:cubicBezTo>
                  <a:cubicBezTo>
                    <a:pt x="1356" y="40728"/>
                    <a:pt x="1263" y="40820"/>
                    <a:pt x="1140" y="40851"/>
                  </a:cubicBezTo>
                  <a:cubicBezTo>
                    <a:pt x="1078" y="40697"/>
                    <a:pt x="1048" y="40512"/>
                    <a:pt x="1048" y="40328"/>
                  </a:cubicBezTo>
                  <a:close/>
                  <a:moveTo>
                    <a:pt x="80283" y="40820"/>
                  </a:moveTo>
                  <a:lnTo>
                    <a:pt x="80314" y="40882"/>
                  </a:lnTo>
                  <a:lnTo>
                    <a:pt x="80252" y="40944"/>
                  </a:lnTo>
                  <a:lnTo>
                    <a:pt x="80252" y="40851"/>
                  </a:lnTo>
                  <a:lnTo>
                    <a:pt x="80283" y="40820"/>
                  </a:lnTo>
                  <a:close/>
                  <a:moveTo>
                    <a:pt x="80252" y="40974"/>
                  </a:moveTo>
                  <a:lnTo>
                    <a:pt x="80222" y="41036"/>
                  </a:lnTo>
                  <a:lnTo>
                    <a:pt x="80222" y="41067"/>
                  </a:lnTo>
                  <a:lnTo>
                    <a:pt x="80191" y="41005"/>
                  </a:lnTo>
                  <a:lnTo>
                    <a:pt x="80252" y="40974"/>
                  </a:lnTo>
                  <a:close/>
                  <a:moveTo>
                    <a:pt x="76494" y="41960"/>
                  </a:moveTo>
                  <a:lnTo>
                    <a:pt x="76494" y="41960"/>
                  </a:lnTo>
                  <a:cubicBezTo>
                    <a:pt x="76371" y="42022"/>
                    <a:pt x="76248" y="42084"/>
                    <a:pt x="76155" y="42084"/>
                  </a:cubicBezTo>
                  <a:cubicBezTo>
                    <a:pt x="76124" y="42084"/>
                    <a:pt x="76063" y="42053"/>
                    <a:pt x="76001" y="42053"/>
                  </a:cubicBezTo>
                  <a:cubicBezTo>
                    <a:pt x="76155" y="42022"/>
                    <a:pt x="76278" y="41991"/>
                    <a:pt x="76494" y="41960"/>
                  </a:cubicBezTo>
                  <a:close/>
                  <a:moveTo>
                    <a:pt x="82409" y="38263"/>
                  </a:moveTo>
                  <a:cubicBezTo>
                    <a:pt x="82440" y="38602"/>
                    <a:pt x="82347" y="38910"/>
                    <a:pt x="82286" y="39218"/>
                  </a:cubicBezTo>
                  <a:cubicBezTo>
                    <a:pt x="82193" y="39896"/>
                    <a:pt x="82039" y="40574"/>
                    <a:pt x="81793" y="41221"/>
                  </a:cubicBezTo>
                  <a:cubicBezTo>
                    <a:pt x="81700" y="41498"/>
                    <a:pt x="81577" y="41775"/>
                    <a:pt x="81454" y="42053"/>
                  </a:cubicBezTo>
                  <a:cubicBezTo>
                    <a:pt x="81392" y="42176"/>
                    <a:pt x="81331" y="42330"/>
                    <a:pt x="81177" y="42422"/>
                  </a:cubicBezTo>
                  <a:cubicBezTo>
                    <a:pt x="80869" y="42238"/>
                    <a:pt x="80591" y="42053"/>
                    <a:pt x="80252" y="41868"/>
                  </a:cubicBezTo>
                  <a:cubicBezTo>
                    <a:pt x="80406" y="41529"/>
                    <a:pt x="80561" y="41190"/>
                    <a:pt x="80684" y="40851"/>
                  </a:cubicBezTo>
                  <a:cubicBezTo>
                    <a:pt x="80899" y="40266"/>
                    <a:pt x="81053" y="39650"/>
                    <a:pt x="81177" y="39034"/>
                  </a:cubicBezTo>
                  <a:cubicBezTo>
                    <a:pt x="81177" y="38972"/>
                    <a:pt x="81207" y="38910"/>
                    <a:pt x="81207" y="38849"/>
                  </a:cubicBezTo>
                  <a:cubicBezTo>
                    <a:pt x="81207" y="38633"/>
                    <a:pt x="81331" y="38572"/>
                    <a:pt x="81516" y="38572"/>
                  </a:cubicBezTo>
                  <a:cubicBezTo>
                    <a:pt x="81824" y="38510"/>
                    <a:pt x="82132" y="38448"/>
                    <a:pt x="82409" y="38263"/>
                  </a:cubicBezTo>
                  <a:close/>
                  <a:moveTo>
                    <a:pt x="76278" y="42915"/>
                  </a:moveTo>
                  <a:cubicBezTo>
                    <a:pt x="76248" y="42915"/>
                    <a:pt x="76186" y="42946"/>
                    <a:pt x="76124" y="42946"/>
                  </a:cubicBezTo>
                  <a:lnTo>
                    <a:pt x="76094" y="42915"/>
                  </a:lnTo>
                  <a:close/>
                  <a:moveTo>
                    <a:pt x="27049" y="35737"/>
                  </a:moveTo>
                  <a:cubicBezTo>
                    <a:pt x="27110" y="35922"/>
                    <a:pt x="27203" y="36076"/>
                    <a:pt x="27295" y="36230"/>
                  </a:cubicBezTo>
                  <a:cubicBezTo>
                    <a:pt x="27264" y="36261"/>
                    <a:pt x="27264" y="36261"/>
                    <a:pt x="27234" y="36261"/>
                  </a:cubicBezTo>
                  <a:lnTo>
                    <a:pt x="27110" y="36261"/>
                  </a:lnTo>
                  <a:cubicBezTo>
                    <a:pt x="27080" y="36261"/>
                    <a:pt x="27018" y="36230"/>
                    <a:pt x="26956" y="36230"/>
                  </a:cubicBezTo>
                  <a:cubicBezTo>
                    <a:pt x="26494" y="36199"/>
                    <a:pt x="26063" y="36138"/>
                    <a:pt x="25601" y="36107"/>
                  </a:cubicBezTo>
                  <a:cubicBezTo>
                    <a:pt x="25570" y="36107"/>
                    <a:pt x="25539" y="36076"/>
                    <a:pt x="25478" y="36076"/>
                  </a:cubicBezTo>
                  <a:lnTo>
                    <a:pt x="25447" y="36076"/>
                  </a:lnTo>
                  <a:cubicBezTo>
                    <a:pt x="25354" y="36107"/>
                    <a:pt x="25324" y="36138"/>
                    <a:pt x="25293" y="36230"/>
                  </a:cubicBezTo>
                  <a:lnTo>
                    <a:pt x="25293" y="36292"/>
                  </a:lnTo>
                  <a:cubicBezTo>
                    <a:pt x="25324" y="36877"/>
                    <a:pt x="25231" y="37462"/>
                    <a:pt x="25200" y="38048"/>
                  </a:cubicBezTo>
                  <a:cubicBezTo>
                    <a:pt x="25170" y="39157"/>
                    <a:pt x="25354" y="40235"/>
                    <a:pt x="25693" y="41283"/>
                  </a:cubicBezTo>
                  <a:cubicBezTo>
                    <a:pt x="25847" y="41714"/>
                    <a:pt x="26001" y="42145"/>
                    <a:pt x="26155" y="42546"/>
                  </a:cubicBezTo>
                  <a:cubicBezTo>
                    <a:pt x="26463" y="43347"/>
                    <a:pt x="26987" y="43994"/>
                    <a:pt x="27542" y="44641"/>
                  </a:cubicBezTo>
                  <a:cubicBezTo>
                    <a:pt x="27542" y="44671"/>
                    <a:pt x="27603" y="44671"/>
                    <a:pt x="27634" y="44671"/>
                  </a:cubicBezTo>
                  <a:cubicBezTo>
                    <a:pt x="27665" y="44671"/>
                    <a:pt x="27696" y="44671"/>
                    <a:pt x="27727" y="44641"/>
                  </a:cubicBezTo>
                  <a:cubicBezTo>
                    <a:pt x="27788" y="44548"/>
                    <a:pt x="27850" y="44456"/>
                    <a:pt x="27911" y="44394"/>
                  </a:cubicBezTo>
                  <a:cubicBezTo>
                    <a:pt x="28189" y="43932"/>
                    <a:pt x="28466" y="43501"/>
                    <a:pt x="28743" y="43039"/>
                  </a:cubicBezTo>
                  <a:cubicBezTo>
                    <a:pt x="28805" y="42977"/>
                    <a:pt x="28866" y="42884"/>
                    <a:pt x="28928" y="42792"/>
                  </a:cubicBezTo>
                  <a:cubicBezTo>
                    <a:pt x="29020" y="42823"/>
                    <a:pt x="28959" y="42915"/>
                    <a:pt x="28959" y="42946"/>
                  </a:cubicBezTo>
                  <a:cubicBezTo>
                    <a:pt x="28990" y="43131"/>
                    <a:pt x="28959" y="43316"/>
                    <a:pt x="29020" y="43501"/>
                  </a:cubicBezTo>
                  <a:cubicBezTo>
                    <a:pt x="29174" y="43963"/>
                    <a:pt x="29452" y="44209"/>
                    <a:pt x="29914" y="44209"/>
                  </a:cubicBezTo>
                  <a:cubicBezTo>
                    <a:pt x="29975" y="44209"/>
                    <a:pt x="30068" y="44209"/>
                    <a:pt x="30160" y="44178"/>
                  </a:cubicBezTo>
                  <a:lnTo>
                    <a:pt x="30160" y="43716"/>
                  </a:lnTo>
                  <a:lnTo>
                    <a:pt x="30129" y="43716"/>
                  </a:lnTo>
                  <a:cubicBezTo>
                    <a:pt x="29975" y="43747"/>
                    <a:pt x="29945" y="43840"/>
                    <a:pt x="29914" y="43932"/>
                  </a:cubicBezTo>
                  <a:cubicBezTo>
                    <a:pt x="29883" y="44024"/>
                    <a:pt x="29852" y="44055"/>
                    <a:pt x="29791" y="44055"/>
                  </a:cubicBezTo>
                  <a:cubicBezTo>
                    <a:pt x="29760" y="44055"/>
                    <a:pt x="29729" y="44055"/>
                    <a:pt x="29729" y="44024"/>
                  </a:cubicBezTo>
                  <a:cubicBezTo>
                    <a:pt x="29606" y="43994"/>
                    <a:pt x="29513" y="43901"/>
                    <a:pt x="29421" y="43778"/>
                  </a:cubicBezTo>
                  <a:cubicBezTo>
                    <a:pt x="29298" y="43531"/>
                    <a:pt x="29236" y="43285"/>
                    <a:pt x="29236" y="43100"/>
                  </a:cubicBezTo>
                  <a:cubicBezTo>
                    <a:pt x="29267" y="42700"/>
                    <a:pt x="29328" y="42392"/>
                    <a:pt x="29513" y="42114"/>
                  </a:cubicBezTo>
                  <a:cubicBezTo>
                    <a:pt x="29667" y="41899"/>
                    <a:pt x="29883" y="41775"/>
                    <a:pt x="30160" y="41775"/>
                  </a:cubicBezTo>
                  <a:lnTo>
                    <a:pt x="30160" y="41652"/>
                  </a:lnTo>
                  <a:cubicBezTo>
                    <a:pt x="30099" y="41621"/>
                    <a:pt x="30037" y="41621"/>
                    <a:pt x="29975" y="41621"/>
                  </a:cubicBezTo>
                  <a:cubicBezTo>
                    <a:pt x="29760" y="41621"/>
                    <a:pt x="29544" y="41683"/>
                    <a:pt x="29267" y="41775"/>
                  </a:cubicBezTo>
                  <a:cubicBezTo>
                    <a:pt x="29267" y="41714"/>
                    <a:pt x="29328" y="41652"/>
                    <a:pt x="29359" y="41591"/>
                  </a:cubicBezTo>
                  <a:cubicBezTo>
                    <a:pt x="29606" y="41221"/>
                    <a:pt x="29883" y="40851"/>
                    <a:pt x="30160" y="40482"/>
                  </a:cubicBezTo>
                  <a:lnTo>
                    <a:pt x="30160" y="40019"/>
                  </a:lnTo>
                  <a:cubicBezTo>
                    <a:pt x="30099" y="40112"/>
                    <a:pt x="30006" y="40204"/>
                    <a:pt x="29945" y="40297"/>
                  </a:cubicBezTo>
                  <a:cubicBezTo>
                    <a:pt x="29606" y="40697"/>
                    <a:pt x="29298" y="41098"/>
                    <a:pt x="29020" y="41529"/>
                  </a:cubicBezTo>
                  <a:cubicBezTo>
                    <a:pt x="28928" y="41652"/>
                    <a:pt x="28836" y="41775"/>
                    <a:pt x="28712" y="41868"/>
                  </a:cubicBezTo>
                  <a:cubicBezTo>
                    <a:pt x="28373" y="42145"/>
                    <a:pt x="28189" y="42546"/>
                    <a:pt x="28219" y="42977"/>
                  </a:cubicBezTo>
                  <a:cubicBezTo>
                    <a:pt x="28219" y="43162"/>
                    <a:pt x="28189" y="43316"/>
                    <a:pt x="28065" y="43439"/>
                  </a:cubicBezTo>
                  <a:cubicBezTo>
                    <a:pt x="27881" y="43716"/>
                    <a:pt x="27727" y="43994"/>
                    <a:pt x="27542" y="44271"/>
                  </a:cubicBezTo>
                  <a:cubicBezTo>
                    <a:pt x="27326" y="44086"/>
                    <a:pt x="27141" y="43870"/>
                    <a:pt x="26987" y="43624"/>
                  </a:cubicBezTo>
                  <a:cubicBezTo>
                    <a:pt x="26617" y="43100"/>
                    <a:pt x="26340" y="42546"/>
                    <a:pt x="26125" y="41960"/>
                  </a:cubicBezTo>
                  <a:cubicBezTo>
                    <a:pt x="25847" y="41159"/>
                    <a:pt x="25601" y="40358"/>
                    <a:pt x="25478" y="39527"/>
                  </a:cubicBezTo>
                  <a:cubicBezTo>
                    <a:pt x="25416" y="38941"/>
                    <a:pt x="25354" y="38356"/>
                    <a:pt x="25416" y="37740"/>
                  </a:cubicBezTo>
                  <a:cubicBezTo>
                    <a:pt x="25447" y="37339"/>
                    <a:pt x="25447" y="36939"/>
                    <a:pt x="25447" y="36507"/>
                  </a:cubicBezTo>
                  <a:cubicBezTo>
                    <a:pt x="25478" y="36384"/>
                    <a:pt x="25478" y="36353"/>
                    <a:pt x="25570" y="36353"/>
                  </a:cubicBezTo>
                  <a:lnTo>
                    <a:pt x="25662" y="36353"/>
                  </a:lnTo>
                  <a:cubicBezTo>
                    <a:pt x="25971" y="36384"/>
                    <a:pt x="26248" y="36384"/>
                    <a:pt x="26556" y="36446"/>
                  </a:cubicBezTo>
                  <a:cubicBezTo>
                    <a:pt x="26833" y="36477"/>
                    <a:pt x="27141" y="36507"/>
                    <a:pt x="27449" y="36507"/>
                  </a:cubicBezTo>
                  <a:lnTo>
                    <a:pt x="28096" y="36507"/>
                  </a:lnTo>
                  <a:cubicBezTo>
                    <a:pt x="28219" y="36507"/>
                    <a:pt x="28312" y="36507"/>
                    <a:pt x="28435" y="36477"/>
                  </a:cubicBezTo>
                  <a:lnTo>
                    <a:pt x="28497" y="36477"/>
                  </a:lnTo>
                  <a:cubicBezTo>
                    <a:pt x="28620" y="36477"/>
                    <a:pt x="28743" y="36538"/>
                    <a:pt x="28866" y="36569"/>
                  </a:cubicBezTo>
                  <a:cubicBezTo>
                    <a:pt x="29328" y="36661"/>
                    <a:pt x="29760" y="36754"/>
                    <a:pt x="30160" y="36908"/>
                  </a:cubicBezTo>
                  <a:lnTo>
                    <a:pt x="30160" y="36631"/>
                  </a:lnTo>
                  <a:cubicBezTo>
                    <a:pt x="29791" y="36507"/>
                    <a:pt x="29390" y="36415"/>
                    <a:pt x="28990" y="36323"/>
                  </a:cubicBezTo>
                  <a:cubicBezTo>
                    <a:pt x="28928" y="36323"/>
                    <a:pt x="28897" y="36292"/>
                    <a:pt x="28836" y="36292"/>
                  </a:cubicBezTo>
                  <a:cubicBezTo>
                    <a:pt x="28682" y="36292"/>
                    <a:pt x="28712" y="36169"/>
                    <a:pt x="28682" y="36107"/>
                  </a:cubicBezTo>
                  <a:lnTo>
                    <a:pt x="28774" y="36107"/>
                  </a:lnTo>
                  <a:cubicBezTo>
                    <a:pt x="28866" y="35984"/>
                    <a:pt x="28928" y="35891"/>
                    <a:pt x="28990" y="35737"/>
                  </a:cubicBezTo>
                  <a:lnTo>
                    <a:pt x="28589" y="35737"/>
                  </a:lnTo>
                  <a:cubicBezTo>
                    <a:pt x="28589" y="35737"/>
                    <a:pt x="28589" y="35768"/>
                    <a:pt x="28589" y="35768"/>
                  </a:cubicBezTo>
                  <a:cubicBezTo>
                    <a:pt x="28527" y="35860"/>
                    <a:pt x="28589" y="35984"/>
                    <a:pt x="28682" y="36076"/>
                  </a:cubicBezTo>
                  <a:lnTo>
                    <a:pt x="28651" y="36076"/>
                  </a:lnTo>
                  <a:cubicBezTo>
                    <a:pt x="28558" y="36076"/>
                    <a:pt x="28558" y="36199"/>
                    <a:pt x="28497" y="36230"/>
                  </a:cubicBezTo>
                  <a:cubicBezTo>
                    <a:pt x="28343" y="36323"/>
                    <a:pt x="28189" y="36384"/>
                    <a:pt x="28035" y="36384"/>
                  </a:cubicBezTo>
                  <a:cubicBezTo>
                    <a:pt x="27819" y="36384"/>
                    <a:pt x="27572" y="36230"/>
                    <a:pt x="27449" y="35984"/>
                  </a:cubicBezTo>
                  <a:cubicBezTo>
                    <a:pt x="27418" y="35922"/>
                    <a:pt x="27357" y="35830"/>
                    <a:pt x="27326" y="35737"/>
                  </a:cubicBezTo>
                  <a:close/>
                  <a:moveTo>
                    <a:pt x="61152" y="35737"/>
                  </a:moveTo>
                  <a:cubicBezTo>
                    <a:pt x="61306" y="36261"/>
                    <a:pt x="61460" y="36754"/>
                    <a:pt x="61583" y="37278"/>
                  </a:cubicBezTo>
                  <a:cubicBezTo>
                    <a:pt x="61614" y="37370"/>
                    <a:pt x="61614" y="37462"/>
                    <a:pt x="61614" y="37586"/>
                  </a:cubicBezTo>
                  <a:cubicBezTo>
                    <a:pt x="61645" y="37647"/>
                    <a:pt x="61614" y="37709"/>
                    <a:pt x="61553" y="37801"/>
                  </a:cubicBezTo>
                  <a:cubicBezTo>
                    <a:pt x="61522" y="37832"/>
                    <a:pt x="61491" y="37863"/>
                    <a:pt x="61460" y="37863"/>
                  </a:cubicBezTo>
                  <a:lnTo>
                    <a:pt x="61399" y="37863"/>
                  </a:lnTo>
                  <a:cubicBezTo>
                    <a:pt x="61306" y="37832"/>
                    <a:pt x="61214" y="37801"/>
                    <a:pt x="61121" y="37771"/>
                  </a:cubicBezTo>
                  <a:lnTo>
                    <a:pt x="60998" y="37863"/>
                  </a:lnTo>
                  <a:cubicBezTo>
                    <a:pt x="61306" y="38109"/>
                    <a:pt x="61429" y="38479"/>
                    <a:pt x="61399" y="38880"/>
                  </a:cubicBezTo>
                  <a:cubicBezTo>
                    <a:pt x="61522" y="39157"/>
                    <a:pt x="61491" y="39465"/>
                    <a:pt x="61429" y="39804"/>
                  </a:cubicBezTo>
                  <a:cubicBezTo>
                    <a:pt x="61399" y="39527"/>
                    <a:pt x="61368" y="39280"/>
                    <a:pt x="61337" y="39034"/>
                  </a:cubicBezTo>
                  <a:cubicBezTo>
                    <a:pt x="61275" y="38818"/>
                    <a:pt x="61214" y="38633"/>
                    <a:pt x="61121" y="38448"/>
                  </a:cubicBezTo>
                  <a:cubicBezTo>
                    <a:pt x="61029" y="38202"/>
                    <a:pt x="60875" y="37986"/>
                    <a:pt x="60659" y="37863"/>
                  </a:cubicBezTo>
                  <a:cubicBezTo>
                    <a:pt x="60567" y="37801"/>
                    <a:pt x="60474" y="37771"/>
                    <a:pt x="60413" y="37709"/>
                  </a:cubicBezTo>
                  <a:lnTo>
                    <a:pt x="60413" y="45041"/>
                  </a:lnTo>
                  <a:cubicBezTo>
                    <a:pt x="60567" y="45010"/>
                    <a:pt x="60752" y="44949"/>
                    <a:pt x="60906" y="44918"/>
                  </a:cubicBezTo>
                  <a:cubicBezTo>
                    <a:pt x="61891" y="44641"/>
                    <a:pt x="62877" y="44363"/>
                    <a:pt x="63863" y="44055"/>
                  </a:cubicBezTo>
                  <a:cubicBezTo>
                    <a:pt x="64541" y="43870"/>
                    <a:pt x="65249" y="43685"/>
                    <a:pt x="65896" y="43316"/>
                  </a:cubicBezTo>
                  <a:cubicBezTo>
                    <a:pt x="65989" y="43285"/>
                    <a:pt x="66081" y="43254"/>
                    <a:pt x="66174" y="43254"/>
                  </a:cubicBezTo>
                  <a:cubicBezTo>
                    <a:pt x="66636" y="43223"/>
                    <a:pt x="67098" y="43223"/>
                    <a:pt x="67560" y="43193"/>
                  </a:cubicBezTo>
                  <a:cubicBezTo>
                    <a:pt x="67776" y="43162"/>
                    <a:pt x="67991" y="43162"/>
                    <a:pt x="68176" y="43100"/>
                  </a:cubicBezTo>
                  <a:cubicBezTo>
                    <a:pt x="68607" y="42977"/>
                    <a:pt x="69008" y="42884"/>
                    <a:pt x="69408" y="42792"/>
                  </a:cubicBezTo>
                  <a:cubicBezTo>
                    <a:pt x="69532" y="42761"/>
                    <a:pt x="69624" y="42761"/>
                    <a:pt x="69716" y="42761"/>
                  </a:cubicBezTo>
                  <a:cubicBezTo>
                    <a:pt x="69809" y="42761"/>
                    <a:pt x="69870" y="42761"/>
                    <a:pt x="69932" y="42792"/>
                  </a:cubicBezTo>
                  <a:cubicBezTo>
                    <a:pt x="70025" y="42792"/>
                    <a:pt x="70117" y="42823"/>
                    <a:pt x="70209" y="42823"/>
                  </a:cubicBezTo>
                  <a:cubicBezTo>
                    <a:pt x="70333" y="42823"/>
                    <a:pt x="70425" y="42792"/>
                    <a:pt x="70548" y="42761"/>
                  </a:cubicBezTo>
                  <a:lnTo>
                    <a:pt x="70641" y="42761"/>
                  </a:lnTo>
                  <a:cubicBezTo>
                    <a:pt x="70702" y="42761"/>
                    <a:pt x="70733" y="42761"/>
                    <a:pt x="70764" y="42823"/>
                  </a:cubicBezTo>
                  <a:cubicBezTo>
                    <a:pt x="71134" y="43408"/>
                    <a:pt x="71657" y="43870"/>
                    <a:pt x="72150" y="44363"/>
                  </a:cubicBezTo>
                  <a:cubicBezTo>
                    <a:pt x="72366" y="44579"/>
                    <a:pt x="72643" y="44764"/>
                    <a:pt x="72951" y="44918"/>
                  </a:cubicBezTo>
                  <a:cubicBezTo>
                    <a:pt x="73228" y="45041"/>
                    <a:pt x="73537" y="45195"/>
                    <a:pt x="73814" y="45318"/>
                  </a:cubicBezTo>
                  <a:cubicBezTo>
                    <a:pt x="74091" y="45441"/>
                    <a:pt x="74338" y="45534"/>
                    <a:pt x="74615" y="45596"/>
                  </a:cubicBezTo>
                  <a:cubicBezTo>
                    <a:pt x="74923" y="45626"/>
                    <a:pt x="75231" y="45719"/>
                    <a:pt x="75570" y="45780"/>
                  </a:cubicBezTo>
                  <a:cubicBezTo>
                    <a:pt x="75724" y="45811"/>
                    <a:pt x="75878" y="45842"/>
                    <a:pt x="76032" y="45842"/>
                  </a:cubicBezTo>
                  <a:lnTo>
                    <a:pt x="76094" y="45842"/>
                  </a:lnTo>
                  <a:cubicBezTo>
                    <a:pt x="76432" y="45811"/>
                    <a:pt x="76740" y="45811"/>
                    <a:pt x="77079" y="45811"/>
                  </a:cubicBezTo>
                  <a:lnTo>
                    <a:pt x="77141" y="45811"/>
                  </a:lnTo>
                  <a:cubicBezTo>
                    <a:pt x="77387" y="45811"/>
                    <a:pt x="77634" y="45780"/>
                    <a:pt x="77850" y="45688"/>
                  </a:cubicBezTo>
                  <a:cubicBezTo>
                    <a:pt x="78158" y="45626"/>
                    <a:pt x="78466" y="45503"/>
                    <a:pt x="78774" y="45441"/>
                  </a:cubicBezTo>
                  <a:cubicBezTo>
                    <a:pt x="79020" y="45349"/>
                    <a:pt x="79236" y="45257"/>
                    <a:pt x="79451" y="45103"/>
                  </a:cubicBezTo>
                  <a:cubicBezTo>
                    <a:pt x="79636" y="44949"/>
                    <a:pt x="79821" y="44795"/>
                    <a:pt x="80006" y="44671"/>
                  </a:cubicBezTo>
                  <a:cubicBezTo>
                    <a:pt x="80252" y="44456"/>
                    <a:pt x="80468" y="44240"/>
                    <a:pt x="80684" y="43994"/>
                  </a:cubicBezTo>
                  <a:cubicBezTo>
                    <a:pt x="81146" y="43316"/>
                    <a:pt x="81546" y="42607"/>
                    <a:pt x="81793" y="41806"/>
                  </a:cubicBezTo>
                  <a:cubicBezTo>
                    <a:pt x="81793" y="41775"/>
                    <a:pt x="81824" y="41745"/>
                    <a:pt x="81854" y="41714"/>
                  </a:cubicBezTo>
                  <a:cubicBezTo>
                    <a:pt x="82162" y="40666"/>
                    <a:pt x="82440" y="39588"/>
                    <a:pt x="82563" y="38479"/>
                  </a:cubicBezTo>
                  <a:cubicBezTo>
                    <a:pt x="82594" y="38263"/>
                    <a:pt x="82686" y="38140"/>
                    <a:pt x="82933" y="38079"/>
                  </a:cubicBezTo>
                  <a:cubicBezTo>
                    <a:pt x="83857" y="37894"/>
                    <a:pt x="84596" y="37339"/>
                    <a:pt x="85182" y="36569"/>
                  </a:cubicBezTo>
                  <a:cubicBezTo>
                    <a:pt x="85366" y="36323"/>
                    <a:pt x="85520" y="36045"/>
                    <a:pt x="85644" y="35737"/>
                  </a:cubicBezTo>
                  <a:lnTo>
                    <a:pt x="78188" y="35737"/>
                  </a:lnTo>
                  <a:cubicBezTo>
                    <a:pt x="78188" y="35768"/>
                    <a:pt x="78188" y="35799"/>
                    <a:pt x="78188" y="35799"/>
                  </a:cubicBezTo>
                  <a:lnTo>
                    <a:pt x="78127" y="35860"/>
                  </a:lnTo>
                  <a:lnTo>
                    <a:pt x="78065" y="35799"/>
                  </a:lnTo>
                  <a:cubicBezTo>
                    <a:pt x="78065" y="35799"/>
                    <a:pt x="78065" y="35768"/>
                    <a:pt x="78065" y="35737"/>
                  </a:cubicBezTo>
                  <a:lnTo>
                    <a:pt x="77357" y="35737"/>
                  </a:lnTo>
                  <a:cubicBezTo>
                    <a:pt x="77357" y="35768"/>
                    <a:pt x="77326" y="35799"/>
                    <a:pt x="77326" y="35799"/>
                  </a:cubicBezTo>
                  <a:cubicBezTo>
                    <a:pt x="77264" y="35860"/>
                    <a:pt x="77203" y="35891"/>
                    <a:pt x="77141" y="35891"/>
                  </a:cubicBezTo>
                  <a:cubicBezTo>
                    <a:pt x="77049" y="35891"/>
                    <a:pt x="76925" y="35860"/>
                    <a:pt x="76833" y="35860"/>
                  </a:cubicBezTo>
                  <a:cubicBezTo>
                    <a:pt x="76432" y="35830"/>
                    <a:pt x="76063" y="35830"/>
                    <a:pt x="75662" y="35799"/>
                  </a:cubicBezTo>
                  <a:cubicBezTo>
                    <a:pt x="75570" y="35799"/>
                    <a:pt x="75508" y="35799"/>
                    <a:pt x="75447" y="35737"/>
                  </a:cubicBezTo>
                  <a:lnTo>
                    <a:pt x="61768" y="35737"/>
                  </a:lnTo>
                  <a:cubicBezTo>
                    <a:pt x="61953" y="36415"/>
                    <a:pt x="62138" y="37062"/>
                    <a:pt x="62354" y="37709"/>
                  </a:cubicBezTo>
                  <a:cubicBezTo>
                    <a:pt x="62446" y="38048"/>
                    <a:pt x="62538" y="38387"/>
                    <a:pt x="62569" y="38726"/>
                  </a:cubicBezTo>
                  <a:cubicBezTo>
                    <a:pt x="62662" y="39064"/>
                    <a:pt x="62723" y="39403"/>
                    <a:pt x="62631" y="39742"/>
                  </a:cubicBezTo>
                  <a:cubicBezTo>
                    <a:pt x="62600" y="39403"/>
                    <a:pt x="62538" y="39064"/>
                    <a:pt x="62477" y="38726"/>
                  </a:cubicBezTo>
                  <a:cubicBezTo>
                    <a:pt x="62138" y="37740"/>
                    <a:pt x="61861" y="36754"/>
                    <a:pt x="61614" y="35737"/>
                  </a:cubicBezTo>
                  <a:close/>
                  <a:moveTo>
                    <a:pt x="3297" y="42792"/>
                  </a:moveTo>
                  <a:cubicBezTo>
                    <a:pt x="3358" y="42792"/>
                    <a:pt x="3420" y="42823"/>
                    <a:pt x="3481" y="42884"/>
                  </a:cubicBezTo>
                  <a:cubicBezTo>
                    <a:pt x="4098" y="43408"/>
                    <a:pt x="4714" y="43901"/>
                    <a:pt x="5330" y="44425"/>
                  </a:cubicBezTo>
                  <a:cubicBezTo>
                    <a:pt x="5453" y="44548"/>
                    <a:pt x="5576" y="44641"/>
                    <a:pt x="5699" y="44764"/>
                  </a:cubicBezTo>
                  <a:lnTo>
                    <a:pt x="5792" y="44733"/>
                  </a:lnTo>
                  <a:cubicBezTo>
                    <a:pt x="5792" y="44671"/>
                    <a:pt x="5823" y="44641"/>
                    <a:pt x="5884" y="44641"/>
                  </a:cubicBezTo>
                  <a:lnTo>
                    <a:pt x="5946" y="44641"/>
                  </a:lnTo>
                  <a:cubicBezTo>
                    <a:pt x="6100" y="44702"/>
                    <a:pt x="6285" y="44764"/>
                    <a:pt x="6439" y="44856"/>
                  </a:cubicBezTo>
                  <a:cubicBezTo>
                    <a:pt x="6593" y="44856"/>
                    <a:pt x="6716" y="44918"/>
                    <a:pt x="6839" y="45010"/>
                  </a:cubicBezTo>
                  <a:cubicBezTo>
                    <a:pt x="6993" y="45010"/>
                    <a:pt x="7117" y="45072"/>
                    <a:pt x="7240" y="45133"/>
                  </a:cubicBezTo>
                  <a:lnTo>
                    <a:pt x="7332" y="45164"/>
                  </a:lnTo>
                  <a:cubicBezTo>
                    <a:pt x="7856" y="45349"/>
                    <a:pt x="8010" y="45472"/>
                    <a:pt x="7918" y="45472"/>
                  </a:cubicBezTo>
                  <a:cubicBezTo>
                    <a:pt x="7918" y="45472"/>
                    <a:pt x="7887" y="45503"/>
                    <a:pt x="7856" y="45503"/>
                  </a:cubicBezTo>
                  <a:cubicBezTo>
                    <a:pt x="7671" y="45503"/>
                    <a:pt x="7486" y="45349"/>
                    <a:pt x="7301" y="45287"/>
                  </a:cubicBezTo>
                  <a:cubicBezTo>
                    <a:pt x="7240" y="45287"/>
                    <a:pt x="7209" y="45257"/>
                    <a:pt x="7178" y="45226"/>
                  </a:cubicBezTo>
                  <a:cubicBezTo>
                    <a:pt x="7024" y="45195"/>
                    <a:pt x="6901" y="45133"/>
                    <a:pt x="6778" y="45072"/>
                  </a:cubicBezTo>
                  <a:cubicBezTo>
                    <a:pt x="6624" y="45041"/>
                    <a:pt x="6500" y="44979"/>
                    <a:pt x="6377" y="44918"/>
                  </a:cubicBezTo>
                  <a:cubicBezTo>
                    <a:pt x="6254" y="44887"/>
                    <a:pt x="6100" y="44825"/>
                    <a:pt x="5977" y="44764"/>
                  </a:cubicBezTo>
                  <a:cubicBezTo>
                    <a:pt x="5915" y="44764"/>
                    <a:pt x="5854" y="44764"/>
                    <a:pt x="5792" y="44733"/>
                  </a:cubicBezTo>
                  <a:lnTo>
                    <a:pt x="5792" y="44733"/>
                  </a:lnTo>
                  <a:lnTo>
                    <a:pt x="5823" y="44825"/>
                  </a:lnTo>
                  <a:cubicBezTo>
                    <a:pt x="5977" y="44887"/>
                    <a:pt x="6100" y="44949"/>
                    <a:pt x="6254" y="45010"/>
                  </a:cubicBezTo>
                  <a:cubicBezTo>
                    <a:pt x="6778" y="45226"/>
                    <a:pt x="7271" y="45411"/>
                    <a:pt x="7764" y="45596"/>
                  </a:cubicBezTo>
                  <a:cubicBezTo>
                    <a:pt x="7825" y="45626"/>
                    <a:pt x="7887" y="45657"/>
                    <a:pt x="7948" y="45688"/>
                  </a:cubicBezTo>
                  <a:cubicBezTo>
                    <a:pt x="7979" y="45719"/>
                    <a:pt x="7979" y="45780"/>
                    <a:pt x="7948" y="45842"/>
                  </a:cubicBezTo>
                  <a:cubicBezTo>
                    <a:pt x="7948" y="45873"/>
                    <a:pt x="7918" y="45904"/>
                    <a:pt x="7887" y="45904"/>
                  </a:cubicBezTo>
                  <a:lnTo>
                    <a:pt x="7825" y="45904"/>
                  </a:lnTo>
                  <a:cubicBezTo>
                    <a:pt x="7764" y="45873"/>
                    <a:pt x="7702" y="45842"/>
                    <a:pt x="7610" y="45811"/>
                  </a:cubicBezTo>
                  <a:cubicBezTo>
                    <a:pt x="7024" y="45596"/>
                    <a:pt x="6439" y="45380"/>
                    <a:pt x="5823" y="45164"/>
                  </a:cubicBezTo>
                  <a:cubicBezTo>
                    <a:pt x="5669" y="45103"/>
                    <a:pt x="5515" y="45041"/>
                    <a:pt x="5391" y="44918"/>
                  </a:cubicBezTo>
                  <a:cubicBezTo>
                    <a:pt x="4714" y="44363"/>
                    <a:pt x="4005" y="43809"/>
                    <a:pt x="3297" y="43254"/>
                  </a:cubicBezTo>
                  <a:cubicBezTo>
                    <a:pt x="3204" y="43162"/>
                    <a:pt x="3081" y="43100"/>
                    <a:pt x="3019" y="42946"/>
                  </a:cubicBezTo>
                  <a:cubicBezTo>
                    <a:pt x="3050" y="42884"/>
                    <a:pt x="3112" y="42854"/>
                    <a:pt x="3173" y="42823"/>
                  </a:cubicBezTo>
                  <a:cubicBezTo>
                    <a:pt x="3204" y="42792"/>
                    <a:pt x="3266" y="42792"/>
                    <a:pt x="3297" y="42792"/>
                  </a:cubicBezTo>
                  <a:close/>
                  <a:moveTo>
                    <a:pt x="30160" y="44671"/>
                  </a:moveTo>
                  <a:cubicBezTo>
                    <a:pt x="30099" y="44887"/>
                    <a:pt x="30006" y="45103"/>
                    <a:pt x="29945" y="45318"/>
                  </a:cubicBezTo>
                  <a:cubicBezTo>
                    <a:pt x="29852" y="45688"/>
                    <a:pt x="29667" y="46058"/>
                    <a:pt x="29606" y="46458"/>
                  </a:cubicBezTo>
                  <a:cubicBezTo>
                    <a:pt x="29791" y="46489"/>
                    <a:pt x="29975" y="46551"/>
                    <a:pt x="30160" y="46581"/>
                  </a:cubicBezTo>
                  <a:lnTo>
                    <a:pt x="30160" y="45688"/>
                  </a:lnTo>
                  <a:lnTo>
                    <a:pt x="30129" y="45688"/>
                  </a:lnTo>
                  <a:cubicBezTo>
                    <a:pt x="30068" y="45657"/>
                    <a:pt x="30037" y="45626"/>
                    <a:pt x="30037" y="45565"/>
                  </a:cubicBezTo>
                  <a:cubicBezTo>
                    <a:pt x="30068" y="45503"/>
                    <a:pt x="30068" y="45441"/>
                    <a:pt x="30099" y="45380"/>
                  </a:cubicBezTo>
                  <a:cubicBezTo>
                    <a:pt x="30129" y="45318"/>
                    <a:pt x="30129" y="45257"/>
                    <a:pt x="30160" y="45164"/>
                  </a:cubicBezTo>
                  <a:lnTo>
                    <a:pt x="30160" y="44671"/>
                  </a:lnTo>
                  <a:close/>
                  <a:moveTo>
                    <a:pt x="740" y="46088"/>
                  </a:moveTo>
                  <a:cubicBezTo>
                    <a:pt x="863" y="46150"/>
                    <a:pt x="894" y="46273"/>
                    <a:pt x="955" y="46366"/>
                  </a:cubicBezTo>
                  <a:cubicBezTo>
                    <a:pt x="1171" y="46705"/>
                    <a:pt x="1387" y="47043"/>
                    <a:pt x="1602" y="47382"/>
                  </a:cubicBezTo>
                  <a:cubicBezTo>
                    <a:pt x="1695" y="47506"/>
                    <a:pt x="1787" y="47567"/>
                    <a:pt x="1910" y="47567"/>
                  </a:cubicBezTo>
                  <a:lnTo>
                    <a:pt x="2095" y="47567"/>
                  </a:lnTo>
                  <a:cubicBezTo>
                    <a:pt x="2157" y="47567"/>
                    <a:pt x="2218" y="47598"/>
                    <a:pt x="2249" y="47690"/>
                  </a:cubicBezTo>
                  <a:cubicBezTo>
                    <a:pt x="2280" y="47814"/>
                    <a:pt x="2157" y="47844"/>
                    <a:pt x="2064" y="47906"/>
                  </a:cubicBezTo>
                  <a:cubicBezTo>
                    <a:pt x="2033" y="47968"/>
                    <a:pt x="1972" y="47998"/>
                    <a:pt x="1941" y="48029"/>
                  </a:cubicBezTo>
                  <a:cubicBezTo>
                    <a:pt x="1725" y="47783"/>
                    <a:pt x="770" y="46335"/>
                    <a:pt x="709" y="46181"/>
                  </a:cubicBezTo>
                  <a:lnTo>
                    <a:pt x="740" y="46088"/>
                  </a:lnTo>
                  <a:close/>
                  <a:moveTo>
                    <a:pt x="6685" y="48122"/>
                  </a:moveTo>
                  <a:lnTo>
                    <a:pt x="6747" y="48153"/>
                  </a:lnTo>
                  <a:lnTo>
                    <a:pt x="6685" y="48183"/>
                  </a:lnTo>
                  <a:lnTo>
                    <a:pt x="6624" y="48153"/>
                  </a:lnTo>
                  <a:lnTo>
                    <a:pt x="6685" y="48122"/>
                  </a:lnTo>
                  <a:close/>
                  <a:moveTo>
                    <a:pt x="6993" y="48214"/>
                  </a:moveTo>
                  <a:cubicBezTo>
                    <a:pt x="7024" y="48214"/>
                    <a:pt x="7086" y="48245"/>
                    <a:pt x="7086" y="48276"/>
                  </a:cubicBezTo>
                  <a:cubicBezTo>
                    <a:pt x="7055" y="48276"/>
                    <a:pt x="7024" y="48276"/>
                    <a:pt x="6963" y="48245"/>
                  </a:cubicBezTo>
                  <a:lnTo>
                    <a:pt x="6932" y="48245"/>
                  </a:lnTo>
                  <a:lnTo>
                    <a:pt x="6993" y="48214"/>
                  </a:lnTo>
                  <a:close/>
                  <a:moveTo>
                    <a:pt x="7240" y="48276"/>
                  </a:moveTo>
                  <a:lnTo>
                    <a:pt x="7271" y="48307"/>
                  </a:lnTo>
                  <a:lnTo>
                    <a:pt x="7240" y="48337"/>
                  </a:lnTo>
                  <a:lnTo>
                    <a:pt x="7117" y="48276"/>
                  </a:lnTo>
                  <a:close/>
                  <a:moveTo>
                    <a:pt x="7548" y="48368"/>
                  </a:moveTo>
                  <a:lnTo>
                    <a:pt x="7610" y="48399"/>
                  </a:lnTo>
                  <a:lnTo>
                    <a:pt x="7455" y="48399"/>
                  </a:lnTo>
                  <a:lnTo>
                    <a:pt x="7548" y="48368"/>
                  </a:lnTo>
                  <a:close/>
                  <a:moveTo>
                    <a:pt x="7825" y="48430"/>
                  </a:moveTo>
                  <a:lnTo>
                    <a:pt x="7948" y="48491"/>
                  </a:lnTo>
                  <a:lnTo>
                    <a:pt x="7825" y="48491"/>
                  </a:lnTo>
                  <a:lnTo>
                    <a:pt x="7794" y="48461"/>
                  </a:lnTo>
                  <a:lnTo>
                    <a:pt x="7825" y="48430"/>
                  </a:lnTo>
                  <a:close/>
                  <a:moveTo>
                    <a:pt x="8133" y="48522"/>
                  </a:moveTo>
                  <a:lnTo>
                    <a:pt x="8072" y="48553"/>
                  </a:lnTo>
                  <a:cubicBezTo>
                    <a:pt x="8041" y="48553"/>
                    <a:pt x="7979" y="48553"/>
                    <a:pt x="7948" y="48522"/>
                  </a:cubicBezTo>
                  <a:close/>
                  <a:moveTo>
                    <a:pt x="8380" y="48584"/>
                  </a:moveTo>
                  <a:lnTo>
                    <a:pt x="8441" y="48615"/>
                  </a:lnTo>
                  <a:lnTo>
                    <a:pt x="8380" y="48645"/>
                  </a:lnTo>
                  <a:lnTo>
                    <a:pt x="8318" y="48615"/>
                  </a:lnTo>
                  <a:lnTo>
                    <a:pt x="8380" y="48584"/>
                  </a:lnTo>
                  <a:close/>
                  <a:moveTo>
                    <a:pt x="6316" y="48214"/>
                  </a:moveTo>
                  <a:cubicBezTo>
                    <a:pt x="6346" y="48214"/>
                    <a:pt x="6346" y="48214"/>
                    <a:pt x="6377" y="48245"/>
                  </a:cubicBezTo>
                  <a:cubicBezTo>
                    <a:pt x="7086" y="48430"/>
                    <a:pt x="7764" y="48615"/>
                    <a:pt x="8472" y="48799"/>
                  </a:cubicBezTo>
                  <a:cubicBezTo>
                    <a:pt x="8565" y="48830"/>
                    <a:pt x="8595" y="48892"/>
                    <a:pt x="8595" y="48923"/>
                  </a:cubicBezTo>
                  <a:cubicBezTo>
                    <a:pt x="8595" y="49046"/>
                    <a:pt x="8565" y="49108"/>
                    <a:pt x="8503" y="49108"/>
                  </a:cubicBezTo>
                  <a:lnTo>
                    <a:pt x="8472" y="49108"/>
                  </a:lnTo>
                  <a:cubicBezTo>
                    <a:pt x="7733" y="48923"/>
                    <a:pt x="7024" y="48707"/>
                    <a:pt x="6316" y="48491"/>
                  </a:cubicBezTo>
                  <a:cubicBezTo>
                    <a:pt x="6192" y="48491"/>
                    <a:pt x="6192" y="48430"/>
                    <a:pt x="6223" y="48337"/>
                  </a:cubicBezTo>
                  <a:cubicBezTo>
                    <a:pt x="6254" y="48276"/>
                    <a:pt x="6254" y="48214"/>
                    <a:pt x="6316" y="48214"/>
                  </a:cubicBezTo>
                  <a:close/>
                  <a:moveTo>
                    <a:pt x="25170" y="51819"/>
                  </a:moveTo>
                  <a:cubicBezTo>
                    <a:pt x="25231" y="51819"/>
                    <a:pt x="25262" y="51819"/>
                    <a:pt x="25262" y="51880"/>
                  </a:cubicBezTo>
                  <a:lnTo>
                    <a:pt x="25139" y="51880"/>
                  </a:lnTo>
                  <a:lnTo>
                    <a:pt x="25108" y="51849"/>
                  </a:lnTo>
                  <a:lnTo>
                    <a:pt x="25139" y="51819"/>
                  </a:lnTo>
                  <a:close/>
                  <a:moveTo>
                    <a:pt x="25385" y="51880"/>
                  </a:moveTo>
                  <a:lnTo>
                    <a:pt x="25447" y="51911"/>
                  </a:lnTo>
                  <a:lnTo>
                    <a:pt x="25354" y="51942"/>
                  </a:lnTo>
                  <a:lnTo>
                    <a:pt x="25293" y="51880"/>
                  </a:lnTo>
                  <a:close/>
                  <a:moveTo>
                    <a:pt x="4375" y="49724"/>
                  </a:moveTo>
                  <a:cubicBezTo>
                    <a:pt x="5022" y="50124"/>
                    <a:pt x="5669" y="50525"/>
                    <a:pt x="6316" y="50894"/>
                  </a:cubicBezTo>
                  <a:cubicBezTo>
                    <a:pt x="6593" y="51048"/>
                    <a:pt x="6901" y="51202"/>
                    <a:pt x="7178" y="51356"/>
                  </a:cubicBezTo>
                  <a:cubicBezTo>
                    <a:pt x="7240" y="51387"/>
                    <a:pt x="7301" y="51418"/>
                    <a:pt x="7394" y="51418"/>
                  </a:cubicBezTo>
                  <a:cubicBezTo>
                    <a:pt x="8041" y="51541"/>
                    <a:pt x="8719" y="51695"/>
                    <a:pt x="9366" y="51819"/>
                  </a:cubicBezTo>
                  <a:cubicBezTo>
                    <a:pt x="9520" y="51849"/>
                    <a:pt x="9550" y="51911"/>
                    <a:pt x="9520" y="52065"/>
                  </a:cubicBezTo>
                  <a:cubicBezTo>
                    <a:pt x="9520" y="52096"/>
                    <a:pt x="9489" y="52127"/>
                    <a:pt x="9458" y="52127"/>
                  </a:cubicBezTo>
                  <a:lnTo>
                    <a:pt x="9427" y="52127"/>
                  </a:lnTo>
                  <a:cubicBezTo>
                    <a:pt x="9335" y="52127"/>
                    <a:pt x="9211" y="52096"/>
                    <a:pt x="9088" y="52096"/>
                  </a:cubicBezTo>
                  <a:cubicBezTo>
                    <a:pt x="8565" y="52003"/>
                    <a:pt x="8010" y="51911"/>
                    <a:pt x="7486" y="51819"/>
                  </a:cubicBezTo>
                  <a:cubicBezTo>
                    <a:pt x="7240" y="51757"/>
                    <a:pt x="6993" y="51695"/>
                    <a:pt x="6778" y="51572"/>
                  </a:cubicBezTo>
                  <a:cubicBezTo>
                    <a:pt x="6008" y="51141"/>
                    <a:pt x="5237" y="50679"/>
                    <a:pt x="4467" y="50247"/>
                  </a:cubicBezTo>
                  <a:lnTo>
                    <a:pt x="4313" y="50155"/>
                  </a:lnTo>
                  <a:cubicBezTo>
                    <a:pt x="4067" y="50001"/>
                    <a:pt x="4036" y="49939"/>
                    <a:pt x="4375" y="49724"/>
                  </a:cubicBezTo>
                  <a:close/>
                  <a:moveTo>
                    <a:pt x="2465" y="52620"/>
                  </a:moveTo>
                  <a:cubicBezTo>
                    <a:pt x="2496" y="52620"/>
                    <a:pt x="2496" y="52620"/>
                    <a:pt x="2496" y="52650"/>
                  </a:cubicBezTo>
                  <a:lnTo>
                    <a:pt x="2526" y="52650"/>
                  </a:lnTo>
                  <a:cubicBezTo>
                    <a:pt x="2834" y="52989"/>
                    <a:pt x="3112" y="53328"/>
                    <a:pt x="3358" y="53729"/>
                  </a:cubicBezTo>
                  <a:cubicBezTo>
                    <a:pt x="3481" y="53790"/>
                    <a:pt x="3543" y="53883"/>
                    <a:pt x="3574" y="54037"/>
                  </a:cubicBezTo>
                  <a:lnTo>
                    <a:pt x="3605" y="54037"/>
                  </a:lnTo>
                  <a:cubicBezTo>
                    <a:pt x="3635" y="54037"/>
                    <a:pt x="3666" y="54067"/>
                    <a:pt x="3666" y="54098"/>
                  </a:cubicBezTo>
                  <a:cubicBezTo>
                    <a:pt x="3728" y="54129"/>
                    <a:pt x="3759" y="54129"/>
                    <a:pt x="3820" y="54129"/>
                  </a:cubicBezTo>
                  <a:cubicBezTo>
                    <a:pt x="3913" y="54098"/>
                    <a:pt x="4036" y="54067"/>
                    <a:pt x="4159" y="54067"/>
                  </a:cubicBezTo>
                  <a:lnTo>
                    <a:pt x="4252" y="54098"/>
                  </a:lnTo>
                  <a:lnTo>
                    <a:pt x="4252" y="54222"/>
                  </a:lnTo>
                  <a:cubicBezTo>
                    <a:pt x="4190" y="54345"/>
                    <a:pt x="4098" y="54437"/>
                    <a:pt x="4005" y="54530"/>
                  </a:cubicBezTo>
                  <a:cubicBezTo>
                    <a:pt x="3851" y="54468"/>
                    <a:pt x="3789" y="54314"/>
                    <a:pt x="3697" y="54191"/>
                  </a:cubicBezTo>
                  <a:cubicBezTo>
                    <a:pt x="3666" y="54191"/>
                    <a:pt x="3635" y="54160"/>
                    <a:pt x="3635" y="54129"/>
                  </a:cubicBezTo>
                  <a:cubicBezTo>
                    <a:pt x="3605" y="54129"/>
                    <a:pt x="3574" y="54098"/>
                    <a:pt x="3574" y="54037"/>
                  </a:cubicBezTo>
                  <a:cubicBezTo>
                    <a:pt x="3451" y="53975"/>
                    <a:pt x="3389" y="53883"/>
                    <a:pt x="3327" y="53729"/>
                  </a:cubicBezTo>
                  <a:cubicBezTo>
                    <a:pt x="3235" y="53729"/>
                    <a:pt x="3204" y="53636"/>
                    <a:pt x="3143" y="53575"/>
                  </a:cubicBezTo>
                  <a:cubicBezTo>
                    <a:pt x="2958" y="53328"/>
                    <a:pt x="2773" y="53082"/>
                    <a:pt x="2557" y="52866"/>
                  </a:cubicBezTo>
                  <a:cubicBezTo>
                    <a:pt x="2526" y="52804"/>
                    <a:pt x="2465" y="52743"/>
                    <a:pt x="2496" y="52650"/>
                  </a:cubicBezTo>
                  <a:lnTo>
                    <a:pt x="2434" y="52620"/>
                  </a:lnTo>
                  <a:close/>
                  <a:moveTo>
                    <a:pt x="8380" y="54406"/>
                  </a:moveTo>
                  <a:cubicBezTo>
                    <a:pt x="8565" y="54406"/>
                    <a:pt x="8749" y="54437"/>
                    <a:pt x="8965" y="54437"/>
                  </a:cubicBezTo>
                  <a:cubicBezTo>
                    <a:pt x="9489" y="54499"/>
                    <a:pt x="10012" y="54530"/>
                    <a:pt x="10505" y="54591"/>
                  </a:cubicBezTo>
                  <a:cubicBezTo>
                    <a:pt x="10690" y="54591"/>
                    <a:pt x="10752" y="54653"/>
                    <a:pt x="10721" y="54838"/>
                  </a:cubicBezTo>
                  <a:cubicBezTo>
                    <a:pt x="10721" y="54899"/>
                    <a:pt x="10690" y="54930"/>
                    <a:pt x="10629" y="54930"/>
                  </a:cubicBezTo>
                  <a:lnTo>
                    <a:pt x="10598" y="54930"/>
                  </a:lnTo>
                  <a:cubicBezTo>
                    <a:pt x="10351" y="54930"/>
                    <a:pt x="10105" y="54899"/>
                    <a:pt x="9828" y="54868"/>
                  </a:cubicBezTo>
                  <a:cubicBezTo>
                    <a:pt x="9366" y="54838"/>
                    <a:pt x="8873" y="54776"/>
                    <a:pt x="8380" y="54745"/>
                  </a:cubicBezTo>
                  <a:cubicBezTo>
                    <a:pt x="8349" y="54745"/>
                    <a:pt x="8318" y="54714"/>
                    <a:pt x="8256" y="54714"/>
                  </a:cubicBezTo>
                  <a:lnTo>
                    <a:pt x="8256" y="54530"/>
                  </a:lnTo>
                  <a:cubicBezTo>
                    <a:pt x="8256" y="54437"/>
                    <a:pt x="8287" y="54406"/>
                    <a:pt x="8380" y="54406"/>
                  </a:cubicBezTo>
                  <a:close/>
                  <a:moveTo>
                    <a:pt x="6685" y="56008"/>
                  </a:moveTo>
                  <a:cubicBezTo>
                    <a:pt x="6747" y="56039"/>
                    <a:pt x="6839" y="56070"/>
                    <a:pt x="6901" y="56101"/>
                  </a:cubicBezTo>
                  <a:cubicBezTo>
                    <a:pt x="7610" y="56378"/>
                    <a:pt x="8287" y="56655"/>
                    <a:pt x="8996" y="56933"/>
                  </a:cubicBezTo>
                  <a:cubicBezTo>
                    <a:pt x="9211" y="57025"/>
                    <a:pt x="9458" y="57087"/>
                    <a:pt x="9704" y="57087"/>
                  </a:cubicBezTo>
                  <a:lnTo>
                    <a:pt x="9828" y="57087"/>
                  </a:lnTo>
                  <a:cubicBezTo>
                    <a:pt x="10444" y="57087"/>
                    <a:pt x="11029" y="57087"/>
                    <a:pt x="11614" y="57117"/>
                  </a:cubicBezTo>
                  <a:lnTo>
                    <a:pt x="11953" y="57117"/>
                  </a:lnTo>
                  <a:cubicBezTo>
                    <a:pt x="12107" y="57117"/>
                    <a:pt x="12169" y="57241"/>
                    <a:pt x="12138" y="57395"/>
                  </a:cubicBezTo>
                  <a:cubicBezTo>
                    <a:pt x="12107" y="57456"/>
                    <a:pt x="12046" y="57456"/>
                    <a:pt x="12015" y="57456"/>
                  </a:cubicBezTo>
                  <a:lnTo>
                    <a:pt x="10875" y="57456"/>
                  </a:lnTo>
                  <a:lnTo>
                    <a:pt x="10875" y="57487"/>
                  </a:lnTo>
                  <a:cubicBezTo>
                    <a:pt x="10659" y="57487"/>
                    <a:pt x="10413" y="57518"/>
                    <a:pt x="10167" y="57518"/>
                  </a:cubicBezTo>
                  <a:cubicBezTo>
                    <a:pt x="10043" y="57518"/>
                    <a:pt x="9889" y="57518"/>
                    <a:pt x="9735" y="57487"/>
                  </a:cubicBezTo>
                  <a:cubicBezTo>
                    <a:pt x="9366" y="57395"/>
                    <a:pt x="8996" y="57210"/>
                    <a:pt x="8626" y="57087"/>
                  </a:cubicBezTo>
                  <a:cubicBezTo>
                    <a:pt x="8041" y="56871"/>
                    <a:pt x="7455" y="56655"/>
                    <a:pt x="6870" y="56440"/>
                  </a:cubicBezTo>
                  <a:cubicBezTo>
                    <a:pt x="6778" y="56378"/>
                    <a:pt x="6655" y="56316"/>
                    <a:pt x="6562" y="56286"/>
                  </a:cubicBezTo>
                  <a:cubicBezTo>
                    <a:pt x="6500" y="56255"/>
                    <a:pt x="6470" y="56193"/>
                    <a:pt x="6500" y="56132"/>
                  </a:cubicBezTo>
                  <a:cubicBezTo>
                    <a:pt x="6531" y="56070"/>
                    <a:pt x="6562" y="56008"/>
                    <a:pt x="6624" y="56008"/>
                  </a:cubicBezTo>
                  <a:close/>
                  <a:moveTo>
                    <a:pt x="17499" y="35737"/>
                  </a:moveTo>
                  <a:cubicBezTo>
                    <a:pt x="17375" y="36785"/>
                    <a:pt x="17314" y="37832"/>
                    <a:pt x="17345" y="38910"/>
                  </a:cubicBezTo>
                  <a:cubicBezTo>
                    <a:pt x="17345" y="39773"/>
                    <a:pt x="17437" y="40666"/>
                    <a:pt x="17560" y="41529"/>
                  </a:cubicBezTo>
                  <a:cubicBezTo>
                    <a:pt x="17683" y="42546"/>
                    <a:pt x="17899" y="43531"/>
                    <a:pt x="18238" y="44486"/>
                  </a:cubicBezTo>
                  <a:cubicBezTo>
                    <a:pt x="18515" y="45349"/>
                    <a:pt x="18823" y="46181"/>
                    <a:pt x="19255" y="46982"/>
                  </a:cubicBezTo>
                  <a:cubicBezTo>
                    <a:pt x="19593" y="47690"/>
                    <a:pt x="19994" y="48337"/>
                    <a:pt x="20456" y="48984"/>
                  </a:cubicBezTo>
                  <a:cubicBezTo>
                    <a:pt x="20980" y="49693"/>
                    <a:pt x="21503" y="50401"/>
                    <a:pt x="22150" y="50987"/>
                  </a:cubicBezTo>
                  <a:cubicBezTo>
                    <a:pt x="22335" y="51172"/>
                    <a:pt x="22520" y="51326"/>
                    <a:pt x="22736" y="51480"/>
                  </a:cubicBezTo>
                  <a:cubicBezTo>
                    <a:pt x="23044" y="51726"/>
                    <a:pt x="23352" y="52003"/>
                    <a:pt x="23722" y="52188"/>
                  </a:cubicBezTo>
                  <a:cubicBezTo>
                    <a:pt x="23783" y="52219"/>
                    <a:pt x="23814" y="52281"/>
                    <a:pt x="23814" y="52342"/>
                  </a:cubicBezTo>
                  <a:cubicBezTo>
                    <a:pt x="23814" y="52620"/>
                    <a:pt x="23783" y="52866"/>
                    <a:pt x="23691" y="53112"/>
                  </a:cubicBezTo>
                  <a:cubicBezTo>
                    <a:pt x="23506" y="53482"/>
                    <a:pt x="23383" y="53883"/>
                    <a:pt x="23290" y="54314"/>
                  </a:cubicBezTo>
                  <a:cubicBezTo>
                    <a:pt x="23259" y="54437"/>
                    <a:pt x="23229" y="54560"/>
                    <a:pt x="23198" y="54684"/>
                  </a:cubicBezTo>
                  <a:cubicBezTo>
                    <a:pt x="23044" y="54961"/>
                    <a:pt x="23044" y="55269"/>
                    <a:pt x="23044" y="55577"/>
                  </a:cubicBezTo>
                  <a:cubicBezTo>
                    <a:pt x="23044" y="56008"/>
                    <a:pt x="23044" y="56440"/>
                    <a:pt x="23044" y="56871"/>
                  </a:cubicBezTo>
                  <a:cubicBezTo>
                    <a:pt x="23044" y="57271"/>
                    <a:pt x="23136" y="57610"/>
                    <a:pt x="23383" y="57918"/>
                  </a:cubicBezTo>
                  <a:cubicBezTo>
                    <a:pt x="23506" y="58072"/>
                    <a:pt x="23598" y="58257"/>
                    <a:pt x="23722" y="58442"/>
                  </a:cubicBezTo>
                  <a:cubicBezTo>
                    <a:pt x="23814" y="58565"/>
                    <a:pt x="23937" y="58689"/>
                    <a:pt x="24060" y="58781"/>
                  </a:cubicBezTo>
                  <a:cubicBezTo>
                    <a:pt x="24153" y="58843"/>
                    <a:pt x="24215" y="58873"/>
                    <a:pt x="24307" y="58904"/>
                  </a:cubicBezTo>
                  <a:cubicBezTo>
                    <a:pt x="24954" y="59027"/>
                    <a:pt x="25570" y="59058"/>
                    <a:pt x="26217" y="59058"/>
                  </a:cubicBezTo>
                  <a:lnTo>
                    <a:pt x="26833" y="59058"/>
                  </a:lnTo>
                  <a:cubicBezTo>
                    <a:pt x="27172" y="59058"/>
                    <a:pt x="27511" y="58966"/>
                    <a:pt x="27881" y="58935"/>
                  </a:cubicBezTo>
                  <a:cubicBezTo>
                    <a:pt x="28497" y="58873"/>
                    <a:pt x="29113" y="58689"/>
                    <a:pt x="29729" y="58504"/>
                  </a:cubicBezTo>
                  <a:cubicBezTo>
                    <a:pt x="29883" y="58473"/>
                    <a:pt x="30037" y="58442"/>
                    <a:pt x="30160" y="58380"/>
                  </a:cubicBezTo>
                  <a:lnTo>
                    <a:pt x="30160" y="51048"/>
                  </a:lnTo>
                  <a:lnTo>
                    <a:pt x="30099" y="51048"/>
                  </a:lnTo>
                  <a:cubicBezTo>
                    <a:pt x="29975" y="51048"/>
                    <a:pt x="29883" y="51018"/>
                    <a:pt x="29791" y="50987"/>
                  </a:cubicBezTo>
                  <a:cubicBezTo>
                    <a:pt x="29359" y="50894"/>
                    <a:pt x="28928" y="50771"/>
                    <a:pt x="28497" y="50648"/>
                  </a:cubicBezTo>
                  <a:cubicBezTo>
                    <a:pt x="28312" y="50586"/>
                    <a:pt x="28127" y="50525"/>
                    <a:pt x="27973" y="50401"/>
                  </a:cubicBezTo>
                  <a:cubicBezTo>
                    <a:pt x="27634" y="50217"/>
                    <a:pt x="27326" y="50001"/>
                    <a:pt x="26987" y="49816"/>
                  </a:cubicBezTo>
                  <a:cubicBezTo>
                    <a:pt x="26679" y="49662"/>
                    <a:pt x="26402" y="49446"/>
                    <a:pt x="26155" y="49200"/>
                  </a:cubicBezTo>
                  <a:cubicBezTo>
                    <a:pt x="26001" y="49046"/>
                    <a:pt x="25909" y="48861"/>
                    <a:pt x="25662" y="48861"/>
                  </a:cubicBezTo>
                  <a:lnTo>
                    <a:pt x="25601" y="48830"/>
                  </a:lnTo>
                  <a:cubicBezTo>
                    <a:pt x="25324" y="48553"/>
                    <a:pt x="25046" y="48307"/>
                    <a:pt x="24831" y="47968"/>
                  </a:cubicBezTo>
                  <a:cubicBezTo>
                    <a:pt x="24615" y="47690"/>
                    <a:pt x="24430" y="47382"/>
                    <a:pt x="24215" y="47105"/>
                  </a:cubicBezTo>
                  <a:cubicBezTo>
                    <a:pt x="23876" y="46612"/>
                    <a:pt x="23598" y="46088"/>
                    <a:pt x="23352" y="45565"/>
                  </a:cubicBezTo>
                  <a:cubicBezTo>
                    <a:pt x="22921" y="44610"/>
                    <a:pt x="22613" y="43655"/>
                    <a:pt x="22335" y="42669"/>
                  </a:cubicBezTo>
                  <a:cubicBezTo>
                    <a:pt x="22150" y="41929"/>
                    <a:pt x="22027" y="41221"/>
                    <a:pt x="21966" y="40482"/>
                  </a:cubicBezTo>
                  <a:cubicBezTo>
                    <a:pt x="21935" y="40235"/>
                    <a:pt x="21935" y="40019"/>
                    <a:pt x="21873" y="39773"/>
                  </a:cubicBezTo>
                  <a:cubicBezTo>
                    <a:pt x="21781" y="39280"/>
                    <a:pt x="21812" y="38787"/>
                    <a:pt x="21812" y="38294"/>
                  </a:cubicBezTo>
                  <a:cubicBezTo>
                    <a:pt x="21812" y="37955"/>
                    <a:pt x="21842" y="37616"/>
                    <a:pt x="21842" y="37278"/>
                  </a:cubicBezTo>
                  <a:cubicBezTo>
                    <a:pt x="21812" y="36754"/>
                    <a:pt x="21873" y="36261"/>
                    <a:pt x="21935" y="35737"/>
                  </a:cubicBezTo>
                  <a:lnTo>
                    <a:pt x="21534" y="35737"/>
                  </a:lnTo>
                  <a:cubicBezTo>
                    <a:pt x="21503" y="35922"/>
                    <a:pt x="21503" y="36076"/>
                    <a:pt x="21473" y="36230"/>
                  </a:cubicBezTo>
                  <a:cubicBezTo>
                    <a:pt x="21442" y="36353"/>
                    <a:pt x="21442" y="36477"/>
                    <a:pt x="21442" y="36569"/>
                  </a:cubicBezTo>
                  <a:cubicBezTo>
                    <a:pt x="21411" y="37339"/>
                    <a:pt x="21411" y="38079"/>
                    <a:pt x="21380" y="38849"/>
                  </a:cubicBezTo>
                  <a:cubicBezTo>
                    <a:pt x="21380" y="39034"/>
                    <a:pt x="21411" y="39218"/>
                    <a:pt x="21442" y="39434"/>
                  </a:cubicBezTo>
                  <a:cubicBezTo>
                    <a:pt x="21503" y="40143"/>
                    <a:pt x="21565" y="40882"/>
                    <a:pt x="21688" y="41591"/>
                  </a:cubicBezTo>
                  <a:cubicBezTo>
                    <a:pt x="21750" y="42022"/>
                    <a:pt x="21904" y="42453"/>
                    <a:pt x="21996" y="42854"/>
                  </a:cubicBezTo>
                  <a:cubicBezTo>
                    <a:pt x="22058" y="43039"/>
                    <a:pt x="22089" y="43223"/>
                    <a:pt x="22150" y="43377"/>
                  </a:cubicBezTo>
                  <a:cubicBezTo>
                    <a:pt x="22212" y="43531"/>
                    <a:pt x="22150" y="43624"/>
                    <a:pt x="22027" y="43716"/>
                  </a:cubicBezTo>
                  <a:cubicBezTo>
                    <a:pt x="21935" y="43747"/>
                    <a:pt x="21873" y="43809"/>
                    <a:pt x="21781" y="43901"/>
                  </a:cubicBezTo>
                  <a:cubicBezTo>
                    <a:pt x="21719" y="43963"/>
                    <a:pt x="21719" y="44086"/>
                    <a:pt x="21750" y="44178"/>
                  </a:cubicBezTo>
                  <a:cubicBezTo>
                    <a:pt x="21781" y="44209"/>
                    <a:pt x="21842" y="44240"/>
                    <a:pt x="21873" y="44240"/>
                  </a:cubicBezTo>
                  <a:cubicBezTo>
                    <a:pt x="21904" y="44240"/>
                    <a:pt x="21935" y="44209"/>
                    <a:pt x="21966" y="44178"/>
                  </a:cubicBezTo>
                  <a:cubicBezTo>
                    <a:pt x="22027" y="44024"/>
                    <a:pt x="22089" y="43901"/>
                    <a:pt x="22150" y="43747"/>
                  </a:cubicBezTo>
                  <a:lnTo>
                    <a:pt x="22181" y="43747"/>
                  </a:lnTo>
                  <a:cubicBezTo>
                    <a:pt x="22243" y="43747"/>
                    <a:pt x="22243" y="43809"/>
                    <a:pt x="22274" y="43840"/>
                  </a:cubicBezTo>
                  <a:cubicBezTo>
                    <a:pt x="22304" y="43963"/>
                    <a:pt x="22335" y="44086"/>
                    <a:pt x="22366" y="44178"/>
                  </a:cubicBezTo>
                  <a:cubicBezTo>
                    <a:pt x="22459" y="44302"/>
                    <a:pt x="22489" y="44425"/>
                    <a:pt x="22520" y="44579"/>
                  </a:cubicBezTo>
                  <a:cubicBezTo>
                    <a:pt x="22643" y="44825"/>
                    <a:pt x="22767" y="45103"/>
                    <a:pt x="22890" y="45380"/>
                  </a:cubicBezTo>
                  <a:cubicBezTo>
                    <a:pt x="22982" y="45565"/>
                    <a:pt x="22921" y="45719"/>
                    <a:pt x="22736" y="45873"/>
                  </a:cubicBezTo>
                  <a:cubicBezTo>
                    <a:pt x="22643" y="45934"/>
                    <a:pt x="22551" y="46058"/>
                    <a:pt x="22459" y="46119"/>
                  </a:cubicBezTo>
                  <a:cubicBezTo>
                    <a:pt x="22335" y="46181"/>
                    <a:pt x="22243" y="46242"/>
                    <a:pt x="22120" y="46304"/>
                  </a:cubicBezTo>
                  <a:cubicBezTo>
                    <a:pt x="22027" y="46397"/>
                    <a:pt x="21996" y="46489"/>
                    <a:pt x="22089" y="46612"/>
                  </a:cubicBezTo>
                  <a:lnTo>
                    <a:pt x="22150" y="46674"/>
                  </a:lnTo>
                  <a:lnTo>
                    <a:pt x="22181" y="46674"/>
                  </a:lnTo>
                  <a:cubicBezTo>
                    <a:pt x="22243" y="46674"/>
                    <a:pt x="22243" y="46643"/>
                    <a:pt x="22274" y="46612"/>
                  </a:cubicBezTo>
                  <a:cubicBezTo>
                    <a:pt x="22304" y="46520"/>
                    <a:pt x="22335" y="46427"/>
                    <a:pt x="22397" y="46335"/>
                  </a:cubicBezTo>
                  <a:cubicBezTo>
                    <a:pt x="22428" y="46397"/>
                    <a:pt x="22428" y="46427"/>
                    <a:pt x="22459" y="46427"/>
                  </a:cubicBezTo>
                  <a:cubicBezTo>
                    <a:pt x="22551" y="46581"/>
                    <a:pt x="22520" y="46705"/>
                    <a:pt x="22366" y="46797"/>
                  </a:cubicBezTo>
                  <a:cubicBezTo>
                    <a:pt x="22335" y="46828"/>
                    <a:pt x="22274" y="46859"/>
                    <a:pt x="22304" y="46920"/>
                  </a:cubicBezTo>
                  <a:cubicBezTo>
                    <a:pt x="22335" y="47013"/>
                    <a:pt x="22366" y="47105"/>
                    <a:pt x="22459" y="47167"/>
                  </a:cubicBezTo>
                  <a:lnTo>
                    <a:pt x="22520" y="47136"/>
                  </a:lnTo>
                  <a:lnTo>
                    <a:pt x="22582" y="47013"/>
                  </a:lnTo>
                  <a:lnTo>
                    <a:pt x="22643" y="46982"/>
                  </a:lnTo>
                  <a:cubicBezTo>
                    <a:pt x="22674" y="46982"/>
                    <a:pt x="22674" y="47013"/>
                    <a:pt x="22674" y="47043"/>
                  </a:cubicBezTo>
                  <a:cubicBezTo>
                    <a:pt x="22643" y="47136"/>
                    <a:pt x="22674" y="47228"/>
                    <a:pt x="22613" y="47290"/>
                  </a:cubicBezTo>
                  <a:cubicBezTo>
                    <a:pt x="22489" y="47413"/>
                    <a:pt x="22489" y="47475"/>
                    <a:pt x="22582" y="47536"/>
                  </a:cubicBezTo>
                  <a:cubicBezTo>
                    <a:pt x="22828" y="47721"/>
                    <a:pt x="22859" y="47906"/>
                    <a:pt x="22767" y="48183"/>
                  </a:cubicBezTo>
                  <a:cubicBezTo>
                    <a:pt x="22705" y="48337"/>
                    <a:pt x="22705" y="48522"/>
                    <a:pt x="22705" y="48707"/>
                  </a:cubicBezTo>
                  <a:cubicBezTo>
                    <a:pt x="22674" y="48923"/>
                    <a:pt x="22674" y="49169"/>
                    <a:pt x="22613" y="49385"/>
                  </a:cubicBezTo>
                  <a:cubicBezTo>
                    <a:pt x="22582" y="49570"/>
                    <a:pt x="22613" y="49724"/>
                    <a:pt x="22767" y="49878"/>
                  </a:cubicBezTo>
                  <a:cubicBezTo>
                    <a:pt x="23075" y="50186"/>
                    <a:pt x="23383" y="50463"/>
                    <a:pt x="23722" y="50740"/>
                  </a:cubicBezTo>
                  <a:cubicBezTo>
                    <a:pt x="24060" y="50956"/>
                    <a:pt x="24399" y="51141"/>
                    <a:pt x="24738" y="51356"/>
                  </a:cubicBezTo>
                  <a:cubicBezTo>
                    <a:pt x="24800" y="51387"/>
                    <a:pt x="24892" y="51418"/>
                    <a:pt x="24923" y="51480"/>
                  </a:cubicBezTo>
                  <a:lnTo>
                    <a:pt x="24985" y="51510"/>
                  </a:lnTo>
                  <a:lnTo>
                    <a:pt x="25015" y="51541"/>
                  </a:lnTo>
                  <a:lnTo>
                    <a:pt x="24954" y="51572"/>
                  </a:lnTo>
                  <a:lnTo>
                    <a:pt x="24892" y="51510"/>
                  </a:lnTo>
                  <a:lnTo>
                    <a:pt x="24861" y="51510"/>
                  </a:lnTo>
                  <a:cubicBezTo>
                    <a:pt x="24769" y="51510"/>
                    <a:pt x="24707" y="51449"/>
                    <a:pt x="24646" y="51418"/>
                  </a:cubicBezTo>
                  <a:cubicBezTo>
                    <a:pt x="24615" y="51418"/>
                    <a:pt x="24584" y="51387"/>
                    <a:pt x="24553" y="51387"/>
                  </a:cubicBezTo>
                  <a:cubicBezTo>
                    <a:pt x="24553" y="51387"/>
                    <a:pt x="24523" y="51387"/>
                    <a:pt x="24523" y="51418"/>
                  </a:cubicBezTo>
                  <a:cubicBezTo>
                    <a:pt x="24553" y="51541"/>
                    <a:pt x="24707" y="51510"/>
                    <a:pt x="24738" y="51665"/>
                  </a:cubicBezTo>
                  <a:cubicBezTo>
                    <a:pt x="24584" y="51634"/>
                    <a:pt x="24492" y="51572"/>
                    <a:pt x="24399" y="51510"/>
                  </a:cubicBezTo>
                  <a:cubicBezTo>
                    <a:pt x="24276" y="51449"/>
                    <a:pt x="24122" y="51449"/>
                    <a:pt x="24030" y="51356"/>
                  </a:cubicBezTo>
                  <a:cubicBezTo>
                    <a:pt x="23906" y="51326"/>
                    <a:pt x="23783" y="51295"/>
                    <a:pt x="23691" y="51233"/>
                  </a:cubicBezTo>
                  <a:cubicBezTo>
                    <a:pt x="23568" y="51202"/>
                    <a:pt x="23444" y="51141"/>
                    <a:pt x="23321" y="51110"/>
                  </a:cubicBezTo>
                  <a:cubicBezTo>
                    <a:pt x="22921" y="51018"/>
                    <a:pt x="22582" y="50771"/>
                    <a:pt x="22274" y="50494"/>
                  </a:cubicBezTo>
                  <a:cubicBezTo>
                    <a:pt x="22027" y="50247"/>
                    <a:pt x="21781" y="50063"/>
                    <a:pt x="21534" y="49816"/>
                  </a:cubicBezTo>
                  <a:cubicBezTo>
                    <a:pt x="20949" y="49231"/>
                    <a:pt x="20456" y="48553"/>
                    <a:pt x="20025" y="47844"/>
                  </a:cubicBezTo>
                  <a:cubicBezTo>
                    <a:pt x="19686" y="47290"/>
                    <a:pt x="19378" y="46705"/>
                    <a:pt x="19101" y="46119"/>
                  </a:cubicBezTo>
                  <a:cubicBezTo>
                    <a:pt x="18762" y="45318"/>
                    <a:pt x="18484" y="44548"/>
                    <a:pt x="18269" y="43716"/>
                  </a:cubicBezTo>
                  <a:cubicBezTo>
                    <a:pt x="18022" y="42884"/>
                    <a:pt x="17837" y="42022"/>
                    <a:pt x="17714" y="41128"/>
                  </a:cubicBezTo>
                  <a:cubicBezTo>
                    <a:pt x="17683" y="40851"/>
                    <a:pt x="17653" y="40543"/>
                    <a:pt x="17622" y="40266"/>
                  </a:cubicBezTo>
                  <a:lnTo>
                    <a:pt x="17591" y="40143"/>
                  </a:lnTo>
                  <a:cubicBezTo>
                    <a:pt x="17591" y="39280"/>
                    <a:pt x="17468" y="38417"/>
                    <a:pt x="17560" y="37555"/>
                  </a:cubicBezTo>
                  <a:cubicBezTo>
                    <a:pt x="17560" y="37432"/>
                    <a:pt x="17560" y="37308"/>
                    <a:pt x="17560" y="37185"/>
                  </a:cubicBezTo>
                  <a:cubicBezTo>
                    <a:pt x="17560" y="36692"/>
                    <a:pt x="17622" y="36230"/>
                    <a:pt x="17683" y="35737"/>
                  </a:cubicBezTo>
                  <a:close/>
                  <a:moveTo>
                    <a:pt x="13617" y="59366"/>
                  </a:moveTo>
                  <a:cubicBezTo>
                    <a:pt x="13709" y="59366"/>
                    <a:pt x="13740" y="59428"/>
                    <a:pt x="13740" y="59520"/>
                  </a:cubicBezTo>
                  <a:cubicBezTo>
                    <a:pt x="13771" y="59644"/>
                    <a:pt x="13771" y="59674"/>
                    <a:pt x="13648" y="59674"/>
                  </a:cubicBezTo>
                  <a:cubicBezTo>
                    <a:pt x="13155" y="59736"/>
                    <a:pt x="12693" y="59767"/>
                    <a:pt x="12200" y="59828"/>
                  </a:cubicBezTo>
                  <a:cubicBezTo>
                    <a:pt x="11984" y="59828"/>
                    <a:pt x="11738" y="59859"/>
                    <a:pt x="11522" y="59890"/>
                  </a:cubicBezTo>
                  <a:lnTo>
                    <a:pt x="11460" y="59890"/>
                  </a:lnTo>
                  <a:cubicBezTo>
                    <a:pt x="11245" y="59890"/>
                    <a:pt x="11152" y="59736"/>
                    <a:pt x="10937" y="59613"/>
                  </a:cubicBezTo>
                  <a:cubicBezTo>
                    <a:pt x="11183" y="59582"/>
                    <a:pt x="11368" y="59551"/>
                    <a:pt x="11553" y="59520"/>
                  </a:cubicBezTo>
                  <a:cubicBezTo>
                    <a:pt x="12169" y="59459"/>
                    <a:pt x="12785" y="59428"/>
                    <a:pt x="13432" y="59366"/>
                  </a:cubicBezTo>
                  <a:close/>
                  <a:moveTo>
                    <a:pt x="7301" y="59428"/>
                  </a:moveTo>
                  <a:lnTo>
                    <a:pt x="7363" y="59459"/>
                  </a:lnTo>
                  <a:lnTo>
                    <a:pt x="7394" y="59520"/>
                  </a:lnTo>
                  <a:cubicBezTo>
                    <a:pt x="7332" y="59674"/>
                    <a:pt x="7271" y="59828"/>
                    <a:pt x="7147" y="59921"/>
                  </a:cubicBezTo>
                  <a:cubicBezTo>
                    <a:pt x="7055" y="59859"/>
                    <a:pt x="6993" y="59767"/>
                    <a:pt x="6901" y="59674"/>
                  </a:cubicBezTo>
                  <a:cubicBezTo>
                    <a:pt x="7024" y="59551"/>
                    <a:pt x="7178" y="59520"/>
                    <a:pt x="7301" y="59428"/>
                  </a:cubicBezTo>
                  <a:close/>
                  <a:moveTo>
                    <a:pt x="11830" y="35737"/>
                  </a:moveTo>
                  <a:cubicBezTo>
                    <a:pt x="11738" y="36600"/>
                    <a:pt x="11707" y="37432"/>
                    <a:pt x="11645" y="38294"/>
                  </a:cubicBezTo>
                  <a:cubicBezTo>
                    <a:pt x="11584" y="39095"/>
                    <a:pt x="11676" y="39927"/>
                    <a:pt x="11645" y="40728"/>
                  </a:cubicBezTo>
                  <a:cubicBezTo>
                    <a:pt x="11645" y="41498"/>
                    <a:pt x="11768" y="42238"/>
                    <a:pt x="11830" y="43008"/>
                  </a:cubicBezTo>
                  <a:cubicBezTo>
                    <a:pt x="11892" y="43347"/>
                    <a:pt x="11923" y="43716"/>
                    <a:pt x="11984" y="44086"/>
                  </a:cubicBezTo>
                  <a:cubicBezTo>
                    <a:pt x="12046" y="44486"/>
                    <a:pt x="12138" y="44887"/>
                    <a:pt x="12200" y="45318"/>
                  </a:cubicBezTo>
                  <a:cubicBezTo>
                    <a:pt x="12261" y="45565"/>
                    <a:pt x="12323" y="45811"/>
                    <a:pt x="12385" y="46058"/>
                  </a:cubicBezTo>
                  <a:cubicBezTo>
                    <a:pt x="12569" y="47136"/>
                    <a:pt x="12908" y="48153"/>
                    <a:pt x="13278" y="49169"/>
                  </a:cubicBezTo>
                  <a:cubicBezTo>
                    <a:pt x="13833" y="50586"/>
                    <a:pt x="14510" y="51973"/>
                    <a:pt x="15311" y="53297"/>
                  </a:cubicBezTo>
                  <a:cubicBezTo>
                    <a:pt x="15373" y="53359"/>
                    <a:pt x="15435" y="53451"/>
                    <a:pt x="15496" y="53544"/>
                  </a:cubicBezTo>
                  <a:cubicBezTo>
                    <a:pt x="15681" y="53790"/>
                    <a:pt x="15866" y="54037"/>
                    <a:pt x="16051" y="54283"/>
                  </a:cubicBezTo>
                  <a:cubicBezTo>
                    <a:pt x="16605" y="55115"/>
                    <a:pt x="17314" y="55823"/>
                    <a:pt x="18022" y="56532"/>
                  </a:cubicBezTo>
                  <a:cubicBezTo>
                    <a:pt x="18269" y="56779"/>
                    <a:pt x="18546" y="56963"/>
                    <a:pt x="18823" y="57210"/>
                  </a:cubicBezTo>
                  <a:cubicBezTo>
                    <a:pt x="19532" y="57826"/>
                    <a:pt x="20333" y="58288"/>
                    <a:pt x="21134" y="58750"/>
                  </a:cubicBezTo>
                  <a:cubicBezTo>
                    <a:pt x="21503" y="58966"/>
                    <a:pt x="21904" y="59089"/>
                    <a:pt x="22304" y="59274"/>
                  </a:cubicBezTo>
                  <a:cubicBezTo>
                    <a:pt x="22859" y="59520"/>
                    <a:pt x="23506" y="59644"/>
                    <a:pt x="24091" y="59828"/>
                  </a:cubicBezTo>
                  <a:cubicBezTo>
                    <a:pt x="24584" y="59952"/>
                    <a:pt x="25108" y="59952"/>
                    <a:pt x="25601" y="60044"/>
                  </a:cubicBezTo>
                  <a:cubicBezTo>
                    <a:pt x="25847" y="60075"/>
                    <a:pt x="26125" y="60075"/>
                    <a:pt x="26371" y="60075"/>
                  </a:cubicBezTo>
                  <a:cubicBezTo>
                    <a:pt x="26833" y="60075"/>
                    <a:pt x="27326" y="60044"/>
                    <a:pt x="27788" y="60013"/>
                  </a:cubicBezTo>
                  <a:cubicBezTo>
                    <a:pt x="28127" y="60013"/>
                    <a:pt x="28466" y="59921"/>
                    <a:pt x="28774" y="59859"/>
                  </a:cubicBezTo>
                  <a:cubicBezTo>
                    <a:pt x="29267" y="59798"/>
                    <a:pt x="29729" y="59674"/>
                    <a:pt x="30160" y="59520"/>
                  </a:cubicBezTo>
                  <a:lnTo>
                    <a:pt x="30160" y="58873"/>
                  </a:lnTo>
                  <a:cubicBezTo>
                    <a:pt x="29667" y="59027"/>
                    <a:pt x="29174" y="59181"/>
                    <a:pt x="28651" y="59305"/>
                  </a:cubicBezTo>
                  <a:cubicBezTo>
                    <a:pt x="28435" y="59366"/>
                    <a:pt x="28189" y="59397"/>
                    <a:pt x="27942" y="59428"/>
                  </a:cubicBezTo>
                  <a:cubicBezTo>
                    <a:pt x="27665" y="59459"/>
                    <a:pt x="27418" y="59490"/>
                    <a:pt x="27141" y="59551"/>
                  </a:cubicBezTo>
                  <a:cubicBezTo>
                    <a:pt x="26987" y="59582"/>
                    <a:pt x="26833" y="59582"/>
                    <a:pt x="26679" y="59582"/>
                  </a:cubicBezTo>
                  <a:lnTo>
                    <a:pt x="25632" y="59582"/>
                  </a:lnTo>
                  <a:cubicBezTo>
                    <a:pt x="25293" y="59582"/>
                    <a:pt x="24954" y="59520"/>
                    <a:pt x="24615" y="59490"/>
                  </a:cubicBezTo>
                  <a:cubicBezTo>
                    <a:pt x="24430" y="59459"/>
                    <a:pt x="24245" y="59428"/>
                    <a:pt x="24030" y="59397"/>
                  </a:cubicBezTo>
                  <a:cubicBezTo>
                    <a:pt x="23598" y="59366"/>
                    <a:pt x="23198" y="59212"/>
                    <a:pt x="22767" y="59089"/>
                  </a:cubicBezTo>
                  <a:cubicBezTo>
                    <a:pt x="22459" y="58966"/>
                    <a:pt x="22120" y="58904"/>
                    <a:pt x="21781" y="58781"/>
                  </a:cubicBezTo>
                  <a:cubicBezTo>
                    <a:pt x="21257" y="58535"/>
                    <a:pt x="20764" y="58226"/>
                    <a:pt x="20240" y="57918"/>
                  </a:cubicBezTo>
                  <a:cubicBezTo>
                    <a:pt x="19470" y="57456"/>
                    <a:pt x="18792" y="56871"/>
                    <a:pt x="18146" y="56255"/>
                  </a:cubicBezTo>
                  <a:cubicBezTo>
                    <a:pt x="17499" y="55669"/>
                    <a:pt x="16913" y="55023"/>
                    <a:pt x="16390" y="54314"/>
                  </a:cubicBezTo>
                  <a:cubicBezTo>
                    <a:pt x="15835" y="53513"/>
                    <a:pt x="15311" y="52712"/>
                    <a:pt x="14849" y="51880"/>
                  </a:cubicBezTo>
                  <a:cubicBezTo>
                    <a:pt x="14541" y="51295"/>
                    <a:pt x="14264" y="50679"/>
                    <a:pt x="13987" y="50093"/>
                  </a:cubicBezTo>
                  <a:cubicBezTo>
                    <a:pt x="13494" y="48953"/>
                    <a:pt x="13124" y="47814"/>
                    <a:pt x="12816" y="46643"/>
                  </a:cubicBezTo>
                  <a:cubicBezTo>
                    <a:pt x="12631" y="46088"/>
                    <a:pt x="12569" y="45503"/>
                    <a:pt x="12415" y="44949"/>
                  </a:cubicBezTo>
                  <a:cubicBezTo>
                    <a:pt x="12200" y="44024"/>
                    <a:pt x="12138" y="43100"/>
                    <a:pt x="12046" y="42176"/>
                  </a:cubicBezTo>
                  <a:cubicBezTo>
                    <a:pt x="11892" y="41005"/>
                    <a:pt x="11861" y="39804"/>
                    <a:pt x="11892" y="38633"/>
                  </a:cubicBezTo>
                  <a:cubicBezTo>
                    <a:pt x="11923" y="37832"/>
                    <a:pt x="11984" y="37031"/>
                    <a:pt x="12046" y="36261"/>
                  </a:cubicBezTo>
                  <a:cubicBezTo>
                    <a:pt x="12046" y="36076"/>
                    <a:pt x="12077" y="35922"/>
                    <a:pt x="12107" y="35737"/>
                  </a:cubicBezTo>
                  <a:close/>
                  <a:moveTo>
                    <a:pt x="9982" y="61122"/>
                  </a:moveTo>
                  <a:cubicBezTo>
                    <a:pt x="10074" y="61122"/>
                    <a:pt x="10167" y="61153"/>
                    <a:pt x="10228" y="61153"/>
                  </a:cubicBezTo>
                  <a:cubicBezTo>
                    <a:pt x="11029" y="61338"/>
                    <a:pt x="11830" y="61492"/>
                    <a:pt x="12631" y="61677"/>
                  </a:cubicBezTo>
                  <a:cubicBezTo>
                    <a:pt x="12693" y="61708"/>
                    <a:pt x="12754" y="61708"/>
                    <a:pt x="12816" y="61708"/>
                  </a:cubicBezTo>
                  <a:lnTo>
                    <a:pt x="12970" y="61708"/>
                  </a:lnTo>
                  <a:cubicBezTo>
                    <a:pt x="13709" y="61554"/>
                    <a:pt x="14479" y="61430"/>
                    <a:pt x="15219" y="61307"/>
                  </a:cubicBezTo>
                  <a:lnTo>
                    <a:pt x="15404" y="61307"/>
                  </a:lnTo>
                  <a:cubicBezTo>
                    <a:pt x="15496" y="61307"/>
                    <a:pt x="15527" y="61338"/>
                    <a:pt x="15558" y="61430"/>
                  </a:cubicBezTo>
                  <a:cubicBezTo>
                    <a:pt x="15558" y="61523"/>
                    <a:pt x="15527" y="61554"/>
                    <a:pt x="15404" y="61584"/>
                  </a:cubicBezTo>
                  <a:cubicBezTo>
                    <a:pt x="14942" y="61677"/>
                    <a:pt x="14479" y="61738"/>
                    <a:pt x="14017" y="61831"/>
                  </a:cubicBezTo>
                  <a:cubicBezTo>
                    <a:pt x="13802" y="61862"/>
                    <a:pt x="13617" y="61923"/>
                    <a:pt x="13401" y="61954"/>
                  </a:cubicBezTo>
                  <a:cubicBezTo>
                    <a:pt x="13340" y="61954"/>
                    <a:pt x="13278" y="61985"/>
                    <a:pt x="13216" y="61985"/>
                  </a:cubicBezTo>
                  <a:cubicBezTo>
                    <a:pt x="13186" y="61985"/>
                    <a:pt x="13124" y="61985"/>
                    <a:pt x="13062" y="61954"/>
                  </a:cubicBezTo>
                  <a:cubicBezTo>
                    <a:pt x="12107" y="61769"/>
                    <a:pt x="11152" y="61554"/>
                    <a:pt x="10167" y="61369"/>
                  </a:cubicBezTo>
                  <a:cubicBezTo>
                    <a:pt x="10074" y="61338"/>
                    <a:pt x="10012" y="61338"/>
                    <a:pt x="9920" y="61276"/>
                  </a:cubicBezTo>
                  <a:lnTo>
                    <a:pt x="9889" y="61184"/>
                  </a:lnTo>
                  <a:lnTo>
                    <a:pt x="9982" y="61122"/>
                  </a:lnTo>
                  <a:close/>
                  <a:moveTo>
                    <a:pt x="17345" y="62878"/>
                  </a:moveTo>
                  <a:cubicBezTo>
                    <a:pt x="17406" y="62878"/>
                    <a:pt x="17468" y="62940"/>
                    <a:pt x="17468" y="63002"/>
                  </a:cubicBezTo>
                  <a:cubicBezTo>
                    <a:pt x="17499" y="63063"/>
                    <a:pt x="17406" y="63094"/>
                    <a:pt x="17345" y="63125"/>
                  </a:cubicBezTo>
                  <a:cubicBezTo>
                    <a:pt x="16975" y="63217"/>
                    <a:pt x="16605" y="63310"/>
                    <a:pt x="16205" y="63433"/>
                  </a:cubicBezTo>
                  <a:cubicBezTo>
                    <a:pt x="15958" y="63494"/>
                    <a:pt x="15712" y="63525"/>
                    <a:pt x="15465" y="63618"/>
                  </a:cubicBezTo>
                  <a:cubicBezTo>
                    <a:pt x="15404" y="63648"/>
                    <a:pt x="15311" y="63679"/>
                    <a:pt x="15250" y="63679"/>
                  </a:cubicBezTo>
                  <a:cubicBezTo>
                    <a:pt x="15096" y="63679"/>
                    <a:pt x="14972" y="63618"/>
                    <a:pt x="14849" y="63525"/>
                  </a:cubicBezTo>
                  <a:cubicBezTo>
                    <a:pt x="15096" y="63402"/>
                    <a:pt x="15373" y="63371"/>
                    <a:pt x="15619" y="63310"/>
                  </a:cubicBezTo>
                  <a:cubicBezTo>
                    <a:pt x="16112" y="63156"/>
                    <a:pt x="16574" y="63063"/>
                    <a:pt x="17036" y="62940"/>
                  </a:cubicBezTo>
                  <a:cubicBezTo>
                    <a:pt x="17129" y="62909"/>
                    <a:pt x="17221" y="62909"/>
                    <a:pt x="17314" y="62878"/>
                  </a:cubicBezTo>
                  <a:close/>
                  <a:moveTo>
                    <a:pt x="9920" y="35737"/>
                  </a:moveTo>
                  <a:cubicBezTo>
                    <a:pt x="9858" y="36261"/>
                    <a:pt x="9828" y="36785"/>
                    <a:pt x="9797" y="37308"/>
                  </a:cubicBezTo>
                  <a:cubicBezTo>
                    <a:pt x="9766" y="37771"/>
                    <a:pt x="9735" y="38233"/>
                    <a:pt x="9704" y="38695"/>
                  </a:cubicBezTo>
                  <a:cubicBezTo>
                    <a:pt x="9674" y="38849"/>
                    <a:pt x="9674" y="38972"/>
                    <a:pt x="9674" y="39126"/>
                  </a:cubicBezTo>
                  <a:cubicBezTo>
                    <a:pt x="9704" y="40050"/>
                    <a:pt x="9704" y="41005"/>
                    <a:pt x="9735" y="41929"/>
                  </a:cubicBezTo>
                  <a:cubicBezTo>
                    <a:pt x="9735" y="42268"/>
                    <a:pt x="9766" y="42607"/>
                    <a:pt x="9797" y="42946"/>
                  </a:cubicBezTo>
                  <a:cubicBezTo>
                    <a:pt x="9858" y="43531"/>
                    <a:pt x="9920" y="44148"/>
                    <a:pt x="9982" y="44764"/>
                  </a:cubicBezTo>
                  <a:cubicBezTo>
                    <a:pt x="10043" y="45380"/>
                    <a:pt x="10197" y="45965"/>
                    <a:pt x="10321" y="46551"/>
                  </a:cubicBezTo>
                  <a:cubicBezTo>
                    <a:pt x="10351" y="46797"/>
                    <a:pt x="10413" y="47074"/>
                    <a:pt x="10475" y="47352"/>
                  </a:cubicBezTo>
                  <a:cubicBezTo>
                    <a:pt x="10629" y="48307"/>
                    <a:pt x="10967" y="49231"/>
                    <a:pt x="11245" y="50186"/>
                  </a:cubicBezTo>
                  <a:cubicBezTo>
                    <a:pt x="11430" y="50956"/>
                    <a:pt x="11768" y="51695"/>
                    <a:pt x="12046" y="52435"/>
                  </a:cubicBezTo>
                  <a:cubicBezTo>
                    <a:pt x="12385" y="53266"/>
                    <a:pt x="12816" y="54067"/>
                    <a:pt x="13247" y="54868"/>
                  </a:cubicBezTo>
                  <a:cubicBezTo>
                    <a:pt x="13679" y="55639"/>
                    <a:pt x="14141" y="56378"/>
                    <a:pt x="14634" y="57087"/>
                  </a:cubicBezTo>
                  <a:cubicBezTo>
                    <a:pt x="15157" y="57795"/>
                    <a:pt x="15712" y="58473"/>
                    <a:pt x="16297" y="59120"/>
                  </a:cubicBezTo>
                  <a:cubicBezTo>
                    <a:pt x="16790" y="59644"/>
                    <a:pt x="17314" y="60167"/>
                    <a:pt x="17899" y="60629"/>
                  </a:cubicBezTo>
                  <a:cubicBezTo>
                    <a:pt x="18084" y="60753"/>
                    <a:pt x="18238" y="60907"/>
                    <a:pt x="18423" y="61061"/>
                  </a:cubicBezTo>
                  <a:cubicBezTo>
                    <a:pt x="18638" y="61246"/>
                    <a:pt x="18854" y="61400"/>
                    <a:pt x="19101" y="61554"/>
                  </a:cubicBezTo>
                  <a:cubicBezTo>
                    <a:pt x="19285" y="61646"/>
                    <a:pt x="19470" y="61738"/>
                    <a:pt x="19624" y="61862"/>
                  </a:cubicBezTo>
                  <a:cubicBezTo>
                    <a:pt x="20456" y="62416"/>
                    <a:pt x="21380" y="62817"/>
                    <a:pt x="22335" y="63156"/>
                  </a:cubicBezTo>
                  <a:cubicBezTo>
                    <a:pt x="22797" y="63340"/>
                    <a:pt x="23321" y="63433"/>
                    <a:pt x="23845" y="63556"/>
                  </a:cubicBezTo>
                  <a:cubicBezTo>
                    <a:pt x="24646" y="63741"/>
                    <a:pt x="25447" y="63833"/>
                    <a:pt x="26279" y="63833"/>
                  </a:cubicBezTo>
                  <a:cubicBezTo>
                    <a:pt x="26402" y="63833"/>
                    <a:pt x="26556" y="63803"/>
                    <a:pt x="26710" y="63803"/>
                  </a:cubicBezTo>
                  <a:cubicBezTo>
                    <a:pt x="27264" y="63803"/>
                    <a:pt x="27788" y="63741"/>
                    <a:pt x="28343" y="63679"/>
                  </a:cubicBezTo>
                  <a:cubicBezTo>
                    <a:pt x="28373" y="63556"/>
                    <a:pt x="28343" y="63494"/>
                    <a:pt x="28312" y="63433"/>
                  </a:cubicBezTo>
                  <a:cubicBezTo>
                    <a:pt x="28127" y="62940"/>
                    <a:pt x="27973" y="62478"/>
                    <a:pt x="27788" y="61985"/>
                  </a:cubicBezTo>
                  <a:cubicBezTo>
                    <a:pt x="27727" y="61831"/>
                    <a:pt x="27757" y="61800"/>
                    <a:pt x="27881" y="61769"/>
                  </a:cubicBezTo>
                  <a:cubicBezTo>
                    <a:pt x="28096" y="61708"/>
                    <a:pt x="28312" y="61646"/>
                    <a:pt x="28527" y="61584"/>
                  </a:cubicBezTo>
                  <a:cubicBezTo>
                    <a:pt x="28897" y="61461"/>
                    <a:pt x="29236" y="61338"/>
                    <a:pt x="29606" y="61184"/>
                  </a:cubicBezTo>
                  <a:cubicBezTo>
                    <a:pt x="29791" y="61122"/>
                    <a:pt x="29975" y="61030"/>
                    <a:pt x="30160" y="60937"/>
                  </a:cubicBezTo>
                  <a:lnTo>
                    <a:pt x="30160" y="60414"/>
                  </a:lnTo>
                  <a:cubicBezTo>
                    <a:pt x="30006" y="60445"/>
                    <a:pt x="29821" y="60506"/>
                    <a:pt x="29637" y="60568"/>
                  </a:cubicBezTo>
                  <a:cubicBezTo>
                    <a:pt x="29267" y="60691"/>
                    <a:pt x="28866" y="60722"/>
                    <a:pt x="28466" y="60814"/>
                  </a:cubicBezTo>
                  <a:cubicBezTo>
                    <a:pt x="27819" y="60937"/>
                    <a:pt x="27141" y="60968"/>
                    <a:pt x="26463" y="60968"/>
                  </a:cubicBezTo>
                  <a:lnTo>
                    <a:pt x="26063" y="60968"/>
                  </a:lnTo>
                  <a:cubicBezTo>
                    <a:pt x="25724" y="60968"/>
                    <a:pt x="25354" y="60907"/>
                    <a:pt x="24985" y="60876"/>
                  </a:cubicBezTo>
                  <a:cubicBezTo>
                    <a:pt x="24245" y="60814"/>
                    <a:pt x="23506" y="60599"/>
                    <a:pt x="22797" y="60414"/>
                  </a:cubicBezTo>
                  <a:cubicBezTo>
                    <a:pt x="22643" y="60383"/>
                    <a:pt x="22489" y="60321"/>
                    <a:pt x="22335" y="60260"/>
                  </a:cubicBezTo>
                  <a:cubicBezTo>
                    <a:pt x="21935" y="60075"/>
                    <a:pt x="21503" y="59921"/>
                    <a:pt x="21072" y="59736"/>
                  </a:cubicBezTo>
                  <a:cubicBezTo>
                    <a:pt x="20949" y="59674"/>
                    <a:pt x="20826" y="59613"/>
                    <a:pt x="20703" y="59551"/>
                  </a:cubicBezTo>
                  <a:cubicBezTo>
                    <a:pt x="20548" y="59459"/>
                    <a:pt x="20394" y="59366"/>
                    <a:pt x="20240" y="59274"/>
                  </a:cubicBezTo>
                  <a:cubicBezTo>
                    <a:pt x="19285" y="58812"/>
                    <a:pt x="18484" y="58134"/>
                    <a:pt x="17653" y="57456"/>
                  </a:cubicBezTo>
                  <a:cubicBezTo>
                    <a:pt x="17560" y="57395"/>
                    <a:pt x="17499" y="57302"/>
                    <a:pt x="17406" y="57241"/>
                  </a:cubicBezTo>
                  <a:cubicBezTo>
                    <a:pt x="17036" y="56809"/>
                    <a:pt x="16636" y="56409"/>
                    <a:pt x="16235" y="56008"/>
                  </a:cubicBezTo>
                  <a:cubicBezTo>
                    <a:pt x="16143" y="55916"/>
                    <a:pt x="16051" y="55793"/>
                    <a:pt x="15958" y="55669"/>
                  </a:cubicBezTo>
                  <a:cubicBezTo>
                    <a:pt x="15866" y="55577"/>
                    <a:pt x="15773" y="55423"/>
                    <a:pt x="15681" y="55331"/>
                  </a:cubicBezTo>
                  <a:cubicBezTo>
                    <a:pt x="14880" y="54314"/>
                    <a:pt x="14233" y="53205"/>
                    <a:pt x="13586" y="52096"/>
                  </a:cubicBezTo>
                  <a:cubicBezTo>
                    <a:pt x="13524" y="51973"/>
                    <a:pt x="13494" y="51880"/>
                    <a:pt x="13432" y="51757"/>
                  </a:cubicBezTo>
                  <a:cubicBezTo>
                    <a:pt x="13247" y="51356"/>
                    <a:pt x="13093" y="50956"/>
                    <a:pt x="12908" y="50555"/>
                  </a:cubicBezTo>
                  <a:cubicBezTo>
                    <a:pt x="12477" y="49693"/>
                    <a:pt x="12200" y="48738"/>
                    <a:pt x="11892" y="47814"/>
                  </a:cubicBezTo>
                  <a:cubicBezTo>
                    <a:pt x="11645" y="47105"/>
                    <a:pt x="11522" y="46397"/>
                    <a:pt x="11337" y="45657"/>
                  </a:cubicBezTo>
                  <a:cubicBezTo>
                    <a:pt x="11091" y="44702"/>
                    <a:pt x="10998" y="43685"/>
                    <a:pt x="10875" y="42700"/>
                  </a:cubicBezTo>
                  <a:cubicBezTo>
                    <a:pt x="10783" y="41960"/>
                    <a:pt x="10721" y="41221"/>
                    <a:pt x="10721" y="40482"/>
                  </a:cubicBezTo>
                  <a:cubicBezTo>
                    <a:pt x="10721" y="40266"/>
                    <a:pt x="10690" y="40050"/>
                    <a:pt x="10690" y="39835"/>
                  </a:cubicBezTo>
                  <a:cubicBezTo>
                    <a:pt x="10659" y="39342"/>
                    <a:pt x="10659" y="38880"/>
                    <a:pt x="10690" y="38417"/>
                  </a:cubicBezTo>
                  <a:cubicBezTo>
                    <a:pt x="10752" y="37771"/>
                    <a:pt x="10783" y="37154"/>
                    <a:pt x="10783" y="36538"/>
                  </a:cubicBezTo>
                  <a:cubicBezTo>
                    <a:pt x="10813" y="36261"/>
                    <a:pt x="10844" y="36015"/>
                    <a:pt x="10875" y="35737"/>
                  </a:cubicBezTo>
                  <a:close/>
                  <a:moveTo>
                    <a:pt x="19409" y="64111"/>
                  </a:moveTo>
                  <a:cubicBezTo>
                    <a:pt x="19439" y="64111"/>
                    <a:pt x="19470" y="64141"/>
                    <a:pt x="19501" y="64172"/>
                  </a:cubicBezTo>
                  <a:cubicBezTo>
                    <a:pt x="19501" y="64234"/>
                    <a:pt x="19470" y="64265"/>
                    <a:pt x="19439" y="64295"/>
                  </a:cubicBezTo>
                  <a:cubicBezTo>
                    <a:pt x="19316" y="64326"/>
                    <a:pt x="19224" y="64357"/>
                    <a:pt x="19101" y="64419"/>
                  </a:cubicBezTo>
                  <a:cubicBezTo>
                    <a:pt x="18546" y="64604"/>
                    <a:pt x="17991" y="64788"/>
                    <a:pt x="17437" y="65004"/>
                  </a:cubicBezTo>
                  <a:cubicBezTo>
                    <a:pt x="17437" y="65035"/>
                    <a:pt x="17406" y="65035"/>
                    <a:pt x="17375" y="65035"/>
                  </a:cubicBezTo>
                  <a:lnTo>
                    <a:pt x="17129" y="65035"/>
                  </a:lnTo>
                  <a:cubicBezTo>
                    <a:pt x="17036" y="65035"/>
                    <a:pt x="16975" y="65066"/>
                    <a:pt x="16882" y="65066"/>
                  </a:cubicBezTo>
                  <a:lnTo>
                    <a:pt x="16852" y="65066"/>
                  </a:lnTo>
                  <a:cubicBezTo>
                    <a:pt x="16143" y="65035"/>
                    <a:pt x="15404" y="65004"/>
                    <a:pt x="14695" y="64973"/>
                  </a:cubicBezTo>
                  <a:cubicBezTo>
                    <a:pt x="14541" y="64973"/>
                    <a:pt x="14387" y="64942"/>
                    <a:pt x="14233" y="64942"/>
                  </a:cubicBezTo>
                  <a:cubicBezTo>
                    <a:pt x="14171" y="64912"/>
                    <a:pt x="14110" y="64912"/>
                    <a:pt x="14079" y="64912"/>
                  </a:cubicBezTo>
                  <a:lnTo>
                    <a:pt x="14017" y="64819"/>
                  </a:lnTo>
                  <a:cubicBezTo>
                    <a:pt x="13987" y="64788"/>
                    <a:pt x="14048" y="64758"/>
                    <a:pt x="14079" y="64758"/>
                  </a:cubicBezTo>
                  <a:lnTo>
                    <a:pt x="14295" y="64758"/>
                  </a:lnTo>
                  <a:cubicBezTo>
                    <a:pt x="15188" y="64819"/>
                    <a:pt x="16081" y="64850"/>
                    <a:pt x="16975" y="64912"/>
                  </a:cubicBezTo>
                  <a:cubicBezTo>
                    <a:pt x="17683" y="64665"/>
                    <a:pt x="18361" y="64419"/>
                    <a:pt x="19070" y="64203"/>
                  </a:cubicBezTo>
                  <a:cubicBezTo>
                    <a:pt x="19162" y="64172"/>
                    <a:pt x="19285" y="64141"/>
                    <a:pt x="19378" y="64111"/>
                  </a:cubicBezTo>
                  <a:close/>
                  <a:moveTo>
                    <a:pt x="21473" y="64973"/>
                  </a:moveTo>
                  <a:cubicBezTo>
                    <a:pt x="21503" y="64973"/>
                    <a:pt x="21534" y="64973"/>
                    <a:pt x="21565" y="65004"/>
                  </a:cubicBezTo>
                  <a:cubicBezTo>
                    <a:pt x="21596" y="65066"/>
                    <a:pt x="21565" y="65096"/>
                    <a:pt x="21503" y="65127"/>
                  </a:cubicBezTo>
                  <a:lnTo>
                    <a:pt x="21442" y="65158"/>
                  </a:lnTo>
                  <a:cubicBezTo>
                    <a:pt x="20857" y="65404"/>
                    <a:pt x="20271" y="65651"/>
                    <a:pt x="19717" y="65928"/>
                  </a:cubicBezTo>
                  <a:cubicBezTo>
                    <a:pt x="19624" y="65959"/>
                    <a:pt x="19532" y="65990"/>
                    <a:pt x="19439" y="65990"/>
                  </a:cubicBezTo>
                  <a:cubicBezTo>
                    <a:pt x="19378" y="65990"/>
                    <a:pt x="19285" y="65959"/>
                    <a:pt x="19224" y="65928"/>
                  </a:cubicBezTo>
                  <a:cubicBezTo>
                    <a:pt x="19285" y="65897"/>
                    <a:pt x="19347" y="65867"/>
                    <a:pt x="19409" y="65836"/>
                  </a:cubicBezTo>
                  <a:cubicBezTo>
                    <a:pt x="19994" y="65589"/>
                    <a:pt x="20579" y="65343"/>
                    <a:pt x="21134" y="65096"/>
                  </a:cubicBezTo>
                  <a:cubicBezTo>
                    <a:pt x="21226" y="65066"/>
                    <a:pt x="21319" y="65004"/>
                    <a:pt x="21442" y="64973"/>
                  </a:cubicBezTo>
                  <a:close/>
                  <a:moveTo>
                    <a:pt x="29883" y="65158"/>
                  </a:moveTo>
                  <a:lnTo>
                    <a:pt x="29852" y="65220"/>
                  </a:lnTo>
                  <a:cubicBezTo>
                    <a:pt x="29729" y="65343"/>
                    <a:pt x="29606" y="65466"/>
                    <a:pt x="29452" y="65528"/>
                  </a:cubicBezTo>
                  <a:cubicBezTo>
                    <a:pt x="29359" y="65651"/>
                    <a:pt x="29205" y="65774"/>
                    <a:pt x="29082" y="65836"/>
                  </a:cubicBezTo>
                  <a:cubicBezTo>
                    <a:pt x="28805" y="66082"/>
                    <a:pt x="28527" y="66298"/>
                    <a:pt x="28219" y="66514"/>
                  </a:cubicBezTo>
                  <a:cubicBezTo>
                    <a:pt x="28343" y="66298"/>
                    <a:pt x="28558" y="66113"/>
                    <a:pt x="29020" y="65805"/>
                  </a:cubicBezTo>
                  <a:cubicBezTo>
                    <a:pt x="29144" y="65651"/>
                    <a:pt x="29267" y="65559"/>
                    <a:pt x="29421" y="65497"/>
                  </a:cubicBezTo>
                  <a:cubicBezTo>
                    <a:pt x="29513" y="65343"/>
                    <a:pt x="29667" y="65281"/>
                    <a:pt x="29791" y="65189"/>
                  </a:cubicBezTo>
                  <a:lnTo>
                    <a:pt x="29883" y="65158"/>
                  </a:lnTo>
                  <a:close/>
                  <a:moveTo>
                    <a:pt x="25755" y="65651"/>
                  </a:moveTo>
                  <a:lnTo>
                    <a:pt x="25755" y="65651"/>
                  </a:lnTo>
                  <a:cubicBezTo>
                    <a:pt x="25816" y="65743"/>
                    <a:pt x="25755" y="65774"/>
                    <a:pt x="25724" y="65805"/>
                  </a:cubicBezTo>
                  <a:cubicBezTo>
                    <a:pt x="25139" y="66144"/>
                    <a:pt x="24584" y="66483"/>
                    <a:pt x="24030" y="66852"/>
                  </a:cubicBezTo>
                  <a:cubicBezTo>
                    <a:pt x="23968" y="66852"/>
                    <a:pt x="23937" y="66883"/>
                    <a:pt x="23876" y="66883"/>
                  </a:cubicBezTo>
                  <a:cubicBezTo>
                    <a:pt x="23845" y="66883"/>
                    <a:pt x="23814" y="66883"/>
                    <a:pt x="23752" y="66852"/>
                  </a:cubicBezTo>
                  <a:cubicBezTo>
                    <a:pt x="24430" y="66452"/>
                    <a:pt x="25077" y="66051"/>
                    <a:pt x="25755" y="65651"/>
                  </a:cubicBezTo>
                  <a:close/>
                  <a:moveTo>
                    <a:pt x="27819" y="65559"/>
                  </a:moveTo>
                  <a:lnTo>
                    <a:pt x="27850" y="65589"/>
                  </a:lnTo>
                  <a:lnTo>
                    <a:pt x="27850" y="65620"/>
                  </a:lnTo>
                  <a:cubicBezTo>
                    <a:pt x="27819" y="65651"/>
                    <a:pt x="27757" y="65713"/>
                    <a:pt x="27727" y="65743"/>
                  </a:cubicBezTo>
                  <a:cubicBezTo>
                    <a:pt x="27264" y="66051"/>
                    <a:pt x="26833" y="66390"/>
                    <a:pt x="26371" y="66698"/>
                  </a:cubicBezTo>
                  <a:cubicBezTo>
                    <a:pt x="26248" y="66791"/>
                    <a:pt x="26155" y="66883"/>
                    <a:pt x="26001" y="66883"/>
                  </a:cubicBezTo>
                  <a:lnTo>
                    <a:pt x="25971" y="66883"/>
                  </a:lnTo>
                  <a:cubicBezTo>
                    <a:pt x="25971" y="66791"/>
                    <a:pt x="26032" y="66760"/>
                    <a:pt x="26094" y="66729"/>
                  </a:cubicBezTo>
                  <a:cubicBezTo>
                    <a:pt x="26648" y="66329"/>
                    <a:pt x="27172" y="65959"/>
                    <a:pt x="27696" y="65589"/>
                  </a:cubicBezTo>
                  <a:lnTo>
                    <a:pt x="27819" y="65559"/>
                  </a:lnTo>
                  <a:close/>
                  <a:moveTo>
                    <a:pt x="20271" y="66791"/>
                  </a:moveTo>
                  <a:cubicBezTo>
                    <a:pt x="20117" y="66791"/>
                    <a:pt x="19994" y="66822"/>
                    <a:pt x="19840" y="66852"/>
                  </a:cubicBezTo>
                  <a:cubicBezTo>
                    <a:pt x="19655" y="66883"/>
                    <a:pt x="19501" y="66914"/>
                    <a:pt x="19316" y="66914"/>
                  </a:cubicBezTo>
                  <a:cubicBezTo>
                    <a:pt x="19285" y="66914"/>
                    <a:pt x="19285" y="66883"/>
                    <a:pt x="19255" y="66883"/>
                  </a:cubicBezTo>
                  <a:cubicBezTo>
                    <a:pt x="19162" y="66883"/>
                    <a:pt x="19101" y="66945"/>
                    <a:pt x="19039" y="66945"/>
                  </a:cubicBezTo>
                  <a:cubicBezTo>
                    <a:pt x="18947" y="66945"/>
                    <a:pt x="18885" y="66976"/>
                    <a:pt x="18792" y="66976"/>
                  </a:cubicBezTo>
                  <a:cubicBezTo>
                    <a:pt x="18762" y="66976"/>
                    <a:pt x="18700" y="66976"/>
                    <a:pt x="18638" y="66945"/>
                  </a:cubicBezTo>
                  <a:cubicBezTo>
                    <a:pt x="18947" y="66883"/>
                    <a:pt x="19840" y="66791"/>
                    <a:pt x="20271" y="66791"/>
                  </a:cubicBezTo>
                  <a:close/>
                  <a:moveTo>
                    <a:pt x="339" y="35737"/>
                  </a:moveTo>
                  <a:cubicBezTo>
                    <a:pt x="308" y="35953"/>
                    <a:pt x="277" y="36138"/>
                    <a:pt x="247" y="36353"/>
                  </a:cubicBezTo>
                  <a:cubicBezTo>
                    <a:pt x="216" y="36692"/>
                    <a:pt x="216" y="37031"/>
                    <a:pt x="185" y="37370"/>
                  </a:cubicBezTo>
                  <a:cubicBezTo>
                    <a:pt x="123" y="37678"/>
                    <a:pt x="123" y="37986"/>
                    <a:pt x="93" y="38294"/>
                  </a:cubicBezTo>
                  <a:cubicBezTo>
                    <a:pt x="93" y="38695"/>
                    <a:pt x="93" y="39064"/>
                    <a:pt x="62" y="39465"/>
                  </a:cubicBezTo>
                  <a:cubicBezTo>
                    <a:pt x="31" y="40019"/>
                    <a:pt x="0" y="40574"/>
                    <a:pt x="62" y="41128"/>
                  </a:cubicBezTo>
                  <a:cubicBezTo>
                    <a:pt x="123" y="42053"/>
                    <a:pt x="154" y="42977"/>
                    <a:pt x="247" y="43901"/>
                  </a:cubicBezTo>
                  <a:cubicBezTo>
                    <a:pt x="339" y="44610"/>
                    <a:pt x="431" y="45287"/>
                    <a:pt x="524" y="45996"/>
                  </a:cubicBezTo>
                  <a:cubicBezTo>
                    <a:pt x="616" y="46643"/>
                    <a:pt x="801" y="47259"/>
                    <a:pt x="894" y="47875"/>
                  </a:cubicBezTo>
                  <a:cubicBezTo>
                    <a:pt x="1017" y="48522"/>
                    <a:pt x="1202" y="49169"/>
                    <a:pt x="1356" y="49785"/>
                  </a:cubicBezTo>
                  <a:cubicBezTo>
                    <a:pt x="1633" y="50679"/>
                    <a:pt x="1910" y="51572"/>
                    <a:pt x="2249" y="52435"/>
                  </a:cubicBezTo>
                  <a:cubicBezTo>
                    <a:pt x="2526" y="53174"/>
                    <a:pt x="2865" y="53913"/>
                    <a:pt x="3173" y="54622"/>
                  </a:cubicBezTo>
                  <a:cubicBezTo>
                    <a:pt x="3389" y="55115"/>
                    <a:pt x="3635" y="55577"/>
                    <a:pt x="3913" y="56039"/>
                  </a:cubicBezTo>
                  <a:cubicBezTo>
                    <a:pt x="4190" y="56532"/>
                    <a:pt x="4467" y="57025"/>
                    <a:pt x="4775" y="57518"/>
                  </a:cubicBezTo>
                  <a:cubicBezTo>
                    <a:pt x="4991" y="57826"/>
                    <a:pt x="5207" y="58165"/>
                    <a:pt x="5422" y="58473"/>
                  </a:cubicBezTo>
                  <a:cubicBezTo>
                    <a:pt x="5699" y="58873"/>
                    <a:pt x="6008" y="59243"/>
                    <a:pt x="6316" y="59613"/>
                  </a:cubicBezTo>
                  <a:cubicBezTo>
                    <a:pt x="6500" y="59859"/>
                    <a:pt x="6655" y="60075"/>
                    <a:pt x="6839" y="60291"/>
                  </a:cubicBezTo>
                  <a:cubicBezTo>
                    <a:pt x="7394" y="60907"/>
                    <a:pt x="8041" y="61492"/>
                    <a:pt x="8626" y="62108"/>
                  </a:cubicBezTo>
                  <a:cubicBezTo>
                    <a:pt x="8811" y="62262"/>
                    <a:pt x="8996" y="62447"/>
                    <a:pt x="9211" y="62601"/>
                  </a:cubicBezTo>
                  <a:cubicBezTo>
                    <a:pt x="10259" y="63402"/>
                    <a:pt x="11276" y="64203"/>
                    <a:pt x="12385" y="64912"/>
                  </a:cubicBezTo>
                  <a:cubicBezTo>
                    <a:pt x="12939" y="65281"/>
                    <a:pt x="13494" y="65620"/>
                    <a:pt x="14110" y="65897"/>
                  </a:cubicBezTo>
                  <a:cubicBezTo>
                    <a:pt x="14418" y="66021"/>
                    <a:pt x="14726" y="66144"/>
                    <a:pt x="15003" y="66329"/>
                  </a:cubicBezTo>
                  <a:cubicBezTo>
                    <a:pt x="15188" y="66421"/>
                    <a:pt x="15404" y="66390"/>
                    <a:pt x="15558" y="66514"/>
                  </a:cubicBezTo>
                  <a:cubicBezTo>
                    <a:pt x="15712" y="66606"/>
                    <a:pt x="15866" y="66668"/>
                    <a:pt x="16051" y="66698"/>
                  </a:cubicBezTo>
                  <a:cubicBezTo>
                    <a:pt x="16451" y="66822"/>
                    <a:pt x="16821" y="66945"/>
                    <a:pt x="17221" y="67068"/>
                  </a:cubicBezTo>
                  <a:cubicBezTo>
                    <a:pt x="17591" y="67191"/>
                    <a:pt x="17961" y="67284"/>
                    <a:pt x="18330" y="67345"/>
                  </a:cubicBezTo>
                  <a:cubicBezTo>
                    <a:pt x="18484" y="67345"/>
                    <a:pt x="18638" y="67376"/>
                    <a:pt x="18792" y="67407"/>
                  </a:cubicBezTo>
                  <a:cubicBezTo>
                    <a:pt x="19532" y="67530"/>
                    <a:pt x="20240" y="67592"/>
                    <a:pt x="20980" y="67592"/>
                  </a:cubicBezTo>
                  <a:lnTo>
                    <a:pt x="21134" y="67592"/>
                  </a:lnTo>
                  <a:cubicBezTo>
                    <a:pt x="21411" y="67592"/>
                    <a:pt x="21688" y="67623"/>
                    <a:pt x="21966" y="67653"/>
                  </a:cubicBezTo>
                  <a:cubicBezTo>
                    <a:pt x="22274" y="67684"/>
                    <a:pt x="22582" y="67684"/>
                    <a:pt x="22890" y="67684"/>
                  </a:cubicBezTo>
                  <a:lnTo>
                    <a:pt x="23105" y="67684"/>
                  </a:lnTo>
                  <a:cubicBezTo>
                    <a:pt x="24153" y="67653"/>
                    <a:pt x="25200" y="67592"/>
                    <a:pt x="26248" y="67345"/>
                  </a:cubicBezTo>
                  <a:cubicBezTo>
                    <a:pt x="26864" y="67222"/>
                    <a:pt x="27480" y="67099"/>
                    <a:pt x="28065" y="66883"/>
                  </a:cubicBezTo>
                  <a:cubicBezTo>
                    <a:pt x="28774" y="66668"/>
                    <a:pt x="29483" y="66390"/>
                    <a:pt x="30160" y="66082"/>
                  </a:cubicBezTo>
                  <a:lnTo>
                    <a:pt x="30160" y="63864"/>
                  </a:lnTo>
                  <a:cubicBezTo>
                    <a:pt x="29821" y="63926"/>
                    <a:pt x="29452" y="63987"/>
                    <a:pt x="29082" y="64049"/>
                  </a:cubicBezTo>
                  <a:lnTo>
                    <a:pt x="28990" y="64049"/>
                  </a:lnTo>
                  <a:cubicBezTo>
                    <a:pt x="28620" y="64188"/>
                    <a:pt x="28250" y="64205"/>
                    <a:pt x="27868" y="64205"/>
                  </a:cubicBezTo>
                  <a:cubicBezTo>
                    <a:pt x="27740" y="64205"/>
                    <a:pt x="27611" y="64203"/>
                    <a:pt x="27480" y="64203"/>
                  </a:cubicBezTo>
                  <a:cubicBezTo>
                    <a:pt x="27234" y="64203"/>
                    <a:pt x="26956" y="64234"/>
                    <a:pt x="26710" y="64265"/>
                  </a:cubicBezTo>
                  <a:lnTo>
                    <a:pt x="26371" y="64265"/>
                  </a:lnTo>
                  <a:cubicBezTo>
                    <a:pt x="25755" y="64172"/>
                    <a:pt x="25170" y="64111"/>
                    <a:pt x="24584" y="64080"/>
                  </a:cubicBezTo>
                  <a:cubicBezTo>
                    <a:pt x="24276" y="64049"/>
                    <a:pt x="24030" y="63926"/>
                    <a:pt x="23752" y="63864"/>
                  </a:cubicBezTo>
                  <a:cubicBezTo>
                    <a:pt x="23444" y="63803"/>
                    <a:pt x="23136" y="63679"/>
                    <a:pt x="22828" y="63648"/>
                  </a:cubicBezTo>
                  <a:cubicBezTo>
                    <a:pt x="22582" y="63618"/>
                    <a:pt x="22366" y="63525"/>
                    <a:pt x="22181" y="63433"/>
                  </a:cubicBezTo>
                  <a:cubicBezTo>
                    <a:pt x="21688" y="63186"/>
                    <a:pt x="21226" y="62971"/>
                    <a:pt x="20703" y="62817"/>
                  </a:cubicBezTo>
                  <a:cubicBezTo>
                    <a:pt x="20610" y="62786"/>
                    <a:pt x="20487" y="62755"/>
                    <a:pt x="20394" y="62693"/>
                  </a:cubicBezTo>
                  <a:cubicBezTo>
                    <a:pt x="19871" y="62324"/>
                    <a:pt x="19347" y="61985"/>
                    <a:pt x="18792" y="61738"/>
                  </a:cubicBezTo>
                  <a:cubicBezTo>
                    <a:pt x="18700" y="61677"/>
                    <a:pt x="18608" y="61646"/>
                    <a:pt x="18515" y="61554"/>
                  </a:cubicBezTo>
                  <a:cubicBezTo>
                    <a:pt x="18022" y="61122"/>
                    <a:pt x="17499" y="60722"/>
                    <a:pt x="16944" y="60352"/>
                  </a:cubicBezTo>
                  <a:cubicBezTo>
                    <a:pt x="16852" y="60291"/>
                    <a:pt x="16790" y="60229"/>
                    <a:pt x="16698" y="60136"/>
                  </a:cubicBezTo>
                  <a:cubicBezTo>
                    <a:pt x="16328" y="59674"/>
                    <a:pt x="15866" y="59274"/>
                    <a:pt x="15435" y="58873"/>
                  </a:cubicBezTo>
                  <a:cubicBezTo>
                    <a:pt x="15219" y="58627"/>
                    <a:pt x="14972" y="58411"/>
                    <a:pt x="14788" y="58134"/>
                  </a:cubicBezTo>
                  <a:cubicBezTo>
                    <a:pt x="14603" y="57857"/>
                    <a:pt x="14356" y="57579"/>
                    <a:pt x="14141" y="57302"/>
                  </a:cubicBezTo>
                  <a:cubicBezTo>
                    <a:pt x="14017" y="57148"/>
                    <a:pt x="13894" y="57025"/>
                    <a:pt x="13740" y="56963"/>
                  </a:cubicBezTo>
                  <a:cubicBezTo>
                    <a:pt x="13586" y="56871"/>
                    <a:pt x="13432" y="56779"/>
                    <a:pt x="13340" y="56594"/>
                  </a:cubicBezTo>
                  <a:cubicBezTo>
                    <a:pt x="13309" y="56563"/>
                    <a:pt x="13278" y="56563"/>
                    <a:pt x="13247" y="56563"/>
                  </a:cubicBezTo>
                  <a:lnTo>
                    <a:pt x="13155" y="56563"/>
                  </a:lnTo>
                  <a:cubicBezTo>
                    <a:pt x="13124" y="56594"/>
                    <a:pt x="13093" y="56594"/>
                    <a:pt x="13062" y="56594"/>
                  </a:cubicBezTo>
                  <a:cubicBezTo>
                    <a:pt x="13032" y="56594"/>
                    <a:pt x="13001" y="56563"/>
                    <a:pt x="12970" y="56532"/>
                  </a:cubicBezTo>
                  <a:lnTo>
                    <a:pt x="12847" y="56440"/>
                  </a:lnTo>
                  <a:cubicBezTo>
                    <a:pt x="12539" y="56224"/>
                    <a:pt x="12231" y="56039"/>
                    <a:pt x="12015" y="55762"/>
                  </a:cubicBezTo>
                  <a:cubicBezTo>
                    <a:pt x="11830" y="55515"/>
                    <a:pt x="11738" y="55207"/>
                    <a:pt x="11584" y="54930"/>
                  </a:cubicBezTo>
                  <a:cubicBezTo>
                    <a:pt x="11553" y="54868"/>
                    <a:pt x="11522" y="54807"/>
                    <a:pt x="11491" y="54714"/>
                  </a:cubicBezTo>
                  <a:cubicBezTo>
                    <a:pt x="11430" y="54622"/>
                    <a:pt x="11399" y="54560"/>
                    <a:pt x="11337" y="54560"/>
                  </a:cubicBezTo>
                  <a:cubicBezTo>
                    <a:pt x="11306" y="54560"/>
                    <a:pt x="11245" y="54591"/>
                    <a:pt x="11183" y="54591"/>
                  </a:cubicBezTo>
                  <a:cubicBezTo>
                    <a:pt x="11152" y="54622"/>
                    <a:pt x="11091" y="54622"/>
                    <a:pt x="11060" y="54622"/>
                  </a:cubicBezTo>
                  <a:cubicBezTo>
                    <a:pt x="11029" y="54622"/>
                    <a:pt x="10998" y="54622"/>
                    <a:pt x="10937" y="54560"/>
                  </a:cubicBezTo>
                  <a:cubicBezTo>
                    <a:pt x="10844" y="54437"/>
                    <a:pt x="10690" y="54437"/>
                    <a:pt x="10536" y="54376"/>
                  </a:cubicBezTo>
                  <a:cubicBezTo>
                    <a:pt x="10413" y="54345"/>
                    <a:pt x="10382" y="54283"/>
                    <a:pt x="10321" y="54191"/>
                  </a:cubicBezTo>
                  <a:cubicBezTo>
                    <a:pt x="10136" y="53605"/>
                    <a:pt x="9920" y="53051"/>
                    <a:pt x="9704" y="52496"/>
                  </a:cubicBezTo>
                  <a:cubicBezTo>
                    <a:pt x="9674" y="52342"/>
                    <a:pt x="9674" y="52219"/>
                    <a:pt x="9735" y="52096"/>
                  </a:cubicBezTo>
                  <a:cubicBezTo>
                    <a:pt x="9858" y="51849"/>
                    <a:pt x="9889" y="51788"/>
                    <a:pt x="9550" y="51634"/>
                  </a:cubicBezTo>
                  <a:cubicBezTo>
                    <a:pt x="9304" y="51510"/>
                    <a:pt x="9057" y="51510"/>
                    <a:pt x="8811" y="51449"/>
                  </a:cubicBezTo>
                  <a:cubicBezTo>
                    <a:pt x="8657" y="51387"/>
                    <a:pt x="8503" y="51387"/>
                    <a:pt x="8349" y="51356"/>
                  </a:cubicBezTo>
                  <a:cubicBezTo>
                    <a:pt x="8287" y="51326"/>
                    <a:pt x="8226" y="51295"/>
                    <a:pt x="8195" y="51202"/>
                  </a:cubicBezTo>
                  <a:cubicBezTo>
                    <a:pt x="8133" y="50833"/>
                    <a:pt x="8041" y="50494"/>
                    <a:pt x="7979" y="50124"/>
                  </a:cubicBezTo>
                  <a:cubicBezTo>
                    <a:pt x="7948" y="50032"/>
                    <a:pt x="7948" y="49939"/>
                    <a:pt x="7979" y="49847"/>
                  </a:cubicBezTo>
                  <a:cubicBezTo>
                    <a:pt x="8010" y="49631"/>
                    <a:pt x="8041" y="49416"/>
                    <a:pt x="8072" y="49200"/>
                  </a:cubicBezTo>
                  <a:lnTo>
                    <a:pt x="8195" y="49200"/>
                  </a:lnTo>
                  <a:cubicBezTo>
                    <a:pt x="8287" y="49200"/>
                    <a:pt x="8380" y="49262"/>
                    <a:pt x="8472" y="49262"/>
                  </a:cubicBezTo>
                  <a:cubicBezTo>
                    <a:pt x="8534" y="49262"/>
                    <a:pt x="8565" y="49292"/>
                    <a:pt x="8595" y="49292"/>
                  </a:cubicBezTo>
                  <a:cubicBezTo>
                    <a:pt x="8688" y="49292"/>
                    <a:pt x="8719" y="49231"/>
                    <a:pt x="8780" y="49138"/>
                  </a:cubicBezTo>
                  <a:cubicBezTo>
                    <a:pt x="8965" y="48769"/>
                    <a:pt x="8996" y="48769"/>
                    <a:pt x="8595" y="48553"/>
                  </a:cubicBezTo>
                  <a:cubicBezTo>
                    <a:pt x="8503" y="48491"/>
                    <a:pt x="8411" y="48461"/>
                    <a:pt x="8287" y="48430"/>
                  </a:cubicBezTo>
                  <a:cubicBezTo>
                    <a:pt x="7918" y="48337"/>
                    <a:pt x="7517" y="48214"/>
                    <a:pt x="7147" y="48122"/>
                  </a:cubicBezTo>
                  <a:cubicBezTo>
                    <a:pt x="6993" y="48091"/>
                    <a:pt x="6932" y="47998"/>
                    <a:pt x="6901" y="47844"/>
                  </a:cubicBezTo>
                  <a:cubicBezTo>
                    <a:pt x="6778" y="47167"/>
                    <a:pt x="6839" y="46458"/>
                    <a:pt x="6870" y="45750"/>
                  </a:cubicBezTo>
                  <a:lnTo>
                    <a:pt x="6963" y="45750"/>
                  </a:lnTo>
                  <a:cubicBezTo>
                    <a:pt x="7055" y="45750"/>
                    <a:pt x="7147" y="45811"/>
                    <a:pt x="7209" y="45842"/>
                  </a:cubicBezTo>
                  <a:cubicBezTo>
                    <a:pt x="7455" y="45904"/>
                    <a:pt x="7671" y="45996"/>
                    <a:pt x="7856" y="46058"/>
                  </a:cubicBezTo>
                  <a:cubicBezTo>
                    <a:pt x="7887" y="46088"/>
                    <a:pt x="7918" y="46088"/>
                    <a:pt x="7948" y="46088"/>
                  </a:cubicBezTo>
                  <a:cubicBezTo>
                    <a:pt x="7979" y="46088"/>
                    <a:pt x="8041" y="46058"/>
                    <a:pt x="8072" y="46027"/>
                  </a:cubicBezTo>
                  <a:cubicBezTo>
                    <a:pt x="8349" y="45657"/>
                    <a:pt x="8349" y="45596"/>
                    <a:pt x="7979" y="45318"/>
                  </a:cubicBezTo>
                  <a:cubicBezTo>
                    <a:pt x="7887" y="45257"/>
                    <a:pt x="7764" y="45226"/>
                    <a:pt x="7671" y="45164"/>
                  </a:cubicBezTo>
                  <a:cubicBezTo>
                    <a:pt x="7024" y="44918"/>
                    <a:pt x="6377" y="44671"/>
                    <a:pt x="5730" y="44425"/>
                  </a:cubicBezTo>
                  <a:cubicBezTo>
                    <a:pt x="5576" y="44363"/>
                    <a:pt x="5422" y="44302"/>
                    <a:pt x="5330" y="44148"/>
                  </a:cubicBezTo>
                  <a:cubicBezTo>
                    <a:pt x="5299" y="44117"/>
                    <a:pt x="5299" y="44086"/>
                    <a:pt x="5330" y="44055"/>
                  </a:cubicBezTo>
                  <a:lnTo>
                    <a:pt x="5330" y="43994"/>
                  </a:lnTo>
                  <a:lnTo>
                    <a:pt x="5361" y="43994"/>
                  </a:lnTo>
                  <a:cubicBezTo>
                    <a:pt x="5330" y="43994"/>
                    <a:pt x="5330" y="44024"/>
                    <a:pt x="5330" y="44024"/>
                  </a:cubicBezTo>
                  <a:cubicBezTo>
                    <a:pt x="5484" y="44024"/>
                    <a:pt x="5515" y="43901"/>
                    <a:pt x="5545" y="43809"/>
                  </a:cubicBezTo>
                  <a:cubicBezTo>
                    <a:pt x="5699" y="43408"/>
                    <a:pt x="5823" y="42977"/>
                    <a:pt x="5977" y="42576"/>
                  </a:cubicBezTo>
                  <a:cubicBezTo>
                    <a:pt x="6038" y="42422"/>
                    <a:pt x="6100" y="42268"/>
                    <a:pt x="6162" y="42084"/>
                  </a:cubicBezTo>
                  <a:cubicBezTo>
                    <a:pt x="6408" y="42207"/>
                    <a:pt x="6685" y="42330"/>
                    <a:pt x="6932" y="42453"/>
                  </a:cubicBezTo>
                  <a:cubicBezTo>
                    <a:pt x="7117" y="42546"/>
                    <a:pt x="7301" y="42638"/>
                    <a:pt x="7517" y="42730"/>
                  </a:cubicBezTo>
                  <a:cubicBezTo>
                    <a:pt x="7548" y="42761"/>
                    <a:pt x="7548" y="42761"/>
                    <a:pt x="7579" y="42761"/>
                  </a:cubicBezTo>
                  <a:cubicBezTo>
                    <a:pt x="7640" y="42761"/>
                    <a:pt x="7671" y="42730"/>
                    <a:pt x="7702" y="42700"/>
                  </a:cubicBezTo>
                  <a:cubicBezTo>
                    <a:pt x="7794" y="42576"/>
                    <a:pt x="7887" y="42453"/>
                    <a:pt x="7948" y="42330"/>
                  </a:cubicBezTo>
                  <a:cubicBezTo>
                    <a:pt x="7918" y="42207"/>
                    <a:pt x="7825" y="42145"/>
                    <a:pt x="7733" y="42114"/>
                  </a:cubicBezTo>
                  <a:lnTo>
                    <a:pt x="7733" y="42176"/>
                  </a:lnTo>
                  <a:cubicBezTo>
                    <a:pt x="7733" y="42238"/>
                    <a:pt x="7733" y="42268"/>
                    <a:pt x="7671" y="42268"/>
                  </a:cubicBezTo>
                  <a:lnTo>
                    <a:pt x="7640" y="42268"/>
                  </a:lnTo>
                  <a:cubicBezTo>
                    <a:pt x="7610" y="42268"/>
                    <a:pt x="7548" y="42238"/>
                    <a:pt x="7517" y="42207"/>
                  </a:cubicBezTo>
                  <a:cubicBezTo>
                    <a:pt x="6901" y="41929"/>
                    <a:pt x="6285" y="41621"/>
                    <a:pt x="5669" y="41344"/>
                  </a:cubicBezTo>
                  <a:cubicBezTo>
                    <a:pt x="5607" y="41313"/>
                    <a:pt x="5545" y="41252"/>
                    <a:pt x="5484" y="41221"/>
                  </a:cubicBezTo>
                  <a:lnTo>
                    <a:pt x="5515" y="41159"/>
                  </a:lnTo>
                  <a:lnTo>
                    <a:pt x="5545" y="41128"/>
                  </a:lnTo>
                  <a:cubicBezTo>
                    <a:pt x="5607" y="41159"/>
                    <a:pt x="5699" y="41190"/>
                    <a:pt x="5792" y="41221"/>
                  </a:cubicBezTo>
                  <a:cubicBezTo>
                    <a:pt x="6346" y="41498"/>
                    <a:pt x="6901" y="41775"/>
                    <a:pt x="7455" y="42053"/>
                  </a:cubicBezTo>
                  <a:cubicBezTo>
                    <a:pt x="7517" y="42084"/>
                    <a:pt x="7579" y="42114"/>
                    <a:pt x="7671" y="42114"/>
                  </a:cubicBezTo>
                  <a:lnTo>
                    <a:pt x="7733" y="42114"/>
                  </a:lnTo>
                  <a:cubicBezTo>
                    <a:pt x="7671" y="41960"/>
                    <a:pt x="7548" y="41899"/>
                    <a:pt x="7425" y="41837"/>
                  </a:cubicBezTo>
                  <a:cubicBezTo>
                    <a:pt x="6778" y="41529"/>
                    <a:pt x="6131" y="41221"/>
                    <a:pt x="5484" y="40913"/>
                  </a:cubicBezTo>
                  <a:cubicBezTo>
                    <a:pt x="5422" y="40882"/>
                    <a:pt x="5361" y="40820"/>
                    <a:pt x="5268" y="40820"/>
                  </a:cubicBezTo>
                  <a:cubicBezTo>
                    <a:pt x="5114" y="40820"/>
                    <a:pt x="5053" y="40697"/>
                    <a:pt x="4960" y="40636"/>
                  </a:cubicBezTo>
                  <a:lnTo>
                    <a:pt x="4960" y="40512"/>
                  </a:lnTo>
                  <a:cubicBezTo>
                    <a:pt x="5268" y="40266"/>
                    <a:pt x="5361" y="39927"/>
                    <a:pt x="5422" y="39557"/>
                  </a:cubicBezTo>
                  <a:cubicBezTo>
                    <a:pt x="5484" y="39218"/>
                    <a:pt x="5576" y="38910"/>
                    <a:pt x="5669" y="38572"/>
                  </a:cubicBezTo>
                  <a:cubicBezTo>
                    <a:pt x="5669" y="38510"/>
                    <a:pt x="5699" y="38448"/>
                    <a:pt x="5761" y="38356"/>
                  </a:cubicBezTo>
                  <a:cubicBezTo>
                    <a:pt x="6346" y="38695"/>
                    <a:pt x="6932" y="39064"/>
                    <a:pt x="7517" y="39372"/>
                  </a:cubicBezTo>
                  <a:lnTo>
                    <a:pt x="7640" y="39311"/>
                  </a:lnTo>
                  <a:cubicBezTo>
                    <a:pt x="7733" y="39188"/>
                    <a:pt x="7887" y="39095"/>
                    <a:pt x="7887" y="38941"/>
                  </a:cubicBezTo>
                  <a:cubicBezTo>
                    <a:pt x="7887" y="38756"/>
                    <a:pt x="7702" y="38664"/>
                    <a:pt x="7579" y="38541"/>
                  </a:cubicBezTo>
                  <a:cubicBezTo>
                    <a:pt x="7517" y="38448"/>
                    <a:pt x="7394" y="38417"/>
                    <a:pt x="7332" y="38356"/>
                  </a:cubicBezTo>
                  <a:cubicBezTo>
                    <a:pt x="6778" y="38017"/>
                    <a:pt x="6223" y="37709"/>
                    <a:pt x="5669" y="37370"/>
                  </a:cubicBezTo>
                  <a:cubicBezTo>
                    <a:pt x="5576" y="37308"/>
                    <a:pt x="5484" y="37247"/>
                    <a:pt x="5391" y="37154"/>
                  </a:cubicBezTo>
                  <a:cubicBezTo>
                    <a:pt x="5145" y="36908"/>
                    <a:pt x="4899" y="36631"/>
                    <a:pt x="4652" y="36353"/>
                  </a:cubicBezTo>
                  <a:cubicBezTo>
                    <a:pt x="4590" y="36292"/>
                    <a:pt x="4529" y="36199"/>
                    <a:pt x="4560" y="36107"/>
                  </a:cubicBezTo>
                  <a:cubicBezTo>
                    <a:pt x="4560" y="35984"/>
                    <a:pt x="4560" y="35860"/>
                    <a:pt x="4560" y="35737"/>
                  </a:cubicBezTo>
                  <a:lnTo>
                    <a:pt x="3759" y="35737"/>
                  </a:lnTo>
                  <a:cubicBezTo>
                    <a:pt x="3913" y="35953"/>
                    <a:pt x="4067" y="36169"/>
                    <a:pt x="4190" y="36353"/>
                  </a:cubicBezTo>
                  <a:cubicBezTo>
                    <a:pt x="4344" y="36600"/>
                    <a:pt x="4498" y="36815"/>
                    <a:pt x="4652" y="37031"/>
                  </a:cubicBezTo>
                  <a:cubicBezTo>
                    <a:pt x="4775" y="37124"/>
                    <a:pt x="4868" y="37247"/>
                    <a:pt x="4899" y="37401"/>
                  </a:cubicBezTo>
                  <a:lnTo>
                    <a:pt x="4929" y="37462"/>
                  </a:lnTo>
                  <a:lnTo>
                    <a:pt x="4868" y="37432"/>
                  </a:lnTo>
                  <a:cubicBezTo>
                    <a:pt x="4744" y="37339"/>
                    <a:pt x="4652" y="37247"/>
                    <a:pt x="4560" y="37124"/>
                  </a:cubicBezTo>
                  <a:cubicBezTo>
                    <a:pt x="4159" y="36661"/>
                    <a:pt x="3697" y="36230"/>
                    <a:pt x="3327" y="35737"/>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5"/>
            <p:cNvSpPr/>
            <p:nvPr/>
          </p:nvSpPr>
          <p:spPr>
            <a:xfrm>
              <a:off x="1288825" y="1760750"/>
              <a:ext cx="1510325" cy="2357550"/>
            </a:xfrm>
            <a:custGeom>
              <a:rect b="b" l="l" r="r" t="t"/>
              <a:pathLst>
                <a:path extrusionOk="0" h="94302" w="60413">
                  <a:moveTo>
                    <a:pt x="47073" y="186"/>
                  </a:moveTo>
                  <a:cubicBezTo>
                    <a:pt x="47443" y="186"/>
                    <a:pt x="47782" y="247"/>
                    <a:pt x="48152" y="340"/>
                  </a:cubicBezTo>
                  <a:cubicBezTo>
                    <a:pt x="48552" y="463"/>
                    <a:pt x="48922" y="678"/>
                    <a:pt x="49168" y="1048"/>
                  </a:cubicBezTo>
                  <a:cubicBezTo>
                    <a:pt x="49600" y="1603"/>
                    <a:pt x="49630" y="2188"/>
                    <a:pt x="49384" y="2835"/>
                  </a:cubicBezTo>
                  <a:cubicBezTo>
                    <a:pt x="49199" y="3328"/>
                    <a:pt x="48860" y="3728"/>
                    <a:pt x="48429" y="4067"/>
                  </a:cubicBezTo>
                  <a:cubicBezTo>
                    <a:pt x="47998" y="4437"/>
                    <a:pt x="47505" y="4714"/>
                    <a:pt x="47012" y="4930"/>
                  </a:cubicBezTo>
                  <a:cubicBezTo>
                    <a:pt x="46704" y="5084"/>
                    <a:pt x="46396" y="5145"/>
                    <a:pt x="46088" y="5176"/>
                  </a:cubicBezTo>
                  <a:lnTo>
                    <a:pt x="45934" y="5176"/>
                  </a:lnTo>
                  <a:cubicBezTo>
                    <a:pt x="45687" y="5176"/>
                    <a:pt x="45471" y="5115"/>
                    <a:pt x="45256" y="5022"/>
                  </a:cubicBezTo>
                  <a:cubicBezTo>
                    <a:pt x="45133" y="4961"/>
                    <a:pt x="45009" y="4868"/>
                    <a:pt x="44948" y="4745"/>
                  </a:cubicBezTo>
                  <a:cubicBezTo>
                    <a:pt x="44794" y="4560"/>
                    <a:pt x="44794" y="4283"/>
                    <a:pt x="44978" y="4129"/>
                  </a:cubicBezTo>
                  <a:cubicBezTo>
                    <a:pt x="45133" y="3944"/>
                    <a:pt x="45317" y="3790"/>
                    <a:pt x="45564" y="3698"/>
                  </a:cubicBezTo>
                  <a:cubicBezTo>
                    <a:pt x="45749" y="3636"/>
                    <a:pt x="45964" y="3543"/>
                    <a:pt x="46149" y="3451"/>
                  </a:cubicBezTo>
                  <a:lnTo>
                    <a:pt x="46211" y="3359"/>
                  </a:lnTo>
                  <a:lnTo>
                    <a:pt x="46118" y="3297"/>
                  </a:lnTo>
                  <a:lnTo>
                    <a:pt x="46026" y="3297"/>
                  </a:lnTo>
                  <a:cubicBezTo>
                    <a:pt x="45471" y="3297"/>
                    <a:pt x="44948" y="3328"/>
                    <a:pt x="44455" y="3513"/>
                  </a:cubicBezTo>
                  <a:cubicBezTo>
                    <a:pt x="44362" y="3543"/>
                    <a:pt x="44270" y="3543"/>
                    <a:pt x="44147" y="3574"/>
                  </a:cubicBezTo>
                  <a:cubicBezTo>
                    <a:pt x="44085" y="3574"/>
                    <a:pt x="44023" y="3482"/>
                    <a:pt x="44054" y="3420"/>
                  </a:cubicBezTo>
                  <a:lnTo>
                    <a:pt x="44085" y="3297"/>
                  </a:lnTo>
                  <a:cubicBezTo>
                    <a:pt x="44147" y="3112"/>
                    <a:pt x="44147" y="2927"/>
                    <a:pt x="43993" y="2773"/>
                  </a:cubicBezTo>
                  <a:cubicBezTo>
                    <a:pt x="43869" y="2650"/>
                    <a:pt x="43900" y="2558"/>
                    <a:pt x="44054" y="2496"/>
                  </a:cubicBezTo>
                  <a:cubicBezTo>
                    <a:pt x="44578" y="2280"/>
                    <a:pt x="45102" y="2034"/>
                    <a:pt x="45656" y="1880"/>
                  </a:cubicBezTo>
                  <a:cubicBezTo>
                    <a:pt x="45749" y="1849"/>
                    <a:pt x="45872" y="1818"/>
                    <a:pt x="45995" y="1757"/>
                  </a:cubicBezTo>
                  <a:lnTo>
                    <a:pt x="45841" y="1757"/>
                  </a:lnTo>
                  <a:cubicBezTo>
                    <a:pt x="45749" y="1757"/>
                    <a:pt x="45687" y="1757"/>
                    <a:pt x="45625" y="1787"/>
                  </a:cubicBezTo>
                  <a:cubicBezTo>
                    <a:pt x="45317" y="1849"/>
                    <a:pt x="45009" y="1911"/>
                    <a:pt x="44732" y="2003"/>
                  </a:cubicBezTo>
                  <a:cubicBezTo>
                    <a:pt x="44578" y="2065"/>
                    <a:pt x="44424" y="2065"/>
                    <a:pt x="44270" y="2065"/>
                  </a:cubicBezTo>
                  <a:cubicBezTo>
                    <a:pt x="44116" y="2065"/>
                    <a:pt x="44085" y="1972"/>
                    <a:pt x="44085" y="1818"/>
                  </a:cubicBezTo>
                  <a:cubicBezTo>
                    <a:pt x="44054" y="1664"/>
                    <a:pt x="44116" y="1510"/>
                    <a:pt x="44208" y="1387"/>
                  </a:cubicBezTo>
                  <a:cubicBezTo>
                    <a:pt x="44362" y="1202"/>
                    <a:pt x="44516" y="1017"/>
                    <a:pt x="44732" y="894"/>
                  </a:cubicBezTo>
                  <a:cubicBezTo>
                    <a:pt x="45163" y="555"/>
                    <a:pt x="45656" y="432"/>
                    <a:pt x="46180" y="309"/>
                  </a:cubicBezTo>
                  <a:cubicBezTo>
                    <a:pt x="46488" y="216"/>
                    <a:pt x="46765" y="186"/>
                    <a:pt x="47073" y="186"/>
                  </a:cubicBezTo>
                  <a:close/>
                  <a:moveTo>
                    <a:pt x="43500" y="2743"/>
                  </a:moveTo>
                  <a:cubicBezTo>
                    <a:pt x="43592" y="2773"/>
                    <a:pt x="43654" y="2804"/>
                    <a:pt x="43654" y="2927"/>
                  </a:cubicBezTo>
                  <a:cubicBezTo>
                    <a:pt x="43654" y="3143"/>
                    <a:pt x="43623" y="3359"/>
                    <a:pt x="43654" y="3543"/>
                  </a:cubicBezTo>
                  <a:cubicBezTo>
                    <a:pt x="43685" y="3975"/>
                    <a:pt x="43715" y="4406"/>
                    <a:pt x="43685" y="4807"/>
                  </a:cubicBezTo>
                  <a:cubicBezTo>
                    <a:pt x="43654" y="5238"/>
                    <a:pt x="43592" y="5638"/>
                    <a:pt x="43346" y="6008"/>
                  </a:cubicBezTo>
                  <a:cubicBezTo>
                    <a:pt x="43253" y="6162"/>
                    <a:pt x="43161" y="6316"/>
                    <a:pt x="42945" y="6347"/>
                  </a:cubicBezTo>
                  <a:cubicBezTo>
                    <a:pt x="42976" y="6162"/>
                    <a:pt x="43038" y="6008"/>
                    <a:pt x="43068" y="5854"/>
                  </a:cubicBezTo>
                  <a:cubicBezTo>
                    <a:pt x="43253" y="5392"/>
                    <a:pt x="43346" y="4899"/>
                    <a:pt x="43315" y="4375"/>
                  </a:cubicBezTo>
                  <a:cubicBezTo>
                    <a:pt x="43315" y="4036"/>
                    <a:pt x="43284" y="3667"/>
                    <a:pt x="43253" y="3328"/>
                  </a:cubicBezTo>
                  <a:cubicBezTo>
                    <a:pt x="43253" y="3174"/>
                    <a:pt x="43253" y="3051"/>
                    <a:pt x="43284" y="2897"/>
                  </a:cubicBezTo>
                  <a:cubicBezTo>
                    <a:pt x="43315" y="2804"/>
                    <a:pt x="43377" y="2743"/>
                    <a:pt x="43469" y="2743"/>
                  </a:cubicBezTo>
                  <a:close/>
                  <a:moveTo>
                    <a:pt x="35336" y="12909"/>
                  </a:moveTo>
                  <a:lnTo>
                    <a:pt x="35367" y="12970"/>
                  </a:lnTo>
                  <a:cubicBezTo>
                    <a:pt x="35367" y="13001"/>
                    <a:pt x="35367" y="13001"/>
                    <a:pt x="35367" y="13063"/>
                  </a:cubicBezTo>
                  <a:cubicBezTo>
                    <a:pt x="35336" y="13186"/>
                    <a:pt x="35305" y="13371"/>
                    <a:pt x="35243" y="13525"/>
                  </a:cubicBezTo>
                  <a:cubicBezTo>
                    <a:pt x="35243" y="13617"/>
                    <a:pt x="35151" y="13648"/>
                    <a:pt x="35089" y="13648"/>
                  </a:cubicBezTo>
                  <a:cubicBezTo>
                    <a:pt x="35028" y="13648"/>
                    <a:pt x="34997" y="13648"/>
                    <a:pt x="34966" y="13617"/>
                  </a:cubicBezTo>
                  <a:lnTo>
                    <a:pt x="34935" y="13556"/>
                  </a:lnTo>
                  <a:cubicBezTo>
                    <a:pt x="34997" y="13309"/>
                    <a:pt x="35028" y="13094"/>
                    <a:pt x="35243" y="12940"/>
                  </a:cubicBezTo>
                  <a:lnTo>
                    <a:pt x="35336" y="12909"/>
                  </a:lnTo>
                  <a:close/>
                  <a:moveTo>
                    <a:pt x="35089" y="13833"/>
                  </a:moveTo>
                  <a:cubicBezTo>
                    <a:pt x="35305" y="13833"/>
                    <a:pt x="35398" y="13987"/>
                    <a:pt x="35305" y="14172"/>
                  </a:cubicBezTo>
                  <a:lnTo>
                    <a:pt x="35213" y="14234"/>
                  </a:lnTo>
                  <a:cubicBezTo>
                    <a:pt x="35151" y="14264"/>
                    <a:pt x="35059" y="14264"/>
                    <a:pt x="34997" y="14264"/>
                  </a:cubicBezTo>
                  <a:lnTo>
                    <a:pt x="34874" y="14264"/>
                  </a:lnTo>
                  <a:cubicBezTo>
                    <a:pt x="34843" y="14203"/>
                    <a:pt x="34843" y="14141"/>
                    <a:pt x="34843" y="14080"/>
                  </a:cubicBezTo>
                  <a:cubicBezTo>
                    <a:pt x="34843" y="13864"/>
                    <a:pt x="34843" y="13833"/>
                    <a:pt x="34997" y="13833"/>
                  </a:cubicBezTo>
                  <a:close/>
                  <a:moveTo>
                    <a:pt x="36322" y="14449"/>
                  </a:moveTo>
                  <a:cubicBezTo>
                    <a:pt x="36414" y="14449"/>
                    <a:pt x="36537" y="14480"/>
                    <a:pt x="36630" y="14572"/>
                  </a:cubicBezTo>
                  <a:cubicBezTo>
                    <a:pt x="35613" y="14634"/>
                    <a:pt x="34627" y="14696"/>
                    <a:pt x="33611" y="14757"/>
                  </a:cubicBezTo>
                  <a:cubicBezTo>
                    <a:pt x="33734" y="14634"/>
                    <a:pt x="33857" y="14603"/>
                    <a:pt x="33950" y="14603"/>
                  </a:cubicBezTo>
                  <a:cubicBezTo>
                    <a:pt x="34412" y="14572"/>
                    <a:pt x="34843" y="14542"/>
                    <a:pt x="35305" y="14511"/>
                  </a:cubicBezTo>
                  <a:cubicBezTo>
                    <a:pt x="35582" y="14511"/>
                    <a:pt x="35890" y="14511"/>
                    <a:pt x="36168" y="14449"/>
                  </a:cubicBezTo>
                  <a:close/>
                  <a:moveTo>
                    <a:pt x="44732" y="14172"/>
                  </a:moveTo>
                  <a:cubicBezTo>
                    <a:pt x="44732" y="14572"/>
                    <a:pt x="44732" y="14572"/>
                    <a:pt x="44424" y="14665"/>
                  </a:cubicBezTo>
                  <a:cubicBezTo>
                    <a:pt x="44023" y="14819"/>
                    <a:pt x="43592" y="14911"/>
                    <a:pt x="43161" y="14973"/>
                  </a:cubicBezTo>
                  <a:cubicBezTo>
                    <a:pt x="42360" y="15127"/>
                    <a:pt x="41559" y="15219"/>
                    <a:pt x="40727" y="15312"/>
                  </a:cubicBezTo>
                  <a:cubicBezTo>
                    <a:pt x="40388" y="15343"/>
                    <a:pt x="40019" y="15373"/>
                    <a:pt x="39680" y="15435"/>
                  </a:cubicBezTo>
                  <a:cubicBezTo>
                    <a:pt x="39526" y="15435"/>
                    <a:pt x="39372" y="15466"/>
                    <a:pt x="39218" y="15466"/>
                  </a:cubicBezTo>
                  <a:cubicBezTo>
                    <a:pt x="38879" y="15466"/>
                    <a:pt x="38540" y="15404"/>
                    <a:pt x="38201" y="15343"/>
                  </a:cubicBezTo>
                  <a:cubicBezTo>
                    <a:pt x="38078" y="15312"/>
                    <a:pt x="37954" y="15281"/>
                    <a:pt x="37831" y="15281"/>
                  </a:cubicBezTo>
                  <a:cubicBezTo>
                    <a:pt x="37800" y="15281"/>
                    <a:pt x="37739" y="15281"/>
                    <a:pt x="37677" y="15312"/>
                  </a:cubicBezTo>
                  <a:cubicBezTo>
                    <a:pt x="37030" y="15373"/>
                    <a:pt x="36353" y="15435"/>
                    <a:pt x="35706" y="15497"/>
                  </a:cubicBezTo>
                  <a:cubicBezTo>
                    <a:pt x="35120" y="15527"/>
                    <a:pt x="34535" y="15558"/>
                    <a:pt x="33980" y="15589"/>
                  </a:cubicBezTo>
                  <a:lnTo>
                    <a:pt x="33950" y="15589"/>
                  </a:lnTo>
                  <a:cubicBezTo>
                    <a:pt x="33857" y="15589"/>
                    <a:pt x="33826" y="15558"/>
                    <a:pt x="33826" y="15466"/>
                  </a:cubicBezTo>
                  <a:cubicBezTo>
                    <a:pt x="33796" y="15250"/>
                    <a:pt x="33826" y="15219"/>
                    <a:pt x="34011" y="15189"/>
                  </a:cubicBezTo>
                  <a:cubicBezTo>
                    <a:pt x="34812" y="15127"/>
                    <a:pt x="35613" y="15035"/>
                    <a:pt x="36383" y="14973"/>
                  </a:cubicBezTo>
                  <a:cubicBezTo>
                    <a:pt x="36784" y="14911"/>
                    <a:pt x="37154" y="14881"/>
                    <a:pt x="37523" y="14850"/>
                  </a:cubicBezTo>
                  <a:cubicBezTo>
                    <a:pt x="37616" y="14819"/>
                    <a:pt x="37708" y="14819"/>
                    <a:pt x="37800" y="14819"/>
                  </a:cubicBezTo>
                  <a:cubicBezTo>
                    <a:pt x="38047" y="14819"/>
                    <a:pt x="38324" y="14881"/>
                    <a:pt x="38571" y="14911"/>
                  </a:cubicBezTo>
                  <a:cubicBezTo>
                    <a:pt x="38755" y="14973"/>
                    <a:pt x="38971" y="14973"/>
                    <a:pt x="39187" y="14973"/>
                  </a:cubicBezTo>
                  <a:lnTo>
                    <a:pt x="39587" y="14973"/>
                  </a:lnTo>
                  <a:cubicBezTo>
                    <a:pt x="39834" y="14942"/>
                    <a:pt x="40080" y="14911"/>
                    <a:pt x="40327" y="14881"/>
                  </a:cubicBezTo>
                  <a:cubicBezTo>
                    <a:pt x="41128" y="14788"/>
                    <a:pt x="41959" y="14696"/>
                    <a:pt x="42760" y="14572"/>
                  </a:cubicBezTo>
                  <a:cubicBezTo>
                    <a:pt x="43315" y="14511"/>
                    <a:pt x="43900" y="14388"/>
                    <a:pt x="44455" y="14234"/>
                  </a:cubicBezTo>
                  <a:cubicBezTo>
                    <a:pt x="44547" y="14203"/>
                    <a:pt x="44609" y="14203"/>
                    <a:pt x="44732" y="14172"/>
                  </a:cubicBezTo>
                  <a:close/>
                  <a:moveTo>
                    <a:pt x="33333" y="15373"/>
                  </a:moveTo>
                  <a:cubicBezTo>
                    <a:pt x="33549" y="15466"/>
                    <a:pt x="33549" y="15466"/>
                    <a:pt x="33518" y="15712"/>
                  </a:cubicBezTo>
                  <a:cubicBezTo>
                    <a:pt x="33364" y="15712"/>
                    <a:pt x="33272" y="15620"/>
                    <a:pt x="33241" y="15435"/>
                  </a:cubicBezTo>
                  <a:lnTo>
                    <a:pt x="33272" y="15373"/>
                  </a:lnTo>
                  <a:close/>
                  <a:moveTo>
                    <a:pt x="32810" y="15435"/>
                  </a:moveTo>
                  <a:cubicBezTo>
                    <a:pt x="32841" y="15435"/>
                    <a:pt x="32902" y="15466"/>
                    <a:pt x="32902" y="15527"/>
                  </a:cubicBezTo>
                  <a:cubicBezTo>
                    <a:pt x="32933" y="15620"/>
                    <a:pt x="32902" y="15712"/>
                    <a:pt x="32841" y="15712"/>
                  </a:cubicBezTo>
                  <a:lnTo>
                    <a:pt x="32810" y="15743"/>
                  </a:lnTo>
                  <a:cubicBezTo>
                    <a:pt x="32532" y="15774"/>
                    <a:pt x="32286" y="15805"/>
                    <a:pt x="32009" y="15836"/>
                  </a:cubicBezTo>
                  <a:lnTo>
                    <a:pt x="31916" y="15805"/>
                  </a:lnTo>
                  <a:lnTo>
                    <a:pt x="31855" y="15743"/>
                  </a:lnTo>
                  <a:lnTo>
                    <a:pt x="31886" y="15712"/>
                  </a:lnTo>
                  <a:lnTo>
                    <a:pt x="31947" y="15681"/>
                  </a:lnTo>
                  <a:cubicBezTo>
                    <a:pt x="32224" y="15589"/>
                    <a:pt x="32502" y="15527"/>
                    <a:pt x="32779" y="15435"/>
                  </a:cubicBezTo>
                  <a:close/>
                  <a:moveTo>
                    <a:pt x="36383" y="15805"/>
                  </a:moveTo>
                  <a:cubicBezTo>
                    <a:pt x="36630" y="15805"/>
                    <a:pt x="36661" y="15866"/>
                    <a:pt x="36599" y="16113"/>
                  </a:cubicBezTo>
                  <a:cubicBezTo>
                    <a:pt x="36568" y="16236"/>
                    <a:pt x="36537" y="16359"/>
                    <a:pt x="36476" y="16359"/>
                  </a:cubicBezTo>
                  <a:cubicBezTo>
                    <a:pt x="36414" y="16359"/>
                    <a:pt x="36353" y="16328"/>
                    <a:pt x="36260" y="16205"/>
                  </a:cubicBezTo>
                  <a:cubicBezTo>
                    <a:pt x="36137" y="16082"/>
                    <a:pt x="35983" y="16051"/>
                    <a:pt x="35829" y="16051"/>
                  </a:cubicBezTo>
                  <a:lnTo>
                    <a:pt x="35767" y="16051"/>
                  </a:lnTo>
                  <a:cubicBezTo>
                    <a:pt x="35305" y="16082"/>
                    <a:pt x="34874" y="16082"/>
                    <a:pt x="34412" y="16113"/>
                  </a:cubicBezTo>
                  <a:lnTo>
                    <a:pt x="34319" y="16113"/>
                  </a:lnTo>
                  <a:cubicBezTo>
                    <a:pt x="34134" y="16113"/>
                    <a:pt x="33980" y="16082"/>
                    <a:pt x="33826" y="16051"/>
                  </a:cubicBezTo>
                  <a:cubicBezTo>
                    <a:pt x="33765" y="16020"/>
                    <a:pt x="33734" y="15990"/>
                    <a:pt x="33734" y="15928"/>
                  </a:cubicBezTo>
                  <a:cubicBezTo>
                    <a:pt x="34504" y="15897"/>
                    <a:pt x="35305" y="15836"/>
                    <a:pt x="36106" y="15805"/>
                  </a:cubicBezTo>
                  <a:close/>
                  <a:moveTo>
                    <a:pt x="45564" y="15497"/>
                  </a:moveTo>
                  <a:lnTo>
                    <a:pt x="45564" y="15497"/>
                  </a:lnTo>
                  <a:cubicBezTo>
                    <a:pt x="45749" y="15897"/>
                    <a:pt x="45779" y="16482"/>
                    <a:pt x="45656" y="16975"/>
                  </a:cubicBezTo>
                  <a:cubicBezTo>
                    <a:pt x="45625" y="16760"/>
                    <a:pt x="45564" y="15681"/>
                    <a:pt x="45564" y="15497"/>
                  </a:cubicBezTo>
                  <a:close/>
                  <a:moveTo>
                    <a:pt x="38971" y="15959"/>
                  </a:moveTo>
                  <a:lnTo>
                    <a:pt x="39064" y="16020"/>
                  </a:lnTo>
                  <a:cubicBezTo>
                    <a:pt x="39064" y="16082"/>
                    <a:pt x="39094" y="16113"/>
                    <a:pt x="39094" y="16174"/>
                  </a:cubicBezTo>
                  <a:cubicBezTo>
                    <a:pt x="39094" y="16328"/>
                    <a:pt x="39094" y="16482"/>
                    <a:pt x="39094" y="16637"/>
                  </a:cubicBezTo>
                  <a:cubicBezTo>
                    <a:pt x="39094" y="17068"/>
                    <a:pt x="39064" y="17191"/>
                    <a:pt x="39033" y="17191"/>
                  </a:cubicBezTo>
                  <a:lnTo>
                    <a:pt x="39002" y="17191"/>
                  </a:lnTo>
                  <a:cubicBezTo>
                    <a:pt x="38879" y="17037"/>
                    <a:pt x="38971" y="16821"/>
                    <a:pt x="38940" y="16637"/>
                  </a:cubicBezTo>
                  <a:cubicBezTo>
                    <a:pt x="38910" y="16452"/>
                    <a:pt x="38940" y="16236"/>
                    <a:pt x="38940" y="16051"/>
                  </a:cubicBezTo>
                  <a:lnTo>
                    <a:pt x="38971" y="15959"/>
                  </a:lnTo>
                  <a:close/>
                  <a:moveTo>
                    <a:pt x="45009" y="15558"/>
                  </a:moveTo>
                  <a:cubicBezTo>
                    <a:pt x="45287" y="15558"/>
                    <a:pt x="45348" y="15651"/>
                    <a:pt x="45379" y="15897"/>
                  </a:cubicBezTo>
                  <a:cubicBezTo>
                    <a:pt x="45441" y="16205"/>
                    <a:pt x="45379" y="16513"/>
                    <a:pt x="45225" y="16791"/>
                  </a:cubicBezTo>
                  <a:cubicBezTo>
                    <a:pt x="45194" y="16852"/>
                    <a:pt x="45133" y="16914"/>
                    <a:pt x="45040" y="16914"/>
                  </a:cubicBezTo>
                  <a:cubicBezTo>
                    <a:pt x="44948" y="16914"/>
                    <a:pt x="44855" y="16945"/>
                    <a:pt x="44763" y="16975"/>
                  </a:cubicBezTo>
                  <a:cubicBezTo>
                    <a:pt x="44424" y="17006"/>
                    <a:pt x="44085" y="17037"/>
                    <a:pt x="43746" y="17037"/>
                  </a:cubicBezTo>
                  <a:cubicBezTo>
                    <a:pt x="42730" y="17099"/>
                    <a:pt x="41713" y="17129"/>
                    <a:pt x="40666" y="17129"/>
                  </a:cubicBezTo>
                  <a:cubicBezTo>
                    <a:pt x="40357" y="17160"/>
                    <a:pt x="40049" y="17160"/>
                    <a:pt x="39772" y="17314"/>
                  </a:cubicBezTo>
                  <a:cubicBezTo>
                    <a:pt x="39741" y="17345"/>
                    <a:pt x="39680" y="17376"/>
                    <a:pt x="39618" y="17376"/>
                  </a:cubicBezTo>
                  <a:cubicBezTo>
                    <a:pt x="39495" y="17376"/>
                    <a:pt x="39402" y="17283"/>
                    <a:pt x="39279" y="17253"/>
                  </a:cubicBezTo>
                  <a:cubicBezTo>
                    <a:pt x="39218" y="17253"/>
                    <a:pt x="39218" y="17191"/>
                    <a:pt x="39218" y="17129"/>
                  </a:cubicBezTo>
                  <a:cubicBezTo>
                    <a:pt x="39218" y="16945"/>
                    <a:pt x="39218" y="16760"/>
                    <a:pt x="39218" y="16575"/>
                  </a:cubicBezTo>
                  <a:cubicBezTo>
                    <a:pt x="39218" y="16390"/>
                    <a:pt x="39218" y="16205"/>
                    <a:pt x="39218" y="16020"/>
                  </a:cubicBezTo>
                  <a:cubicBezTo>
                    <a:pt x="39187" y="15928"/>
                    <a:pt x="39248" y="15897"/>
                    <a:pt x="39341" y="15897"/>
                  </a:cubicBezTo>
                  <a:lnTo>
                    <a:pt x="39803" y="15897"/>
                  </a:lnTo>
                  <a:cubicBezTo>
                    <a:pt x="40111" y="15866"/>
                    <a:pt x="40419" y="15836"/>
                    <a:pt x="40758" y="15805"/>
                  </a:cubicBezTo>
                  <a:cubicBezTo>
                    <a:pt x="41097" y="15774"/>
                    <a:pt x="41466" y="15712"/>
                    <a:pt x="41836" y="15681"/>
                  </a:cubicBezTo>
                  <a:cubicBezTo>
                    <a:pt x="42391" y="15651"/>
                    <a:pt x="42945" y="15589"/>
                    <a:pt x="43531" y="15589"/>
                  </a:cubicBezTo>
                  <a:lnTo>
                    <a:pt x="43623" y="15589"/>
                  </a:lnTo>
                  <a:cubicBezTo>
                    <a:pt x="44085" y="15589"/>
                    <a:pt x="44547" y="15558"/>
                    <a:pt x="45009" y="15558"/>
                  </a:cubicBezTo>
                  <a:close/>
                  <a:moveTo>
                    <a:pt x="37954" y="15805"/>
                  </a:moveTo>
                  <a:cubicBezTo>
                    <a:pt x="38879" y="15897"/>
                    <a:pt x="38663" y="15712"/>
                    <a:pt x="38725" y="16575"/>
                  </a:cubicBezTo>
                  <a:cubicBezTo>
                    <a:pt x="38755" y="16821"/>
                    <a:pt x="38725" y="17068"/>
                    <a:pt x="38725" y="17314"/>
                  </a:cubicBezTo>
                  <a:cubicBezTo>
                    <a:pt x="38725" y="17376"/>
                    <a:pt x="38663" y="17407"/>
                    <a:pt x="38601" y="17437"/>
                  </a:cubicBezTo>
                  <a:lnTo>
                    <a:pt x="38447" y="17437"/>
                  </a:lnTo>
                  <a:cubicBezTo>
                    <a:pt x="38355" y="17437"/>
                    <a:pt x="38263" y="17407"/>
                    <a:pt x="38139" y="17407"/>
                  </a:cubicBezTo>
                  <a:cubicBezTo>
                    <a:pt x="38047" y="17376"/>
                    <a:pt x="37985" y="17376"/>
                    <a:pt x="37893" y="17376"/>
                  </a:cubicBezTo>
                  <a:cubicBezTo>
                    <a:pt x="37800" y="17376"/>
                    <a:pt x="37708" y="17376"/>
                    <a:pt x="37616" y="17407"/>
                  </a:cubicBezTo>
                  <a:cubicBezTo>
                    <a:pt x="37492" y="17437"/>
                    <a:pt x="37369" y="17437"/>
                    <a:pt x="37215" y="17437"/>
                  </a:cubicBezTo>
                  <a:cubicBezTo>
                    <a:pt x="37123" y="17468"/>
                    <a:pt x="37061" y="17468"/>
                    <a:pt x="36999" y="17468"/>
                  </a:cubicBezTo>
                  <a:cubicBezTo>
                    <a:pt x="36845" y="17468"/>
                    <a:pt x="36876" y="17407"/>
                    <a:pt x="36876" y="17099"/>
                  </a:cubicBezTo>
                  <a:cubicBezTo>
                    <a:pt x="36876" y="17006"/>
                    <a:pt x="36876" y="16883"/>
                    <a:pt x="36876" y="16760"/>
                  </a:cubicBezTo>
                  <a:lnTo>
                    <a:pt x="36845" y="16760"/>
                  </a:lnTo>
                  <a:cubicBezTo>
                    <a:pt x="36845" y="16575"/>
                    <a:pt x="36845" y="16390"/>
                    <a:pt x="36845" y="16174"/>
                  </a:cubicBezTo>
                  <a:cubicBezTo>
                    <a:pt x="36845" y="16051"/>
                    <a:pt x="36907" y="15990"/>
                    <a:pt x="36999" y="15959"/>
                  </a:cubicBezTo>
                  <a:cubicBezTo>
                    <a:pt x="37277" y="15866"/>
                    <a:pt x="37523" y="15805"/>
                    <a:pt x="37800" y="15805"/>
                  </a:cubicBezTo>
                  <a:close/>
                  <a:moveTo>
                    <a:pt x="35120" y="17037"/>
                  </a:moveTo>
                  <a:cubicBezTo>
                    <a:pt x="35213" y="17037"/>
                    <a:pt x="35243" y="17099"/>
                    <a:pt x="35274" y="17160"/>
                  </a:cubicBezTo>
                  <a:cubicBezTo>
                    <a:pt x="35274" y="17253"/>
                    <a:pt x="35274" y="17345"/>
                    <a:pt x="35305" y="17437"/>
                  </a:cubicBezTo>
                  <a:cubicBezTo>
                    <a:pt x="35305" y="17776"/>
                    <a:pt x="35305" y="18146"/>
                    <a:pt x="35398" y="18547"/>
                  </a:cubicBezTo>
                  <a:cubicBezTo>
                    <a:pt x="35243" y="18516"/>
                    <a:pt x="35151" y="18516"/>
                    <a:pt x="35028" y="18516"/>
                  </a:cubicBezTo>
                  <a:cubicBezTo>
                    <a:pt x="34966" y="18454"/>
                    <a:pt x="34997" y="18362"/>
                    <a:pt x="34997" y="18300"/>
                  </a:cubicBezTo>
                  <a:cubicBezTo>
                    <a:pt x="34966" y="17930"/>
                    <a:pt x="34966" y="17561"/>
                    <a:pt x="34966" y="17191"/>
                  </a:cubicBezTo>
                  <a:cubicBezTo>
                    <a:pt x="34966" y="17099"/>
                    <a:pt x="34997" y="17068"/>
                    <a:pt x="35059" y="17068"/>
                  </a:cubicBezTo>
                  <a:cubicBezTo>
                    <a:pt x="35089" y="17037"/>
                    <a:pt x="35089" y="17037"/>
                    <a:pt x="35120" y="17037"/>
                  </a:cubicBezTo>
                  <a:close/>
                  <a:moveTo>
                    <a:pt x="37616" y="18639"/>
                  </a:moveTo>
                  <a:cubicBezTo>
                    <a:pt x="37677" y="18639"/>
                    <a:pt x="37708" y="18670"/>
                    <a:pt x="37708" y="18701"/>
                  </a:cubicBezTo>
                  <a:cubicBezTo>
                    <a:pt x="37708" y="18916"/>
                    <a:pt x="37739" y="19101"/>
                    <a:pt x="37739" y="19317"/>
                  </a:cubicBezTo>
                  <a:cubicBezTo>
                    <a:pt x="37708" y="19563"/>
                    <a:pt x="37554" y="19686"/>
                    <a:pt x="37338" y="19748"/>
                  </a:cubicBezTo>
                  <a:lnTo>
                    <a:pt x="36753" y="19748"/>
                  </a:lnTo>
                  <a:lnTo>
                    <a:pt x="36691" y="19686"/>
                  </a:lnTo>
                  <a:cubicBezTo>
                    <a:pt x="36661" y="19625"/>
                    <a:pt x="36722" y="19594"/>
                    <a:pt x="36784" y="19594"/>
                  </a:cubicBezTo>
                  <a:lnTo>
                    <a:pt x="37092" y="19594"/>
                  </a:lnTo>
                  <a:cubicBezTo>
                    <a:pt x="37184" y="19563"/>
                    <a:pt x="37277" y="19563"/>
                    <a:pt x="37308" y="19440"/>
                  </a:cubicBezTo>
                  <a:lnTo>
                    <a:pt x="37246" y="19409"/>
                  </a:lnTo>
                  <a:lnTo>
                    <a:pt x="37277" y="19378"/>
                  </a:lnTo>
                  <a:lnTo>
                    <a:pt x="37215" y="19409"/>
                  </a:lnTo>
                  <a:cubicBezTo>
                    <a:pt x="36999" y="19440"/>
                    <a:pt x="36845" y="19471"/>
                    <a:pt x="36753" y="19471"/>
                  </a:cubicBezTo>
                  <a:cubicBezTo>
                    <a:pt x="36507" y="19471"/>
                    <a:pt x="36414" y="19348"/>
                    <a:pt x="36137" y="19009"/>
                  </a:cubicBezTo>
                  <a:cubicBezTo>
                    <a:pt x="36198" y="18916"/>
                    <a:pt x="36229" y="18793"/>
                    <a:pt x="36322" y="18731"/>
                  </a:cubicBezTo>
                  <a:cubicBezTo>
                    <a:pt x="36507" y="18855"/>
                    <a:pt x="36537" y="18885"/>
                    <a:pt x="36661" y="18885"/>
                  </a:cubicBezTo>
                  <a:lnTo>
                    <a:pt x="36784" y="18885"/>
                  </a:lnTo>
                  <a:cubicBezTo>
                    <a:pt x="36907" y="18885"/>
                    <a:pt x="37030" y="18855"/>
                    <a:pt x="37154" y="18855"/>
                  </a:cubicBezTo>
                  <a:lnTo>
                    <a:pt x="37184" y="18855"/>
                  </a:lnTo>
                  <a:cubicBezTo>
                    <a:pt x="37246" y="18855"/>
                    <a:pt x="37308" y="18885"/>
                    <a:pt x="37308" y="18978"/>
                  </a:cubicBezTo>
                  <a:cubicBezTo>
                    <a:pt x="37308" y="19132"/>
                    <a:pt x="37338" y="19255"/>
                    <a:pt x="37277" y="19378"/>
                  </a:cubicBezTo>
                  <a:lnTo>
                    <a:pt x="37308" y="19440"/>
                  </a:lnTo>
                  <a:cubicBezTo>
                    <a:pt x="37492" y="19378"/>
                    <a:pt x="37523" y="19255"/>
                    <a:pt x="37523" y="19101"/>
                  </a:cubicBezTo>
                  <a:cubicBezTo>
                    <a:pt x="37523" y="18978"/>
                    <a:pt x="37523" y="18824"/>
                    <a:pt x="37523" y="18701"/>
                  </a:cubicBezTo>
                  <a:lnTo>
                    <a:pt x="37585" y="18639"/>
                  </a:lnTo>
                  <a:close/>
                  <a:moveTo>
                    <a:pt x="35182" y="18762"/>
                  </a:moveTo>
                  <a:cubicBezTo>
                    <a:pt x="35552" y="18762"/>
                    <a:pt x="35921" y="18916"/>
                    <a:pt x="36106" y="19378"/>
                  </a:cubicBezTo>
                  <a:cubicBezTo>
                    <a:pt x="36198" y="19563"/>
                    <a:pt x="36260" y="19779"/>
                    <a:pt x="36229" y="19964"/>
                  </a:cubicBezTo>
                  <a:cubicBezTo>
                    <a:pt x="36229" y="20303"/>
                    <a:pt x="36137" y="20611"/>
                    <a:pt x="36014" y="20888"/>
                  </a:cubicBezTo>
                  <a:cubicBezTo>
                    <a:pt x="35921" y="21042"/>
                    <a:pt x="35829" y="21134"/>
                    <a:pt x="35644" y="21134"/>
                  </a:cubicBezTo>
                  <a:cubicBezTo>
                    <a:pt x="35613" y="21165"/>
                    <a:pt x="35552" y="21165"/>
                    <a:pt x="35490" y="21165"/>
                  </a:cubicBezTo>
                  <a:cubicBezTo>
                    <a:pt x="34997" y="21165"/>
                    <a:pt x="34689" y="20734"/>
                    <a:pt x="34689" y="20272"/>
                  </a:cubicBezTo>
                  <a:cubicBezTo>
                    <a:pt x="34689" y="19994"/>
                    <a:pt x="34720" y="19779"/>
                    <a:pt x="34504" y="19594"/>
                  </a:cubicBezTo>
                  <a:lnTo>
                    <a:pt x="34473" y="19471"/>
                  </a:lnTo>
                  <a:cubicBezTo>
                    <a:pt x="34412" y="19132"/>
                    <a:pt x="34658" y="18793"/>
                    <a:pt x="34997" y="18762"/>
                  </a:cubicBezTo>
                  <a:close/>
                  <a:moveTo>
                    <a:pt x="46950" y="1"/>
                  </a:moveTo>
                  <a:cubicBezTo>
                    <a:pt x="46642" y="1"/>
                    <a:pt x="46365" y="31"/>
                    <a:pt x="46088" y="62"/>
                  </a:cubicBezTo>
                  <a:cubicBezTo>
                    <a:pt x="45379" y="155"/>
                    <a:pt x="44701" y="370"/>
                    <a:pt x="44054" y="648"/>
                  </a:cubicBezTo>
                  <a:cubicBezTo>
                    <a:pt x="42945" y="1171"/>
                    <a:pt x="41959" y="1849"/>
                    <a:pt x="41158" y="2804"/>
                  </a:cubicBezTo>
                  <a:cubicBezTo>
                    <a:pt x="40727" y="3328"/>
                    <a:pt x="40388" y="3882"/>
                    <a:pt x="40265" y="4529"/>
                  </a:cubicBezTo>
                  <a:cubicBezTo>
                    <a:pt x="40142" y="5115"/>
                    <a:pt x="40234" y="5669"/>
                    <a:pt x="40635" y="6131"/>
                  </a:cubicBezTo>
                  <a:cubicBezTo>
                    <a:pt x="40850" y="6439"/>
                    <a:pt x="41128" y="6655"/>
                    <a:pt x="41497" y="6809"/>
                  </a:cubicBezTo>
                  <a:cubicBezTo>
                    <a:pt x="41559" y="6840"/>
                    <a:pt x="41651" y="6871"/>
                    <a:pt x="41713" y="6932"/>
                  </a:cubicBezTo>
                  <a:cubicBezTo>
                    <a:pt x="41651" y="6994"/>
                    <a:pt x="41590" y="7056"/>
                    <a:pt x="41559" y="7086"/>
                  </a:cubicBezTo>
                  <a:cubicBezTo>
                    <a:pt x="40820" y="7672"/>
                    <a:pt x="40080" y="8288"/>
                    <a:pt x="39341" y="8873"/>
                  </a:cubicBezTo>
                  <a:cubicBezTo>
                    <a:pt x="38109" y="9859"/>
                    <a:pt x="36876" y="10876"/>
                    <a:pt x="35613" y="11861"/>
                  </a:cubicBezTo>
                  <a:cubicBezTo>
                    <a:pt x="35459" y="11985"/>
                    <a:pt x="35336" y="12108"/>
                    <a:pt x="35213" y="12262"/>
                  </a:cubicBezTo>
                  <a:cubicBezTo>
                    <a:pt x="34966" y="12632"/>
                    <a:pt x="34781" y="13001"/>
                    <a:pt x="34689" y="13402"/>
                  </a:cubicBezTo>
                  <a:cubicBezTo>
                    <a:pt x="34627" y="13556"/>
                    <a:pt x="34689" y="13741"/>
                    <a:pt x="34566" y="13833"/>
                  </a:cubicBezTo>
                  <a:cubicBezTo>
                    <a:pt x="34412" y="13956"/>
                    <a:pt x="34504" y="14141"/>
                    <a:pt x="34442" y="14264"/>
                  </a:cubicBezTo>
                  <a:cubicBezTo>
                    <a:pt x="34165" y="14295"/>
                    <a:pt x="33857" y="14326"/>
                    <a:pt x="33580" y="14357"/>
                  </a:cubicBezTo>
                  <a:cubicBezTo>
                    <a:pt x="33303" y="14388"/>
                    <a:pt x="33087" y="14542"/>
                    <a:pt x="32964" y="14788"/>
                  </a:cubicBezTo>
                  <a:cubicBezTo>
                    <a:pt x="32933" y="14881"/>
                    <a:pt x="32871" y="14973"/>
                    <a:pt x="32871" y="15065"/>
                  </a:cubicBezTo>
                  <a:cubicBezTo>
                    <a:pt x="32841" y="15281"/>
                    <a:pt x="32717" y="15312"/>
                    <a:pt x="32563" y="15373"/>
                  </a:cubicBezTo>
                  <a:cubicBezTo>
                    <a:pt x="32317" y="15404"/>
                    <a:pt x="32101" y="15466"/>
                    <a:pt x="31855" y="15527"/>
                  </a:cubicBezTo>
                  <a:cubicBezTo>
                    <a:pt x="31701" y="15589"/>
                    <a:pt x="31547" y="15651"/>
                    <a:pt x="31393" y="15651"/>
                  </a:cubicBezTo>
                  <a:cubicBezTo>
                    <a:pt x="30992" y="15712"/>
                    <a:pt x="30622" y="15743"/>
                    <a:pt x="30253" y="15774"/>
                  </a:cubicBezTo>
                  <a:lnTo>
                    <a:pt x="30253" y="15928"/>
                  </a:lnTo>
                  <a:cubicBezTo>
                    <a:pt x="30684" y="15866"/>
                    <a:pt x="31115" y="15836"/>
                    <a:pt x="31547" y="15774"/>
                  </a:cubicBezTo>
                  <a:lnTo>
                    <a:pt x="31670" y="15805"/>
                  </a:lnTo>
                  <a:lnTo>
                    <a:pt x="31670" y="15866"/>
                  </a:lnTo>
                  <a:cubicBezTo>
                    <a:pt x="31547" y="15928"/>
                    <a:pt x="31423" y="15959"/>
                    <a:pt x="31300" y="15959"/>
                  </a:cubicBezTo>
                  <a:cubicBezTo>
                    <a:pt x="30961" y="16020"/>
                    <a:pt x="30622" y="16051"/>
                    <a:pt x="30253" y="16082"/>
                  </a:cubicBezTo>
                  <a:lnTo>
                    <a:pt x="30253" y="16328"/>
                  </a:lnTo>
                  <a:cubicBezTo>
                    <a:pt x="30684" y="16298"/>
                    <a:pt x="31115" y="16236"/>
                    <a:pt x="31577" y="16205"/>
                  </a:cubicBezTo>
                  <a:lnTo>
                    <a:pt x="32563" y="16205"/>
                  </a:lnTo>
                  <a:lnTo>
                    <a:pt x="32625" y="16236"/>
                  </a:lnTo>
                  <a:cubicBezTo>
                    <a:pt x="32625" y="16298"/>
                    <a:pt x="32594" y="16298"/>
                    <a:pt x="32563" y="16328"/>
                  </a:cubicBezTo>
                  <a:cubicBezTo>
                    <a:pt x="32471" y="16328"/>
                    <a:pt x="32378" y="16359"/>
                    <a:pt x="32286" y="16359"/>
                  </a:cubicBezTo>
                  <a:cubicBezTo>
                    <a:pt x="31608" y="16359"/>
                    <a:pt x="30930" y="16482"/>
                    <a:pt x="30253" y="16637"/>
                  </a:cubicBezTo>
                  <a:lnTo>
                    <a:pt x="30253" y="16914"/>
                  </a:lnTo>
                  <a:cubicBezTo>
                    <a:pt x="30407" y="16852"/>
                    <a:pt x="30561" y="16821"/>
                    <a:pt x="30715" y="16791"/>
                  </a:cubicBezTo>
                  <a:cubicBezTo>
                    <a:pt x="31331" y="16637"/>
                    <a:pt x="31577" y="16575"/>
                    <a:pt x="32009" y="16575"/>
                  </a:cubicBezTo>
                  <a:cubicBezTo>
                    <a:pt x="32070" y="16575"/>
                    <a:pt x="32132" y="16575"/>
                    <a:pt x="32224" y="16606"/>
                  </a:cubicBezTo>
                  <a:cubicBezTo>
                    <a:pt x="32255" y="16667"/>
                    <a:pt x="32163" y="16698"/>
                    <a:pt x="32132" y="16760"/>
                  </a:cubicBezTo>
                  <a:cubicBezTo>
                    <a:pt x="32070" y="16852"/>
                    <a:pt x="31947" y="16914"/>
                    <a:pt x="31947" y="17068"/>
                  </a:cubicBezTo>
                  <a:cubicBezTo>
                    <a:pt x="31916" y="17160"/>
                    <a:pt x="31824" y="17191"/>
                    <a:pt x="31762" y="17253"/>
                  </a:cubicBezTo>
                  <a:cubicBezTo>
                    <a:pt x="31516" y="17376"/>
                    <a:pt x="31331" y="17530"/>
                    <a:pt x="31146" y="17715"/>
                  </a:cubicBezTo>
                  <a:cubicBezTo>
                    <a:pt x="31054" y="17807"/>
                    <a:pt x="30961" y="17869"/>
                    <a:pt x="30807" y="17900"/>
                  </a:cubicBezTo>
                  <a:cubicBezTo>
                    <a:pt x="30622" y="17930"/>
                    <a:pt x="30438" y="17992"/>
                    <a:pt x="30253" y="18023"/>
                  </a:cubicBezTo>
                  <a:lnTo>
                    <a:pt x="30253" y="18793"/>
                  </a:lnTo>
                  <a:cubicBezTo>
                    <a:pt x="30561" y="18701"/>
                    <a:pt x="30838" y="18639"/>
                    <a:pt x="31146" y="18577"/>
                  </a:cubicBezTo>
                  <a:cubicBezTo>
                    <a:pt x="31608" y="18454"/>
                    <a:pt x="32132" y="18454"/>
                    <a:pt x="32625" y="18423"/>
                  </a:cubicBezTo>
                  <a:cubicBezTo>
                    <a:pt x="32717" y="18423"/>
                    <a:pt x="32748" y="18454"/>
                    <a:pt x="32779" y="18547"/>
                  </a:cubicBezTo>
                  <a:cubicBezTo>
                    <a:pt x="32779" y="18608"/>
                    <a:pt x="32810" y="18670"/>
                    <a:pt x="32841" y="18731"/>
                  </a:cubicBezTo>
                  <a:cubicBezTo>
                    <a:pt x="32902" y="19039"/>
                    <a:pt x="33056" y="19255"/>
                    <a:pt x="33333" y="19348"/>
                  </a:cubicBezTo>
                  <a:lnTo>
                    <a:pt x="33395" y="19409"/>
                  </a:lnTo>
                  <a:cubicBezTo>
                    <a:pt x="33241" y="19656"/>
                    <a:pt x="33118" y="19933"/>
                    <a:pt x="33056" y="20210"/>
                  </a:cubicBezTo>
                  <a:cubicBezTo>
                    <a:pt x="32995" y="20364"/>
                    <a:pt x="32995" y="20518"/>
                    <a:pt x="32995" y="20672"/>
                  </a:cubicBezTo>
                  <a:cubicBezTo>
                    <a:pt x="32995" y="20765"/>
                    <a:pt x="32964" y="20795"/>
                    <a:pt x="32871" y="20826"/>
                  </a:cubicBezTo>
                  <a:cubicBezTo>
                    <a:pt x="32502" y="20950"/>
                    <a:pt x="32101" y="21042"/>
                    <a:pt x="31731" y="21165"/>
                  </a:cubicBezTo>
                  <a:cubicBezTo>
                    <a:pt x="31239" y="21319"/>
                    <a:pt x="30746" y="21504"/>
                    <a:pt x="30253" y="21689"/>
                  </a:cubicBezTo>
                  <a:lnTo>
                    <a:pt x="30253" y="21843"/>
                  </a:lnTo>
                  <a:cubicBezTo>
                    <a:pt x="30838" y="21627"/>
                    <a:pt x="31393" y="21442"/>
                    <a:pt x="31978" y="21258"/>
                  </a:cubicBezTo>
                  <a:cubicBezTo>
                    <a:pt x="32132" y="21196"/>
                    <a:pt x="32286" y="21165"/>
                    <a:pt x="32440" y="21104"/>
                  </a:cubicBezTo>
                  <a:cubicBezTo>
                    <a:pt x="32563" y="21042"/>
                    <a:pt x="32686" y="20980"/>
                    <a:pt x="32871" y="20980"/>
                  </a:cubicBezTo>
                  <a:lnTo>
                    <a:pt x="32995" y="20980"/>
                  </a:lnTo>
                  <a:cubicBezTo>
                    <a:pt x="32841" y="21104"/>
                    <a:pt x="32686" y="21165"/>
                    <a:pt x="32532" y="21196"/>
                  </a:cubicBezTo>
                  <a:cubicBezTo>
                    <a:pt x="31762" y="21473"/>
                    <a:pt x="31023" y="21750"/>
                    <a:pt x="30253" y="22028"/>
                  </a:cubicBezTo>
                  <a:lnTo>
                    <a:pt x="30253" y="22182"/>
                  </a:lnTo>
                  <a:cubicBezTo>
                    <a:pt x="30284" y="22182"/>
                    <a:pt x="30314" y="22182"/>
                    <a:pt x="30376" y="22151"/>
                  </a:cubicBezTo>
                  <a:cubicBezTo>
                    <a:pt x="31208" y="21843"/>
                    <a:pt x="32040" y="21566"/>
                    <a:pt x="32902" y="21319"/>
                  </a:cubicBezTo>
                  <a:cubicBezTo>
                    <a:pt x="32964" y="21288"/>
                    <a:pt x="33025" y="21288"/>
                    <a:pt x="33056" y="21288"/>
                  </a:cubicBezTo>
                  <a:cubicBezTo>
                    <a:pt x="33087" y="21288"/>
                    <a:pt x="33118" y="21319"/>
                    <a:pt x="33179" y="21442"/>
                  </a:cubicBezTo>
                  <a:cubicBezTo>
                    <a:pt x="33364" y="21750"/>
                    <a:pt x="33611" y="21966"/>
                    <a:pt x="33950" y="22120"/>
                  </a:cubicBezTo>
                  <a:cubicBezTo>
                    <a:pt x="34288" y="22305"/>
                    <a:pt x="34627" y="22428"/>
                    <a:pt x="35028" y="22490"/>
                  </a:cubicBezTo>
                  <a:cubicBezTo>
                    <a:pt x="35120" y="22521"/>
                    <a:pt x="35243" y="22521"/>
                    <a:pt x="35367" y="22521"/>
                  </a:cubicBezTo>
                  <a:cubicBezTo>
                    <a:pt x="35613" y="22521"/>
                    <a:pt x="35890" y="22459"/>
                    <a:pt x="36137" y="22367"/>
                  </a:cubicBezTo>
                  <a:cubicBezTo>
                    <a:pt x="36599" y="22151"/>
                    <a:pt x="36938" y="21812"/>
                    <a:pt x="37030" y="21319"/>
                  </a:cubicBezTo>
                  <a:cubicBezTo>
                    <a:pt x="37092" y="21042"/>
                    <a:pt x="37092" y="20765"/>
                    <a:pt x="37030" y="20518"/>
                  </a:cubicBezTo>
                  <a:cubicBezTo>
                    <a:pt x="36999" y="20364"/>
                    <a:pt x="36938" y="20210"/>
                    <a:pt x="36907" y="20087"/>
                  </a:cubicBezTo>
                  <a:cubicBezTo>
                    <a:pt x="36999" y="19994"/>
                    <a:pt x="37092" y="20025"/>
                    <a:pt x="37184" y="19994"/>
                  </a:cubicBezTo>
                  <a:cubicBezTo>
                    <a:pt x="37616" y="19902"/>
                    <a:pt x="37862" y="19625"/>
                    <a:pt x="37893" y="19163"/>
                  </a:cubicBezTo>
                  <a:cubicBezTo>
                    <a:pt x="37893" y="19101"/>
                    <a:pt x="37893" y="19039"/>
                    <a:pt x="37893" y="18947"/>
                  </a:cubicBezTo>
                  <a:cubicBezTo>
                    <a:pt x="37893" y="18885"/>
                    <a:pt x="37924" y="18824"/>
                    <a:pt x="37985" y="18824"/>
                  </a:cubicBezTo>
                  <a:cubicBezTo>
                    <a:pt x="38201" y="18793"/>
                    <a:pt x="38417" y="18793"/>
                    <a:pt x="38601" y="18762"/>
                  </a:cubicBezTo>
                  <a:cubicBezTo>
                    <a:pt x="38663" y="18762"/>
                    <a:pt x="38725" y="18762"/>
                    <a:pt x="38786" y="18701"/>
                  </a:cubicBezTo>
                  <a:cubicBezTo>
                    <a:pt x="38940" y="18485"/>
                    <a:pt x="39156" y="18393"/>
                    <a:pt x="39402" y="18331"/>
                  </a:cubicBezTo>
                  <a:cubicBezTo>
                    <a:pt x="39587" y="18269"/>
                    <a:pt x="39741" y="18208"/>
                    <a:pt x="39926" y="18208"/>
                  </a:cubicBezTo>
                  <a:lnTo>
                    <a:pt x="40850" y="18208"/>
                  </a:lnTo>
                  <a:cubicBezTo>
                    <a:pt x="41374" y="18208"/>
                    <a:pt x="41898" y="18208"/>
                    <a:pt x="42422" y="18177"/>
                  </a:cubicBezTo>
                  <a:cubicBezTo>
                    <a:pt x="43130" y="18146"/>
                    <a:pt x="43808" y="18054"/>
                    <a:pt x="44486" y="17992"/>
                  </a:cubicBezTo>
                  <a:cubicBezTo>
                    <a:pt x="44609" y="17992"/>
                    <a:pt x="44732" y="17961"/>
                    <a:pt x="44855" y="17961"/>
                  </a:cubicBezTo>
                  <a:cubicBezTo>
                    <a:pt x="45009" y="17961"/>
                    <a:pt x="45133" y="17992"/>
                    <a:pt x="45256" y="18054"/>
                  </a:cubicBezTo>
                  <a:cubicBezTo>
                    <a:pt x="45287" y="18084"/>
                    <a:pt x="45317" y="18084"/>
                    <a:pt x="45348" y="18084"/>
                  </a:cubicBezTo>
                  <a:cubicBezTo>
                    <a:pt x="45410" y="18084"/>
                    <a:pt x="45471" y="18054"/>
                    <a:pt x="45533" y="17992"/>
                  </a:cubicBezTo>
                  <a:cubicBezTo>
                    <a:pt x="45595" y="17900"/>
                    <a:pt x="45656" y="17838"/>
                    <a:pt x="45687" y="17746"/>
                  </a:cubicBezTo>
                  <a:cubicBezTo>
                    <a:pt x="45934" y="17006"/>
                    <a:pt x="45934" y="16267"/>
                    <a:pt x="45779" y="15527"/>
                  </a:cubicBezTo>
                  <a:cubicBezTo>
                    <a:pt x="45749" y="15404"/>
                    <a:pt x="45687" y="15312"/>
                    <a:pt x="45564" y="15219"/>
                  </a:cubicBezTo>
                  <a:cubicBezTo>
                    <a:pt x="45533" y="15189"/>
                    <a:pt x="45502" y="15158"/>
                    <a:pt x="45441" y="15158"/>
                  </a:cubicBezTo>
                  <a:cubicBezTo>
                    <a:pt x="45410" y="15158"/>
                    <a:pt x="45379" y="15189"/>
                    <a:pt x="45348" y="15189"/>
                  </a:cubicBezTo>
                  <a:cubicBezTo>
                    <a:pt x="45225" y="15281"/>
                    <a:pt x="45102" y="15312"/>
                    <a:pt x="44978" y="15343"/>
                  </a:cubicBezTo>
                  <a:lnTo>
                    <a:pt x="43531" y="15343"/>
                  </a:lnTo>
                  <a:cubicBezTo>
                    <a:pt x="43531" y="15281"/>
                    <a:pt x="43592" y="15281"/>
                    <a:pt x="43623" y="15281"/>
                  </a:cubicBezTo>
                  <a:cubicBezTo>
                    <a:pt x="44208" y="15158"/>
                    <a:pt x="44763" y="15035"/>
                    <a:pt x="45317" y="14819"/>
                  </a:cubicBezTo>
                  <a:cubicBezTo>
                    <a:pt x="45502" y="14757"/>
                    <a:pt x="45687" y="14665"/>
                    <a:pt x="45872" y="14572"/>
                  </a:cubicBezTo>
                  <a:cubicBezTo>
                    <a:pt x="46180" y="14357"/>
                    <a:pt x="46272" y="13987"/>
                    <a:pt x="46088" y="13648"/>
                  </a:cubicBezTo>
                  <a:cubicBezTo>
                    <a:pt x="46088" y="13648"/>
                    <a:pt x="46088" y="13617"/>
                    <a:pt x="46057" y="13617"/>
                  </a:cubicBezTo>
                  <a:cubicBezTo>
                    <a:pt x="46057" y="13617"/>
                    <a:pt x="46026" y="13648"/>
                    <a:pt x="46026" y="13648"/>
                  </a:cubicBezTo>
                  <a:lnTo>
                    <a:pt x="46026" y="13679"/>
                  </a:lnTo>
                  <a:lnTo>
                    <a:pt x="45995" y="13679"/>
                  </a:lnTo>
                  <a:cubicBezTo>
                    <a:pt x="45995" y="13833"/>
                    <a:pt x="45995" y="13987"/>
                    <a:pt x="45995" y="14141"/>
                  </a:cubicBezTo>
                  <a:lnTo>
                    <a:pt x="45964" y="14172"/>
                  </a:lnTo>
                  <a:lnTo>
                    <a:pt x="45903" y="14141"/>
                  </a:lnTo>
                  <a:cubicBezTo>
                    <a:pt x="45810" y="14018"/>
                    <a:pt x="45841" y="13864"/>
                    <a:pt x="45841" y="13741"/>
                  </a:cubicBezTo>
                  <a:cubicBezTo>
                    <a:pt x="45872" y="13679"/>
                    <a:pt x="45964" y="13710"/>
                    <a:pt x="45995" y="13679"/>
                  </a:cubicBezTo>
                  <a:lnTo>
                    <a:pt x="45995" y="13648"/>
                  </a:lnTo>
                  <a:lnTo>
                    <a:pt x="46026" y="13648"/>
                  </a:lnTo>
                  <a:lnTo>
                    <a:pt x="46026" y="13617"/>
                  </a:lnTo>
                  <a:cubicBezTo>
                    <a:pt x="46026" y="13556"/>
                    <a:pt x="45964" y="13525"/>
                    <a:pt x="45934" y="13525"/>
                  </a:cubicBezTo>
                  <a:lnTo>
                    <a:pt x="45903" y="13525"/>
                  </a:lnTo>
                  <a:cubicBezTo>
                    <a:pt x="45810" y="13556"/>
                    <a:pt x="45687" y="13617"/>
                    <a:pt x="45595" y="13679"/>
                  </a:cubicBezTo>
                  <a:cubicBezTo>
                    <a:pt x="45287" y="13833"/>
                    <a:pt x="44978" y="13956"/>
                    <a:pt x="44670" y="14018"/>
                  </a:cubicBezTo>
                  <a:cubicBezTo>
                    <a:pt x="43993" y="14203"/>
                    <a:pt x="43284" y="14357"/>
                    <a:pt x="42606" y="14449"/>
                  </a:cubicBezTo>
                  <a:cubicBezTo>
                    <a:pt x="42144" y="14511"/>
                    <a:pt x="41713" y="14572"/>
                    <a:pt x="41251" y="14603"/>
                  </a:cubicBezTo>
                  <a:cubicBezTo>
                    <a:pt x="40666" y="14696"/>
                    <a:pt x="40080" y="14757"/>
                    <a:pt x="39495" y="14819"/>
                  </a:cubicBezTo>
                  <a:cubicBezTo>
                    <a:pt x="39402" y="14819"/>
                    <a:pt x="39279" y="14850"/>
                    <a:pt x="39156" y="14850"/>
                  </a:cubicBezTo>
                  <a:cubicBezTo>
                    <a:pt x="38971" y="14850"/>
                    <a:pt x="38786" y="14819"/>
                    <a:pt x="38601" y="14757"/>
                  </a:cubicBezTo>
                  <a:cubicBezTo>
                    <a:pt x="38324" y="14696"/>
                    <a:pt x="38078" y="14665"/>
                    <a:pt x="37800" y="14665"/>
                  </a:cubicBezTo>
                  <a:cubicBezTo>
                    <a:pt x="37616" y="14665"/>
                    <a:pt x="37431" y="14696"/>
                    <a:pt x="37215" y="14726"/>
                  </a:cubicBezTo>
                  <a:cubicBezTo>
                    <a:pt x="37184" y="14726"/>
                    <a:pt x="37123" y="14757"/>
                    <a:pt x="37061" y="14757"/>
                  </a:cubicBezTo>
                  <a:cubicBezTo>
                    <a:pt x="37030" y="14757"/>
                    <a:pt x="36969" y="14726"/>
                    <a:pt x="36938" y="14726"/>
                  </a:cubicBezTo>
                  <a:lnTo>
                    <a:pt x="36876" y="14603"/>
                  </a:lnTo>
                  <a:cubicBezTo>
                    <a:pt x="36784" y="14326"/>
                    <a:pt x="36599" y="14203"/>
                    <a:pt x="36322" y="14203"/>
                  </a:cubicBezTo>
                  <a:lnTo>
                    <a:pt x="35582" y="14203"/>
                  </a:lnTo>
                  <a:cubicBezTo>
                    <a:pt x="35521" y="14203"/>
                    <a:pt x="35490" y="14172"/>
                    <a:pt x="35459" y="14110"/>
                  </a:cubicBezTo>
                  <a:cubicBezTo>
                    <a:pt x="35459" y="13987"/>
                    <a:pt x="35459" y="13864"/>
                    <a:pt x="35398" y="13771"/>
                  </a:cubicBezTo>
                  <a:cubicBezTo>
                    <a:pt x="35367" y="13741"/>
                    <a:pt x="35398" y="13679"/>
                    <a:pt x="35398" y="13617"/>
                  </a:cubicBezTo>
                  <a:cubicBezTo>
                    <a:pt x="35521" y="13155"/>
                    <a:pt x="35706" y="12724"/>
                    <a:pt x="36106" y="12416"/>
                  </a:cubicBezTo>
                  <a:cubicBezTo>
                    <a:pt x="37061" y="11677"/>
                    <a:pt x="38016" y="10906"/>
                    <a:pt x="38940" y="10136"/>
                  </a:cubicBezTo>
                  <a:cubicBezTo>
                    <a:pt x="40142" y="9181"/>
                    <a:pt x="41343" y="8257"/>
                    <a:pt x="42545" y="7302"/>
                  </a:cubicBezTo>
                  <a:cubicBezTo>
                    <a:pt x="42699" y="7179"/>
                    <a:pt x="42853" y="7086"/>
                    <a:pt x="43038" y="7086"/>
                  </a:cubicBezTo>
                  <a:lnTo>
                    <a:pt x="43068" y="7086"/>
                  </a:lnTo>
                  <a:cubicBezTo>
                    <a:pt x="43346" y="7086"/>
                    <a:pt x="43623" y="7056"/>
                    <a:pt x="43900" y="7025"/>
                  </a:cubicBezTo>
                  <a:cubicBezTo>
                    <a:pt x="44701" y="6871"/>
                    <a:pt x="45441" y="6624"/>
                    <a:pt x="46180" y="6255"/>
                  </a:cubicBezTo>
                  <a:cubicBezTo>
                    <a:pt x="47166" y="5762"/>
                    <a:pt x="48028" y="5115"/>
                    <a:pt x="48737" y="4283"/>
                  </a:cubicBezTo>
                  <a:cubicBezTo>
                    <a:pt x="49107" y="3882"/>
                    <a:pt x="49384" y="3420"/>
                    <a:pt x="49569" y="2897"/>
                  </a:cubicBezTo>
                  <a:cubicBezTo>
                    <a:pt x="49815" y="2157"/>
                    <a:pt x="49754" y="1479"/>
                    <a:pt x="49230" y="894"/>
                  </a:cubicBezTo>
                  <a:cubicBezTo>
                    <a:pt x="48953" y="555"/>
                    <a:pt x="48583" y="340"/>
                    <a:pt x="48182" y="216"/>
                  </a:cubicBezTo>
                  <a:cubicBezTo>
                    <a:pt x="47782" y="62"/>
                    <a:pt x="47351" y="1"/>
                    <a:pt x="46950" y="1"/>
                  </a:cubicBezTo>
                  <a:close/>
                  <a:moveTo>
                    <a:pt x="38232" y="38848"/>
                  </a:moveTo>
                  <a:cubicBezTo>
                    <a:pt x="38293" y="38848"/>
                    <a:pt x="38324" y="38910"/>
                    <a:pt x="38386" y="38941"/>
                  </a:cubicBezTo>
                  <a:lnTo>
                    <a:pt x="38324" y="39002"/>
                  </a:lnTo>
                  <a:cubicBezTo>
                    <a:pt x="38263" y="39002"/>
                    <a:pt x="38170" y="38941"/>
                    <a:pt x="38170" y="38879"/>
                  </a:cubicBezTo>
                  <a:lnTo>
                    <a:pt x="38232" y="38848"/>
                  </a:lnTo>
                  <a:close/>
                  <a:moveTo>
                    <a:pt x="44670" y="38818"/>
                  </a:moveTo>
                  <a:cubicBezTo>
                    <a:pt x="44855" y="38848"/>
                    <a:pt x="44948" y="38910"/>
                    <a:pt x="45133" y="39095"/>
                  </a:cubicBezTo>
                  <a:cubicBezTo>
                    <a:pt x="45287" y="39218"/>
                    <a:pt x="45441" y="39341"/>
                    <a:pt x="45471" y="39526"/>
                  </a:cubicBezTo>
                  <a:lnTo>
                    <a:pt x="45441" y="39526"/>
                  </a:lnTo>
                  <a:cubicBezTo>
                    <a:pt x="45194" y="39311"/>
                    <a:pt x="44917" y="39064"/>
                    <a:pt x="44670" y="38818"/>
                  </a:cubicBezTo>
                  <a:close/>
                  <a:moveTo>
                    <a:pt x="45471" y="39557"/>
                  </a:moveTo>
                  <a:lnTo>
                    <a:pt x="45533" y="39588"/>
                  </a:lnTo>
                  <a:lnTo>
                    <a:pt x="45502" y="39649"/>
                  </a:lnTo>
                  <a:lnTo>
                    <a:pt x="45471" y="39619"/>
                  </a:lnTo>
                  <a:lnTo>
                    <a:pt x="45471" y="39557"/>
                  </a:lnTo>
                  <a:close/>
                  <a:moveTo>
                    <a:pt x="45656" y="40758"/>
                  </a:moveTo>
                  <a:lnTo>
                    <a:pt x="45687" y="40789"/>
                  </a:lnTo>
                  <a:lnTo>
                    <a:pt x="45687" y="40851"/>
                  </a:lnTo>
                  <a:cubicBezTo>
                    <a:pt x="45656" y="40851"/>
                    <a:pt x="45625" y="40820"/>
                    <a:pt x="45625" y="40789"/>
                  </a:cubicBezTo>
                  <a:lnTo>
                    <a:pt x="45656" y="40758"/>
                  </a:lnTo>
                  <a:close/>
                  <a:moveTo>
                    <a:pt x="38817" y="39619"/>
                  </a:moveTo>
                  <a:cubicBezTo>
                    <a:pt x="38910" y="39619"/>
                    <a:pt x="38940" y="39680"/>
                    <a:pt x="39002" y="39742"/>
                  </a:cubicBezTo>
                  <a:cubicBezTo>
                    <a:pt x="39248" y="40081"/>
                    <a:pt x="39526" y="40420"/>
                    <a:pt x="39526" y="40913"/>
                  </a:cubicBezTo>
                  <a:cubicBezTo>
                    <a:pt x="39433" y="40851"/>
                    <a:pt x="39402" y="40789"/>
                    <a:pt x="39372" y="40728"/>
                  </a:cubicBezTo>
                  <a:cubicBezTo>
                    <a:pt x="39156" y="40358"/>
                    <a:pt x="38971" y="40019"/>
                    <a:pt x="38755" y="39649"/>
                  </a:cubicBezTo>
                  <a:cubicBezTo>
                    <a:pt x="38786" y="39619"/>
                    <a:pt x="38786" y="39619"/>
                    <a:pt x="38817" y="39619"/>
                  </a:cubicBezTo>
                  <a:close/>
                  <a:moveTo>
                    <a:pt x="45718" y="40851"/>
                  </a:moveTo>
                  <a:lnTo>
                    <a:pt x="45749" y="40943"/>
                  </a:lnTo>
                  <a:lnTo>
                    <a:pt x="45749" y="41005"/>
                  </a:lnTo>
                  <a:lnTo>
                    <a:pt x="45718" y="40943"/>
                  </a:lnTo>
                  <a:lnTo>
                    <a:pt x="45718" y="40851"/>
                  </a:lnTo>
                  <a:close/>
                  <a:moveTo>
                    <a:pt x="45810" y="41221"/>
                  </a:moveTo>
                  <a:lnTo>
                    <a:pt x="45841" y="41282"/>
                  </a:lnTo>
                  <a:lnTo>
                    <a:pt x="45810" y="41344"/>
                  </a:lnTo>
                  <a:lnTo>
                    <a:pt x="45779" y="41282"/>
                  </a:lnTo>
                  <a:lnTo>
                    <a:pt x="45810" y="41221"/>
                  </a:lnTo>
                  <a:close/>
                  <a:moveTo>
                    <a:pt x="45903" y="41498"/>
                  </a:moveTo>
                  <a:lnTo>
                    <a:pt x="45934" y="41590"/>
                  </a:lnTo>
                  <a:lnTo>
                    <a:pt x="45903" y="41621"/>
                  </a:lnTo>
                  <a:lnTo>
                    <a:pt x="45872" y="41621"/>
                  </a:lnTo>
                  <a:lnTo>
                    <a:pt x="45872" y="41529"/>
                  </a:lnTo>
                  <a:lnTo>
                    <a:pt x="45903" y="41498"/>
                  </a:lnTo>
                  <a:close/>
                  <a:moveTo>
                    <a:pt x="33025" y="41097"/>
                  </a:moveTo>
                  <a:cubicBezTo>
                    <a:pt x="33025" y="41097"/>
                    <a:pt x="33056" y="41097"/>
                    <a:pt x="33087" y="41128"/>
                  </a:cubicBezTo>
                  <a:cubicBezTo>
                    <a:pt x="33179" y="41128"/>
                    <a:pt x="33272" y="41159"/>
                    <a:pt x="33272" y="41282"/>
                  </a:cubicBezTo>
                  <a:cubicBezTo>
                    <a:pt x="33272" y="41344"/>
                    <a:pt x="33303" y="41405"/>
                    <a:pt x="33333" y="41498"/>
                  </a:cubicBezTo>
                  <a:cubicBezTo>
                    <a:pt x="33364" y="41744"/>
                    <a:pt x="33333" y="41806"/>
                    <a:pt x="33241" y="41806"/>
                  </a:cubicBezTo>
                  <a:cubicBezTo>
                    <a:pt x="33179" y="41806"/>
                    <a:pt x="33149" y="41806"/>
                    <a:pt x="33087" y="41775"/>
                  </a:cubicBezTo>
                  <a:lnTo>
                    <a:pt x="32841" y="41775"/>
                  </a:lnTo>
                  <a:cubicBezTo>
                    <a:pt x="32779" y="41744"/>
                    <a:pt x="32717" y="41714"/>
                    <a:pt x="32748" y="41652"/>
                  </a:cubicBezTo>
                  <a:cubicBezTo>
                    <a:pt x="32779" y="41529"/>
                    <a:pt x="32779" y="41436"/>
                    <a:pt x="32717" y="41344"/>
                  </a:cubicBezTo>
                  <a:cubicBezTo>
                    <a:pt x="32656" y="41282"/>
                    <a:pt x="32686" y="41251"/>
                    <a:pt x="32748" y="41190"/>
                  </a:cubicBezTo>
                  <a:cubicBezTo>
                    <a:pt x="32810" y="41128"/>
                    <a:pt x="32902" y="41097"/>
                    <a:pt x="33025" y="41097"/>
                  </a:cubicBezTo>
                  <a:close/>
                  <a:moveTo>
                    <a:pt x="45964" y="41837"/>
                  </a:moveTo>
                  <a:lnTo>
                    <a:pt x="45995" y="41898"/>
                  </a:lnTo>
                  <a:lnTo>
                    <a:pt x="45964" y="41929"/>
                  </a:lnTo>
                  <a:lnTo>
                    <a:pt x="45964" y="41898"/>
                  </a:lnTo>
                  <a:lnTo>
                    <a:pt x="45964" y="41837"/>
                  </a:lnTo>
                  <a:close/>
                  <a:moveTo>
                    <a:pt x="43839" y="39126"/>
                  </a:moveTo>
                  <a:cubicBezTo>
                    <a:pt x="44054" y="39126"/>
                    <a:pt x="44270" y="39187"/>
                    <a:pt x="44393" y="39249"/>
                  </a:cubicBezTo>
                  <a:cubicBezTo>
                    <a:pt x="44455" y="39311"/>
                    <a:pt x="44486" y="39372"/>
                    <a:pt x="44547" y="39434"/>
                  </a:cubicBezTo>
                  <a:cubicBezTo>
                    <a:pt x="44794" y="39803"/>
                    <a:pt x="44978" y="40204"/>
                    <a:pt x="45009" y="40666"/>
                  </a:cubicBezTo>
                  <a:cubicBezTo>
                    <a:pt x="45009" y="40820"/>
                    <a:pt x="45040" y="40943"/>
                    <a:pt x="45040" y="41128"/>
                  </a:cubicBezTo>
                  <a:cubicBezTo>
                    <a:pt x="45040" y="41282"/>
                    <a:pt x="45009" y="41467"/>
                    <a:pt x="45009" y="41621"/>
                  </a:cubicBezTo>
                  <a:cubicBezTo>
                    <a:pt x="45009" y="41775"/>
                    <a:pt x="44948" y="41929"/>
                    <a:pt x="44855" y="42052"/>
                  </a:cubicBezTo>
                  <a:cubicBezTo>
                    <a:pt x="44794" y="42145"/>
                    <a:pt x="44763" y="42206"/>
                    <a:pt x="44640" y="42206"/>
                  </a:cubicBezTo>
                  <a:cubicBezTo>
                    <a:pt x="44609" y="42206"/>
                    <a:pt x="44578" y="42206"/>
                    <a:pt x="44516" y="42176"/>
                  </a:cubicBezTo>
                  <a:cubicBezTo>
                    <a:pt x="44301" y="42083"/>
                    <a:pt x="44116" y="42022"/>
                    <a:pt x="43962" y="41837"/>
                  </a:cubicBezTo>
                  <a:cubicBezTo>
                    <a:pt x="43900" y="41775"/>
                    <a:pt x="43839" y="41744"/>
                    <a:pt x="43746" y="41683"/>
                  </a:cubicBezTo>
                  <a:cubicBezTo>
                    <a:pt x="43685" y="41621"/>
                    <a:pt x="43592" y="41559"/>
                    <a:pt x="43500" y="41498"/>
                  </a:cubicBezTo>
                  <a:cubicBezTo>
                    <a:pt x="43346" y="41313"/>
                    <a:pt x="43161" y="41097"/>
                    <a:pt x="42976" y="40913"/>
                  </a:cubicBezTo>
                  <a:cubicBezTo>
                    <a:pt x="42730" y="40666"/>
                    <a:pt x="42668" y="40327"/>
                    <a:pt x="42760" y="39988"/>
                  </a:cubicBezTo>
                  <a:cubicBezTo>
                    <a:pt x="42822" y="39680"/>
                    <a:pt x="43007" y="39465"/>
                    <a:pt x="43253" y="39280"/>
                  </a:cubicBezTo>
                  <a:cubicBezTo>
                    <a:pt x="43377" y="39187"/>
                    <a:pt x="43592" y="39126"/>
                    <a:pt x="43839" y="39126"/>
                  </a:cubicBezTo>
                  <a:close/>
                  <a:moveTo>
                    <a:pt x="32933" y="41929"/>
                  </a:moveTo>
                  <a:cubicBezTo>
                    <a:pt x="33149" y="41960"/>
                    <a:pt x="33364" y="41991"/>
                    <a:pt x="33580" y="42022"/>
                  </a:cubicBezTo>
                  <a:cubicBezTo>
                    <a:pt x="33672" y="42022"/>
                    <a:pt x="33734" y="42206"/>
                    <a:pt x="33703" y="42330"/>
                  </a:cubicBezTo>
                  <a:lnTo>
                    <a:pt x="33611" y="42360"/>
                  </a:lnTo>
                  <a:cubicBezTo>
                    <a:pt x="33457" y="42360"/>
                    <a:pt x="33333" y="42330"/>
                    <a:pt x="33210" y="42330"/>
                  </a:cubicBezTo>
                  <a:lnTo>
                    <a:pt x="32964" y="42330"/>
                  </a:lnTo>
                  <a:cubicBezTo>
                    <a:pt x="32902" y="42330"/>
                    <a:pt x="32779" y="42206"/>
                    <a:pt x="32779" y="42114"/>
                  </a:cubicBezTo>
                  <a:cubicBezTo>
                    <a:pt x="32748" y="42052"/>
                    <a:pt x="32810" y="42022"/>
                    <a:pt x="32841" y="41960"/>
                  </a:cubicBezTo>
                  <a:lnTo>
                    <a:pt x="32933" y="41929"/>
                  </a:lnTo>
                  <a:close/>
                  <a:moveTo>
                    <a:pt x="35829" y="39372"/>
                  </a:moveTo>
                  <a:cubicBezTo>
                    <a:pt x="35921" y="39372"/>
                    <a:pt x="36014" y="39465"/>
                    <a:pt x="36075" y="39619"/>
                  </a:cubicBezTo>
                  <a:cubicBezTo>
                    <a:pt x="36229" y="39927"/>
                    <a:pt x="36229" y="40235"/>
                    <a:pt x="36229" y="40543"/>
                  </a:cubicBezTo>
                  <a:cubicBezTo>
                    <a:pt x="36229" y="40666"/>
                    <a:pt x="36106" y="40789"/>
                    <a:pt x="36291" y="40882"/>
                  </a:cubicBezTo>
                  <a:lnTo>
                    <a:pt x="36322" y="40974"/>
                  </a:lnTo>
                  <a:cubicBezTo>
                    <a:pt x="36353" y="41806"/>
                    <a:pt x="36383" y="42638"/>
                    <a:pt x="36414" y="43470"/>
                  </a:cubicBezTo>
                  <a:lnTo>
                    <a:pt x="36383" y="43531"/>
                  </a:lnTo>
                  <a:lnTo>
                    <a:pt x="35706" y="43531"/>
                  </a:lnTo>
                  <a:cubicBezTo>
                    <a:pt x="35675" y="43531"/>
                    <a:pt x="35613" y="43531"/>
                    <a:pt x="35582" y="43562"/>
                  </a:cubicBezTo>
                  <a:lnTo>
                    <a:pt x="35428" y="43562"/>
                  </a:lnTo>
                  <a:cubicBezTo>
                    <a:pt x="35398" y="43562"/>
                    <a:pt x="35336" y="43562"/>
                    <a:pt x="35305" y="43531"/>
                  </a:cubicBezTo>
                  <a:cubicBezTo>
                    <a:pt x="35182" y="43408"/>
                    <a:pt x="35243" y="43223"/>
                    <a:pt x="35243" y="43069"/>
                  </a:cubicBezTo>
                  <a:cubicBezTo>
                    <a:pt x="35213" y="42484"/>
                    <a:pt x="35182" y="41868"/>
                    <a:pt x="35151" y="41282"/>
                  </a:cubicBezTo>
                  <a:cubicBezTo>
                    <a:pt x="35151" y="41128"/>
                    <a:pt x="35120" y="40974"/>
                    <a:pt x="35213" y="40820"/>
                  </a:cubicBezTo>
                  <a:cubicBezTo>
                    <a:pt x="35243" y="40789"/>
                    <a:pt x="35213" y="40728"/>
                    <a:pt x="35182" y="40697"/>
                  </a:cubicBezTo>
                  <a:cubicBezTo>
                    <a:pt x="35089" y="40358"/>
                    <a:pt x="35182" y="40050"/>
                    <a:pt x="35305" y="39773"/>
                  </a:cubicBezTo>
                  <a:cubicBezTo>
                    <a:pt x="35367" y="39619"/>
                    <a:pt x="35490" y="39526"/>
                    <a:pt x="35613" y="39465"/>
                  </a:cubicBezTo>
                  <a:cubicBezTo>
                    <a:pt x="35706" y="39403"/>
                    <a:pt x="35767" y="39372"/>
                    <a:pt x="35829" y="39372"/>
                  </a:cubicBezTo>
                  <a:close/>
                  <a:moveTo>
                    <a:pt x="37985" y="42052"/>
                  </a:moveTo>
                  <a:cubicBezTo>
                    <a:pt x="38047" y="42052"/>
                    <a:pt x="38109" y="42052"/>
                    <a:pt x="38232" y="42083"/>
                  </a:cubicBezTo>
                  <a:cubicBezTo>
                    <a:pt x="38355" y="42114"/>
                    <a:pt x="38478" y="42114"/>
                    <a:pt x="38601" y="42145"/>
                  </a:cubicBezTo>
                  <a:cubicBezTo>
                    <a:pt x="38540" y="42669"/>
                    <a:pt x="38417" y="43161"/>
                    <a:pt x="38293" y="43685"/>
                  </a:cubicBezTo>
                  <a:cubicBezTo>
                    <a:pt x="38201" y="43685"/>
                    <a:pt x="38170" y="43624"/>
                    <a:pt x="38139" y="43562"/>
                  </a:cubicBezTo>
                  <a:cubicBezTo>
                    <a:pt x="38016" y="43408"/>
                    <a:pt x="37893" y="43223"/>
                    <a:pt x="37770" y="43069"/>
                  </a:cubicBezTo>
                  <a:cubicBezTo>
                    <a:pt x="37677" y="42977"/>
                    <a:pt x="37677" y="42853"/>
                    <a:pt x="37708" y="42730"/>
                  </a:cubicBezTo>
                  <a:cubicBezTo>
                    <a:pt x="37739" y="42607"/>
                    <a:pt x="37770" y="42484"/>
                    <a:pt x="37770" y="42391"/>
                  </a:cubicBezTo>
                  <a:cubicBezTo>
                    <a:pt x="37831" y="42114"/>
                    <a:pt x="37862" y="42052"/>
                    <a:pt x="37985" y="42052"/>
                  </a:cubicBezTo>
                  <a:close/>
                  <a:moveTo>
                    <a:pt x="38725" y="43315"/>
                  </a:moveTo>
                  <a:cubicBezTo>
                    <a:pt x="38940" y="43408"/>
                    <a:pt x="39125" y="43377"/>
                    <a:pt x="39310" y="43408"/>
                  </a:cubicBezTo>
                  <a:cubicBezTo>
                    <a:pt x="39279" y="43562"/>
                    <a:pt x="39248" y="43747"/>
                    <a:pt x="39218" y="43901"/>
                  </a:cubicBezTo>
                  <a:lnTo>
                    <a:pt x="39187" y="43993"/>
                  </a:lnTo>
                  <a:lnTo>
                    <a:pt x="39156" y="43993"/>
                  </a:lnTo>
                  <a:cubicBezTo>
                    <a:pt x="39094" y="43993"/>
                    <a:pt x="39094" y="43932"/>
                    <a:pt x="39064" y="43901"/>
                  </a:cubicBezTo>
                  <a:cubicBezTo>
                    <a:pt x="38971" y="43716"/>
                    <a:pt x="38848" y="43562"/>
                    <a:pt x="38725" y="43315"/>
                  </a:cubicBezTo>
                  <a:close/>
                  <a:moveTo>
                    <a:pt x="36198" y="43716"/>
                  </a:moveTo>
                  <a:cubicBezTo>
                    <a:pt x="36322" y="43716"/>
                    <a:pt x="36414" y="43962"/>
                    <a:pt x="36353" y="44055"/>
                  </a:cubicBezTo>
                  <a:lnTo>
                    <a:pt x="36260" y="44086"/>
                  </a:lnTo>
                  <a:lnTo>
                    <a:pt x="35490" y="44086"/>
                  </a:lnTo>
                  <a:cubicBezTo>
                    <a:pt x="35305" y="44086"/>
                    <a:pt x="35305" y="44055"/>
                    <a:pt x="35305" y="43870"/>
                  </a:cubicBezTo>
                  <a:cubicBezTo>
                    <a:pt x="35305" y="43808"/>
                    <a:pt x="35336" y="43778"/>
                    <a:pt x="35398" y="43747"/>
                  </a:cubicBezTo>
                  <a:cubicBezTo>
                    <a:pt x="35582" y="43716"/>
                    <a:pt x="35767" y="43716"/>
                    <a:pt x="35921" y="43716"/>
                  </a:cubicBezTo>
                  <a:close/>
                  <a:moveTo>
                    <a:pt x="36198" y="44240"/>
                  </a:moveTo>
                  <a:cubicBezTo>
                    <a:pt x="36383" y="44270"/>
                    <a:pt x="36414" y="44301"/>
                    <a:pt x="36414" y="44455"/>
                  </a:cubicBezTo>
                  <a:cubicBezTo>
                    <a:pt x="36445" y="44640"/>
                    <a:pt x="36445" y="44825"/>
                    <a:pt x="36445" y="45041"/>
                  </a:cubicBezTo>
                  <a:cubicBezTo>
                    <a:pt x="36445" y="45133"/>
                    <a:pt x="36414" y="45164"/>
                    <a:pt x="36322" y="45164"/>
                  </a:cubicBezTo>
                  <a:lnTo>
                    <a:pt x="35921" y="45164"/>
                  </a:lnTo>
                  <a:cubicBezTo>
                    <a:pt x="35798" y="45164"/>
                    <a:pt x="35644" y="45133"/>
                    <a:pt x="35459" y="45133"/>
                  </a:cubicBezTo>
                  <a:cubicBezTo>
                    <a:pt x="35367" y="44979"/>
                    <a:pt x="35367" y="44794"/>
                    <a:pt x="35336" y="44640"/>
                  </a:cubicBezTo>
                  <a:cubicBezTo>
                    <a:pt x="35243" y="44301"/>
                    <a:pt x="35274" y="44270"/>
                    <a:pt x="35613" y="44240"/>
                  </a:cubicBezTo>
                  <a:close/>
                  <a:moveTo>
                    <a:pt x="35952" y="45318"/>
                  </a:moveTo>
                  <a:cubicBezTo>
                    <a:pt x="36075" y="45318"/>
                    <a:pt x="36198" y="45318"/>
                    <a:pt x="36322" y="45349"/>
                  </a:cubicBezTo>
                  <a:lnTo>
                    <a:pt x="36383" y="45410"/>
                  </a:lnTo>
                  <a:lnTo>
                    <a:pt x="36353" y="45472"/>
                  </a:lnTo>
                  <a:lnTo>
                    <a:pt x="35552" y="45472"/>
                  </a:lnTo>
                  <a:lnTo>
                    <a:pt x="35521" y="45410"/>
                  </a:lnTo>
                  <a:lnTo>
                    <a:pt x="35552" y="45349"/>
                  </a:lnTo>
                  <a:cubicBezTo>
                    <a:pt x="35675" y="45318"/>
                    <a:pt x="35798" y="45318"/>
                    <a:pt x="35952" y="45318"/>
                  </a:cubicBezTo>
                  <a:close/>
                  <a:moveTo>
                    <a:pt x="38047" y="45410"/>
                  </a:moveTo>
                  <a:lnTo>
                    <a:pt x="38078" y="45472"/>
                  </a:lnTo>
                  <a:lnTo>
                    <a:pt x="38016" y="45441"/>
                  </a:lnTo>
                  <a:lnTo>
                    <a:pt x="37985" y="45441"/>
                  </a:lnTo>
                  <a:lnTo>
                    <a:pt x="38047" y="45410"/>
                  </a:lnTo>
                  <a:close/>
                  <a:moveTo>
                    <a:pt x="36938" y="41405"/>
                  </a:moveTo>
                  <a:cubicBezTo>
                    <a:pt x="37400" y="41529"/>
                    <a:pt x="37616" y="41775"/>
                    <a:pt x="37554" y="42237"/>
                  </a:cubicBezTo>
                  <a:cubicBezTo>
                    <a:pt x="37523" y="42638"/>
                    <a:pt x="37431" y="43069"/>
                    <a:pt x="37369" y="43470"/>
                  </a:cubicBezTo>
                  <a:cubicBezTo>
                    <a:pt x="37277" y="44086"/>
                    <a:pt x="37184" y="44671"/>
                    <a:pt x="37061" y="45256"/>
                  </a:cubicBezTo>
                  <a:lnTo>
                    <a:pt x="37061" y="45380"/>
                  </a:lnTo>
                  <a:cubicBezTo>
                    <a:pt x="37030" y="45472"/>
                    <a:pt x="36969" y="45534"/>
                    <a:pt x="36876" y="45534"/>
                  </a:cubicBezTo>
                  <a:cubicBezTo>
                    <a:pt x="36845" y="45534"/>
                    <a:pt x="36784" y="45534"/>
                    <a:pt x="36753" y="45503"/>
                  </a:cubicBezTo>
                  <a:lnTo>
                    <a:pt x="36691" y="45410"/>
                  </a:lnTo>
                  <a:cubicBezTo>
                    <a:pt x="36753" y="45226"/>
                    <a:pt x="36722" y="45010"/>
                    <a:pt x="36722" y="44825"/>
                  </a:cubicBezTo>
                  <a:cubicBezTo>
                    <a:pt x="36661" y="44270"/>
                    <a:pt x="36784" y="43747"/>
                    <a:pt x="36876" y="43192"/>
                  </a:cubicBezTo>
                  <a:cubicBezTo>
                    <a:pt x="36938" y="42853"/>
                    <a:pt x="36999" y="42514"/>
                    <a:pt x="37061" y="42176"/>
                  </a:cubicBezTo>
                  <a:cubicBezTo>
                    <a:pt x="37092" y="41929"/>
                    <a:pt x="37092" y="41683"/>
                    <a:pt x="36845" y="41529"/>
                  </a:cubicBezTo>
                  <a:cubicBezTo>
                    <a:pt x="36815" y="41498"/>
                    <a:pt x="36784" y="41467"/>
                    <a:pt x="36815" y="41405"/>
                  </a:cubicBezTo>
                  <a:close/>
                  <a:moveTo>
                    <a:pt x="38201" y="45472"/>
                  </a:moveTo>
                  <a:lnTo>
                    <a:pt x="38232" y="45534"/>
                  </a:lnTo>
                  <a:lnTo>
                    <a:pt x="38170" y="45534"/>
                  </a:lnTo>
                  <a:lnTo>
                    <a:pt x="38109" y="45472"/>
                  </a:lnTo>
                  <a:close/>
                  <a:moveTo>
                    <a:pt x="37800" y="45718"/>
                  </a:moveTo>
                  <a:lnTo>
                    <a:pt x="37831" y="45780"/>
                  </a:lnTo>
                  <a:lnTo>
                    <a:pt x="37831" y="45780"/>
                  </a:lnTo>
                  <a:lnTo>
                    <a:pt x="37770" y="45749"/>
                  </a:lnTo>
                  <a:lnTo>
                    <a:pt x="37739" y="45749"/>
                  </a:lnTo>
                  <a:lnTo>
                    <a:pt x="37800" y="45718"/>
                  </a:lnTo>
                  <a:close/>
                  <a:moveTo>
                    <a:pt x="37862" y="45780"/>
                  </a:moveTo>
                  <a:lnTo>
                    <a:pt x="37862" y="45780"/>
                  </a:lnTo>
                  <a:cubicBezTo>
                    <a:pt x="37924" y="45811"/>
                    <a:pt x="38016" y="45780"/>
                    <a:pt x="38078" y="45842"/>
                  </a:cubicBezTo>
                  <a:cubicBezTo>
                    <a:pt x="37985" y="45842"/>
                    <a:pt x="37924" y="45842"/>
                    <a:pt x="37862" y="45780"/>
                  </a:cubicBezTo>
                  <a:close/>
                  <a:moveTo>
                    <a:pt x="38078" y="45842"/>
                  </a:moveTo>
                  <a:lnTo>
                    <a:pt x="38078" y="45842"/>
                  </a:lnTo>
                  <a:cubicBezTo>
                    <a:pt x="38139" y="45872"/>
                    <a:pt x="38201" y="45872"/>
                    <a:pt x="38232" y="45903"/>
                  </a:cubicBezTo>
                  <a:cubicBezTo>
                    <a:pt x="38170" y="45903"/>
                    <a:pt x="38109" y="45903"/>
                    <a:pt x="38078" y="45842"/>
                  </a:cubicBezTo>
                  <a:close/>
                  <a:moveTo>
                    <a:pt x="33241" y="40173"/>
                  </a:moveTo>
                  <a:cubicBezTo>
                    <a:pt x="33364" y="40173"/>
                    <a:pt x="33487" y="40204"/>
                    <a:pt x="33642" y="40266"/>
                  </a:cubicBezTo>
                  <a:cubicBezTo>
                    <a:pt x="34011" y="40389"/>
                    <a:pt x="34288" y="40697"/>
                    <a:pt x="34381" y="41097"/>
                  </a:cubicBezTo>
                  <a:cubicBezTo>
                    <a:pt x="34504" y="41559"/>
                    <a:pt x="34597" y="42022"/>
                    <a:pt x="34689" y="42484"/>
                  </a:cubicBezTo>
                  <a:cubicBezTo>
                    <a:pt x="34874" y="43439"/>
                    <a:pt x="35089" y="44363"/>
                    <a:pt x="35274" y="45318"/>
                  </a:cubicBezTo>
                  <a:cubicBezTo>
                    <a:pt x="35305" y="45472"/>
                    <a:pt x="35336" y="45657"/>
                    <a:pt x="35274" y="45842"/>
                  </a:cubicBezTo>
                  <a:cubicBezTo>
                    <a:pt x="35243" y="45872"/>
                    <a:pt x="35243" y="45934"/>
                    <a:pt x="35182" y="45934"/>
                  </a:cubicBezTo>
                  <a:cubicBezTo>
                    <a:pt x="35182" y="45934"/>
                    <a:pt x="35182" y="45934"/>
                    <a:pt x="35151" y="45903"/>
                  </a:cubicBezTo>
                  <a:lnTo>
                    <a:pt x="35059" y="45872"/>
                  </a:lnTo>
                  <a:cubicBezTo>
                    <a:pt x="34997" y="45780"/>
                    <a:pt x="34997" y="45657"/>
                    <a:pt x="34966" y="45534"/>
                  </a:cubicBezTo>
                  <a:cubicBezTo>
                    <a:pt x="34751" y="44702"/>
                    <a:pt x="34566" y="43839"/>
                    <a:pt x="34381" y="43007"/>
                  </a:cubicBezTo>
                  <a:cubicBezTo>
                    <a:pt x="34288" y="42545"/>
                    <a:pt x="34165" y="42083"/>
                    <a:pt x="34073" y="41621"/>
                  </a:cubicBezTo>
                  <a:cubicBezTo>
                    <a:pt x="33980" y="41097"/>
                    <a:pt x="33703" y="40758"/>
                    <a:pt x="33241" y="40543"/>
                  </a:cubicBezTo>
                  <a:cubicBezTo>
                    <a:pt x="33087" y="40481"/>
                    <a:pt x="32933" y="40450"/>
                    <a:pt x="32810" y="40358"/>
                  </a:cubicBezTo>
                  <a:cubicBezTo>
                    <a:pt x="32964" y="40204"/>
                    <a:pt x="33087" y="40173"/>
                    <a:pt x="33241" y="40173"/>
                  </a:cubicBezTo>
                  <a:close/>
                  <a:moveTo>
                    <a:pt x="38263" y="45934"/>
                  </a:moveTo>
                  <a:cubicBezTo>
                    <a:pt x="38324" y="45934"/>
                    <a:pt x="38417" y="45965"/>
                    <a:pt x="38509" y="46027"/>
                  </a:cubicBezTo>
                  <a:cubicBezTo>
                    <a:pt x="38417" y="45996"/>
                    <a:pt x="38324" y="45996"/>
                    <a:pt x="38263" y="45934"/>
                  </a:cubicBezTo>
                  <a:close/>
                  <a:moveTo>
                    <a:pt x="48028" y="44979"/>
                  </a:moveTo>
                  <a:cubicBezTo>
                    <a:pt x="48090" y="45041"/>
                    <a:pt x="48182" y="45102"/>
                    <a:pt x="48244" y="45164"/>
                  </a:cubicBezTo>
                  <a:cubicBezTo>
                    <a:pt x="48460" y="45318"/>
                    <a:pt x="48583" y="45534"/>
                    <a:pt x="48552" y="45811"/>
                  </a:cubicBezTo>
                  <a:cubicBezTo>
                    <a:pt x="48552" y="46027"/>
                    <a:pt x="48490" y="46242"/>
                    <a:pt x="48367" y="46458"/>
                  </a:cubicBezTo>
                  <a:cubicBezTo>
                    <a:pt x="48306" y="46396"/>
                    <a:pt x="48306" y="46304"/>
                    <a:pt x="48275" y="46273"/>
                  </a:cubicBezTo>
                  <a:cubicBezTo>
                    <a:pt x="48182" y="45903"/>
                    <a:pt x="48090" y="45564"/>
                    <a:pt x="48028" y="45226"/>
                  </a:cubicBezTo>
                  <a:cubicBezTo>
                    <a:pt x="47998" y="45164"/>
                    <a:pt x="47936" y="45071"/>
                    <a:pt x="48028" y="44979"/>
                  </a:cubicBezTo>
                  <a:close/>
                  <a:moveTo>
                    <a:pt x="46026" y="42114"/>
                  </a:moveTo>
                  <a:cubicBezTo>
                    <a:pt x="46211" y="42484"/>
                    <a:pt x="46242" y="42884"/>
                    <a:pt x="46303" y="43254"/>
                  </a:cubicBezTo>
                  <a:cubicBezTo>
                    <a:pt x="46457" y="43901"/>
                    <a:pt x="46519" y="44579"/>
                    <a:pt x="46611" y="45256"/>
                  </a:cubicBezTo>
                  <a:cubicBezTo>
                    <a:pt x="46673" y="45688"/>
                    <a:pt x="46704" y="46119"/>
                    <a:pt x="46765" y="46550"/>
                  </a:cubicBezTo>
                  <a:cubicBezTo>
                    <a:pt x="46765" y="46673"/>
                    <a:pt x="46765" y="46827"/>
                    <a:pt x="46734" y="46951"/>
                  </a:cubicBezTo>
                  <a:cubicBezTo>
                    <a:pt x="46704" y="47012"/>
                    <a:pt x="46673" y="47043"/>
                    <a:pt x="46611" y="47043"/>
                  </a:cubicBezTo>
                  <a:lnTo>
                    <a:pt x="46550" y="47043"/>
                  </a:lnTo>
                  <a:cubicBezTo>
                    <a:pt x="46550" y="46982"/>
                    <a:pt x="46550" y="46920"/>
                    <a:pt x="46550" y="46889"/>
                  </a:cubicBezTo>
                  <a:cubicBezTo>
                    <a:pt x="46642" y="46581"/>
                    <a:pt x="46611" y="46242"/>
                    <a:pt x="46580" y="45934"/>
                  </a:cubicBezTo>
                  <a:cubicBezTo>
                    <a:pt x="46550" y="45564"/>
                    <a:pt x="46519" y="45164"/>
                    <a:pt x="46457" y="44794"/>
                  </a:cubicBezTo>
                  <a:cubicBezTo>
                    <a:pt x="46426" y="44394"/>
                    <a:pt x="46334" y="43993"/>
                    <a:pt x="46272" y="43593"/>
                  </a:cubicBezTo>
                  <a:cubicBezTo>
                    <a:pt x="46180" y="43131"/>
                    <a:pt x="46088" y="42669"/>
                    <a:pt x="46026" y="42237"/>
                  </a:cubicBezTo>
                  <a:cubicBezTo>
                    <a:pt x="45995" y="42206"/>
                    <a:pt x="46026" y="42176"/>
                    <a:pt x="46026" y="42114"/>
                  </a:cubicBezTo>
                  <a:close/>
                  <a:moveTo>
                    <a:pt x="30746" y="47228"/>
                  </a:moveTo>
                  <a:cubicBezTo>
                    <a:pt x="30653" y="47351"/>
                    <a:pt x="30499" y="47382"/>
                    <a:pt x="30345" y="47413"/>
                  </a:cubicBezTo>
                  <a:cubicBezTo>
                    <a:pt x="30468" y="47320"/>
                    <a:pt x="30561" y="47228"/>
                    <a:pt x="30715" y="47228"/>
                  </a:cubicBezTo>
                  <a:close/>
                  <a:moveTo>
                    <a:pt x="47505" y="46242"/>
                  </a:moveTo>
                  <a:cubicBezTo>
                    <a:pt x="47690" y="46643"/>
                    <a:pt x="47720" y="47043"/>
                    <a:pt x="47844" y="47413"/>
                  </a:cubicBezTo>
                  <a:cubicBezTo>
                    <a:pt x="47782" y="47444"/>
                    <a:pt x="47751" y="47474"/>
                    <a:pt x="47751" y="47474"/>
                  </a:cubicBezTo>
                  <a:cubicBezTo>
                    <a:pt x="47443" y="47382"/>
                    <a:pt x="47166" y="47320"/>
                    <a:pt x="46858" y="47228"/>
                  </a:cubicBezTo>
                  <a:cubicBezTo>
                    <a:pt x="47166" y="46951"/>
                    <a:pt x="47412" y="46673"/>
                    <a:pt x="47505" y="46242"/>
                  </a:cubicBezTo>
                  <a:close/>
                  <a:moveTo>
                    <a:pt x="32933" y="42699"/>
                  </a:moveTo>
                  <a:cubicBezTo>
                    <a:pt x="32995" y="42699"/>
                    <a:pt x="33056" y="42823"/>
                    <a:pt x="33118" y="42884"/>
                  </a:cubicBezTo>
                  <a:cubicBezTo>
                    <a:pt x="33179" y="42977"/>
                    <a:pt x="33272" y="43100"/>
                    <a:pt x="33364" y="43192"/>
                  </a:cubicBezTo>
                  <a:cubicBezTo>
                    <a:pt x="33487" y="43346"/>
                    <a:pt x="33580" y="43531"/>
                    <a:pt x="33580" y="43747"/>
                  </a:cubicBezTo>
                  <a:cubicBezTo>
                    <a:pt x="33580" y="44301"/>
                    <a:pt x="33611" y="44887"/>
                    <a:pt x="33611" y="45472"/>
                  </a:cubicBezTo>
                  <a:lnTo>
                    <a:pt x="33611" y="45595"/>
                  </a:lnTo>
                  <a:cubicBezTo>
                    <a:pt x="33611" y="45626"/>
                    <a:pt x="33580" y="45688"/>
                    <a:pt x="33518" y="45688"/>
                  </a:cubicBezTo>
                  <a:cubicBezTo>
                    <a:pt x="33333" y="45688"/>
                    <a:pt x="33241" y="45780"/>
                    <a:pt x="33210" y="45965"/>
                  </a:cubicBezTo>
                  <a:cubicBezTo>
                    <a:pt x="33179" y="45996"/>
                    <a:pt x="33149" y="46057"/>
                    <a:pt x="33087" y="46088"/>
                  </a:cubicBezTo>
                  <a:cubicBezTo>
                    <a:pt x="32779" y="46242"/>
                    <a:pt x="32686" y="46458"/>
                    <a:pt x="32779" y="46735"/>
                  </a:cubicBezTo>
                  <a:cubicBezTo>
                    <a:pt x="32810" y="46827"/>
                    <a:pt x="32810" y="46920"/>
                    <a:pt x="32748" y="46982"/>
                  </a:cubicBezTo>
                  <a:cubicBezTo>
                    <a:pt x="32686" y="47043"/>
                    <a:pt x="32686" y="47105"/>
                    <a:pt x="32686" y="47197"/>
                  </a:cubicBezTo>
                  <a:cubicBezTo>
                    <a:pt x="32656" y="47413"/>
                    <a:pt x="32656" y="47413"/>
                    <a:pt x="32409" y="47598"/>
                  </a:cubicBezTo>
                  <a:cubicBezTo>
                    <a:pt x="32286" y="47166"/>
                    <a:pt x="32163" y="46766"/>
                    <a:pt x="32040" y="46365"/>
                  </a:cubicBezTo>
                  <a:cubicBezTo>
                    <a:pt x="31978" y="46242"/>
                    <a:pt x="32009" y="46150"/>
                    <a:pt x="32101" y="46057"/>
                  </a:cubicBezTo>
                  <a:lnTo>
                    <a:pt x="32163" y="45965"/>
                  </a:lnTo>
                  <a:cubicBezTo>
                    <a:pt x="32255" y="45903"/>
                    <a:pt x="32286" y="45780"/>
                    <a:pt x="32224" y="45688"/>
                  </a:cubicBezTo>
                  <a:cubicBezTo>
                    <a:pt x="32070" y="45503"/>
                    <a:pt x="32163" y="45349"/>
                    <a:pt x="32286" y="45226"/>
                  </a:cubicBezTo>
                  <a:cubicBezTo>
                    <a:pt x="32440" y="45010"/>
                    <a:pt x="32594" y="44825"/>
                    <a:pt x="32748" y="44609"/>
                  </a:cubicBezTo>
                  <a:cubicBezTo>
                    <a:pt x="32841" y="44517"/>
                    <a:pt x="32871" y="44425"/>
                    <a:pt x="32779" y="44332"/>
                  </a:cubicBezTo>
                  <a:cubicBezTo>
                    <a:pt x="32717" y="44270"/>
                    <a:pt x="32717" y="44209"/>
                    <a:pt x="32748" y="44116"/>
                  </a:cubicBezTo>
                  <a:cubicBezTo>
                    <a:pt x="32779" y="44055"/>
                    <a:pt x="32779" y="43962"/>
                    <a:pt x="32717" y="43901"/>
                  </a:cubicBezTo>
                  <a:cubicBezTo>
                    <a:pt x="32686" y="43870"/>
                    <a:pt x="32656" y="43808"/>
                    <a:pt x="32717" y="43778"/>
                  </a:cubicBezTo>
                  <a:cubicBezTo>
                    <a:pt x="32748" y="43685"/>
                    <a:pt x="32779" y="43593"/>
                    <a:pt x="32717" y="43531"/>
                  </a:cubicBezTo>
                  <a:cubicBezTo>
                    <a:pt x="32686" y="43439"/>
                    <a:pt x="32686" y="43377"/>
                    <a:pt x="32717" y="43315"/>
                  </a:cubicBezTo>
                  <a:cubicBezTo>
                    <a:pt x="32779" y="43223"/>
                    <a:pt x="32810" y="43161"/>
                    <a:pt x="32748" y="43069"/>
                  </a:cubicBezTo>
                  <a:lnTo>
                    <a:pt x="32717" y="42977"/>
                  </a:lnTo>
                  <a:cubicBezTo>
                    <a:pt x="32779" y="42884"/>
                    <a:pt x="32810" y="42730"/>
                    <a:pt x="32871" y="42730"/>
                  </a:cubicBezTo>
                  <a:cubicBezTo>
                    <a:pt x="32902" y="42699"/>
                    <a:pt x="32902" y="42699"/>
                    <a:pt x="32933" y="42699"/>
                  </a:cubicBezTo>
                  <a:close/>
                  <a:moveTo>
                    <a:pt x="37492" y="47598"/>
                  </a:moveTo>
                  <a:lnTo>
                    <a:pt x="37554" y="47628"/>
                  </a:lnTo>
                  <a:cubicBezTo>
                    <a:pt x="37585" y="47659"/>
                    <a:pt x="37585" y="47721"/>
                    <a:pt x="37616" y="47752"/>
                  </a:cubicBezTo>
                  <a:lnTo>
                    <a:pt x="37554" y="47844"/>
                  </a:lnTo>
                  <a:lnTo>
                    <a:pt x="37462" y="47813"/>
                  </a:lnTo>
                  <a:lnTo>
                    <a:pt x="37462" y="47721"/>
                  </a:lnTo>
                  <a:lnTo>
                    <a:pt x="37462" y="47659"/>
                  </a:lnTo>
                  <a:lnTo>
                    <a:pt x="37492" y="47598"/>
                  </a:lnTo>
                  <a:close/>
                  <a:moveTo>
                    <a:pt x="48552" y="47690"/>
                  </a:moveTo>
                  <a:cubicBezTo>
                    <a:pt x="48614" y="47690"/>
                    <a:pt x="48645" y="47721"/>
                    <a:pt x="48645" y="47813"/>
                  </a:cubicBezTo>
                  <a:cubicBezTo>
                    <a:pt x="48614" y="47967"/>
                    <a:pt x="48614" y="48121"/>
                    <a:pt x="48614" y="48306"/>
                  </a:cubicBezTo>
                  <a:cubicBezTo>
                    <a:pt x="48460" y="48306"/>
                    <a:pt x="48367" y="48337"/>
                    <a:pt x="48275" y="48337"/>
                  </a:cubicBezTo>
                  <a:lnTo>
                    <a:pt x="48182" y="48337"/>
                  </a:lnTo>
                  <a:cubicBezTo>
                    <a:pt x="48152" y="48337"/>
                    <a:pt x="48121" y="48337"/>
                    <a:pt x="48090" y="48306"/>
                  </a:cubicBezTo>
                  <a:cubicBezTo>
                    <a:pt x="48059" y="48214"/>
                    <a:pt x="48028" y="48091"/>
                    <a:pt x="48121" y="47998"/>
                  </a:cubicBezTo>
                  <a:cubicBezTo>
                    <a:pt x="48213" y="47937"/>
                    <a:pt x="48244" y="47875"/>
                    <a:pt x="48275" y="47783"/>
                  </a:cubicBezTo>
                  <a:cubicBezTo>
                    <a:pt x="48306" y="47721"/>
                    <a:pt x="48367" y="47690"/>
                    <a:pt x="48398" y="47690"/>
                  </a:cubicBezTo>
                  <a:close/>
                  <a:moveTo>
                    <a:pt x="50863" y="47628"/>
                  </a:moveTo>
                  <a:cubicBezTo>
                    <a:pt x="50863" y="47906"/>
                    <a:pt x="50863" y="48183"/>
                    <a:pt x="50863" y="48460"/>
                  </a:cubicBezTo>
                  <a:cubicBezTo>
                    <a:pt x="50893" y="48491"/>
                    <a:pt x="50863" y="48522"/>
                    <a:pt x="50832" y="48522"/>
                  </a:cubicBezTo>
                  <a:lnTo>
                    <a:pt x="50801" y="48522"/>
                  </a:lnTo>
                  <a:lnTo>
                    <a:pt x="50770" y="48491"/>
                  </a:lnTo>
                  <a:cubicBezTo>
                    <a:pt x="50709" y="48214"/>
                    <a:pt x="50678" y="47967"/>
                    <a:pt x="50770" y="47690"/>
                  </a:cubicBezTo>
                  <a:cubicBezTo>
                    <a:pt x="50770" y="47659"/>
                    <a:pt x="50801" y="47659"/>
                    <a:pt x="50863" y="47628"/>
                  </a:cubicBezTo>
                  <a:close/>
                  <a:moveTo>
                    <a:pt x="49446" y="47474"/>
                  </a:moveTo>
                  <a:lnTo>
                    <a:pt x="49446" y="47474"/>
                  </a:lnTo>
                  <a:cubicBezTo>
                    <a:pt x="49415" y="47659"/>
                    <a:pt x="49415" y="47752"/>
                    <a:pt x="49384" y="47875"/>
                  </a:cubicBezTo>
                  <a:cubicBezTo>
                    <a:pt x="49384" y="47998"/>
                    <a:pt x="49261" y="48060"/>
                    <a:pt x="49291" y="48183"/>
                  </a:cubicBezTo>
                  <a:cubicBezTo>
                    <a:pt x="49291" y="48275"/>
                    <a:pt x="49291" y="48399"/>
                    <a:pt x="49291" y="48522"/>
                  </a:cubicBezTo>
                  <a:cubicBezTo>
                    <a:pt x="49137" y="48522"/>
                    <a:pt x="49014" y="48553"/>
                    <a:pt x="48922" y="48553"/>
                  </a:cubicBezTo>
                  <a:cubicBezTo>
                    <a:pt x="48737" y="48553"/>
                    <a:pt x="48768" y="48460"/>
                    <a:pt x="48768" y="48091"/>
                  </a:cubicBezTo>
                  <a:cubicBezTo>
                    <a:pt x="48768" y="47998"/>
                    <a:pt x="48768" y="47937"/>
                    <a:pt x="48799" y="47844"/>
                  </a:cubicBezTo>
                  <a:cubicBezTo>
                    <a:pt x="48799" y="47752"/>
                    <a:pt x="48860" y="47690"/>
                    <a:pt x="48983" y="47690"/>
                  </a:cubicBezTo>
                  <a:lnTo>
                    <a:pt x="49107" y="47690"/>
                  </a:lnTo>
                  <a:cubicBezTo>
                    <a:pt x="49230" y="47690"/>
                    <a:pt x="49353" y="47628"/>
                    <a:pt x="49446" y="47474"/>
                  </a:cubicBezTo>
                  <a:close/>
                  <a:moveTo>
                    <a:pt x="49692" y="47844"/>
                  </a:moveTo>
                  <a:cubicBezTo>
                    <a:pt x="49815" y="47937"/>
                    <a:pt x="49938" y="48029"/>
                    <a:pt x="49877" y="48214"/>
                  </a:cubicBezTo>
                  <a:cubicBezTo>
                    <a:pt x="49846" y="48399"/>
                    <a:pt x="49877" y="48399"/>
                    <a:pt x="49754" y="48614"/>
                  </a:cubicBezTo>
                  <a:cubicBezTo>
                    <a:pt x="49692" y="48491"/>
                    <a:pt x="49723" y="48337"/>
                    <a:pt x="49600" y="48245"/>
                  </a:cubicBezTo>
                  <a:cubicBezTo>
                    <a:pt x="49507" y="48152"/>
                    <a:pt x="49569" y="47998"/>
                    <a:pt x="49600" y="47875"/>
                  </a:cubicBezTo>
                  <a:lnTo>
                    <a:pt x="49692" y="47844"/>
                  </a:lnTo>
                  <a:close/>
                  <a:moveTo>
                    <a:pt x="51263" y="47906"/>
                  </a:moveTo>
                  <a:lnTo>
                    <a:pt x="51294" y="47967"/>
                  </a:lnTo>
                  <a:cubicBezTo>
                    <a:pt x="51325" y="48091"/>
                    <a:pt x="51325" y="48245"/>
                    <a:pt x="51325" y="48368"/>
                  </a:cubicBezTo>
                  <a:cubicBezTo>
                    <a:pt x="51325" y="48460"/>
                    <a:pt x="51356" y="48553"/>
                    <a:pt x="51294" y="48645"/>
                  </a:cubicBezTo>
                  <a:cubicBezTo>
                    <a:pt x="51202" y="48553"/>
                    <a:pt x="51202" y="48429"/>
                    <a:pt x="51202" y="48337"/>
                  </a:cubicBezTo>
                  <a:cubicBezTo>
                    <a:pt x="51171" y="48214"/>
                    <a:pt x="51171" y="48060"/>
                    <a:pt x="51202" y="47937"/>
                  </a:cubicBezTo>
                  <a:lnTo>
                    <a:pt x="51263" y="47906"/>
                  </a:lnTo>
                  <a:close/>
                  <a:moveTo>
                    <a:pt x="45595" y="47074"/>
                  </a:moveTo>
                  <a:cubicBezTo>
                    <a:pt x="45749" y="47105"/>
                    <a:pt x="45903" y="47166"/>
                    <a:pt x="46026" y="47320"/>
                  </a:cubicBezTo>
                  <a:cubicBezTo>
                    <a:pt x="46272" y="47567"/>
                    <a:pt x="46303" y="47967"/>
                    <a:pt x="46149" y="48306"/>
                  </a:cubicBezTo>
                  <a:cubicBezTo>
                    <a:pt x="46088" y="48460"/>
                    <a:pt x="45995" y="48583"/>
                    <a:pt x="45841" y="48676"/>
                  </a:cubicBezTo>
                  <a:cubicBezTo>
                    <a:pt x="45749" y="48707"/>
                    <a:pt x="45656" y="48799"/>
                    <a:pt x="45533" y="48799"/>
                  </a:cubicBezTo>
                  <a:cubicBezTo>
                    <a:pt x="45502" y="48799"/>
                    <a:pt x="45471" y="48768"/>
                    <a:pt x="45441" y="48768"/>
                  </a:cubicBezTo>
                  <a:cubicBezTo>
                    <a:pt x="45441" y="48676"/>
                    <a:pt x="45502" y="48676"/>
                    <a:pt x="45533" y="48645"/>
                  </a:cubicBezTo>
                  <a:cubicBezTo>
                    <a:pt x="45749" y="48614"/>
                    <a:pt x="45872" y="48460"/>
                    <a:pt x="45995" y="48306"/>
                  </a:cubicBezTo>
                  <a:cubicBezTo>
                    <a:pt x="46180" y="48091"/>
                    <a:pt x="46149" y="47659"/>
                    <a:pt x="45934" y="47444"/>
                  </a:cubicBezTo>
                  <a:cubicBezTo>
                    <a:pt x="45749" y="47259"/>
                    <a:pt x="45687" y="47228"/>
                    <a:pt x="45379" y="47136"/>
                  </a:cubicBezTo>
                  <a:cubicBezTo>
                    <a:pt x="45502" y="47074"/>
                    <a:pt x="45533" y="47074"/>
                    <a:pt x="45564" y="47074"/>
                  </a:cubicBezTo>
                  <a:close/>
                  <a:moveTo>
                    <a:pt x="55268" y="48491"/>
                  </a:moveTo>
                  <a:cubicBezTo>
                    <a:pt x="55330" y="48491"/>
                    <a:pt x="55391" y="48522"/>
                    <a:pt x="55453" y="48522"/>
                  </a:cubicBezTo>
                  <a:cubicBezTo>
                    <a:pt x="55514" y="48553"/>
                    <a:pt x="55576" y="48583"/>
                    <a:pt x="55638" y="48614"/>
                  </a:cubicBezTo>
                  <a:cubicBezTo>
                    <a:pt x="55730" y="48738"/>
                    <a:pt x="55699" y="48861"/>
                    <a:pt x="55576" y="48953"/>
                  </a:cubicBezTo>
                  <a:cubicBezTo>
                    <a:pt x="55453" y="48984"/>
                    <a:pt x="55360" y="49015"/>
                    <a:pt x="55268" y="49015"/>
                  </a:cubicBezTo>
                  <a:lnTo>
                    <a:pt x="55237" y="49015"/>
                  </a:lnTo>
                  <a:cubicBezTo>
                    <a:pt x="55083" y="49015"/>
                    <a:pt x="54929" y="48953"/>
                    <a:pt x="54775" y="48922"/>
                  </a:cubicBezTo>
                  <a:cubicBezTo>
                    <a:pt x="54714" y="48892"/>
                    <a:pt x="54683" y="48799"/>
                    <a:pt x="54744" y="48738"/>
                  </a:cubicBezTo>
                  <a:lnTo>
                    <a:pt x="54744" y="48707"/>
                  </a:lnTo>
                  <a:cubicBezTo>
                    <a:pt x="54898" y="48583"/>
                    <a:pt x="55083" y="48491"/>
                    <a:pt x="55268" y="48491"/>
                  </a:cubicBezTo>
                  <a:close/>
                  <a:moveTo>
                    <a:pt x="54097" y="48892"/>
                  </a:moveTo>
                  <a:lnTo>
                    <a:pt x="54159" y="48984"/>
                  </a:lnTo>
                  <a:lnTo>
                    <a:pt x="54097" y="49015"/>
                  </a:lnTo>
                  <a:lnTo>
                    <a:pt x="54005" y="49046"/>
                  </a:lnTo>
                  <a:cubicBezTo>
                    <a:pt x="53543" y="49076"/>
                    <a:pt x="53112" y="49107"/>
                    <a:pt x="52680" y="49169"/>
                  </a:cubicBezTo>
                  <a:lnTo>
                    <a:pt x="52649" y="49169"/>
                  </a:lnTo>
                  <a:cubicBezTo>
                    <a:pt x="52588" y="49169"/>
                    <a:pt x="52557" y="49138"/>
                    <a:pt x="52557" y="49076"/>
                  </a:cubicBezTo>
                  <a:cubicBezTo>
                    <a:pt x="52526" y="49015"/>
                    <a:pt x="52588" y="48953"/>
                    <a:pt x="52649" y="48953"/>
                  </a:cubicBezTo>
                  <a:lnTo>
                    <a:pt x="53420" y="48953"/>
                  </a:lnTo>
                  <a:lnTo>
                    <a:pt x="53420" y="48922"/>
                  </a:lnTo>
                  <a:cubicBezTo>
                    <a:pt x="53635" y="48922"/>
                    <a:pt x="53851" y="48892"/>
                    <a:pt x="54097" y="48892"/>
                  </a:cubicBezTo>
                  <a:close/>
                  <a:moveTo>
                    <a:pt x="47474" y="49908"/>
                  </a:moveTo>
                  <a:lnTo>
                    <a:pt x="47505" y="49970"/>
                  </a:lnTo>
                  <a:cubicBezTo>
                    <a:pt x="47505" y="50001"/>
                    <a:pt x="47505" y="50062"/>
                    <a:pt x="47443" y="50062"/>
                  </a:cubicBezTo>
                  <a:cubicBezTo>
                    <a:pt x="47412" y="50062"/>
                    <a:pt x="47412" y="50001"/>
                    <a:pt x="47412" y="49970"/>
                  </a:cubicBezTo>
                  <a:cubicBezTo>
                    <a:pt x="47412" y="49939"/>
                    <a:pt x="47412" y="49908"/>
                    <a:pt x="47443" y="49908"/>
                  </a:cubicBezTo>
                  <a:close/>
                  <a:moveTo>
                    <a:pt x="43068" y="49200"/>
                  </a:moveTo>
                  <a:cubicBezTo>
                    <a:pt x="43099" y="49200"/>
                    <a:pt x="43130" y="49230"/>
                    <a:pt x="43192" y="49230"/>
                  </a:cubicBezTo>
                  <a:cubicBezTo>
                    <a:pt x="43346" y="49261"/>
                    <a:pt x="43438" y="49261"/>
                    <a:pt x="43377" y="49477"/>
                  </a:cubicBezTo>
                  <a:cubicBezTo>
                    <a:pt x="43315" y="49631"/>
                    <a:pt x="43346" y="49785"/>
                    <a:pt x="43377" y="49970"/>
                  </a:cubicBezTo>
                  <a:cubicBezTo>
                    <a:pt x="43377" y="50062"/>
                    <a:pt x="43346" y="50093"/>
                    <a:pt x="43253" y="50093"/>
                  </a:cubicBezTo>
                  <a:lnTo>
                    <a:pt x="43161" y="50093"/>
                  </a:lnTo>
                  <a:cubicBezTo>
                    <a:pt x="42884" y="50093"/>
                    <a:pt x="42853" y="50031"/>
                    <a:pt x="42853" y="49662"/>
                  </a:cubicBezTo>
                  <a:cubicBezTo>
                    <a:pt x="42853" y="49600"/>
                    <a:pt x="42853" y="49539"/>
                    <a:pt x="42853" y="49477"/>
                  </a:cubicBezTo>
                  <a:cubicBezTo>
                    <a:pt x="42884" y="49292"/>
                    <a:pt x="42945" y="49200"/>
                    <a:pt x="43068" y="49200"/>
                  </a:cubicBezTo>
                  <a:close/>
                  <a:moveTo>
                    <a:pt x="39464" y="50555"/>
                  </a:moveTo>
                  <a:cubicBezTo>
                    <a:pt x="39526" y="50555"/>
                    <a:pt x="39526" y="50617"/>
                    <a:pt x="39556" y="50648"/>
                  </a:cubicBezTo>
                  <a:cubicBezTo>
                    <a:pt x="39556" y="50771"/>
                    <a:pt x="39495" y="50832"/>
                    <a:pt x="39402" y="50832"/>
                  </a:cubicBezTo>
                  <a:lnTo>
                    <a:pt x="39341" y="50832"/>
                  </a:lnTo>
                  <a:cubicBezTo>
                    <a:pt x="39187" y="50802"/>
                    <a:pt x="39033" y="50771"/>
                    <a:pt x="38848" y="50740"/>
                  </a:cubicBezTo>
                  <a:cubicBezTo>
                    <a:pt x="38848" y="50771"/>
                    <a:pt x="38817" y="50771"/>
                    <a:pt x="38817" y="50771"/>
                  </a:cubicBezTo>
                  <a:cubicBezTo>
                    <a:pt x="38725" y="50771"/>
                    <a:pt x="38632" y="50709"/>
                    <a:pt x="38509" y="50648"/>
                  </a:cubicBezTo>
                  <a:cubicBezTo>
                    <a:pt x="38601" y="50617"/>
                    <a:pt x="38663" y="50617"/>
                    <a:pt x="38725" y="50617"/>
                  </a:cubicBezTo>
                  <a:cubicBezTo>
                    <a:pt x="38786" y="50617"/>
                    <a:pt x="38817" y="50617"/>
                    <a:pt x="38848" y="50648"/>
                  </a:cubicBezTo>
                  <a:cubicBezTo>
                    <a:pt x="39064" y="50617"/>
                    <a:pt x="39248" y="50648"/>
                    <a:pt x="39464" y="50555"/>
                  </a:cubicBezTo>
                  <a:close/>
                  <a:moveTo>
                    <a:pt x="50924" y="49261"/>
                  </a:moveTo>
                  <a:lnTo>
                    <a:pt x="50924" y="49292"/>
                  </a:lnTo>
                  <a:cubicBezTo>
                    <a:pt x="50924" y="49354"/>
                    <a:pt x="50893" y="49384"/>
                    <a:pt x="50832" y="49384"/>
                  </a:cubicBezTo>
                  <a:cubicBezTo>
                    <a:pt x="50770" y="49477"/>
                    <a:pt x="50709" y="49539"/>
                    <a:pt x="50739" y="49631"/>
                  </a:cubicBezTo>
                  <a:cubicBezTo>
                    <a:pt x="50801" y="49877"/>
                    <a:pt x="50832" y="50124"/>
                    <a:pt x="50893" y="50401"/>
                  </a:cubicBezTo>
                  <a:cubicBezTo>
                    <a:pt x="50924" y="50555"/>
                    <a:pt x="50924" y="50555"/>
                    <a:pt x="50770" y="50617"/>
                  </a:cubicBezTo>
                  <a:cubicBezTo>
                    <a:pt x="50585" y="50740"/>
                    <a:pt x="50339" y="50802"/>
                    <a:pt x="50154" y="50863"/>
                  </a:cubicBezTo>
                  <a:cubicBezTo>
                    <a:pt x="50062" y="50771"/>
                    <a:pt x="50031" y="50648"/>
                    <a:pt x="50031" y="50555"/>
                  </a:cubicBezTo>
                  <a:cubicBezTo>
                    <a:pt x="49969" y="50401"/>
                    <a:pt x="49938" y="50216"/>
                    <a:pt x="49908" y="50031"/>
                  </a:cubicBezTo>
                  <a:cubicBezTo>
                    <a:pt x="49846" y="49877"/>
                    <a:pt x="49877" y="49847"/>
                    <a:pt x="49692" y="49847"/>
                  </a:cubicBezTo>
                  <a:lnTo>
                    <a:pt x="49661" y="49847"/>
                  </a:lnTo>
                  <a:cubicBezTo>
                    <a:pt x="49630" y="49847"/>
                    <a:pt x="49569" y="49847"/>
                    <a:pt x="49446" y="49816"/>
                  </a:cubicBezTo>
                  <a:cubicBezTo>
                    <a:pt x="49969" y="49723"/>
                    <a:pt x="50401" y="49600"/>
                    <a:pt x="50770" y="49354"/>
                  </a:cubicBezTo>
                  <a:cubicBezTo>
                    <a:pt x="50770" y="49292"/>
                    <a:pt x="50832" y="49292"/>
                    <a:pt x="50863" y="49261"/>
                  </a:cubicBezTo>
                  <a:close/>
                  <a:moveTo>
                    <a:pt x="50924" y="50925"/>
                  </a:moveTo>
                  <a:cubicBezTo>
                    <a:pt x="50986" y="50925"/>
                    <a:pt x="51017" y="50956"/>
                    <a:pt x="51017" y="50986"/>
                  </a:cubicBezTo>
                  <a:cubicBezTo>
                    <a:pt x="51017" y="51048"/>
                    <a:pt x="50986" y="51110"/>
                    <a:pt x="50955" y="51110"/>
                  </a:cubicBezTo>
                  <a:cubicBezTo>
                    <a:pt x="50739" y="51233"/>
                    <a:pt x="50524" y="51295"/>
                    <a:pt x="50308" y="51356"/>
                  </a:cubicBezTo>
                  <a:lnTo>
                    <a:pt x="50277" y="51356"/>
                  </a:lnTo>
                  <a:cubicBezTo>
                    <a:pt x="50246" y="51356"/>
                    <a:pt x="50216" y="51325"/>
                    <a:pt x="50185" y="51295"/>
                  </a:cubicBezTo>
                  <a:cubicBezTo>
                    <a:pt x="50185" y="51233"/>
                    <a:pt x="50185" y="51202"/>
                    <a:pt x="50246" y="51171"/>
                  </a:cubicBezTo>
                  <a:cubicBezTo>
                    <a:pt x="50462" y="51079"/>
                    <a:pt x="50678" y="51017"/>
                    <a:pt x="50924" y="50925"/>
                  </a:cubicBezTo>
                  <a:close/>
                  <a:moveTo>
                    <a:pt x="31177" y="46766"/>
                  </a:moveTo>
                  <a:cubicBezTo>
                    <a:pt x="31146" y="46951"/>
                    <a:pt x="31146" y="46951"/>
                    <a:pt x="30992" y="47074"/>
                  </a:cubicBezTo>
                  <a:cubicBezTo>
                    <a:pt x="30992" y="47136"/>
                    <a:pt x="30961" y="47166"/>
                    <a:pt x="30930" y="47166"/>
                  </a:cubicBezTo>
                  <a:lnTo>
                    <a:pt x="30930" y="47259"/>
                  </a:lnTo>
                  <a:lnTo>
                    <a:pt x="30961" y="47259"/>
                  </a:lnTo>
                  <a:cubicBezTo>
                    <a:pt x="31054" y="47259"/>
                    <a:pt x="31085" y="47136"/>
                    <a:pt x="31146" y="47105"/>
                  </a:cubicBezTo>
                  <a:lnTo>
                    <a:pt x="31300" y="47105"/>
                  </a:lnTo>
                  <a:cubicBezTo>
                    <a:pt x="31331" y="47228"/>
                    <a:pt x="31362" y="47351"/>
                    <a:pt x="31300" y="47444"/>
                  </a:cubicBezTo>
                  <a:cubicBezTo>
                    <a:pt x="31208" y="47598"/>
                    <a:pt x="31115" y="47721"/>
                    <a:pt x="31023" y="47875"/>
                  </a:cubicBezTo>
                  <a:cubicBezTo>
                    <a:pt x="30930" y="47998"/>
                    <a:pt x="30900" y="48121"/>
                    <a:pt x="30900" y="48275"/>
                  </a:cubicBezTo>
                  <a:cubicBezTo>
                    <a:pt x="31023" y="49015"/>
                    <a:pt x="31208" y="49785"/>
                    <a:pt x="31516" y="50463"/>
                  </a:cubicBezTo>
                  <a:cubicBezTo>
                    <a:pt x="31516" y="50524"/>
                    <a:pt x="31547" y="50555"/>
                    <a:pt x="31608" y="50555"/>
                  </a:cubicBezTo>
                  <a:cubicBezTo>
                    <a:pt x="31608" y="50555"/>
                    <a:pt x="31639" y="50524"/>
                    <a:pt x="31670" y="50524"/>
                  </a:cubicBezTo>
                  <a:cubicBezTo>
                    <a:pt x="31824" y="50401"/>
                    <a:pt x="32009" y="50247"/>
                    <a:pt x="32163" y="50124"/>
                  </a:cubicBezTo>
                  <a:cubicBezTo>
                    <a:pt x="32194" y="50093"/>
                    <a:pt x="32224" y="50093"/>
                    <a:pt x="32255" y="50093"/>
                  </a:cubicBezTo>
                  <a:cubicBezTo>
                    <a:pt x="32286" y="50093"/>
                    <a:pt x="32317" y="50093"/>
                    <a:pt x="32348" y="50124"/>
                  </a:cubicBezTo>
                  <a:cubicBezTo>
                    <a:pt x="32378" y="50155"/>
                    <a:pt x="32440" y="50185"/>
                    <a:pt x="32409" y="50247"/>
                  </a:cubicBezTo>
                  <a:lnTo>
                    <a:pt x="32378" y="50278"/>
                  </a:lnTo>
                  <a:cubicBezTo>
                    <a:pt x="32163" y="50617"/>
                    <a:pt x="31886" y="50956"/>
                    <a:pt x="31608" y="51264"/>
                  </a:cubicBezTo>
                  <a:cubicBezTo>
                    <a:pt x="31547" y="51325"/>
                    <a:pt x="31454" y="51356"/>
                    <a:pt x="31362" y="51418"/>
                  </a:cubicBezTo>
                  <a:cubicBezTo>
                    <a:pt x="31269" y="51479"/>
                    <a:pt x="31177" y="51572"/>
                    <a:pt x="31023" y="51572"/>
                  </a:cubicBezTo>
                  <a:cubicBezTo>
                    <a:pt x="30807" y="50802"/>
                    <a:pt x="30592" y="50062"/>
                    <a:pt x="30376" y="49292"/>
                  </a:cubicBezTo>
                  <a:cubicBezTo>
                    <a:pt x="30345" y="49230"/>
                    <a:pt x="30314" y="49138"/>
                    <a:pt x="30376" y="49076"/>
                  </a:cubicBezTo>
                  <a:cubicBezTo>
                    <a:pt x="30499" y="48984"/>
                    <a:pt x="30468" y="48892"/>
                    <a:pt x="30438" y="48768"/>
                  </a:cubicBezTo>
                  <a:cubicBezTo>
                    <a:pt x="30407" y="48676"/>
                    <a:pt x="30376" y="48553"/>
                    <a:pt x="30345" y="48460"/>
                  </a:cubicBezTo>
                  <a:cubicBezTo>
                    <a:pt x="30253" y="48275"/>
                    <a:pt x="30314" y="48091"/>
                    <a:pt x="30345" y="47906"/>
                  </a:cubicBezTo>
                  <a:cubicBezTo>
                    <a:pt x="30345" y="47844"/>
                    <a:pt x="30407" y="47783"/>
                    <a:pt x="30468" y="47752"/>
                  </a:cubicBezTo>
                  <a:cubicBezTo>
                    <a:pt x="30622" y="47628"/>
                    <a:pt x="30746" y="47474"/>
                    <a:pt x="30900" y="47351"/>
                  </a:cubicBezTo>
                  <a:lnTo>
                    <a:pt x="30930" y="47259"/>
                  </a:lnTo>
                  <a:cubicBezTo>
                    <a:pt x="30869" y="47228"/>
                    <a:pt x="30807" y="47228"/>
                    <a:pt x="30776" y="47228"/>
                  </a:cubicBezTo>
                  <a:cubicBezTo>
                    <a:pt x="30776" y="47166"/>
                    <a:pt x="30807" y="47166"/>
                    <a:pt x="30869" y="47166"/>
                  </a:cubicBezTo>
                  <a:lnTo>
                    <a:pt x="30930" y="47166"/>
                  </a:lnTo>
                  <a:cubicBezTo>
                    <a:pt x="30930" y="47105"/>
                    <a:pt x="30930" y="47074"/>
                    <a:pt x="30992" y="47074"/>
                  </a:cubicBezTo>
                  <a:cubicBezTo>
                    <a:pt x="30992" y="46951"/>
                    <a:pt x="31115" y="46920"/>
                    <a:pt x="31177" y="46766"/>
                  </a:cubicBezTo>
                  <a:close/>
                  <a:moveTo>
                    <a:pt x="50955" y="51387"/>
                  </a:moveTo>
                  <a:lnTo>
                    <a:pt x="51017" y="51418"/>
                  </a:lnTo>
                  <a:lnTo>
                    <a:pt x="50986" y="51479"/>
                  </a:lnTo>
                  <a:cubicBezTo>
                    <a:pt x="50832" y="51633"/>
                    <a:pt x="50678" y="51695"/>
                    <a:pt x="50462" y="51695"/>
                  </a:cubicBezTo>
                  <a:lnTo>
                    <a:pt x="50431" y="51695"/>
                  </a:lnTo>
                  <a:lnTo>
                    <a:pt x="50370" y="51664"/>
                  </a:lnTo>
                  <a:lnTo>
                    <a:pt x="50401" y="51603"/>
                  </a:lnTo>
                  <a:cubicBezTo>
                    <a:pt x="50585" y="51510"/>
                    <a:pt x="50770" y="51449"/>
                    <a:pt x="50955" y="51387"/>
                  </a:cubicBezTo>
                  <a:close/>
                  <a:moveTo>
                    <a:pt x="36599" y="45626"/>
                  </a:moveTo>
                  <a:cubicBezTo>
                    <a:pt x="36815" y="45657"/>
                    <a:pt x="36876" y="45718"/>
                    <a:pt x="36907" y="45934"/>
                  </a:cubicBezTo>
                  <a:cubicBezTo>
                    <a:pt x="36907" y="46027"/>
                    <a:pt x="36907" y="46119"/>
                    <a:pt x="36938" y="46242"/>
                  </a:cubicBezTo>
                  <a:cubicBezTo>
                    <a:pt x="36938" y="46704"/>
                    <a:pt x="36969" y="47166"/>
                    <a:pt x="36969" y="47628"/>
                  </a:cubicBezTo>
                  <a:cubicBezTo>
                    <a:pt x="36999" y="48306"/>
                    <a:pt x="36999" y="49015"/>
                    <a:pt x="36845" y="49723"/>
                  </a:cubicBezTo>
                  <a:cubicBezTo>
                    <a:pt x="36784" y="50001"/>
                    <a:pt x="36691" y="50278"/>
                    <a:pt x="36599" y="50555"/>
                  </a:cubicBezTo>
                  <a:cubicBezTo>
                    <a:pt x="36568" y="50586"/>
                    <a:pt x="36537" y="50648"/>
                    <a:pt x="36507" y="50648"/>
                  </a:cubicBezTo>
                  <a:lnTo>
                    <a:pt x="36476" y="50648"/>
                  </a:lnTo>
                  <a:lnTo>
                    <a:pt x="36414" y="50555"/>
                  </a:lnTo>
                  <a:cubicBezTo>
                    <a:pt x="36260" y="50031"/>
                    <a:pt x="36075" y="49477"/>
                    <a:pt x="35983" y="48922"/>
                  </a:cubicBezTo>
                  <a:cubicBezTo>
                    <a:pt x="35983" y="48830"/>
                    <a:pt x="35983" y="48707"/>
                    <a:pt x="35890" y="48645"/>
                  </a:cubicBezTo>
                  <a:lnTo>
                    <a:pt x="35860" y="48645"/>
                  </a:lnTo>
                  <a:cubicBezTo>
                    <a:pt x="35798" y="48645"/>
                    <a:pt x="35706" y="48768"/>
                    <a:pt x="35675" y="48922"/>
                  </a:cubicBezTo>
                  <a:cubicBezTo>
                    <a:pt x="35552" y="49384"/>
                    <a:pt x="35459" y="49847"/>
                    <a:pt x="35459" y="50339"/>
                  </a:cubicBezTo>
                  <a:cubicBezTo>
                    <a:pt x="35459" y="50678"/>
                    <a:pt x="35459" y="51017"/>
                    <a:pt x="35459" y="51356"/>
                  </a:cubicBezTo>
                  <a:cubicBezTo>
                    <a:pt x="35459" y="51510"/>
                    <a:pt x="35459" y="51633"/>
                    <a:pt x="35398" y="51787"/>
                  </a:cubicBezTo>
                  <a:cubicBezTo>
                    <a:pt x="35367" y="51818"/>
                    <a:pt x="35336" y="51849"/>
                    <a:pt x="35305" y="51849"/>
                  </a:cubicBezTo>
                  <a:cubicBezTo>
                    <a:pt x="35274" y="51849"/>
                    <a:pt x="35243" y="51818"/>
                    <a:pt x="35213" y="51787"/>
                  </a:cubicBezTo>
                  <a:cubicBezTo>
                    <a:pt x="35151" y="51695"/>
                    <a:pt x="35120" y="51603"/>
                    <a:pt x="35089" y="51510"/>
                  </a:cubicBezTo>
                  <a:cubicBezTo>
                    <a:pt x="35028" y="51264"/>
                    <a:pt x="34966" y="51017"/>
                    <a:pt x="34905" y="50771"/>
                  </a:cubicBezTo>
                  <a:cubicBezTo>
                    <a:pt x="34905" y="50678"/>
                    <a:pt x="34905" y="50617"/>
                    <a:pt x="34935" y="50555"/>
                  </a:cubicBezTo>
                  <a:cubicBezTo>
                    <a:pt x="35059" y="50278"/>
                    <a:pt x="34997" y="50031"/>
                    <a:pt x="34812" y="49785"/>
                  </a:cubicBezTo>
                  <a:cubicBezTo>
                    <a:pt x="34751" y="49754"/>
                    <a:pt x="34658" y="49754"/>
                    <a:pt x="34627" y="49662"/>
                  </a:cubicBezTo>
                  <a:cubicBezTo>
                    <a:pt x="34566" y="49415"/>
                    <a:pt x="34473" y="49138"/>
                    <a:pt x="34566" y="48830"/>
                  </a:cubicBezTo>
                  <a:cubicBezTo>
                    <a:pt x="34597" y="48738"/>
                    <a:pt x="34597" y="48645"/>
                    <a:pt x="34627" y="48553"/>
                  </a:cubicBezTo>
                  <a:cubicBezTo>
                    <a:pt x="34751" y="47937"/>
                    <a:pt x="34935" y="47536"/>
                    <a:pt x="35182" y="47320"/>
                  </a:cubicBezTo>
                  <a:lnTo>
                    <a:pt x="35182" y="47320"/>
                  </a:lnTo>
                  <a:cubicBezTo>
                    <a:pt x="35213" y="47444"/>
                    <a:pt x="35151" y="47536"/>
                    <a:pt x="35120" y="47628"/>
                  </a:cubicBezTo>
                  <a:cubicBezTo>
                    <a:pt x="34905" y="48152"/>
                    <a:pt x="34781" y="48676"/>
                    <a:pt x="34751" y="49230"/>
                  </a:cubicBezTo>
                  <a:cubicBezTo>
                    <a:pt x="34751" y="49292"/>
                    <a:pt x="34751" y="49384"/>
                    <a:pt x="34751" y="49415"/>
                  </a:cubicBezTo>
                  <a:cubicBezTo>
                    <a:pt x="34751" y="49477"/>
                    <a:pt x="34781" y="49477"/>
                    <a:pt x="34812" y="49477"/>
                  </a:cubicBezTo>
                  <a:lnTo>
                    <a:pt x="34843" y="49477"/>
                  </a:lnTo>
                  <a:cubicBezTo>
                    <a:pt x="34905" y="48830"/>
                    <a:pt x="35028" y="48214"/>
                    <a:pt x="35336" y="47659"/>
                  </a:cubicBezTo>
                  <a:cubicBezTo>
                    <a:pt x="35367" y="47598"/>
                    <a:pt x="35428" y="47505"/>
                    <a:pt x="35490" y="47444"/>
                  </a:cubicBezTo>
                  <a:cubicBezTo>
                    <a:pt x="35736" y="47259"/>
                    <a:pt x="35798" y="46920"/>
                    <a:pt x="35582" y="46704"/>
                  </a:cubicBezTo>
                  <a:cubicBezTo>
                    <a:pt x="35398" y="46489"/>
                    <a:pt x="35367" y="46335"/>
                    <a:pt x="35459" y="46119"/>
                  </a:cubicBezTo>
                  <a:cubicBezTo>
                    <a:pt x="35521" y="45965"/>
                    <a:pt x="35521" y="45811"/>
                    <a:pt x="35552" y="45657"/>
                  </a:cubicBezTo>
                  <a:cubicBezTo>
                    <a:pt x="35736" y="45626"/>
                    <a:pt x="35952" y="45626"/>
                    <a:pt x="36137" y="45626"/>
                  </a:cubicBezTo>
                  <a:close/>
                  <a:moveTo>
                    <a:pt x="42391" y="46704"/>
                  </a:moveTo>
                  <a:cubicBezTo>
                    <a:pt x="42452" y="46704"/>
                    <a:pt x="42514" y="46735"/>
                    <a:pt x="42576" y="46858"/>
                  </a:cubicBezTo>
                  <a:cubicBezTo>
                    <a:pt x="42606" y="46951"/>
                    <a:pt x="42606" y="47043"/>
                    <a:pt x="42637" y="47136"/>
                  </a:cubicBezTo>
                  <a:cubicBezTo>
                    <a:pt x="42637" y="47474"/>
                    <a:pt x="42637" y="47813"/>
                    <a:pt x="42606" y="48152"/>
                  </a:cubicBezTo>
                  <a:cubicBezTo>
                    <a:pt x="42483" y="49354"/>
                    <a:pt x="42452" y="50555"/>
                    <a:pt x="42483" y="51757"/>
                  </a:cubicBezTo>
                  <a:cubicBezTo>
                    <a:pt x="42483" y="51818"/>
                    <a:pt x="42514" y="51911"/>
                    <a:pt x="42514" y="51972"/>
                  </a:cubicBezTo>
                  <a:cubicBezTo>
                    <a:pt x="42514" y="52034"/>
                    <a:pt x="42483" y="52065"/>
                    <a:pt x="42422" y="52065"/>
                  </a:cubicBezTo>
                  <a:lnTo>
                    <a:pt x="42391" y="52065"/>
                  </a:lnTo>
                  <a:cubicBezTo>
                    <a:pt x="42267" y="52003"/>
                    <a:pt x="42113" y="51941"/>
                    <a:pt x="41990" y="51911"/>
                  </a:cubicBezTo>
                  <a:cubicBezTo>
                    <a:pt x="41867" y="51880"/>
                    <a:pt x="41744" y="51818"/>
                    <a:pt x="41621" y="51787"/>
                  </a:cubicBezTo>
                  <a:cubicBezTo>
                    <a:pt x="41405" y="51726"/>
                    <a:pt x="41405" y="51726"/>
                    <a:pt x="41405" y="51541"/>
                  </a:cubicBezTo>
                  <a:cubicBezTo>
                    <a:pt x="41374" y="51017"/>
                    <a:pt x="41343" y="50494"/>
                    <a:pt x="41312" y="50124"/>
                  </a:cubicBezTo>
                  <a:cubicBezTo>
                    <a:pt x="41343" y="49200"/>
                    <a:pt x="41405" y="48460"/>
                    <a:pt x="41466" y="47690"/>
                  </a:cubicBezTo>
                  <a:cubicBezTo>
                    <a:pt x="41497" y="47474"/>
                    <a:pt x="41590" y="47259"/>
                    <a:pt x="41775" y="47105"/>
                  </a:cubicBezTo>
                  <a:cubicBezTo>
                    <a:pt x="41929" y="46982"/>
                    <a:pt x="42083" y="46858"/>
                    <a:pt x="42267" y="46735"/>
                  </a:cubicBezTo>
                  <a:cubicBezTo>
                    <a:pt x="42298" y="46704"/>
                    <a:pt x="42360" y="46704"/>
                    <a:pt x="42391" y="46704"/>
                  </a:cubicBezTo>
                  <a:close/>
                  <a:moveTo>
                    <a:pt x="34658" y="50771"/>
                  </a:moveTo>
                  <a:lnTo>
                    <a:pt x="34658" y="50771"/>
                  </a:lnTo>
                  <a:cubicBezTo>
                    <a:pt x="34751" y="50832"/>
                    <a:pt x="34781" y="50894"/>
                    <a:pt x="34781" y="50986"/>
                  </a:cubicBezTo>
                  <a:cubicBezTo>
                    <a:pt x="34843" y="51387"/>
                    <a:pt x="34905" y="51787"/>
                    <a:pt x="35028" y="52219"/>
                  </a:cubicBezTo>
                  <a:cubicBezTo>
                    <a:pt x="34905" y="52096"/>
                    <a:pt x="34874" y="51972"/>
                    <a:pt x="34843" y="51880"/>
                  </a:cubicBezTo>
                  <a:cubicBezTo>
                    <a:pt x="34812" y="51757"/>
                    <a:pt x="34781" y="51633"/>
                    <a:pt x="34781" y="51479"/>
                  </a:cubicBezTo>
                  <a:cubicBezTo>
                    <a:pt x="34751" y="51387"/>
                    <a:pt x="34720" y="51264"/>
                    <a:pt x="34689" y="51171"/>
                  </a:cubicBezTo>
                  <a:cubicBezTo>
                    <a:pt x="34658" y="51048"/>
                    <a:pt x="34658" y="50894"/>
                    <a:pt x="34658" y="50771"/>
                  </a:cubicBezTo>
                  <a:close/>
                  <a:moveTo>
                    <a:pt x="51294" y="51633"/>
                  </a:moveTo>
                  <a:cubicBezTo>
                    <a:pt x="51232" y="51880"/>
                    <a:pt x="51202" y="51941"/>
                    <a:pt x="50986" y="52096"/>
                  </a:cubicBezTo>
                  <a:cubicBezTo>
                    <a:pt x="50678" y="52280"/>
                    <a:pt x="50370" y="52404"/>
                    <a:pt x="50000" y="52404"/>
                  </a:cubicBezTo>
                  <a:cubicBezTo>
                    <a:pt x="49908" y="52404"/>
                    <a:pt x="49846" y="52373"/>
                    <a:pt x="49754" y="52373"/>
                  </a:cubicBezTo>
                  <a:cubicBezTo>
                    <a:pt x="49938" y="52219"/>
                    <a:pt x="50123" y="52250"/>
                    <a:pt x="50308" y="52188"/>
                  </a:cubicBezTo>
                  <a:cubicBezTo>
                    <a:pt x="50493" y="52096"/>
                    <a:pt x="50647" y="52034"/>
                    <a:pt x="50801" y="51941"/>
                  </a:cubicBezTo>
                  <a:cubicBezTo>
                    <a:pt x="50955" y="51818"/>
                    <a:pt x="51140" y="51726"/>
                    <a:pt x="51294" y="51633"/>
                  </a:cubicBezTo>
                  <a:close/>
                  <a:moveTo>
                    <a:pt x="35028" y="52342"/>
                  </a:moveTo>
                  <a:lnTo>
                    <a:pt x="35059" y="52373"/>
                  </a:lnTo>
                  <a:lnTo>
                    <a:pt x="35028" y="52434"/>
                  </a:lnTo>
                  <a:lnTo>
                    <a:pt x="35028" y="52404"/>
                  </a:lnTo>
                  <a:lnTo>
                    <a:pt x="35028" y="52342"/>
                  </a:lnTo>
                  <a:close/>
                  <a:moveTo>
                    <a:pt x="50801" y="52404"/>
                  </a:moveTo>
                  <a:cubicBezTo>
                    <a:pt x="50832" y="52404"/>
                    <a:pt x="50863" y="52434"/>
                    <a:pt x="50832" y="52465"/>
                  </a:cubicBezTo>
                  <a:lnTo>
                    <a:pt x="50832" y="52527"/>
                  </a:lnTo>
                  <a:cubicBezTo>
                    <a:pt x="50709" y="52588"/>
                    <a:pt x="50647" y="52650"/>
                    <a:pt x="50524" y="52650"/>
                  </a:cubicBezTo>
                  <a:lnTo>
                    <a:pt x="50431" y="52650"/>
                  </a:lnTo>
                  <a:lnTo>
                    <a:pt x="50401" y="52588"/>
                  </a:lnTo>
                  <a:cubicBezTo>
                    <a:pt x="50493" y="52434"/>
                    <a:pt x="50647" y="52434"/>
                    <a:pt x="50770" y="52404"/>
                  </a:cubicBezTo>
                  <a:close/>
                  <a:moveTo>
                    <a:pt x="38355" y="52219"/>
                  </a:moveTo>
                  <a:cubicBezTo>
                    <a:pt x="38540" y="52250"/>
                    <a:pt x="38694" y="52280"/>
                    <a:pt x="38848" y="52404"/>
                  </a:cubicBezTo>
                  <a:cubicBezTo>
                    <a:pt x="38786" y="52527"/>
                    <a:pt x="38632" y="52588"/>
                    <a:pt x="38540" y="52650"/>
                  </a:cubicBezTo>
                  <a:cubicBezTo>
                    <a:pt x="38417" y="52712"/>
                    <a:pt x="38324" y="52804"/>
                    <a:pt x="38139" y="52866"/>
                  </a:cubicBezTo>
                  <a:cubicBezTo>
                    <a:pt x="38139" y="52650"/>
                    <a:pt x="38170" y="52465"/>
                    <a:pt x="38232" y="52280"/>
                  </a:cubicBezTo>
                  <a:cubicBezTo>
                    <a:pt x="38263" y="52250"/>
                    <a:pt x="38293" y="52219"/>
                    <a:pt x="38355" y="52219"/>
                  </a:cubicBezTo>
                  <a:close/>
                  <a:moveTo>
                    <a:pt x="51417" y="52188"/>
                  </a:moveTo>
                  <a:cubicBezTo>
                    <a:pt x="51510" y="52250"/>
                    <a:pt x="51479" y="52342"/>
                    <a:pt x="51448" y="52404"/>
                  </a:cubicBezTo>
                  <a:cubicBezTo>
                    <a:pt x="51386" y="52558"/>
                    <a:pt x="51263" y="52681"/>
                    <a:pt x="51140" y="52773"/>
                  </a:cubicBezTo>
                  <a:cubicBezTo>
                    <a:pt x="50832" y="52958"/>
                    <a:pt x="50462" y="53081"/>
                    <a:pt x="50092" y="53081"/>
                  </a:cubicBezTo>
                  <a:lnTo>
                    <a:pt x="50031" y="53081"/>
                  </a:lnTo>
                  <a:cubicBezTo>
                    <a:pt x="50000" y="53081"/>
                    <a:pt x="49969" y="53081"/>
                    <a:pt x="49969" y="53020"/>
                  </a:cubicBezTo>
                  <a:lnTo>
                    <a:pt x="50062" y="52958"/>
                  </a:lnTo>
                  <a:cubicBezTo>
                    <a:pt x="50185" y="52927"/>
                    <a:pt x="50308" y="52896"/>
                    <a:pt x="50431" y="52835"/>
                  </a:cubicBezTo>
                  <a:cubicBezTo>
                    <a:pt x="50801" y="52712"/>
                    <a:pt x="51171" y="52527"/>
                    <a:pt x="51417" y="52188"/>
                  </a:cubicBezTo>
                  <a:close/>
                  <a:moveTo>
                    <a:pt x="51602" y="52835"/>
                  </a:moveTo>
                  <a:lnTo>
                    <a:pt x="51602" y="52835"/>
                  </a:lnTo>
                  <a:cubicBezTo>
                    <a:pt x="51664" y="53020"/>
                    <a:pt x="51602" y="53174"/>
                    <a:pt x="51479" y="53266"/>
                  </a:cubicBezTo>
                  <a:cubicBezTo>
                    <a:pt x="51140" y="53574"/>
                    <a:pt x="50739" y="53728"/>
                    <a:pt x="50308" y="53728"/>
                  </a:cubicBezTo>
                  <a:lnTo>
                    <a:pt x="50185" y="53728"/>
                  </a:lnTo>
                  <a:lnTo>
                    <a:pt x="50123" y="53697"/>
                  </a:lnTo>
                  <a:lnTo>
                    <a:pt x="50092" y="53667"/>
                  </a:lnTo>
                  <a:cubicBezTo>
                    <a:pt x="50370" y="53605"/>
                    <a:pt x="50616" y="53543"/>
                    <a:pt x="50863" y="53420"/>
                  </a:cubicBezTo>
                  <a:lnTo>
                    <a:pt x="50863" y="53359"/>
                  </a:lnTo>
                  <a:cubicBezTo>
                    <a:pt x="50801" y="53328"/>
                    <a:pt x="50770" y="53328"/>
                    <a:pt x="50709" y="53328"/>
                  </a:cubicBezTo>
                  <a:lnTo>
                    <a:pt x="50647" y="53328"/>
                  </a:lnTo>
                  <a:cubicBezTo>
                    <a:pt x="50616" y="53328"/>
                    <a:pt x="50585" y="53328"/>
                    <a:pt x="50585" y="53297"/>
                  </a:cubicBezTo>
                  <a:cubicBezTo>
                    <a:pt x="50555" y="53205"/>
                    <a:pt x="50647" y="53174"/>
                    <a:pt x="50678" y="53174"/>
                  </a:cubicBezTo>
                  <a:lnTo>
                    <a:pt x="50770" y="53143"/>
                  </a:lnTo>
                  <a:cubicBezTo>
                    <a:pt x="50801" y="53112"/>
                    <a:pt x="50832" y="53081"/>
                    <a:pt x="50893" y="53081"/>
                  </a:cubicBezTo>
                  <a:cubicBezTo>
                    <a:pt x="50893" y="53081"/>
                    <a:pt x="50924" y="53081"/>
                    <a:pt x="50924" y="53112"/>
                  </a:cubicBezTo>
                  <a:cubicBezTo>
                    <a:pt x="51017" y="53174"/>
                    <a:pt x="50924" y="53235"/>
                    <a:pt x="50893" y="53297"/>
                  </a:cubicBezTo>
                  <a:cubicBezTo>
                    <a:pt x="50863" y="53328"/>
                    <a:pt x="50893" y="53359"/>
                    <a:pt x="50924" y="53389"/>
                  </a:cubicBezTo>
                  <a:cubicBezTo>
                    <a:pt x="51171" y="53266"/>
                    <a:pt x="51386" y="53081"/>
                    <a:pt x="51602" y="52835"/>
                  </a:cubicBezTo>
                  <a:close/>
                  <a:moveTo>
                    <a:pt x="48121" y="50278"/>
                  </a:moveTo>
                  <a:cubicBezTo>
                    <a:pt x="48121" y="50278"/>
                    <a:pt x="48152" y="50278"/>
                    <a:pt x="48152" y="50309"/>
                  </a:cubicBezTo>
                  <a:cubicBezTo>
                    <a:pt x="48213" y="50370"/>
                    <a:pt x="48275" y="50432"/>
                    <a:pt x="48336" y="50494"/>
                  </a:cubicBezTo>
                  <a:cubicBezTo>
                    <a:pt x="48706" y="51017"/>
                    <a:pt x="49045" y="51541"/>
                    <a:pt x="49353" y="52096"/>
                  </a:cubicBezTo>
                  <a:cubicBezTo>
                    <a:pt x="49569" y="52496"/>
                    <a:pt x="49723" y="52896"/>
                    <a:pt x="49815" y="53328"/>
                  </a:cubicBezTo>
                  <a:cubicBezTo>
                    <a:pt x="49846" y="53451"/>
                    <a:pt x="49846" y="53543"/>
                    <a:pt x="49877" y="53636"/>
                  </a:cubicBezTo>
                  <a:cubicBezTo>
                    <a:pt x="49846" y="53697"/>
                    <a:pt x="49846" y="53759"/>
                    <a:pt x="49815" y="53790"/>
                  </a:cubicBezTo>
                  <a:lnTo>
                    <a:pt x="49723" y="53852"/>
                  </a:lnTo>
                  <a:cubicBezTo>
                    <a:pt x="49600" y="53821"/>
                    <a:pt x="49476" y="53759"/>
                    <a:pt x="49322" y="53728"/>
                  </a:cubicBezTo>
                  <a:cubicBezTo>
                    <a:pt x="49291" y="53697"/>
                    <a:pt x="49261" y="53667"/>
                    <a:pt x="49261" y="53605"/>
                  </a:cubicBezTo>
                  <a:cubicBezTo>
                    <a:pt x="49230" y="53482"/>
                    <a:pt x="49199" y="53389"/>
                    <a:pt x="49291" y="53266"/>
                  </a:cubicBezTo>
                  <a:cubicBezTo>
                    <a:pt x="49384" y="53112"/>
                    <a:pt x="49384" y="52958"/>
                    <a:pt x="49322" y="52804"/>
                  </a:cubicBezTo>
                  <a:cubicBezTo>
                    <a:pt x="49230" y="52496"/>
                    <a:pt x="49076" y="52219"/>
                    <a:pt x="48891" y="52003"/>
                  </a:cubicBezTo>
                  <a:cubicBezTo>
                    <a:pt x="48799" y="51880"/>
                    <a:pt x="48706" y="51757"/>
                    <a:pt x="48521" y="51757"/>
                  </a:cubicBezTo>
                  <a:cubicBezTo>
                    <a:pt x="48336" y="51633"/>
                    <a:pt x="48182" y="51510"/>
                    <a:pt x="48028" y="51387"/>
                  </a:cubicBezTo>
                  <a:cubicBezTo>
                    <a:pt x="47905" y="51233"/>
                    <a:pt x="47813" y="51079"/>
                    <a:pt x="47720" y="50894"/>
                  </a:cubicBezTo>
                  <a:cubicBezTo>
                    <a:pt x="47628" y="50771"/>
                    <a:pt x="47690" y="50709"/>
                    <a:pt x="47813" y="50678"/>
                  </a:cubicBezTo>
                  <a:cubicBezTo>
                    <a:pt x="47998" y="50678"/>
                    <a:pt x="47998" y="50648"/>
                    <a:pt x="47998" y="50494"/>
                  </a:cubicBezTo>
                  <a:lnTo>
                    <a:pt x="47998" y="50370"/>
                  </a:lnTo>
                  <a:cubicBezTo>
                    <a:pt x="48028" y="50309"/>
                    <a:pt x="48059" y="50278"/>
                    <a:pt x="48121" y="50278"/>
                  </a:cubicBezTo>
                  <a:close/>
                  <a:moveTo>
                    <a:pt x="51756" y="53543"/>
                  </a:moveTo>
                  <a:lnTo>
                    <a:pt x="51756" y="53636"/>
                  </a:lnTo>
                  <a:cubicBezTo>
                    <a:pt x="51664" y="53697"/>
                    <a:pt x="51602" y="53790"/>
                    <a:pt x="51540" y="53882"/>
                  </a:cubicBezTo>
                  <a:lnTo>
                    <a:pt x="51479" y="53882"/>
                  </a:lnTo>
                  <a:lnTo>
                    <a:pt x="51417" y="53790"/>
                  </a:lnTo>
                  <a:cubicBezTo>
                    <a:pt x="51510" y="53728"/>
                    <a:pt x="51571" y="53636"/>
                    <a:pt x="51664" y="53543"/>
                  </a:cubicBezTo>
                  <a:close/>
                  <a:moveTo>
                    <a:pt x="51047" y="53759"/>
                  </a:moveTo>
                  <a:lnTo>
                    <a:pt x="51109" y="53790"/>
                  </a:lnTo>
                  <a:lnTo>
                    <a:pt x="51078" y="53852"/>
                  </a:lnTo>
                  <a:lnTo>
                    <a:pt x="50986" y="53913"/>
                  </a:lnTo>
                  <a:lnTo>
                    <a:pt x="50924" y="53882"/>
                  </a:lnTo>
                  <a:lnTo>
                    <a:pt x="50955" y="53790"/>
                  </a:lnTo>
                  <a:lnTo>
                    <a:pt x="51047" y="53759"/>
                  </a:lnTo>
                  <a:close/>
                  <a:moveTo>
                    <a:pt x="56346" y="53697"/>
                  </a:moveTo>
                  <a:cubicBezTo>
                    <a:pt x="56439" y="53697"/>
                    <a:pt x="56470" y="53728"/>
                    <a:pt x="56439" y="53852"/>
                  </a:cubicBezTo>
                  <a:cubicBezTo>
                    <a:pt x="56408" y="54006"/>
                    <a:pt x="56315" y="54129"/>
                    <a:pt x="56131" y="54190"/>
                  </a:cubicBezTo>
                  <a:cubicBezTo>
                    <a:pt x="55977" y="54252"/>
                    <a:pt x="55853" y="54283"/>
                    <a:pt x="55730" y="54283"/>
                  </a:cubicBezTo>
                  <a:cubicBezTo>
                    <a:pt x="55206" y="54314"/>
                    <a:pt x="54714" y="54406"/>
                    <a:pt x="54282" y="54406"/>
                  </a:cubicBezTo>
                  <a:lnTo>
                    <a:pt x="53789" y="54406"/>
                  </a:lnTo>
                  <a:cubicBezTo>
                    <a:pt x="53481" y="54406"/>
                    <a:pt x="53235" y="54406"/>
                    <a:pt x="52958" y="54437"/>
                  </a:cubicBezTo>
                  <a:cubicBezTo>
                    <a:pt x="52557" y="54498"/>
                    <a:pt x="52157" y="54498"/>
                    <a:pt x="51725" y="54529"/>
                  </a:cubicBezTo>
                  <a:cubicBezTo>
                    <a:pt x="51725" y="54560"/>
                    <a:pt x="51725" y="54560"/>
                    <a:pt x="51725" y="54560"/>
                  </a:cubicBezTo>
                  <a:cubicBezTo>
                    <a:pt x="51633" y="54560"/>
                    <a:pt x="51602" y="54498"/>
                    <a:pt x="51602" y="54406"/>
                  </a:cubicBezTo>
                  <a:cubicBezTo>
                    <a:pt x="51633" y="54036"/>
                    <a:pt x="51571" y="54036"/>
                    <a:pt x="52002" y="54006"/>
                  </a:cubicBezTo>
                  <a:cubicBezTo>
                    <a:pt x="53050" y="53944"/>
                    <a:pt x="54097" y="53913"/>
                    <a:pt x="55145" y="53852"/>
                  </a:cubicBezTo>
                  <a:cubicBezTo>
                    <a:pt x="55422" y="53821"/>
                    <a:pt x="55730" y="53790"/>
                    <a:pt x="56007" y="53790"/>
                  </a:cubicBezTo>
                  <a:cubicBezTo>
                    <a:pt x="56131" y="53790"/>
                    <a:pt x="56192" y="53697"/>
                    <a:pt x="56285" y="53697"/>
                  </a:cubicBezTo>
                  <a:close/>
                  <a:moveTo>
                    <a:pt x="56654" y="54252"/>
                  </a:moveTo>
                  <a:cubicBezTo>
                    <a:pt x="56839" y="54283"/>
                    <a:pt x="56962" y="54437"/>
                    <a:pt x="57116" y="54529"/>
                  </a:cubicBezTo>
                  <a:lnTo>
                    <a:pt x="57147" y="54591"/>
                  </a:lnTo>
                  <a:lnTo>
                    <a:pt x="57086" y="54622"/>
                  </a:lnTo>
                  <a:cubicBezTo>
                    <a:pt x="56901" y="54529"/>
                    <a:pt x="56747" y="54406"/>
                    <a:pt x="56654" y="54252"/>
                  </a:cubicBezTo>
                  <a:close/>
                  <a:moveTo>
                    <a:pt x="48090" y="54837"/>
                  </a:moveTo>
                  <a:cubicBezTo>
                    <a:pt x="48182" y="54837"/>
                    <a:pt x="48275" y="54868"/>
                    <a:pt x="48367" y="54899"/>
                  </a:cubicBezTo>
                  <a:cubicBezTo>
                    <a:pt x="48244" y="54930"/>
                    <a:pt x="48152" y="54930"/>
                    <a:pt x="48059" y="54930"/>
                  </a:cubicBezTo>
                  <a:cubicBezTo>
                    <a:pt x="47967" y="54930"/>
                    <a:pt x="47874" y="54930"/>
                    <a:pt x="47782" y="54899"/>
                  </a:cubicBezTo>
                  <a:cubicBezTo>
                    <a:pt x="47874" y="54868"/>
                    <a:pt x="47998" y="54837"/>
                    <a:pt x="48090" y="54837"/>
                  </a:cubicBezTo>
                  <a:close/>
                  <a:moveTo>
                    <a:pt x="57425" y="54622"/>
                  </a:moveTo>
                  <a:cubicBezTo>
                    <a:pt x="57517" y="54622"/>
                    <a:pt x="57609" y="54714"/>
                    <a:pt x="57609" y="54837"/>
                  </a:cubicBezTo>
                  <a:cubicBezTo>
                    <a:pt x="57609" y="54899"/>
                    <a:pt x="57548" y="54961"/>
                    <a:pt x="57455" y="54961"/>
                  </a:cubicBezTo>
                  <a:cubicBezTo>
                    <a:pt x="57332" y="54961"/>
                    <a:pt x="57240" y="54868"/>
                    <a:pt x="57240" y="54807"/>
                  </a:cubicBezTo>
                  <a:cubicBezTo>
                    <a:pt x="57240" y="54714"/>
                    <a:pt x="57332" y="54622"/>
                    <a:pt x="57394" y="54622"/>
                  </a:cubicBezTo>
                  <a:close/>
                  <a:moveTo>
                    <a:pt x="47073" y="54837"/>
                  </a:moveTo>
                  <a:cubicBezTo>
                    <a:pt x="47166" y="54837"/>
                    <a:pt x="47289" y="54868"/>
                    <a:pt x="47412" y="54899"/>
                  </a:cubicBezTo>
                  <a:cubicBezTo>
                    <a:pt x="47283" y="54954"/>
                    <a:pt x="47165" y="54965"/>
                    <a:pt x="47057" y="54965"/>
                  </a:cubicBezTo>
                  <a:cubicBezTo>
                    <a:pt x="46986" y="54965"/>
                    <a:pt x="46919" y="54961"/>
                    <a:pt x="46858" y="54961"/>
                  </a:cubicBezTo>
                  <a:lnTo>
                    <a:pt x="46827" y="54899"/>
                  </a:lnTo>
                  <a:cubicBezTo>
                    <a:pt x="46827" y="54899"/>
                    <a:pt x="46827" y="54868"/>
                    <a:pt x="46796" y="54868"/>
                  </a:cubicBezTo>
                  <a:lnTo>
                    <a:pt x="46827" y="54868"/>
                  </a:lnTo>
                  <a:cubicBezTo>
                    <a:pt x="46919" y="54868"/>
                    <a:pt x="46981" y="54837"/>
                    <a:pt x="47073" y="54837"/>
                  </a:cubicBezTo>
                  <a:close/>
                  <a:moveTo>
                    <a:pt x="31547" y="54868"/>
                  </a:moveTo>
                  <a:lnTo>
                    <a:pt x="31608" y="54930"/>
                  </a:lnTo>
                  <a:lnTo>
                    <a:pt x="31577" y="54991"/>
                  </a:lnTo>
                  <a:lnTo>
                    <a:pt x="31547" y="54930"/>
                  </a:lnTo>
                  <a:lnTo>
                    <a:pt x="31547" y="54868"/>
                  </a:lnTo>
                  <a:close/>
                  <a:moveTo>
                    <a:pt x="31978" y="51140"/>
                  </a:moveTo>
                  <a:cubicBezTo>
                    <a:pt x="32101" y="51295"/>
                    <a:pt x="32101" y="51418"/>
                    <a:pt x="32040" y="51541"/>
                  </a:cubicBezTo>
                  <a:cubicBezTo>
                    <a:pt x="31947" y="51695"/>
                    <a:pt x="31855" y="51849"/>
                    <a:pt x="31762" y="52003"/>
                  </a:cubicBezTo>
                  <a:cubicBezTo>
                    <a:pt x="31670" y="52126"/>
                    <a:pt x="31670" y="52219"/>
                    <a:pt x="31670" y="52373"/>
                  </a:cubicBezTo>
                  <a:cubicBezTo>
                    <a:pt x="31731" y="52681"/>
                    <a:pt x="31762" y="52989"/>
                    <a:pt x="31824" y="53297"/>
                  </a:cubicBezTo>
                  <a:cubicBezTo>
                    <a:pt x="31916" y="53697"/>
                    <a:pt x="32101" y="54036"/>
                    <a:pt x="32224" y="54375"/>
                  </a:cubicBezTo>
                  <a:cubicBezTo>
                    <a:pt x="32378" y="54375"/>
                    <a:pt x="32440" y="54252"/>
                    <a:pt x="32532" y="54190"/>
                  </a:cubicBezTo>
                  <a:cubicBezTo>
                    <a:pt x="32656" y="54098"/>
                    <a:pt x="32748" y="54006"/>
                    <a:pt x="32841" y="53913"/>
                  </a:cubicBezTo>
                  <a:cubicBezTo>
                    <a:pt x="32871" y="53882"/>
                    <a:pt x="32902" y="53882"/>
                    <a:pt x="32902" y="53882"/>
                  </a:cubicBezTo>
                  <a:cubicBezTo>
                    <a:pt x="32933" y="53882"/>
                    <a:pt x="32964" y="53882"/>
                    <a:pt x="32995" y="53913"/>
                  </a:cubicBezTo>
                  <a:cubicBezTo>
                    <a:pt x="33056" y="53944"/>
                    <a:pt x="33056" y="53975"/>
                    <a:pt x="33025" y="54036"/>
                  </a:cubicBezTo>
                  <a:cubicBezTo>
                    <a:pt x="32810" y="54375"/>
                    <a:pt x="32563" y="54714"/>
                    <a:pt x="32286" y="55022"/>
                  </a:cubicBezTo>
                  <a:cubicBezTo>
                    <a:pt x="32224" y="55084"/>
                    <a:pt x="32132" y="55115"/>
                    <a:pt x="32040" y="55145"/>
                  </a:cubicBezTo>
                  <a:cubicBezTo>
                    <a:pt x="31824" y="54375"/>
                    <a:pt x="31608" y="53605"/>
                    <a:pt x="31393" y="52866"/>
                  </a:cubicBezTo>
                  <a:cubicBezTo>
                    <a:pt x="31331" y="52619"/>
                    <a:pt x="31239" y="52373"/>
                    <a:pt x="31177" y="52157"/>
                  </a:cubicBezTo>
                  <a:cubicBezTo>
                    <a:pt x="31146" y="52096"/>
                    <a:pt x="31146" y="52034"/>
                    <a:pt x="31208" y="51972"/>
                  </a:cubicBezTo>
                  <a:cubicBezTo>
                    <a:pt x="31485" y="51726"/>
                    <a:pt x="31701" y="51449"/>
                    <a:pt x="31978" y="51140"/>
                  </a:cubicBezTo>
                  <a:close/>
                  <a:moveTo>
                    <a:pt x="51171" y="54252"/>
                  </a:moveTo>
                  <a:cubicBezTo>
                    <a:pt x="51171" y="54283"/>
                    <a:pt x="51202" y="54344"/>
                    <a:pt x="51202" y="54375"/>
                  </a:cubicBezTo>
                  <a:cubicBezTo>
                    <a:pt x="51140" y="54622"/>
                    <a:pt x="51202" y="54868"/>
                    <a:pt x="51325" y="55115"/>
                  </a:cubicBezTo>
                  <a:cubicBezTo>
                    <a:pt x="51356" y="55176"/>
                    <a:pt x="51386" y="55238"/>
                    <a:pt x="51386" y="55330"/>
                  </a:cubicBezTo>
                  <a:lnTo>
                    <a:pt x="51325" y="55361"/>
                  </a:lnTo>
                  <a:lnTo>
                    <a:pt x="51263" y="55361"/>
                  </a:lnTo>
                  <a:cubicBezTo>
                    <a:pt x="51232" y="55269"/>
                    <a:pt x="51202" y="55176"/>
                    <a:pt x="51171" y="55115"/>
                  </a:cubicBezTo>
                  <a:cubicBezTo>
                    <a:pt x="51171" y="54991"/>
                    <a:pt x="51140" y="54899"/>
                    <a:pt x="51109" y="54807"/>
                  </a:cubicBezTo>
                  <a:cubicBezTo>
                    <a:pt x="51078" y="54683"/>
                    <a:pt x="51109" y="54529"/>
                    <a:pt x="51017" y="54437"/>
                  </a:cubicBezTo>
                  <a:cubicBezTo>
                    <a:pt x="50986" y="54406"/>
                    <a:pt x="50924" y="54406"/>
                    <a:pt x="50893" y="54406"/>
                  </a:cubicBezTo>
                  <a:lnTo>
                    <a:pt x="50739" y="54406"/>
                  </a:lnTo>
                  <a:cubicBezTo>
                    <a:pt x="50709" y="54406"/>
                    <a:pt x="50678" y="54406"/>
                    <a:pt x="50647" y="54375"/>
                  </a:cubicBezTo>
                  <a:cubicBezTo>
                    <a:pt x="50647" y="54375"/>
                    <a:pt x="50647" y="54375"/>
                    <a:pt x="50555" y="54314"/>
                  </a:cubicBezTo>
                  <a:cubicBezTo>
                    <a:pt x="50801" y="54283"/>
                    <a:pt x="50986" y="54283"/>
                    <a:pt x="51171" y="54252"/>
                  </a:cubicBezTo>
                  <a:close/>
                  <a:moveTo>
                    <a:pt x="47104" y="49662"/>
                  </a:moveTo>
                  <a:lnTo>
                    <a:pt x="47135" y="49754"/>
                  </a:lnTo>
                  <a:lnTo>
                    <a:pt x="47104" y="49847"/>
                  </a:lnTo>
                  <a:cubicBezTo>
                    <a:pt x="47073" y="50001"/>
                    <a:pt x="47104" y="50155"/>
                    <a:pt x="47166" y="50278"/>
                  </a:cubicBezTo>
                  <a:cubicBezTo>
                    <a:pt x="47474" y="50956"/>
                    <a:pt x="47874" y="51541"/>
                    <a:pt x="48306" y="52126"/>
                  </a:cubicBezTo>
                  <a:cubicBezTo>
                    <a:pt x="48860" y="52866"/>
                    <a:pt x="49168" y="53728"/>
                    <a:pt x="49384" y="54622"/>
                  </a:cubicBezTo>
                  <a:cubicBezTo>
                    <a:pt x="49446" y="54868"/>
                    <a:pt x="49476" y="55115"/>
                    <a:pt x="49415" y="55361"/>
                  </a:cubicBezTo>
                  <a:lnTo>
                    <a:pt x="49353" y="55392"/>
                  </a:lnTo>
                  <a:lnTo>
                    <a:pt x="49261" y="55392"/>
                  </a:lnTo>
                  <a:cubicBezTo>
                    <a:pt x="49168" y="55269"/>
                    <a:pt x="49107" y="55145"/>
                    <a:pt x="49076" y="54991"/>
                  </a:cubicBezTo>
                  <a:cubicBezTo>
                    <a:pt x="49045" y="54776"/>
                    <a:pt x="49014" y="54560"/>
                    <a:pt x="48983" y="54344"/>
                  </a:cubicBezTo>
                  <a:cubicBezTo>
                    <a:pt x="48860" y="53821"/>
                    <a:pt x="48645" y="53328"/>
                    <a:pt x="48367" y="52866"/>
                  </a:cubicBezTo>
                  <a:cubicBezTo>
                    <a:pt x="48182" y="52558"/>
                    <a:pt x="47998" y="52280"/>
                    <a:pt x="47782" y="51972"/>
                  </a:cubicBezTo>
                  <a:cubicBezTo>
                    <a:pt x="47505" y="51541"/>
                    <a:pt x="47258" y="51110"/>
                    <a:pt x="47012" y="50648"/>
                  </a:cubicBezTo>
                  <a:cubicBezTo>
                    <a:pt x="46858" y="50401"/>
                    <a:pt x="46796" y="50093"/>
                    <a:pt x="46919" y="49816"/>
                  </a:cubicBezTo>
                  <a:cubicBezTo>
                    <a:pt x="46950" y="49754"/>
                    <a:pt x="46950" y="49723"/>
                    <a:pt x="47012" y="49693"/>
                  </a:cubicBezTo>
                  <a:lnTo>
                    <a:pt x="47104" y="49662"/>
                  </a:lnTo>
                  <a:close/>
                  <a:moveTo>
                    <a:pt x="51818" y="55207"/>
                  </a:moveTo>
                  <a:lnTo>
                    <a:pt x="51910" y="55238"/>
                  </a:lnTo>
                  <a:lnTo>
                    <a:pt x="51879" y="55330"/>
                  </a:lnTo>
                  <a:cubicBezTo>
                    <a:pt x="51725" y="55484"/>
                    <a:pt x="51540" y="55608"/>
                    <a:pt x="51325" y="55608"/>
                  </a:cubicBezTo>
                  <a:cubicBezTo>
                    <a:pt x="51479" y="55546"/>
                    <a:pt x="51571" y="55423"/>
                    <a:pt x="51633" y="55299"/>
                  </a:cubicBezTo>
                  <a:cubicBezTo>
                    <a:pt x="51664" y="55238"/>
                    <a:pt x="51725" y="55207"/>
                    <a:pt x="51787" y="55207"/>
                  </a:cubicBezTo>
                  <a:close/>
                  <a:moveTo>
                    <a:pt x="51047" y="55608"/>
                  </a:moveTo>
                  <a:cubicBezTo>
                    <a:pt x="51140" y="55608"/>
                    <a:pt x="51232" y="55608"/>
                    <a:pt x="51325" y="55638"/>
                  </a:cubicBezTo>
                  <a:cubicBezTo>
                    <a:pt x="51263" y="55731"/>
                    <a:pt x="51140" y="55700"/>
                    <a:pt x="51047" y="55731"/>
                  </a:cubicBezTo>
                  <a:cubicBezTo>
                    <a:pt x="50955" y="55762"/>
                    <a:pt x="50863" y="55792"/>
                    <a:pt x="50770" y="55792"/>
                  </a:cubicBezTo>
                  <a:cubicBezTo>
                    <a:pt x="50709" y="55792"/>
                    <a:pt x="50647" y="55792"/>
                    <a:pt x="50585" y="55762"/>
                  </a:cubicBezTo>
                  <a:lnTo>
                    <a:pt x="50493" y="55700"/>
                  </a:lnTo>
                  <a:cubicBezTo>
                    <a:pt x="50493" y="55638"/>
                    <a:pt x="50524" y="55638"/>
                    <a:pt x="50555" y="55638"/>
                  </a:cubicBezTo>
                  <a:cubicBezTo>
                    <a:pt x="50709" y="55608"/>
                    <a:pt x="50893" y="55608"/>
                    <a:pt x="51047" y="55608"/>
                  </a:cubicBezTo>
                  <a:close/>
                  <a:moveTo>
                    <a:pt x="34011" y="55115"/>
                  </a:moveTo>
                  <a:cubicBezTo>
                    <a:pt x="34288" y="55176"/>
                    <a:pt x="34442" y="55330"/>
                    <a:pt x="34473" y="55608"/>
                  </a:cubicBezTo>
                  <a:lnTo>
                    <a:pt x="34412" y="55700"/>
                  </a:lnTo>
                  <a:cubicBezTo>
                    <a:pt x="34381" y="55731"/>
                    <a:pt x="34319" y="55762"/>
                    <a:pt x="34258" y="55792"/>
                  </a:cubicBezTo>
                  <a:cubicBezTo>
                    <a:pt x="34258" y="55823"/>
                    <a:pt x="34227" y="55823"/>
                    <a:pt x="34196" y="55823"/>
                  </a:cubicBezTo>
                  <a:cubicBezTo>
                    <a:pt x="34134" y="55823"/>
                    <a:pt x="34104" y="55792"/>
                    <a:pt x="34073" y="55731"/>
                  </a:cubicBezTo>
                  <a:cubicBezTo>
                    <a:pt x="34042" y="55577"/>
                    <a:pt x="33980" y="55392"/>
                    <a:pt x="33950" y="55176"/>
                  </a:cubicBezTo>
                  <a:lnTo>
                    <a:pt x="34011" y="55115"/>
                  </a:lnTo>
                  <a:close/>
                  <a:moveTo>
                    <a:pt x="39926" y="55392"/>
                  </a:moveTo>
                  <a:cubicBezTo>
                    <a:pt x="39957" y="55392"/>
                    <a:pt x="39988" y="55423"/>
                    <a:pt x="40019" y="55423"/>
                  </a:cubicBezTo>
                  <a:cubicBezTo>
                    <a:pt x="40049" y="55453"/>
                    <a:pt x="40111" y="55453"/>
                    <a:pt x="40173" y="55453"/>
                  </a:cubicBezTo>
                  <a:lnTo>
                    <a:pt x="40173" y="55577"/>
                  </a:lnTo>
                  <a:cubicBezTo>
                    <a:pt x="40142" y="55669"/>
                    <a:pt x="40234" y="55823"/>
                    <a:pt x="40080" y="55823"/>
                  </a:cubicBezTo>
                  <a:cubicBezTo>
                    <a:pt x="39988" y="55823"/>
                    <a:pt x="39957" y="55700"/>
                    <a:pt x="39865" y="55669"/>
                  </a:cubicBezTo>
                  <a:cubicBezTo>
                    <a:pt x="39803" y="55669"/>
                    <a:pt x="39803" y="55484"/>
                    <a:pt x="39834" y="55423"/>
                  </a:cubicBezTo>
                  <a:cubicBezTo>
                    <a:pt x="39865" y="55392"/>
                    <a:pt x="39895" y="55392"/>
                    <a:pt x="39926" y="55392"/>
                  </a:cubicBezTo>
                  <a:close/>
                  <a:moveTo>
                    <a:pt x="32317" y="55484"/>
                  </a:moveTo>
                  <a:cubicBezTo>
                    <a:pt x="32348" y="55484"/>
                    <a:pt x="32378" y="55515"/>
                    <a:pt x="32378" y="55577"/>
                  </a:cubicBezTo>
                  <a:cubicBezTo>
                    <a:pt x="32471" y="55823"/>
                    <a:pt x="32532" y="56100"/>
                    <a:pt x="32625" y="56378"/>
                  </a:cubicBezTo>
                  <a:cubicBezTo>
                    <a:pt x="32532" y="56378"/>
                    <a:pt x="32471" y="56408"/>
                    <a:pt x="32440" y="56408"/>
                  </a:cubicBezTo>
                  <a:cubicBezTo>
                    <a:pt x="32348" y="56408"/>
                    <a:pt x="32348" y="56347"/>
                    <a:pt x="32317" y="56254"/>
                  </a:cubicBezTo>
                  <a:cubicBezTo>
                    <a:pt x="32255" y="56100"/>
                    <a:pt x="32224" y="55916"/>
                    <a:pt x="32194" y="55731"/>
                  </a:cubicBezTo>
                  <a:lnTo>
                    <a:pt x="32163" y="55638"/>
                  </a:lnTo>
                  <a:cubicBezTo>
                    <a:pt x="32132" y="55546"/>
                    <a:pt x="32194" y="55484"/>
                    <a:pt x="32286" y="55484"/>
                  </a:cubicBezTo>
                  <a:close/>
                  <a:moveTo>
                    <a:pt x="52157" y="55546"/>
                  </a:moveTo>
                  <a:lnTo>
                    <a:pt x="52187" y="55608"/>
                  </a:lnTo>
                  <a:cubicBezTo>
                    <a:pt x="52187" y="55792"/>
                    <a:pt x="52064" y="55946"/>
                    <a:pt x="51910" y="56039"/>
                  </a:cubicBezTo>
                  <a:cubicBezTo>
                    <a:pt x="51694" y="56254"/>
                    <a:pt x="51417" y="56347"/>
                    <a:pt x="51109" y="56408"/>
                  </a:cubicBezTo>
                  <a:lnTo>
                    <a:pt x="50893" y="56408"/>
                  </a:lnTo>
                  <a:cubicBezTo>
                    <a:pt x="50801" y="56408"/>
                    <a:pt x="50709" y="56408"/>
                    <a:pt x="50647" y="56378"/>
                  </a:cubicBezTo>
                  <a:cubicBezTo>
                    <a:pt x="50678" y="56285"/>
                    <a:pt x="50770" y="56316"/>
                    <a:pt x="50832" y="56285"/>
                  </a:cubicBezTo>
                  <a:cubicBezTo>
                    <a:pt x="50893" y="56285"/>
                    <a:pt x="50955" y="56254"/>
                    <a:pt x="51017" y="56254"/>
                  </a:cubicBezTo>
                  <a:cubicBezTo>
                    <a:pt x="51202" y="56224"/>
                    <a:pt x="51386" y="56131"/>
                    <a:pt x="51540" y="56039"/>
                  </a:cubicBezTo>
                  <a:lnTo>
                    <a:pt x="51571" y="55946"/>
                  </a:lnTo>
                  <a:lnTo>
                    <a:pt x="51540" y="55946"/>
                  </a:lnTo>
                  <a:cubicBezTo>
                    <a:pt x="51479" y="55946"/>
                    <a:pt x="51448" y="55946"/>
                    <a:pt x="51417" y="55977"/>
                  </a:cubicBezTo>
                  <a:cubicBezTo>
                    <a:pt x="51386" y="56008"/>
                    <a:pt x="51325" y="56008"/>
                    <a:pt x="51294" y="56008"/>
                  </a:cubicBezTo>
                  <a:lnTo>
                    <a:pt x="51263" y="56008"/>
                  </a:lnTo>
                  <a:lnTo>
                    <a:pt x="51202" y="55946"/>
                  </a:lnTo>
                  <a:lnTo>
                    <a:pt x="51202" y="55885"/>
                  </a:lnTo>
                  <a:cubicBezTo>
                    <a:pt x="51263" y="55854"/>
                    <a:pt x="51325" y="55823"/>
                    <a:pt x="51386" y="55792"/>
                  </a:cubicBezTo>
                  <a:lnTo>
                    <a:pt x="51479" y="55792"/>
                  </a:lnTo>
                  <a:cubicBezTo>
                    <a:pt x="51510" y="55792"/>
                    <a:pt x="51540" y="55823"/>
                    <a:pt x="51571" y="55946"/>
                  </a:cubicBezTo>
                  <a:lnTo>
                    <a:pt x="51664" y="55977"/>
                  </a:lnTo>
                  <a:cubicBezTo>
                    <a:pt x="51848" y="55854"/>
                    <a:pt x="51972" y="55731"/>
                    <a:pt x="52095" y="55546"/>
                  </a:cubicBezTo>
                  <a:close/>
                  <a:moveTo>
                    <a:pt x="36722" y="55946"/>
                  </a:moveTo>
                  <a:cubicBezTo>
                    <a:pt x="36784" y="55946"/>
                    <a:pt x="36815" y="55977"/>
                    <a:pt x="36784" y="56039"/>
                  </a:cubicBezTo>
                  <a:cubicBezTo>
                    <a:pt x="36722" y="56285"/>
                    <a:pt x="36722" y="56532"/>
                    <a:pt x="36722" y="56655"/>
                  </a:cubicBezTo>
                  <a:cubicBezTo>
                    <a:pt x="36661" y="56501"/>
                    <a:pt x="36815" y="56193"/>
                    <a:pt x="36507" y="55977"/>
                  </a:cubicBezTo>
                  <a:lnTo>
                    <a:pt x="36568" y="55946"/>
                  </a:lnTo>
                  <a:close/>
                  <a:moveTo>
                    <a:pt x="52311" y="56162"/>
                  </a:moveTo>
                  <a:lnTo>
                    <a:pt x="52311" y="56162"/>
                  </a:lnTo>
                  <a:cubicBezTo>
                    <a:pt x="52372" y="56285"/>
                    <a:pt x="52311" y="56408"/>
                    <a:pt x="52249" y="56532"/>
                  </a:cubicBezTo>
                  <a:cubicBezTo>
                    <a:pt x="52157" y="56686"/>
                    <a:pt x="52002" y="56778"/>
                    <a:pt x="51848" y="56871"/>
                  </a:cubicBezTo>
                  <a:cubicBezTo>
                    <a:pt x="51602" y="56994"/>
                    <a:pt x="51356" y="57055"/>
                    <a:pt x="51078" y="57086"/>
                  </a:cubicBezTo>
                  <a:lnTo>
                    <a:pt x="51017" y="57086"/>
                  </a:lnTo>
                  <a:cubicBezTo>
                    <a:pt x="50863" y="57086"/>
                    <a:pt x="50801" y="57055"/>
                    <a:pt x="50801" y="56994"/>
                  </a:cubicBezTo>
                  <a:cubicBezTo>
                    <a:pt x="50832" y="56948"/>
                    <a:pt x="50878" y="56940"/>
                    <a:pt x="50924" y="56940"/>
                  </a:cubicBezTo>
                  <a:cubicBezTo>
                    <a:pt x="50947" y="56940"/>
                    <a:pt x="50970" y="56942"/>
                    <a:pt x="50992" y="56942"/>
                  </a:cubicBezTo>
                  <a:cubicBezTo>
                    <a:pt x="51013" y="56942"/>
                    <a:pt x="51032" y="56940"/>
                    <a:pt x="51047" y="56932"/>
                  </a:cubicBezTo>
                  <a:cubicBezTo>
                    <a:pt x="51232" y="56871"/>
                    <a:pt x="51417" y="56809"/>
                    <a:pt x="51602" y="56747"/>
                  </a:cubicBezTo>
                  <a:lnTo>
                    <a:pt x="51633" y="56655"/>
                  </a:lnTo>
                  <a:cubicBezTo>
                    <a:pt x="51602" y="56624"/>
                    <a:pt x="51602" y="56624"/>
                    <a:pt x="51571" y="56624"/>
                  </a:cubicBezTo>
                  <a:cubicBezTo>
                    <a:pt x="51540" y="56624"/>
                    <a:pt x="51510" y="56624"/>
                    <a:pt x="51479" y="56655"/>
                  </a:cubicBezTo>
                  <a:lnTo>
                    <a:pt x="51417" y="56655"/>
                  </a:lnTo>
                  <a:cubicBezTo>
                    <a:pt x="51386" y="56655"/>
                    <a:pt x="51356" y="56624"/>
                    <a:pt x="51356" y="56593"/>
                  </a:cubicBezTo>
                  <a:cubicBezTo>
                    <a:pt x="51356" y="56501"/>
                    <a:pt x="51417" y="56470"/>
                    <a:pt x="51479" y="56470"/>
                  </a:cubicBezTo>
                  <a:lnTo>
                    <a:pt x="51540" y="56439"/>
                  </a:lnTo>
                  <a:lnTo>
                    <a:pt x="51602" y="56439"/>
                  </a:lnTo>
                  <a:cubicBezTo>
                    <a:pt x="51633" y="56439"/>
                    <a:pt x="51633" y="56470"/>
                    <a:pt x="51633" y="56563"/>
                  </a:cubicBezTo>
                  <a:lnTo>
                    <a:pt x="51633" y="56655"/>
                  </a:lnTo>
                  <a:lnTo>
                    <a:pt x="51725" y="56655"/>
                  </a:lnTo>
                  <a:cubicBezTo>
                    <a:pt x="51910" y="56563"/>
                    <a:pt x="52064" y="56470"/>
                    <a:pt x="52187" y="56285"/>
                  </a:cubicBezTo>
                  <a:cubicBezTo>
                    <a:pt x="52218" y="56224"/>
                    <a:pt x="52218" y="56193"/>
                    <a:pt x="52311" y="56162"/>
                  </a:cubicBezTo>
                  <a:close/>
                  <a:moveTo>
                    <a:pt x="52434" y="56809"/>
                  </a:moveTo>
                  <a:cubicBezTo>
                    <a:pt x="52495" y="56901"/>
                    <a:pt x="52495" y="56994"/>
                    <a:pt x="52434" y="57086"/>
                  </a:cubicBezTo>
                  <a:cubicBezTo>
                    <a:pt x="52403" y="57179"/>
                    <a:pt x="52341" y="57271"/>
                    <a:pt x="52249" y="57333"/>
                  </a:cubicBezTo>
                  <a:cubicBezTo>
                    <a:pt x="51972" y="57579"/>
                    <a:pt x="51633" y="57702"/>
                    <a:pt x="51263" y="57702"/>
                  </a:cubicBezTo>
                  <a:cubicBezTo>
                    <a:pt x="51140" y="57702"/>
                    <a:pt x="51047" y="57702"/>
                    <a:pt x="50924" y="57672"/>
                  </a:cubicBezTo>
                  <a:cubicBezTo>
                    <a:pt x="51171" y="57579"/>
                    <a:pt x="51448" y="57548"/>
                    <a:pt x="51725" y="57425"/>
                  </a:cubicBezTo>
                  <a:cubicBezTo>
                    <a:pt x="51725" y="57333"/>
                    <a:pt x="51664" y="57333"/>
                    <a:pt x="51602" y="57333"/>
                  </a:cubicBezTo>
                  <a:cubicBezTo>
                    <a:pt x="51571" y="57302"/>
                    <a:pt x="51510" y="57333"/>
                    <a:pt x="51510" y="57271"/>
                  </a:cubicBezTo>
                  <a:cubicBezTo>
                    <a:pt x="51510" y="57209"/>
                    <a:pt x="51540" y="57179"/>
                    <a:pt x="51602" y="57148"/>
                  </a:cubicBezTo>
                  <a:lnTo>
                    <a:pt x="51633" y="57148"/>
                  </a:lnTo>
                  <a:cubicBezTo>
                    <a:pt x="51664" y="57148"/>
                    <a:pt x="51694" y="57117"/>
                    <a:pt x="51725" y="57117"/>
                  </a:cubicBezTo>
                  <a:cubicBezTo>
                    <a:pt x="51725" y="57117"/>
                    <a:pt x="51756" y="57117"/>
                    <a:pt x="51756" y="57148"/>
                  </a:cubicBezTo>
                  <a:lnTo>
                    <a:pt x="51725" y="57271"/>
                  </a:lnTo>
                  <a:lnTo>
                    <a:pt x="51756" y="57394"/>
                  </a:lnTo>
                  <a:cubicBezTo>
                    <a:pt x="51879" y="57302"/>
                    <a:pt x="52033" y="57240"/>
                    <a:pt x="52126" y="57117"/>
                  </a:cubicBezTo>
                  <a:cubicBezTo>
                    <a:pt x="52249" y="57055"/>
                    <a:pt x="52311" y="56932"/>
                    <a:pt x="52434" y="56809"/>
                  </a:cubicBezTo>
                  <a:close/>
                  <a:moveTo>
                    <a:pt x="33118" y="57025"/>
                  </a:moveTo>
                  <a:lnTo>
                    <a:pt x="33087" y="57117"/>
                  </a:lnTo>
                  <a:cubicBezTo>
                    <a:pt x="32995" y="57271"/>
                    <a:pt x="32902" y="57456"/>
                    <a:pt x="32810" y="57641"/>
                  </a:cubicBezTo>
                  <a:cubicBezTo>
                    <a:pt x="32810" y="57672"/>
                    <a:pt x="32779" y="57764"/>
                    <a:pt x="32748" y="57764"/>
                  </a:cubicBezTo>
                  <a:cubicBezTo>
                    <a:pt x="32717" y="57764"/>
                    <a:pt x="32717" y="57733"/>
                    <a:pt x="32686" y="57733"/>
                  </a:cubicBezTo>
                  <a:cubicBezTo>
                    <a:pt x="32656" y="57702"/>
                    <a:pt x="32656" y="57610"/>
                    <a:pt x="32656" y="57548"/>
                  </a:cubicBezTo>
                  <a:lnTo>
                    <a:pt x="32717" y="57456"/>
                  </a:lnTo>
                  <a:cubicBezTo>
                    <a:pt x="32810" y="57333"/>
                    <a:pt x="32902" y="57179"/>
                    <a:pt x="33056" y="57086"/>
                  </a:cubicBezTo>
                  <a:lnTo>
                    <a:pt x="33118" y="57025"/>
                  </a:lnTo>
                  <a:close/>
                  <a:moveTo>
                    <a:pt x="44763" y="57702"/>
                  </a:moveTo>
                  <a:cubicBezTo>
                    <a:pt x="44824" y="57702"/>
                    <a:pt x="44886" y="57702"/>
                    <a:pt x="44917" y="57733"/>
                  </a:cubicBezTo>
                  <a:cubicBezTo>
                    <a:pt x="45071" y="57764"/>
                    <a:pt x="45071" y="57795"/>
                    <a:pt x="45071" y="57949"/>
                  </a:cubicBezTo>
                  <a:lnTo>
                    <a:pt x="45071" y="58010"/>
                  </a:lnTo>
                  <a:lnTo>
                    <a:pt x="45040" y="58072"/>
                  </a:lnTo>
                  <a:lnTo>
                    <a:pt x="44978" y="58072"/>
                  </a:lnTo>
                  <a:cubicBezTo>
                    <a:pt x="44886" y="57980"/>
                    <a:pt x="44794" y="57887"/>
                    <a:pt x="44701" y="57795"/>
                  </a:cubicBezTo>
                  <a:lnTo>
                    <a:pt x="44701" y="57733"/>
                  </a:lnTo>
                  <a:lnTo>
                    <a:pt x="44763" y="57702"/>
                  </a:lnTo>
                  <a:close/>
                  <a:moveTo>
                    <a:pt x="45995" y="58134"/>
                  </a:moveTo>
                  <a:cubicBezTo>
                    <a:pt x="46057" y="58134"/>
                    <a:pt x="46088" y="58134"/>
                    <a:pt x="46149" y="58165"/>
                  </a:cubicBezTo>
                  <a:cubicBezTo>
                    <a:pt x="46211" y="58165"/>
                    <a:pt x="46242" y="58165"/>
                    <a:pt x="46272" y="58226"/>
                  </a:cubicBezTo>
                  <a:lnTo>
                    <a:pt x="46303" y="58349"/>
                  </a:lnTo>
                  <a:cubicBezTo>
                    <a:pt x="46303" y="58380"/>
                    <a:pt x="46272" y="58411"/>
                    <a:pt x="46242" y="58411"/>
                  </a:cubicBezTo>
                  <a:lnTo>
                    <a:pt x="45687" y="58411"/>
                  </a:lnTo>
                  <a:cubicBezTo>
                    <a:pt x="45625" y="58380"/>
                    <a:pt x="45625" y="58319"/>
                    <a:pt x="45595" y="58257"/>
                  </a:cubicBezTo>
                  <a:cubicBezTo>
                    <a:pt x="45595" y="58195"/>
                    <a:pt x="45656" y="58165"/>
                    <a:pt x="45687" y="58165"/>
                  </a:cubicBezTo>
                  <a:cubicBezTo>
                    <a:pt x="45810" y="58165"/>
                    <a:pt x="45903" y="58134"/>
                    <a:pt x="45995" y="58134"/>
                  </a:cubicBezTo>
                  <a:close/>
                  <a:moveTo>
                    <a:pt x="43407" y="57425"/>
                  </a:moveTo>
                  <a:cubicBezTo>
                    <a:pt x="43469" y="57425"/>
                    <a:pt x="43561" y="57456"/>
                    <a:pt x="43654" y="57487"/>
                  </a:cubicBezTo>
                  <a:cubicBezTo>
                    <a:pt x="43839" y="57579"/>
                    <a:pt x="44023" y="57672"/>
                    <a:pt x="44178" y="57826"/>
                  </a:cubicBezTo>
                  <a:cubicBezTo>
                    <a:pt x="44270" y="57918"/>
                    <a:pt x="44301" y="58010"/>
                    <a:pt x="44270" y="58103"/>
                  </a:cubicBezTo>
                  <a:cubicBezTo>
                    <a:pt x="44208" y="58288"/>
                    <a:pt x="44178" y="58473"/>
                    <a:pt x="44116" y="58688"/>
                  </a:cubicBezTo>
                  <a:cubicBezTo>
                    <a:pt x="43993" y="58534"/>
                    <a:pt x="43808" y="58503"/>
                    <a:pt x="43654" y="58503"/>
                  </a:cubicBezTo>
                  <a:lnTo>
                    <a:pt x="43192" y="58503"/>
                  </a:lnTo>
                  <a:cubicBezTo>
                    <a:pt x="43099" y="58534"/>
                    <a:pt x="43038" y="58534"/>
                    <a:pt x="42976" y="58534"/>
                  </a:cubicBezTo>
                  <a:cubicBezTo>
                    <a:pt x="42822" y="58534"/>
                    <a:pt x="42822" y="58473"/>
                    <a:pt x="42884" y="58165"/>
                  </a:cubicBezTo>
                  <a:cubicBezTo>
                    <a:pt x="42914" y="58010"/>
                    <a:pt x="42914" y="57856"/>
                    <a:pt x="43007" y="57702"/>
                  </a:cubicBezTo>
                  <a:cubicBezTo>
                    <a:pt x="43130" y="57518"/>
                    <a:pt x="43253" y="57425"/>
                    <a:pt x="43407" y="57425"/>
                  </a:cubicBezTo>
                  <a:close/>
                  <a:moveTo>
                    <a:pt x="45163" y="58411"/>
                  </a:moveTo>
                  <a:cubicBezTo>
                    <a:pt x="45194" y="58411"/>
                    <a:pt x="45225" y="58442"/>
                    <a:pt x="45225" y="58473"/>
                  </a:cubicBezTo>
                  <a:cubicBezTo>
                    <a:pt x="45348" y="58596"/>
                    <a:pt x="45256" y="58657"/>
                    <a:pt x="45194" y="58811"/>
                  </a:cubicBezTo>
                  <a:cubicBezTo>
                    <a:pt x="45163" y="58688"/>
                    <a:pt x="45102" y="58596"/>
                    <a:pt x="45102" y="58534"/>
                  </a:cubicBezTo>
                  <a:lnTo>
                    <a:pt x="45102" y="58411"/>
                  </a:lnTo>
                  <a:close/>
                  <a:moveTo>
                    <a:pt x="43531" y="58719"/>
                  </a:moveTo>
                  <a:cubicBezTo>
                    <a:pt x="43623" y="58719"/>
                    <a:pt x="43715" y="58750"/>
                    <a:pt x="43808" y="58781"/>
                  </a:cubicBezTo>
                  <a:cubicBezTo>
                    <a:pt x="43900" y="58811"/>
                    <a:pt x="43900" y="58873"/>
                    <a:pt x="43900" y="58965"/>
                  </a:cubicBezTo>
                  <a:lnTo>
                    <a:pt x="43900" y="59058"/>
                  </a:lnTo>
                  <a:lnTo>
                    <a:pt x="43808" y="59089"/>
                  </a:lnTo>
                  <a:cubicBezTo>
                    <a:pt x="43808" y="58996"/>
                    <a:pt x="43777" y="58996"/>
                    <a:pt x="43715" y="58996"/>
                  </a:cubicBezTo>
                  <a:lnTo>
                    <a:pt x="42914" y="58996"/>
                  </a:lnTo>
                  <a:cubicBezTo>
                    <a:pt x="42884" y="58996"/>
                    <a:pt x="42822" y="58996"/>
                    <a:pt x="42822" y="58935"/>
                  </a:cubicBezTo>
                  <a:cubicBezTo>
                    <a:pt x="42822" y="58811"/>
                    <a:pt x="42853" y="58750"/>
                    <a:pt x="42945" y="58719"/>
                  </a:cubicBezTo>
                  <a:close/>
                  <a:moveTo>
                    <a:pt x="49014" y="58565"/>
                  </a:moveTo>
                  <a:cubicBezTo>
                    <a:pt x="49076" y="58565"/>
                    <a:pt x="49137" y="58565"/>
                    <a:pt x="49137" y="58657"/>
                  </a:cubicBezTo>
                  <a:cubicBezTo>
                    <a:pt x="49107" y="59089"/>
                    <a:pt x="49168" y="59120"/>
                    <a:pt x="48922" y="59120"/>
                  </a:cubicBezTo>
                  <a:lnTo>
                    <a:pt x="47197" y="59120"/>
                  </a:lnTo>
                  <a:lnTo>
                    <a:pt x="47197" y="59150"/>
                  </a:lnTo>
                  <a:lnTo>
                    <a:pt x="45502" y="59150"/>
                  </a:lnTo>
                  <a:cubicBezTo>
                    <a:pt x="45348" y="59150"/>
                    <a:pt x="45317" y="59120"/>
                    <a:pt x="45348" y="58965"/>
                  </a:cubicBezTo>
                  <a:cubicBezTo>
                    <a:pt x="45348" y="58904"/>
                    <a:pt x="45348" y="58873"/>
                    <a:pt x="45410" y="58873"/>
                  </a:cubicBezTo>
                  <a:cubicBezTo>
                    <a:pt x="45502" y="58842"/>
                    <a:pt x="45595" y="58842"/>
                    <a:pt x="45687" y="58842"/>
                  </a:cubicBezTo>
                  <a:cubicBezTo>
                    <a:pt x="46580" y="58842"/>
                    <a:pt x="47443" y="58811"/>
                    <a:pt x="48336" y="58811"/>
                  </a:cubicBezTo>
                  <a:cubicBezTo>
                    <a:pt x="48521" y="58811"/>
                    <a:pt x="48675" y="58811"/>
                    <a:pt x="48799" y="58627"/>
                  </a:cubicBezTo>
                  <a:cubicBezTo>
                    <a:pt x="48860" y="58565"/>
                    <a:pt x="48922" y="58565"/>
                    <a:pt x="48983" y="58565"/>
                  </a:cubicBezTo>
                  <a:close/>
                  <a:moveTo>
                    <a:pt x="49569" y="58442"/>
                  </a:moveTo>
                  <a:cubicBezTo>
                    <a:pt x="49692" y="58534"/>
                    <a:pt x="49784" y="58596"/>
                    <a:pt x="49723" y="58750"/>
                  </a:cubicBezTo>
                  <a:cubicBezTo>
                    <a:pt x="49692" y="58935"/>
                    <a:pt x="49692" y="59120"/>
                    <a:pt x="49723" y="59304"/>
                  </a:cubicBezTo>
                  <a:cubicBezTo>
                    <a:pt x="49723" y="59397"/>
                    <a:pt x="49692" y="59428"/>
                    <a:pt x="49630" y="59458"/>
                  </a:cubicBezTo>
                  <a:lnTo>
                    <a:pt x="49538" y="59458"/>
                  </a:lnTo>
                  <a:lnTo>
                    <a:pt x="49507" y="59428"/>
                  </a:lnTo>
                  <a:cubicBezTo>
                    <a:pt x="49446" y="59089"/>
                    <a:pt x="49446" y="58781"/>
                    <a:pt x="49569" y="58442"/>
                  </a:cubicBezTo>
                  <a:close/>
                  <a:moveTo>
                    <a:pt x="36198" y="57425"/>
                  </a:moveTo>
                  <a:cubicBezTo>
                    <a:pt x="36322" y="57487"/>
                    <a:pt x="36291" y="57610"/>
                    <a:pt x="36291" y="57733"/>
                  </a:cubicBezTo>
                  <a:cubicBezTo>
                    <a:pt x="36291" y="57918"/>
                    <a:pt x="36260" y="58134"/>
                    <a:pt x="36229" y="58349"/>
                  </a:cubicBezTo>
                  <a:cubicBezTo>
                    <a:pt x="36198" y="58719"/>
                    <a:pt x="36168" y="59089"/>
                    <a:pt x="36137" y="59489"/>
                  </a:cubicBezTo>
                  <a:cubicBezTo>
                    <a:pt x="36137" y="59582"/>
                    <a:pt x="36106" y="59612"/>
                    <a:pt x="36075" y="59612"/>
                  </a:cubicBezTo>
                  <a:cubicBezTo>
                    <a:pt x="36044" y="59612"/>
                    <a:pt x="36014" y="59582"/>
                    <a:pt x="35952" y="59551"/>
                  </a:cubicBezTo>
                  <a:lnTo>
                    <a:pt x="35798" y="59489"/>
                  </a:lnTo>
                  <a:cubicBezTo>
                    <a:pt x="35767" y="59520"/>
                    <a:pt x="35736" y="59520"/>
                    <a:pt x="35706" y="59520"/>
                  </a:cubicBezTo>
                  <a:cubicBezTo>
                    <a:pt x="35613" y="59520"/>
                    <a:pt x="35582" y="59428"/>
                    <a:pt x="35582" y="59304"/>
                  </a:cubicBezTo>
                  <a:cubicBezTo>
                    <a:pt x="35552" y="59120"/>
                    <a:pt x="35521" y="58904"/>
                    <a:pt x="35490" y="58719"/>
                  </a:cubicBezTo>
                  <a:cubicBezTo>
                    <a:pt x="35459" y="58627"/>
                    <a:pt x="35428" y="58596"/>
                    <a:pt x="35336" y="58534"/>
                  </a:cubicBezTo>
                  <a:cubicBezTo>
                    <a:pt x="35243" y="58503"/>
                    <a:pt x="35243" y="58442"/>
                    <a:pt x="35367" y="58380"/>
                  </a:cubicBezTo>
                  <a:cubicBezTo>
                    <a:pt x="35490" y="58319"/>
                    <a:pt x="35552" y="58257"/>
                    <a:pt x="35613" y="58134"/>
                  </a:cubicBezTo>
                  <a:cubicBezTo>
                    <a:pt x="35767" y="57856"/>
                    <a:pt x="35952" y="57610"/>
                    <a:pt x="36198" y="57425"/>
                  </a:cubicBezTo>
                  <a:close/>
                  <a:moveTo>
                    <a:pt x="44455" y="58349"/>
                  </a:moveTo>
                  <a:lnTo>
                    <a:pt x="44486" y="58411"/>
                  </a:lnTo>
                  <a:lnTo>
                    <a:pt x="44486" y="58503"/>
                  </a:lnTo>
                  <a:cubicBezTo>
                    <a:pt x="44393" y="58965"/>
                    <a:pt x="44393" y="59458"/>
                    <a:pt x="44393" y="59951"/>
                  </a:cubicBezTo>
                  <a:lnTo>
                    <a:pt x="44362" y="60044"/>
                  </a:lnTo>
                  <a:cubicBezTo>
                    <a:pt x="44270" y="60013"/>
                    <a:pt x="44301" y="59951"/>
                    <a:pt x="44270" y="59890"/>
                  </a:cubicBezTo>
                  <a:cubicBezTo>
                    <a:pt x="44208" y="59428"/>
                    <a:pt x="44208" y="58965"/>
                    <a:pt x="44332" y="58503"/>
                  </a:cubicBezTo>
                  <a:cubicBezTo>
                    <a:pt x="44332" y="58473"/>
                    <a:pt x="44362" y="58411"/>
                    <a:pt x="44393" y="58380"/>
                  </a:cubicBezTo>
                  <a:lnTo>
                    <a:pt x="44455" y="58349"/>
                  </a:lnTo>
                  <a:close/>
                  <a:moveTo>
                    <a:pt x="45964" y="59859"/>
                  </a:moveTo>
                  <a:cubicBezTo>
                    <a:pt x="45995" y="59890"/>
                    <a:pt x="46026" y="59921"/>
                    <a:pt x="46026" y="60013"/>
                  </a:cubicBezTo>
                  <a:cubicBezTo>
                    <a:pt x="46026" y="60198"/>
                    <a:pt x="45903" y="60352"/>
                    <a:pt x="45718" y="60383"/>
                  </a:cubicBezTo>
                  <a:lnTo>
                    <a:pt x="45656" y="60321"/>
                  </a:lnTo>
                  <a:cubicBezTo>
                    <a:pt x="45625" y="60198"/>
                    <a:pt x="45656" y="60075"/>
                    <a:pt x="45687" y="59951"/>
                  </a:cubicBezTo>
                  <a:cubicBezTo>
                    <a:pt x="45718" y="59890"/>
                    <a:pt x="45779" y="59859"/>
                    <a:pt x="45872" y="59859"/>
                  </a:cubicBezTo>
                  <a:close/>
                  <a:moveTo>
                    <a:pt x="42853" y="59366"/>
                  </a:moveTo>
                  <a:cubicBezTo>
                    <a:pt x="43130" y="59397"/>
                    <a:pt x="43407" y="59489"/>
                    <a:pt x="43654" y="59489"/>
                  </a:cubicBezTo>
                  <a:cubicBezTo>
                    <a:pt x="43808" y="59489"/>
                    <a:pt x="43931" y="59458"/>
                    <a:pt x="44054" y="59428"/>
                  </a:cubicBezTo>
                  <a:cubicBezTo>
                    <a:pt x="44085" y="59674"/>
                    <a:pt x="44116" y="59951"/>
                    <a:pt x="44147" y="60198"/>
                  </a:cubicBezTo>
                  <a:cubicBezTo>
                    <a:pt x="44147" y="60321"/>
                    <a:pt x="44116" y="60383"/>
                    <a:pt x="43993" y="60413"/>
                  </a:cubicBezTo>
                  <a:cubicBezTo>
                    <a:pt x="43869" y="60475"/>
                    <a:pt x="43715" y="60475"/>
                    <a:pt x="43592" y="60475"/>
                  </a:cubicBezTo>
                  <a:lnTo>
                    <a:pt x="43346" y="60475"/>
                  </a:lnTo>
                  <a:cubicBezTo>
                    <a:pt x="43222" y="60475"/>
                    <a:pt x="43161" y="60413"/>
                    <a:pt x="43099" y="60321"/>
                  </a:cubicBezTo>
                  <a:cubicBezTo>
                    <a:pt x="42976" y="60136"/>
                    <a:pt x="42853" y="59921"/>
                    <a:pt x="42853" y="59705"/>
                  </a:cubicBezTo>
                  <a:cubicBezTo>
                    <a:pt x="42853" y="59582"/>
                    <a:pt x="42853" y="59489"/>
                    <a:pt x="42853" y="59366"/>
                  </a:cubicBezTo>
                  <a:close/>
                  <a:moveTo>
                    <a:pt x="42113" y="56193"/>
                  </a:moveTo>
                  <a:cubicBezTo>
                    <a:pt x="42175" y="56193"/>
                    <a:pt x="42267" y="56285"/>
                    <a:pt x="42298" y="56378"/>
                  </a:cubicBezTo>
                  <a:cubicBezTo>
                    <a:pt x="42329" y="56624"/>
                    <a:pt x="42391" y="56871"/>
                    <a:pt x="42452" y="57148"/>
                  </a:cubicBezTo>
                  <a:cubicBezTo>
                    <a:pt x="42576" y="57856"/>
                    <a:pt x="42545" y="58565"/>
                    <a:pt x="42391" y="59274"/>
                  </a:cubicBezTo>
                  <a:cubicBezTo>
                    <a:pt x="42360" y="59428"/>
                    <a:pt x="42298" y="59582"/>
                    <a:pt x="42237" y="59736"/>
                  </a:cubicBezTo>
                  <a:cubicBezTo>
                    <a:pt x="42175" y="59921"/>
                    <a:pt x="42083" y="60105"/>
                    <a:pt x="41929" y="60229"/>
                  </a:cubicBezTo>
                  <a:cubicBezTo>
                    <a:pt x="41775" y="60352"/>
                    <a:pt x="41713" y="60537"/>
                    <a:pt x="41682" y="60722"/>
                  </a:cubicBezTo>
                  <a:cubicBezTo>
                    <a:pt x="41682" y="60783"/>
                    <a:pt x="41682" y="60845"/>
                    <a:pt x="41682" y="60906"/>
                  </a:cubicBezTo>
                  <a:cubicBezTo>
                    <a:pt x="41682" y="60968"/>
                    <a:pt x="41651" y="61030"/>
                    <a:pt x="41621" y="61030"/>
                  </a:cubicBezTo>
                  <a:cubicBezTo>
                    <a:pt x="41590" y="61030"/>
                    <a:pt x="41590" y="61030"/>
                    <a:pt x="41559" y="60999"/>
                  </a:cubicBezTo>
                  <a:cubicBezTo>
                    <a:pt x="41497" y="60968"/>
                    <a:pt x="41466" y="60968"/>
                    <a:pt x="41405" y="60968"/>
                  </a:cubicBezTo>
                  <a:cubicBezTo>
                    <a:pt x="41343" y="60968"/>
                    <a:pt x="41251" y="60999"/>
                    <a:pt x="41189" y="60999"/>
                  </a:cubicBezTo>
                  <a:cubicBezTo>
                    <a:pt x="41066" y="61030"/>
                    <a:pt x="40974" y="61030"/>
                    <a:pt x="40881" y="61030"/>
                  </a:cubicBezTo>
                  <a:cubicBezTo>
                    <a:pt x="40666" y="61030"/>
                    <a:pt x="40635" y="60937"/>
                    <a:pt x="40542" y="60537"/>
                  </a:cubicBezTo>
                  <a:cubicBezTo>
                    <a:pt x="40511" y="60383"/>
                    <a:pt x="40542" y="60229"/>
                    <a:pt x="40573" y="60044"/>
                  </a:cubicBezTo>
                  <a:cubicBezTo>
                    <a:pt x="40666" y="59736"/>
                    <a:pt x="40666" y="59397"/>
                    <a:pt x="40511" y="59089"/>
                  </a:cubicBezTo>
                  <a:cubicBezTo>
                    <a:pt x="40450" y="58965"/>
                    <a:pt x="40450" y="58873"/>
                    <a:pt x="40419" y="58750"/>
                  </a:cubicBezTo>
                  <a:cubicBezTo>
                    <a:pt x="40419" y="58627"/>
                    <a:pt x="40419" y="58503"/>
                    <a:pt x="40388" y="58380"/>
                  </a:cubicBezTo>
                  <a:cubicBezTo>
                    <a:pt x="40388" y="58319"/>
                    <a:pt x="40357" y="58257"/>
                    <a:pt x="40296" y="58257"/>
                  </a:cubicBezTo>
                  <a:cubicBezTo>
                    <a:pt x="40019" y="58226"/>
                    <a:pt x="39988" y="57949"/>
                    <a:pt x="39865" y="57764"/>
                  </a:cubicBezTo>
                  <a:cubicBezTo>
                    <a:pt x="39834" y="57733"/>
                    <a:pt x="39895" y="57641"/>
                    <a:pt x="39957" y="57610"/>
                  </a:cubicBezTo>
                  <a:cubicBezTo>
                    <a:pt x="40019" y="57610"/>
                    <a:pt x="40080" y="57610"/>
                    <a:pt x="40142" y="57579"/>
                  </a:cubicBezTo>
                  <a:cubicBezTo>
                    <a:pt x="40357" y="57548"/>
                    <a:pt x="40388" y="57518"/>
                    <a:pt x="40388" y="57302"/>
                  </a:cubicBezTo>
                  <a:cubicBezTo>
                    <a:pt x="40419" y="57179"/>
                    <a:pt x="40357" y="57086"/>
                    <a:pt x="40357" y="56994"/>
                  </a:cubicBezTo>
                  <a:cubicBezTo>
                    <a:pt x="40296" y="56655"/>
                    <a:pt x="40450" y="56408"/>
                    <a:pt x="40696" y="56224"/>
                  </a:cubicBezTo>
                  <a:cubicBezTo>
                    <a:pt x="40727" y="56224"/>
                    <a:pt x="40727" y="56193"/>
                    <a:pt x="40758" y="56193"/>
                  </a:cubicBezTo>
                  <a:cubicBezTo>
                    <a:pt x="40820" y="56193"/>
                    <a:pt x="40850" y="56254"/>
                    <a:pt x="40850" y="56316"/>
                  </a:cubicBezTo>
                  <a:cubicBezTo>
                    <a:pt x="40850" y="56439"/>
                    <a:pt x="40820" y="56563"/>
                    <a:pt x="40881" y="56686"/>
                  </a:cubicBezTo>
                  <a:cubicBezTo>
                    <a:pt x="41035" y="56686"/>
                    <a:pt x="41128" y="56593"/>
                    <a:pt x="41189" y="56501"/>
                  </a:cubicBezTo>
                  <a:cubicBezTo>
                    <a:pt x="41436" y="56224"/>
                    <a:pt x="41775" y="56254"/>
                    <a:pt x="42083" y="56193"/>
                  </a:cubicBezTo>
                  <a:close/>
                  <a:moveTo>
                    <a:pt x="50277" y="59243"/>
                  </a:moveTo>
                  <a:cubicBezTo>
                    <a:pt x="50647" y="59335"/>
                    <a:pt x="50986" y="59551"/>
                    <a:pt x="51294" y="59828"/>
                  </a:cubicBezTo>
                  <a:cubicBezTo>
                    <a:pt x="51448" y="59921"/>
                    <a:pt x="51540" y="60105"/>
                    <a:pt x="51540" y="60259"/>
                  </a:cubicBezTo>
                  <a:cubicBezTo>
                    <a:pt x="51571" y="60598"/>
                    <a:pt x="51602" y="60937"/>
                    <a:pt x="51510" y="61276"/>
                  </a:cubicBezTo>
                  <a:cubicBezTo>
                    <a:pt x="51510" y="61307"/>
                    <a:pt x="51479" y="61399"/>
                    <a:pt x="51417" y="61430"/>
                  </a:cubicBezTo>
                  <a:cubicBezTo>
                    <a:pt x="51325" y="60413"/>
                    <a:pt x="51202" y="60044"/>
                    <a:pt x="50216" y="59243"/>
                  </a:cubicBezTo>
                  <a:close/>
                  <a:moveTo>
                    <a:pt x="44794" y="61214"/>
                  </a:moveTo>
                  <a:cubicBezTo>
                    <a:pt x="44886" y="61214"/>
                    <a:pt x="44917" y="61276"/>
                    <a:pt x="44917" y="61430"/>
                  </a:cubicBezTo>
                  <a:lnTo>
                    <a:pt x="44917" y="61522"/>
                  </a:lnTo>
                  <a:lnTo>
                    <a:pt x="44855" y="61584"/>
                  </a:lnTo>
                  <a:lnTo>
                    <a:pt x="44824" y="61584"/>
                  </a:lnTo>
                  <a:cubicBezTo>
                    <a:pt x="44794" y="61584"/>
                    <a:pt x="44794" y="61553"/>
                    <a:pt x="44763" y="61522"/>
                  </a:cubicBezTo>
                  <a:cubicBezTo>
                    <a:pt x="44732" y="61461"/>
                    <a:pt x="44640" y="61492"/>
                    <a:pt x="44578" y="61461"/>
                  </a:cubicBezTo>
                  <a:cubicBezTo>
                    <a:pt x="44516" y="61430"/>
                    <a:pt x="44516" y="61399"/>
                    <a:pt x="44547" y="61338"/>
                  </a:cubicBezTo>
                  <a:lnTo>
                    <a:pt x="44670" y="61245"/>
                  </a:lnTo>
                  <a:cubicBezTo>
                    <a:pt x="44701" y="61214"/>
                    <a:pt x="44763" y="61214"/>
                    <a:pt x="44794" y="61214"/>
                  </a:cubicBezTo>
                  <a:close/>
                  <a:moveTo>
                    <a:pt x="34165" y="61985"/>
                  </a:moveTo>
                  <a:lnTo>
                    <a:pt x="34165" y="61985"/>
                  </a:lnTo>
                  <a:cubicBezTo>
                    <a:pt x="34350" y="62139"/>
                    <a:pt x="34504" y="62262"/>
                    <a:pt x="34658" y="62385"/>
                  </a:cubicBezTo>
                  <a:cubicBezTo>
                    <a:pt x="34689" y="62447"/>
                    <a:pt x="34751" y="62447"/>
                    <a:pt x="34751" y="62539"/>
                  </a:cubicBezTo>
                  <a:cubicBezTo>
                    <a:pt x="34720" y="62570"/>
                    <a:pt x="34689" y="62570"/>
                    <a:pt x="34627" y="62570"/>
                  </a:cubicBezTo>
                  <a:lnTo>
                    <a:pt x="34504" y="62570"/>
                  </a:lnTo>
                  <a:cubicBezTo>
                    <a:pt x="34319" y="62570"/>
                    <a:pt x="34319" y="62570"/>
                    <a:pt x="34258" y="62385"/>
                  </a:cubicBezTo>
                  <a:cubicBezTo>
                    <a:pt x="34227" y="62262"/>
                    <a:pt x="34165" y="62169"/>
                    <a:pt x="34165" y="61985"/>
                  </a:cubicBezTo>
                  <a:close/>
                  <a:moveTo>
                    <a:pt x="36876" y="62508"/>
                  </a:moveTo>
                  <a:lnTo>
                    <a:pt x="36907" y="62539"/>
                  </a:lnTo>
                  <a:lnTo>
                    <a:pt x="36845" y="62632"/>
                  </a:lnTo>
                  <a:lnTo>
                    <a:pt x="36815" y="62632"/>
                  </a:lnTo>
                  <a:lnTo>
                    <a:pt x="36815" y="62570"/>
                  </a:lnTo>
                  <a:lnTo>
                    <a:pt x="36876" y="62508"/>
                  </a:lnTo>
                  <a:close/>
                  <a:moveTo>
                    <a:pt x="40450" y="62385"/>
                  </a:moveTo>
                  <a:cubicBezTo>
                    <a:pt x="40481" y="62385"/>
                    <a:pt x="40542" y="62416"/>
                    <a:pt x="40542" y="62447"/>
                  </a:cubicBezTo>
                  <a:cubicBezTo>
                    <a:pt x="40635" y="62508"/>
                    <a:pt x="40604" y="62601"/>
                    <a:pt x="40542" y="62632"/>
                  </a:cubicBezTo>
                  <a:lnTo>
                    <a:pt x="40388" y="62632"/>
                  </a:lnTo>
                  <a:cubicBezTo>
                    <a:pt x="40296" y="62632"/>
                    <a:pt x="40265" y="62570"/>
                    <a:pt x="40296" y="62478"/>
                  </a:cubicBezTo>
                  <a:cubicBezTo>
                    <a:pt x="40327" y="62416"/>
                    <a:pt x="40388" y="62385"/>
                    <a:pt x="40450" y="62385"/>
                  </a:cubicBezTo>
                  <a:close/>
                  <a:moveTo>
                    <a:pt x="39094" y="57610"/>
                  </a:moveTo>
                  <a:cubicBezTo>
                    <a:pt x="39156" y="57610"/>
                    <a:pt x="39218" y="57672"/>
                    <a:pt x="39218" y="57733"/>
                  </a:cubicBezTo>
                  <a:cubicBezTo>
                    <a:pt x="39218" y="57856"/>
                    <a:pt x="39248" y="57980"/>
                    <a:pt x="39248" y="58103"/>
                  </a:cubicBezTo>
                  <a:cubicBezTo>
                    <a:pt x="39248" y="58657"/>
                    <a:pt x="39218" y="59181"/>
                    <a:pt x="39187" y="59736"/>
                  </a:cubicBezTo>
                  <a:cubicBezTo>
                    <a:pt x="39156" y="60537"/>
                    <a:pt x="39125" y="61338"/>
                    <a:pt x="39218" y="62139"/>
                  </a:cubicBezTo>
                  <a:cubicBezTo>
                    <a:pt x="39248" y="62416"/>
                    <a:pt x="39279" y="62693"/>
                    <a:pt x="39310" y="62970"/>
                  </a:cubicBezTo>
                  <a:cubicBezTo>
                    <a:pt x="39248" y="63001"/>
                    <a:pt x="39187" y="63032"/>
                    <a:pt x="39156" y="63032"/>
                  </a:cubicBezTo>
                  <a:lnTo>
                    <a:pt x="39064" y="63032"/>
                  </a:lnTo>
                  <a:cubicBezTo>
                    <a:pt x="39064" y="63032"/>
                    <a:pt x="39033" y="63001"/>
                    <a:pt x="39002" y="63001"/>
                  </a:cubicBezTo>
                  <a:cubicBezTo>
                    <a:pt x="39002" y="63001"/>
                    <a:pt x="38971" y="63001"/>
                    <a:pt x="38971" y="63032"/>
                  </a:cubicBezTo>
                  <a:lnTo>
                    <a:pt x="38940" y="63032"/>
                  </a:lnTo>
                  <a:cubicBezTo>
                    <a:pt x="38879" y="63032"/>
                    <a:pt x="38817" y="63001"/>
                    <a:pt x="38786" y="62909"/>
                  </a:cubicBezTo>
                  <a:cubicBezTo>
                    <a:pt x="38725" y="62847"/>
                    <a:pt x="38663" y="62816"/>
                    <a:pt x="38632" y="62755"/>
                  </a:cubicBezTo>
                  <a:cubicBezTo>
                    <a:pt x="38540" y="62662"/>
                    <a:pt x="38447" y="62632"/>
                    <a:pt x="38355" y="62632"/>
                  </a:cubicBezTo>
                  <a:lnTo>
                    <a:pt x="37862" y="62632"/>
                  </a:lnTo>
                  <a:cubicBezTo>
                    <a:pt x="37770" y="62632"/>
                    <a:pt x="37708" y="62570"/>
                    <a:pt x="37677" y="62508"/>
                  </a:cubicBezTo>
                  <a:cubicBezTo>
                    <a:pt x="37554" y="62169"/>
                    <a:pt x="37462" y="61831"/>
                    <a:pt x="37400" y="61461"/>
                  </a:cubicBezTo>
                  <a:cubicBezTo>
                    <a:pt x="37308" y="61030"/>
                    <a:pt x="37277" y="60598"/>
                    <a:pt x="37246" y="60167"/>
                  </a:cubicBezTo>
                  <a:cubicBezTo>
                    <a:pt x="37215" y="59859"/>
                    <a:pt x="37246" y="59551"/>
                    <a:pt x="37308" y="59243"/>
                  </a:cubicBezTo>
                  <a:cubicBezTo>
                    <a:pt x="37400" y="58719"/>
                    <a:pt x="37462" y="58195"/>
                    <a:pt x="37554" y="57641"/>
                  </a:cubicBezTo>
                  <a:cubicBezTo>
                    <a:pt x="38109" y="57641"/>
                    <a:pt x="38601" y="57610"/>
                    <a:pt x="39094" y="57610"/>
                  </a:cubicBezTo>
                  <a:close/>
                  <a:moveTo>
                    <a:pt x="35428" y="63186"/>
                  </a:moveTo>
                  <a:lnTo>
                    <a:pt x="35521" y="63248"/>
                  </a:lnTo>
                  <a:cubicBezTo>
                    <a:pt x="35521" y="63309"/>
                    <a:pt x="35490" y="63371"/>
                    <a:pt x="35428" y="63371"/>
                  </a:cubicBezTo>
                  <a:cubicBezTo>
                    <a:pt x="35213" y="63340"/>
                    <a:pt x="35028" y="63340"/>
                    <a:pt x="34812" y="63309"/>
                  </a:cubicBezTo>
                  <a:cubicBezTo>
                    <a:pt x="34997" y="63217"/>
                    <a:pt x="35182" y="63186"/>
                    <a:pt x="35336" y="63186"/>
                  </a:cubicBezTo>
                  <a:close/>
                  <a:moveTo>
                    <a:pt x="39156" y="63340"/>
                  </a:moveTo>
                  <a:cubicBezTo>
                    <a:pt x="39187" y="63340"/>
                    <a:pt x="39218" y="63371"/>
                    <a:pt x="39218" y="63433"/>
                  </a:cubicBezTo>
                  <a:cubicBezTo>
                    <a:pt x="39218" y="63463"/>
                    <a:pt x="39218" y="63525"/>
                    <a:pt x="39156" y="63556"/>
                  </a:cubicBezTo>
                  <a:cubicBezTo>
                    <a:pt x="39033" y="63556"/>
                    <a:pt x="38879" y="63556"/>
                    <a:pt x="38755" y="63587"/>
                  </a:cubicBezTo>
                  <a:lnTo>
                    <a:pt x="38755" y="63556"/>
                  </a:lnTo>
                  <a:lnTo>
                    <a:pt x="38417" y="63556"/>
                  </a:lnTo>
                  <a:cubicBezTo>
                    <a:pt x="38355" y="63556"/>
                    <a:pt x="38324" y="63525"/>
                    <a:pt x="38324" y="63463"/>
                  </a:cubicBezTo>
                  <a:cubicBezTo>
                    <a:pt x="38324" y="63402"/>
                    <a:pt x="38355" y="63371"/>
                    <a:pt x="38386" y="63340"/>
                  </a:cubicBezTo>
                  <a:close/>
                  <a:moveTo>
                    <a:pt x="38109" y="63001"/>
                  </a:moveTo>
                  <a:lnTo>
                    <a:pt x="38109" y="63001"/>
                  </a:lnTo>
                  <a:cubicBezTo>
                    <a:pt x="38016" y="63278"/>
                    <a:pt x="37985" y="63463"/>
                    <a:pt x="37985" y="63710"/>
                  </a:cubicBezTo>
                  <a:lnTo>
                    <a:pt x="37954" y="63710"/>
                  </a:lnTo>
                  <a:cubicBezTo>
                    <a:pt x="37862" y="63710"/>
                    <a:pt x="37831" y="63556"/>
                    <a:pt x="37708" y="63556"/>
                  </a:cubicBezTo>
                  <a:cubicBezTo>
                    <a:pt x="37585" y="63556"/>
                    <a:pt x="37462" y="63494"/>
                    <a:pt x="37338" y="63494"/>
                  </a:cubicBezTo>
                  <a:cubicBezTo>
                    <a:pt x="37215" y="63463"/>
                    <a:pt x="37092" y="63463"/>
                    <a:pt x="36999" y="63463"/>
                  </a:cubicBezTo>
                  <a:cubicBezTo>
                    <a:pt x="36907" y="63463"/>
                    <a:pt x="36876" y="63433"/>
                    <a:pt x="36845" y="63371"/>
                  </a:cubicBezTo>
                  <a:cubicBezTo>
                    <a:pt x="36815" y="63278"/>
                    <a:pt x="36876" y="63186"/>
                    <a:pt x="36969" y="63155"/>
                  </a:cubicBezTo>
                  <a:lnTo>
                    <a:pt x="37338" y="63155"/>
                  </a:lnTo>
                  <a:cubicBezTo>
                    <a:pt x="37585" y="63155"/>
                    <a:pt x="37831" y="63124"/>
                    <a:pt x="38109" y="63001"/>
                  </a:cubicBezTo>
                  <a:close/>
                  <a:moveTo>
                    <a:pt x="47751" y="63001"/>
                  </a:moveTo>
                  <a:cubicBezTo>
                    <a:pt x="47813" y="63032"/>
                    <a:pt x="47844" y="63063"/>
                    <a:pt x="47844" y="63124"/>
                  </a:cubicBezTo>
                  <a:cubicBezTo>
                    <a:pt x="47813" y="63309"/>
                    <a:pt x="47782" y="63525"/>
                    <a:pt x="47782" y="63710"/>
                  </a:cubicBezTo>
                  <a:cubicBezTo>
                    <a:pt x="47782" y="63833"/>
                    <a:pt x="47751" y="63864"/>
                    <a:pt x="47628" y="63864"/>
                  </a:cubicBezTo>
                  <a:lnTo>
                    <a:pt x="47597" y="63864"/>
                  </a:lnTo>
                  <a:cubicBezTo>
                    <a:pt x="47474" y="63864"/>
                    <a:pt x="47443" y="63833"/>
                    <a:pt x="47443" y="63710"/>
                  </a:cubicBezTo>
                  <a:cubicBezTo>
                    <a:pt x="47443" y="63679"/>
                    <a:pt x="47443" y="63648"/>
                    <a:pt x="47443" y="63587"/>
                  </a:cubicBezTo>
                  <a:cubicBezTo>
                    <a:pt x="47443" y="63463"/>
                    <a:pt x="47474" y="63309"/>
                    <a:pt x="47505" y="63186"/>
                  </a:cubicBezTo>
                  <a:cubicBezTo>
                    <a:pt x="47505" y="63063"/>
                    <a:pt x="47566" y="63001"/>
                    <a:pt x="47659" y="63001"/>
                  </a:cubicBezTo>
                  <a:close/>
                  <a:moveTo>
                    <a:pt x="30253" y="59551"/>
                  </a:moveTo>
                  <a:lnTo>
                    <a:pt x="30253" y="62046"/>
                  </a:lnTo>
                  <a:cubicBezTo>
                    <a:pt x="30376" y="62354"/>
                    <a:pt x="30530" y="62693"/>
                    <a:pt x="30653" y="63001"/>
                  </a:cubicBezTo>
                  <a:cubicBezTo>
                    <a:pt x="30776" y="63309"/>
                    <a:pt x="30900" y="63648"/>
                    <a:pt x="30992" y="63956"/>
                  </a:cubicBezTo>
                  <a:lnTo>
                    <a:pt x="31454" y="63956"/>
                  </a:lnTo>
                  <a:cubicBezTo>
                    <a:pt x="31177" y="62970"/>
                    <a:pt x="30930" y="61985"/>
                    <a:pt x="30653" y="60999"/>
                  </a:cubicBezTo>
                  <a:cubicBezTo>
                    <a:pt x="30530" y="60506"/>
                    <a:pt x="30407" y="60044"/>
                    <a:pt x="30253" y="59551"/>
                  </a:cubicBezTo>
                  <a:close/>
                  <a:moveTo>
                    <a:pt x="32132" y="31917"/>
                  </a:moveTo>
                  <a:cubicBezTo>
                    <a:pt x="32224" y="31978"/>
                    <a:pt x="32286" y="32040"/>
                    <a:pt x="32378" y="32071"/>
                  </a:cubicBezTo>
                  <a:cubicBezTo>
                    <a:pt x="33025" y="32471"/>
                    <a:pt x="33642" y="32872"/>
                    <a:pt x="34258" y="33303"/>
                  </a:cubicBezTo>
                  <a:cubicBezTo>
                    <a:pt x="34812" y="33673"/>
                    <a:pt x="35305" y="34104"/>
                    <a:pt x="35798" y="34535"/>
                  </a:cubicBezTo>
                  <a:cubicBezTo>
                    <a:pt x="35983" y="34720"/>
                    <a:pt x="36137" y="34936"/>
                    <a:pt x="36260" y="35152"/>
                  </a:cubicBezTo>
                  <a:cubicBezTo>
                    <a:pt x="36322" y="35306"/>
                    <a:pt x="36291" y="35367"/>
                    <a:pt x="36106" y="35367"/>
                  </a:cubicBezTo>
                  <a:cubicBezTo>
                    <a:pt x="35860" y="35367"/>
                    <a:pt x="35644" y="35306"/>
                    <a:pt x="35428" y="35121"/>
                  </a:cubicBezTo>
                  <a:cubicBezTo>
                    <a:pt x="33703" y="36476"/>
                    <a:pt x="31978" y="37832"/>
                    <a:pt x="30253" y="39157"/>
                  </a:cubicBezTo>
                  <a:lnTo>
                    <a:pt x="30253" y="43408"/>
                  </a:lnTo>
                  <a:cubicBezTo>
                    <a:pt x="30376" y="43315"/>
                    <a:pt x="30499" y="43223"/>
                    <a:pt x="30592" y="43100"/>
                  </a:cubicBezTo>
                  <a:cubicBezTo>
                    <a:pt x="30715" y="42977"/>
                    <a:pt x="30869" y="42823"/>
                    <a:pt x="30992" y="42699"/>
                  </a:cubicBezTo>
                  <a:lnTo>
                    <a:pt x="31085" y="42730"/>
                  </a:lnTo>
                  <a:lnTo>
                    <a:pt x="31085" y="42792"/>
                  </a:lnTo>
                  <a:cubicBezTo>
                    <a:pt x="30838" y="43038"/>
                    <a:pt x="30561" y="43315"/>
                    <a:pt x="30314" y="43593"/>
                  </a:cubicBezTo>
                  <a:cubicBezTo>
                    <a:pt x="30284" y="43593"/>
                    <a:pt x="30284" y="43593"/>
                    <a:pt x="30253" y="43624"/>
                  </a:cubicBezTo>
                  <a:lnTo>
                    <a:pt x="30253" y="43993"/>
                  </a:lnTo>
                  <a:cubicBezTo>
                    <a:pt x="30376" y="43932"/>
                    <a:pt x="30499" y="43839"/>
                    <a:pt x="30592" y="43747"/>
                  </a:cubicBezTo>
                  <a:cubicBezTo>
                    <a:pt x="30746" y="43593"/>
                    <a:pt x="30900" y="43439"/>
                    <a:pt x="31054" y="43285"/>
                  </a:cubicBezTo>
                  <a:lnTo>
                    <a:pt x="31115" y="43285"/>
                  </a:lnTo>
                  <a:lnTo>
                    <a:pt x="31115" y="43377"/>
                  </a:lnTo>
                  <a:cubicBezTo>
                    <a:pt x="30930" y="43562"/>
                    <a:pt x="30746" y="43747"/>
                    <a:pt x="30561" y="43932"/>
                  </a:cubicBezTo>
                  <a:lnTo>
                    <a:pt x="30438" y="44024"/>
                  </a:lnTo>
                  <a:cubicBezTo>
                    <a:pt x="30376" y="44055"/>
                    <a:pt x="30314" y="44086"/>
                    <a:pt x="30253" y="44086"/>
                  </a:cubicBezTo>
                  <a:lnTo>
                    <a:pt x="30253" y="44455"/>
                  </a:lnTo>
                  <a:cubicBezTo>
                    <a:pt x="30468" y="44394"/>
                    <a:pt x="30622" y="44301"/>
                    <a:pt x="30746" y="44147"/>
                  </a:cubicBezTo>
                  <a:cubicBezTo>
                    <a:pt x="30807" y="44086"/>
                    <a:pt x="30838" y="44024"/>
                    <a:pt x="30930" y="44024"/>
                  </a:cubicBezTo>
                  <a:cubicBezTo>
                    <a:pt x="30807" y="44240"/>
                    <a:pt x="30715" y="44363"/>
                    <a:pt x="30592" y="44425"/>
                  </a:cubicBezTo>
                  <a:cubicBezTo>
                    <a:pt x="30468" y="44455"/>
                    <a:pt x="30376" y="44517"/>
                    <a:pt x="30253" y="44579"/>
                  </a:cubicBezTo>
                  <a:lnTo>
                    <a:pt x="30253" y="50185"/>
                  </a:lnTo>
                  <a:cubicBezTo>
                    <a:pt x="30407" y="50709"/>
                    <a:pt x="30530" y="51202"/>
                    <a:pt x="30684" y="51726"/>
                  </a:cubicBezTo>
                  <a:cubicBezTo>
                    <a:pt x="30900" y="52496"/>
                    <a:pt x="31115" y="53297"/>
                    <a:pt x="31362" y="54067"/>
                  </a:cubicBezTo>
                  <a:cubicBezTo>
                    <a:pt x="31362" y="54160"/>
                    <a:pt x="31393" y="54221"/>
                    <a:pt x="31393" y="54314"/>
                  </a:cubicBezTo>
                  <a:cubicBezTo>
                    <a:pt x="31485" y="54468"/>
                    <a:pt x="31577" y="54652"/>
                    <a:pt x="31547" y="54837"/>
                  </a:cubicBezTo>
                  <a:cubicBezTo>
                    <a:pt x="31423" y="54745"/>
                    <a:pt x="31362" y="54622"/>
                    <a:pt x="31362" y="54468"/>
                  </a:cubicBezTo>
                  <a:cubicBezTo>
                    <a:pt x="31300" y="54283"/>
                    <a:pt x="31208" y="54098"/>
                    <a:pt x="31115" y="53913"/>
                  </a:cubicBezTo>
                  <a:cubicBezTo>
                    <a:pt x="30838" y="53205"/>
                    <a:pt x="30561" y="52558"/>
                    <a:pt x="30253" y="51880"/>
                  </a:cubicBezTo>
                  <a:lnTo>
                    <a:pt x="30253" y="58781"/>
                  </a:lnTo>
                  <a:cubicBezTo>
                    <a:pt x="30684" y="60321"/>
                    <a:pt x="31115" y="61831"/>
                    <a:pt x="31485" y="63402"/>
                  </a:cubicBezTo>
                  <a:cubicBezTo>
                    <a:pt x="31516" y="63587"/>
                    <a:pt x="31577" y="63771"/>
                    <a:pt x="31608" y="63956"/>
                  </a:cubicBezTo>
                  <a:lnTo>
                    <a:pt x="45287" y="63956"/>
                  </a:lnTo>
                  <a:cubicBezTo>
                    <a:pt x="45256" y="63925"/>
                    <a:pt x="45225" y="63895"/>
                    <a:pt x="45194" y="63833"/>
                  </a:cubicBezTo>
                  <a:cubicBezTo>
                    <a:pt x="45102" y="63556"/>
                    <a:pt x="45163" y="63556"/>
                    <a:pt x="44763" y="63556"/>
                  </a:cubicBezTo>
                  <a:cubicBezTo>
                    <a:pt x="43253" y="63525"/>
                    <a:pt x="41713" y="63494"/>
                    <a:pt x="40203" y="63463"/>
                  </a:cubicBezTo>
                  <a:lnTo>
                    <a:pt x="39926" y="63463"/>
                  </a:lnTo>
                  <a:lnTo>
                    <a:pt x="39926" y="63371"/>
                  </a:lnTo>
                  <a:cubicBezTo>
                    <a:pt x="39926" y="63124"/>
                    <a:pt x="39926" y="63094"/>
                    <a:pt x="40142" y="63094"/>
                  </a:cubicBezTo>
                  <a:lnTo>
                    <a:pt x="40203" y="63094"/>
                  </a:lnTo>
                  <a:cubicBezTo>
                    <a:pt x="40758" y="63094"/>
                    <a:pt x="41312" y="63094"/>
                    <a:pt x="41867" y="63124"/>
                  </a:cubicBezTo>
                  <a:cubicBezTo>
                    <a:pt x="43438" y="63124"/>
                    <a:pt x="45009" y="63155"/>
                    <a:pt x="46580" y="63186"/>
                  </a:cubicBezTo>
                  <a:cubicBezTo>
                    <a:pt x="46796" y="63186"/>
                    <a:pt x="47012" y="63186"/>
                    <a:pt x="47227" y="63248"/>
                  </a:cubicBezTo>
                  <a:cubicBezTo>
                    <a:pt x="47258" y="63371"/>
                    <a:pt x="47227" y="63494"/>
                    <a:pt x="47197" y="63617"/>
                  </a:cubicBezTo>
                  <a:cubicBezTo>
                    <a:pt x="47197" y="63741"/>
                    <a:pt x="47227" y="63864"/>
                    <a:pt x="47197" y="63956"/>
                  </a:cubicBezTo>
                  <a:lnTo>
                    <a:pt x="47905" y="63956"/>
                  </a:lnTo>
                  <a:cubicBezTo>
                    <a:pt x="47905" y="63741"/>
                    <a:pt x="47905" y="63525"/>
                    <a:pt x="47936" y="63309"/>
                  </a:cubicBezTo>
                  <a:cubicBezTo>
                    <a:pt x="47936" y="63248"/>
                    <a:pt x="47967" y="63217"/>
                    <a:pt x="47998" y="63217"/>
                  </a:cubicBezTo>
                  <a:lnTo>
                    <a:pt x="48028" y="63217"/>
                  </a:lnTo>
                  <a:lnTo>
                    <a:pt x="48090" y="63309"/>
                  </a:lnTo>
                  <a:cubicBezTo>
                    <a:pt x="48028" y="63525"/>
                    <a:pt x="48028" y="63741"/>
                    <a:pt x="48028" y="63956"/>
                  </a:cubicBezTo>
                  <a:lnTo>
                    <a:pt x="55484" y="63956"/>
                  </a:lnTo>
                  <a:cubicBezTo>
                    <a:pt x="55545" y="63833"/>
                    <a:pt x="55576" y="63679"/>
                    <a:pt x="55607" y="63525"/>
                  </a:cubicBezTo>
                  <a:cubicBezTo>
                    <a:pt x="55669" y="63094"/>
                    <a:pt x="55607" y="62662"/>
                    <a:pt x="55299" y="62323"/>
                  </a:cubicBezTo>
                  <a:cubicBezTo>
                    <a:pt x="55268" y="62293"/>
                    <a:pt x="55237" y="62262"/>
                    <a:pt x="55268" y="62169"/>
                  </a:cubicBezTo>
                  <a:cubicBezTo>
                    <a:pt x="55761" y="62108"/>
                    <a:pt x="56254" y="62015"/>
                    <a:pt x="56778" y="62015"/>
                  </a:cubicBezTo>
                  <a:lnTo>
                    <a:pt x="56901" y="62015"/>
                  </a:lnTo>
                  <a:cubicBezTo>
                    <a:pt x="56962" y="62015"/>
                    <a:pt x="57024" y="62015"/>
                    <a:pt x="57086" y="61985"/>
                  </a:cubicBezTo>
                  <a:cubicBezTo>
                    <a:pt x="58410" y="61738"/>
                    <a:pt x="59396" y="60999"/>
                    <a:pt x="60074" y="59859"/>
                  </a:cubicBezTo>
                  <a:cubicBezTo>
                    <a:pt x="60290" y="59489"/>
                    <a:pt x="60413" y="59089"/>
                    <a:pt x="60413" y="58657"/>
                  </a:cubicBezTo>
                  <a:cubicBezTo>
                    <a:pt x="60413" y="57887"/>
                    <a:pt x="60012" y="57333"/>
                    <a:pt x="59304" y="57086"/>
                  </a:cubicBezTo>
                  <a:cubicBezTo>
                    <a:pt x="58996" y="56994"/>
                    <a:pt x="58657" y="56963"/>
                    <a:pt x="58349" y="56963"/>
                  </a:cubicBezTo>
                  <a:lnTo>
                    <a:pt x="57794" y="56963"/>
                  </a:lnTo>
                  <a:cubicBezTo>
                    <a:pt x="57055" y="56963"/>
                    <a:pt x="56346" y="56994"/>
                    <a:pt x="55607" y="57025"/>
                  </a:cubicBezTo>
                  <a:cubicBezTo>
                    <a:pt x="55083" y="57055"/>
                    <a:pt x="54529" y="57117"/>
                    <a:pt x="54005" y="57240"/>
                  </a:cubicBezTo>
                  <a:cubicBezTo>
                    <a:pt x="53728" y="57302"/>
                    <a:pt x="53420" y="57333"/>
                    <a:pt x="53112" y="57394"/>
                  </a:cubicBezTo>
                  <a:cubicBezTo>
                    <a:pt x="53081" y="57425"/>
                    <a:pt x="53081" y="57425"/>
                    <a:pt x="53050" y="57425"/>
                  </a:cubicBezTo>
                  <a:cubicBezTo>
                    <a:pt x="52988" y="57425"/>
                    <a:pt x="52927" y="57394"/>
                    <a:pt x="52896" y="57333"/>
                  </a:cubicBezTo>
                  <a:cubicBezTo>
                    <a:pt x="52742" y="57148"/>
                    <a:pt x="52588" y="57025"/>
                    <a:pt x="52619" y="56747"/>
                  </a:cubicBezTo>
                  <a:cubicBezTo>
                    <a:pt x="52649" y="56655"/>
                    <a:pt x="52557" y="56563"/>
                    <a:pt x="52495" y="56501"/>
                  </a:cubicBezTo>
                  <a:cubicBezTo>
                    <a:pt x="52434" y="56378"/>
                    <a:pt x="52557" y="56254"/>
                    <a:pt x="52526" y="56162"/>
                  </a:cubicBezTo>
                  <a:lnTo>
                    <a:pt x="52495" y="56070"/>
                  </a:lnTo>
                  <a:cubicBezTo>
                    <a:pt x="52403" y="55946"/>
                    <a:pt x="52311" y="55792"/>
                    <a:pt x="52372" y="55577"/>
                  </a:cubicBezTo>
                  <a:cubicBezTo>
                    <a:pt x="52403" y="55546"/>
                    <a:pt x="52341" y="55484"/>
                    <a:pt x="52341" y="55423"/>
                  </a:cubicBezTo>
                  <a:cubicBezTo>
                    <a:pt x="52311" y="55330"/>
                    <a:pt x="52249" y="55269"/>
                    <a:pt x="52311" y="55207"/>
                  </a:cubicBezTo>
                  <a:cubicBezTo>
                    <a:pt x="52588" y="55145"/>
                    <a:pt x="52834" y="55115"/>
                    <a:pt x="53112" y="55084"/>
                  </a:cubicBezTo>
                  <a:cubicBezTo>
                    <a:pt x="54036" y="54991"/>
                    <a:pt x="54929" y="54868"/>
                    <a:pt x="55853" y="54714"/>
                  </a:cubicBezTo>
                  <a:cubicBezTo>
                    <a:pt x="56100" y="54683"/>
                    <a:pt x="56315" y="54591"/>
                    <a:pt x="56500" y="54406"/>
                  </a:cubicBezTo>
                  <a:cubicBezTo>
                    <a:pt x="56593" y="54468"/>
                    <a:pt x="56685" y="54529"/>
                    <a:pt x="56747" y="54591"/>
                  </a:cubicBezTo>
                  <a:cubicBezTo>
                    <a:pt x="56839" y="54652"/>
                    <a:pt x="56932" y="54714"/>
                    <a:pt x="56901" y="54868"/>
                  </a:cubicBezTo>
                  <a:cubicBezTo>
                    <a:pt x="56901" y="54991"/>
                    <a:pt x="56993" y="55115"/>
                    <a:pt x="57116" y="55176"/>
                  </a:cubicBezTo>
                  <a:cubicBezTo>
                    <a:pt x="57178" y="55238"/>
                    <a:pt x="57270" y="55269"/>
                    <a:pt x="57332" y="55269"/>
                  </a:cubicBezTo>
                  <a:cubicBezTo>
                    <a:pt x="57455" y="55269"/>
                    <a:pt x="57579" y="55207"/>
                    <a:pt x="57702" y="55084"/>
                  </a:cubicBezTo>
                  <a:cubicBezTo>
                    <a:pt x="57825" y="54930"/>
                    <a:pt x="57794" y="54745"/>
                    <a:pt x="57640" y="54560"/>
                  </a:cubicBezTo>
                  <a:cubicBezTo>
                    <a:pt x="57548" y="54498"/>
                    <a:pt x="57455" y="54468"/>
                    <a:pt x="57363" y="54468"/>
                  </a:cubicBezTo>
                  <a:lnTo>
                    <a:pt x="57270" y="54468"/>
                  </a:lnTo>
                  <a:cubicBezTo>
                    <a:pt x="57209" y="54468"/>
                    <a:pt x="57147" y="54437"/>
                    <a:pt x="57116" y="54406"/>
                  </a:cubicBezTo>
                  <a:cubicBezTo>
                    <a:pt x="56962" y="54283"/>
                    <a:pt x="56839" y="54190"/>
                    <a:pt x="56716" y="54098"/>
                  </a:cubicBezTo>
                  <a:cubicBezTo>
                    <a:pt x="56654" y="54036"/>
                    <a:pt x="56624" y="54006"/>
                    <a:pt x="56624" y="53913"/>
                  </a:cubicBezTo>
                  <a:cubicBezTo>
                    <a:pt x="56624" y="53882"/>
                    <a:pt x="56624" y="53821"/>
                    <a:pt x="56624" y="53759"/>
                  </a:cubicBezTo>
                  <a:cubicBezTo>
                    <a:pt x="56593" y="53513"/>
                    <a:pt x="56562" y="53451"/>
                    <a:pt x="56315" y="53451"/>
                  </a:cubicBezTo>
                  <a:lnTo>
                    <a:pt x="56285" y="53451"/>
                  </a:lnTo>
                  <a:cubicBezTo>
                    <a:pt x="56254" y="53451"/>
                    <a:pt x="56192" y="53482"/>
                    <a:pt x="56131" y="53482"/>
                  </a:cubicBezTo>
                  <a:cubicBezTo>
                    <a:pt x="55299" y="53513"/>
                    <a:pt x="54467" y="53543"/>
                    <a:pt x="53635" y="53574"/>
                  </a:cubicBezTo>
                  <a:lnTo>
                    <a:pt x="53450" y="53574"/>
                  </a:lnTo>
                  <a:cubicBezTo>
                    <a:pt x="53296" y="53574"/>
                    <a:pt x="53296" y="53543"/>
                    <a:pt x="53266" y="53266"/>
                  </a:cubicBezTo>
                  <a:cubicBezTo>
                    <a:pt x="53112" y="52342"/>
                    <a:pt x="52958" y="51418"/>
                    <a:pt x="52803" y="50494"/>
                  </a:cubicBezTo>
                  <a:cubicBezTo>
                    <a:pt x="52742" y="50155"/>
                    <a:pt x="52680" y="49816"/>
                    <a:pt x="52649" y="49508"/>
                  </a:cubicBezTo>
                  <a:cubicBezTo>
                    <a:pt x="52711" y="49415"/>
                    <a:pt x="52803" y="49415"/>
                    <a:pt x="52865" y="49415"/>
                  </a:cubicBezTo>
                  <a:cubicBezTo>
                    <a:pt x="53235" y="49384"/>
                    <a:pt x="53635" y="49354"/>
                    <a:pt x="54036" y="49323"/>
                  </a:cubicBezTo>
                  <a:lnTo>
                    <a:pt x="54067" y="49323"/>
                  </a:lnTo>
                  <a:cubicBezTo>
                    <a:pt x="54190" y="49323"/>
                    <a:pt x="54251" y="49354"/>
                    <a:pt x="54313" y="49446"/>
                  </a:cubicBezTo>
                  <a:cubicBezTo>
                    <a:pt x="54405" y="49539"/>
                    <a:pt x="54467" y="49631"/>
                    <a:pt x="54559" y="49723"/>
                  </a:cubicBezTo>
                  <a:cubicBezTo>
                    <a:pt x="54775" y="49877"/>
                    <a:pt x="55052" y="50001"/>
                    <a:pt x="55360" y="50001"/>
                  </a:cubicBezTo>
                  <a:cubicBezTo>
                    <a:pt x="55669" y="50001"/>
                    <a:pt x="56007" y="49877"/>
                    <a:pt x="56223" y="49539"/>
                  </a:cubicBezTo>
                  <a:cubicBezTo>
                    <a:pt x="56470" y="49230"/>
                    <a:pt x="56470" y="48799"/>
                    <a:pt x="56223" y="48491"/>
                  </a:cubicBezTo>
                  <a:cubicBezTo>
                    <a:pt x="55977" y="48183"/>
                    <a:pt x="55638" y="48029"/>
                    <a:pt x="55268" y="48029"/>
                  </a:cubicBezTo>
                  <a:cubicBezTo>
                    <a:pt x="55237" y="47998"/>
                    <a:pt x="55206" y="47998"/>
                    <a:pt x="55206" y="47998"/>
                  </a:cubicBezTo>
                  <a:cubicBezTo>
                    <a:pt x="54806" y="47998"/>
                    <a:pt x="54498" y="48214"/>
                    <a:pt x="54282" y="48553"/>
                  </a:cubicBezTo>
                  <a:cubicBezTo>
                    <a:pt x="54190" y="48676"/>
                    <a:pt x="54128" y="48738"/>
                    <a:pt x="54005" y="48738"/>
                  </a:cubicBezTo>
                  <a:cubicBezTo>
                    <a:pt x="53574" y="48768"/>
                    <a:pt x="53142" y="48768"/>
                    <a:pt x="52711" y="48799"/>
                  </a:cubicBezTo>
                  <a:lnTo>
                    <a:pt x="52680" y="48799"/>
                  </a:lnTo>
                  <a:cubicBezTo>
                    <a:pt x="52588" y="48799"/>
                    <a:pt x="52526" y="48768"/>
                    <a:pt x="52495" y="48645"/>
                  </a:cubicBezTo>
                  <a:cubicBezTo>
                    <a:pt x="52465" y="48429"/>
                    <a:pt x="52403" y="48214"/>
                    <a:pt x="52341" y="47967"/>
                  </a:cubicBezTo>
                  <a:cubicBezTo>
                    <a:pt x="52341" y="47937"/>
                    <a:pt x="52341" y="47875"/>
                    <a:pt x="52372" y="47844"/>
                  </a:cubicBezTo>
                  <a:cubicBezTo>
                    <a:pt x="52526" y="47721"/>
                    <a:pt x="52495" y="47567"/>
                    <a:pt x="52465" y="47413"/>
                  </a:cubicBezTo>
                  <a:cubicBezTo>
                    <a:pt x="52341" y="46827"/>
                    <a:pt x="52126" y="46304"/>
                    <a:pt x="51725" y="45842"/>
                  </a:cubicBezTo>
                  <a:cubicBezTo>
                    <a:pt x="51356" y="45410"/>
                    <a:pt x="50986" y="44979"/>
                    <a:pt x="50585" y="44579"/>
                  </a:cubicBezTo>
                  <a:cubicBezTo>
                    <a:pt x="50339" y="44332"/>
                    <a:pt x="50092" y="44116"/>
                    <a:pt x="49846" y="43901"/>
                  </a:cubicBezTo>
                  <a:cubicBezTo>
                    <a:pt x="49137" y="43315"/>
                    <a:pt x="48367" y="42853"/>
                    <a:pt x="47505" y="42576"/>
                  </a:cubicBezTo>
                  <a:cubicBezTo>
                    <a:pt x="47351" y="42545"/>
                    <a:pt x="47289" y="42453"/>
                    <a:pt x="47227" y="42299"/>
                  </a:cubicBezTo>
                  <a:cubicBezTo>
                    <a:pt x="47166" y="41991"/>
                    <a:pt x="47043" y="41683"/>
                    <a:pt x="46919" y="41405"/>
                  </a:cubicBezTo>
                  <a:cubicBezTo>
                    <a:pt x="46704" y="40974"/>
                    <a:pt x="46519" y="40512"/>
                    <a:pt x="46303" y="40081"/>
                  </a:cubicBezTo>
                  <a:cubicBezTo>
                    <a:pt x="46211" y="39896"/>
                    <a:pt x="46118" y="39711"/>
                    <a:pt x="45995" y="39557"/>
                  </a:cubicBezTo>
                  <a:cubicBezTo>
                    <a:pt x="45625" y="39002"/>
                    <a:pt x="45133" y="38571"/>
                    <a:pt x="44455" y="38386"/>
                  </a:cubicBezTo>
                  <a:cubicBezTo>
                    <a:pt x="44054" y="38294"/>
                    <a:pt x="43623" y="38232"/>
                    <a:pt x="43222" y="38232"/>
                  </a:cubicBezTo>
                  <a:lnTo>
                    <a:pt x="43099" y="38232"/>
                  </a:lnTo>
                  <a:cubicBezTo>
                    <a:pt x="42514" y="38232"/>
                    <a:pt x="41959" y="38356"/>
                    <a:pt x="41374" y="38417"/>
                  </a:cubicBezTo>
                  <a:lnTo>
                    <a:pt x="41282" y="38417"/>
                  </a:lnTo>
                  <a:cubicBezTo>
                    <a:pt x="41220" y="38417"/>
                    <a:pt x="41128" y="38386"/>
                    <a:pt x="41097" y="38325"/>
                  </a:cubicBezTo>
                  <a:cubicBezTo>
                    <a:pt x="40912" y="38047"/>
                    <a:pt x="40666" y="37832"/>
                    <a:pt x="40419" y="37647"/>
                  </a:cubicBezTo>
                  <a:cubicBezTo>
                    <a:pt x="40203" y="37493"/>
                    <a:pt x="40019" y="37339"/>
                    <a:pt x="39834" y="37216"/>
                  </a:cubicBezTo>
                  <a:cubicBezTo>
                    <a:pt x="39433" y="36938"/>
                    <a:pt x="39187" y="36600"/>
                    <a:pt x="38971" y="36199"/>
                  </a:cubicBezTo>
                  <a:cubicBezTo>
                    <a:pt x="38632" y="35429"/>
                    <a:pt x="38232" y="34689"/>
                    <a:pt x="37770" y="33981"/>
                  </a:cubicBezTo>
                  <a:cubicBezTo>
                    <a:pt x="37277" y="33242"/>
                    <a:pt x="36753" y="32564"/>
                    <a:pt x="36198" y="31917"/>
                  </a:cubicBezTo>
                  <a:lnTo>
                    <a:pt x="32748" y="31917"/>
                  </a:lnTo>
                  <a:lnTo>
                    <a:pt x="32810" y="32009"/>
                  </a:lnTo>
                  <a:lnTo>
                    <a:pt x="32841" y="32040"/>
                  </a:lnTo>
                  <a:lnTo>
                    <a:pt x="32779" y="32071"/>
                  </a:lnTo>
                  <a:cubicBezTo>
                    <a:pt x="32717" y="32009"/>
                    <a:pt x="32625" y="32009"/>
                    <a:pt x="32594" y="31917"/>
                  </a:cubicBezTo>
                  <a:close/>
                  <a:moveTo>
                    <a:pt x="10444" y="65281"/>
                  </a:moveTo>
                  <a:lnTo>
                    <a:pt x="10444" y="65281"/>
                  </a:lnTo>
                  <a:cubicBezTo>
                    <a:pt x="10567" y="65312"/>
                    <a:pt x="10598" y="65373"/>
                    <a:pt x="10659" y="65435"/>
                  </a:cubicBezTo>
                  <a:lnTo>
                    <a:pt x="10659" y="65527"/>
                  </a:lnTo>
                  <a:lnTo>
                    <a:pt x="10598" y="65527"/>
                  </a:lnTo>
                  <a:cubicBezTo>
                    <a:pt x="10536" y="65466"/>
                    <a:pt x="10444" y="65404"/>
                    <a:pt x="10444" y="65281"/>
                  </a:cubicBezTo>
                  <a:close/>
                  <a:moveTo>
                    <a:pt x="13001" y="65497"/>
                  </a:moveTo>
                  <a:cubicBezTo>
                    <a:pt x="13032" y="65497"/>
                    <a:pt x="13062" y="65558"/>
                    <a:pt x="13093" y="65589"/>
                  </a:cubicBezTo>
                  <a:cubicBezTo>
                    <a:pt x="13124" y="65681"/>
                    <a:pt x="13032" y="65712"/>
                    <a:pt x="13062" y="65774"/>
                  </a:cubicBezTo>
                  <a:cubicBezTo>
                    <a:pt x="13062" y="65805"/>
                    <a:pt x="13093" y="65805"/>
                    <a:pt x="13124" y="65805"/>
                  </a:cubicBezTo>
                  <a:lnTo>
                    <a:pt x="13186" y="65805"/>
                  </a:lnTo>
                  <a:cubicBezTo>
                    <a:pt x="13247" y="65805"/>
                    <a:pt x="13278" y="65835"/>
                    <a:pt x="13278" y="65928"/>
                  </a:cubicBezTo>
                  <a:cubicBezTo>
                    <a:pt x="13278" y="65980"/>
                    <a:pt x="13235" y="66031"/>
                    <a:pt x="13293" y="66083"/>
                  </a:cubicBezTo>
                  <a:lnTo>
                    <a:pt x="13293" y="66083"/>
                  </a:lnTo>
                  <a:cubicBezTo>
                    <a:pt x="13247" y="66088"/>
                    <a:pt x="13242" y="66116"/>
                    <a:pt x="13186" y="66144"/>
                  </a:cubicBezTo>
                  <a:cubicBezTo>
                    <a:pt x="13186" y="66144"/>
                    <a:pt x="13155" y="66174"/>
                    <a:pt x="13124" y="66174"/>
                  </a:cubicBezTo>
                  <a:cubicBezTo>
                    <a:pt x="13062" y="66174"/>
                    <a:pt x="13062" y="66113"/>
                    <a:pt x="13062" y="66051"/>
                  </a:cubicBezTo>
                  <a:cubicBezTo>
                    <a:pt x="13062" y="65990"/>
                    <a:pt x="13093" y="65897"/>
                    <a:pt x="13093" y="65835"/>
                  </a:cubicBezTo>
                  <a:lnTo>
                    <a:pt x="13032" y="65774"/>
                  </a:lnTo>
                  <a:cubicBezTo>
                    <a:pt x="12939" y="65835"/>
                    <a:pt x="12908" y="65928"/>
                    <a:pt x="12939" y="66020"/>
                  </a:cubicBezTo>
                  <a:lnTo>
                    <a:pt x="12939" y="66174"/>
                  </a:lnTo>
                  <a:lnTo>
                    <a:pt x="12878" y="66205"/>
                  </a:lnTo>
                  <a:lnTo>
                    <a:pt x="12847" y="66205"/>
                  </a:lnTo>
                  <a:cubicBezTo>
                    <a:pt x="12693" y="66020"/>
                    <a:pt x="12724" y="65743"/>
                    <a:pt x="12878" y="65558"/>
                  </a:cubicBezTo>
                  <a:lnTo>
                    <a:pt x="13001" y="65497"/>
                  </a:lnTo>
                  <a:close/>
                  <a:moveTo>
                    <a:pt x="13370" y="65404"/>
                  </a:moveTo>
                  <a:lnTo>
                    <a:pt x="13370" y="65404"/>
                  </a:lnTo>
                  <a:cubicBezTo>
                    <a:pt x="13494" y="65466"/>
                    <a:pt x="13525" y="65527"/>
                    <a:pt x="13525" y="65620"/>
                  </a:cubicBezTo>
                  <a:cubicBezTo>
                    <a:pt x="13525" y="65897"/>
                    <a:pt x="13463" y="66174"/>
                    <a:pt x="13370" y="66452"/>
                  </a:cubicBezTo>
                  <a:cubicBezTo>
                    <a:pt x="13309" y="66575"/>
                    <a:pt x="13278" y="66606"/>
                    <a:pt x="13155" y="66606"/>
                  </a:cubicBezTo>
                  <a:lnTo>
                    <a:pt x="13001" y="66606"/>
                  </a:lnTo>
                  <a:cubicBezTo>
                    <a:pt x="13093" y="66482"/>
                    <a:pt x="13216" y="66390"/>
                    <a:pt x="13309" y="66267"/>
                  </a:cubicBezTo>
                  <a:cubicBezTo>
                    <a:pt x="13370" y="66236"/>
                    <a:pt x="13370" y="66174"/>
                    <a:pt x="13340" y="66113"/>
                  </a:cubicBezTo>
                  <a:cubicBezTo>
                    <a:pt x="13401" y="66051"/>
                    <a:pt x="13432" y="65959"/>
                    <a:pt x="13432" y="65866"/>
                  </a:cubicBezTo>
                  <a:cubicBezTo>
                    <a:pt x="13401" y="65712"/>
                    <a:pt x="13401" y="65558"/>
                    <a:pt x="13370" y="65404"/>
                  </a:cubicBezTo>
                  <a:close/>
                  <a:moveTo>
                    <a:pt x="9396" y="69039"/>
                  </a:moveTo>
                  <a:lnTo>
                    <a:pt x="9396" y="69039"/>
                  </a:lnTo>
                  <a:cubicBezTo>
                    <a:pt x="9427" y="69163"/>
                    <a:pt x="9366" y="69224"/>
                    <a:pt x="9273" y="69255"/>
                  </a:cubicBezTo>
                  <a:lnTo>
                    <a:pt x="9212" y="69224"/>
                  </a:lnTo>
                  <a:lnTo>
                    <a:pt x="9212" y="69163"/>
                  </a:lnTo>
                  <a:cubicBezTo>
                    <a:pt x="9273" y="69132"/>
                    <a:pt x="9335" y="69101"/>
                    <a:pt x="9396" y="69039"/>
                  </a:cubicBezTo>
                  <a:close/>
                  <a:moveTo>
                    <a:pt x="8626" y="69840"/>
                  </a:moveTo>
                  <a:lnTo>
                    <a:pt x="8657" y="69871"/>
                  </a:lnTo>
                  <a:lnTo>
                    <a:pt x="8626" y="69933"/>
                  </a:lnTo>
                  <a:lnTo>
                    <a:pt x="8626" y="69902"/>
                  </a:lnTo>
                  <a:lnTo>
                    <a:pt x="8626" y="69840"/>
                  </a:lnTo>
                  <a:close/>
                  <a:moveTo>
                    <a:pt x="4221" y="69840"/>
                  </a:moveTo>
                  <a:lnTo>
                    <a:pt x="4282" y="69871"/>
                  </a:lnTo>
                  <a:lnTo>
                    <a:pt x="4313" y="69994"/>
                  </a:lnTo>
                  <a:lnTo>
                    <a:pt x="4252" y="70056"/>
                  </a:lnTo>
                  <a:lnTo>
                    <a:pt x="4190" y="69994"/>
                  </a:lnTo>
                  <a:cubicBezTo>
                    <a:pt x="4190" y="69964"/>
                    <a:pt x="4190" y="69902"/>
                    <a:pt x="4190" y="69871"/>
                  </a:cubicBezTo>
                  <a:lnTo>
                    <a:pt x="4221" y="69840"/>
                  </a:lnTo>
                  <a:close/>
                  <a:moveTo>
                    <a:pt x="7702" y="70087"/>
                  </a:moveTo>
                  <a:lnTo>
                    <a:pt x="7733" y="70118"/>
                  </a:lnTo>
                  <a:lnTo>
                    <a:pt x="7702" y="70148"/>
                  </a:lnTo>
                  <a:lnTo>
                    <a:pt x="7702" y="70087"/>
                  </a:lnTo>
                  <a:close/>
                  <a:moveTo>
                    <a:pt x="5453" y="69810"/>
                  </a:moveTo>
                  <a:lnTo>
                    <a:pt x="5484" y="69840"/>
                  </a:lnTo>
                  <a:cubicBezTo>
                    <a:pt x="5453" y="69994"/>
                    <a:pt x="5453" y="70148"/>
                    <a:pt x="5299" y="70241"/>
                  </a:cubicBezTo>
                  <a:cubicBezTo>
                    <a:pt x="5268" y="70087"/>
                    <a:pt x="5268" y="69933"/>
                    <a:pt x="5391" y="69810"/>
                  </a:cubicBezTo>
                  <a:close/>
                  <a:moveTo>
                    <a:pt x="7640" y="70303"/>
                  </a:moveTo>
                  <a:lnTo>
                    <a:pt x="7640" y="70333"/>
                  </a:lnTo>
                  <a:lnTo>
                    <a:pt x="7610" y="70333"/>
                  </a:lnTo>
                  <a:lnTo>
                    <a:pt x="7610" y="70303"/>
                  </a:lnTo>
                  <a:close/>
                  <a:moveTo>
                    <a:pt x="8626" y="70272"/>
                  </a:moveTo>
                  <a:lnTo>
                    <a:pt x="8626" y="70272"/>
                  </a:lnTo>
                  <a:cubicBezTo>
                    <a:pt x="8595" y="70487"/>
                    <a:pt x="8595" y="70487"/>
                    <a:pt x="8380" y="70518"/>
                  </a:cubicBezTo>
                  <a:cubicBezTo>
                    <a:pt x="8472" y="70426"/>
                    <a:pt x="8534" y="70364"/>
                    <a:pt x="8626" y="70272"/>
                  </a:cubicBezTo>
                  <a:close/>
                  <a:moveTo>
                    <a:pt x="7548" y="70518"/>
                  </a:moveTo>
                  <a:lnTo>
                    <a:pt x="7579" y="70580"/>
                  </a:lnTo>
                  <a:lnTo>
                    <a:pt x="7517" y="70611"/>
                  </a:lnTo>
                  <a:lnTo>
                    <a:pt x="7517" y="70549"/>
                  </a:lnTo>
                  <a:lnTo>
                    <a:pt x="7548" y="70518"/>
                  </a:lnTo>
                  <a:close/>
                  <a:moveTo>
                    <a:pt x="7517" y="70641"/>
                  </a:moveTo>
                  <a:lnTo>
                    <a:pt x="7517" y="70703"/>
                  </a:lnTo>
                  <a:lnTo>
                    <a:pt x="7486" y="70734"/>
                  </a:lnTo>
                  <a:lnTo>
                    <a:pt x="7456" y="70703"/>
                  </a:lnTo>
                  <a:lnTo>
                    <a:pt x="7517" y="70641"/>
                  </a:lnTo>
                  <a:close/>
                  <a:moveTo>
                    <a:pt x="7302" y="66791"/>
                  </a:moveTo>
                  <a:lnTo>
                    <a:pt x="7302" y="66791"/>
                  </a:lnTo>
                  <a:cubicBezTo>
                    <a:pt x="7117" y="67807"/>
                    <a:pt x="6809" y="68762"/>
                    <a:pt x="6408" y="69656"/>
                  </a:cubicBezTo>
                  <a:cubicBezTo>
                    <a:pt x="6316" y="69656"/>
                    <a:pt x="6285" y="69594"/>
                    <a:pt x="6254" y="69532"/>
                  </a:cubicBezTo>
                  <a:cubicBezTo>
                    <a:pt x="6192" y="69409"/>
                    <a:pt x="6131" y="69255"/>
                    <a:pt x="6038" y="69163"/>
                  </a:cubicBezTo>
                  <a:cubicBezTo>
                    <a:pt x="6008" y="69132"/>
                    <a:pt x="5977" y="69101"/>
                    <a:pt x="5946" y="69101"/>
                  </a:cubicBezTo>
                  <a:lnTo>
                    <a:pt x="5884" y="69101"/>
                  </a:lnTo>
                  <a:cubicBezTo>
                    <a:pt x="5823" y="69163"/>
                    <a:pt x="5884" y="69224"/>
                    <a:pt x="5854" y="69286"/>
                  </a:cubicBezTo>
                  <a:cubicBezTo>
                    <a:pt x="5823" y="69347"/>
                    <a:pt x="5792" y="69378"/>
                    <a:pt x="5761" y="69378"/>
                  </a:cubicBezTo>
                  <a:lnTo>
                    <a:pt x="5700" y="69378"/>
                  </a:lnTo>
                  <a:cubicBezTo>
                    <a:pt x="5638" y="69347"/>
                    <a:pt x="5607" y="69347"/>
                    <a:pt x="5546" y="69347"/>
                  </a:cubicBezTo>
                  <a:cubicBezTo>
                    <a:pt x="5422" y="69347"/>
                    <a:pt x="5299" y="69440"/>
                    <a:pt x="5207" y="69532"/>
                  </a:cubicBezTo>
                  <a:cubicBezTo>
                    <a:pt x="5022" y="69748"/>
                    <a:pt x="4868" y="70241"/>
                    <a:pt x="5114" y="70641"/>
                  </a:cubicBezTo>
                  <a:cubicBezTo>
                    <a:pt x="5145" y="70703"/>
                    <a:pt x="5176" y="70734"/>
                    <a:pt x="5207" y="70734"/>
                  </a:cubicBezTo>
                  <a:cubicBezTo>
                    <a:pt x="5237" y="70734"/>
                    <a:pt x="5268" y="70703"/>
                    <a:pt x="5299" y="70672"/>
                  </a:cubicBezTo>
                  <a:cubicBezTo>
                    <a:pt x="5330" y="70611"/>
                    <a:pt x="5391" y="70641"/>
                    <a:pt x="5422" y="70611"/>
                  </a:cubicBezTo>
                  <a:cubicBezTo>
                    <a:pt x="5638" y="70580"/>
                    <a:pt x="5792" y="70426"/>
                    <a:pt x="5823" y="70210"/>
                  </a:cubicBezTo>
                  <a:cubicBezTo>
                    <a:pt x="5823" y="70056"/>
                    <a:pt x="5854" y="69902"/>
                    <a:pt x="5761" y="69748"/>
                  </a:cubicBezTo>
                  <a:cubicBezTo>
                    <a:pt x="5700" y="69686"/>
                    <a:pt x="5730" y="69625"/>
                    <a:pt x="5761" y="69563"/>
                  </a:cubicBezTo>
                  <a:lnTo>
                    <a:pt x="5854" y="69532"/>
                  </a:lnTo>
                  <a:lnTo>
                    <a:pt x="5884" y="69563"/>
                  </a:lnTo>
                  <a:cubicBezTo>
                    <a:pt x="6100" y="69902"/>
                    <a:pt x="6038" y="70457"/>
                    <a:pt x="5761" y="70703"/>
                  </a:cubicBezTo>
                  <a:cubicBezTo>
                    <a:pt x="5700" y="70795"/>
                    <a:pt x="5576" y="70857"/>
                    <a:pt x="5484" y="70857"/>
                  </a:cubicBezTo>
                  <a:lnTo>
                    <a:pt x="5330" y="70857"/>
                  </a:lnTo>
                  <a:cubicBezTo>
                    <a:pt x="5237" y="70857"/>
                    <a:pt x="5207" y="70919"/>
                    <a:pt x="5176" y="70980"/>
                  </a:cubicBezTo>
                  <a:lnTo>
                    <a:pt x="5083" y="71042"/>
                  </a:lnTo>
                  <a:cubicBezTo>
                    <a:pt x="4929" y="70949"/>
                    <a:pt x="4868" y="70765"/>
                    <a:pt x="4837" y="70580"/>
                  </a:cubicBezTo>
                  <a:cubicBezTo>
                    <a:pt x="4745" y="70179"/>
                    <a:pt x="4775" y="69779"/>
                    <a:pt x="4991" y="69409"/>
                  </a:cubicBezTo>
                  <a:cubicBezTo>
                    <a:pt x="5114" y="69163"/>
                    <a:pt x="5299" y="69070"/>
                    <a:pt x="5546" y="69070"/>
                  </a:cubicBezTo>
                  <a:lnTo>
                    <a:pt x="5761" y="69070"/>
                  </a:lnTo>
                  <a:cubicBezTo>
                    <a:pt x="5792" y="69070"/>
                    <a:pt x="5792" y="69070"/>
                    <a:pt x="5823" y="69039"/>
                  </a:cubicBezTo>
                  <a:lnTo>
                    <a:pt x="5823" y="69009"/>
                  </a:lnTo>
                  <a:cubicBezTo>
                    <a:pt x="5730" y="68885"/>
                    <a:pt x="5576" y="68885"/>
                    <a:pt x="5453" y="68885"/>
                  </a:cubicBezTo>
                  <a:lnTo>
                    <a:pt x="5268" y="68885"/>
                  </a:lnTo>
                  <a:cubicBezTo>
                    <a:pt x="5083" y="68885"/>
                    <a:pt x="4806" y="68454"/>
                    <a:pt x="4899" y="68300"/>
                  </a:cubicBezTo>
                  <a:cubicBezTo>
                    <a:pt x="4960" y="68146"/>
                    <a:pt x="5053" y="68023"/>
                    <a:pt x="5114" y="67869"/>
                  </a:cubicBezTo>
                  <a:cubicBezTo>
                    <a:pt x="5145" y="67807"/>
                    <a:pt x="5207" y="67807"/>
                    <a:pt x="5268" y="67776"/>
                  </a:cubicBezTo>
                  <a:cubicBezTo>
                    <a:pt x="5453" y="67746"/>
                    <a:pt x="5607" y="67746"/>
                    <a:pt x="5792" y="67715"/>
                  </a:cubicBezTo>
                  <a:cubicBezTo>
                    <a:pt x="6223" y="67653"/>
                    <a:pt x="6593" y="67499"/>
                    <a:pt x="6901" y="67160"/>
                  </a:cubicBezTo>
                  <a:cubicBezTo>
                    <a:pt x="7024" y="67037"/>
                    <a:pt x="7147" y="66945"/>
                    <a:pt x="7302" y="66791"/>
                  </a:cubicBezTo>
                  <a:close/>
                  <a:moveTo>
                    <a:pt x="7394" y="70919"/>
                  </a:moveTo>
                  <a:lnTo>
                    <a:pt x="7425" y="70980"/>
                  </a:lnTo>
                  <a:cubicBezTo>
                    <a:pt x="7394" y="71042"/>
                    <a:pt x="7363" y="71073"/>
                    <a:pt x="7332" y="71103"/>
                  </a:cubicBezTo>
                  <a:lnTo>
                    <a:pt x="7302" y="71073"/>
                  </a:lnTo>
                  <a:cubicBezTo>
                    <a:pt x="7302" y="71011"/>
                    <a:pt x="7332" y="70980"/>
                    <a:pt x="7394" y="70919"/>
                  </a:cubicBezTo>
                  <a:close/>
                  <a:moveTo>
                    <a:pt x="26371" y="71720"/>
                  </a:moveTo>
                  <a:lnTo>
                    <a:pt x="26371" y="71720"/>
                  </a:lnTo>
                  <a:cubicBezTo>
                    <a:pt x="26463" y="71750"/>
                    <a:pt x="26463" y="71812"/>
                    <a:pt x="26494" y="71874"/>
                  </a:cubicBezTo>
                  <a:cubicBezTo>
                    <a:pt x="26433" y="71843"/>
                    <a:pt x="26371" y="71812"/>
                    <a:pt x="26371" y="71720"/>
                  </a:cubicBezTo>
                  <a:close/>
                  <a:moveTo>
                    <a:pt x="9427" y="71781"/>
                  </a:moveTo>
                  <a:cubicBezTo>
                    <a:pt x="9427" y="71843"/>
                    <a:pt x="9458" y="71935"/>
                    <a:pt x="9366" y="71966"/>
                  </a:cubicBezTo>
                  <a:lnTo>
                    <a:pt x="9304" y="72028"/>
                  </a:lnTo>
                  <a:lnTo>
                    <a:pt x="9242" y="71997"/>
                  </a:lnTo>
                  <a:lnTo>
                    <a:pt x="9273" y="71935"/>
                  </a:lnTo>
                  <a:lnTo>
                    <a:pt x="9335" y="71935"/>
                  </a:lnTo>
                  <a:lnTo>
                    <a:pt x="9427" y="71781"/>
                  </a:lnTo>
                  <a:close/>
                  <a:moveTo>
                    <a:pt x="6316" y="70025"/>
                  </a:moveTo>
                  <a:cubicBezTo>
                    <a:pt x="6562" y="70179"/>
                    <a:pt x="6593" y="70241"/>
                    <a:pt x="6501" y="70364"/>
                  </a:cubicBezTo>
                  <a:cubicBezTo>
                    <a:pt x="6131" y="71011"/>
                    <a:pt x="5730" y="71658"/>
                    <a:pt x="5361" y="72274"/>
                  </a:cubicBezTo>
                  <a:lnTo>
                    <a:pt x="5299" y="72305"/>
                  </a:lnTo>
                  <a:cubicBezTo>
                    <a:pt x="5176" y="71966"/>
                    <a:pt x="5053" y="71627"/>
                    <a:pt x="4868" y="71196"/>
                  </a:cubicBezTo>
                  <a:lnTo>
                    <a:pt x="4868" y="71196"/>
                  </a:lnTo>
                  <a:cubicBezTo>
                    <a:pt x="4991" y="71227"/>
                    <a:pt x="5022" y="71258"/>
                    <a:pt x="5083" y="71288"/>
                  </a:cubicBezTo>
                  <a:cubicBezTo>
                    <a:pt x="5176" y="71319"/>
                    <a:pt x="5268" y="71319"/>
                    <a:pt x="5361" y="71319"/>
                  </a:cubicBezTo>
                  <a:cubicBezTo>
                    <a:pt x="5546" y="71319"/>
                    <a:pt x="5730" y="71258"/>
                    <a:pt x="5884" y="71103"/>
                  </a:cubicBezTo>
                  <a:cubicBezTo>
                    <a:pt x="6100" y="70888"/>
                    <a:pt x="6223" y="70611"/>
                    <a:pt x="6285" y="70333"/>
                  </a:cubicBezTo>
                  <a:cubicBezTo>
                    <a:pt x="6316" y="70241"/>
                    <a:pt x="6316" y="70118"/>
                    <a:pt x="6316" y="70025"/>
                  </a:cubicBezTo>
                  <a:close/>
                  <a:moveTo>
                    <a:pt x="5391" y="72459"/>
                  </a:moveTo>
                  <a:lnTo>
                    <a:pt x="5422" y="72490"/>
                  </a:lnTo>
                  <a:lnTo>
                    <a:pt x="5391" y="72551"/>
                  </a:lnTo>
                  <a:lnTo>
                    <a:pt x="5361" y="72490"/>
                  </a:lnTo>
                  <a:lnTo>
                    <a:pt x="5391" y="72459"/>
                  </a:lnTo>
                  <a:close/>
                  <a:moveTo>
                    <a:pt x="8534" y="72521"/>
                  </a:moveTo>
                  <a:lnTo>
                    <a:pt x="8534" y="72521"/>
                  </a:lnTo>
                  <a:cubicBezTo>
                    <a:pt x="8626" y="72613"/>
                    <a:pt x="8626" y="72675"/>
                    <a:pt x="8626" y="72705"/>
                  </a:cubicBezTo>
                  <a:cubicBezTo>
                    <a:pt x="8626" y="72675"/>
                    <a:pt x="8534" y="72644"/>
                    <a:pt x="8534" y="72521"/>
                  </a:cubicBezTo>
                  <a:close/>
                  <a:moveTo>
                    <a:pt x="26741" y="72213"/>
                  </a:moveTo>
                  <a:lnTo>
                    <a:pt x="26741" y="72213"/>
                  </a:lnTo>
                  <a:cubicBezTo>
                    <a:pt x="26987" y="72336"/>
                    <a:pt x="27234" y="72428"/>
                    <a:pt x="27388" y="72644"/>
                  </a:cubicBezTo>
                  <a:lnTo>
                    <a:pt x="27418" y="72705"/>
                  </a:lnTo>
                  <a:lnTo>
                    <a:pt x="27326" y="72736"/>
                  </a:lnTo>
                  <a:cubicBezTo>
                    <a:pt x="27080" y="72644"/>
                    <a:pt x="26864" y="72459"/>
                    <a:pt x="26741" y="72213"/>
                  </a:cubicBezTo>
                  <a:close/>
                  <a:moveTo>
                    <a:pt x="5515" y="72675"/>
                  </a:moveTo>
                  <a:lnTo>
                    <a:pt x="5515" y="72798"/>
                  </a:lnTo>
                  <a:lnTo>
                    <a:pt x="5453" y="72705"/>
                  </a:lnTo>
                  <a:lnTo>
                    <a:pt x="5484" y="72675"/>
                  </a:lnTo>
                  <a:close/>
                  <a:moveTo>
                    <a:pt x="5515" y="72798"/>
                  </a:moveTo>
                  <a:cubicBezTo>
                    <a:pt x="5607" y="72860"/>
                    <a:pt x="5576" y="72952"/>
                    <a:pt x="5576" y="73014"/>
                  </a:cubicBezTo>
                  <a:lnTo>
                    <a:pt x="5607" y="73014"/>
                  </a:lnTo>
                  <a:cubicBezTo>
                    <a:pt x="5607" y="73014"/>
                    <a:pt x="5607" y="73044"/>
                    <a:pt x="5607" y="73044"/>
                  </a:cubicBezTo>
                  <a:lnTo>
                    <a:pt x="5638" y="73075"/>
                  </a:lnTo>
                  <a:lnTo>
                    <a:pt x="5607" y="73075"/>
                  </a:lnTo>
                  <a:cubicBezTo>
                    <a:pt x="5607" y="73075"/>
                    <a:pt x="5607" y="73044"/>
                    <a:pt x="5607" y="73044"/>
                  </a:cubicBezTo>
                  <a:lnTo>
                    <a:pt x="5576" y="73014"/>
                  </a:lnTo>
                  <a:cubicBezTo>
                    <a:pt x="5515" y="72952"/>
                    <a:pt x="5515" y="72890"/>
                    <a:pt x="5515" y="72798"/>
                  </a:cubicBezTo>
                  <a:close/>
                  <a:moveTo>
                    <a:pt x="8565" y="72983"/>
                  </a:moveTo>
                  <a:cubicBezTo>
                    <a:pt x="8565" y="73137"/>
                    <a:pt x="8472" y="73229"/>
                    <a:pt x="8257" y="73229"/>
                  </a:cubicBezTo>
                  <a:cubicBezTo>
                    <a:pt x="8380" y="73137"/>
                    <a:pt x="8472" y="73044"/>
                    <a:pt x="8565" y="72983"/>
                  </a:cubicBezTo>
                  <a:close/>
                  <a:moveTo>
                    <a:pt x="7486" y="73383"/>
                  </a:moveTo>
                  <a:lnTo>
                    <a:pt x="7486" y="73383"/>
                  </a:lnTo>
                  <a:cubicBezTo>
                    <a:pt x="7610" y="73568"/>
                    <a:pt x="7548" y="73691"/>
                    <a:pt x="7548" y="73784"/>
                  </a:cubicBezTo>
                  <a:cubicBezTo>
                    <a:pt x="7548" y="73691"/>
                    <a:pt x="7517" y="73599"/>
                    <a:pt x="7486" y="73383"/>
                  </a:cubicBezTo>
                  <a:close/>
                  <a:moveTo>
                    <a:pt x="7486" y="73969"/>
                  </a:moveTo>
                  <a:lnTo>
                    <a:pt x="7517" y="73999"/>
                  </a:lnTo>
                  <a:cubicBezTo>
                    <a:pt x="7486" y="74030"/>
                    <a:pt x="7456" y="74092"/>
                    <a:pt x="7425" y="74092"/>
                  </a:cubicBezTo>
                  <a:lnTo>
                    <a:pt x="7363" y="74061"/>
                  </a:lnTo>
                  <a:lnTo>
                    <a:pt x="7486" y="73969"/>
                  </a:lnTo>
                  <a:close/>
                  <a:moveTo>
                    <a:pt x="6377" y="74215"/>
                  </a:moveTo>
                  <a:cubicBezTo>
                    <a:pt x="6408" y="74369"/>
                    <a:pt x="6470" y="74492"/>
                    <a:pt x="6377" y="74646"/>
                  </a:cubicBezTo>
                  <a:lnTo>
                    <a:pt x="6377" y="74215"/>
                  </a:lnTo>
                  <a:close/>
                  <a:moveTo>
                    <a:pt x="6377" y="74646"/>
                  </a:moveTo>
                  <a:cubicBezTo>
                    <a:pt x="6347" y="74770"/>
                    <a:pt x="6285" y="74862"/>
                    <a:pt x="6100" y="74862"/>
                  </a:cubicBezTo>
                  <a:lnTo>
                    <a:pt x="6008" y="74862"/>
                  </a:lnTo>
                  <a:cubicBezTo>
                    <a:pt x="6192" y="74770"/>
                    <a:pt x="6254" y="74677"/>
                    <a:pt x="6377" y="74646"/>
                  </a:cubicBezTo>
                  <a:close/>
                  <a:moveTo>
                    <a:pt x="5176" y="74585"/>
                  </a:moveTo>
                  <a:cubicBezTo>
                    <a:pt x="5207" y="74585"/>
                    <a:pt x="5207" y="74616"/>
                    <a:pt x="5207" y="74646"/>
                  </a:cubicBezTo>
                  <a:cubicBezTo>
                    <a:pt x="5330" y="74770"/>
                    <a:pt x="5268" y="74893"/>
                    <a:pt x="5207" y="75016"/>
                  </a:cubicBezTo>
                  <a:cubicBezTo>
                    <a:pt x="5207" y="74893"/>
                    <a:pt x="5207" y="74770"/>
                    <a:pt x="5207" y="74646"/>
                  </a:cubicBezTo>
                  <a:lnTo>
                    <a:pt x="5145" y="74616"/>
                  </a:lnTo>
                  <a:cubicBezTo>
                    <a:pt x="5176" y="74585"/>
                    <a:pt x="5176" y="74585"/>
                    <a:pt x="5176" y="74585"/>
                  </a:cubicBezTo>
                  <a:close/>
                  <a:moveTo>
                    <a:pt x="5207" y="75047"/>
                  </a:moveTo>
                  <a:cubicBezTo>
                    <a:pt x="5207" y="75170"/>
                    <a:pt x="5145" y="75232"/>
                    <a:pt x="5022" y="75293"/>
                  </a:cubicBezTo>
                  <a:lnTo>
                    <a:pt x="4960" y="75293"/>
                  </a:lnTo>
                  <a:lnTo>
                    <a:pt x="4960" y="75232"/>
                  </a:lnTo>
                  <a:cubicBezTo>
                    <a:pt x="5053" y="75170"/>
                    <a:pt x="5083" y="75078"/>
                    <a:pt x="5207" y="75047"/>
                  </a:cubicBezTo>
                  <a:close/>
                  <a:moveTo>
                    <a:pt x="3019" y="76803"/>
                  </a:moveTo>
                  <a:lnTo>
                    <a:pt x="3050" y="76864"/>
                  </a:lnTo>
                  <a:lnTo>
                    <a:pt x="2989" y="76803"/>
                  </a:lnTo>
                  <a:close/>
                  <a:moveTo>
                    <a:pt x="5515" y="76618"/>
                  </a:moveTo>
                  <a:lnTo>
                    <a:pt x="5515" y="76618"/>
                  </a:lnTo>
                  <a:cubicBezTo>
                    <a:pt x="5576" y="76834"/>
                    <a:pt x="5607" y="76834"/>
                    <a:pt x="5515" y="76988"/>
                  </a:cubicBezTo>
                  <a:cubicBezTo>
                    <a:pt x="5546" y="76864"/>
                    <a:pt x="5546" y="76741"/>
                    <a:pt x="5515" y="76618"/>
                  </a:cubicBezTo>
                  <a:close/>
                  <a:moveTo>
                    <a:pt x="3050" y="76895"/>
                  </a:moveTo>
                  <a:lnTo>
                    <a:pt x="3050" y="76895"/>
                  </a:lnTo>
                  <a:cubicBezTo>
                    <a:pt x="3173" y="76926"/>
                    <a:pt x="3112" y="77018"/>
                    <a:pt x="3112" y="77080"/>
                  </a:cubicBezTo>
                  <a:lnTo>
                    <a:pt x="3081" y="77111"/>
                  </a:lnTo>
                  <a:cubicBezTo>
                    <a:pt x="3019" y="77049"/>
                    <a:pt x="3050" y="76957"/>
                    <a:pt x="3050" y="76895"/>
                  </a:cubicBezTo>
                  <a:close/>
                  <a:moveTo>
                    <a:pt x="5515" y="77018"/>
                  </a:moveTo>
                  <a:cubicBezTo>
                    <a:pt x="5515" y="77172"/>
                    <a:pt x="5453" y="77234"/>
                    <a:pt x="5330" y="77265"/>
                  </a:cubicBezTo>
                  <a:lnTo>
                    <a:pt x="5268" y="77234"/>
                  </a:lnTo>
                  <a:lnTo>
                    <a:pt x="5268" y="77203"/>
                  </a:lnTo>
                  <a:cubicBezTo>
                    <a:pt x="5361" y="77142"/>
                    <a:pt x="5422" y="77080"/>
                    <a:pt x="5515" y="77018"/>
                  </a:cubicBezTo>
                  <a:close/>
                  <a:moveTo>
                    <a:pt x="4282" y="76926"/>
                  </a:moveTo>
                  <a:cubicBezTo>
                    <a:pt x="4375" y="77111"/>
                    <a:pt x="4375" y="77142"/>
                    <a:pt x="4282" y="77327"/>
                  </a:cubicBezTo>
                  <a:cubicBezTo>
                    <a:pt x="4282" y="77203"/>
                    <a:pt x="4313" y="77049"/>
                    <a:pt x="4282" y="76926"/>
                  </a:cubicBezTo>
                  <a:close/>
                  <a:moveTo>
                    <a:pt x="3050" y="77234"/>
                  </a:moveTo>
                  <a:lnTo>
                    <a:pt x="3050" y="77234"/>
                  </a:lnTo>
                  <a:cubicBezTo>
                    <a:pt x="3019" y="77450"/>
                    <a:pt x="2896" y="77511"/>
                    <a:pt x="2804" y="77542"/>
                  </a:cubicBezTo>
                  <a:lnTo>
                    <a:pt x="2711" y="77542"/>
                  </a:lnTo>
                  <a:lnTo>
                    <a:pt x="2742" y="77450"/>
                  </a:lnTo>
                  <a:cubicBezTo>
                    <a:pt x="2835" y="77388"/>
                    <a:pt x="2927" y="77327"/>
                    <a:pt x="3050" y="77234"/>
                  </a:cubicBezTo>
                  <a:close/>
                  <a:moveTo>
                    <a:pt x="4282" y="77357"/>
                  </a:moveTo>
                  <a:cubicBezTo>
                    <a:pt x="4282" y="77481"/>
                    <a:pt x="4190" y="77573"/>
                    <a:pt x="4067" y="77604"/>
                  </a:cubicBezTo>
                  <a:lnTo>
                    <a:pt x="4005" y="77604"/>
                  </a:lnTo>
                  <a:lnTo>
                    <a:pt x="4036" y="77542"/>
                  </a:lnTo>
                  <a:cubicBezTo>
                    <a:pt x="4098" y="77481"/>
                    <a:pt x="4190" y="77419"/>
                    <a:pt x="4282" y="77357"/>
                  </a:cubicBezTo>
                  <a:close/>
                  <a:moveTo>
                    <a:pt x="2865" y="79206"/>
                  </a:moveTo>
                  <a:cubicBezTo>
                    <a:pt x="2773" y="79329"/>
                    <a:pt x="2680" y="79391"/>
                    <a:pt x="2588" y="79421"/>
                  </a:cubicBezTo>
                  <a:lnTo>
                    <a:pt x="2526" y="79421"/>
                  </a:lnTo>
                  <a:lnTo>
                    <a:pt x="2526" y="79360"/>
                  </a:lnTo>
                  <a:cubicBezTo>
                    <a:pt x="2619" y="79267"/>
                    <a:pt x="2711" y="79237"/>
                    <a:pt x="2865" y="79206"/>
                  </a:cubicBezTo>
                  <a:close/>
                  <a:moveTo>
                    <a:pt x="1356" y="63956"/>
                  </a:moveTo>
                  <a:cubicBezTo>
                    <a:pt x="1263" y="64295"/>
                    <a:pt x="1171" y="64634"/>
                    <a:pt x="1079" y="64942"/>
                  </a:cubicBezTo>
                  <a:lnTo>
                    <a:pt x="1017" y="65065"/>
                  </a:lnTo>
                  <a:cubicBezTo>
                    <a:pt x="986" y="65096"/>
                    <a:pt x="955" y="65158"/>
                    <a:pt x="894" y="65158"/>
                  </a:cubicBezTo>
                  <a:cubicBezTo>
                    <a:pt x="894" y="65158"/>
                    <a:pt x="863" y="65127"/>
                    <a:pt x="832" y="65127"/>
                  </a:cubicBezTo>
                  <a:cubicBezTo>
                    <a:pt x="678" y="65065"/>
                    <a:pt x="524" y="65004"/>
                    <a:pt x="339" y="64942"/>
                  </a:cubicBezTo>
                  <a:cubicBezTo>
                    <a:pt x="216" y="64911"/>
                    <a:pt x="123" y="64880"/>
                    <a:pt x="0" y="64850"/>
                  </a:cubicBezTo>
                  <a:lnTo>
                    <a:pt x="0" y="65127"/>
                  </a:lnTo>
                  <a:cubicBezTo>
                    <a:pt x="31" y="65127"/>
                    <a:pt x="93" y="65127"/>
                    <a:pt x="123" y="65158"/>
                  </a:cubicBezTo>
                  <a:cubicBezTo>
                    <a:pt x="370" y="65250"/>
                    <a:pt x="524" y="65404"/>
                    <a:pt x="555" y="65681"/>
                  </a:cubicBezTo>
                  <a:cubicBezTo>
                    <a:pt x="586" y="66020"/>
                    <a:pt x="647" y="66359"/>
                    <a:pt x="709" y="66698"/>
                  </a:cubicBezTo>
                  <a:cubicBezTo>
                    <a:pt x="709" y="66760"/>
                    <a:pt x="832" y="66729"/>
                    <a:pt x="832" y="66883"/>
                  </a:cubicBezTo>
                  <a:cubicBezTo>
                    <a:pt x="770" y="67253"/>
                    <a:pt x="801" y="67253"/>
                    <a:pt x="555" y="67561"/>
                  </a:cubicBezTo>
                  <a:cubicBezTo>
                    <a:pt x="370" y="67776"/>
                    <a:pt x="185" y="68023"/>
                    <a:pt x="0" y="68238"/>
                  </a:cubicBezTo>
                  <a:lnTo>
                    <a:pt x="0" y="68701"/>
                  </a:lnTo>
                  <a:cubicBezTo>
                    <a:pt x="31" y="68670"/>
                    <a:pt x="62" y="68639"/>
                    <a:pt x="93" y="68577"/>
                  </a:cubicBezTo>
                  <a:cubicBezTo>
                    <a:pt x="401" y="68238"/>
                    <a:pt x="678" y="67900"/>
                    <a:pt x="955" y="67561"/>
                  </a:cubicBezTo>
                  <a:cubicBezTo>
                    <a:pt x="1017" y="67437"/>
                    <a:pt x="1079" y="67376"/>
                    <a:pt x="1171" y="67283"/>
                  </a:cubicBezTo>
                  <a:lnTo>
                    <a:pt x="1233" y="67283"/>
                  </a:lnTo>
                  <a:lnTo>
                    <a:pt x="1263" y="67345"/>
                  </a:lnTo>
                  <a:cubicBezTo>
                    <a:pt x="1233" y="67468"/>
                    <a:pt x="1171" y="67561"/>
                    <a:pt x="1048" y="67653"/>
                  </a:cubicBezTo>
                  <a:cubicBezTo>
                    <a:pt x="955" y="67807"/>
                    <a:pt x="832" y="67961"/>
                    <a:pt x="709" y="68146"/>
                  </a:cubicBezTo>
                  <a:cubicBezTo>
                    <a:pt x="647" y="68208"/>
                    <a:pt x="586" y="68300"/>
                    <a:pt x="586" y="68423"/>
                  </a:cubicBezTo>
                  <a:cubicBezTo>
                    <a:pt x="616" y="68608"/>
                    <a:pt x="555" y="68762"/>
                    <a:pt x="524" y="68947"/>
                  </a:cubicBezTo>
                  <a:cubicBezTo>
                    <a:pt x="493" y="69163"/>
                    <a:pt x="462" y="69378"/>
                    <a:pt x="432" y="69594"/>
                  </a:cubicBezTo>
                  <a:cubicBezTo>
                    <a:pt x="401" y="69717"/>
                    <a:pt x="370" y="69810"/>
                    <a:pt x="370" y="69933"/>
                  </a:cubicBezTo>
                  <a:cubicBezTo>
                    <a:pt x="247" y="69902"/>
                    <a:pt x="123" y="69871"/>
                    <a:pt x="0" y="69871"/>
                  </a:cubicBezTo>
                  <a:lnTo>
                    <a:pt x="0" y="69994"/>
                  </a:lnTo>
                  <a:cubicBezTo>
                    <a:pt x="216" y="70025"/>
                    <a:pt x="401" y="70118"/>
                    <a:pt x="493" y="70303"/>
                  </a:cubicBezTo>
                  <a:cubicBezTo>
                    <a:pt x="555" y="70364"/>
                    <a:pt x="616" y="70457"/>
                    <a:pt x="493" y="70549"/>
                  </a:cubicBezTo>
                  <a:cubicBezTo>
                    <a:pt x="401" y="70641"/>
                    <a:pt x="432" y="70734"/>
                    <a:pt x="462" y="70795"/>
                  </a:cubicBezTo>
                  <a:cubicBezTo>
                    <a:pt x="524" y="71042"/>
                    <a:pt x="493" y="71258"/>
                    <a:pt x="432" y="71442"/>
                  </a:cubicBezTo>
                  <a:cubicBezTo>
                    <a:pt x="339" y="71658"/>
                    <a:pt x="216" y="71843"/>
                    <a:pt x="0" y="71935"/>
                  </a:cubicBezTo>
                  <a:lnTo>
                    <a:pt x="0" y="72397"/>
                  </a:lnTo>
                  <a:lnTo>
                    <a:pt x="154" y="72397"/>
                  </a:lnTo>
                  <a:cubicBezTo>
                    <a:pt x="93" y="72551"/>
                    <a:pt x="62" y="72736"/>
                    <a:pt x="0" y="72890"/>
                  </a:cubicBezTo>
                  <a:lnTo>
                    <a:pt x="0" y="73383"/>
                  </a:lnTo>
                  <a:cubicBezTo>
                    <a:pt x="93" y="73137"/>
                    <a:pt x="185" y="72860"/>
                    <a:pt x="278" y="72582"/>
                  </a:cubicBezTo>
                  <a:cubicBezTo>
                    <a:pt x="370" y="72336"/>
                    <a:pt x="462" y="72089"/>
                    <a:pt x="586" y="71843"/>
                  </a:cubicBezTo>
                  <a:cubicBezTo>
                    <a:pt x="863" y="71412"/>
                    <a:pt x="894" y="70919"/>
                    <a:pt x="740" y="70457"/>
                  </a:cubicBezTo>
                  <a:cubicBezTo>
                    <a:pt x="678" y="70303"/>
                    <a:pt x="678" y="70210"/>
                    <a:pt x="740" y="70087"/>
                  </a:cubicBezTo>
                  <a:cubicBezTo>
                    <a:pt x="863" y="69779"/>
                    <a:pt x="1048" y="69471"/>
                    <a:pt x="1294" y="69224"/>
                  </a:cubicBezTo>
                  <a:cubicBezTo>
                    <a:pt x="1510" y="69409"/>
                    <a:pt x="1725" y="69594"/>
                    <a:pt x="1941" y="69779"/>
                  </a:cubicBezTo>
                  <a:cubicBezTo>
                    <a:pt x="2064" y="69902"/>
                    <a:pt x="2188" y="69964"/>
                    <a:pt x="2342" y="69994"/>
                  </a:cubicBezTo>
                  <a:cubicBezTo>
                    <a:pt x="2526" y="70056"/>
                    <a:pt x="2650" y="70087"/>
                    <a:pt x="2773" y="70087"/>
                  </a:cubicBezTo>
                  <a:cubicBezTo>
                    <a:pt x="2896" y="70087"/>
                    <a:pt x="3019" y="70025"/>
                    <a:pt x="3297" y="69871"/>
                  </a:cubicBezTo>
                  <a:cubicBezTo>
                    <a:pt x="3389" y="69810"/>
                    <a:pt x="3512" y="69779"/>
                    <a:pt x="3635" y="69717"/>
                  </a:cubicBezTo>
                  <a:cubicBezTo>
                    <a:pt x="3728" y="69840"/>
                    <a:pt x="3759" y="69994"/>
                    <a:pt x="3759" y="70118"/>
                  </a:cubicBezTo>
                  <a:cubicBezTo>
                    <a:pt x="3759" y="70272"/>
                    <a:pt x="3790" y="70395"/>
                    <a:pt x="3820" y="70549"/>
                  </a:cubicBezTo>
                  <a:cubicBezTo>
                    <a:pt x="3913" y="70795"/>
                    <a:pt x="4036" y="71011"/>
                    <a:pt x="4313" y="71103"/>
                  </a:cubicBezTo>
                  <a:cubicBezTo>
                    <a:pt x="4436" y="71134"/>
                    <a:pt x="4498" y="71227"/>
                    <a:pt x="4529" y="71319"/>
                  </a:cubicBezTo>
                  <a:cubicBezTo>
                    <a:pt x="4621" y="71566"/>
                    <a:pt x="4714" y="71812"/>
                    <a:pt x="4806" y="72059"/>
                  </a:cubicBezTo>
                  <a:cubicBezTo>
                    <a:pt x="4560" y="72336"/>
                    <a:pt x="4313" y="72613"/>
                    <a:pt x="4005" y="72829"/>
                  </a:cubicBezTo>
                  <a:cubicBezTo>
                    <a:pt x="3913" y="72890"/>
                    <a:pt x="3820" y="72921"/>
                    <a:pt x="3759" y="72983"/>
                  </a:cubicBezTo>
                  <a:cubicBezTo>
                    <a:pt x="3327" y="73352"/>
                    <a:pt x="2804" y="73537"/>
                    <a:pt x="2311" y="73753"/>
                  </a:cubicBezTo>
                  <a:cubicBezTo>
                    <a:pt x="2034" y="73876"/>
                    <a:pt x="1756" y="73876"/>
                    <a:pt x="1479" y="73938"/>
                  </a:cubicBezTo>
                  <a:cubicBezTo>
                    <a:pt x="1325" y="73969"/>
                    <a:pt x="1171" y="73999"/>
                    <a:pt x="1017" y="73999"/>
                  </a:cubicBezTo>
                  <a:cubicBezTo>
                    <a:pt x="924" y="73999"/>
                    <a:pt x="863" y="73999"/>
                    <a:pt x="770" y="73969"/>
                  </a:cubicBezTo>
                  <a:cubicBezTo>
                    <a:pt x="678" y="73953"/>
                    <a:pt x="586" y="73953"/>
                    <a:pt x="493" y="73953"/>
                  </a:cubicBezTo>
                  <a:cubicBezTo>
                    <a:pt x="401" y="73953"/>
                    <a:pt x="308" y="73953"/>
                    <a:pt x="216" y="73938"/>
                  </a:cubicBezTo>
                  <a:cubicBezTo>
                    <a:pt x="154" y="73938"/>
                    <a:pt x="62" y="73938"/>
                    <a:pt x="0" y="73907"/>
                  </a:cubicBezTo>
                  <a:lnTo>
                    <a:pt x="0" y="74800"/>
                  </a:lnTo>
                  <a:cubicBezTo>
                    <a:pt x="278" y="74893"/>
                    <a:pt x="524" y="74985"/>
                    <a:pt x="770" y="75047"/>
                  </a:cubicBezTo>
                  <a:cubicBezTo>
                    <a:pt x="1017" y="75108"/>
                    <a:pt x="1263" y="75108"/>
                    <a:pt x="1510" y="75108"/>
                  </a:cubicBezTo>
                  <a:cubicBezTo>
                    <a:pt x="1725" y="75108"/>
                    <a:pt x="1941" y="75108"/>
                    <a:pt x="2157" y="75078"/>
                  </a:cubicBezTo>
                  <a:cubicBezTo>
                    <a:pt x="2773" y="74985"/>
                    <a:pt x="3327" y="74770"/>
                    <a:pt x="3882" y="74461"/>
                  </a:cubicBezTo>
                  <a:cubicBezTo>
                    <a:pt x="3974" y="74338"/>
                    <a:pt x="4128" y="74307"/>
                    <a:pt x="4252" y="74215"/>
                  </a:cubicBezTo>
                  <a:cubicBezTo>
                    <a:pt x="4467" y="74061"/>
                    <a:pt x="4683" y="73907"/>
                    <a:pt x="4868" y="73753"/>
                  </a:cubicBezTo>
                  <a:cubicBezTo>
                    <a:pt x="5083" y="73537"/>
                    <a:pt x="5330" y="73383"/>
                    <a:pt x="5546" y="73168"/>
                  </a:cubicBezTo>
                  <a:cubicBezTo>
                    <a:pt x="5607" y="73198"/>
                    <a:pt x="5607" y="73229"/>
                    <a:pt x="5576" y="73260"/>
                  </a:cubicBezTo>
                  <a:cubicBezTo>
                    <a:pt x="5391" y="73476"/>
                    <a:pt x="5176" y="73660"/>
                    <a:pt x="4929" y="73815"/>
                  </a:cubicBezTo>
                  <a:cubicBezTo>
                    <a:pt x="4745" y="73999"/>
                    <a:pt x="4529" y="74153"/>
                    <a:pt x="4313" y="74277"/>
                  </a:cubicBezTo>
                  <a:cubicBezTo>
                    <a:pt x="4221" y="74338"/>
                    <a:pt x="4128" y="74400"/>
                    <a:pt x="4036" y="74492"/>
                  </a:cubicBezTo>
                  <a:cubicBezTo>
                    <a:pt x="3081" y="76002"/>
                    <a:pt x="2126" y="77481"/>
                    <a:pt x="1109" y="78959"/>
                  </a:cubicBezTo>
                  <a:cubicBezTo>
                    <a:pt x="1079" y="79021"/>
                    <a:pt x="1017" y="79083"/>
                    <a:pt x="986" y="79144"/>
                  </a:cubicBezTo>
                  <a:cubicBezTo>
                    <a:pt x="924" y="79237"/>
                    <a:pt x="863" y="79298"/>
                    <a:pt x="740" y="79298"/>
                  </a:cubicBezTo>
                  <a:cubicBezTo>
                    <a:pt x="616" y="79283"/>
                    <a:pt x="493" y="79283"/>
                    <a:pt x="370" y="79283"/>
                  </a:cubicBezTo>
                  <a:cubicBezTo>
                    <a:pt x="247" y="79283"/>
                    <a:pt x="123" y="79283"/>
                    <a:pt x="0" y="79267"/>
                  </a:cubicBezTo>
                  <a:lnTo>
                    <a:pt x="0" y="86599"/>
                  </a:lnTo>
                  <a:cubicBezTo>
                    <a:pt x="216" y="86507"/>
                    <a:pt x="401" y="86415"/>
                    <a:pt x="616" y="86322"/>
                  </a:cubicBezTo>
                  <a:cubicBezTo>
                    <a:pt x="1602" y="85953"/>
                    <a:pt x="2526" y="85398"/>
                    <a:pt x="3389" y="84813"/>
                  </a:cubicBezTo>
                  <a:cubicBezTo>
                    <a:pt x="4098" y="84289"/>
                    <a:pt x="4775" y="83765"/>
                    <a:pt x="5391" y="83149"/>
                  </a:cubicBezTo>
                  <a:cubicBezTo>
                    <a:pt x="5884" y="82687"/>
                    <a:pt x="6347" y="82163"/>
                    <a:pt x="6809" y="81640"/>
                  </a:cubicBezTo>
                  <a:cubicBezTo>
                    <a:pt x="7486" y="80869"/>
                    <a:pt x="8072" y="80007"/>
                    <a:pt x="8626" y="79144"/>
                  </a:cubicBezTo>
                  <a:cubicBezTo>
                    <a:pt x="8996" y="78559"/>
                    <a:pt x="9335" y="77973"/>
                    <a:pt x="9612" y="77388"/>
                  </a:cubicBezTo>
                  <a:cubicBezTo>
                    <a:pt x="10290" y="76063"/>
                    <a:pt x="10875" y="74708"/>
                    <a:pt x="11337" y="73291"/>
                  </a:cubicBezTo>
                  <a:cubicBezTo>
                    <a:pt x="11738" y="72028"/>
                    <a:pt x="12046" y="70765"/>
                    <a:pt x="12292" y="69440"/>
                  </a:cubicBezTo>
                  <a:cubicBezTo>
                    <a:pt x="12415" y="68731"/>
                    <a:pt x="12508" y="67992"/>
                    <a:pt x="12600" y="67253"/>
                  </a:cubicBezTo>
                  <a:cubicBezTo>
                    <a:pt x="12631" y="67006"/>
                    <a:pt x="12662" y="67006"/>
                    <a:pt x="12878" y="67006"/>
                  </a:cubicBezTo>
                  <a:cubicBezTo>
                    <a:pt x="12970" y="67006"/>
                    <a:pt x="13001" y="67037"/>
                    <a:pt x="13001" y="67160"/>
                  </a:cubicBezTo>
                  <a:cubicBezTo>
                    <a:pt x="13001" y="67222"/>
                    <a:pt x="13001" y="67283"/>
                    <a:pt x="12970" y="67345"/>
                  </a:cubicBezTo>
                  <a:cubicBezTo>
                    <a:pt x="12908" y="67869"/>
                    <a:pt x="12847" y="68392"/>
                    <a:pt x="12785" y="68916"/>
                  </a:cubicBezTo>
                  <a:cubicBezTo>
                    <a:pt x="12631" y="70025"/>
                    <a:pt x="12385" y="71103"/>
                    <a:pt x="12107" y="72182"/>
                  </a:cubicBezTo>
                  <a:cubicBezTo>
                    <a:pt x="11645" y="73938"/>
                    <a:pt x="10998" y="75632"/>
                    <a:pt x="10197" y="77265"/>
                  </a:cubicBezTo>
                  <a:cubicBezTo>
                    <a:pt x="9766" y="78158"/>
                    <a:pt x="9273" y="78990"/>
                    <a:pt x="8719" y="79791"/>
                  </a:cubicBezTo>
                  <a:cubicBezTo>
                    <a:pt x="8195" y="80623"/>
                    <a:pt x="7640" y="81362"/>
                    <a:pt x="6993" y="82102"/>
                  </a:cubicBezTo>
                  <a:cubicBezTo>
                    <a:pt x="6501" y="82656"/>
                    <a:pt x="6008" y="83211"/>
                    <a:pt x="5453" y="83704"/>
                  </a:cubicBezTo>
                  <a:cubicBezTo>
                    <a:pt x="4806" y="84289"/>
                    <a:pt x="4159" y="84843"/>
                    <a:pt x="3451" y="85306"/>
                  </a:cubicBezTo>
                  <a:cubicBezTo>
                    <a:pt x="2680" y="85829"/>
                    <a:pt x="1879" y="86291"/>
                    <a:pt x="1048" y="86661"/>
                  </a:cubicBezTo>
                  <a:cubicBezTo>
                    <a:pt x="709" y="86846"/>
                    <a:pt x="339" y="86969"/>
                    <a:pt x="0" y="87092"/>
                  </a:cubicBezTo>
                  <a:lnTo>
                    <a:pt x="0" y="87739"/>
                  </a:lnTo>
                  <a:cubicBezTo>
                    <a:pt x="278" y="87647"/>
                    <a:pt x="555" y="87554"/>
                    <a:pt x="832" y="87462"/>
                  </a:cubicBezTo>
                  <a:cubicBezTo>
                    <a:pt x="1479" y="87216"/>
                    <a:pt x="2095" y="86938"/>
                    <a:pt x="2680" y="86599"/>
                  </a:cubicBezTo>
                  <a:cubicBezTo>
                    <a:pt x="3512" y="86107"/>
                    <a:pt x="4313" y="85583"/>
                    <a:pt x="5083" y="84967"/>
                  </a:cubicBezTo>
                  <a:cubicBezTo>
                    <a:pt x="5638" y="84505"/>
                    <a:pt x="6192" y="84012"/>
                    <a:pt x="6685" y="83488"/>
                  </a:cubicBezTo>
                  <a:cubicBezTo>
                    <a:pt x="6778" y="83396"/>
                    <a:pt x="6839" y="83334"/>
                    <a:pt x="6901" y="83242"/>
                  </a:cubicBezTo>
                  <a:cubicBezTo>
                    <a:pt x="7579" y="82564"/>
                    <a:pt x="8164" y="81794"/>
                    <a:pt x="8719" y="81023"/>
                  </a:cubicBezTo>
                  <a:cubicBezTo>
                    <a:pt x="9088" y="80500"/>
                    <a:pt x="9458" y="79945"/>
                    <a:pt x="9766" y="79391"/>
                  </a:cubicBezTo>
                  <a:cubicBezTo>
                    <a:pt x="10197" y="78651"/>
                    <a:pt x="10629" y="77881"/>
                    <a:pt x="10998" y="77080"/>
                  </a:cubicBezTo>
                  <a:cubicBezTo>
                    <a:pt x="11584" y="75817"/>
                    <a:pt x="12107" y="74492"/>
                    <a:pt x="12508" y="73168"/>
                  </a:cubicBezTo>
                  <a:cubicBezTo>
                    <a:pt x="12878" y="72059"/>
                    <a:pt x="13124" y="70919"/>
                    <a:pt x="13370" y="69779"/>
                  </a:cubicBezTo>
                  <a:cubicBezTo>
                    <a:pt x="13525" y="68978"/>
                    <a:pt x="13617" y="68208"/>
                    <a:pt x="13740" y="67407"/>
                  </a:cubicBezTo>
                  <a:cubicBezTo>
                    <a:pt x="13771" y="67160"/>
                    <a:pt x="13771" y="66914"/>
                    <a:pt x="13802" y="66636"/>
                  </a:cubicBezTo>
                  <a:cubicBezTo>
                    <a:pt x="13863" y="65743"/>
                    <a:pt x="13925" y="64850"/>
                    <a:pt x="13925" y="63956"/>
                  </a:cubicBezTo>
                  <a:lnTo>
                    <a:pt x="11060" y="63956"/>
                  </a:lnTo>
                  <a:cubicBezTo>
                    <a:pt x="11060" y="64326"/>
                    <a:pt x="11029" y="64665"/>
                    <a:pt x="10968" y="65034"/>
                  </a:cubicBezTo>
                  <a:cubicBezTo>
                    <a:pt x="10968" y="65096"/>
                    <a:pt x="10937" y="65158"/>
                    <a:pt x="10906" y="65250"/>
                  </a:cubicBezTo>
                  <a:lnTo>
                    <a:pt x="10875" y="65281"/>
                  </a:lnTo>
                  <a:cubicBezTo>
                    <a:pt x="10814" y="65281"/>
                    <a:pt x="10814" y="65250"/>
                    <a:pt x="10814" y="65219"/>
                  </a:cubicBezTo>
                  <a:cubicBezTo>
                    <a:pt x="10814" y="65127"/>
                    <a:pt x="10814" y="65034"/>
                    <a:pt x="10844" y="64942"/>
                  </a:cubicBezTo>
                  <a:cubicBezTo>
                    <a:pt x="10906" y="64634"/>
                    <a:pt x="10937" y="64295"/>
                    <a:pt x="10937" y="63956"/>
                  </a:cubicBezTo>
                  <a:lnTo>
                    <a:pt x="10136" y="63956"/>
                  </a:lnTo>
                  <a:cubicBezTo>
                    <a:pt x="10136" y="63987"/>
                    <a:pt x="10136" y="64018"/>
                    <a:pt x="10105" y="64018"/>
                  </a:cubicBezTo>
                  <a:lnTo>
                    <a:pt x="10105" y="64079"/>
                  </a:lnTo>
                  <a:cubicBezTo>
                    <a:pt x="10074" y="64049"/>
                    <a:pt x="10074" y="64018"/>
                    <a:pt x="10043" y="63956"/>
                  </a:cubicBezTo>
                  <a:lnTo>
                    <a:pt x="9181" y="63956"/>
                  </a:lnTo>
                  <a:cubicBezTo>
                    <a:pt x="9212" y="64264"/>
                    <a:pt x="9273" y="64542"/>
                    <a:pt x="9366" y="64850"/>
                  </a:cubicBezTo>
                  <a:cubicBezTo>
                    <a:pt x="9427" y="64973"/>
                    <a:pt x="9396" y="65096"/>
                    <a:pt x="9335" y="65189"/>
                  </a:cubicBezTo>
                  <a:cubicBezTo>
                    <a:pt x="9181" y="65466"/>
                    <a:pt x="9058" y="65774"/>
                    <a:pt x="8903" y="66051"/>
                  </a:cubicBezTo>
                  <a:cubicBezTo>
                    <a:pt x="8873" y="66113"/>
                    <a:pt x="8842" y="66174"/>
                    <a:pt x="8749" y="66205"/>
                  </a:cubicBezTo>
                  <a:cubicBezTo>
                    <a:pt x="8780" y="65959"/>
                    <a:pt x="8811" y="65712"/>
                    <a:pt x="8842" y="65466"/>
                  </a:cubicBezTo>
                  <a:cubicBezTo>
                    <a:pt x="8934" y="65034"/>
                    <a:pt x="8934" y="64603"/>
                    <a:pt x="8873" y="64172"/>
                  </a:cubicBezTo>
                  <a:cubicBezTo>
                    <a:pt x="8873" y="64110"/>
                    <a:pt x="8873" y="64018"/>
                    <a:pt x="8873" y="63956"/>
                  </a:cubicBezTo>
                  <a:lnTo>
                    <a:pt x="8041" y="63956"/>
                  </a:lnTo>
                  <a:cubicBezTo>
                    <a:pt x="8072" y="64018"/>
                    <a:pt x="8133" y="64049"/>
                    <a:pt x="8164" y="64110"/>
                  </a:cubicBezTo>
                  <a:cubicBezTo>
                    <a:pt x="8441" y="64418"/>
                    <a:pt x="8441" y="64326"/>
                    <a:pt x="8257" y="64726"/>
                  </a:cubicBezTo>
                  <a:cubicBezTo>
                    <a:pt x="8072" y="65034"/>
                    <a:pt x="7918" y="65373"/>
                    <a:pt x="7733" y="65712"/>
                  </a:cubicBezTo>
                  <a:cubicBezTo>
                    <a:pt x="7671" y="65897"/>
                    <a:pt x="7579" y="66051"/>
                    <a:pt x="7486" y="66205"/>
                  </a:cubicBezTo>
                  <a:lnTo>
                    <a:pt x="7394" y="66236"/>
                  </a:lnTo>
                  <a:lnTo>
                    <a:pt x="7363" y="66144"/>
                  </a:lnTo>
                  <a:lnTo>
                    <a:pt x="7363" y="66082"/>
                  </a:lnTo>
                  <a:lnTo>
                    <a:pt x="7332" y="66082"/>
                  </a:lnTo>
                  <a:cubicBezTo>
                    <a:pt x="7271" y="66082"/>
                    <a:pt x="7240" y="66144"/>
                    <a:pt x="7209" y="66205"/>
                  </a:cubicBezTo>
                  <a:cubicBezTo>
                    <a:pt x="7086" y="66390"/>
                    <a:pt x="6932" y="66452"/>
                    <a:pt x="6747" y="66452"/>
                  </a:cubicBezTo>
                  <a:cubicBezTo>
                    <a:pt x="6655" y="66452"/>
                    <a:pt x="6593" y="66452"/>
                    <a:pt x="6501" y="66421"/>
                  </a:cubicBezTo>
                  <a:cubicBezTo>
                    <a:pt x="6408" y="66390"/>
                    <a:pt x="6347" y="66359"/>
                    <a:pt x="6316" y="66298"/>
                  </a:cubicBezTo>
                  <a:cubicBezTo>
                    <a:pt x="6223" y="66174"/>
                    <a:pt x="6131" y="66082"/>
                    <a:pt x="6100" y="65928"/>
                  </a:cubicBezTo>
                  <a:cubicBezTo>
                    <a:pt x="5915" y="65558"/>
                    <a:pt x="5977" y="65158"/>
                    <a:pt x="6069" y="64788"/>
                  </a:cubicBezTo>
                  <a:cubicBezTo>
                    <a:pt x="6100" y="64634"/>
                    <a:pt x="6162" y="64511"/>
                    <a:pt x="6285" y="64418"/>
                  </a:cubicBezTo>
                  <a:cubicBezTo>
                    <a:pt x="6470" y="64172"/>
                    <a:pt x="6593" y="64079"/>
                    <a:pt x="6778" y="64079"/>
                  </a:cubicBezTo>
                  <a:cubicBezTo>
                    <a:pt x="6870" y="64079"/>
                    <a:pt x="6993" y="64110"/>
                    <a:pt x="7117" y="64172"/>
                  </a:cubicBezTo>
                  <a:cubicBezTo>
                    <a:pt x="7147" y="64172"/>
                    <a:pt x="7178" y="64264"/>
                    <a:pt x="7240" y="64264"/>
                  </a:cubicBezTo>
                  <a:lnTo>
                    <a:pt x="7271" y="64264"/>
                  </a:lnTo>
                  <a:cubicBezTo>
                    <a:pt x="7271" y="64264"/>
                    <a:pt x="7271" y="64234"/>
                    <a:pt x="7271" y="64234"/>
                  </a:cubicBezTo>
                  <a:lnTo>
                    <a:pt x="7302" y="64234"/>
                  </a:lnTo>
                  <a:lnTo>
                    <a:pt x="7332" y="64203"/>
                  </a:lnTo>
                  <a:cubicBezTo>
                    <a:pt x="7271" y="64110"/>
                    <a:pt x="7209" y="64049"/>
                    <a:pt x="7117" y="64018"/>
                  </a:cubicBezTo>
                  <a:cubicBezTo>
                    <a:pt x="7086" y="63987"/>
                    <a:pt x="7024" y="63987"/>
                    <a:pt x="6993" y="63956"/>
                  </a:cubicBezTo>
                  <a:lnTo>
                    <a:pt x="6131" y="63956"/>
                  </a:lnTo>
                  <a:cubicBezTo>
                    <a:pt x="5946" y="64049"/>
                    <a:pt x="5792" y="64172"/>
                    <a:pt x="5669" y="64326"/>
                  </a:cubicBezTo>
                  <a:cubicBezTo>
                    <a:pt x="5515" y="64542"/>
                    <a:pt x="5391" y="64788"/>
                    <a:pt x="5330" y="65034"/>
                  </a:cubicBezTo>
                  <a:cubicBezTo>
                    <a:pt x="5237" y="65373"/>
                    <a:pt x="5268" y="65681"/>
                    <a:pt x="5391" y="65959"/>
                  </a:cubicBezTo>
                  <a:cubicBezTo>
                    <a:pt x="5484" y="66236"/>
                    <a:pt x="5669" y="66513"/>
                    <a:pt x="6008" y="66575"/>
                  </a:cubicBezTo>
                  <a:cubicBezTo>
                    <a:pt x="5884" y="66852"/>
                    <a:pt x="5576" y="66914"/>
                    <a:pt x="5484" y="67191"/>
                  </a:cubicBezTo>
                  <a:cubicBezTo>
                    <a:pt x="4960" y="67037"/>
                    <a:pt x="4714" y="66667"/>
                    <a:pt x="4591" y="66205"/>
                  </a:cubicBezTo>
                  <a:cubicBezTo>
                    <a:pt x="4436" y="65743"/>
                    <a:pt x="4406" y="65312"/>
                    <a:pt x="4560" y="64850"/>
                  </a:cubicBezTo>
                  <a:cubicBezTo>
                    <a:pt x="4591" y="64757"/>
                    <a:pt x="4591" y="64665"/>
                    <a:pt x="4591" y="64572"/>
                  </a:cubicBezTo>
                  <a:cubicBezTo>
                    <a:pt x="4621" y="64357"/>
                    <a:pt x="4652" y="64172"/>
                    <a:pt x="4714" y="63956"/>
                  </a:cubicBezTo>
                  <a:lnTo>
                    <a:pt x="2989" y="63956"/>
                  </a:lnTo>
                  <a:cubicBezTo>
                    <a:pt x="2835" y="64203"/>
                    <a:pt x="2742" y="64480"/>
                    <a:pt x="2680" y="64757"/>
                  </a:cubicBezTo>
                  <a:cubicBezTo>
                    <a:pt x="2557" y="65250"/>
                    <a:pt x="2557" y="65743"/>
                    <a:pt x="2680" y="66205"/>
                  </a:cubicBezTo>
                  <a:cubicBezTo>
                    <a:pt x="2742" y="66390"/>
                    <a:pt x="2804" y="66513"/>
                    <a:pt x="2865" y="66667"/>
                  </a:cubicBezTo>
                  <a:cubicBezTo>
                    <a:pt x="3019" y="66975"/>
                    <a:pt x="3235" y="67160"/>
                    <a:pt x="3543" y="67253"/>
                  </a:cubicBezTo>
                  <a:cubicBezTo>
                    <a:pt x="3666" y="67283"/>
                    <a:pt x="3728" y="67314"/>
                    <a:pt x="3790" y="67407"/>
                  </a:cubicBezTo>
                  <a:cubicBezTo>
                    <a:pt x="3913" y="67591"/>
                    <a:pt x="4098" y="67684"/>
                    <a:pt x="4159" y="67869"/>
                  </a:cubicBezTo>
                  <a:cubicBezTo>
                    <a:pt x="4190" y="67930"/>
                    <a:pt x="4159" y="67961"/>
                    <a:pt x="4098" y="67992"/>
                  </a:cubicBezTo>
                  <a:cubicBezTo>
                    <a:pt x="4005" y="68054"/>
                    <a:pt x="3882" y="68054"/>
                    <a:pt x="3790" y="68054"/>
                  </a:cubicBezTo>
                  <a:lnTo>
                    <a:pt x="3759" y="68054"/>
                  </a:lnTo>
                  <a:cubicBezTo>
                    <a:pt x="3173" y="68054"/>
                    <a:pt x="2742" y="67776"/>
                    <a:pt x="2403" y="67314"/>
                  </a:cubicBezTo>
                  <a:cubicBezTo>
                    <a:pt x="1972" y="66760"/>
                    <a:pt x="1818" y="66082"/>
                    <a:pt x="1818" y="65373"/>
                  </a:cubicBezTo>
                  <a:cubicBezTo>
                    <a:pt x="1818" y="64880"/>
                    <a:pt x="1879" y="64418"/>
                    <a:pt x="2034" y="63956"/>
                  </a:cubicBezTo>
                  <a:close/>
                  <a:moveTo>
                    <a:pt x="14510" y="63956"/>
                  </a:moveTo>
                  <a:cubicBezTo>
                    <a:pt x="14510" y="64511"/>
                    <a:pt x="14480" y="65034"/>
                    <a:pt x="14480" y="65589"/>
                  </a:cubicBezTo>
                  <a:cubicBezTo>
                    <a:pt x="14449" y="66113"/>
                    <a:pt x="14418" y="66667"/>
                    <a:pt x="14356" y="67191"/>
                  </a:cubicBezTo>
                  <a:cubicBezTo>
                    <a:pt x="14326" y="67622"/>
                    <a:pt x="14264" y="68054"/>
                    <a:pt x="14202" y="68485"/>
                  </a:cubicBezTo>
                  <a:cubicBezTo>
                    <a:pt x="14079" y="69378"/>
                    <a:pt x="13925" y="70272"/>
                    <a:pt x="13740" y="71134"/>
                  </a:cubicBezTo>
                  <a:cubicBezTo>
                    <a:pt x="13494" y="72120"/>
                    <a:pt x="13247" y="73075"/>
                    <a:pt x="12939" y="74030"/>
                  </a:cubicBezTo>
                  <a:cubicBezTo>
                    <a:pt x="12477" y="75478"/>
                    <a:pt x="11892" y="76895"/>
                    <a:pt x="11183" y="78251"/>
                  </a:cubicBezTo>
                  <a:cubicBezTo>
                    <a:pt x="10721" y="79206"/>
                    <a:pt x="10167" y="80130"/>
                    <a:pt x="9581" y="80993"/>
                  </a:cubicBezTo>
                  <a:cubicBezTo>
                    <a:pt x="8780" y="82194"/>
                    <a:pt x="7887" y="83303"/>
                    <a:pt x="6901" y="84320"/>
                  </a:cubicBezTo>
                  <a:cubicBezTo>
                    <a:pt x="6069" y="85152"/>
                    <a:pt x="5176" y="85922"/>
                    <a:pt x="4190" y="86569"/>
                  </a:cubicBezTo>
                  <a:cubicBezTo>
                    <a:pt x="3512" y="87031"/>
                    <a:pt x="2804" y="87462"/>
                    <a:pt x="2064" y="87801"/>
                  </a:cubicBezTo>
                  <a:cubicBezTo>
                    <a:pt x="1387" y="88140"/>
                    <a:pt x="709" y="88386"/>
                    <a:pt x="0" y="88633"/>
                  </a:cubicBezTo>
                  <a:lnTo>
                    <a:pt x="0" y="89156"/>
                  </a:lnTo>
                  <a:cubicBezTo>
                    <a:pt x="647" y="88879"/>
                    <a:pt x="1263" y="88602"/>
                    <a:pt x="1910" y="88325"/>
                  </a:cubicBezTo>
                  <a:cubicBezTo>
                    <a:pt x="2126" y="88232"/>
                    <a:pt x="2342" y="88109"/>
                    <a:pt x="2557" y="87986"/>
                  </a:cubicBezTo>
                  <a:cubicBezTo>
                    <a:pt x="2865" y="87832"/>
                    <a:pt x="3173" y="87616"/>
                    <a:pt x="3481" y="87462"/>
                  </a:cubicBezTo>
                  <a:cubicBezTo>
                    <a:pt x="3913" y="87185"/>
                    <a:pt x="4313" y="86908"/>
                    <a:pt x="4714" y="86599"/>
                  </a:cubicBezTo>
                  <a:cubicBezTo>
                    <a:pt x="5515" y="86045"/>
                    <a:pt x="6223" y="85398"/>
                    <a:pt x="6932" y="84689"/>
                  </a:cubicBezTo>
                  <a:cubicBezTo>
                    <a:pt x="7486" y="84166"/>
                    <a:pt x="8010" y="83550"/>
                    <a:pt x="8472" y="82964"/>
                  </a:cubicBezTo>
                  <a:cubicBezTo>
                    <a:pt x="9150" y="82102"/>
                    <a:pt x="9797" y="81208"/>
                    <a:pt x="10351" y="80284"/>
                  </a:cubicBezTo>
                  <a:cubicBezTo>
                    <a:pt x="10752" y="79637"/>
                    <a:pt x="11091" y="78990"/>
                    <a:pt x="11430" y="78312"/>
                  </a:cubicBezTo>
                  <a:cubicBezTo>
                    <a:pt x="11923" y="77327"/>
                    <a:pt x="12354" y="76341"/>
                    <a:pt x="12724" y="75293"/>
                  </a:cubicBezTo>
                  <a:cubicBezTo>
                    <a:pt x="13124" y="74215"/>
                    <a:pt x="13463" y="73106"/>
                    <a:pt x="13740" y="71997"/>
                  </a:cubicBezTo>
                  <a:cubicBezTo>
                    <a:pt x="13987" y="70980"/>
                    <a:pt x="14202" y="69964"/>
                    <a:pt x="14326" y="68947"/>
                  </a:cubicBezTo>
                  <a:cubicBezTo>
                    <a:pt x="14480" y="68023"/>
                    <a:pt x="14572" y="67099"/>
                    <a:pt x="14634" y="66174"/>
                  </a:cubicBezTo>
                  <a:cubicBezTo>
                    <a:pt x="14664" y="65435"/>
                    <a:pt x="14695" y="64696"/>
                    <a:pt x="14664" y="63956"/>
                  </a:cubicBezTo>
                  <a:close/>
                  <a:moveTo>
                    <a:pt x="1602" y="92699"/>
                  </a:moveTo>
                  <a:lnTo>
                    <a:pt x="1633" y="92761"/>
                  </a:lnTo>
                  <a:cubicBezTo>
                    <a:pt x="1541" y="92853"/>
                    <a:pt x="1448" y="92915"/>
                    <a:pt x="1356" y="93007"/>
                  </a:cubicBezTo>
                  <a:cubicBezTo>
                    <a:pt x="1325" y="92915"/>
                    <a:pt x="1417" y="92915"/>
                    <a:pt x="1448" y="92853"/>
                  </a:cubicBezTo>
                  <a:cubicBezTo>
                    <a:pt x="1510" y="92792"/>
                    <a:pt x="1571" y="92761"/>
                    <a:pt x="1602" y="92699"/>
                  </a:cubicBezTo>
                  <a:close/>
                  <a:moveTo>
                    <a:pt x="986" y="93285"/>
                  </a:moveTo>
                  <a:cubicBezTo>
                    <a:pt x="1048" y="93346"/>
                    <a:pt x="1017" y="93346"/>
                    <a:pt x="986" y="93346"/>
                  </a:cubicBezTo>
                  <a:lnTo>
                    <a:pt x="986" y="93285"/>
                  </a:lnTo>
                  <a:close/>
                  <a:moveTo>
                    <a:pt x="955" y="93346"/>
                  </a:moveTo>
                  <a:lnTo>
                    <a:pt x="955" y="93346"/>
                  </a:lnTo>
                  <a:cubicBezTo>
                    <a:pt x="801" y="93531"/>
                    <a:pt x="647" y="93716"/>
                    <a:pt x="432" y="93808"/>
                  </a:cubicBezTo>
                  <a:cubicBezTo>
                    <a:pt x="432" y="93870"/>
                    <a:pt x="401" y="93901"/>
                    <a:pt x="370" y="93901"/>
                  </a:cubicBezTo>
                  <a:cubicBezTo>
                    <a:pt x="370" y="93932"/>
                    <a:pt x="339" y="93962"/>
                    <a:pt x="278" y="93962"/>
                  </a:cubicBezTo>
                  <a:cubicBezTo>
                    <a:pt x="278" y="93901"/>
                    <a:pt x="308" y="93901"/>
                    <a:pt x="339" y="93901"/>
                  </a:cubicBezTo>
                  <a:lnTo>
                    <a:pt x="370" y="93901"/>
                  </a:lnTo>
                  <a:cubicBezTo>
                    <a:pt x="339" y="93839"/>
                    <a:pt x="370" y="93808"/>
                    <a:pt x="432" y="93808"/>
                  </a:cubicBezTo>
                  <a:cubicBezTo>
                    <a:pt x="586" y="93623"/>
                    <a:pt x="740" y="93439"/>
                    <a:pt x="955" y="93346"/>
                  </a:cubicBezTo>
                  <a:close/>
                  <a:moveTo>
                    <a:pt x="278" y="93962"/>
                  </a:moveTo>
                  <a:cubicBezTo>
                    <a:pt x="278" y="93993"/>
                    <a:pt x="278" y="94024"/>
                    <a:pt x="247" y="94024"/>
                  </a:cubicBezTo>
                  <a:lnTo>
                    <a:pt x="216" y="94024"/>
                  </a:lnTo>
                  <a:lnTo>
                    <a:pt x="185" y="93993"/>
                  </a:lnTo>
                  <a:lnTo>
                    <a:pt x="278" y="93962"/>
                  </a:lnTo>
                  <a:close/>
                  <a:moveTo>
                    <a:pt x="16913" y="63956"/>
                  </a:moveTo>
                  <a:cubicBezTo>
                    <a:pt x="16913" y="64018"/>
                    <a:pt x="16913" y="64079"/>
                    <a:pt x="16913" y="64141"/>
                  </a:cubicBezTo>
                  <a:cubicBezTo>
                    <a:pt x="16913" y="64357"/>
                    <a:pt x="16913" y="64603"/>
                    <a:pt x="16913" y="64819"/>
                  </a:cubicBezTo>
                  <a:cubicBezTo>
                    <a:pt x="16913" y="65743"/>
                    <a:pt x="16852" y="66636"/>
                    <a:pt x="16790" y="67530"/>
                  </a:cubicBezTo>
                  <a:cubicBezTo>
                    <a:pt x="16728" y="68362"/>
                    <a:pt x="16605" y="69193"/>
                    <a:pt x="16482" y="70025"/>
                  </a:cubicBezTo>
                  <a:cubicBezTo>
                    <a:pt x="16297" y="71227"/>
                    <a:pt x="16020" y="72428"/>
                    <a:pt x="15712" y="73599"/>
                  </a:cubicBezTo>
                  <a:cubicBezTo>
                    <a:pt x="15219" y="75540"/>
                    <a:pt x="14541" y="77419"/>
                    <a:pt x="13709" y="79237"/>
                  </a:cubicBezTo>
                  <a:cubicBezTo>
                    <a:pt x="13278" y="80222"/>
                    <a:pt x="12785" y="81147"/>
                    <a:pt x="12231" y="82071"/>
                  </a:cubicBezTo>
                  <a:cubicBezTo>
                    <a:pt x="11645" y="83057"/>
                    <a:pt x="11029" y="83981"/>
                    <a:pt x="10321" y="84905"/>
                  </a:cubicBezTo>
                  <a:cubicBezTo>
                    <a:pt x="9581" y="85798"/>
                    <a:pt x="8811" y="86692"/>
                    <a:pt x="7979" y="87493"/>
                  </a:cubicBezTo>
                  <a:cubicBezTo>
                    <a:pt x="7209" y="88232"/>
                    <a:pt x="6377" y="88879"/>
                    <a:pt x="5546" y="89495"/>
                  </a:cubicBezTo>
                  <a:cubicBezTo>
                    <a:pt x="5299" y="89711"/>
                    <a:pt x="4991" y="89865"/>
                    <a:pt x="4714" y="90050"/>
                  </a:cubicBezTo>
                  <a:cubicBezTo>
                    <a:pt x="3882" y="90604"/>
                    <a:pt x="2989" y="91005"/>
                    <a:pt x="2095" y="91405"/>
                  </a:cubicBezTo>
                  <a:cubicBezTo>
                    <a:pt x="1725" y="91559"/>
                    <a:pt x="1325" y="91652"/>
                    <a:pt x="955" y="91775"/>
                  </a:cubicBezTo>
                  <a:cubicBezTo>
                    <a:pt x="647" y="91898"/>
                    <a:pt x="339" y="91991"/>
                    <a:pt x="0" y="92083"/>
                  </a:cubicBezTo>
                  <a:lnTo>
                    <a:pt x="0" y="94301"/>
                  </a:lnTo>
                  <a:cubicBezTo>
                    <a:pt x="339" y="94178"/>
                    <a:pt x="678" y="94024"/>
                    <a:pt x="1048" y="93870"/>
                  </a:cubicBezTo>
                  <a:cubicBezTo>
                    <a:pt x="2434" y="93192"/>
                    <a:pt x="3759" y="92422"/>
                    <a:pt x="4991" y="91498"/>
                  </a:cubicBezTo>
                  <a:cubicBezTo>
                    <a:pt x="5946" y="90789"/>
                    <a:pt x="6839" y="90019"/>
                    <a:pt x="7671" y="89156"/>
                  </a:cubicBezTo>
                  <a:cubicBezTo>
                    <a:pt x="8133" y="88725"/>
                    <a:pt x="8565" y="88232"/>
                    <a:pt x="8996" y="87739"/>
                  </a:cubicBezTo>
                  <a:cubicBezTo>
                    <a:pt x="9581" y="87062"/>
                    <a:pt x="10136" y="86353"/>
                    <a:pt x="10629" y="85644"/>
                  </a:cubicBezTo>
                  <a:cubicBezTo>
                    <a:pt x="11522" y="84381"/>
                    <a:pt x="12292" y="83087"/>
                    <a:pt x="13001" y="81763"/>
                  </a:cubicBezTo>
                  <a:cubicBezTo>
                    <a:pt x="13494" y="80808"/>
                    <a:pt x="13956" y="79822"/>
                    <a:pt x="14356" y="78836"/>
                  </a:cubicBezTo>
                  <a:cubicBezTo>
                    <a:pt x="14664" y="78128"/>
                    <a:pt x="14942" y="77419"/>
                    <a:pt x="15188" y="76680"/>
                  </a:cubicBezTo>
                  <a:cubicBezTo>
                    <a:pt x="15496" y="75817"/>
                    <a:pt x="15743" y="74954"/>
                    <a:pt x="15989" y="74092"/>
                  </a:cubicBezTo>
                  <a:cubicBezTo>
                    <a:pt x="16143" y="73383"/>
                    <a:pt x="16297" y="72705"/>
                    <a:pt x="16451" y="72028"/>
                  </a:cubicBezTo>
                  <a:cubicBezTo>
                    <a:pt x="16482" y="71874"/>
                    <a:pt x="16574" y="71812"/>
                    <a:pt x="16728" y="71781"/>
                  </a:cubicBezTo>
                  <a:cubicBezTo>
                    <a:pt x="17776" y="71566"/>
                    <a:pt x="18854" y="71350"/>
                    <a:pt x="19902" y="71103"/>
                  </a:cubicBezTo>
                  <a:cubicBezTo>
                    <a:pt x="20179" y="71042"/>
                    <a:pt x="20425" y="70949"/>
                    <a:pt x="20672" y="70857"/>
                  </a:cubicBezTo>
                  <a:cubicBezTo>
                    <a:pt x="20980" y="70765"/>
                    <a:pt x="21134" y="70549"/>
                    <a:pt x="21195" y="70241"/>
                  </a:cubicBezTo>
                  <a:cubicBezTo>
                    <a:pt x="21195" y="70087"/>
                    <a:pt x="21195" y="69933"/>
                    <a:pt x="21165" y="69748"/>
                  </a:cubicBezTo>
                  <a:cubicBezTo>
                    <a:pt x="21165" y="69625"/>
                    <a:pt x="21134" y="69502"/>
                    <a:pt x="21134" y="69378"/>
                  </a:cubicBezTo>
                  <a:cubicBezTo>
                    <a:pt x="21134" y="69255"/>
                    <a:pt x="21072" y="69132"/>
                    <a:pt x="21103" y="69009"/>
                  </a:cubicBezTo>
                  <a:lnTo>
                    <a:pt x="21103" y="69009"/>
                  </a:lnTo>
                  <a:cubicBezTo>
                    <a:pt x="21226" y="69039"/>
                    <a:pt x="21319" y="69132"/>
                    <a:pt x="21380" y="69193"/>
                  </a:cubicBezTo>
                  <a:cubicBezTo>
                    <a:pt x="21627" y="69409"/>
                    <a:pt x="21873" y="69532"/>
                    <a:pt x="22181" y="69656"/>
                  </a:cubicBezTo>
                  <a:cubicBezTo>
                    <a:pt x="22921" y="69933"/>
                    <a:pt x="23629" y="70241"/>
                    <a:pt x="24369" y="70549"/>
                  </a:cubicBezTo>
                  <a:cubicBezTo>
                    <a:pt x="24584" y="70611"/>
                    <a:pt x="24769" y="70703"/>
                    <a:pt x="24985" y="70703"/>
                  </a:cubicBezTo>
                  <a:lnTo>
                    <a:pt x="25108" y="70703"/>
                  </a:lnTo>
                  <a:cubicBezTo>
                    <a:pt x="25139" y="70672"/>
                    <a:pt x="25139" y="70672"/>
                    <a:pt x="25170" y="70672"/>
                  </a:cubicBezTo>
                  <a:cubicBezTo>
                    <a:pt x="25262" y="70672"/>
                    <a:pt x="25324" y="70734"/>
                    <a:pt x="25354" y="70826"/>
                  </a:cubicBezTo>
                  <a:cubicBezTo>
                    <a:pt x="25385" y="70919"/>
                    <a:pt x="25416" y="70980"/>
                    <a:pt x="25447" y="71042"/>
                  </a:cubicBezTo>
                  <a:cubicBezTo>
                    <a:pt x="25601" y="71442"/>
                    <a:pt x="25786" y="71812"/>
                    <a:pt x="26032" y="72182"/>
                  </a:cubicBezTo>
                  <a:cubicBezTo>
                    <a:pt x="26433" y="72767"/>
                    <a:pt x="26956" y="73198"/>
                    <a:pt x="27634" y="73383"/>
                  </a:cubicBezTo>
                  <a:cubicBezTo>
                    <a:pt x="27973" y="73476"/>
                    <a:pt x="28312" y="73506"/>
                    <a:pt x="28651" y="73506"/>
                  </a:cubicBezTo>
                  <a:cubicBezTo>
                    <a:pt x="28897" y="73506"/>
                    <a:pt x="29144" y="73476"/>
                    <a:pt x="29390" y="73445"/>
                  </a:cubicBezTo>
                  <a:cubicBezTo>
                    <a:pt x="29698" y="73383"/>
                    <a:pt x="29975" y="73322"/>
                    <a:pt x="30253" y="73260"/>
                  </a:cubicBezTo>
                  <a:lnTo>
                    <a:pt x="30253" y="65928"/>
                  </a:lnTo>
                  <a:cubicBezTo>
                    <a:pt x="30006" y="65681"/>
                    <a:pt x="29883" y="65343"/>
                    <a:pt x="29852" y="65004"/>
                  </a:cubicBezTo>
                  <a:cubicBezTo>
                    <a:pt x="29821" y="64665"/>
                    <a:pt x="29791" y="64326"/>
                    <a:pt x="29791" y="63956"/>
                  </a:cubicBezTo>
                  <a:lnTo>
                    <a:pt x="24369" y="63956"/>
                  </a:lnTo>
                  <a:cubicBezTo>
                    <a:pt x="24430" y="64357"/>
                    <a:pt x="24492" y="64757"/>
                    <a:pt x="24584" y="65158"/>
                  </a:cubicBezTo>
                  <a:cubicBezTo>
                    <a:pt x="24738" y="66051"/>
                    <a:pt x="24923" y="66975"/>
                    <a:pt x="25139" y="67869"/>
                  </a:cubicBezTo>
                  <a:cubicBezTo>
                    <a:pt x="25324" y="68731"/>
                    <a:pt x="25570" y="69563"/>
                    <a:pt x="25878" y="70395"/>
                  </a:cubicBezTo>
                  <a:cubicBezTo>
                    <a:pt x="25878" y="70487"/>
                    <a:pt x="25909" y="70549"/>
                    <a:pt x="25940" y="70611"/>
                  </a:cubicBezTo>
                  <a:cubicBezTo>
                    <a:pt x="26001" y="70641"/>
                    <a:pt x="26001" y="70734"/>
                    <a:pt x="26032" y="70795"/>
                  </a:cubicBezTo>
                  <a:cubicBezTo>
                    <a:pt x="26125" y="71011"/>
                    <a:pt x="26217" y="71258"/>
                    <a:pt x="26340" y="71504"/>
                  </a:cubicBezTo>
                  <a:cubicBezTo>
                    <a:pt x="26371" y="71566"/>
                    <a:pt x="26402" y="71627"/>
                    <a:pt x="26371" y="71720"/>
                  </a:cubicBezTo>
                  <a:lnTo>
                    <a:pt x="26309" y="71689"/>
                  </a:lnTo>
                  <a:cubicBezTo>
                    <a:pt x="26125" y="71381"/>
                    <a:pt x="25940" y="71073"/>
                    <a:pt x="25847" y="70703"/>
                  </a:cubicBezTo>
                  <a:cubicBezTo>
                    <a:pt x="25324" y="69409"/>
                    <a:pt x="24985" y="68084"/>
                    <a:pt x="24677" y="66729"/>
                  </a:cubicBezTo>
                  <a:cubicBezTo>
                    <a:pt x="24492" y="65805"/>
                    <a:pt x="24307" y="64880"/>
                    <a:pt x="24122" y="6395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5"/>
            <p:cNvSpPr/>
            <p:nvPr/>
          </p:nvSpPr>
          <p:spPr>
            <a:xfrm>
              <a:off x="543300" y="2114275"/>
              <a:ext cx="1621225" cy="1245400"/>
            </a:xfrm>
            <a:custGeom>
              <a:rect b="b" l="l" r="r" t="t"/>
              <a:pathLst>
                <a:path extrusionOk="0" h="49816" w="64849">
                  <a:moveTo>
                    <a:pt x="37461" y="1540"/>
                  </a:moveTo>
                  <a:cubicBezTo>
                    <a:pt x="37523" y="1540"/>
                    <a:pt x="37554" y="1571"/>
                    <a:pt x="37585" y="1633"/>
                  </a:cubicBezTo>
                  <a:cubicBezTo>
                    <a:pt x="37585" y="1664"/>
                    <a:pt x="37585" y="1725"/>
                    <a:pt x="37585" y="1787"/>
                  </a:cubicBezTo>
                  <a:cubicBezTo>
                    <a:pt x="37554" y="1879"/>
                    <a:pt x="37523" y="1972"/>
                    <a:pt x="37492" y="2064"/>
                  </a:cubicBezTo>
                  <a:cubicBezTo>
                    <a:pt x="37585" y="2126"/>
                    <a:pt x="37585" y="2249"/>
                    <a:pt x="37585" y="2341"/>
                  </a:cubicBezTo>
                  <a:cubicBezTo>
                    <a:pt x="37585" y="2434"/>
                    <a:pt x="37492" y="2465"/>
                    <a:pt x="37431" y="2465"/>
                  </a:cubicBezTo>
                  <a:lnTo>
                    <a:pt x="37400" y="2465"/>
                  </a:lnTo>
                  <a:cubicBezTo>
                    <a:pt x="37369" y="2465"/>
                    <a:pt x="37338" y="2465"/>
                    <a:pt x="37338" y="2403"/>
                  </a:cubicBezTo>
                  <a:cubicBezTo>
                    <a:pt x="37338" y="2280"/>
                    <a:pt x="37369" y="2187"/>
                    <a:pt x="37431" y="2064"/>
                  </a:cubicBezTo>
                  <a:cubicBezTo>
                    <a:pt x="37400" y="1910"/>
                    <a:pt x="37307" y="1787"/>
                    <a:pt x="37338" y="1633"/>
                  </a:cubicBezTo>
                  <a:cubicBezTo>
                    <a:pt x="37338" y="1571"/>
                    <a:pt x="37369" y="1540"/>
                    <a:pt x="37431" y="1540"/>
                  </a:cubicBezTo>
                  <a:close/>
                  <a:moveTo>
                    <a:pt x="60074" y="1633"/>
                  </a:moveTo>
                  <a:cubicBezTo>
                    <a:pt x="59612" y="1664"/>
                    <a:pt x="59119" y="1725"/>
                    <a:pt x="58626" y="1787"/>
                  </a:cubicBezTo>
                  <a:cubicBezTo>
                    <a:pt x="58040" y="1849"/>
                    <a:pt x="57455" y="1941"/>
                    <a:pt x="56901" y="2187"/>
                  </a:cubicBezTo>
                  <a:cubicBezTo>
                    <a:pt x="56716" y="2280"/>
                    <a:pt x="56531" y="2403"/>
                    <a:pt x="56408" y="2557"/>
                  </a:cubicBezTo>
                  <a:lnTo>
                    <a:pt x="56408" y="2588"/>
                  </a:lnTo>
                  <a:lnTo>
                    <a:pt x="56439" y="2588"/>
                  </a:lnTo>
                  <a:lnTo>
                    <a:pt x="56439" y="2619"/>
                  </a:lnTo>
                  <a:lnTo>
                    <a:pt x="56469" y="2619"/>
                  </a:lnTo>
                  <a:cubicBezTo>
                    <a:pt x="56962" y="2249"/>
                    <a:pt x="57517" y="2095"/>
                    <a:pt x="58102" y="2003"/>
                  </a:cubicBezTo>
                  <a:cubicBezTo>
                    <a:pt x="58595" y="1941"/>
                    <a:pt x="59119" y="1879"/>
                    <a:pt x="59612" y="1849"/>
                  </a:cubicBezTo>
                  <a:cubicBezTo>
                    <a:pt x="59766" y="1818"/>
                    <a:pt x="59920" y="1787"/>
                    <a:pt x="60074" y="1787"/>
                  </a:cubicBezTo>
                  <a:lnTo>
                    <a:pt x="60074" y="1633"/>
                  </a:lnTo>
                  <a:close/>
                  <a:moveTo>
                    <a:pt x="39002" y="462"/>
                  </a:moveTo>
                  <a:cubicBezTo>
                    <a:pt x="39248" y="524"/>
                    <a:pt x="39464" y="647"/>
                    <a:pt x="39618" y="863"/>
                  </a:cubicBezTo>
                  <a:cubicBezTo>
                    <a:pt x="39895" y="1202"/>
                    <a:pt x="39988" y="1602"/>
                    <a:pt x="39895" y="2033"/>
                  </a:cubicBezTo>
                  <a:cubicBezTo>
                    <a:pt x="39803" y="2619"/>
                    <a:pt x="39464" y="2988"/>
                    <a:pt x="38971" y="3266"/>
                  </a:cubicBezTo>
                  <a:lnTo>
                    <a:pt x="38879" y="3266"/>
                  </a:lnTo>
                  <a:cubicBezTo>
                    <a:pt x="38817" y="3173"/>
                    <a:pt x="38817" y="3081"/>
                    <a:pt x="38848" y="2958"/>
                  </a:cubicBezTo>
                  <a:cubicBezTo>
                    <a:pt x="39002" y="2341"/>
                    <a:pt x="38940" y="1725"/>
                    <a:pt x="38940" y="1140"/>
                  </a:cubicBezTo>
                  <a:cubicBezTo>
                    <a:pt x="38909" y="955"/>
                    <a:pt x="38879" y="801"/>
                    <a:pt x="38817" y="647"/>
                  </a:cubicBezTo>
                  <a:cubicBezTo>
                    <a:pt x="38786" y="555"/>
                    <a:pt x="38879" y="462"/>
                    <a:pt x="38971" y="462"/>
                  </a:cubicBezTo>
                  <a:close/>
                  <a:moveTo>
                    <a:pt x="55607" y="3697"/>
                  </a:moveTo>
                  <a:cubicBezTo>
                    <a:pt x="55668" y="3697"/>
                    <a:pt x="55699" y="3728"/>
                    <a:pt x="55699" y="3789"/>
                  </a:cubicBezTo>
                  <a:cubicBezTo>
                    <a:pt x="55668" y="3913"/>
                    <a:pt x="55668" y="4036"/>
                    <a:pt x="55668" y="4159"/>
                  </a:cubicBezTo>
                  <a:lnTo>
                    <a:pt x="55668" y="4252"/>
                  </a:lnTo>
                  <a:cubicBezTo>
                    <a:pt x="55638" y="4621"/>
                    <a:pt x="55668" y="4683"/>
                    <a:pt x="55483" y="4683"/>
                  </a:cubicBezTo>
                  <a:lnTo>
                    <a:pt x="55175" y="4683"/>
                  </a:lnTo>
                  <a:cubicBezTo>
                    <a:pt x="54837" y="4652"/>
                    <a:pt x="54498" y="4560"/>
                    <a:pt x="54159" y="4467"/>
                  </a:cubicBezTo>
                  <a:cubicBezTo>
                    <a:pt x="54128" y="4436"/>
                    <a:pt x="54066" y="4406"/>
                    <a:pt x="54036" y="4375"/>
                  </a:cubicBezTo>
                  <a:cubicBezTo>
                    <a:pt x="53974" y="4344"/>
                    <a:pt x="53943" y="4252"/>
                    <a:pt x="54005" y="4221"/>
                  </a:cubicBezTo>
                  <a:cubicBezTo>
                    <a:pt x="54066" y="4159"/>
                    <a:pt x="54128" y="4128"/>
                    <a:pt x="54190" y="4067"/>
                  </a:cubicBezTo>
                  <a:cubicBezTo>
                    <a:pt x="54436" y="3913"/>
                    <a:pt x="54713" y="3820"/>
                    <a:pt x="54991" y="3759"/>
                  </a:cubicBezTo>
                  <a:cubicBezTo>
                    <a:pt x="55206" y="3728"/>
                    <a:pt x="55391" y="3697"/>
                    <a:pt x="55607" y="3697"/>
                  </a:cubicBezTo>
                  <a:close/>
                  <a:moveTo>
                    <a:pt x="36630" y="1849"/>
                  </a:moveTo>
                  <a:cubicBezTo>
                    <a:pt x="36753" y="1910"/>
                    <a:pt x="36876" y="1941"/>
                    <a:pt x="36999" y="2033"/>
                  </a:cubicBezTo>
                  <a:lnTo>
                    <a:pt x="36999" y="2126"/>
                  </a:lnTo>
                  <a:lnTo>
                    <a:pt x="36938" y="2126"/>
                  </a:lnTo>
                  <a:lnTo>
                    <a:pt x="36876" y="2095"/>
                  </a:lnTo>
                  <a:cubicBezTo>
                    <a:pt x="36814" y="2064"/>
                    <a:pt x="36753" y="2064"/>
                    <a:pt x="36691" y="2064"/>
                  </a:cubicBezTo>
                  <a:cubicBezTo>
                    <a:pt x="36630" y="2064"/>
                    <a:pt x="36630" y="2095"/>
                    <a:pt x="36630" y="2218"/>
                  </a:cubicBezTo>
                  <a:cubicBezTo>
                    <a:pt x="36599" y="2650"/>
                    <a:pt x="36599" y="3050"/>
                    <a:pt x="36660" y="3451"/>
                  </a:cubicBezTo>
                  <a:cubicBezTo>
                    <a:pt x="36722" y="3759"/>
                    <a:pt x="36907" y="4036"/>
                    <a:pt x="37184" y="4221"/>
                  </a:cubicBezTo>
                  <a:cubicBezTo>
                    <a:pt x="37461" y="4252"/>
                    <a:pt x="37769" y="4282"/>
                    <a:pt x="38047" y="4313"/>
                  </a:cubicBezTo>
                  <a:cubicBezTo>
                    <a:pt x="38262" y="4313"/>
                    <a:pt x="38447" y="4344"/>
                    <a:pt x="38632" y="4375"/>
                  </a:cubicBezTo>
                  <a:cubicBezTo>
                    <a:pt x="38755" y="4375"/>
                    <a:pt x="38848" y="4375"/>
                    <a:pt x="38971" y="4436"/>
                  </a:cubicBezTo>
                  <a:cubicBezTo>
                    <a:pt x="39310" y="4498"/>
                    <a:pt x="39680" y="4529"/>
                    <a:pt x="40018" y="4560"/>
                  </a:cubicBezTo>
                  <a:cubicBezTo>
                    <a:pt x="40665" y="4621"/>
                    <a:pt x="41281" y="4683"/>
                    <a:pt x="41898" y="4775"/>
                  </a:cubicBezTo>
                  <a:cubicBezTo>
                    <a:pt x="42391" y="4806"/>
                    <a:pt x="42883" y="4868"/>
                    <a:pt x="43346" y="4929"/>
                  </a:cubicBezTo>
                  <a:cubicBezTo>
                    <a:pt x="43838" y="4991"/>
                    <a:pt x="44147" y="5299"/>
                    <a:pt x="44301" y="5761"/>
                  </a:cubicBezTo>
                  <a:cubicBezTo>
                    <a:pt x="44331" y="5823"/>
                    <a:pt x="44270" y="5853"/>
                    <a:pt x="44208" y="5853"/>
                  </a:cubicBezTo>
                  <a:cubicBezTo>
                    <a:pt x="44116" y="5853"/>
                    <a:pt x="44054" y="5823"/>
                    <a:pt x="44023" y="5730"/>
                  </a:cubicBezTo>
                  <a:cubicBezTo>
                    <a:pt x="43900" y="5422"/>
                    <a:pt x="43715" y="5207"/>
                    <a:pt x="43407" y="5114"/>
                  </a:cubicBezTo>
                  <a:cubicBezTo>
                    <a:pt x="43284" y="5053"/>
                    <a:pt x="43161" y="5022"/>
                    <a:pt x="43037" y="5022"/>
                  </a:cubicBezTo>
                  <a:cubicBezTo>
                    <a:pt x="42514" y="4960"/>
                    <a:pt x="41990" y="4898"/>
                    <a:pt x="41435" y="4837"/>
                  </a:cubicBezTo>
                  <a:cubicBezTo>
                    <a:pt x="40912" y="4775"/>
                    <a:pt x="40388" y="4683"/>
                    <a:pt x="39834" y="4621"/>
                  </a:cubicBezTo>
                  <a:cubicBezTo>
                    <a:pt x="39464" y="4590"/>
                    <a:pt x="39094" y="4560"/>
                    <a:pt x="38724" y="4529"/>
                  </a:cubicBezTo>
                  <a:cubicBezTo>
                    <a:pt x="38509" y="4498"/>
                    <a:pt x="38293" y="4467"/>
                    <a:pt x="38078" y="4467"/>
                  </a:cubicBezTo>
                  <a:cubicBezTo>
                    <a:pt x="37831" y="4436"/>
                    <a:pt x="37585" y="4406"/>
                    <a:pt x="37369" y="4375"/>
                  </a:cubicBezTo>
                  <a:cubicBezTo>
                    <a:pt x="37307" y="4375"/>
                    <a:pt x="37246" y="4344"/>
                    <a:pt x="37184" y="4313"/>
                  </a:cubicBezTo>
                  <a:cubicBezTo>
                    <a:pt x="36691" y="4221"/>
                    <a:pt x="36506" y="3851"/>
                    <a:pt x="36414" y="3420"/>
                  </a:cubicBezTo>
                  <a:cubicBezTo>
                    <a:pt x="36322" y="3019"/>
                    <a:pt x="36352" y="2588"/>
                    <a:pt x="36352" y="2157"/>
                  </a:cubicBezTo>
                  <a:cubicBezTo>
                    <a:pt x="36352" y="2095"/>
                    <a:pt x="36352" y="2064"/>
                    <a:pt x="36352" y="2003"/>
                  </a:cubicBezTo>
                  <a:cubicBezTo>
                    <a:pt x="36383" y="1910"/>
                    <a:pt x="36445" y="1849"/>
                    <a:pt x="36537" y="1849"/>
                  </a:cubicBezTo>
                  <a:close/>
                  <a:moveTo>
                    <a:pt x="44301" y="6008"/>
                  </a:moveTo>
                  <a:lnTo>
                    <a:pt x="44270" y="6038"/>
                  </a:lnTo>
                  <a:cubicBezTo>
                    <a:pt x="44239" y="6069"/>
                    <a:pt x="44177" y="6100"/>
                    <a:pt x="44116" y="6131"/>
                  </a:cubicBezTo>
                  <a:lnTo>
                    <a:pt x="44054" y="6069"/>
                  </a:lnTo>
                  <a:lnTo>
                    <a:pt x="44085" y="6038"/>
                  </a:lnTo>
                  <a:cubicBezTo>
                    <a:pt x="44116" y="6008"/>
                    <a:pt x="44147" y="6008"/>
                    <a:pt x="44177" y="6008"/>
                  </a:cubicBezTo>
                  <a:close/>
                  <a:moveTo>
                    <a:pt x="46858" y="5977"/>
                  </a:moveTo>
                  <a:cubicBezTo>
                    <a:pt x="46950" y="5977"/>
                    <a:pt x="47042" y="6008"/>
                    <a:pt x="47135" y="6038"/>
                  </a:cubicBezTo>
                  <a:lnTo>
                    <a:pt x="47135" y="6100"/>
                  </a:lnTo>
                  <a:lnTo>
                    <a:pt x="47135" y="6131"/>
                  </a:lnTo>
                  <a:cubicBezTo>
                    <a:pt x="46950" y="6254"/>
                    <a:pt x="46827" y="6470"/>
                    <a:pt x="46642" y="6593"/>
                  </a:cubicBezTo>
                  <a:lnTo>
                    <a:pt x="46642" y="6654"/>
                  </a:lnTo>
                  <a:lnTo>
                    <a:pt x="46611" y="6654"/>
                  </a:lnTo>
                  <a:lnTo>
                    <a:pt x="46642" y="6593"/>
                  </a:lnTo>
                  <a:cubicBezTo>
                    <a:pt x="46642" y="6500"/>
                    <a:pt x="46642" y="6408"/>
                    <a:pt x="46642" y="6316"/>
                  </a:cubicBezTo>
                  <a:cubicBezTo>
                    <a:pt x="46673" y="6223"/>
                    <a:pt x="46611" y="6069"/>
                    <a:pt x="46704" y="6008"/>
                  </a:cubicBezTo>
                  <a:cubicBezTo>
                    <a:pt x="46765" y="5977"/>
                    <a:pt x="46796" y="5977"/>
                    <a:pt x="46858" y="5977"/>
                  </a:cubicBezTo>
                  <a:close/>
                  <a:moveTo>
                    <a:pt x="43900" y="7086"/>
                  </a:moveTo>
                  <a:lnTo>
                    <a:pt x="43992" y="7209"/>
                  </a:lnTo>
                  <a:cubicBezTo>
                    <a:pt x="43992" y="7240"/>
                    <a:pt x="44023" y="7271"/>
                    <a:pt x="43962" y="7301"/>
                  </a:cubicBezTo>
                  <a:lnTo>
                    <a:pt x="43931" y="7301"/>
                  </a:lnTo>
                  <a:cubicBezTo>
                    <a:pt x="43900" y="7301"/>
                    <a:pt x="43869" y="7240"/>
                    <a:pt x="43900" y="7209"/>
                  </a:cubicBezTo>
                  <a:cubicBezTo>
                    <a:pt x="43900" y="7178"/>
                    <a:pt x="43900" y="7147"/>
                    <a:pt x="43900" y="7086"/>
                  </a:cubicBezTo>
                  <a:close/>
                  <a:moveTo>
                    <a:pt x="45933" y="5915"/>
                  </a:moveTo>
                  <a:lnTo>
                    <a:pt x="45933" y="5915"/>
                  </a:lnTo>
                  <a:cubicBezTo>
                    <a:pt x="45748" y="6162"/>
                    <a:pt x="45656" y="6223"/>
                    <a:pt x="45440" y="6285"/>
                  </a:cubicBezTo>
                  <a:cubicBezTo>
                    <a:pt x="45256" y="6346"/>
                    <a:pt x="45071" y="6408"/>
                    <a:pt x="44917" y="6500"/>
                  </a:cubicBezTo>
                  <a:cubicBezTo>
                    <a:pt x="44763" y="6562"/>
                    <a:pt x="44639" y="6654"/>
                    <a:pt x="44639" y="6839"/>
                  </a:cubicBezTo>
                  <a:cubicBezTo>
                    <a:pt x="44639" y="7024"/>
                    <a:pt x="44793" y="7209"/>
                    <a:pt x="44978" y="7271"/>
                  </a:cubicBezTo>
                  <a:lnTo>
                    <a:pt x="45040" y="7271"/>
                  </a:lnTo>
                  <a:cubicBezTo>
                    <a:pt x="45102" y="7271"/>
                    <a:pt x="45194" y="7209"/>
                    <a:pt x="45256" y="7178"/>
                  </a:cubicBezTo>
                  <a:cubicBezTo>
                    <a:pt x="45410" y="7055"/>
                    <a:pt x="45564" y="6901"/>
                    <a:pt x="45718" y="6778"/>
                  </a:cubicBezTo>
                  <a:cubicBezTo>
                    <a:pt x="45810" y="6685"/>
                    <a:pt x="45933" y="6593"/>
                    <a:pt x="46087" y="6531"/>
                  </a:cubicBezTo>
                  <a:lnTo>
                    <a:pt x="46087" y="6531"/>
                  </a:lnTo>
                  <a:cubicBezTo>
                    <a:pt x="46057" y="7055"/>
                    <a:pt x="45995" y="7486"/>
                    <a:pt x="45964" y="7948"/>
                  </a:cubicBezTo>
                  <a:lnTo>
                    <a:pt x="45933" y="8072"/>
                  </a:lnTo>
                  <a:cubicBezTo>
                    <a:pt x="45903" y="8133"/>
                    <a:pt x="45872" y="8164"/>
                    <a:pt x="45841" y="8164"/>
                  </a:cubicBezTo>
                  <a:lnTo>
                    <a:pt x="45779" y="8164"/>
                  </a:lnTo>
                  <a:cubicBezTo>
                    <a:pt x="45718" y="8133"/>
                    <a:pt x="45625" y="8102"/>
                    <a:pt x="45533" y="8072"/>
                  </a:cubicBezTo>
                  <a:cubicBezTo>
                    <a:pt x="45348" y="7979"/>
                    <a:pt x="45163" y="7918"/>
                    <a:pt x="44948" y="7918"/>
                  </a:cubicBezTo>
                  <a:cubicBezTo>
                    <a:pt x="44701" y="7918"/>
                    <a:pt x="44516" y="7794"/>
                    <a:pt x="44424" y="7579"/>
                  </a:cubicBezTo>
                  <a:cubicBezTo>
                    <a:pt x="44270" y="7240"/>
                    <a:pt x="44054" y="6963"/>
                    <a:pt x="43808" y="6654"/>
                  </a:cubicBezTo>
                  <a:cubicBezTo>
                    <a:pt x="43900" y="6439"/>
                    <a:pt x="44085" y="6316"/>
                    <a:pt x="44301" y="6223"/>
                  </a:cubicBezTo>
                  <a:cubicBezTo>
                    <a:pt x="44516" y="6131"/>
                    <a:pt x="44763" y="6069"/>
                    <a:pt x="44978" y="6038"/>
                  </a:cubicBezTo>
                  <a:cubicBezTo>
                    <a:pt x="45286" y="5977"/>
                    <a:pt x="45625" y="5946"/>
                    <a:pt x="45933" y="5915"/>
                  </a:cubicBezTo>
                  <a:close/>
                  <a:moveTo>
                    <a:pt x="46457" y="5792"/>
                  </a:moveTo>
                  <a:cubicBezTo>
                    <a:pt x="46519" y="5946"/>
                    <a:pt x="46519" y="6100"/>
                    <a:pt x="46488" y="6254"/>
                  </a:cubicBezTo>
                  <a:cubicBezTo>
                    <a:pt x="46457" y="6778"/>
                    <a:pt x="46395" y="7332"/>
                    <a:pt x="46334" y="7887"/>
                  </a:cubicBezTo>
                  <a:cubicBezTo>
                    <a:pt x="46303" y="8010"/>
                    <a:pt x="46365" y="8164"/>
                    <a:pt x="46180" y="8226"/>
                  </a:cubicBezTo>
                  <a:cubicBezTo>
                    <a:pt x="46057" y="8102"/>
                    <a:pt x="46118" y="7979"/>
                    <a:pt x="46149" y="7856"/>
                  </a:cubicBezTo>
                  <a:cubicBezTo>
                    <a:pt x="46211" y="7301"/>
                    <a:pt x="46272" y="6716"/>
                    <a:pt x="46334" y="6162"/>
                  </a:cubicBezTo>
                  <a:cubicBezTo>
                    <a:pt x="46365" y="6038"/>
                    <a:pt x="46395" y="5915"/>
                    <a:pt x="46457" y="5792"/>
                  </a:cubicBezTo>
                  <a:close/>
                  <a:moveTo>
                    <a:pt x="46549" y="7425"/>
                  </a:moveTo>
                  <a:lnTo>
                    <a:pt x="46642" y="7486"/>
                  </a:lnTo>
                  <a:cubicBezTo>
                    <a:pt x="46734" y="7702"/>
                    <a:pt x="46919" y="7887"/>
                    <a:pt x="47135" y="8010"/>
                  </a:cubicBezTo>
                  <a:cubicBezTo>
                    <a:pt x="47166" y="8010"/>
                    <a:pt x="47227" y="8041"/>
                    <a:pt x="47166" y="8072"/>
                  </a:cubicBezTo>
                  <a:cubicBezTo>
                    <a:pt x="47012" y="8164"/>
                    <a:pt x="46888" y="8287"/>
                    <a:pt x="46704" y="8318"/>
                  </a:cubicBezTo>
                  <a:lnTo>
                    <a:pt x="46642" y="8318"/>
                  </a:lnTo>
                  <a:cubicBezTo>
                    <a:pt x="46488" y="8318"/>
                    <a:pt x="46426" y="8256"/>
                    <a:pt x="46457" y="8164"/>
                  </a:cubicBezTo>
                  <a:cubicBezTo>
                    <a:pt x="46457" y="7948"/>
                    <a:pt x="46488" y="7733"/>
                    <a:pt x="46519" y="7486"/>
                  </a:cubicBezTo>
                  <a:lnTo>
                    <a:pt x="46549" y="7425"/>
                  </a:lnTo>
                  <a:close/>
                  <a:moveTo>
                    <a:pt x="53358" y="3112"/>
                  </a:moveTo>
                  <a:lnTo>
                    <a:pt x="53358" y="3112"/>
                  </a:lnTo>
                  <a:cubicBezTo>
                    <a:pt x="53296" y="3142"/>
                    <a:pt x="53265" y="3173"/>
                    <a:pt x="53204" y="3235"/>
                  </a:cubicBezTo>
                  <a:cubicBezTo>
                    <a:pt x="53111" y="3327"/>
                    <a:pt x="53142" y="3451"/>
                    <a:pt x="53265" y="3512"/>
                  </a:cubicBezTo>
                  <a:cubicBezTo>
                    <a:pt x="53327" y="3512"/>
                    <a:pt x="53358" y="3512"/>
                    <a:pt x="53419" y="3543"/>
                  </a:cubicBezTo>
                  <a:cubicBezTo>
                    <a:pt x="53573" y="3574"/>
                    <a:pt x="53727" y="3605"/>
                    <a:pt x="53882" y="3759"/>
                  </a:cubicBezTo>
                  <a:cubicBezTo>
                    <a:pt x="53697" y="3728"/>
                    <a:pt x="53573" y="3697"/>
                    <a:pt x="53450" y="3666"/>
                  </a:cubicBezTo>
                  <a:cubicBezTo>
                    <a:pt x="53358" y="3635"/>
                    <a:pt x="53296" y="3635"/>
                    <a:pt x="53235" y="3635"/>
                  </a:cubicBezTo>
                  <a:cubicBezTo>
                    <a:pt x="52865" y="3635"/>
                    <a:pt x="52495" y="3851"/>
                    <a:pt x="52341" y="4159"/>
                  </a:cubicBezTo>
                  <a:cubicBezTo>
                    <a:pt x="52218" y="4313"/>
                    <a:pt x="52249" y="4467"/>
                    <a:pt x="52372" y="4621"/>
                  </a:cubicBezTo>
                  <a:cubicBezTo>
                    <a:pt x="52526" y="4775"/>
                    <a:pt x="52680" y="4868"/>
                    <a:pt x="52865" y="4929"/>
                  </a:cubicBezTo>
                  <a:cubicBezTo>
                    <a:pt x="53450" y="5114"/>
                    <a:pt x="54005" y="5299"/>
                    <a:pt x="54621" y="5299"/>
                  </a:cubicBezTo>
                  <a:lnTo>
                    <a:pt x="54652" y="5299"/>
                  </a:lnTo>
                  <a:cubicBezTo>
                    <a:pt x="54960" y="5299"/>
                    <a:pt x="55268" y="5422"/>
                    <a:pt x="55545" y="5515"/>
                  </a:cubicBezTo>
                  <a:cubicBezTo>
                    <a:pt x="55607" y="5545"/>
                    <a:pt x="55638" y="5576"/>
                    <a:pt x="55668" y="5669"/>
                  </a:cubicBezTo>
                  <a:cubicBezTo>
                    <a:pt x="55668" y="5853"/>
                    <a:pt x="55668" y="6008"/>
                    <a:pt x="55453" y="6100"/>
                  </a:cubicBezTo>
                  <a:cubicBezTo>
                    <a:pt x="55206" y="6192"/>
                    <a:pt x="55021" y="6346"/>
                    <a:pt x="54775" y="6470"/>
                  </a:cubicBezTo>
                  <a:cubicBezTo>
                    <a:pt x="54313" y="6747"/>
                    <a:pt x="53912" y="7117"/>
                    <a:pt x="53543" y="7548"/>
                  </a:cubicBezTo>
                  <a:cubicBezTo>
                    <a:pt x="53481" y="7640"/>
                    <a:pt x="53419" y="7733"/>
                    <a:pt x="53296" y="7794"/>
                  </a:cubicBezTo>
                  <a:cubicBezTo>
                    <a:pt x="52896" y="7948"/>
                    <a:pt x="52618" y="8256"/>
                    <a:pt x="52434" y="8626"/>
                  </a:cubicBezTo>
                  <a:cubicBezTo>
                    <a:pt x="52310" y="8811"/>
                    <a:pt x="52187" y="8873"/>
                    <a:pt x="51971" y="8934"/>
                  </a:cubicBezTo>
                  <a:cubicBezTo>
                    <a:pt x="51448" y="9057"/>
                    <a:pt x="50893" y="9211"/>
                    <a:pt x="50370" y="9366"/>
                  </a:cubicBezTo>
                  <a:cubicBezTo>
                    <a:pt x="50277" y="9396"/>
                    <a:pt x="50215" y="9396"/>
                    <a:pt x="50154" y="9396"/>
                  </a:cubicBezTo>
                  <a:cubicBezTo>
                    <a:pt x="50061" y="9396"/>
                    <a:pt x="49969" y="9396"/>
                    <a:pt x="49877" y="9335"/>
                  </a:cubicBezTo>
                  <a:cubicBezTo>
                    <a:pt x="49630" y="9211"/>
                    <a:pt x="49322" y="9119"/>
                    <a:pt x="49045" y="9057"/>
                  </a:cubicBezTo>
                  <a:cubicBezTo>
                    <a:pt x="48952" y="9057"/>
                    <a:pt x="48922" y="8996"/>
                    <a:pt x="48952" y="8934"/>
                  </a:cubicBezTo>
                  <a:cubicBezTo>
                    <a:pt x="48983" y="8780"/>
                    <a:pt x="49014" y="8626"/>
                    <a:pt x="49076" y="8503"/>
                  </a:cubicBezTo>
                  <a:cubicBezTo>
                    <a:pt x="49199" y="8010"/>
                    <a:pt x="49353" y="7517"/>
                    <a:pt x="49415" y="6993"/>
                  </a:cubicBezTo>
                  <a:cubicBezTo>
                    <a:pt x="49445" y="6778"/>
                    <a:pt x="49569" y="6562"/>
                    <a:pt x="49692" y="6377"/>
                  </a:cubicBezTo>
                  <a:cubicBezTo>
                    <a:pt x="50277" y="5669"/>
                    <a:pt x="50862" y="4929"/>
                    <a:pt x="51479" y="4252"/>
                  </a:cubicBezTo>
                  <a:cubicBezTo>
                    <a:pt x="51787" y="3943"/>
                    <a:pt x="52095" y="3666"/>
                    <a:pt x="52464" y="3451"/>
                  </a:cubicBezTo>
                  <a:cubicBezTo>
                    <a:pt x="52711" y="3266"/>
                    <a:pt x="53019" y="3142"/>
                    <a:pt x="53358" y="3112"/>
                  </a:cubicBezTo>
                  <a:close/>
                  <a:moveTo>
                    <a:pt x="39495" y="10043"/>
                  </a:moveTo>
                  <a:cubicBezTo>
                    <a:pt x="39556" y="10043"/>
                    <a:pt x="39587" y="10074"/>
                    <a:pt x="39587" y="10136"/>
                  </a:cubicBezTo>
                  <a:cubicBezTo>
                    <a:pt x="39587" y="10290"/>
                    <a:pt x="39556" y="10351"/>
                    <a:pt x="39433" y="10382"/>
                  </a:cubicBezTo>
                  <a:lnTo>
                    <a:pt x="39310" y="10382"/>
                  </a:lnTo>
                  <a:cubicBezTo>
                    <a:pt x="39187" y="10382"/>
                    <a:pt x="39156" y="10351"/>
                    <a:pt x="39156" y="10259"/>
                  </a:cubicBezTo>
                  <a:cubicBezTo>
                    <a:pt x="39156" y="10136"/>
                    <a:pt x="39156" y="10074"/>
                    <a:pt x="39279" y="10074"/>
                  </a:cubicBezTo>
                  <a:lnTo>
                    <a:pt x="39371" y="10043"/>
                  </a:lnTo>
                  <a:close/>
                  <a:moveTo>
                    <a:pt x="54005" y="9335"/>
                  </a:moveTo>
                  <a:cubicBezTo>
                    <a:pt x="54683" y="9396"/>
                    <a:pt x="55237" y="9643"/>
                    <a:pt x="55638" y="10228"/>
                  </a:cubicBezTo>
                  <a:cubicBezTo>
                    <a:pt x="55668" y="10290"/>
                    <a:pt x="55699" y="10382"/>
                    <a:pt x="55668" y="10444"/>
                  </a:cubicBezTo>
                  <a:cubicBezTo>
                    <a:pt x="55453" y="10906"/>
                    <a:pt x="55237" y="11368"/>
                    <a:pt x="55021" y="11830"/>
                  </a:cubicBezTo>
                  <a:cubicBezTo>
                    <a:pt x="54837" y="11676"/>
                    <a:pt x="54683" y="11522"/>
                    <a:pt x="54467" y="11368"/>
                  </a:cubicBezTo>
                  <a:cubicBezTo>
                    <a:pt x="54282" y="11245"/>
                    <a:pt x="54036" y="11152"/>
                    <a:pt x="53820" y="11060"/>
                  </a:cubicBezTo>
                  <a:cubicBezTo>
                    <a:pt x="53635" y="10937"/>
                    <a:pt x="53389" y="10967"/>
                    <a:pt x="53173" y="10813"/>
                  </a:cubicBezTo>
                  <a:cubicBezTo>
                    <a:pt x="53389" y="10351"/>
                    <a:pt x="53635" y="9889"/>
                    <a:pt x="53851" y="9427"/>
                  </a:cubicBezTo>
                  <a:cubicBezTo>
                    <a:pt x="53882" y="9366"/>
                    <a:pt x="53912" y="9335"/>
                    <a:pt x="53974" y="9335"/>
                  </a:cubicBezTo>
                  <a:close/>
                  <a:moveTo>
                    <a:pt x="48336" y="11614"/>
                  </a:moveTo>
                  <a:cubicBezTo>
                    <a:pt x="48429" y="11614"/>
                    <a:pt x="48490" y="11676"/>
                    <a:pt x="48490" y="11768"/>
                  </a:cubicBezTo>
                  <a:cubicBezTo>
                    <a:pt x="48459" y="12231"/>
                    <a:pt x="48305" y="12662"/>
                    <a:pt x="48028" y="13062"/>
                  </a:cubicBezTo>
                  <a:cubicBezTo>
                    <a:pt x="47813" y="12878"/>
                    <a:pt x="47689" y="12631"/>
                    <a:pt x="47535" y="12415"/>
                  </a:cubicBezTo>
                  <a:cubicBezTo>
                    <a:pt x="47474" y="12354"/>
                    <a:pt x="47443" y="12292"/>
                    <a:pt x="47474" y="12200"/>
                  </a:cubicBezTo>
                  <a:cubicBezTo>
                    <a:pt x="47504" y="12046"/>
                    <a:pt x="47535" y="11861"/>
                    <a:pt x="47566" y="11707"/>
                  </a:cubicBezTo>
                  <a:cubicBezTo>
                    <a:pt x="47751" y="11645"/>
                    <a:pt x="47967" y="11614"/>
                    <a:pt x="48182" y="11614"/>
                  </a:cubicBezTo>
                  <a:close/>
                  <a:moveTo>
                    <a:pt x="47381" y="12539"/>
                  </a:moveTo>
                  <a:lnTo>
                    <a:pt x="47381" y="12539"/>
                  </a:lnTo>
                  <a:cubicBezTo>
                    <a:pt x="47412" y="12816"/>
                    <a:pt x="47320" y="13155"/>
                    <a:pt x="47135" y="13432"/>
                  </a:cubicBezTo>
                  <a:cubicBezTo>
                    <a:pt x="47135" y="13432"/>
                    <a:pt x="47104" y="13463"/>
                    <a:pt x="47104" y="13463"/>
                  </a:cubicBezTo>
                  <a:cubicBezTo>
                    <a:pt x="47104" y="13463"/>
                    <a:pt x="47104" y="13432"/>
                    <a:pt x="47135" y="13432"/>
                  </a:cubicBezTo>
                  <a:cubicBezTo>
                    <a:pt x="47196" y="13216"/>
                    <a:pt x="47258" y="12970"/>
                    <a:pt x="47320" y="12754"/>
                  </a:cubicBezTo>
                  <a:cubicBezTo>
                    <a:pt x="47350" y="12662"/>
                    <a:pt x="47320" y="12600"/>
                    <a:pt x="47381" y="12539"/>
                  </a:cubicBezTo>
                  <a:close/>
                  <a:moveTo>
                    <a:pt x="52834" y="10998"/>
                  </a:moveTo>
                  <a:cubicBezTo>
                    <a:pt x="53358" y="10998"/>
                    <a:pt x="53851" y="11183"/>
                    <a:pt x="54313" y="11430"/>
                  </a:cubicBezTo>
                  <a:cubicBezTo>
                    <a:pt x="54713" y="11676"/>
                    <a:pt x="55021" y="11953"/>
                    <a:pt x="55268" y="12354"/>
                  </a:cubicBezTo>
                  <a:cubicBezTo>
                    <a:pt x="55329" y="12415"/>
                    <a:pt x="55329" y="12508"/>
                    <a:pt x="55299" y="12600"/>
                  </a:cubicBezTo>
                  <a:cubicBezTo>
                    <a:pt x="55175" y="12878"/>
                    <a:pt x="55052" y="13155"/>
                    <a:pt x="54929" y="13463"/>
                  </a:cubicBezTo>
                  <a:cubicBezTo>
                    <a:pt x="54251" y="12508"/>
                    <a:pt x="53327" y="12046"/>
                    <a:pt x="52187" y="11922"/>
                  </a:cubicBezTo>
                  <a:cubicBezTo>
                    <a:pt x="52310" y="11645"/>
                    <a:pt x="52464" y="11399"/>
                    <a:pt x="52557" y="11152"/>
                  </a:cubicBezTo>
                  <a:cubicBezTo>
                    <a:pt x="52618" y="11029"/>
                    <a:pt x="52680" y="10998"/>
                    <a:pt x="52803" y="10998"/>
                  </a:cubicBezTo>
                  <a:close/>
                  <a:moveTo>
                    <a:pt x="47104" y="13463"/>
                  </a:moveTo>
                  <a:cubicBezTo>
                    <a:pt x="47104" y="13524"/>
                    <a:pt x="47135" y="13586"/>
                    <a:pt x="47042" y="13617"/>
                  </a:cubicBezTo>
                  <a:cubicBezTo>
                    <a:pt x="47042" y="13555"/>
                    <a:pt x="47042" y="13494"/>
                    <a:pt x="47104" y="13463"/>
                  </a:cubicBezTo>
                  <a:close/>
                  <a:moveTo>
                    <a:pt x="47042" y="13617"/>
                  </a:moveTo>
                  <a:cubicBezTo>
                    <a:pt x="47042" y="13678"/>
                    <a:pt x="47042" y="13740"/>
                    <a:pt x="46950" y="13771"/>
                  </a:cubicBezTo>
                  <a:cubicBezTo>
                    <a:pt x="46950" y="13709"/>
                    <a:pt x="46981" y="13648"/>
                    <a:pt x="47042" y="13617"/>
                  </a:cubicBezTo>
                  <a:close/>
                  <a:moveTo>
                    <a:pt x="46950" y="13771"/>
                  </a:moveTo>
                  <a:cubicBezTo>
                    <a:pt x="46950" y="13863"/>
                    <a:pt x="46981" y="13956"/>
                    <a:pt x="46888" y="13987"/>
                  </a:cubicBezTo>
                  <a:cubicBezTo>
                    <a:pt x="46888" y="13925"/>
                    <a:pt x="46888" y="13833"/>
                    <a:pt x="46950" y="13771"/>
                  </a:cubicBezTo>
                  <a:close/>
                  <a:moveTo>
                    <a:pt x="46888" y="14017"/>
                  </a:moveTo>
                  <a:cubicBezTo>
                    <a:pt x="46888" y="14048"/>
                    <a:pt x="46888" y="14110"/>
                    <a:pt x="46796" y="14141"/>
                  </a:cubicBezTo>
                  <a:cubicBezTo>
                    <a:pt x="46827" y="14079"/>
                    <a:pt x="46796" y="14017"/>
                    <a:pt x="46888" y="14017"/>
                  </a:cubicBezTo>
                  <a:close/>
                  <a:moveTo>
                    <a:pt x="46796" y="14171"/>
                  </a:moveTo>
                  <a:cubicBezTo>
                    <a:pt x="46796" y="14202"/>
                    <a:pt x="46796" y="14264"/>
                    <a:pt x="46734" y="14295"/>
                  </a:cubicBezTo>
                  <a:cubicBezTo>
                    <a:pt x="46734" y="14264"/>
                    <a:pt x="46734" y="14202"/>
                    <a:pt x="46796" y="14171"/>
                  </a:cubicBezTo>
                  <a:close/>
                  <a:moveTo>
                    <a:pt x="46734" y="14325"/>
                  </a:moveTo>
                  <a:cubicBezTo>
                    <a:pt x="46734" y="14387"/>
                    <a:pt x="46704" y="14418"/>
                    <a:pt x="46673" y="14449"/>
                  </a:cubicBezTo>
                  <a:cubicBezTo>
                    <a:pt x="46673" y="14449"/>
                    <a:pt x="46673" y="14479"/>
                    <a:pt x="46673" y="14479"/>
                  </a:cubicBezTo>
                  <a:lnTo>
                    <a:pt x="46642" y="14479"/>
                  </a:lnTo>
                  <a:cubicBezTo>
                    <a:pt x="46642" y="14510"/>
                    <a:pt x="46611" y="14541"/>
                    <a:pt x="46580" y="14541"/>
                  </a:cubicBezTo>
                  <a:cubicBezTo>
                    <a:pt x="46580" y="14510"/>
                    <a:pt x="46611" y="14479"/>
                    <a:pt x="46642" y="14479"/>
                  </a:cubicBezTo>
                  <a:cubicBezTo>
                    <a:pt x="46642" y="14479"/>
                    <a:pt x="46642" y="14479"/>
                    <a:pt x="46642" y="14449"/>
                  </a:cubicBezTo>
                  <a:lnTo>
                    <a:pt x="46673" y="14449"/>
                  </a:lnTo>
                  <a:cubicBezTo>
                    <a:pt x="46673" y="14387"/>
                    <a:pt x="46673" y="14356"/>
                    <a:pt x="46734" y="14325"/>
                  </a:cubicBezTo>
                  <a:close/>
                  <a:moveTo>
                    <a:pt x="46580" y="14541"/>
                  </a:moveTo>
                  <a:lnTo>
                    <a:pt x="46580" y="14541"/>
                  </a:lnTo>
                  <a:cubicBezTo>
                    <a:pt x="46549" y="14603"/>
                    <a:pt x="46549" y="14664"/>
                    <a:pt x="46519" y="14695"/>
                  </a:cubicBezTo>
                  <a:cubicBezTo>
                    <a:pt x="46519" y="14634"/>
                    <a:pt x="46519" y="14572"/>
                    <a:pt x="46580" y="14541"/>
                  </a:cubicBezTo>
                  <a:close/>
                  <a:moveTo>
                    <a:pt x="46488" y="14695"/>
                  </a:moveTo>
                  <a:cubicBezTo>
                    <a:pt x="46488" y="14726"/>
                    <a:pt x="46457" y="14757"/>
                    <a:pt x="46426" y="14757"/>
                  </a:cubicBezTo>
                  <a:lnTo>
                    <a:pt x="46426" y="14788"/>
                  </a:lnTo>
                  <a:lnTo>
                    <a:pt x="46395" y="14849"/>
                  </a:lnTo>
                  <a:lnTo>
                    <a:pt x="46426" y="14757"/>
                  </a:lnTo>
                  <a:lnTo>
                    <a:pt x="46488" y="14695"/>
                  </a:lnTo>
                  <a:close/>
                  <a:moveTo>
                    <a:pt x="48798" y="11368"/>
                  </a:moveTo>
                  <a:lnTo>
                    <a:pt x="48860" y="11399"/>
                  </a:lnTo>
                  <a:cubicBezTo>
                    <a:pt x="48922" y="11584"/>
                    <a:pt x="49014" y="11707"/>
                    <a:pt x="49168" y="11799"/>
                  </a:cubicBezTo>
                  <a:cubicBezTo>
                    <a:pt x="49384" y="11922"/>
                    <a:pt x="49569" y="12077"/>
                    <a:pt x="49753" y="12169"/>
                  </a:cubicBezTo>
                  <a:cubicBezTo>
                    <a:pt x="49907" y="12261"/>
                    <a:pt x="49938" y="12385"/>
                    <a:pt x="49969" y="12539"/>
                  </a:cubicBezTo>
                  <a:cubicBezTo>
                    <a:pt x="50000" y="12939"/>
                    <a:pt x="49969" y="13309"/>
                    <a:pt x="49877" y="13709"/>
                  </a:cubicBezTo>
                  <a:cubicBezTo>
                    <a:pt x="49753" y="14079"/>
                    <a:pt x="49630" y="14449"/>
                    <a:pt x="49507" y="14849"/>
                  </a:cubicBezTo>
                  <a:cubicBezTo>
                    <a:pt x="49476" y="14911"/>
                    <a:pt x="49445" y="15003"/>
                    <a:pt x="49353" y="15065"/>
                  </a:cubicBezTo>
                  <a:cubicBezTo>
                    <a:pt x="49014" y="14880"/>
                    <a:pt x="48675" y="14664"/>
                    <a:pt x="48367" y="14418"/>
                  </a:cubicBezTo>
                  <a:cubicBezTo>
                    <a:pt x="48090" y="14171"/>
                    <a:pt x="48059" y="13863"/>
                    <a:pt x="48121" y="13555"/>
                  </a:cubicBezTo>
                  <a:cubicBezTo>
                    <a:pt x="48151" y="13432"/>
                    <a:pt x="48213" y="13340"/>
                    <a:pt x="48244" y="13216"/>
                  </a:cubicBezTo>
                  <a:cubicBezTo>
                    <a:pt x="48244" y="13186"/>
                    <a:pt x="48244" y="13155"/>
                    <a:pt x="48305" y="13124"/>
                  </a:cubicBezTo>
                  <a:lnTo>
                    <a:pt x="48336" y="13062"/>
                  </a:lnTo>
                  <a:cubicBezTo>
                    <a:pt x="48336" y="13032"/>
                    <a:pt x="48336" y="13001"/>
                    <a:pt x="48367" y="12970"/>
                  </a:cubicBezTo>
                  <a:lnTo>
                    <a:pt x="48398" y="12908"/>
                  </a:lnTo>
                  <a:cubicBezTo>
                    <a:pt x="48398" y="12878"/>
                    <a:pt x="48398" y="12847"/>
                    <a:pt x="48459" y="12816"/>
                  </a:cubicBezTo>
                  <a:lnTo>
                    <a:pt x="48521" y="12693"/>
                  </a:lnTo>
                  <a:cubicBezTo>
                    <a:pt x="48490" y="12662"/>
                    <a:pt x="48521" y="12631"/>
                    <a:pt x="48552" y="12600"/>
                  </a:cubicBezTo>
                  <a:cubicBezTo>
                    <a:pt x="48583" y="12539"/>
                    <a:pt x="48614" y="12446"/>
                    <a:pt x="48644" y="12385"/>
                  </a:cubicBezTo>
                  <a:cubicBezTo>
                    <a:pt x="48644" y="12323"/>
                    <a:pt x="48644" y="12292"/>
                    <a:pt x="48675" y="12292"/>
                  </a:cubicBezTo>
                  <a:cubicBezTo>
                    <a:pt x="48737" y="11984"/>
                    <a:pt x="48829" y="11676"/>
                    <a:pt x="48798" y="11368"/>
                  </a:cubicBezTo>
                  <a:close/>
                  <a:moveTo>
                    <a:pt x="45594" y="8626"/>
                  </a:moveTo>
                  <a:cubicBezTo>
                    <a:pt x="45748" y="8719"/>
                    <a:pt x="45933" y="8780"/>
                    <a:pt x="46057" y="8903"/>
                  </a:cubicBezTo>
                  <a:cubicBezTo>
                    <a:pt x="46241" y="9057"/>
                    <a:pt x="46395" y="9211"/>
                    <a:pt x="46580" y="9366"/>
                  </a:cubicBezTo>
                  <a:cubicBezTo>
                    <a:pt x="46981" y="9704"/>
                    <a:pt x="47196" y="10136"/>
                    <a:pt x="47320" y="10629"/>
                  </a:cubicBezTo>
                  <a:cubicBezTo>
                    <a:pt x="47381" y="10844"/>
                    <a:pt x="47320" y="11060"/>
                    <a:pt x="47350" y="11276"/>
                  </a:cubicBezTo>
                  <a:cubicBezTo>
                    <a:pt x="47412" y="11861"/>
                    <a:pt x="47227" y="12415"/>
                    <a:pt x="47042" y="12970"/>
                  </a:cubicBezTo>
                  <a:cubicBezTo>
                    <a:pt x="46858" y="13463"/>
                    <a:pt x="46611" y="13925"/>
                    <a:pt x="46087" y="14171"/>
                  </a:cubicBezTo>
                  <a:lnTo>
                    <a:pt x="45964" y="14264"/>
                  </a:lnTo>
                  <a:cubicBezTo>
                    <a:pt x="45410" y="14788"/>
                    <a:pt x="44793" y="15157"/>
                    <a:pt x="44208" y="15619"/>
                  </a:cubicBezTo>
                  <a:cubicBezTo>
                    <a:pt x="44054" y="15743"/>
                    <a:pt x="43900" y="15835"/>
                    <a:pt x="43715" y="15866"/>
                  </a:cubicBezTo>
                  <a:lnTo>
                    <a:pt x="43684" y="15866"/>
                  </a:lnTo>
                  <a:cubicBezTo>
                    <a:pt x="43592" y="15866"/>
                    <a:pt x="43530" y="15804"/>
                    <a:pt x="43561" y="15681"/>
                  </a:cubicBezTo>
                  <a:cubicBezTo>
                    <a:pt x="43592" y="15619"/>
                    <a:pt x="43623" y="15527"/>
                    <a:pt x="43684" y="15465"/>
                  </a:cubicBezTo>
                  <a:cubicBezTo>
                    <a:pt x="43900" y="15188"/>
                    <a:pt x="44054" y="14911"/>
                    <a:pt x="44177" y="14572"/>
                  </a:cubicBezTo>
                  <a:cubicBezTo>
                    <a:pt x="44578" y="13678"/>
                    <a:pt x="45009" y="12816"/>
                    <a:pt x="45225" y="11861"/>
                  </a:cubicBezTo>
                  <a:cubicBezTo>
                    <a:pt x="45348" y="11306"/>
                    <a:pt x="45440" y="10721"/>
                    <a:pt x="45440" y="10136"/>
                  </a:cubicBezTo>
                  <a:cubicBezTo>
                    <a:pt x="45440" y="9951"/>
                    <a:pt x="45440" y="9766"/>
                    <a:pt x="45440" y="9581"/>
                  </a:cubicBezTo>
                  <a:cubicBezTo>
                    <a:pt x="45471" y="9366"/>
                    <a:pt x="45410" y="9181"/>
                    <a:pt x="45317" y="8996"/>
                  </a:cubicBezTo>
                  <a:cubicBezTo>
                    <a:pt x="45286" y="8934"/>
                    <a:pt x="45256" y="8873"/>
                    <a:pt x="45225" y="8811"/>
                  </a:cubicBezTo>
                  <a:cubicBezTo>
                    <a:pt x="45194" y="8749"/>
                    <a:pt x="45225" y="8719"/>
                    <a:pt x="45256" y="8688"/>
                  </a:cubicBezTo>
                  <a:cubicBezTo>
                    <a:pt x="45317" y="8626"/>
                    <a:pt x="45410" y="8626"/>
                    <a:pt x="45471" y="8626"/>
                  </a:cubicBezTo>
                  <a:close/>
                  <a:moveTo>
                    <a:pt x="38078" y="0"/>
                  </a:moveTo>
                  <a:cubicBezTo>
                    <a:pt x="37800" y="0"/>
                    <a:pt x="37523" y="62"/>
                    <a:pt x="37246" y="123"/>
                  </a:cubicBezTo>
                  <a:cubicBezTo>
                    <a:pt x="36075" y="462"/>
                    <a:pt x="35212" y="1171"/>
                    <a:pt x="34627" y="2218"/>
                  </a:cubicBezTo>
                  <a:cubicBezTo>
                    <a:pt x="34442" y="2496"/>
                    <a:pt x="34350" y="2804"/>
                    <a:pt x="34288" y="3112"/>
                  </a:cubicBezTo>
                  <a:cubicBezTo>
                    <a:pt x="34196" y="3759"/>
                    <a:pt x="34381" y="4282"/>
                    <a:pt x="34843" y="4714"/>
                  </a:cubicBezTo>
                  <a:cubicBezTo>
                    <a:pt x="35058" y="4929"/>
                    <a:pt x="35305" y="5053"/>
                    <a:pt x="35613" y="5145"/>
                  </a:cubicBezTo>
                  <a:cubicBezTo>
                    <a:pt x="35829" y="5207"/>
                    <a:pt x="36075" y="5237"/>
                    <a:pt x="36291" y="5237"/>
                  </a:cubicBezTo>
                  <a:cubicBezTo>
                    <a:pt x="36599" y="5237"/>
                    <a:pt x="36907" y="5207"/>
                    <a:pt x="37215" y="5083"/>
                  </a:cubicBezTo>
                  <a:cubicBezTo>
                    <a:pt x="37461" y="5022"/>
                    <a:pt x="37677" y="4868"/>
                    <a:pt x="37924" y="4837"/>
                  </a:cubicBezTo>
                  <a:lnTo>
                    <a:pt x="38047" y="4837"/>
                  </a:lnTo>
                  <a:cubicBezTo>
                    <a:pt x="38232" y="4837"/>
                    <a:pt x="38447" y="4898"/>
                    <a:pt x="38663" y="4929"/>
                  </a:cubicBezTo>
                  <a:cubicBezTo>
                    <a:pt x="39217" y="4991"/>
                    <a:pt x="39741" y="5053"/>
                    <a:pt x="40265" y="5114"/>
                  </a:cubicBezTo>
                  <a:cubicBezTo>
                    <a:pt x="40850" y="5176"/>
                    <a:pt x="41435" y="5237"/>
                    <a:pt x="41990" y="5299"/>
                  </a:cubicBezTo>
                  <a:cubicBezTo>
                    <a:pt x="42421" y="5361"/>
                    <a:pt x="42853" y="5391"/>
                    <a:pt x="43284" y="5453"/>
                  </a:cubicBezTo>
                  <a:cubicBezTo>
                    <a:pt x="43438" y="5484"/>
                    <a:pt x="43561" y="5545"/>
                    <a:pt x="43654" y="5638"/>
                  </a:cubicBezTo>
                  <a:cubicBezTo>
                    <a:pt x="43869" y="5884"/>
                    <a:pt x="43869" y="6192"/>
                    <a:pt x="43623" y="6439"/>
                  </a:cubicBezTo>
                  <a:cubicBezTo>
                    <a:pt x="43376" y="6654"/>
                    <a:pt x="43130" y="6901"/>
                    <a:pt x="42883" y="7147"/>
                  </a:cubicBezTo>
                  <a:cubicBezTo>
                    <a:pt x="42791" y="7240"/>
                    <a:pt x="42668" y="7332"/>
                    <a:pt x="42606" y="7486"/>
                  </a:cubicBezTo>
                  <a:cubicBezTo>
                    <a:pt x="42606" y="7517"/>
                    <a:pt x="42575" y="7579"/>
                    <a:pt x="42606" y="7609"/>
                  </a:cubicBezTo>
                  <a:cubicBezTo>
                    <a:pt x="42668" y="7702"/>
                    <a:pt x="42637" y="7764"/>
                    <a:pt x="42545" y="7825"/>
                  </a:cubicBezTo>
                  <a:cubicBezTo>
                    <a:pt x="42421" y="7918"/>
                    <a:pt x="42267" y="8010"/>
                    <a:pt x="42206" y="8133"/>
                  </a:cubicBezTo>
                  <a:cubicBezTo>
                    <a:pt x="42175" y="8318"/>
                    <a:pt x="42052" y="8349"/>
                    <a:pt x="41928" y="8410"/>
                  </a:cubicBezTo>
                  <a:cubicBezTo>
                    <a:pt x="41836" y="8441"/>
                    <a:pt x="41744" y="8503"/>
                    <a:pt x="41651" y="8565"/>
                  </a:cubicBezTo>
                  <a:cubicBezTo>
                    <a:pt x="41158" y="8842"/>
                    <a:pt x="40696" y="9181"/>
                    <a:pt x="40296" y="9581"/>
                  </a:cubicBezTo>
                  <a:cubicBezTo>
                    <a:pt x="40142" y="9735"/>
                    <a:pt x="39926" y="9828"/>
                    <a:pt x="39680" y="9858"/>
                  </a:cubicBezTo>
                  <a:cubicBezTo>
                    <a:pt x="39525" y="9858"/>
                    <a:pt x="39341" y="9889"/>
                    <a:pt x="39156" y="9920"/>
                  </a:cubicBezTo>
                  <a:cubicBezTo>
                    <a:pt x="39063" y="9920"/>
                    <a:pt x="39002" y="9982"/>
                    <a:pt x="38971" y="10043"/>
                  </a:cubicBezTo>
                  <a:cubicBezTo>
                    <a:pt x="38909" y="10197"/>
                    <a:pt x="38940" y="10321"/>
                    <a:pt x="38971" y="10475"/>
                  </a:cubicBezTo>
                  <a:cubicBezTo>
                    <a:pt x="38971" y="10567"/>
                    <a:pt x="39063" y="10598"/>
                    <a:pt x="39156" y="10629"/>
                  </a:cubicBezTo>
                  <a:cubicBezTo>
                    <a:pt x="39217" y="10659"/>
                    <a:pt x="39248" y="10690"/>
                    <a:pt x="39217" y="10752"/>
                  </a:cubicBezTo>
                  <a:cubicBezTo>
                    <a:pt x="39156" y="10844"/>
                    <a:pt x="39063" y="10967"/>
                    <a:pt x="39002" y="11060"/>
                  </a:cubicBezTo>
                  <a:cubicBezTo>
                    <a:pt x="38694" y="11491"/>
                    <a:pt x="38447" y="11953"/>
                    <a:pt x="38232" y="12446"/>
                  </a:cubicBezTo>
                  <a:cubicBezTo>
                    <a:pt x="38016" y="12878"/>
                    <a:pt x="37893" y="13340"/>
                    <a:pt x="37769" y="13833"/>
                  </a:cubicBezTo>
                  <a:cubicBezTo>
                    <a:pt x="37708" y="14141"/>
                    <a:pt x="37646" y="14479"/>
                    <a:pt x="37677" y="14818"/>
                  </a:cubicBezTo>
                  <a:cubicBezTo>
                    <a:pt x="37677" y="15280"/>
                    <a:pt x="37708" y="15743"/>
                    <a:pt x="37924" y="16143"/>
                  </a:cubicBezTo>
                  <a:cubicBezTo>
                    <a:pt x="38016" y="16297"/>
                    <a:pt x="38047" y="16482"/>
                    <a:pt x="38170" y="16636"/>
                  </a:cubicBezTo>
                  <a:cubicBezTo>
                    <a:pt x="38355" y="16852"/>
                    <a:pt x="38540" y="17067"/>
                    <a:pt x="38724" y="17283"/>
                  </a:cubicBezTo>
                  <a:cubicBezTo>
                    <a:pt x="38848" y="17406"/>
                    <a:pt x="38848" y="17406"/>
                    <a:pt x="38755" y="17529"/>
                  </a:cubicBezTo>
                  <a:cubicBezTo>
                    <a:pt x="38724" y="17622"/>
                    <a:pt x="38663" y="17714"/>
                    <a:pt x="38632" y="17776"/>
                  </a:cubicBezTo>
                  <a:lnTo>
                    <a:pt x="50031" y="17776"/>
                  </a:lnTo>
                  <a:cubicBezTo>
                    <a:pt x="49969" y="17776"/>
                    <a:pt x="49907" y="17776"/>
                    <a:pt x="49846" y="17745"/>
                  </a:cubicBezTo>
                  <a:cubicBezTo>
                    <a:pt x="49784" y="17653"/>
                    <a:pt x="49877" y="17591"/>
                    <a:pt x="49877" y="17529"/>
                  </a:cubicBezTo>
                  <a:cubicBezTo>
                    <a:pt x="50647" y="15958"/>
                    <a:pt x="51417" y="14387"/>
                    <a:pt x="52187" y="12816"/>
                  </a:cubicBezTo>
                  <a:cubicBezTo>
                    <a:pt x="52280" y="12662"/>
                    <a:pt x="52280" y="12600"/>
                    <a:pt x="52403" y="12600"/>
                  </a:cubicBezTo>
                  <a:cubicBezTo>
                    <a:pt x="52434" y="12600"/>
                    <a:pt x="52495" y="12600"/>
                    <a:pt x="52557" y="12631"/>
                  </a:cubicBezTo>
                  <a:cubicBezTo>
                    <a:pt x="53204" y="12693"/>
                    <a:pt x="53727" y="12970"/>
                    <a:pt x="54128" y="13524"/>
                  </a:cubicBezTo>
                  <a:cubicBezTo>
                    <a:pt x="54190" y="13617"/>
                    <a:pt x="54190" y="13709"/>
                    <a:pt x="54128" y="13802"/>
                  </a:cubicBezTo>
                  <a:cubicBezTo>
                    <a:pt x="53851" y="14449"/>
                    <a:pt x="53573" y="15065"/>
                    <a:pt x="53296" y="15681"/>
                  </a:cubicBezTo>
                  <a:cubicBezTo>
                    <a:pt x="52957" y="16390"/>
                    <a:pt x="52649" y="17098"/>
                    <a:pt x="52341" y="17776"/>
                  </a:cubicBezTo>
                  <a:lnTo>
                    <a:pt x="53050" y="17776"/>
                  </a:lnTo>
                  <a:cubicBezTo>
                    <a:pt x="53081" y="17745"/>
                    <a:pt x="53081" y="17714"/>
                    <a:pt x="53111" y="17683"/>
                  </a:cubicBezTo>
                  <a:cubicBezTo>
                    <a:pt x="53204" y="17437"/>
                    <a:pt x="53327" y="17252"/>
                    <a:pt x="53543" y="17129"/>
                  </a:cubicBezTo>
                  <a:cubicBezTo>
                    <a:pt x="53789" y="17006"/>
                    <a:pt x="53974" y="16852"/>
                    <a:pt x="54220" y="16728"/>
                  </a:cubicBezTo>
                  <a:cubicBezTo>
                    <a:pt x="54436" y="16605"/>
                    <a:pt x="54652" y="16544"/>
                    <a:pt x="54929" y="16544"/>
                  </a:cubicBezTo>
                  <a:lnTo>
                    <a:pt x="55175" y="16544"/>
                  </a:lnTo>
                  <a:cubicBezTo>
                    <a:pt x="54528" y="16913"/>
                    <a:pt x="53974" y="17345"/>
                    <a:pt x="53450" y="17776"/>
                  </a:cubicBezTo>
                  <a:lnTo>
                    <a:pt x="53851" y="17776"/>
                  </a:lnTo>
                  <a:cubicBezTo>
                    <a:pt x="54159" y="17529"/>
                    <a:pt x="54498" y="17283"/>
                    <a:pt x="54867" y="17067"/>
                  </a:cubicBezTo>
                  <a:cubicBezTo>
                    <a:pt x="55052" y="16944"/>
                    <a:pt x="55237" y="16852"/>
                    <a:pt x="55422" y="16667"/>
                  </a:cubicBezTo>
                  <a:cubicBezTo>
                    <a:pt x="55668" y="16821"/>
                    <a:pt x="55915" y="16975"/>
                    <a:pt x="56192" y="17129"/>
                  </a:cubicBezTo>
                  <a:cubicBezTo>
                    <a:pt x="55853" y="17345"/>
                    <a:pt x="55514" y="17560"/>
                    <a:pt x="55175" y="17776"/>
                  </a:cubicBezTo>
                  <a:lnTo>
                    <a:pt x="55668" y="17776"/>
                  </a:lnTo>
                  <a:cubicBezTo>
                    <a:pt x="55761" y="17714"/>
                    <a:pt x="55853" y="17653"/>
                    <a:pt x="55976" y="17591"/>
                  </a:cubicBezTo>
                  <a:cubicBezTo>
                    <a:pt x="56130" y="17468"/>
                    <a:pt x="56284" y="17406"/>
                    <a:pt x="56408" y="17221"/>
                  </a:cubicBezTo>
                  <a:cubicBezTo>
                    <a:pt x="56685" y="17406"/>
                    <a:pt x="56931" y="17560"/>
                    <a:pt x="57178" y="17714"/>
                  </a:cubicBezTo>
                  <a:cubicBezTo>
                    <a:pt x="57147" y="17745"/>
                    <a:pt x="57116" y="17776"/>
                    <a:pt x="57085" y="17776"/>
                  </a:cubicBezTo>
                  <a:lnTo>
                    <a:pt x="59519" y="17776"/>
                  </a:lnTo>
                  <a:cubicBezTo>
                    <a:pt x="58102" y="16975"/>
                    <a:pt x="56623" y="16205"/>
                    <a:pt x="55145" y="15496"/>
                  </a:cubicBezTo>
                  <a:cubicBezTo>
                    <a:pt x="55083" y="15465"/>
                    <a:pt x="55052" y="15465"/>
                    <a:pt x="54991" y="15435"/>
                  </a:cubicBezTo>
                  <a:cubicBezTo>
                    <a:pt x="55175" y="15034"/>
                    <a:pt x="55360" y="14634"/>
                    <a:pt x="55545" y="14233"/>
                  </a:cubicBezTo>
                  <a:cubicBezTo>
                    <a:pt x="56007" y="14479"/>
                    <a:pt x="56469" y="14695"/>
                    <a:pt x="56931" y="14942"/>
                  </a:cubicBezTo>
                  <a:cubicBezTo>
                    <a:pt x="57979" y="15496"/>
                    <a:pt x="59026" y="16051"/>
                    <a:pt x="60074" y="16667"/>
                  </a:cubicBezTo>
                  <a:lnTo>
                    <a:pt x="60074" y="16390"/>
                  </a:lnTo>
                  <a:cubicBezTo>
                    <a:pt x="59427" y="16020"/>
                    <a:pt x="58780" y="15650"/>
                    <a:pt x="58102" y="15280"/>
                  </a:cubicBezTo>
                  <a:cubicBezTo>
                    <a:pt x="58164" y="15250"/>
                    <a:pt x="58195" y="15250"/>
                    <a:pt x="58225" y="15250"/>
                  </a:cubicBezTo>
                  <a:lnTo>
                    <a:pt x="58318" y="15250"/>
                  </a:lnTo>
                  <a:cubicBezTo>
                    <a:pt x="58410" y="15250"/>
                    <a:pt x="58472" y="15250"/>
                    <a:pt x="58564" y="15280"/>
                  </a:cubicBezTo>
                  <a:cubicBezTo>
                    <a:pt x="59057" y="15404"/>
                    <a:pt x="59550" y="15496"/>
                    <a:pt x="60012" y="15743"/>
                  </a:cubicBezTo>
                  <a:cubicBezTo>
                    <a:pt x="60043" y="15743"/>
                    <a:pt x="60043" y="15743"/>
                    <a:pt x="60074" y="15773"/>
                  </a:cubicBezTo>
                  <a:lnTo>
                    <a:pt x="60074" y="14079"/>
                  </a:lnTo>
                  <a:cubicBezTo>
                    <a:pt x="59581" y="13956"/>
                    <a:pt x="59057" y="13863"/>
                    <a:pt x="58533" y="13833"/>
                  </a:cubicBezTo>
                  <a:cubicBezTo>
                    <a:pt x="58164" y="13802"/>
                    <a:pt x="57763" y="13771"/>
                    <a:pt x="57394" y="13771"/>
                  </a:cubicBezTo>
                  <a:cubicBezTo>
                    <a:pt x="57055" y="13771"/>
                    <a:pt x="56685" y="13802"/>
                    <a:pt x="56346" y="13833"/>
                  </a:cubicBezTo>
                  <a:cubicBezTo>
                    <a:pt x="56223" y="13833"/>
                    <a:pt x="56130" y="13833"/>
                    <a:pt x="56038" y="13863"/>
                  </a:cubicBezTo>
                  <a:cubicBezTo>
                    <a:pt x="55946" y="13863"/>
                    <a:pt x="55822" y="13894"/>
                    <a:pt x="55699" y="13894"/>
                  </a:cubicBezTo>
                  <a:cubicBezTo>
                    <a:pt x="55730" y="13648"/>
                    <a:pt x="55761" y="13401"/>
                    <a:pt x="55730" y="13155"/>
                  </a:cubicBezTo>
                  <a:cubicBezTo>
                    <a:pt x="55668" y="12816"/>
                    <a:pt x="55761" y="12600"/>
                    <a:pt x="56038" y="12385"/>
                  </a:cubicBezTo>
                  <a:cubicBezTo>
                    <a:pt x="56315" y="12231"/>
                    <a:pt x="56500" y="11984"/>
                    <a:pt x="56623" y="11707"/>
                  </a:cubicBezTo>
                  <a:cubicBezTo>
                    <a:pt x="56777" y="11368"/>
                    <a:pt x="56931" y="11029"/>
                    <a:pt x="57055" y="10690"/>
                  </a:cubicBezTo>
                  <a:cubicBezTo>
                    <a:pt x="57178" y="10444"/>
                    <a:pt x="57209" y="10136"/>
                    <a:pt x="57147" y="9828"/>
                  </a:cubicBezTo>
                  <a:cubicBezTo>
                    <a:pt x="57116" y="9612"/>
                    <a:pt x="57024" y="9396"/>
                    <a:pt x="56962" y="9181"/>
                  </a:cubicBezTo>
                  <a:cubicBezTo>
                    <a:pt x="57024" y="9150"/>
                    <a:pt x="57085" y="9119"/>
                    <a:pt x="57147" y="9088"/>
                  </a:cubicBezTo>
                  <a:cubicBezTo>
                    <a:pt x="58133" y="8780"/>
                    <a:pt x="59119" y="8410"/>
                    <a:pt x="60074" y="8041"/>
                  </a:cubicBezTo>
                  <a:lnTo>
                    <a:pt x="60074" y="7887"/>
                  </a:lnTo>
                  <a:cubicBezTo>
                    <a:pt x="59519" y="8102"/>
                    <a:pt x="58965" y="8287"/>
                    <a:pt x="58379" y="8503"/>
                  </a:cubicBezTo>
                  <a:cubicBezTo>
                    <a:pt x="57917" y="8657"/>
                    <a:pt x="57455" y="8811"/>
                    <a:pt x="56962" y="8965"/>
                  </a:cubicBezTo>
                  <a:cubicBezTo>
                    <a:pt x="56931" y="8996"/>
                    <a:pt x="56931" y="8996"/>
                    <a:pt x="56901" y="8996"/>
                  </a:cubicBezTo>
                  <a:cubicBezTo>
                    <a:pt x="56870" y="8996"/>
                    <a:pt x="56839" y="8996"/>
                    <a:pt x="56839" y="8965"/>
                  </a:cubicBezTo>
                  <a:lnTo>
                    <a:pt x="56808" y="8934"/>
                  </a:lnTo>
                  <a:lnTo>
                    <a:pt x="56808" y="8873"/>
                  </a:lnTo>
                  <a:cubicBezTo>
                    <a:pt x="56901" y="8842"/>
                    <a:pt x="56993" y="8811"/>
                    <a:pt x="57085" y="8780"/>
                  </a:cubicBezTo>
                  <a:cubicBezTo>
                    <a:pt x="57825" y="8503"/>
                    <a:pt x="58595" y="8256"/>
                    <a:pt x="59334" y="7979"/>
                  </a:cubicBezTo>
                  <a:cubicBezTo>
                    <a:pt x="59581" y="7887"/>
                    <a:pt x="59827" y="7794"/>
                    <a:pt x="60074" y="7702"/>
                  </a:cubicBezTo>
                  <a:lnTo>
                    <a:pt x="60074" y="7548"/>
                  </a:lnTo>
                  <a:cubicBezTo>
                    <a:pt x="59642" y="7702"/>
                    <a:pt x="59211" y="7856"/>
                    <a:pt x="58780" y="8010"/>
                  </a:cubicBezTo>
                  <a:cubicBezTo>
                    <a:pt x="58133" y="8256"/>
                    <a:pt x="57517" y="8472"/>
                    <a:pt x="56870" y="8688"/>
                  </a:cubicBezTo>
                  <a:cubicBezTo>
                    <a:pt x="56808" y="8688"/>
                    <a:pt x="56777" y="8719"/>
                    <a:pt x="56747" y="8719"/>
                  </a:cubicBezTo>
                  <a:cubicBezTo>
                    <a:pt x="56562" y="8719"/>
                    <a:pt x="56439" y="8595"/>
                    <a:pt x="56408" y="8410"/>
                  </a:cubicBezTo>
                  <a:cubicBezTo>
                    <a:pt x="56408" y="8349"/>
                    <a:pt x="56408" y="8287"/>
                    <a:pt x="56408" y="8226"/>
                  </a:cubicBezTo>
                  <a:cubicBezTo>
                    <a:pt x="56377" y="8102"/>
                    <a:pt x="56439" y="8041"/>
                    <a:pt x="56531" y="7979"/>
                  </a:cubicBezTo>
                  <a:cubicBezTo>
                    <a:pt x="56747" y="7825"/>
                    <a:pt x="56931" y="7640"/>
                    <a:pt x="57116" y="7425"/>
                  </a:cubicBezTo>
                  <a:cubicBezTo>
                    <a:pt x="57486" y="7055"/>
                    <a:pt x="57702" y="6593"/>
                    <a:pt x="57856" y="6100"/>
                  </a:cubicBezTo>
                  <a:cubicBezTo>
                    <a:pt x="57886" y="5884"/>
                    <a:pt x="57886" y="5669"/>
                    <a:pt x="57886" y="5453"/>
                  </a:cubicBezTo>
                  <a:cubicBezTo>
                    <a:pt x="57886" y="5207"/>
                    <a:pt x="57886" y="5207"/>
                    <a:pt x="58133" y="5145"/>
                  </a:cubicBezTo>
                  <a:cubicBezTo>
                    <a:pt x="58657" y="5022"/>
                    <a:pt x="59180" y="4868"/>
                    <a:pt x="59704" y="4744"/>
                  </a:cubicBezTo>
                  <a:cubicBezTo>
                    <a:pt x="59827" y="4714"/>
                    <a:pt x="59951" y="4683"/>
                    <a:pt x="60074" y="4652"/>
                  </a:cubicBezTo>
                  <a:lnTo>
                    <a:pt x="60074" y="3882"/>
                  </a:lnTo>
                  <a:cubicBezTo>
                    <a:pt x="59334" y="4067"/>
                    <a:pt x="58626" y="4282"/>
                    <a:pt x="57917" y="4498"/>
                  </a:cubicBezTo>
                  <a:cubicBezTo>
                    <a:pt x="57486" y="4621"/>
                    <a:pt x="57024" y="4683"/>
                    <a:pt x="56562" y="4683"/>
                  </a:cubicBezTo>
                  <a:lnTo>
                    <a:pt x="56192" y="4683"/>
                  </a:lnTo>
                  <a:cubicBezTo>
                    <a:pt x="56192" y="4375"/>
                    <a:pt x="56223" y="4097"/>
                    <a:pt x="56254" y="3820"/>
                  </a:cubicBezTo>
                  <a:cubicBezTo>
                    <a:pt x="56284" y="3605"/>
                    <a:pt x="56346" y="3574"/>
                    <a:pt x="56531" y="3543"/>
                  </a:cubicBezTo>
                  <a:cubicBezTo>
                    <a:pt x="57732" y="3389"/>
                    <a:pt x="58903" y="3050"/>
                    <a:pt x="60074" y="2773"/>
                  </a:cubicBezTo>
                  <a:lnTo>
                    <a:pt x="60074" y="2496"/>
                  </a:lnTo>
                  <a:cubicBezTo>
                    <a:pt x="59735" y="2557"/>
                    <a:pt x="59427" y="2650"/>
                    <a:pt x="59088" y="2711"/>
                  </a:cubicBezTo>
                  <a:cubicBezTo>
                    <a:pt x="58379" y="2896"/>
                    <a:pt x="57640" y="3081"/>
                    <a:pt x="56931" y="3266"/>
                  </a:cubicBezTo>
                  <a:cubicBezTo>
                    <a:pt x="56839" y="3266"/>
                    <a:pt x="56747" y="3296"/>
                    <a:pt x="56623" y="3296"/>
                  </a:cubicBezTo>
                  <a:cubicBezTo>
                    <a:pt x="56562" y="3296"/>
                    <a:pt x="56500" y="3235"/>
                    <a:pt x="56531" y="3142"/>
                  </a:cubicBezTo>
                  <a:cubicBezTo>
                    <a:pt x="56531" y="3112"/>
                    <a:pt x="56562" y="3081"/>
                    <a:pt x="56562" y="3050"/>
                  </a:cubicBezTo>
                  <a:lnTo>
                    <a:pt x="56531" y="3050"/>
                  </a:lnTo>
                  <a:lnTo>
                    <a:pt x="56500" y="2988"/>
                  </a:lnTo>
                  <a:lnTo>
                    <a:pt x="56500" y="2988"/>
                  </a:lnTo>
                  <a:cubicBezTo>
                    <a:pt x="56562" y="3019"/>
                    <a:pt x="56562" y="3019"/>
                    <a:pt x="56562" y="3050"/>
                  </a:cubicBezTo>
                  <a:cubicBezTo>
                    <a:pt x="56593" y="3050"/>
                    <a:pt x="56654" y="3019"/>
                    <a:pt x="56685" y="2988"/>
                  </a:cubicBezTo>
                  <a:cubicBezTo>
                    <a:pt x="57024" y="2680"/>
                    <a:pt x="57424" y="2526"/>
                    <a:pt x="57886" y="2434"/>
                  </a:cubicBezTo>
                  <a:cubicBezTo>
                    <a:pt x="58441" y="2341"/>
                    <a:pt x="59026" y="2280"/>
                    <a:pt x="59581" y="2249"/>
                  </a:cubicBezTo>
                  <a:cubicBezTo>
                    <a:pt x="59766" y="2218"/>
                    <a:pt x="59920" y="2218"/>
                    <a:pt x="60074" y="2187"/>
                  </a:cubicBezTo>
                  <a:lnTo>
                    <a:pt x="60074" y="1941"/>
                  </a:lnTo>
                  <a:cubicBezTo>
                    <a:pt x="59673" y="2003"/>
                    <a:pt x="59242" y="2033"/>
                    <a:pt x="58841" y="2095"/>
                  </a:cubicBezTo>
                  <a:cubicBezTo>
                    <a:pt x="58503" y="2126"/>
                    <a:pt x="58133" y="2187"/>
                    <a:pt x="57794" y="2249"/>
                  </a:cubicBezTo>
                  <a:cubicBezTo>
                    <a:pt x="57301" y="2372"/>
                    <a:pt x="56870" y="2557"/>
                    <a:pt x="56531" y="2927"/>
                  </a:cubicBezTo>
                  <a:lnTo>
                    <a:pt x="56500" y="2988"/>
                  </a:lnTo>
                  <a:lnTo>
                    <a:pt x="56439" y="3019"/>
                  </a:lnTo>
                  <a:cubicBezTo>
                    <a:pt x="56254" y="3327"/>
                    <a:pt x="56130" y="3635"/>
                    <a:pt x="56069" y="3974"/>
                  </a:cubicBezTo>
                  <a:cubicBezTo>
                    <a:pt x="56007" y="4652"/>
                    <a:pt x="56038" y="5361"/>
                    <a:pt x="56069" y="6038"/>
                  </a:cubicBezTo>
                  <a:cubicBezTo>
                    <a:pt x="56130" y="6778"/>
                    <a:pt x="56192" y="7486"/>
                    <a:pt x="56254" y="8226"/>
                  </a:cubicBezTo>
                  <a:cubicBezTo>
                    <a:pt x="56223" y="8256"/>
                    <a:pt x="56192" y="8256"/>
                    <a:pt x="56192" y="8256"/>
                  </a:cubicBezTo>
                  <a:cubicBezTo>
                    <a:pt x="56161" y="8256"/>
                    <a:pt x="56130" y="8256"/>
                    <a:pt x="56130" y="8226"/>
                  </a:cubicBezTo>
                  <a:lnTo>
                    <a:pt x="56038" y="8226"/>
                  </a:lnTo>
                  <a:cubicBezTo>
                    <a:pt x="56038" y="8256"/>
                    <a:pt x="56007" y="8256"/>
                    <a:pt x="56007" y="8256"/>
                  </a:cubicBezTo>
                  <a:cubicBezTo>
                    <a:pt x="56007" y="8287"/>
                    <a:pt x="56038" y="8318"/>
                    <a:pt x="56069" y="8349"/>
                  </a:cubicBezTo>
                  <a:cubicBezTo>
                    <a:pt x="56315" y="8534"/>
                    <a:pt x="56500" y="8749"/>
                    <a:pt x="56685" y="8996"/>
                  </a:cubicBezTo>
                  <a:cubicBezTo>
                    <a:pt x="56747" y="9119"/>
                    <a:pt x="56747" y="9211"/>
                    <a:pt x="56716" y="9335"/>
                  </a:cubicBezTo>
                  <a:cubicBezTo>
                    <a:pt x="56593" y="9581"/>
                    <a:pt x="56500" y="9828"/>
                    <a:pt x="56377" y="10074"/>
                  </a:cubicBezTo>
                  <a:cubicBezTo>
                    <a:pt x="56161" y="9797"/>
                    <a:pt x="55946" y="9550"/>
                    <a:pt x="55668" y="9335"/>
                  </a:cubicBezTo>
                  <a:cubicBezTo>
                    <a:pt x="55391" y="9119"/>
                    <a:pt x="55114" y="8965"/>
                    <a:pt x="54806" y="8842"/>
                  </a:cubicBezTo>
                  <a:cubicBezTo>
                    <a:pt x="54498" y="8719"/>
                    <a:pt x="54128" y="8719"/>
                    <a:pt x="53789" y="8595"/>
                  </a:cubicBezTo>
                  <a:cubicBezTo>
                    <a:pt x="53912" y="8380"/>
                    <a:pt x="54036" y="8164"/>
                    <a:pt x="54128" y="7918"/>
                  </a:cubicBezTo>
                  <a:cubicBezTo>
                    <a:pt x="54190" y="7794"/>
                    <a:pt x="54251" y="7733"/>
                    <a:pt x="54405" y="7733"/>
                  </a:cubicBezTo>
                  <a:cubicBezTo>
                    <a:pt x="54405" y="7733"/>
                    <a:pt x="54405" y="7733"/>
                    <a:pt x="54405" y="7764"/>
                  </a:cubicBezTo>
                  <a:cubicBezTo>
                    <a:pt x="54929" y="7764"/>
                    <a:pt x="55422" y="7918"/>
                    <a:pt x="55853" y="8195"/>
                  </a:cubicBezTo>
                  <a:cubicBezTo>
                    <a:pt x="55884" y="8226"/>
                    <a:pt x="55946" y="8256"/>
                    <a:pt x="55976" y="8256"/>
                  </a:cubicBezTo>
                  <a:lnTo>
                    <a:pt x="56007" y="8256"/>
                  </a:lnTo>
                  <a:cubicBezTo>
                    <a:pt x="56007" y="8256"/>
                    <a:pt x="56007" y="8226"/>
                    <a:pt x="56038" y="8226"/>
                  </a:cubicBezTo>
                  <a:cubicBezTo>
                    <a:pt x="56007" y="7640"/>
                    <a:pt x="55946" y="7055"/>
                    <a:pt x="55915" y="6470"/>
                  </a:cubicBezTo>
                  <a:cubicBezTo>
                    <a:pt x="55884" y="5915"/>
                    <a:pt x="55822" y="5361"/>
                    <a:pt x="55822" y="4775"/>
                  </a:cubicBezTo>
                  <a:cubicBezTo>
                    <a:pt x="55822" y="4406"/>
                    <a:pt x="55822" y="4036"/>
                    <a:pt x="55915" y="3666"/>
                  </a:cubicBezTo>
                  <a:cubicBezTo>
                    <a:pt x="56007" y="3327"/>
                    <a:pt x="56130" y="2927"/>
                    <a:pt x="56439" y="2680"/>
                  </a:cubicBezTo>
                  <a:lnTo>
                    <a:pt x="56439" y="2619"/>
                  </a:lnTo>
                  <a:lnTo>
                    <a:pt x="56408" y="2588"/>
                  </a:lnTo>
                  <a:lnTo>
                    <a:pt x="56346" y="2588"/>
                  </a:lnTo>
                  <a:cubicBezTo>
                    <a:pt x="56223" y="2680"/>
                    <a:pt x="56130" y="2773"/>
                    <a:pt x="56007" y="2865"/>
                  </a:cubicBezTo>
                  <a:cubicBezTo>
                    <a:pt x="55699" y="2680"/>
                    <a:pt x="55422" y="2496"/>
                    <a:pt x="55175" y="2311"/>
                  </a:cubicBezTo>
                  <a:cubicBezTo>
                    <a:pt x="55021" y="2218"/>
                    <a:pt x="54898" y="2095"/>
                    <a:pt x="54713" y="2095"/>
                  </a:cubicBezTo>
                  <a:cubicBezTo>
                    <a:pt x="54467" y="2033"/>
                    <a:pt x="54251" y="2033"/>
                    <a:pt x="54005" y="2033"/>
                  </a:cubicBezTo>
                  <a:cubicBezTo>
                    <a:pt x="53543" y="2033"/>
                    <a:pt x="53111" y="2095"/>
                    <a:pt x="52680" y="2280"/>
                  </a:cubicBezTo>
                  <a:cubicBezTo>
                    <a:pt x="51941" y="2588"/>
                    <a:pt x="51263" y="2958"/>
                    <a:pt x="50647" y="3451"/>
                  </a:cubicBezTo>
                  <a:cubicBezTo>
                    <a:pt x="50154" y="3851"/>
                    <a:pt x="49692" y="4313"/>
                    <a:pt x="49415" y="4898"/>
                  </a:cubicBezTo>
                  <a:cubicBezTo>
                    <a:pt x="49291" y="5083"/>
                    <a:pt x="49168" y="5176"/>
                    <a:pt x="48983" y="5207"/>
                  </a:cubicBezTo>
                  <a:cubicBezTo>
                    <a:pt x="48583" y="5330"/>
                    <a:pt x="48182" y="5453"/>
                    <a:pt x="47843" y="5669"/>
                  </a:cubicBezTo>
                  <a:cubicBezTo>
                    <a:pt x="47689" y="5730"/>
                    <a:pt x="47566" y="5884"/>
                    <a:pt x="47412" y="5884"/>
                  </a:cubicBezTo>
                  <a:cubicBezTo>
                    <a:pt x="47381" y="5915"/>
                    <a:pt x="47350" y="5915"/>
                    <a:pt x="47320" y="5915"/>
                  </a:cubicBezTo>
                  <a:cubicBezTo>
                    <a:pt x="47166" y="5915"/>
                    <a:pt x="47012" y="5853"/>
                    <a:pt x="46888" y="5853"/>
                  </a:cubicBezTo>
                  <a:lnTo>
                    <a:pt x="46796" y="5823"/>
                  </a:lnTo>
                  <a:cubicBezTo>
                    <a:pt x="46796" y="5730"/>
                    <a:pt x="46796" y="5638"/>
                    <a:pt x="46796" y="5545"/>
                  </a:cubicBezTo>
                  <a:cubicBezTo>
                    <a:pt x="46796" y="5422"/>
                    <a:pt x="46704" y="5361"/>
                    <a:pt x="46611" y="5330"/>
                  </a:cubicBezTo>
                  <a:lnTo>
                    <a:pt x="46549" y="5330"/>
                  </a:lnTo>
                  <a:cubicBezTo>
                    <a:pt x="46457" y="5330"/>
                    <a:pt x="46426" y="5361"/>
                    <a:pt x="46365" y="5422"/>
                  </a:cubicBezTo>
                  <a:cubicBezTo>
                    <a:pt x="46303" y="5484"/>
                    <a:pt x="46241" y="5576"/>
                    <a:pt x="46211" y="5638"/>
                  </a:cubicBezTo>
                  <a:cubicBezTo>
                    <a:pt x="46180" y="5761"/>
                    <a:pt x="46118" y="5761"/>
                    <a:pt x="46026" y="5761"/>
                  </a:cubicBezTo>
                  <a:lnTo>
                    <a:pt x="45995" y="5761"/>
                  </a:lnTo>
                  <a:cubicBezTo>
                    <a:pt x="45625" y="5761"/>
                    <a:pt x="45286" y="5823"/>
                    <a:pt x="44917" y="5884"/>
                  </a:cubicBezTo>
                  <a:cubicBezTo>
                    <a:pt x="44824" y="5915"/>
                    <a:pt x="44732" y="5946"/>
                    <a:pt x="44670" y="5946"/>
                  </a:cubicBezTo>
                  <a:cubicBezTo>
                    <a:pt x="44609" y="5946"/>
                    <a:pt x="44578" y="5946"/>
                    <a:pt x="44547" y="5915"/>
                  </a:cubicBezTo>
                  <a:cubicBezTo>
                    <a:pt x="44455" y="5853"/>
                    <a:pt x="44455" y="5730"/>
                    <a:pt x="44393" y="5607"/>
                  </a:cubicBezTo>
                  <a:lnTo>
                    <a:pt x="44362" y="5545"/>
                  </a:lnTo>
                  <a:cubicBezTo>
                    <a:pt x="44116" y="5083"/>
                    <a:pt x="43746" y="4806"/>
                    <a:pt x="43222" y="4775"/>
                  </a:cubicBezTo>
                  <a:cubicBezTo>
                    <a:pt x="42883" y="4744"/>
                    <a:pt x="42575" y="4714"/>
                    <a:pt x="42267" y="4652"/>
                  </a:cubicBezTo>
                  <a:cubicBezTo>
                    <a:pt x="41713" y="4590"/>
                    <a:pt x="41127" y="4529"/>
                    <a:pt x="40573" y="4467"/>
                  </a:cubicBezTo>
                  <a:cubicBezTo>
                    <a:pt x="40018" y="4406"/>
                    <a:pt x="39464" y="4344"/>
                    <a:pt x="38909" y="4282"/>
                  </a:cubicBezTo>
                  <a:lnTo>
                    <a:pt x="38817" y="4252"/>
                  </a:lnTo>
                  <a:lnTo>
                    <a:pt x="38848" y="4128"/>
                  </a:lnTo>
                  <a:cubicBezTo>
                    <a:pt x="38971" y="4005"/>
                    <a:pt x="39094" y="3882"/>
                    <a:pt x="39217" y="3759"/>
                  </a:cubicBezTo>
                  <a:cubicBezTo>
                    <a:pt x="39649" y="3235"/>
                    <a:pt x="39988" y="2650"/>
                    <a:pt x="40080" y="1941"/>
                  </a:cubicBezTo>
                  <a:cubicBezTo>
                    <a:pt x="40142" y="1417"/>
                    <a:pt x="39988" y="924"/>
                    <a:pt x="39556" y="555"/>
                  </a:cubicBezTo>
                  <a:cubicBezTo>
                    <a:pt x="39279" y="308"/>
                    <a:pt x="38971" y="154"/>
                    <a:pt x="38632" y="62"/>
                  </a:cubicBezTo>
                  <a:cubicBezTo>
                    <a:pt x="38447" y="31"/>
                    <a:pt x="38262" y="0"/>
                    <a:pt x="38078" y="0"/>
                  </a:cubicBezTo>
                  <a:close/>
                  <a:moveTo>
                    <a:pt x="23598" y="23167"/>
                  </a:moveTo>
                  <a:cubicBezTo>
                    <a:pt x="23691" y="23167"/>
                    <a:pt x="23752" y="23198"/>
                    <a:pt x="23721" y="23260"/>
                  </a:cubicBezTo>
                  <a:cubicBezTo>
                    <a:pt x="23691" y="23321"/>
                    <a:pt x="23691" y="23383"/>
                    <a:pt x="23660" y="23444"/>
                  </a:cubicBezTo>
                  <a:lnTo>
                    <a:pt x="23598" y="23444"/>
                  </a:lnTo>
                  <a:cubicBezTo>
                    <a:pt x="23506" y="23414"/>
                    <a:pt x="23475" y="23260"/>
                    <a:pt x="23506" y="23198"/>
                  </a:cubicBezTo>
                  <a:lnTo>
                    <a:pt x="23598" y="23167"/>
                  </a:lnTo>
                  <a:close/>
                  <a:moveTo>
                    <a:pt x="60074" y="18084"/>
                  </a:moveTo>
                  <a:lnTo>
                    <a:pt x="60074" y="19778"/>
                  </a:lnTo>
                  <a:cubicBezTo>
                    <a:pt x="60105" y="19747"/>
                    <a:pt x="60166" y="19717"/>
                    <a:pt x="60197" y="19655"/>
                  </a:cubicBezTo>
                  <a:cubicBezTo>
                    <a:pt x="60351" y="19778"/>
                    <a:pt x="60505" y="19871"/>
                    <a:pt x="60628" y="19963"/>
                  </a:cubicBezTo>
                  <a:cubicBezTo>
                    <a:pt x="60721" y="20025"/>
                    <a:pt x="60751" y="20117"/>
                    <a:pt x="60844" y="20117"/>
                  </a:cubicBezTo>
                  <a:lnTo>
                    <a:pt x="60906" y="20117"/>
                  </a:lnTo>
                  <a:lnTo>
                    <a:pt x="60936" y="20148"/>
                  </a:lnTo>
                  <a:lnTo>
                    <a:pt x="60906" y="20210"/>
                  </a:lnTo>
                  <a:cubicBezTo>
                    <a:pt x="60690" y="20333"/>
                    <a:pt x="60443" y="20487"/>
                    <a:pt x="60228" y="20610"/>
                  </a:cubicBezTo>
                  <a:cubicBezTo>
                    <a:pt x="60166" y="20641"/>
                    <a:pt x="60135" y="20703"/>
                    <a:pt x="60074" y="20733"/>
                  </a:cubicBezTo>
                  <a:lnTo>
                    <a:pt x="60074" y="21072"/>
                  </a:lnTo>
                  <a:cubicBezTo>
                    <a:pt x="60289" y="20918"/>
                    <a:pt x="60505" y="20764"/>
                    <a:pt x="60751" y="20610"/>
                  </a:cubicBezTo>
                  <a:cubicBezTo>
                    <a:pt x="60844" y="20548"/>
                    <a:pt x="60936" y="20456"/>
                    <a:pt x="61029" y="20394"/>
                  </a:cubicBezTo>
                  <a:cubicBezTo>
                    <a:pt x="61060" y="20394"/>
                    <a:pt x="61060" y="20364"/>
                    <a:pt x="61090" y="20364"/>
                  </a:cubicBezTo>
                  <a:cubicBezTo>
                    <a:pt x="61152" y="20364"/>
                    <a:pt x="61183" y="20394"/>
                    <a:pt x="61214" y="20456"/>
                  </a:cubicBezTo>
                  <a:cubicBezTo>
                    <a:pt x="61306" y="20610"/>
                    <a:pt x="61398" y="20764"/>
                    <a:pt x="61522" y="20887"/>
                  </a:cubicBezTo>
                  <a:cubicBezTo>
                    <a:pt x="61614" y="20949"/>
                    <a:pt x="61583" y="21072"/>
                    <a:pt x="61491" y="21165"/>
                  </a:cubicBezTo>
                  <a:cubicBezTo>
                    <a:pt x="61429" y="21257"/>
                    <a:pt x="61368" y="21349"/>
                    <a:pt x="61275" y="21380"/>
                  </a:cubicBezTo>
                  <a:cubicBezTo>
                    <a:pt x="60875" y="21658"/>
                    <a:pt x="60536" y="21996"/>
                    <a:pt x="60105" y="22243"/>
                  </a:cubicBezTo>
                  <a:cubicBezTo>
                    <a:pt x="60105" y="22243"/>
                    <a:pt x="60074" y="22243"/>
                    <a:pt x="60074" y="22274"/>
                  </a:cubicBezTo>
                  <a:lnTo>
                    <a:pt x="60074" y="23660"/>
                  </a:lnTo>
                  <a:lnTo>
                    <a:pt x="61522" y="22613"/>
                  </a:lnTo>
                  <a:cubicBezTo>
                    <a:pt x="62323" y="22027"/>
                    <a:pt x="63124" y="21442"/>
                    <a:pt x="63925" y="20826"/>
                  </a:cubicBezTo>
                  <a:cubicBezTo>
                    <a:pt x="64017" y="20764"/>
                    <a:pt x="64140" y="20703"/>
                    <a:pt x="64263" y="20703"/>
                  </a:cubicBezTo>
                  <a:lnTo>
                    <a:pt x="64849" y="20703"/>
                  </a:lnTo>
                  <a:cubicBezTo>
                    <a:pt x="64849" y="20641"/>
                    <a:pt x="64818" y="20610"/>
                    <a:pt x="64787" y="20579"/>
                  </a:cubicBezTo>
                  <a:lnTo>
                    <a:pt x="64695" y="20548"/>
                  </a:lnTo>
                  <a:cubicBezTo>
                    <a:pt x="64664" y="20579"/>
                    <a:pt x="64602" y="20579"/>
                    <a:pt x="64572" y="20579"/>
                  </a:cubicBezTo>
                  <a:cubicBezTo>
                    <a:pt x="64325" y="20579"/>
                    <a:pt x="64109" y="20456"/>
                    <a:pt x="63925" y="20333"/>
                  </a:cubicBezTo>
                  <a:cubicBezTo>
                    <a:pt x="62692" y="19593"/>
                    <a:pt x="61460" y="18885"/>
                    <a:pt x="60228" y="18176"/>
                  </a:cubicBezTo>
                  <a:cubicBezTo>
                    <a:pt x="60166" y="18146"/>
                    <a:pt x="60135" y="18115"/>
                    <a:pt x="60074" y="18084"/>
                  </a:cubicBezTo>
                  <a:close/>
                  <a:moveTo>
                    <a:pt x="19316" y="24430"/>
                  </a:moveTo>
                  <a:cubicBezTo>
                    <a:pt x="19378" y="24430"/>
                    <a:pt x="19378" y="24461"/>
                    <a:pt x="19408" y="24523"/>
                  </a:cubicBezTo>
                  <a:cubicBezTo>
                    <a:pt x="19378" y="24553"/>
                    <a:pt x="19347" y="24646"/>
                    <a:pt x="19347" y="24707"/>
                  </a:cubicBezTo>
                  <a:cubicBezTo>
                    <a:pt x="19316" y="24738"/>
                    <a:pt x="19316" y="24738"/>
                    <a:pt x="19285" y="24738"/>
                  </a:cubicBezTo>
                  <a:cubicBezTo>
                    <a:pt x="19254" y="24738"/>
                    <a:pt x="19224" y="24738"/>
                    <a:pt x="19224" y="24707"/>
                  </a:cubicBezTo>
                  <a:lnTo>
                    <a:pt x="19193" y="24677"/>
                  </a:lnTo>
                  <a:cubicBezTo>
                    <a:pt x="19100" y="24523"/>
                    <a:pt x="19131" y="24430"/>
                    <a:pt x="19316" y="24430"/>
                  </a:cubicBezTo>
                  <a:close/>
                  <a:moveTo>
                    <a:pt x="14972" y="26987"/>
                  </a:moveTo>
                  <a:cubicBezTo>
                    <a:pt x="15003" y="26987"/>
                    <a:pt x="15034" y="27018"/>
                    <a:pt x="15034" y="27049"/>
                  </a:cubicBezTo>
                  <a:cubicBezTo>
                    <a:pt x="15034" y="27141"/>
                    <a:pt x="15034" y="27234"/>
                    <a:pt x="14972" y="27295"/>
                  </a:cubicBezTo>
                  <a:lnTo>
                    <a:pt x="14849" y="27203"/>
                  </a:lnTo>
                  <a:cubicBezTo>
                    <a:pt x="14757" y="27110"/>
                    <a:pt x="14787" y="27049"/>
                    <a:pt x="14911" y="26987"/>
                  </a:cubicBezTo>
                  <a:close/>
                  <a:moveTo>
                    <a:pt x="10197" y="29267"/>
                  </a:moveTo>
                  <a:cubicBezTo>
                    <a:pt x="10259" y="29359"/>
                    <a:pt x="10320" y="29452"/>
                    <a:pt x="10320" y="29575"/>
                  </a:cubicBezTo>
                  <a:lnTo>
                    <a:pt x="10259" y="29606"/>
                  </a:lnTo>
                  <a:cubicBezTo>
                    <a:pt x="10166" y="29575"/>
                    <a:pt x="10074" y="29513"/>
                    <a:pt x="9951" y="29452"/>
                  </a:cubicBezTo>
                  <a:cubicBezTo>
                    <a:pt x="10043" y="29359"/>
                    <a:pt x="10074" y="29329"/>
                    <a:pt x="10105" y="29267"/>
                  </a:cubicBezTo>
                  <a:close/>
                  <a:moveTo>
                    <a:pt x="15527" y="29051"/>
                  </a:moveTo>
                  <a:lnTo>
                    <a:pt x="15558" y="29082"/>
                  </a:lnTo>
                  <a:lnTo>
                    <a:pt x="15558" y="29144"/>
                  </a:lnTo>
                  <a:cubicBezTo>
                    <a:pt x="15712" y="29359"/>
                    <a:pt x="15835" y="29606"/>
                    <a:pt x="15866" y="29852"/>
                  </a:cubicBezTo>
                  <a:cubicBezTo>
                    <a:pt x="15681" y="29667"/>
                    <a:pt x="15619" y="29421"/>
                    <a:pt x="15527" y="29174"/>
                  </a:cubicBezTo>
                  <a:lnTo>
                    <a:pt x="15465" y="29113"/>
                  </a:lnTo>
                  <a:lnTo>
                    <a:pt x="15527" y="29051"/>
                  </a:lnTo>
                  <a:close/>
                  <a:moveTo>
                    <a:pt x="15866" y="29852"/>
                  </a:moveTo>
                  <a:lnTo>
                    <a:pt x="15866" y="29852"/>
                  </a:lnTo>
                  <a:cubicBezTo>
                    <a:pt x="15958" y="29883"/>
                    <a:pt x="15927" y="29945"/>
                    <a:pt x="15927" y="30006"/>
                  </a:cubicBezTo>
                  <a:cubicBezTo>
                    <a:pt x="15835" y="30006"/>
                    <a:pt x="15866" y="29914"/>
                    <a:pt x="15866" y="29852"/>
                  </a:cubicBezTo>
                  <a:close/>
                  <a:moveTo>
                    <a:pt x="15927" y="30006"/>
                  </a:moveTo>
                  <a:lnTo>
                    <a:pt x="15927" y="30006"/>
                  </a:lnTo>
                  <a:cubicBezTo>
                    <a:pt x="16020" y="30037"/>
                    <a:pt x="16020" y="30099"/>
                    <a:pt x="16020" y="30160"/>
                  </a:cubicBezTo>
                  <a:cubicBezTo>
                    <a:pt x="15896" y="30160"/>
                    <a:pt x="15927" y="30068"/>
                    <a:pt x="15927" y="30006"/>
                  </a:cubicBezTo>
                  <a:close/>
                  <a:moveTo>
                    <a:pt x="16020" y="30160"/>
                  </a:moveTo>
                  <a:lnTo>
                    <a:pt x="16020" y="30160"/>
                  </a:lnTo>
                  <a:cubicBezTo>
                    <a:pt x="16112" y="30191"/>
                    <a:pt x="16112" y="30314"/>
                    <a:pt x="16143" y="30376"/>
                  </a:cubicBezTo>
                  <a:lnTo>
                    <a:pt x="16112" y="30407"/>
                  </a:lnTo>
                  <a:lnTo>
                    <a:pt x="16081" y="30407"/>
                  </a:lnTo>
                  <a:cubicBezTo>
                    <a:pt x="16020" y="30345"/>
                    <a:pt x="15989" y="30253"/>
                    <a:pt x="16020" y="30160"/>
                  </a:cubicBezTo>
                  <a:close/>
                  <a:moveTo>
                    <a:pt x="11029" y="31362"/>
                  </a:moveTo>
                  <a:lnTo>
                    <a:pt x="11091" y="31393"/>
                  </a:lnTo>
                  <a:cubicBezTo>
                    <a:pt x="11214" y="31670"/>
                    <a:pt x="11368" y="31947"/>
                    <a:pt x="11399" y="32255"/>
                  </a:cubicBezTo>
                  <a:lnTo>
                    <a:pt x="11306" y="32194"/>
                  </a:lnTo>
                  <a:cubicBezTo>
                    <a:pt x="11214" y="31947"/>
                    <a:pt x="11121" y="31701"/>
                    <a:pt x="11029" y="31454"/>
                  </a:cubicBezTo>
                  <a:lnTo>
                    <a:pt x="11029" y="31362"/>
                  </a:lnTo>
                  <a:close/>
                  <a:moveTo>
                    <a:pt x="11399" y="32255"/>
                  </a:moveTo>
                  <a:lnTo>
                    <a:pt x="11399" y="32255"/>
                  </a:lnTo>
                  <a:cubicBezTo>
                    <a:pt x="11522" y="32440"/>
                    <a:pt x="11584" y="32625"/>
                    <a:pt x="11614" y="32841"/>
                  </a:cubicBezTo>
                  <a:cubicBezTo>
                    <a:pt x="11614" y="32841"/>
                    <a:pt x="11614" y="32841"/>
                    <a:pt x="11645" y="32871"/>
                  </a:cubicBezTo>
                  <a:lnTo>
                    <a:pt x="11614" y="32871"/>
                  </a:lnTo>
                  <a:cubicBezTo>
                    <a:pt x="11614" y="32871"/>
                    <a:pt x="11614" y="32841"/>
                    <a:pt x="11614" y="32841"/>
                  </a:cubicBezTo>
                  <a:cubicBezTo>
                    <a:pt x="11460" y="32656"/>
                    <a:pt x="11429" y="32532"/>
                    <a:pt x="11399" y="32255"/>
                  </a:cubicBezTo>
                  <a:close/>
                  <a:moveTo>
                    <a:pt x="11614" y="32871"/>
                  </a:moveTo>
                  <a:lnTo>
                    <a:pt x="11614" y="32871"/>
                  </a:lnTo>
                  <a:cubicBezTo>
                    <a:pt x="11738" y="32902"/>
                    <a:pt x="11707" y="32995"/>
                    <a:pt x="11707" y="33087"/>
                  </a:cubicBezTo>
                  <a:cubicBezTo>
                    <a:pt x="11614" y="33025"/>
                    <a:pt x="11614" y="32964"/>
                    <a:pt x="11614" y="32871"/>
                  </a:cubicBezTo>
                  <a:close/>
                  <a:moveTo>
                    <a:pt x="6285" y="33734"/>
                  </a:moveTo>
                  <a:cubicBezTo>
                    <a:pt x="6316" y="33734"/>
                    <a:pt x="6346" y="33765"/>
                    <a:pt x="6346" y="33796"/>
                  </a:cubicBezTo>
                  <a:lnTo>
                    <a:pt x="6377" y="33919"/>
                  </a:lnTo>
                  <a:cubicBezTo>
                    <a:pt x="6377" y="33950"/>
                    <a:pt x="6377" y="33980"/>
                    <a:pt x="6346" y="33980"/>
                  </a:cubicBezTo>
                  <a:lnTo>
                    <a:pt x="6316" y="33980"/>
                  </a:lnTo>
                  <a:lnTo>
                    <a:pt x="6254" y="33950"/>
                  </a:lnTo>
                  <a:cubicBezTo>
                    <a:pt x="6223" y="33950"/>
                    <a:pt x="6131" y="33919"/>
                    <a:pt x="6161" y="33857"/>
                  </a:cubicBezTo>
                  <a:lnTo>
                    <a:pt x="6254" y="33734"/>
                  </a:lnTo>
                  <a:close/>
                  <a:moveTo>
                    <a:pt x="11707" y="33087"/>
                  </a:moveTo>
                  <a:lnTo>
                    <a:pt x="11799" y="33149"/>
                  </a:lnTo>
                  <a:cubicBezTo>
                    <a:pt x="12107" y="33642"/>
                    <a:pt x="12415" y="34134"/>
                    <a:pt x="12723" y="34627"/>
                  </a:cubicBezTo>
                  <a:lnTo>
                    <a:pt x="12754" y="34751"/>
                  </a:lnTo>
                  <a:lnTo>
                    <a:pt x="12754" y="34781"/>
                  </a:lnTo>
                  <a:lnTo>
                    <a:pt x="12723" y="34781"/>
                  </a:lnTo>
                  <a:cubicBezTo>
                    <a:pt x="12631" y="34751"/>
                    <a:pt x="12631" y="34689"/>
                    <a:pt x="12569" y="34627"/>
                  </a:cubicBezTo>
                  <a:cubicBezTo>
                    <a:pt x="12323" y="34227"/>
                    <a:pt x="12076" y="33826"/>
                    <a:pt x="11799" y="33395"/>
                  </a:cubicBezTo>
                  <a:cubicBezTo>
                    <a:pt x="11738" y="33303"/>
                    <a:pt x="11676" y="33210"/>
                    <a:pt x="11707" y="33087"/>
                  </a:cubicBezTo>
                  <a:close/>
                  <a:moveTo>
                    <a:pt x="29421" y="36044"/>
                  </a:moveTo>
                  <a:cubicBezTo>
                    <a:pt x="28774" y="36075"/>
                    <a:pt x="28158" y="36137"/>
                    <a:pt x="27511" y="36291"/>
                  </a:cubicBezTo>
                  <a:cubicBezTo>
                    <a:pt x="26525" y="36537"/>
                    <a:pt x="25632" y="36969"/>
                    <a:pt x="24769" y="37523"/>
                  </a:cubicBezTo>
                  <a:cubicBezTo>
                    <a:pt x="24091" y="37955"/>
                    <a:pt x="23444" y="38447"/>
                    <a:pt x="22890" y="39033"/>
                  </a:cubicBezTo>
                  <a:lnTo>
                    <a:pt x="22859" y="39094"/>
                  </a:lnTo>
                  <a:lnTo>
                    <a:pt x="22890" y="39125"/>
                  </a:lnTo>
                  <a:lnTo>
                    <a:pt x="22920" y="39156"/>
                  </a:lnTo>
                  <a:cubicBezTo>
                    <a:pt x="22982" y="39094"/>
                    <a:pt x="23075" y="39033"/>
                    <a:pt x="23136" y="38940"/>
                  </a:cubicBezTo>
                  <a:cubicBezTo>
                    <a:pt x="23598" y="38509"/>
                    <a:pt x="24091" y="38139"/>
                    <a:pt x="24615" y="37770"/>
                  </a:cubicBezTo>
                  <a:cubicBezTo>
                    <a:pt x="25385" y="37277"/>
                    <a:pt x="26217" y="36876"/>
                    <a:pt x="27110" y="36599"/>
                  </a:cubicBezTo>
                  <a:cubicBezTo>
                    <a:pt x="27665" y="36445"/>
                    <a:pt x="28250" y="36322"/>
                    <a:pt x="28835" y="36260"/>
                  </a:cubicBezTo>
                  <a:lnTo>
                    <a:pt x="29821" y="36260"/>
                  </a:lnTo>
                  <a:lnTo>
                    <a:pt x="29821" y="36044"/>
                  </a:lnTo>
                  <a:close/>
                  <a:moveTo>
                    <a:pt x="3112" y="39310"/>
                  </a:moveTo>
                  <a:lnTo>
                    <a:pt x="3173" y="39402"/>
                  </a:lnTo>
                  <a:cubicBezTo>
                    <a:pt x="3204" y="39464"/>
                    <a:pt x="3266" y="39495"/>
                    <a:pt x="3173" y="39556"/>
                  </a:cubicBezTo>
                  <a:lnTo>
                    <a:pt x="3050" y="39556"/>
                  </a:lnTo>
                  <a:cubicBezTo>
                    <a:pt x="2988" y="39495"/>
                    <a:pt x="3019" y="39464"/>
                    <a:pt x="3050" y="39402"/>
                  </a:cubicBezTo>
                  <a:lnTo>
                    <a:pt x="3112" y="39310"/>
                  </a:lnTo>
                  <a:close/>
                  <a:moveTo>
                    <a:pt x="955" y="45903"/>
                  </a:moveTo>
                  <a:lnTo>
                    <a:pt x="986" y="45964"/>
                  </a:lnTo>
                  <a:lnTo>
                    <a:pt x="924" y="46026"/>
                  </a:lnTo>
                  <a:cubicBezTo>
                    <a:pt x="893" y="46026"/>
                    <a:pt x="863" y="46026"/>
                    <a:pt x="863" y="45964"/>
                  </a:cubicBezTo>
                  <a:lnTo>
                    <a:pt x="955" y="45903"/>
                  </a:lnTo>
                  <a:close/>
                  <a:moveTo>
                    <a:pt x="6500" y="44824"/>
                  </a:moveTo>
                  <a:lnTo>
                    <a:pt x="6562" y="44855"/>
                  </a:lnTo>
                  <a:cubicBezTo>
                    <a:pt x="7086" y="45317"/>
                    <a:pt x="7579" y="45780"/>
                    <a:pt x="8102" y="46242"/>
                  </a:cubicBezTo>
                  <a:cubicBezTo>
                    <a:pt x="8133" y="46272"/>
                    <a:pt x="8164" y="46303"/>
                    <a:pt x="8164" y="46365"/>
                  </a:cubicBezTo>
                  <a:lnTo>
                    <a:pt x="8133" y="46426"/>
                  </a:lnTo>
                  <a:lnTo>
                    <a:pt x="8041" y="46365"/>
                  </a:lnTo>
                  <a:cubicBezTo>
                    <a:pt x="7517" y="45903"/>
                    <a:pt x="6993" y="45471"/>
                    <a:pt x="6470" y="45009"/>
                  </a:cubicBezTo>
                  <a:lnTo>
                    <a:pt x="6408" y="44917"/>
                  </a:lnTo>
                  <a:lnTo>
                    <a:pt x="6439" y="44855"/>
                  </a:lnTo>
                  <a:lnTo>
                    <a:pt x="6500" y="44824"/>
                  </a:lnTo>
                  <a:close/>
                  <a:moveTo>
                    <a:pt x="5638" y="48182"/>
                  </a:moveTo>
                  <a:lnTo>
                    <a:pt x="5638" y="48182"/>
                  </a:lnTo>
                  <a:cubicBezTo>
                    <a:pt x="5699" y="48213"/>
                    <a:pt x="5761" y="48244"/>
                    <a:pt x="5792" y="48275"/>
                  </a:cubicBezTo>
                  <a:cubicBezTo>
                    <a:pt x="6377" y="48675"/>
                    <a:pt x="6932" y="49076"/>
                    <a:pt x="7517" y="49507"/>
                  </a:cubicBezTo>
                  <a:lnTo>
                    <a:pt x="7609" y="49600"/>
                  </a:lnTo>
                  <a:lnTo>
                    <a:pt x="7609" y="49661"/>
                  </a:lnTo>
                  <a:lnTo>
                    <a:pt x="7548" y="49692"/>
                  </a:lnTo>
                  <a:cubicBezTo>
                    <a:pt x="7517" y="49661"/>
                    <a:pt x="7455" y="49630"/>
                    <a:pt x="7394" y="49600"/>
                  </a:cubicBezTo>
                  <a:cubicBezTo>
                    <a:pt x="6870" y="49230"/>
                    <a:pt x="6346" y="48829"/>
                    <a:pt x="5792" y="48460"/>
                  </a:cubicBezTo>
                  <a:cubicBezTo>
                    <a:pt x="5730" y="48398"/>
                    <a:pt x="5638" y="48367"/>
                    <a:pt x="5638" y="48182"/>
                  </a:cubicBezTo>
                  <a:close/>
                  <a:moveTo>
                    <a:pt x="24430" y="20394"/>
                  </a:moveTo>
                  <a:cubicBezTo>
                    <a:pt x="23567" y="20394"/>
                    <a:pt x="22736" y="20456"/>
                    <a:pt x="21904" y="20610"/>
                  </a:cubicBezTo>
                  <a:cubicBezTo>
                    <a:pt x="21596" y="20672"/>
                    <a:pt x="21319" y="20764"/>
                    <a:pt x="21041" y="20887"/>
                  </a:cubicBezTo>
                  <a:cubicBezTo>
                    <a:pt x="20702" y="21011"/>
                    <a:pt x="20394" y="21226"/>
                    <a:pt x="20179" y="21504"/>
                  </a:cubicBezTo>
                  <a:cubicBezTo>
                    <a:pt x="19932" y="21781"/>
                    <a:pt x="19778" y="22120"/>
                    <a:pt x="19778" y="22489"/>
                  </a:cubicBezTo>
                  <a:cubicBezTo>
                    <a:pt x="19778" y="22797"/>
                    <a:pt x="19809" y="23075"/>
                    <a:pt x="19901" y="23352"/>
                  </a:cubicBezTo>
                  <a:cubicBezTo>
                    <a:pt x="19932" y="23444"/>
                    <a:pt x="19932" y="23506"/>
                    <a:pt x="19840" y="23537"/>
                  </a:cubicBezTo>
                  <a:cubicBezTo>
                    <a:pt x="19563" y="23629"/>
                    <a:pt x="19254" y="23660"/>
                    <a:pt x="19008" y="23845"/>
                  </a:cubicBezTo>
                  <a:lnTo>
                    <a:pt x="18854" y="23845"/>
                  </a:lnTo>
                  <a:cubicBezTo>
                    <a:pt x="18731" y="23845"/>
                    <a:pt x="18638" y="23906"/>
                    <a:pt x="18515" y="23968"/>
                  </a:cubicBezTo>
                  <a:cubicBezTo>
                    <a:pt x="17437" y="24399"/>
                    <a:pt x="16359" y="24861"/>
                    <a:pt x="15342" y="25447"/>
                  </a:cubicBezTo>
                  <a:cubicBezTo>
                    <a:pt x="15157" y="25539"/>
                    <a:pt x="14972" y="25632"/>
                    <a:pt x="14787" y="25724"/>
                  </a:cubicBezTo>
                  <a:cubicBezTo>
                    <a:pt x="14418" y="25940"/>
                    <a:pt x="14048" y="26155"/>
                    <a:pt x="13709" y="26371"/>
                  </a:cubicBezTo>
                  <a:cubicBezTo>
                    <a:pt x="13401" y="26587"/>
                    <a:pt x="13093" y="26802"/>
                    <a:pt x="12785" y="26987"/>
                  </a:cubicBezTo>
                  <a:cubicBezTo>
                    <a:pt x="11830" y="27573"/>
                    <a:pt x="10998" y="28312"/>
                    <a:pt x="10197" y="29051"/>
                  </a:cubicBezTo>
                  <a:cubicBezTo>
                    <a:pt x="9304" y="29852"/>
                    <a:pt x="8472" y="30715"/>
                    <a:pt x="7702" y="31639"/>
                  </a:cubicBezTo>
                  <a:cubicBezTo>
                    <a:pt x="7147" y="32286"/>
                    <a:pt x="6624" y="32995"/>
                    <a:pt x="6131" y="33703"/>
                  </a:cubicBezTo>
                  <a:cubicBezTo>
                    <a:pt x="5237" y="34997"/>
                    <a:pt x="4405" y="36322"/>
                    <a:pt x="3728" y="37739"/>
                  </a:cubicBezTo>
                  <a:cubicBezTo>
                    <a:pt x="2896" y="39402"/>
                    <a:pt x="2126" y="41066"/>
                    <a:pt x="1571" y="42853"/>
                  </a:cubicBezTo>
                  <a:cubicBezTo>
                    <a:pt x="1325" y="43654"/>
                    <a:pt x="1078" y="44424"/>
                    <a:pt x="863" y="45194"/>
                  </a:cubicBezTo>
                  <a:cubicBezTo>
                    <a:pt x="647" y="46026"/>
                    <a:pt x="493" y="46858"/>
                    <a:pt x="308" y="47690"/>
                  </a:cubicBezTo>
                  <a:cubicBezTo>
                    <a:pt x="154" y="48398"/>
                    <a:pt x="92" y="49107"/>
                    <a:pt x="0" y="49815"/>
                  </a:cubicBezTo>
                  <a:lnTo>
                    <a:pt x="2988" y="49815"/>
                  </a:lnTo>
                  <a:cubicBezTo>
                    <a:pt x="2958" y="49815"/>
                    <a:pt x="2927" y="49784"/>
                    <a:pt x="2927" y="49754"/>
                  </a:cubicBezTo>
                  <a:cubicBezTo>
                    <a:pt x="3050" y="49692"/>
                    <a:pt x="3142" y="49661"/>
                    <a:pt x="3173" y="49661"/>
                  </a:cubicBezTo>
                  <a:cubicBezTo>
                    <a:pt x="3266" y="49661"/>
                    <a:pt x="3296" y="49692"/>
                    <a:pt x="3389" y="49815"/>
                  </a:cubicBezTo>
                  <a:lnTo>
                    <a:pt x="4221" y="49815"/>
                  </a:lnTo>
                  <a:cubicBezTo>
                    <a:pt x="4251" y="49476"/>
                    <a:pt x="4251" y="49137"/>
                    <a:pt x="4313" y="48799"/>
                  </a:cubicBezTo>
                  <a:lnTo>
                    <a:pt x="4344" y="48799"/>
                  </a:lnTo>
                  <a:cubicBezTo>
                    <a:pt x="4529" y="48799"/>
                    <a:pt x="4652" y="48922"/>
                    <a:pt x="4837" y="48953"/>
                  </a:cubicBezTo>
                  <a:cubicBezTo>
                    <a:pt x="4929" y="48983"/>
                    <a:pt x="5052" y="49076"/>
                    <a:pt x="5176" y="49076"/>
                  </a:cubicBezTo>
                  <a:lnTo>
                    <a:pt x="5237" y="49076"/>
                  </a:lnTo>
                  <a:cubicBezTo>
                    <a:pt x="5391" y="49014"/>
                    <a:pt x="5422" y="48860"/>
                    <a:pt x="5515" y="48737"/>
                  </a:cubicBezTo>
                  <a:cubicBezTo>
                    <a:pt x="5607" y="48768"/>
                    <a:pt x="5669" y="48799"/>
                    <a:pt x="5730" y="48860"/>
                  </a:cubicBezTo>
                  <a:cubicBezTo>
                    <a:pt x="6161" y="49168"/>
                    <a:pt x="6624" y="49507"/>
                    <a:pt x="7086" y="49815"/>
                  </a:cubicBezTo>
                  <a:lnTo>
                    <a:pt x="7733" y="49815"/>
                  </a:lnTo>
                  <a:cubicBezTo>
                    <a:pt x="7763" y="49784"/>
                    <a:pt x="7825" y="49754"/>
                    <a:pt x="7887" y="49692"/>
                  </a:cubicBezTo>
                  <a:cubicBezTo>
                    <a:pt x="7733" y="49446"/>
                    <a:pt x="7609" y="49261"/>
                    <a:pt x="7425" y="49137"/>
                  </a:cubicBezTo>
                  <a:cubicBezTo>
                    <a:pt x="6839" y="48706"/>
                    <a:pt x="6254" y="48306"/>
                    <a:pt x="5669" y="47874"/>
                  </a:cubicBezTo>
                  <a:cubicBezTo>
                    <a:pt x="5638" y="47844"/>
                    <a:pt x="5576" y="47813"/>
                    <a:pt x="5515" y="47813"/>
                  </a:cubicBezTo>
                  <a:cubicBezTo>
                    <a:pt x="5484" y="47813"/>
                    <a:pt x="5453" y="47813"/>
                    <a:pt x="5391" y="47844"/>
                  </a:cubicBezTo>
                  <a:lnTo>
                    <a:pt x="5360" y="47844"/>
                  </a:lnTo>
                  <a:cubicBezTo>
                    <a:pt x="5299" y="47844"/>
                    <a:pt x="5268" y="47813"/>
                    <a:pt x="5237" y="47782"/>
                  </a:cubicBezTo>
                  <a:cubicBezTo>
                    <a:pt x="4991" y="47474"/>
                    <a:pt x="4744" y="47197"/>
                    <a:pt x="4498" y="46889"/>
                  </a:cubicBezTo>
                  <a:cubicBezTo>
                    <a:pt x="4313" y="46704"/>
                    <a:pt x="4159" y="46519"/>
                    <a:pt x="4005" y="46334"/>
                  </a:cubicBezTo>
                  <a:cubicBezTo>
                    <a:pt x="4005" y="46211"/>
                    <a:pt x="4097" y="46211"/>
                    <a:pt x="4159" y="46180"/>
                  </a:cubicBezTo>
                  <a:cubicBezTo>
                    <a:pt x="4405" y="46026"/>
                    <a:pt x="4652" y="45903"/>
                    <a:pt x="4898" y="45780"/>
                  </a:cubicBezTo>
                  <a:cubicBezTo>
                    <a:pt x="5022" y="45718"/>
                    <a:pt x="5114" y="45625"/>
                    <a:pt x="5176" y="45533"/>
                  </a:cubicBezTo>
                  <a:cubicBezTo>
                    <a:pt x="5360" y="45256"/>
                    <a:pt x="5545" y="45009"/>
                    <a:pt x="5730" y="44763"/>
                  </a:cubicBezTo>
                  <a:lnTo>
                    <a:pt x="5792" y="44824"/>
                  </a:lnTo>
                  <a:cubicBezTo>
                    <a:pt x="6007" y="45133"/>
                    <a:pt x="6316" y="45379"/>
                    <a:pt x="6593" y="45595"/>
                  </a:cubicBezTo>
                  <a:cubicBezTo>
                    <a:pt x="6962" y="45903"/>
                    <a:pt x="7332" y="46211"/>
                    <a:pt x="7702" y="46550"/>
                  </a:cubicBezTo>
                  <a:cubicBezTo>
                    <a:pt x="7794" y="46611"/>
                    <a:pt x="7887" y="46673"/>
                    <a:pt x="7979" y="46735"/>
                  </a:cubicBezTo>
                  <a:cubicBezTo>
                    <a:pt x="8010" y="46704"/>
                    <a:pt x="8072" y="46642"/>
                    <a:pt x="8133" y="46611"/>
                  </a:cubicBezTo>
                  <a:cubicBezTo>
                    <a:pt x="8441" y="46365"/>
                    <a:pt x="8441" y="46303"/>
                    <a:pt x="8195" y="45964"/>
                  </a:cubicBezTo>
                  <a:cubicBezTo>
                    <a:pt x="8133" y="45872"/>
                    <a:pt x="8041" y="45810"/>
                    <a:pt x="7948" y="45749"/>
                  </a:cubicBezTo>
                  <a:cubicBezTo>
                    <a:pt x="7486" y="45348"/>
                    <a:pt x="7024" y="44917"/>
                    <a:pt x="6531" y="44547"/>
                  </a:cubicBezTo>
                  <a:cubicBezTo>
                    <a:pt x="6408" y="44424"/>
                    <a:pt x="6285" y="44270"/>
                    <a:pt x="6192" y="44147"/>
                  </a:cubicBezTo>
                  <a:cubicBezTo>
                    <a:pt x="5946" y="43777"/>
                    <a:pt x="5669" y="43407"/>
                    <a:pt x="5422" y="43038"/>
                  </a:cubicBezTo>
                  <a:cubicBezTo>
                    <a:pt x="5299" y="42884"/>
                    <a:pt x="5268" y="42730"/>
                    <a:pt x="5330" y="42545"/>
                  </a:cubicBezTo>
                  <a:cubicBezTo>
                    <a:pt x="5484" y="41929"/>
                    <a:pt x="5638" y="41312"/>
                    <a:pt x="5792" y="40727"/>
                  </a:cubicBezTo>
                  <a:cubicBezTo>
                    <a:pt x="5823" y="40696"/>
                    <a:pt x="5853" y="40696"/>
                    <a:pt x="5884" y="40696"/>
                  </a:cubicBezTo>
                  <a:cubicBezTo>
                    <a:pt x="5915" y="40696"/>
                    <a:pt x="5977" y="40727"/>
                    <a:pt x="6007" y="40758"/>
                  </a:cubicBezTo>
                  <a:cubicBezTo>
                    <a:pt x="6285" y="40881"/>
                    <a:pt x="6562" y="41004"/>
                    <a:pt x="6839" y="41158"/>
                  </a:cubicBezTo>
                  <a:cubicBezTo>
                    <a:pt x="6932" y="41189"/>
                    <a:pt x="6993" y="41282"/>
                    <a:pt x="6993" y="41374"/>
                  </a:cubicBezTo>
                  <a:cubicBezTo>
                    <a:pt x="6932" y="41682"/>
                    <a:pt x="7116" y="41867"/>
                    <a:pt x="7301" y="42083"/>
                  </a:cubicBezTo>
                  <a:cubicBezTo>
                    <a:pt x="7763" y="42483"/>
                    <a:pt x="8195" y="42945"/>
                    <a:pt x="8626" y="43377"/>
                  </a:cubicBezTo>
                  <a:cubicBezTo>
                    <a:pt x="8688" y="43438"/>
                    <a:pt x="8749" y="43500"/>
                    <a:pt x="8780" y="43500"/>
                  </a:cubicBezTo>
                  <a:cubicBezTo>
                    <a:pt x="8811" y="43500"/>
                    <a:pt x="8872" y="43469"/>
                    <a:pt x="8934" y="43407"/>
                  </a:cubicBezTo>
                  <a:cubicBezTo>
                    <a:pt x="8996" y="43377"/>
                    <a:pt x="9088" y="43346"/>
                    <a:pt x="9027" y="43253"/>
                  </a:cubicBezTo>
                  <a:cubicBezTo>
                    <a:pt x="8934" y="43253"/>
                    <a:pt x="8872" y="43223"/>
                    <a:pt x="8811" y="43161"/>
                  </a:cubicBezTo>
                  <a:cubicBezTo>
                    <a:pt x="8349" y="42699"/>
                    <a:pt x="7856" y="42237"/>
                    <a:pt x="7394" y="41775"/>
                  </a:cubicBezTo>
                  <a:lnTo>
                    <a:pt x="7332" y="41651"/>
                  </a:lnTo>
                  <a:lnTo>
                    <a:pt x="7332" y="41559"/>
                  </a:lnTo>
                  <a:lnTo>
                    <a:pt x="7394" y="41559"/>
                  </a:lnTo>
                  <a:lnTo>
                    <a:pt x="7517" y="41651"/>
                  </a:lnTo>
                  <a:cubicBezTo>
                    <a:pt x="7948" y="42083"/>
                    <a:pt x="8380" y="42545"/>
                    <a:pt x="8842" y="42976"/>
                  </a:cubicBezTo>
                  <a:cubicBezTo>
                    <a:pt x="8934" y="43068"/>
                    <a:pt x="8996" y="43161"/>
                    <a:pt x="9027" y="43253"/>
                  </a:cubicBezTo>
                  <a:cubicBezTo>
                    <a:pt x="9181" y="43253"/>
                    <a:pt x="9242" y="43192"/>
                    <a:pt x="9211" y="43099"/>
                  </a:cubicBezTo>
                  <a:cubicBezTo>
                    <a:pt x="9150" y="42914"/>
                    <a:pt x="9057" y="42760"/>
                    <a:pt x="8934" y="42637"/>
                  </a:cubicBezTo>
                  <a:cubicBezTo>
                    <a:pt x="8441" y="42144"/>
                    <a:pt x="7948" y="41682"/>
                    <a:pt x="7455" y="41189"/>
                  </a:cubicBezTo>
                  <a:cubicBezTo>
                    <a:pt x="7394" y="41097"/>
                    <a:pt x="7332" y="41066"/>
                    <a:pt x="7271" y="41066"/>
                  </a:cubicBezTo>
                  <a:cubicBezTo>
                    <a:pt x="7209" y="41066"/>
                    <a:pt x="7178" y="41097"/>
                    <a:pt x="7116" y="41128"/>
                  </a:cubicBezTo>
                  <a:lnTo>
                    <a:pt x="7055" y="41128"/>
                  </a:lnTo>
                  <a:cubicBezTo>
                    <a:pt x="7024" y="41128"/>
                    <a:pt x="6993" y="41128"/>
                    <a:pt x="6962" y="41066"/>
                  </a:cubicBezTo>
                  <a:cubicBezTo>
                    <a:pt x="6624" y="40573"/>
                    <a:pt x="6285" y="40080"/>
                    <a:pt x="5946" y="39587"/>
                  </a:cubicBezTo>
                  <a:lnTo>
                    <a:pt x="5915" y="39495"/>
                  </a:lnTo>
                  <a:cubicBezTo>
                    <a:pt x="6038" y="39279"/>
                    <a:pt x="5946" y="39002"/>
                    <a:pt x="6100" y="38786"/>
                  </a:cubicBezTo>
                  <a:cubicBezTo>
                    <a:pt x="6192" y="38694"/>
                    <a:pt x="6254" y="38601"/>
                    <a:pt x="6377" y="38571"/>
                  </a:cubicBezTo>
                  <a:lnTo>
                    <a:pt x="6470" y="38540"/>
                  </a:lnTo>
                  <a:cubicBezTo>
                    <a:pt x="6685" y="38478"/>
                    <a:pt x="6932" y="38417"/>
                    <a:pt x="7147" y="38293"/>
                  </a:cubicBezTo>
                  <a:cubicBezTo>
                    <a:pt x="7332" y="38201"/>
                    <a:pt x="7486" y="37985"/>
                    <a:pt x="7640" y="37831"/>
                  </a:cubicBezTo>
                  <a:lnTo>
                    <a:pt x="7733" y="37800"/>
                  </a:lnTo>
                  <a:cubicBezTo>
                    <a:pt x="7856" y="37955"/>
                    <a:pt x="7948" y="38170"/>
                    <a:pt x="8072" y="38355"/>
                  </a:cubicBezTo>
                  <a:cubicBezTo>
                    <a:pt x="8164" y="38571"/>
                    <a:pt x="8287" y="38725"/>
                    <a:pt x="8441" y="38910"/>
                  </a:cubicBezTo>
                  <a:cubicBezTo>
                    <a:pt x="8872" y="39372"/>
                    <a:pt x="9304" y="39865"/>
                    <a:pt x="9704" y="40327"/>
                  </a:cubicBezTo>
                  <a:cubicBezTo>
                    <a:pt x="9766" y="40388"/>
                    <a:pt x="9797" y="40419"/>
                    <a:pt x="9858" y="40419"/>
                  </a:cubicBezTo>
                  <a:cubicBezTo>
                    <a:pt x="9889" y="40419"/>
                    <a:pt x="9920" y="40388"/>
                    <a:pt x="10012" y="40327"/>
                  </a:cubicBezTo>
                  <a:lnTo>
                    <a:pt x="10012" y="40296"/>
                  </a:lnTo>
                  <a:cubicBezTo>
                    <a:pt x="9612" y="39834"/>
                    <a:pt x="9211" y="39372"/>
                    <a:pt x="8842" y="38910"/>
                  </a:cubicBezTo>
                  <a:cubicBezTo>
                    <a:pt x="8688" y="38755"/>
                    <a:pt x="8595" y="38601"/>
                    <a:pt x="8503" y="38417"/>
                  </a:cubicBezTo>
                  <a:cubicBezTo>
                    <a:pt x="8226" y="37862"/>
                    <a:pt x="7917" y="37277"/>
                    <a:pt x="7640" y="36722"/>
                  </a:cubicBezTo>
                  <a:cubicBezTo>
                    <a:pt x="7579" y="36630"/>
                    <a:pt x="7517" y="36568"/>
                    <a:pt x="7548" y="36476"/>
                  </a:cubicBezTo>
                  <a:lnTo>
                    <a:pt x="7548" y="36445"/>
                  </a:lnTo>
                  <a:lnTo>
                    <a:pt x="7609" y="36445"/>
                  </a:lnTo>
                  <a:cubicBezTo>
                    <a:pt x="7671" y="36507"/>
                    <a:pt x="7702" y="36568"/>
                    <a:pt x="7733" y="36661"/>
                  </a:cubicBezTo>
                  <a:cubicBezTo>
                    <a:pt x="7979" y="37154"/>
                    <a:pt x="8226" y="37646"/>
                    <a:pt x="8503" y="38139"/>
                  </a:cubicBezTo>
                  <a:cubicBezTo>
                    <a:pt x="8595" y="38324"/>
                    <a:pt x="8688" y="38509"/>
                    <a:pt x="8842" y="38663"/>
                  </a:cubicBezTo>
                  <a:cubicBezTo>
                    <a:pt x="9181" y="39094"/>
                    <a:pt x="9550" y="39526"/>
                    <a:pt x="9920" y="39957"/>
                  </a:cubicBezTo>
                  <a:cubicBezTo>
                    <a:pt x="10012" y="40049"/>
                    <a:pt x="10012" y="40173"/>
                    <a:pt x="10012" y="40296"/>
                  </a:cubicBezTo>
                  <a:lnTo>
                    <a:pt x="10074" y="40296"/>
                  </a:lnTo>
                  <a:cubicBezTo>
                    <a:pt x="10136" y="40296"/>
                    <a:pt x="10197" y="40234"/>
                    <a:pt x="10259" y="40203"/>
                  </a:cubicBezTo>
                  <a:cubicBezTo>
                    <a:pt x="10290" y="40173"/>
                    <a:pt x="10320" y="40111"/>
                    <a:pt x="10290" y="40049"/>
                  </a:cubicBezTo>
                  <a:cubicBezTo>
                    <a:pt x="10228" y="39865"/>
                    <a:pt x="10166" y="39711"/>
                    <a:pt x="10012" y="39556"/>
                  </a:cubicBezTo>
                  <a:cubicBezTo>
                    <a:pt x="9612" y="39125"/>
                    <a:pt x="9242" y="38663"/>
                    <a:pt x="8872" y="38232"/>
                  </a:cubicBezTo>
                  <a:cubicBezTo>
                    <a:pt x="8749" y="38078"/>
                    <a:pt x="8626" y="37924"/>
                    <a:pt x="8564" y="37770"/>
                  </a:cubicBezTo>
                  <a:cubicBezTo>
                    <a:pt x="8318" y="37338"/>
                    <a:pt x="8072" y="36907"/>
                    <a:pt x="7856" y="36445"/>
                  </a:cubicBezTo>
                  <a:cubicBezTo>
                    <a:pt x="7794" y="36383"/>
                    <a:pt x="7763" y="36322"/>
                    <a:pt x="7825" y="36198"/>
                  </a:cubicBezTo>
                  <a:cubicBezTo>
                    <a:pt x="8133" y="35582"/>
                    <a:pt x="8441" y="34935"/>
                    <a:pt x="8749" y="34319"/>
                  </a:cubicBezTo>
                  <a:lnTo>
                    <a:pt x="8780" y="34258"/>
                  </a:lnTo>
                  <a:cubicBezTo>
                    <a:pt x="8965" y="34350"/>
                    <a:pt x="9150" y="34442"/>
                    <a:pt x="9396" y="34597"/>
                  </a:cubicBezTo>
                  <a:cubicBezTo>
                    <a:pt x="9242" y="34288"/>
                    <a:pt x="9119" y="34042"/>
                    <a:pt x="8996" y="33826"/>
                  </a:cubicBezTo>
                  <a:cubicBezTo>
                    <a:pt x="8965" y="33734"/>
                    <a:pt x="8934" y="33672"/>
                    <a:pt x="9027" y="33580"/>
                  </a:cubicBezTo>
                  <a:cubicBezTo>
                    <a:pt x="9119" y="33549"/>
                    <a:pt x="9150" y="33457"/>
                    <a:pt x="9150" y="33395"/>
                  </a:cubicBezTo>
                  <a:cubicBezTo>
                    <a:pt x="9150" y="33118"/>
                    <a:pt x="9365" y="32995"/>
                    <a:pt x="9519" y="32841"/>
                  </a:cubicBezTo>
                  <a:lnTo>
                    <a:pt x="9612" y="32779"/>
                  </a:lnTo>
                  <a:cubicBezTo>
                    <a:pt x="9673" y="32748"/>
                    <a:pt x="9735" y="32748"/>
                    <a:pt x="9797" y="32717"/>
                  </a:cubicBezTo>
                  <a:cubicBezTo>
                    <a:pt x="10228" y="32717"/>
                    <a:pt x="10598" y="32563"/>
                    <a:pt x="10906" y="32286"/>
                  </a:cubicBezTo>
                  <a:lnTo>
                    <a:pt x="10967" y="32255"/>
                  </a:lnTo>
                  <a:cubicBezTo>
                    <a:pt x="11060" y="32471"/>
                    <a:pt x="11152" y="32656"/>
                    <a:pt x="11214" y="32841"/>
                  </a:cubicBezTo>
                  <a:cubicBezTo>
                    <a:pt x="11306" y="33056"/>
                    <a:pt x="11399" y="33241"/>
                    <a:pt x="11522" y="33426"/>
                  </a:cubicBezTo>
                  <a:cubicBezTo>
                    <a:pt x="11799" y="33826"/>
                    <a:pt x="12076" y="34227"/>
                    <a:pt x="12354" y="34627"/>
                  </a:cubicBezTo>
                  <a:cubicBezTo>
                    <a:pt x="12384" y="34720"/>
                    <a:pt x="12446" y="34781"/>
                    <a:pt x="12508" y="34843"/>
                  </a:cubicBezTo>
                  <a:cubicBezTo>
                    <a:pt x="12539" y="34905"/>
                    <a:pt x="12600" y="34966"/>
                    <a:pt x="12662" y="34966"/>
                  </a:cubicBezTo>
                  <a:cubicBezTo>
                    <a:pt x="12693" y="34966"/>
                    <a:pt x="12723" y="34935"/>
                    <a:pt x="12723" y="34935"/>
                  </a:cubicBezTo>
                  <a:cubicBezTo>
                    <a:pt x="13124" y="34843"/>
                    <a:pt x="13124" y="34781"/>
                    <a:pt x="13031" y="34442"/>
                  </a:cubicBezTo>
                  <a:cubicBezTo>
                    <a:pt x="13001" y="34319"/>
                    <a:pt x="12939" y="34258"/>
                    <a:pt x="12877" y="34165"/>
                  </a:cubicBezTo>
                  <a:cubicBezTo>
                    <a:pt x="12631" y="33765"/>
                    <a:pt x="12384" y="33364"/>
                    <a:pt x="12107" y="32964"/>
                  </a:cubicBezTo>
                  <a:cubicBezTo>
                    <a:pt x="11953" y="32748"/>
                    <a:pt x="11830" y="32502"/>
                    <a:pt x="11738" y="32224"/>
                  </a:cubicBezTo>
                  <a:cubicBezTo>
                    <a:pt x="11614" y="31916"/>
                    <a:pt x="11491" y="31639"/>
                    <a:pt x="11368" y="31331"/>
                  </a:cubicBezTo>
                  <a:cubicBezTo>
                    <a:pt x="11306" y="31239"/>
                    <a:pt x="11306" y="31146"/>
                    <a:pt x="11368" y="31054"/>
                  </a:cubicBezTo>
                  <a:cubicBezTo>
                    <a:pt x="11738" y="30592"/>
                    <a:pt x="12107" y="30129"/>
                    <a:pt x="12477" y="29637"/>
                  </a:cubicBezTo>
                  <a:cubicBezTo>
                    <a:pt x="12693" y="29760"/>
                    <a:pt x="12908" y="29883"/>
                    <a:pt x="13124" y="30037"/>
                  </a:cubicBezTo>
                  <a:cubicBezTo>
                    <a:pt x="13185" y="29975"/>
                    <a:pt x="13155" y="29914"/>
                    <a:pt x="13124" y="29852"/>
                  </a:cubicBezTo>
                  <a:cubicBezTo>
                    <a:pt x="13031" y="29575"/>
                    <a:pt x="12908" y="29329"/>
                    <a:pt x="12816" y="29082"/>
                  </a:cubicBezTo>
                  <a:cubicBezTo>
                    <a:pt x="13093" y="28682"/>
                    <a:pt x="13062" y="28620"/>
                    <a:pt x="13370" y="28620"/>
                  </a:cubicBezTo>
                  <a:cubicBezTo>
                    <a:pt x="13432" y="28620"/>
                    <a:pt x="13524" y="28651"/>
                    <a:pt x="13617" y="28651"/>
                  </a:cubicBezTo>
                  <a:lnTo>
                    <a:pt x="13709" y="28651"/>
                  </a:lnTo>
                  <a:cubicBezTo>
                    <a:pt x="14079" y="28651"/>
                    <a:pt x="14418" y="28589"/>
                    <a:pt x="14726" y="28373"/>
                  </a:cubicBezTo>
                  <a:cubicBezTo>
                    <a:pt x="14787" y="28343"/>
                    <a:pt x="14849" y="28312"/>
                    <a:pt x="14911" y="28281"/>
                  </a:cubicBezTo>
                  <a:lnTo>
                    <a:pt x="14972" y="28373"/>
                  </a:lnTo>
                  <a:cubicBezTo>
                    <a:pt x="15096" y="28805"/>
                    <a:pt x="15280" y="29174"/>
                    <a:pt x="15465" y="29544"/>
                  </a:cubicBezTo>
                  <a:cubicBezTo>
                    <a:pt x="15619" y="29821"/>
                    <a:pt x="15773" y="30099"/>
                    <a:pt x="15896" y="30407"/>
                  </a:cubicBezTo>
                  <a:cubicBezTo>
                    <a:pt x="15958" y="30530"/>
                    <a:pt x="16051" y="30592"/>
                    <a:pt x="16143" y="30592"/>
                  </a:cubicBezTo>
                  <a:cubicBezTo>
                    <a:pt x="16174" y="30592"/>
                    <a:pt x="16205" y="30592"/>
                    <a:pt x="16235" y="30561"/>
                  </a:cubicBezTo>
                  <a:lnTo>
                    <a:pt x="16389" y="30561"/>
                  </a:lnTo>
                  <a:cubicBezTo>
                    <a:pt x="16482" y="30530"/>
                    <a:pt x="16513" y="30468"/>
                    <a:pt x="16513" y="30376"/>
                  </a:cubicBezTo>
                  <a:cubicBezTo>
                    <a:pt x="16543" y="30222"/>
                    <a:pt x="16513" y="30068"/>
                    <a:pt x="16420" y="29945"/>
                  </a:cubicBezTo>
                  <a:cubicBezTo>
                    <a:pt x="16235" y="29544"/>
                    <a:pt x="16051" y="29144"/>
                    <a:pt x="15866" y="28774"/>
                  </a:cubicBezTo>
                  <a:cubicBezTo>
                    <a:pt x="15650" y="28373"/>
                    <a:pt x="15558" y="27973"/>
                    <a:pt x="15434" y="27573"/>
                  </a:cubicBezTo>
                  <a:cubicBezTo>
                    <a:pt x="15404" y="27511"/>
                    <a:pt x="15434" y="27449"/>
                    <a:pt x="15496" y="27388"/>
                  </a:cubicBezTo>
                  <a:cubicBezTo>
                    <a:pt x="15773" y="27141"/>
                    <a:pt x="16081" y="26895"/>
                    <a:pt x="16359" y="26648"/>
                  </a:cubicBezTo>
                  <a:cubicBezTo>
                    <a:pt x="16389" y="26648"/>
                    <a:pt x="16420" y="26617"/>
                    <a:pt x="16451" y="26617"/>
                  </a:cubicBezTo>
                  <a:cubicBezTo>
                    <a:pt x="16482" y="26617"/>
                    <a:pt x="16513" y="26648"/>
                    <a:pt x="16543" y="26648"/>
                  </a:cubicBezTo>
                  <a:cubicBezTo>
                    <a:pt x="16728" y="26802"/>
                    <a:pt x="16882" y="26926"/>
                    <a:pt x="17067" y="27049"/>
                  </a:cubicBezTo>
                  <a:cubicBezTo>
                    <a:pt x="17129" y="27080"/>
                    <a:pt x="17160" y="27141"/>
                    <a:pt x="17190" y="27234"/>
                  </a:cubicBezTo>
                  <a:cubicBezTo>
                    <a:pt x="17375" y="27634"/>
                    <a:pt x="17529" y="28065"/>
                    <a:pt x="17714" y="28466"/>
                  </a:cubicBezTo>
                  <a:cubicBezTo>
                    <a:pt x="17745" y="28528"/>
                    <a:pt x="17745" y="28589"/>
                    <a:pt x="17776" y="28651"/>
                  </a:cubicBezTo>
                  <a:cubicBezTo>
                    <a:pt x="17868" y="28805"/>
                    <a:pt x="17991" y="28866"/>
                    <a:pt x="18115" y="28866"/>
                  </a:cubicBezTo>
                  <a:cubicBezTo>
                    <a:pt x="18176" y="28866"/>
                    <a:pt x="18238" y="28866"/>
                    <a:pt x="18299" y="28836"/>
                  </a:cubicBezTo>
                  <a:cubicBezTo>
                    <a:pt x="18361" y="28805"/>
                    <a:pt x="18392" y="28774"/>
                    <a:pt x="18392" y="28682"/>
                  </a:cubicBezTo>
                  <a:cubicBezTo>
                    <a:pt x="18392" y="28558"/>
                    <a:pt x="18423" y="28435"/>
                    <a:pt x="18361" y="28312"/>
                  </a:cubicBezTo>
                  <a:cubicBezTo>
                    <a:pt x="18176" y="27881"/>
                    <a:pt x="17961" y="27418"/>
                    <a:pt x="17776" y="26987"/>
                  </a:cubicBezTo>
                  <a:cubicBezTo>
                    <a:pt x="17745" y="26895"/>
                    <a:pt x="17714" y="26802"/>
                    <a:pt x="17652" y="26802"/>
                  </a:cubicBezTo>
                  <a:cubicBezTo>
                    <a:pt x="17437" y="26802"/>
                    <a:pt x="17406" y="26648"/>
                    <a:pt x="17375" y="26494"/>
                  </a:cubicBezTo>
                  <a:cubicBezTo>
                    <a:pt x="17344" y="26309"/>
                    <a:pt x="17252" y="26155"/>
                    <a:pt x="17283" y="25971"/>
                  </a:cubicBezTo>
                  <a:lnTo>
                    <a:pt x="17283" y="25971"/>
                  </a:lnTo>
                  <a:cubicBezTo>
                    <a:pt x="17437" y="26001"/>
                    <a:pt x="17622" y="26001"/>
                    <a:pt x="17776" y="26001"/>
                  </a:cubicBezTo>
                  <a:cubicBezTo>
                    <a:pt x="17837" y="26032"/>
                    <a:pt x="17930" y="26032"/>
                    <a:pt x="17991" y="26032"/>
                  </a:cubicBezTo>
                  <a:cubicBezTo>
                    <a:pt x="18176" y="26032"/>
                    <a:pt x="18361" y="26001"/>
                    <a:pt x="18546" y="25940"/>
                  </a:cubicBezTo>
                  <a:cubicBezTo>
                    <a:pt x="18731" y="25878"/>
                    <a:pt x="18946" y="25755"/>
                    <a:pt x="19193" y="25755"/>
                  </a:cubicBezTo>
                  <a:lnTo>
                    <a:pt x="19224" y="25755"/>
                  </a:lnTo>
                  <a:cubicBezTo>
                    <a:pt x="19347" y="26155"/>
                    <a:pt x="19501" y="26525"/>
                    <a:pt x="19624" y="26926"/>
                  </a:cubicBezTo>
                  <a:cubicBezTo>
                    <a:pt x="19686" y="27018"/>
                    <a:pt x="19686" y="27110"/>
                    <a:pt x="19747" y="27203"/>
                  </a:cubicBezTo>
                  <a:cubicBezTo>
                    <a:pt x="19809" y="27388"/>
                    <a:pt x="19932" y="27480"/>
                    <a:pt x="20117" y="27480"/>
                  </a:cubicBezTo>
                  <a:cubicBezTo>
                    <a:pt x="20117" y="27480"/>
                    <a:pt x="20148" y="27480"/>
                    <a:pt x="20148" y="27449"/>
                  </a:cubicBezTo>
                  <a:cubicBezTo>
                    <a:pt x="20240" y="27449"/>
                    <a:pt x="20302" y="27418"/>
                    <a:pt x="20333" y="27326"/>
                  </a:cubicBezTo>
                  <a:cubicBezTo>
                    <a:pt x="20364" y="27203"/>
                    <a:pt x="20364" y="27049"/>
                    <a:pt x="20333" y="26926"/>
                  </a:cubicBezTo>
                  <a:cubicBezTo>
                    <a:pt x="20179" y="26556"/>
                    <a:pt x="20055" y="26186"/>
                    <a:pt x="19932" y="25847"/>
                  </a:cubicBezTo>
                  <a:cubicBezTo>
                    <a:pt x="19871" y="25662"/>
                    <a:pt x="19809" y="25478"/>
                    <a:pt x="19778" y="25293"/>
                  </a:cubicBezTo>
                  <a:cubicBezTo>
                    <a:pt x="19747" y="25108"/>
                    <a:pt x="19747" y="25108"/>
                    <a:pt x="19901" y="25046"/>
                  </a:cubicBezTo>
                  <a:cubicBezTo>
                    <a:pt x="19963" y="25016"/>
                    <a:pt x="20025" y="24985"/>
                    <a:pt x="20086" y="24954"/>
                  </a:cubicBezTo>
                  <a:cubicBezTo>
                    <a:pt x="20179" y="24892"/>
                    <a:pt x="20240" y="24861"/>
                    <a:pt x="20333" y="24861"/>
                  </a:cubicBezTo>
                  <a:cubicBezTo>
                    <a:pt x="20394" y="24861"/>
                    <a:pt x="20456" y="24892"/>
                    <a:pt x="20548" y="24985"/>
                  </a:cubicBezTo>
                  <a:cubicBezTo>
                    <a:pt x="20610" y="25046"/>
                    <a:pt x="20672" y="25077"/>
                    <a:pt x="20733" y="25077"/>
                  </a:cubicBezTo>
                  <a:cubicBezTo>
                    <a:pt x="20795" y="25077"/>
                    <a:pt x="20826" y="25046"/>
                    <a:pt x="20887" y="25016"/>
                  </a:cubicBezTo>
                  <a:lnTo>
                    <a:pt x="21041" y="25016"/>
                  </a:lnTo>
                  <a:cubicBezTo>
                    <a:pt x="21164" y="24985"/>
                    <a:pt x="21226" y="24985"/>
                    <a:pt x="21288" y="24985"/>
                  </a:cubicBezTo>
                  <a:cubicBezTo>
                    <a:pt x="21411" y="24985"/>
                    <a:pt x="21442" y="25046"/>
                    <a:pt x="21503" y="25324"/>
                  </a:cubicBezTo>
                  <a:cubicBezTo>
                    <a:pt x="21565" y="25570"/>
                    <a:pt x="21657" y="25817"/>
                    <a:pt x="21719" y="26063"/>
                  </a:cubicBezTo>
                  <a:cubicBezTo>
                    <a:pt x="21781" y="26217"/>
                    <a:pt x="21873" y="26309"/>
                    <a:pt x="22027" y="26340"/>
                  </a:cubicBezTo>
                  <a:cubicBezTo>
                    <a:pt x="22089" y="26371"/>
                    <a:pt x="22120" y="26371"/>
                    <a:pt x="22150" y="26371"/>
                  </a:cubicBezTo>
                  <a:cubicBezTo>
                    <a:pt x="22274" y="26371"/>
                    <a:pt x="22304" y="26309"/>
                    <a:pt x="22335" y="26155"/>
                  </a:cubicBezTo>
                  <a:cubicBezTo>
                    <a:pt x="22366" y="26032"/>
                    <a:pt x="22335" y="25909"/>
                    <a:pt x="22304" y="25786"/>
                  </a:cubicBezTo>
                  <a:cubicBezTo>
                    <a:pt x="22181" y="25447"/>
                    <a:pt x="22089" y="25108"/>
                    <a:pt x="21996" y="24769"/>
                  </a:cubicBezTo>
                  <a:cubicBezTo>
                    <a:pt x="21965" y="24707"/>
                    <a:pt x="21935" y="24646"/>
                    <a:pt x="21965" y="24584"/>
                  </a:cubicBezTo>
                  <a:cubicBezTo>
                    <a:pt x="22428" y="24523"/>
                    <a:pt x="22890" y="24461"/>
                    <a:pt x="23352" y="24399"/>
                  </a:cubicBezTo>
                  <a:lnTo>
                    <a:pt x="23444" y="24399"/>
                  </a:lnTo>
                  <a:cubicBezTo>
                    <a:pt x="23506" y="24399"/>
                    <a:pt x="23537" y="24430"/>
                    <a:pt x="23567" y="24553"/>
                  </a:cubicBezTo>
                  <a:cubicBezTo>
                    <a:pt x="23629" y="24800"/>
                    <a:pt x="23691" y="25046"/>
                    <a:pt x="23752" y="25262"/>
                  </a:cubicBezTo>
                  <a:cubicBezTo>
                    <a:pt x="23783" y="25416"/>
                    <a:pt x="23845" y="25508"/>
                    <a:pt x="23999" y="25539"/>
                  </a:cubicBezTo>
                  <a:cubicBezTo>
                    <a:pt x="24060" y="25570"/>
                    <a:pt x="24091" y="25570"/>
                    <a:pt x="24153" y="25570"/>
                  </a:cubicBezTo>
                  <a:cubicBezTo>
                    <a:pt x="24245" y="25570"/>
                    <a:pt x="24307" y="25508"/>
                    <a:pt x="24338" y="25324"/>
                  </a:cubicBezTo>
                  <a:cubicBezTo>
                    <a:pt x="24368" y="25231"/>
                    <a:pt x="24338" y="25108"/>
                    <a:pt x="24307" y="24985"/>
                  </a:cubicBezTo>
                  <a:cubicBezTo>
                    <a:pt x="24245" y="24738"/>
                    <a:pt x="24184" y="24492"/>
                    <a:pt x="24122" y="24245"/>
                  </a:cubicBezTo>
                  <a:cubicBezTo>
                    <a:pt x="24091" y="24184"/>
                    <a:pt x="24091" y="24091"/>
                    <a:pt x="24091" y="23999"/>
                  </a:cubicBezTo>
                  <a:lnTo>
                    <a:pt x="24276" y="23999"/>
                  </a:lnTo>
                  <a:cubicBezTo>
                    <a:pt x="24461" y="23999"/>
                    <a:pt x="24646" y="24060"/>
                    <a:pt x="24861" y="24091"/>
                  </a:cubicBezTo>
                  <a:cubicBezTo>
                    <a:pt x="25108" y="24122"/>
                    <a:pt x="25354" y="24153"/>
                    <a:pt x="25601" y="24184"/>
                  </a:cubicBezTo>
                  <a:cubicBezTo>
                    <a:pt x="25693" y="24369"/>
                    <a:pt x="25693" y="24523"/>
                    <a:pt x="25724" y="24707"/>
                  </a:cubicBezTo>
                  <a:cubicBezTo>
                    <a:pt x="25786" y="24923"/>
                    <a:pt x="25909" y="25046"/>
                    <a:pt x="26124" y="25077"/>
                  </a:cubicBezTo>
                  <a:cubicBezTo>
                    <a:pt x="26186" y="25077"/>
                    <a:pt x="26217" y="25046"/>
                    <a:pt x="26248" y="25016"/>
                  </a:cubicBezTo>
                  <a:cubicBezTo>
                    <a:pt x="26340" y="24923"/>
                    <a:pt x="26340" y="24769"/>
                    <a:pt x="26309" y="24646"/>
                  </a:cubicBezTo>
                  <a:cubicBezTo>
                    <a:pt x="26278" y="24492"/>
                    <a:pt x="26217" y="24307"/>
                    <a:pt x="26248" y="24091"/>
                  </a:cubicBezTo>
                  <a:cubicBezTo>
                    <a:pt x="26371" y="24091"/>
                    <a:pt x="26494" y="24060"/>
                    <a:pt x="26617" y="24060"/>
                  </a:cubicBezTo>
                  <a:cubicBezTo>
                    <a:pt x="26956" y="24060"/>
                    <a:pt x="27264" y="24122"/>
                    <a:pt x="27603" y="24184"/>
                  </a:cubicBezTo>
                  <a:cubicBezTo>
                    <a:pt x="27696" y="24245"/>
                    <a:pt x="27696" y="24338"/>
                    <a:pt x="27696" y="24430"/>
                  </a:cubicBezTo>
                  <a:cubicBezTo>
                    <a:pt x="27696" y="24646"/>
                    <a:pt x="27819" y="24769"/>
                    <a:pt x="28004" y="24831"/>
                  </a:cubicBezTo>
                  <a:cubicBezTo>
                    <a:pt x="28034" y="24861"/>
                    <a:pt x="28065" y="24861"/>
                    <a:pt x="28065" y="24861"/>
                  </a:cubicBezTo>
                  <a:cubicBezTo>
                    <a:pt x="28127" y="24861"/>
                    <a:pt x="28188" y="24831"/>
                    <a:pt x="28219" y="24769"/>
                  </a:cubicBezTo>
                  <a:cubicBezTo>
                    <a:pt x="28250" y="24707"/>
                    <a:pt x="28281" y="24615"/>
                    <a:pt x="28281" y="24523"/>
                  </a:cubicBezTo>
                  <a:cubicBezTo>
                    <a:pt x="28250" y="24399"/>
                    <a:pt x="28219" y="24276"/>
                    <a:pt x="28281" y="24122"/>
                  </a:cubicBezTo>
                  <a:cubicBezTo>
                    <a:pt x="28681" y="24184"/>
                    <a:pt x="29082" y="24215"/>
                    <a:pt x="29452" y="24369"/>
                  </a:cubicBezTo>
                  <a:cubicBezTo>
                    <a:pt x="29513" y="24399"/>
                    <a:pt x="29606" y="24399"/>
                    <a:pt x="29606" y="24492"/>
                  </a:cubicBezTo>
                  <a:cubicBezTo>
                    <a:pt x="29606" y="24646"/>
                    <a:pt x="29698" y="24738"/>
                    <a:pt x="29821" y="24831"/>
                  </a:cubicBezTo>
                  <a:lnTo>
                    <a:pt x="29821" y="23167"/>
                  </a:lnTo>
                  <a:cubicBezTo>
                    <a:pt x="29390" y="22890"/>
                    <a:pt x="28959" y="22643"/>
                    <a:pt x="28497" y="22397"/>
                  </a:cubicBezTo>
                  <a:lnTo>
                    <a:pt x="28466" y="22397"/>
                  </a:lnTo>
                  <a:cubicBezTo>
                    <a:pt x="28435" y="22397"/>
                    <a:pt x="28404" y="22366"/>
                    <a:pt x="28404" y="22335"/>
                  </a:cubicBezTo>
                  <a:cubicBezTo>
                    <a:pt x="28343" y="22304"/>
                    <a:pt x="28281" y="22274"/>
                    <a:pt x="28250" y="22243"/>
                  </a:cubicBezTo>
                  <a:cubicBezTo>
                    <a:pt x="28219" y="22243"/>
                    <a:pt x="28219" y="22274"/>
                    <a:pt x="28219" y="22274"/>
                  </a:cubicBezTo>
                  <a:cubicBezTo>
                    <a:pt x="28188" y="22274"/>
                    <a:pt x="28158" y="22243"/>
                    <a:pt x="28158" y="22212"/>
                  </a:cubicBezTo>
                  <a:lnTo>
                    <a:pt x="28096" y="22181"/>
                  </a:lnTo>
                  <a:lnTo>
                    <a:pt x="28065" y="22181"/>
                  </a:lnTo>
                  <a:cubicBezTo>
                    <a:pt x="28034" y="22181"/>
                    <a:pt x="28004" y="22150"/>
                    <a:pt x="28004" y="22120"/>
                  </a:cubicBezTo>
                  <a:lnTo>
                    <a:pt x="27942" y="22089"/>
                  </a:lnTo>
                  <a:lnTo>
                    <a:pt x="27850" y="22058"/>
                  </a:lnTo>
                  <a:lnTo>
                    <a:pt x="27788" y="22027"/>
                  </a:lnTo>
                  <a:lnTo>
                    <a:pt x="27696" y="21966"/>
                  </a:lnTo>
                  <a:lnTo>
                    <a:pt x="27634" y="21935"/>
                  </a:lnTo>
                  <a:lnTo>
                    <a:pt x="27542" y="21904"/>
                  </a:lnTo>
                  <a:lnTo>
                    <a:pt x="27480" y="21873"/>
                  </a:lnTo>
                  <a:lnTo>
                    <a:pt x="27388" y="21842"/>
                  </a:lnTo>
                  <a:lnTo>
                    <a:pt x="27295" y="21812"/>
                  </a:lnTo>
                  <a:cubicBezTo>
                    <a:pt x="27018" y="21688"/>
                    <a:pt x="26771" y="21596"/>
                    <a:pt x="26494" y="21473"/>
                  </a:cubicBezTo>
                  <a:cubicBezTo>
                    <a:pt x="26217" y="21349"/>
                    <a:pt x="25940" y="21257"/>
                    <a:pt x="25662" y="21165"/>
                  </a:cubicBezTo>
                  <a:cubicBezTo>
                    <a:pt x="25570" y="21134"/>
                    <a:pt x="25477" y="21103"/>
                    <a:pt x="25385" y="21072"/>
                  </a:cubicBezTo>
                  <a:cubicBezTo>
                    <a:pt x="25416" y="21011"/>
                    <a:pt x="25477" y="21011"/>
                    <a:pt x="25508" y="21011"/>
                  </a:cubicBezTo>
                  <a:lnTo>
                    <a:pt x="25601" y="21011"/>
                  </a:lnTo>
                  <a:cubicBezTo>
                    <a:pt x="26248" y="21165"/>
                    <a:pt x="26864" y="21411"/>
                    <a:pt x="27449" y="21658"/>
                  </a:cubicBezTo>
                  <a:lnTo>
                    <a:pt x="27480" y="21688"/>
                  </a:lnTo>
                  <a:cubicBezTo>
                    <a:pt x="28250" y="21996"/>
                    <a:pt x="29051" y="22150"/>
                    <a:pt x="29821" y="22366"/>
                  </a:cubicBezTo>
                  <a:lnTo>
                    <a:pt x="29821" y="20980"/>
                  </a:lnTo>
                  <a:cubicBezTo>
                    <a:pt x="28866" y="20733"/>
                    <a:pt x="27911" y="20579"/>
                    <a:pt x="26925" y="20487"/>
                  </a:cubicBezTo>
                  <a:cubicBezTo>
                    <a:pt x="26094" y="20394"/>
                    <a:pt x="25262" y="20394"/>
                    <a:pt x="24430" y="20394"/>
                  </a:cubicBezTo>
                  <a:close/>
                  <a:moveTo>
                    <a:pt x="28774" y="26032"/>
                  </a:moveTo>
                  <a:cubicBezTo>
                    <a:pt x="28589" y="26032"/>
                    <a:pt x="28404" y="26063"/>
                    <a:pt x="28219" y="26094"/>
                  </a:cubicBezTo>
                  <a:cubicBezTo>
                    <a:pt x="27110" y="26186"/>
                    <a:pt x="26032" y="26433"/>
                    <a:pt x="24985" y="26772"/>
                  </a:cubicBezTo>
                  <a:cubicBezTo>
                    <a:pt x="24522" y="26895"/>
                    <a:pt x="24091" y="27141"/>
                    <a:pt x="23629" y="27295"/>
                  </a:cubicBezTo>
                  <a:cubicBezTo>
                    <a:pt x="23259" y="27449"/>
                    <a:pt x="22920" y="27634"/>
                    <a:pt x="22582" y="27819"/>
                  </a:cubicBezTo>
                  <a:cubicBezTo>
                    <a:pt x="21627" y="28312"/>
                    <a:pt x="20764" y="28928"/>
                    <a:pt x="19901" y="29544"/>
                  </a:cubicBezTo>
                  <a:cubicBezTo>
                    <a:pt x="19316" y="29975"/>
                    <a:pt x="18823" y="30499"/>
                    <a:pt x="18269" y="30961"/>
                  </a:cubicBezTo>
                  <a:cubicBezTo>
                    <a:pt x="17868" y="31331"/>
                    <a:pt x="17498" y="31701"/>
                    <a:pt x="17160" y="32132"/>
                  </a:cubicBezTo>
                  <a:cubicBezTo>
                    <a:pt x="17036" y="32255"/>
                    <a:pt x="16913" y="32409"/>
                    <a:pt x="16790" y="32532"/>
                  </a:cubicBezTo>
                  <a:cubicBezTo>
                    <a:pt x="15927" y="33457"/>
                    <a:pt x="15219" y="34566"/>
                    <a:pt x="14479" y="35613"/>
                  </a:cubicBezTo>
                  <a:cubicBezTo>
                    <a:pt x="14233" y="35952"/>
                    <a:pt x="14048" y="36353"/>
                    <a:pt x="13832" y="36722"/>
                  </a:cubicBezTo>
                  <a:cubicBezTo>
                    <a:pt x="13278" y="37616"/>
                    <a:pt x="12847" y="38571"/>
                    <a:pt x="12384" y="39526"/>
                  </a:cubicBezTo>
                  <a:cubicBezTo>
                    <a:pt x="11861" y="40696"/>
                    <a:pt x="11460" y="41929"/>
                    <a:pt x="11029" y="43161"/>
                  </a:cubicBezTo>
                  <a:cubicBezTo>
                    <a:pt x="10844" y="43654"/>
                    <a:pt x="10721" y="44147"/>
                    <a:pt x="10598" y="44670"/>
                  </a:cubicBezTo>
                  <a:cubicBezTo>
                    <a:pt x="10413" y="45410"/>
                    <a:pt x="10197" y="46149"/>
                    <a:pt x="10043" y="46919"/>
                  </a:cubicBezTo>
                  <a:cubicBezTo>
                    <a:pt x="9920" y="47628"/>
                    <a:pt x="9828" y="48337"/>
                    <a:pt x="9704" y="49045"/>
                  </a:cubicBezTo>
                  <a:cubicBezTo>
                    <a:pt x="9643" y="49292"/>
                    <a:pt x="9612" y="49569"/>
                    <a:pt x="9581" y="49815"/>
                  </a:cubicBezTo>
                  <a:lnTo>
                    <a:pt x="10536" y="49815"/>
                  </a:lnTo>
                  <a:cubicBezTo>
                    <a:pt x="10536" y="49815"/>
                    <a:pt x="10536" y="49784"/>
                    <a:pt x="10536" y="49754"/>
                  </a:cubicBezTo>
                  <a:cubicBezTo>
                    <a:pt x="10628" y="49107"/>
                    <a:pt x="10690" y="48429"/>
                    <a:pt x="10813" y="47782"/>
                  </a:cubicBezTo>
                  <a:cubicBezTo>
                    <a:pt x="10967" y="47073"/>
                    <a:pt x="11152" y="46365"/>
                    <a:pt x="11275" y="45656"/>
                  </a:cubicBezTo>
                  <a:cubicBezTo>
                    <a:pt x="11522" y="44516"/>
                    <a:pt x="11892" y="43407"/>
                    <a:pt x="12292" y="42329"/>
                  </a:cubicBezTo>
                  <a:cubicBezTo>
                    <a:pt x="12693" y="41220"/>
                    <a:pt x="13155" y="40111"/>
                    <a:pt x="13740" y="39094"/>
                  </a:cubicBezTo>
                  <a:cubicBezTo>
                    <a:pt x="13802" y="38971"/>
                    <a:pt x="13863" y="38848"/>
                    <a:pt x="13925" y="38755"/>
                  </a:cubicBezTo>
                  <a:cubicBezTo>
                    <a:pt x="14449" y="37646"/>
                    <a:pt x="15126" y="36661"/>
                    <a:pt x="15804" y="35706"/>
                  </a:cubicBezTo>
                  <a:cubicBezTo>
                    <a:pt x="16420" y="34905"/>
                    <a:pt x="17036" y="34134"/>
                    <a:pt x="17745" y="33426"/>
                  </a:cubicBezTo>
                  <a:cubicBezTo>
                    <a:pt x="18577" y="32594"/>
                    <a:pt x="19470" y="31824"/>
                    <a:pt x="20394" y="31146"/>
                  </a:cubicBezTo>
                  <a:cubicBezTo>
                    <a:pt x="20487" y="31054"/>
                    <a:pt x="20579" y="30992"/>
                    <a:pt x="20672" y="30930"/>
                  </a:cubicBezTo>
                  <a:cubicBezTo>
                    <a:pt x="20795" y="30869"/>
                    <a:pt x="20887" y="30807"/>
                    <a:pt x="21010" y="30746"/>
                  </a:cubicBezTo>
                  <a:cubicBezTo>
                    <a:pt x="21873" y="30160"/>
                    <a:pt x="22797" y="29698"/>
                    <a:pt x="23752" y="29298"/>
                  </a:cubicBezTo>
                  <a:cubicBezTo>
                    <a:pt x="23968" y="29205"/>
                    <a:pt x="24214" y="29144"/>
                    <a:pt x="24461" y="29051"/>
                  </a:cubicBezTo>
                  <a:cubicBezTo>
                    <a:pt x="24892" y="28928"/>
                    <a:pt x="25323" y="28774"/>
                    <a:pt x="25786" y="28682"/>
                  </a:cubicBezTo>
                  <a:cubicBezTo>
                    <a:pt x="26278" y="28589"/>
                    <a:pt x="26771" y="28497"/>
                    <a:pt x="27295" y="28404"/>
                  </a:cubicBezTo>
                  <a:lnTo>
                    <a:pt x="27511" y="28404"/>
                  </a:lnTo>
                  <a:cubicBezTo>
                    <a:pt x="27757" y="28404"/>
                    <a:pt x="28034" y="28404"/>
                    <a:pt x="28281" y="28373"/>
                  </a:cubicBezTo>
                  <a:lnTo>
                    <a:pt x="28651" y="28373"/>
                  </a:lnTo>
                  <a:cubicBezTo>
                    <a:pt x="29051" y="28373"/>
                    <a:pt x="29452" y="28404"/>
                    <a:pt x="29821" y="28435"/>
                  </a:cubicBezTo>
                  <a:lnTo>
                    <a:pt x="29821" y="26063"/>
                  </a:lnTo>
                  <a:cubicBezTo>
                    <a:pt x="29652" y="26048"/>
                    <a:pt x="29482" y="26048"/>
                    <a:pt x="29313" y="26048"/>
                  </a:cubicBezTo>
                  <a:cubicBezTo>
                    <a:pt x="29144" y="26048"/>
                    <a:pt x="28974" y="26048"/>
                    <a:pt x="28805" y="26032"/>
                  </a:cubicBezTo>
                  <a:close/>
                  <a:moveTo>
                    <a:pt x="28866" y="29205"/>
                  </a:moveTo>
                  <a:cubicBezTo>
                    <a:pt x="28712" y="29205"/>
                    <a:pt x="28527" y="29205"/>
                    <a:pt x="28343" y="29236"/>
                  </a:cubicBezTo>
                  <a:lnTo>
                    <a:pt x="28096" y="29236"/>
                  </a:lnTo>
                  <a:cubicBezTo>
                    <a:pt x="27110" y="29267"/>
                    <a:pt x="26155" y="29483"/>
                    <a:pt x="25200" y="29760"/>
                  </a:cubicBezTo>
                  <a:cubicBezTo>
                    <a:pt x="24338" y="30006"/>
                    <a:pt x="23506" y="30407"/>
                    <a:pt x="22705" y="30807"/>
                  </a:cubicBezTo>
                  <a:cubicBezTo>
                    <a:pt x="22458" y="30900"/>
                    <a:pt x="22274" y="31054"/>
                    <a:pt x="22027" y="31208"/>
                  </a:cubicBezTo>
                  <a:cubicBezTo>
                    <a:pt x="21103" y="31701"/>
                    <a:pt x="20302" y="32378"/>
                    <a:pt x="19501" y="33056"/>
                  </a:cubicBezTo>
                  <a:cubicBezTo>
                    <a:pt x="19224" y="33272"/>
                    <a:pt x="19008" y="33549"/>
                    <a:pt x="18762" y="33796"/>
                  </a:cubicBezTo>
                  <a:cubicBezTo>
                    <a:pt x="17930" y="34535"/>
                    <a:pt x="17283" y="35428"/>
                    <a:pt x="16605" y="36291"/>
                  </a:cubicBezTo>
                  <a:cubicBezTo>
                    <a:pt x="16420" y="36507"/>
                    <a:pt x="16266" y="36753"/>
                    <a:pt x="16112" y="36969"/>
                  </a:cubicBezTo>
                  <a:cubicBezTo>
                    <a:pt x="15527" y="37831"/>
                    <a:pt x="15034" y="38725"/>
                    <a:pt x="14541" y="39649"/>
                  </a:cubicBezTo>
                  <a:cubicBezTo>
                    <a:pt x="14017" y="40635"/>
                    <a:pt x="13586" y="41682"/>
                    <a:pt x="13185" y="42699"/>
                  </a:cubicBezTo>
                  <a:cubicBezTo>
                    <a:pt x="12754" y="43931"/>
                    <a:pt x="12354" y="45163"/>
                    <a:pt x="12076" y="46426"/>
                  </a:cubicBezTo>
                  <a:cubicBezTo>
                    <a:pt x="12046" y="46642"/>
                    <a:pt x="11984" y="46889"/>
                    <a:pt x="11922" y="47104"/>
                  </a:cubicBezTo>
                  <a:cubicBezTo>
                    <a:pt x="11738" y="47844"/>
                    <a:pt x="11676" y="48645"/>
                    <a:pt x="11553" y="49415"/>
                  </a:cubicBezTo>
                  <a:cubicBezTo>
                    <a:pt x="11522" y="49538"/>
                    <a:pt x="11522" y="49692"/>
                    <a:pt x="11491" y="49815"/>
                  </a:cubicBezTo>
                  <a:lnTo>
                    <a:pt x="11768" y="49815"/>
                  </a:lnTo>
                  <a:cubicBezTo>
                    <a:pt x="11799" y="49538"/>
                    <a:pt x="11830" y="49261"/>
                    <a:pt x="11892" y="48953"/>
                  </a:cubicBezTo>
                  <a:cubicBezTo>
                    <a:pt x="11892" y="48829"/>
                    <a:pt x="11922" y="48706"/>
                    <a:pt x="11953" y="48583"/>
                  </a:cubicBezTo>
                  <a:cubicBezTo>
                    <a:pt x="12076" y="47412"/>
                    <a:pt x="12354" y="46272"/>
                    <a:pt x="12662" y="45163"/>
                  </a:cubicBezTo>
                  <a:cubicBezTo>
                    <a:pt x="13031" y="43869"/>
                    <a:pt x="13463" y="42606"/>
                    <a:pt x="14017" y="41374"/>
                  </a:cubicBezTo>
                  <a:cubicBezTo>
                    <a:pt x="14449" y="40357"/>
                    <a:pt x="14941" y="39372"/>
                    <a:pt x="15496" y="38417"/>
                  </a:cubicBezTo>
                  <a:cubicBezTo>
                    <a:pt x="16112" y="37431"/>
                    <a:pt x="16759" y="36476"/>
                    <a:pt x="17498" y="35582"/>
                  </a:cubicBezTo>
                  <a:cubicBezTo>
                    <a:pt x="18084" y="34843"/>
                    <a:pt x="18731" y="34134"/>
                    <a:pt x="19439" y="33518"/>
                  </a:cubicBezTo>
                  <a:cubicBezTo>
                    <a:pt x="20055" y="32933"/>
                    <a:pt x="20672" y="32409"/>
                    <a:pt x="21380" y="31978"/>
                  </a:cubicBezTo>
                  <a:cubicBezTo>
                    <a:pt x="21503" y="31916"/>
                    <a:pt x="21596" y="31855"/>
                    <a:pt x="21688" y="31793"/>
                  </a:cubicBezTo>
                  <a:cubicBezTo>
                    <a:pt x="22335" y="31331"/>
                    <a:pt x="23013" y="30961"/>
                    <a:pt x="23752" y="30653"/>
                  </a:cubicBezTo>
                  <a:cubicBezTo>
                    <a:pt x="24214" y="30438"/>
                    <a:pt x="24738" y="30284"/>
                    <a:pt x="25262" y="30160"/>
                  </a:cubicBezTo>
                  <a:cubicBezTo>
                    <a:pt x="25508" y="30129"/>
                    <a:pt x="25724" y="30068"/>
                    <a:pt x="25940" y="30037"/>
                  </a:cubicBezTo>
                  <a:cubicBezTo>
                    <a:pt x="26648" y="29914"/>
                    <a:pt x="27357" y="29852"/>
                    <a:pt x="28065" y="29852"/>
                  </a:cubicBezTo>
                  <a:cubicBezTo>
                    <a:pt x="28343" y="29852"/>
                    <a:pt x="28651" y="29883"/>
                    <a:pt x="28928" y="29883"/>
                  </a:cubicBezTo>
                  <a:cubicBezTo>
                    <a:pt x="29236" y="29914"/>
                    <a:pt x="29544" y="29945"/>
                    <a:pt x="29821" y="30006"/>
                  </a:cubicBezTo>
                  <a:lnTo>
                    <a:pt x="29821" y="29267"/>
                  </a:lnTo>
                  <a:cubicBezTo>
                    <a:pt x="29729" y="29236"/>
                    <a:pt x="29636" y="29236"/>
                    <a:pt x="29575" y="29236"/>
                  </a:cubicBezTo>
                  <a:cubicBezTo>
                    <a:pt x="29328" y="29205"/>
                    <a:pt x="29113" y="29205"/>
                    <a:pt x="28866" y="29205"/>
                  </a:cubicBezTo>
                  <a:close/>
                  <a:moveTo>
                    <a:pt x="29205" y="35459"/>
                  </a:moveTo>
                  <a:cubicBezTo>
                    <a:pt x="28897" y="35459"/>
                    <a:pt x="28558" y="35490"/>
                    <a:pt x="28219" y="35521"/>
                  </a:cubicBezTo>
                  <a:cubicBezTo>
                    <a:pt x="28096" y="35552"/>
                    <a:pt x="28004" y="35552"/>
                    <a:pt x="27880" y="35552"/>
                  </a:cubicBezTo>
                  <a:cubicBezTo>
                    <a:pt x="27788" y="35613"/>
                    <a:pt x="27726" y="35644"/>
                    <a:pt x="27634" y="35644"/>
                  </a:cubicBezTo>
                  <a:lnTo>
                    <a:pt x="27572" y="35644"/>
                  </a:lnTo>
                  <a:cubicBezTo>
                    <a:pt x="26925" y="35798"/>
                    <a:pt x="26278" y="35983"/>
                    <a:pt x="25662" y="36260"/>
                  </a:cubicBezTo>
                  <a:cubicBezTo>
                    <a:pt x="25139" y="36507"/>
                    <a:pt x="24615" y="36784"/>
                    <a:pt x="24122" y="37123"/>
                  </a:cubicBezTo>
                  <a:cubicBezTo>
                    <a:pt x="23475" y="37585"/>
                    <a:pt x="22859" y="38109"/>
                    <a:pt x="22304" y="38663"/>
                  </a:cubicBezTo>
                  <a:cubicBezTo>
                    <a:pt x="21904" y="39033"/>
                    <a:pt x="21503" y="39464"/>
                    <a:pt x="21164" y="39895"/>
                  </a:cubicBezTo>
                  <a:cubicBezTo>
                    <a:pt x="20702" y="40511"/>
                    <a:pt x="20240" y="41128"/>
                    <a:pt x="19840" y="41805"/>
                  </a:cubicBezTo>
                  <a:cubicBezTo>
                    <a:pt x="19285" y="42760"/>
                    <a:pt x="18792" y="43746"/>
                    <a:pt x="18392" y="44794"/>
                  </a:cubicBezTo>
                  <a:cubicBezTo>
                    <a:pt x="17961" y="45964"/>
                    <a:pt x="17622" y="47166"/>
                    <a:pt x="17406" y="48398"/>
                  </a:cubicBezTo>
                  <a:cubicBezTo>
                    <a:pt x="17314" y="48860"/>
                    <a:pt x="17221" y="49353"/>
                    <a:pt x="17160" y="49815"/>
                  </a:cubicBezTo>
                  <a:lnTo>
                    <a:pt x="17344" y="49815"/>
                  </a:lnTo>
                  <a:cubicBezTo>
                    <a:pt x="17344" y="49754"/>
                    <a:pt x="17375" y="49661"/>
                    <a:pt x="17375" y="49569"/>
                  </a:cubicBezTo>
                  <a:cubicBezTo>
                    <a:pt x="17437" y="48860"/>
                    <a:pt x="17591" y="48182"/>
                    <a:pt x="17745" y="47505"/>
                  </a:cubicBezTo>
                  <a:cubicBezTo>
                    <a:pt x="17930" y="46611"/>
                    <a:pt x="18207" y="45718"/>
                    <a:pt x="18546" y="44855"/>
                  </a:cubicBezTo>
                  <a:cubicBezTo>
                    <a:pt x="18823" y="44054"/>
                    <a:pt x="19193" y="43253"/>
                    <a:pt x="19593" y="42514"/>
                  </a:cubicBezTo>
                  <a:cubicBezTo>
                    <a:pt x="19932" y="41898"/>
                    <a:pt x="20302" y="41282"/>
                    <a:pt x="20702" y="40727"/>
                  </a:cubicBezTo>
                  <a:cubicBezTo>
                    <a:pt x="21164" y="40080"/>
                    <a:pt x="21657" y="39464"/>
                    <a:pt x="22212" y="38879"/>
                  </a:cubicBezTo>
                  <a:cubicBezTo>
                    <a:pt x="22643" y="38447"/>
                    <a:pt x="23105" y="38047"/>
                    <a:pt x="23567" y="37677"/>
                  </a:cubicBezTo>
                  <a:cubicBezTo>
                    <a:pt x="24091" y="37308"/>
                    <a:pt x="24615" y="36969"/>
                    <a:pt x="25169" y="36661"/>
                  </a:cubicBezTo>
                  <a:cubicBezTo>
                    <a:pt x="25570" y="36445"/>
                    <a:pt x="26032" y="36229"/>
                    <a:pt x="26494" y="36075"/>
                  </a:cubicBezTo>
                  <a:cubicBezTo>
                    <a:pt x="27388" y="35829"/>
                    <a:pt x="28281" y="35613"/>
                    <a:pt x="29205" y="35613"/>
                  </a:cubicBezTo>
                  <a:lnTo>
                    <a:pt x="29298" y="35613"/>
                  </a:lnTo>
                  <a:cubicBezTo>
                    <a:pt x="29452" y="35613"/>
                    <a:pt x="29636" y="35613"/>
                    <a:pt x="29821" y="35644"/>
                  </a:cubicBezTo>
                  <a:lnTo>
                    <a:pt x="29821" y="35490"/>
                  </a:lnTo>
                  <a:cubicBezTo>
                    <a:pt x="29636" y="35459"/>
                    <a:pt x="29421" y="35459"/>
                    <a:pt x="29205" y="35459"/>
                  </a:cubicBezTo>
                  <a:close/>
                  <a:moveTo>
                    <a:pt x="29821" y="37400"/>
                  </a:moveTo>
                  <a:cubicBezTo>
                    <a:pt x="29729" y="37400"/>
                    <a:pt x="29667" y="37431"/>
                    <a:pt x="29575" y="37462"/>
                  </a:cubicBezTo>
                  <a:cubicBezTo>
                    <a:pt x="29144" y="37646"/>
                    <a:pt x="28712" y="37831"/>
                    <a:pt x="28250" y="38016"/>
                  </a:cubicBezTo>
                  <a:cubicBezTo>
                    <a:pt x="28158" y="38047"/>
                    <a:pt x="28034" y="38109"/>
                    <a:pt x="27911" y="38170"/>
                  </a:cubicBezTo>
                  <a:lnTo>
                    <a:pt x="27850" y="38232"/>
                  </a:lnTo>
                  <a:cubicBezTo>
                    <a:pt x="26309" y="39279"/>
                    <a:pt x="26309" y="39279"/>
                    <a:pt x="24954" y="40666"/>
                  </a:cubicBezTo>
                  <a:cubicBezTo>
                    <a:pt x="24892" y="40758"/>
                    <a:pt x="24831" y="40820"/>
                    <a:pt x="24769" y="40912"/>
                  </a:cubicBezTo>
                  <a:cubicBezTo>
                    <a:pt x="24707" y="41004"/>
                    <a:pt x="24646" y="41066"/>
                    <a:pt x="24584" y="41158"/>
                  </a:cubicBezTo>
                  <a:cubicBezTo>
                    <a:pt x="23352" y="42945"/>
                    <a:pt x="23321" y="42976"/>
                    <a:pt x="22428" y="44948"/>
                  </a:cubicBezTo>
                  <a:cubicBezTo>
                    <a:pt x="22366" y="45071"/>
                    <a:pt x="22304" y="45225"/>
                    <a:pt x="22274" y="45348"/>
                  </a:cubicBezTo>
                  <a:cubicBezTo>
                    <a:pt x="22058" y="46026"/>
                    <a:pt x="21873" y="46704"/>
                    <a:pt x="21627" y="47412"/>
                  </a:cubicBezTo>
                  <a:cubicBezTo>
                    <a:pt x="21534" y="47751"/>
                    <a:pt x="21473" y="48121"/>
                    <a:pt x="21411" y="48491"/>
                  </a:cubicBezTo>
                  <a:cubicBezTo>
                    <a:pt x="21349" y="48922"/>
                    <a:pt x="21257" y="49384"/>
                    <a:pt x="21195" y="49815"/>
                  </a:cubicBezTo>
                  <a:lnTo>
                    <a:pt x="21596" y="49815"/>
                  </a:lnTo>
                  <a:cubicBezTo>
                    <a:pt x="21627" y="49754"/>
                    <a:pt x="21627" y="49692"/>
                    <a:pt x="21657" y="49600"/>
                  </a:cubicBezTo>
                  <a:cubicBezTo>
                    <a:pt x="21750" y="49045"/>
                    <a:pt x="21842" y="48460"/>
                    <a:pt x="21935" y="47905"/>
                  </a:cubicBezTo>
                  <a:cubicBezTo>
                    <a:pt x="21965" y="47751"/>
                    <a:pt x="21996" y="47628"/>
                    <a:pt x="22027" y="47474"/>
                  </a:cubicBezTo>
                  <a:cubicBezTo>
                    <a:pt x="22243" y="46765"/>
                    <a:pt x="22458" y="46057"/>
                    <a:pt x="22705" y="45317"/>
                  </a:cubicBezTo>
                  <a:cubicBezTo>
                    <a:pt x="22736" y="45163"/>
                    <a:pt x="22797" y="44979"/>
                    <a:pt x="22890" y="44824"/>
                  </a:cubicBezTo>
                  <a:cubicBezTo>
                    <a:pt x="23198" y="44208"/>
                    <a:pt x="23475" y="43592"/>
                    <a:pt x="23783" y="42945"/>
                  </a:cubicBezTo>
                  <a:cubicBezTo>
                    <a:pt x="23876" y="42791"/>
                    <a:pt x="23968" y="42637"/>
                    <a:pt x="24060" y="42483"/>
                  </a:cubicBezTo>
                  <a:cubicBezTo>
                    <a:pt x="24430" y="41990"/>
                    <a:pt x="24769" y="41467"/>
                    <a:pt x="25139" y="40943"/>
                  </a:cubicBezTo>
                  <a:cubicBezTo>
                    <a:pt x="25231" y="40820"/>
                    <a:pt x="25323" y="40696"/>
                    <a:pt x="25447" y="40604"/>
                  </a:cubicBezTo>
                  <a:lnTo>
                    <a:pt x="25539" y="40481"/>
                  </a:lnTo>
                  <a:cubicBezTo>
                    <a:pt x="25940" y="40080"/>
                    <a:pt x="26309" y="39680"/>
                    <a:pt x="26710" y="39310"/>
                  </a:cubicBezTo>
                  <a:cubicBezTo>
                    <a:pt x="27141" y="38971"/>
                    <a:pt x="27634" y="38694"/>
                    <a:pt x="28096" y="38355"/>
                  </a:cubicBezTo>
                  <a:cubicBezTo>
                    <a:pt x="28188" y="38324"/>
                    <a:pt x="28250" y="38263"/>
                    <a:pt x="28343" y="38232"/>
                  </a:cubicBezTo>
                  <a:cubicBezTo>
                    <a:pt x="28835" y="38016"/>
                    <a:pt x="29328" y="37800"/>
                    <a:pt x="29821" y="37616"/>
                  </a:cubicBezTo>
                  <a:lnTo>
                    <a:pt x="29821" y="37400"/>
                  </a:lnTo>
                  <a:close/>
                  <a:moveTo>
                    <a:pt x="29821" y="41898"/>
                  </a:moveTo>
                  <a:cubicBezTo>
                    <a:pt x="29390" y="42144"/>
                    <a:pt x="28959" y="42452"/>
                    <a:pt x="28589" y="42853"/>
                  </a:cubicBezTo>
                  <a:cubicBezTo>
                    <a:pt x="28034" y="43407"/>
                    <a:pt x="27511" y="43993"/>
                    <a:pt x="27049" y="44640"/>
                  </a:cubicBezTo>
                  <a:cubicBezTo>
                    <a:pt x="26679" y="45133"/>
                    <a:pt x="26402" y="45656"/>
                    <a:pt x="26155" y="46211"/>
                  </a:cubicBezTo>
                  <a:cubicBezTo>
                    <a:pt x="26094" y="46396"/>
                    <a:pt x="26001" y="46581"/>
                    <a:pt x="25940" y="46796"/>
                  </a:cubicBezTo>
                  <a:cubicBezTo>
                    <a:pt x="25878" y="46919"/>
                    <a:pt x="25909" y="46919"/>
                    <a:pt x="26032" y="47012"/>
                  </a:cubicBezTo>
                  <a:cubicBezTo>
                    <a:pt x="26463" y="47258"/>
                    <a:pt x="26895" y="47536"/>
                    <a:pt x="27326" y="47782"/>
                  </a:cubicBezTo>
                  <a:cubicBezTo>
                    <a:pt x="27418" y="47844"/>
                    <a:pt x="27511" y="47874"/>
                    <a:pt x="27572" y="47967"/>
                  </a:cubicBezTo>
                  <a:cubicBezTo>
                    <a:pt x="26802" y="48306"/>
                    <a:pt x="26494" y="49107"/>
                    <a:pt x="26710" y="49815"/>
                  </a:cubicBezTo>
                  <a:lnTo>
                    <a:pt x="26987" y="49815"/>
                  </a:lnTo>
                  <a:cubicBezTo>
                    <a:pt x="26833" y="49353"/>
                    <a:pt x="26925" y="48922"/>
                    <a:pt x="27203" y="48491"/>
                  </a:cubicBezTo>
                  <a:cubicBezTo>
                    <a:pt x="27326" y="48275"/>
                    <a:pt x="27572" y="48182"/>
                    <a:pt x="27819" y="48182"/>
                  </a:cubicBezTo>
                  <a:cubicBezTo>
                    <a:pt x="27880" y="48182"/>
                    <a:pt x="27973" y="48182"/>
                    <a:pt x="28034" y="48213"/>
                  </a:cubicBezTo>
                  <a:cubicBezTo>
                    <a:pt x="28096" y="48213"/>
                    <a:pt x="28158" y="48275"/>
                    <a:pt x="28219" y="48275"/>
                  </a:cubicBezTo>
                  <a:lnTo>
                    <a:pt x="28250" y="48275"/>
                  </a:lnTo>
                  <a:cubicBezTo>
                    <a:pt x="28250" y="48244"/>
                    <a:pt x="28250" y="48244"/>
                    <a:pt x="28250" y="48244"/>
                  </a:cubicBezTo>
                  <a:lnTo>
                    <a:pt x="28281" y="48244"/>
                  </a:lnTo>
                  <a:lnTo>
                    <a:pt x="28281" y="48213"/>
                  </a:lnTo>
                  <a:cubicBezTo>
                    <a:pt x="28250" y="48152"/>
                    <a:pt x="28188" y="48121"/>
                    <a:pt x="28127" y="48090"/>
                  </a:cubicBezTo>
                  <a:cubicBezTo>
                    <a:pt x="27449" y="47751"/>
                    <a:pt x="26833" y="47320"/>
                    <a:pt x="26186" y="46950"/>
                  </a:cubicBezTo>
                  <a:cubicBezTo>
                    <a:pt x="26124" y="46889"/>
                    <a:pt x="26094" y="46858"/>
                    <a:pt x="26124" y="46765"/>
                  </a:cubicBezTo>
                  <a:cubicBezTo>
                    <a:pt x="26525" y="45687"/>
                    <a:pt x="27110" y="44763"/>
                    <a:pt x="27850" y="43900"/>
                  </a:cubicBezTo>
                  <a:cubicBezTo>
                    <a:pt x="28127" y="43592"/>
                    <a:pt x="28435" y="43284"/>
                    <a:pt x="28805" y="43038"/>
                  </a:cubicBezTo>
                  <a:cubicBezTo>
                    <a:pt x="29020" y="42853"/>
                    <a:pt x="29267" y="42791"/>
                    <a:pt x="29513" y="42637"/>
                  </a:cubicBezTo>
                  <a:cubicBezTo>
                    <a:pt x="29606" y="42606"/>
                    <a:pt x="29729" y="42545"/>
                    <a:pt x="29821" y="42514"/>
                  </a:cubicBezTo>
                  <a:lnTo>
                    <a:pt x="29821" y="41898"/>
                  </a:lnTo>
                  <a:close/>
                  <a:moveTo>
                    <a:pt x="28312" y="48213"/>
                  </a:moveTo>
                  <a:lnTo>
                    <a:pt x="28281" y="48244"/>
                  </a:lnTo>
                  <a:lnTo>
                    <a:pt x="28250" y="48275"/>
                  </a:lnTo>
                  <a:cubicBezTo>
                    <a:pt x="28250" y="48367"/>
                    <a:pt x="28343" y="48429"/>
                    <a:pt x="28404" y="48491"/>
                  </a:cubicBezTo>
                  <a:cubicBezTo>
                    <a:pt x="28558" y="48768"/>
                    <a:pt x="28620" y="49076"/>
                    <a:pt x="28558" y="49384"/>
                  </a:cubicBezTo>
                  <a:cubicBezTo>
                    <a:pt x="28558" y="49415"/>
                    <a:pt x="28558" y="49476"/>
                    <a:pt x="28497" y="49476"/>
                  </a:cubicBezTo>
                  <a:cubicBezTo>
                    <a:pt x="28312" y="49507"/>
                    <a:pt x="28312" y="49692"/>
                    <a:pt x="28250" y="49815"/>
                  </a:cubicBezTo>
                  <a:lnTo>
                    <a:pt x="28651" y="49815"/>
                  </a:lnTo>
                  <a:cubicBezTo>
                    <a:pt x="28681" y="49723"/>
                    <a:pt x="28712" y="49600"/>
                    <a:pt x="28712" y="49476"/>
                  </a:cubicBezTo>
                  <a:cubicBezTo>
                    <a:pt x="28743" y="49292"/>
                    <a:pt x="28743" y="49107"/>
                    <a:pt x="28712" y="48922"/>
                  </a:cubicBezTo>
                  <a:cubicBezTo>
                    <a:pt x="28743" y="48891"/>
                    <a:pt x="28774" y="48891"/>
                    <a:pt x="28805" y="48891"/>
                  </a:cubicBezTo>
                  <a:cubicBezTo>
                    <a:pt x="28835" y="48891"/>
                    <a:pt x="28866" y="48891"/>
                    <a:pt x="28897" y="48922"/>
                  </a:cubicBezTo>
                  <a:cubicBezTo>
                    <a:pt x="29205" y="49045"/>
                    <a:pt x="29513" y="49168"/>
                    <a:pt x="29821" y="49261"/>
                  </a:cubicBezTo>
                  <a:lnTo>
                    <a:pt x="29821" y="49107"/>
                  </a:lnTo>
                  <a:cubicBezTo>
                    <a:pt x="29513" y="49014"/>
                    <a:pt x="29205" y="48891"/>
                    <a:pt x="28897" y="48768"/>
                  </a:cubicBezTo>
                  <a:cubicBezTo>
                    <a:pt x="28743" y="48675"/>
                    <a:pt x="28589" y="48614"/>
                    <a:pt x="28527" y="48429"/>
                  </a:cubicBezTo>
                  <a:cubicBezTo>
                    <a:pt x="28466" y="48367"/>
                    <a:pt x="28373" y="48306"/>
                    <a:pt x="28312" y="48213"/>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5"/>
            <p:cNvSpPr/>
            <p:nvPr/>
          </p:nvSpPr>
          <p:spPr>
            <a:xfrm>
              <a:off x="668050" y="3566825"/>
              <a:ext cx="25" cy="800"/>
            </a:xfrm>
            <a:custGeom>
              <a:rect b="b" l="l" r="r" t="t"/>
              <a:pathLst>
                <a:path extrusionOk="0" h="32" w="1">
                  <a:moveTo>
                    <a:pt x="1" y="31"/>
                  </a:moveTo>
                  <a:cubicBezTo>
                    <a:pt x="1" y="31"/>
                    <a:pt x="1" y="31"/>
                    <a:pt x="1" y="31"/>
                  </a:cubicBezTo>
                  <a:cubicBezTo>
                    <a:pt x="1" y="31"/>
                    <a:pt x="1" y="31"/>
                    <a:pt x="1" y="31"/>
                  </a:cubicBezTo>
                  <a:close/>
                  <a:moveTo>
                    <a:pt x="1" y="31"/>
                  </a:moveTo>
                  <a:cubicBezTo>
                    <a:pt x="1" y="31"/>
                    <a:pt x="1" y="31"/>
                    <a:pt x="1" y="31"/>
                  </a:cubicBezTo>
                  <a:cubicBezTo>
                    <a:pt x="1" y="31"/>
                    <a:pt x="1" y="31"/>
                    <a:pt x="1" y="31"/>
                  </a:cubicBezTo>
                  <a:cubicBezTo>
                    <a:pt x="1" y="31"/>
                    <a:pt x="1" y="31"/>
                    <a:pt x="1" y="31"/>
                  </a:cubicBezTo>
                  <a:close/>
                  <a:moveTo>
                    <a:pt x="1" y="31"/>
                  </a:moveTo>
                  <a:cubicBezTo>
                    <a:pt x="1" y="31"/>
                    <a:pt x="1" y="0"/>
                    <a:pt x="1" y="0"/>
                  </a:cubicBezTo>
                  <a:cubicBezTo>
                    <a:pt x="1" y="0"/>
                    <a:pt x="1" y="0"/>
                    <a:pt x="1" y="0"/>
                  </a:cubicBezTo>
                  <a:cubicBezTo>
                    <a:pt x="1" y="0"/>
                    <a:pt x="1" y="31"/>
                    <a:pt x="1" y="3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5"/>
            <p:cNvSpPr/>
            <p:nvPr/>
          </p:nvSpPr>
          <p:spPr>
            <a:xfrm>
              <a:off x="785900" y="2993050"/>
              <a:ext cx="49300" cy="60100"/>
            </a:xfrm>
            <a:custGeom>
              <a:rect b="b" l="l" r="r" t="t"/>
              <a:pathLst>
                <a:path extrusionOk="0" h="2404" w="1972">
                  <a:moveTo>
                    <a:pt x="370" y="555"/>
                  </a:moveTo>
                  <a:lnTo>
                    <a:pt x="432" y="585"/>
                  </a:lnTo>
                  <a:cubicBezTo>
                    <a:pt x="801" y="1109"/>
                    <a:pt x="1202" y="1602"/>
                    <a:pt x="1571" y="2126"/>
                  </a:cubicBezTo>
                  <a:lnTo>
                    <a:pt x="1571" y="2218"/>
                  </a:lnTo>
                  <a:lnTo>
                    <a:pt x="1510" y="2187"/>
                  </a:lnTo>
                  <a:lnTo>
                    <a:pt x="1417" y="2126"/>
                  </a:lnTo>
                  <a:cubicBezTo>
                    <a:pt x="1079" y="1664"/>
                    <a:pt x="740" y="1202"/>
                    <a:pt x="370" y="739"/>
                  </a:cubicBezTo>
                  <a:cubicBezTo>
                    <a:pt x="370" y="709"/>
                    <a:pt x="339" y="647"/>
                    <a:pt x="308" y="616"/>
                  </a:cubicBezTo>
                  <a:lnTo>
                    <a:pt x="339" y="585"/>
                  </a:lnTo>
                  <a:lnTo>
                    <a:pt x="370" y="555"/>
                  </a:lnTo>
                  <a:close/>
                  <a:moveTo>
                    <a:pt x="278" y="0"/>
                  </a:moveTo>
                  <a:cubicBezTo>
                    <a:pt x="154" y="31"/>
                    <a:pt x="93" y="92"/>
                    <a:pt x="62" y="185"/>
                  </a:cubicBezTo>
                  <a:cubicBezTo>
                    <a:pt x="31" y="277"/>
                    <a:pt x="31" y="370"/>
                    <a:pt x="0" y="524"/>
                  </a:cubicBezTo>
                  <a:cubicBezTo>
                    <a:pt x="0" y="555"/>
                    <a:pt x="31" y="647"/>
                    <a:pt x="93" y="709"/>
                  </a:cubicBezTo>
                  <a:cubicBezTo>
                    <a:pt x="493" y="1232"/>
                    <a:pt x="894" y="1756"/>
                    <a:pt x="1294" y="2280"/>
                  </a:cubicBezTo>
                  <a:cubicBezTo>
                    <a:pt x="1356" y="2372"/>
                    <a:pt x="1387" y="2403"/>
                    <a:pt x="1448" y="2403"/>
                  </a:cubicBezTo>
                  <a:cubicBezTo>
                    <a:pt x="1479" y="2403"/>
                    <a:pt x="1510" y="2403"/>
                    <a:pt x="1571" y="2372"/>
                  </a:cubicBezTo>
                  <a:cubicBezTo>
                    <a:pt x="1972" y="2218"/>
                    <a:pt x="1910" y="2187"/>
                    <a:pt x="1787" y="1787"/>
                  </a:cubicBezTo>
                  <a:cubicBezTo>
                    <a:pt x="1756" y="1725"/>
                    <a:pt x="1695" y="1633"/>
                    <a:pt x="1633" y="1571"/>
                  </a:cubicBezTo>
                  <a:cubicBezTo>
                    <a:pt x="1294" y="1140"/>
                    <a:pt x="955" y="678"/>
                    <a:pt x="616" y="247"/>
                  </a:cubicBezTo>
                  <a:cubicBezTo>
                    <a:pt x="586" y="185"/>
                    <a:pt x="555" y="123"/>
                    <a:pt x="493" y="92"/>
                  </a:cubicBezTo>
                  <a:cubicBezTo>
                    <a:pt x="462" y="31"/>
                    <a:pt x="401" y="0"/>
                    <a:pt x="33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5"/>
            <p:cNvSpPr/>
            <p:nvPr/>
          </p:nvSpPr>
          <p:spPr>
            <a:xfrm>
              <a:off x="872150" y="2872125"/>
              <a:ext cx="40075" cy="57775"/>
            </a:xfrm>
            <a:custGeom>
              <a:rect b="b" l="l" r="r" t="t"/>
              <a:pathLst>
                <a:path extrusionOk="0" h="2311" w="1603">
                  <a:moveTo>
                    <a:pt x="401" y="647"/>
                  </a:moveTo>
                  <a:cubicBezTo>
                    <a:pt x="463" y="709"/>
                    <a:pt x="494" y="771"/>
                    <a:pt x="494" y="832"/>
                  </a:cubicBezTo>
                  <a:cubicBezTo>
                    <a:pt x="648" y="986"/>
                    <a:pt x="740" y="1171"/>
                    <a:pt x="802" y="1387"/>
                  </a:cubicBezTo>
                  <a:cubicBezTo>
                    <a:pt x="956" y="1541"/>
                    <a:pt x="1048" y="1726"/>
                    <a:pt x="1110" y="1910"/>
                  </a:cubicBezTo>
                  <a:cubicBezTo>
                    <a:pt x="1171" y="1941"/>
                    <a:pt x="1202" y="2034"/>
                    <a:pt x="1233" y="2095"/>
                  </a:cubicBezTo>
                  <a:lnTo>
                    <a:pt x="1202" y="2157"/>
                  </a:lnTo>
                  <a:lnTo>
                    <a:pt x="1171" y="2126"/>
                  </a:lnTo>
                  <a:cubicBezTo>
                    <a:pt x="1110" y="2095"/>
                    <a:pt x="1079" y="2034"/>
                    <a:pt x="1079" y="1941"/>
                  </a:cubicBezTo>
                  <a:cubicBezTo>
                    <a:pt x="925" y="1787"/>
                    <a:pt x="832" y="1602"/>
                    <a:pt x="771" y="1417"/>
                  </a:cubicBezTo>
                  <a:cubicBezTo>
                    <a:pt x="617" y="1263"/>
                    <a:pt x="524" y="1079"/>
                    <a:pt x="463" y="863"/>
                  </a:cubicBezTo>
                  <a:cubicBezTo>
                    <a:pt x="370" y="832"/>
                    <a:pt x="370" y="771"/>
                    <a:pt x="340" y="709"/>
                  </a:cubicBezTo>
                  <a:lnTo>
                    <a:pt x="340" y="647"/>
                  </a:lnTo>
                  <a:close/>
                  <a:moveTo>
                    <a:pt x="370" y="0"/>
                  </a:moveTo>
                  <a:cubicBezTo>
                    <a:pt x="309" y="0"/>
                    <a:pt x="216" y="31"/>
                    <a:pt x="186" y="93"/>
                  </a:cubicBezTo>
                  <a:cubicBezTo>
                    <a:pt x="62" y="278"/>
                    <a:pt x="1" y="462"/>
                    <a:pt x="155" y="709"/>
                  </a:cubicBezTo>
                  <a:cubicBezTo>
                    <a:pt x="401" y="1140"/>
                    <a:pt x="648" y="1602"/>
                    <a:pt x="925" y="2064"/>
                  </a:cubicBezTo>
                  <a:cubicBezTo>
                    <a:pt x="956" y="2126"/>
                    <a:pt x="986" y="2157"/>
                    <a:pt x="1017" y="2218"/>
                  </a:cubicBezTo>
                  <a:cubicBezTo>
                    <a:pt x="1048" y="2280"/>
                    <a:pt x="1110" y="2311"/>
                    <a:pt x="1171" y="2311"/>
                  </a:cubicBezTo>
                  <a:lnTo>
                    <a:pt x="1264" y="2311"/>
                  </a:lnTo>
                  <a:cubicBezTo>
                    <a:pt x="1325" y="2280"/>
                    <a:pt x="1387" y="2280"/>
                    <a:pt x="1449" y="2249"/>
                  </a:cubicBezTo>
                  <a:cubicBezTo>
                    <a:pt x="1572" y="2218"/>
                    <a:pt x="1603" y="2157"/>
                    <a:pt x="1572" y="2034"/>
                  </a:cubicBezTo>
                  <a:cubicBezTo>
                    <a:pt x="1541" y="1910"/>
                    <a:pt x="1541" y="1787"/>
                    <a:pt x="1479" y="1664"/>
                  </a:cubicBezTo>
                  <a:cubicBezTo>
                    <a:pt x="1202" y="1171"/>
                    <a:pt x="925" y="678"/>
                    <a:pt x="648" y="185"/>
                  </a:cubicBezTo>
                  <a:lnTo>
                    <a:pt x="586" y="93"/>
                  </a:lnTo>
                  <a:cubicBezTo>
                    <a:pt x="524" y="31"/>
                    <a:pt x="463" y="0"/>
                    <a:pt x="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5"/>
            <p:cNvSpPr/>
            <p:nvPr/>
          </p:nvSpPr>
          <p:spPr>
            <a:xfrm>
              <a:off x="1139400" y="3597625"/>
              <a:ext cx="17750" cy="22375"/>
            </a:xfrm>
            <a:custGeom>
              <a:rect b="b" l="l" r="r" t="t"/>
              <a:pathLst>
                <a:path extrusionOk="0" h="895" w="710">
                  <a:moveTo>
                    <a:pt x="432" y="1"/>
                  </a:moveTo>
                  <a:cubicBezTo>
                    <a:pt x="340" y="1"/>
                    <a:pt x="247" y="31"/>
                    <a:pt x="186" y="93"/>
                  </a:cubicBezTo>
                  <a:cubicBezTo>
                    <a:pt x="32" y="216"/>
                    <a:pt x="1" y="370"/>
                    <a:pt x="1" y="586"/>
                  </a:cubicBezTo>
                  <a:cubicBezTo>
                    <a:pt x="1" y="617"/>
                    <a:pt x="1" y="678"/>
                    <a:pt x="32" y="740"/>
                  </a:cubicBezTo>
                  <a:lnTo>
                    <a:pt x="62" y="832"/>
                  </a:lnTo>
                  <a:cubicBezTo>
                    <a:pt x="124" y="863"/>
                    <a:pt x="186" y="894"/>
                    <a:pt x="247" y="894"/>
                  </a:cubicBezTo>
                  <a:cubicBezTo>
                    <a:pt x="340" y="894"/>
                    <a:pt x="432" y="863"/>
                    <a:pt x="494" y="802"/>
                  </a:cubicBezTo>
                  <a:cubicBezTo>
                    <a:pt x="617" y="709"/>
                    <a:pt x="648" y="586"/>
                    <a:pt x="678" y="463"/>
                  </a:cubicBezTo>
                  <a:cubicBezTo>
                    <a:pt x="709" y="309"/>
                    <a:pt x="555" y="185"/>
                    <a:pt x="555" y="31"/>
                  </a:cubicBezTo>
                  <a:lnTo>
                    <a:pt x="4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5"/>
            <p:cNvSpPr/>
            <p:nvPr/>
          </p:nvSpPr>
          <p:spPr>
            <a:xfrm>
              <a:off x="1124000" y="3498275"/>
              <a:ext cx="18500" cy="23125"/>
            </a:xfrm>
            <a:custGeom>
              <a:rect b="b" l="l" r="r" t="t"/>
              <a:pathLst>
                <a:path extrusionOk="0" h="925" w="740">
                  <a:moveTo>
                    <a:pt x="463" y="1"/>
                  </a:moveTo>
                  <a:cubicBezTo>
                    <a:pt x="463" y="1"/>
                    <a:pt x="432" y="1"/>
                    <a:pt x="432" y="31"/>
                  </a:cubicBezTo>
                  <a:cubicBezTo>
                    <a:pt x="155" y="93"/>
                    <a:pt x="1" y="401"/>
                    <a:pt x="31" y="678"/>
                  </a:cubicBezTo>
                  <a:cubicBezTo>
                    <a:pt x="62" y="802"/>
                    <a:pt x="216" y="925"/>
                    <a:pt x="370" y="925"/>
                  </a:cubicBezTo>
                  <a:cubicBezTo>
                    <a:pt x="401" y="925"/>
                    <a:pt x="463" y="894"/>
                    <a:pt x="493" y="863"/>
                  </a:cubicBezTo>
                  <a:cubicBezTo>
                    <a:pt x="648" y="771"/>
                    <a:pt x="740" y="647"/>
                    <a:pt x="740" y="493"/>
                  </a:cubicBezTo>
                  <a:cubicBezTo>
                    <a:pt x="740" y="401"/>
                    <a:pt x="617" y="124"/>
                    <a:pt x="555" y="62"/>
                  </a:cubicBezTo>
                  <a:cubicBezTo>
                    <a:pt x="524" y="31"/>
                    <a:pt x="493" y="1"/>
                    <a:pt x="4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5"/>
            <p:cNvSpPr/>
            <p:nvPr/>
          </p:nvSpPr>
          <p:spPr>
            <a:xfrm>
              <a:off x="1127850" y="3549875"/>
              <a:ext cx="18500" cy="22350"/>
            </a:xfrm>
            <a:custGeom>
              <a:rect b="b" l="l" r="r" t="t"/>
              <a:pathLst>
                <a:path extrusionOk="0" h="894" w="740">
                  <a:moveTo>
                    <a:pt x="432" y="1"/>
                  </a:moveTo>
                  <a:cubicBezTo>
                    <a:pt x="339" y="1"/>
                    <a:pt x="247" y="31"/>
                    <a:pt x="185" y="93"/>
                  </a:cubicBezTo>
                  <a:cubicBezTo>
                    <a:pt x="62" y="216"/>
                    <a:pt x="1" y="370"/>
                    <a:pt x="1" y="586"/>
                  </a:cubicBezTo>
                  <a:lnTo>
                    <a:pt x="1" y="617"/>
                  </a:lnTo>
                  <a:cubicBezTo>
                    <a:pt x="31" y="709"/>
                    <a:pt x="31" y="802"/>
                    <a:pt x="124" y="832"/>
                  </a:cubicBezTo>
                  <a:cubicBezTo>
                    <a:pt x="185" y="863"/>
                    <a:pt x="278" y="894"/>
                    <a:pt x="339" y="894"/>
                  </a:cubicBezTo>
                  <a:cubicBezTo>
                    <a:pt x="401" y="894"/>
                    <a:pt x="432" y="894"/>
                    <a:pt x="494" y="832"/>
                  </a:cubicBezTo>
                  <a:cubicBezTo>
                    <a:pt x="586" y="740"/>
                    <a:pt x="678" y="648"/>
                    <a:pt x="709" y="494"/>
                  </a:cubicBezTo>
                  <a:cubicBezTo>
                    <a:pt x="740" y="309"/>
                    <a:pt x="555" y="216"/>
                    <a:pt x="555" y="31"/>
                  </a:cubicBezTo>
                  <a:lnTo>
                    <a:pt x="4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5"/>
            <p:cNvSpPr/>
            <p:nvPr/>
          </p:nvSpPr>
          <p:spPr>
            <a:xfrm>
              <a:off x="1090875" y="3395850"/>
              <a:ext cx="18525" cy="23125"/>
            </a:xfrm>
            <a:custGeom>
              <a:rect b="b" l="l" r="r" t="t"/>
              <a:pathLst>
                <a:path extrusionOk="0" h="925" w="741">
                  <a:moveTo>
                    <a:pt x="463" y="0"/>
                  </a:moveTo>
                  <a:cubicBezTo>
                    <a:pt x="371" y="0"/>
                    <a:pt x="309" y="31"/>
                    <a:pt x="247" y="93"/>
                  </a:cubicBezTo>
                  <a:cubicBezTo>
                    <a:pt x="93" y="216"/>
                    <a:pt x="1" y="493"/>
                    <a:pt x="62" y="709"/>
                  </a:cubicBezTo>
                  <a:cubicBezTo>
                    <a:pt x="93" y="801"/>
                    <a:pt x="278" y="924"/>
                    <a:pt x="401" y="924"/>
                  </a:cubicBezTo>
                  <a:cubicBezTo>
                    <a:pt x="432" y="924"/>
                    <a:pt x="463" y="924"/>
                    <a:pt x="463" y="894"/>
                  </a:cubicBezTo>
                  <a:cubicBezTo>
                    <a:pt x="648" y="801"/>
                    <a:pt x="740" y="678"/>
                    <a:pt x="740" y="462"/>
                  </a:cubicBezTo>
                  <a:cubicBezTo>
                    <a:pt x="740" y="339"/>
                    <a:pt x="679" y="247"/>
                    <a:pt x="617" y="185"/>
                  </a:cubicBezTo>
                  <a:cubicBezTo>
                    <a:pt x="555" y="123"/>
                    <a:pt x="586" y="0"/>
                    <a:pt x="4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5"/>
            <p:cNvSpPr/>
            <p:nvPr/>
          </p:nvSpPr>
          <p:spPr>
            <a:xfrm>
              <a:off x="1127075" y="3445900"/>
              <a:ext cx="20050" cy="23125"/>
            </a:xfrm>
            <a:custGeom>
              <a:rect b="b" l="l" r="r" t="t"/>
              <a:pathLst>
                <a:path extrusionOk="0" h="925" w="802">
                  <a:moveTo>
                    <a:pt x="494" y="1"/>
                  </a:moveTo>
                  <a:lnTo>
                    <a:pt x="340" y="31"/>
                  </a:lnTo>
                  <a:cubicBezTo>
                    <a:pt x="124" y="155"/>
                    <a:pt x="1" y="463"/>
                    <a:pt x="62" y="709"/>
                  </a:cubicBezTo>
                  <a:cubicBezTo>
                    <a:pt x="93" y="802"/>
                    <a:pt x="278" y="925"/>
                    <a:pt x="401" y="925"/>
                  </a:cubicBezTo>
                  <a:cubicBezTo>
                    <a:pt x="432" y="925"/>
                    <a:pt x="432" y="894"/>
                    <a:pt x="463" y="894"/>
                  </a:cubicBezTo>
                  <a:cubicBezTo>
                    <a:pt x="648" y="832"/>
                    <a:pt x="802" y="555"/>
                    <a:pt x="709" y="340"/>
                  </a:cubicBezTo>
                  <a:cubicBezTo>
                    <a:pt x="679" y="247"/>
                    <a:pt x="586" y="155"/>
                    <a:pt x="555" y="31"/>
                  </a:cubicBezTo>
                  <a:lnTo>
                    <a:pt x="49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5"/>
            <p:cNvSpPr/>
            <p:nvPr/>
          </p:nvSpPr>
          <p:spPr>
            <a:xfrm>
              <a:off x="1137875" y="3396600"/>
              <a:ext cx="18500" cy="22375"/>
            </a:xfrm>
            <a:custGeom>
              <a:rect b="b" l="l" r="r" t="t"/>
              <a:pathLst>
                <a:path extrusionOk="0" h="895" w="740">
                  <a:moveTo>
                    <a:pt x="401" y="1"/>
                  </a:moveTo>
                  <a:cubicBezTo>
                    <a:pt x="308" y="32"/>
                    <a:pt x="216" y="63"/>
                    <a:pt x="154" y="155"/>
                  </a:cubicBezTo>
                  <a:cubicBezTo>
                    <a:pt x="0" y="309"/>
                    <a:pt x="0" y="463"/>
                    <a:pt x="0" y="648"/>
                  </a:cubicBezTo>
                  <a:cubicBezTo>
                    <a:pt x="31" y="771"/>
                    <a:pt x="185" y="894"/>
                    <a:pt x="339" y="894"/>
                  </a:cubicBezTo>
                  <a:lnTo>
                    <a:pt x="401" y="894"/>
                  </a:lnTo>
                  <a:cubicBezTo>
                    <a:pt x="616" y="802"/>
                    <a:pt x="739" y="525"/>
                    <a:pt x="678" y="340"/>
                  </a:cubicBezTo>
                  <a:cubicBezTo>
                    <a:pt x="616" y="247"/>
                    <a:pt x="555" y="155"/>
                    <a:pt x="493" y="63"/>
                  </a:cubicBezTo>
                  <a:lnTo>
                    <a:pt x="4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5"/>
            <p:cNvSpPr/>
            <p:nvPr/>
          </p:nvSpPr>
          <p:spPr>
            <a:xfrm>
              <a:off x="1103200" y="3345775"/>
              <a:ext cx="19275" cy="23125"/>
            </a:xfrm>
            <a:custGeom>
              <a:rect b="b" l="l" r="r" t="t"/>
              <a:pathLst>
                <a:path extrusionOk="0" h="925" w="771">
                  <a:moveTo>
                    <a:pt x="463" y="1"/>
                  </a:moveTo>
                  <a:cubicBezTo>
                    <a:pt x="432" y="1"/>
                    <a:pt x="432" y="32"/>
                    <a:pt x="401" y="32"/>
                  </a:cubicBezTo>
                  <a:cubicBezTo>
                    <a:pt x="155" y="155"/>
                    <a:pt x="1" y="463"/>
                    <a:pt x="93" y="709"/>
                  </a:cubicBezTo>
                  <a:cubicBezTo>
                    <a:pt x="124" y="802"/>
                    <a:pt x="340" y="925"/>
                    <a:pt x="432" y="925"/>
                  </a:cubicBezTo>
                  <a:cubicBezTo>
                    <a:pt x="463" y="925"/>
                    <a:pt x="463" y="925"/>
                    <a:pt x="494" y="894"/>
                  </a:cubicBezTo>
                  <a:cubicBezTo>
                    <a:pt x="648" y="833"/>
                    <a:pt x="740" y="709"/>
                    <a:pt x="771" y="555"/>
                  </a:cubicBezTo>
                  <a:cubicBezTo>
                    <a:pt x="771" y="432"/>
                    <a:pt x="771" y="340"/>
                    <a:pt x="709" y="278"/>
                  </a:cubicBezTo>
                  <a:cubicBezTo>
                    <a:pt x="679" y="216"/>
                    <a:pt x="617" y="155"/>
                    <a:pt x="586" y="93"/>
                  </a:cubicBezTo>
                  <a:cubicBezTo>
                    <a:pt x="555" y="32"/>
                    <a:pt x="524" y="1"/>
                    <a:pt x="4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5"/>
            <p:cNvSpPr/>
            <p:nvPr/>
          </p:nvSpPr>
          <p:spPr>
            <a:xfrm>
              <a:off x="1191775" y="3604550"/>
              <a:ext cx="16975" cy="22375"/>
            </a:xfrm>
            <a:custGeom>
              <a:rect b="b" l="l" r="r" t="t"/>
              <a:pathLst>
                <a:path extrusionOk="0" h="895" w="679">
                  <a:moveTo>
                    <a:pt x="370" y="1"/>
                  </a:moveTo>
                  <a:cubicBezTo>
                    <a:pt x="124" y="63"/>
                    <a:pt x="1" y="278"/>
                    <a:pt x="1" y="586"/>
                  </a:cubicBezTo>
                  <a:cubicBezTo>
                    <a:pt x="1" y="679"/>
                    <a:pt x="1" y="802"/>
                    <a:pt x="124" y="864"/>
                  </a:cubicBezTo>
                  <a:cubicBezTo>
                    <a:pt x="155" y="894"/>
                    <a:pt x="216" y="894"/>
                    <a:pt x="247" y="894"/>
                  </a:cubicBezTo>
                  <a:cubicBezTo>
                    <a:pt x="339" y="894"/>
                    <a:pt x="432" y="833"/>
                    <a:pt x="524" y="771"/>
                  </a:cubicBezTo>
                  <a:cubicBezTo>
                    <a:pt x="648" y="648"/>
                    <a:pt x="678" y="494"/>
                    <a:pt x="617" y="340"/>
                  </a:cubicBezTo>
                  <a:cubicBezTo>
                    <a:pt x="617" y="247"/>
                    <a:pt x="586" y="186"/>
                    <a:pt x="555" y="124"/>
                  </a:cubicBezTo>
                  <a:cubicBezTo>
                    <a:pt x="524" y="32"/>
                    <a:pt x="463" y="1"/>
                    <a:pt x="4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5"/>
            <p:cNvSpPr/>
            <p:nvPr/>
          </p:nvSpPr>
          <p:spPr>
            <a:xfrm>
              <a:off x="1177925" y="3561425"/>
              <a:ext cx="17725" cy="22375"/>
            </a:xfrm>
            <a:custGeom>
              <a:rect b="b" l="l" r="r" t="t"/>
              <a:pathLst>
                <a:path extrusionOk="0" h="895" w="709">
                  <a:moveTo>
                    <a:pt x="401" y="1"/>
                  </a:moveTo>
                  <a:cubicBezTo>
                    <a:pt x="339" y="1"/>
                    <a:pt x="247" y="32"/>
                    <a:pt x="185" y="93"/>
                  </a:cubicBezTo>
                  <a:cubicBezTo>
                    <a:pt x="62" y="216"/>
                    <a:pt x="31" y="340"/>
                    <a:pt x="0" y="586"/>
                  </a:cubicBezTo>
                  <a:cubicBezTo>
                    <a:pt x="0" y="586"/>
                    <a:pt x="31" y="586"/>
                    <a:pt x="31" y="617"/>
                  </a:cubicBezTo>
                  <a:cubicBezTo>
                    <a:pt x="31" y="709"/>
                    <a:pt x="31" y="802"/>
                    <a:pt x="123" y="833"/>
                  </a:cubicBezTo>
                  <a:cubicBezTo>
                    <a:pt x="185" y="863"/>
                    <a:pt x="247" y="894"/>
                    <a:pt x="308" y="894"/>
                  </a:cubicBezTo>
                  <a:cubicBezTo>
                    <a:pt x="370" y="894"/>
                    <a:pt x="431" y="863"/>
                    <a:pt x="493" y="802"/>
                  </a:cubicBezTo>
                  <a:cubicBezTo>
                    <a:pt x="647" y="678"/>
                    <a:pt x="709" y="463"/>
                    <a:pt x="647" y="278"/>
                  </a:cubicBezTo>
                  <a:cubicBezTo>
                    <a:pt x="616" y="216"/>
                    <a:pt x="555" y="155"/>
                    <a:pt x="555" y="62"/>
                  </a:cubicBezTo>
                  <a:cubicBezTo>
                    <a:pt x="555" y="1"/>
                    <a:pt x="493" y="1"/>
                    <a:pt x="4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5"/>
            <p:cNvSpPr/>
            <p:nvPr/>
          </p:nvSpPr>
          <p:spPr>
            <a:xfrm>
              <a:off x="1144800" y="3190975"/>
              <a:ext cx="18500" cy="21600"/>
            </a:xfrm>
            <a:custGeom>
              <a:rect b="b" l="l" r="r" t="t"/>
              <a:pathLst>
                <a:path extrusionOk="0" h="864" w="740">
                  <a:moveTo>
                    <a:pt x="401" y="0"/>
                  </a:moveTo>
                  <a:cubicBezTo>
                    <a:pt x="370" y="0"/>
                    <a:pt x="339" y="31"/>
                    <a:pt x="308" y="31"/>
                  </a:cubicBezTo>
                  <a:cubicBezTo>
                    <a:pt x="93" y="155"/>
                    <a:pt x="0" y="432"/>
                    <a:pt x="62" y="617"/>
                  </a:cubicBezTo>
                  <a:cubicBezTo>
                    <a:pt x="124" y="771"/>
                    <a:pt x="247" y="832"/>
                    <a:pt x="401" y="863"/>
                  </a:cubicBezTo>
                  <a:lnTo>
                    <a:pt x="462" y="863"/>
                  </a:lnTo>
                  <a:cubicBezTo>
                    <a:pt x="616" y="801"/>
                    <a:pt x="740" y="647"/>
                    <a:pt x="740" y="463"/>
                  </a:cubicBezTo>
                  <a:cubicBezTo>
                    <a:pt x="740" y="401"/>
                    <a:pt x="709" y="309"/>
                    <a:pt x="647" y="247"/>
                  </a:cubicBezTo>
                  <a:cubicBezTo>
                    <a:pt x="586" y="185"/>
                    <a:pt x="524" y="124"/>
                    <a:pt x="493" y="62"/>
                  </a:cubicBezTo>
                  <a:cubicBezTo>
                    <a:pt x="462" y="31"/>
                    <a:pt x="432" y="0"/>
                    <a:pt x="4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5"/>
            <p:cNvSpPr/>
            <p:nvPr/>
          </p:nvSpPr>
          <p:spPr>
            <a:xfrm>
              <a:off x="1150950" y="3260300"/>
              <a:ext cx="18525" cy="21575"/>
            </a:xfrm>
            <a:custGeom>
              <a:rect b="b" l="l" r="r" t="t"/>
              <a:pathLst>
                <a:path extrusionOk="0" h="863" w="741">
                  <a:moveTo>
                    <a:pt x="370" y="0"/>
                  </a:moveTo>
                  <a:cubicBezTo>
                    <a:pt x="278" y="0"/>
                    <a:pt x="186" y="62"/>
                    <a:pt x="124" y="123"/>
                  </a:cubicBezTo>
                  <a:cubicBezTo>
                    <a:pt x="62" y="216"/>
                    <a:pt x="1" y="339"/>
                    <a:pt x="32" y="493"/>
                  </a:cubicBezTo>
                  <a:cubicBezTo>
                    <a:pt x="1" y="647"/>
                    <a:pt x="62" y="770"/>
                    <a:pt x="247" y="832"/>
                  </a:cubicBezTo>
                  <a:cubicBezTo>
                    <a:pt x="278" y="863"/>
                    <a:pt x="309" y="863"/>
                    <a:pt x="370" y="863"/>
                  </a:cubicBezTo>
                  <a:cubicBezTo>
                    <a:pt x="401" y="863"/>
                    <a:pt x="463" y="832"/>
                    <a:pt x="525" y="801"/>
                  </a:cubicBezTo>
                  <a:cubicBezTo>
                    <a:pt x="740" y="616"/>
                    <a:pt x="740" y="401"/>
                    <a:pt x="525" y="154"/>
                  </a:cubicBezTo>
                  <a:cubicBezTo>
                    <a:pt x="494" y="93"/>
                    <a:pt x="463" y="0"/>
                    <a:pt x="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5"/>
            <p:cNvSpPr/>
            <p:nvPr/>
          </p:nvSpPr>
          <p:spPr>
            <a:xfrm>
              <a:off x="1125550" y="3301100"/>
              <a:ext cx="18500" cy="21600"/>
            </a:xfrm>
            <a:custGeom>
              <a:rect b="b" l="l" r="r" t="t"/>
              <a:pathLst>
                <a:path extrusionOk="0" h="864" w="740">
                  <a:moveTo>
                    <a:pt x="370" y="1"/>
                  </a:moveTo>
                  <a:cubicBezTo>
                    <a:pt x="339" y="1"/>
                    <a:pt x="308" y="1"/>
                    <a:pt x="277" y="32"/>
                  </a:cubicBezTo>
                  <a:cubicBezTo>
                    <a:pt x="62" y="124"/>
                    <a:pt x="31" y="309"/>
                    <a:pt x="0" y="494"/>
                  </a:cubicBezTo>
                  <a:cubicBezTo>
                    <a:pt x="31" y="586"/>
                    <a:pt x="31" y="679"/>
                    <a:pt x="93" y="771"/>
                  </a:cubicBezTo>
                  <a:cubicBezTo>
                    <a:pt x="154" y="833"/>
                    <a:pt x="247" y="864"/>
                    <a:pt x="308" y="864"/>
                  </a:cubicBezTo>
                  <a:cubicBezTo>
                    <a:pt x="401" y="864"/>
                    <a:pt x="524" y="833"/>
                    <a:pt x="586" y="740"/>
                  </a:cubicBezTo>
                  <a:cubicBezTo>
                    <a:pt x="709" y="586"/>
                    <a:pt x="740" y="401"/>
                    <a:pt x="616" y="217"/>
                  </a:cubicBezTo>
                  <a:cubicBezTo>
                    <a:pt x="586" y="155"/>
                    <a:pt x="524" y="124"/>
                    <a:pt x="493" y="63"/>
                  </a:cubicBezTo>
                  <a:cubicBezTo>
                    <a:pt x="462" y="32"/>
                    <a:pt x="401" y="1"/>
                    <a:pt x="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5"/>
            <p:cNvSpPr/>
            <p:nvPr/>
          </p:nvSpPr>
          <p:spPr>
            <a:xfrm>
              <a:off x="1233375" y="3678500"/>
              <a:ext cx="16950" cy="21575"/>
            </a:xfrm>
            <a:custGeom>
              <a:rect b="b" l="l" r="r" t="t"/>
              <a:pathLst>
                <a:path extrusionOk="0" h="863" w="678">
                  <a:moveTo>
                    <a:pt x="431" y="0"/>
                  </a:moveTo>
                  <a:cubicBezTo>
                    <a:pt x="370" y="0"/>
                    <a:pt x="277" y="31"/>
                    <a:pt x="216" y="93"/>
                  </a:cubicBezTo>
                  <a:cubicBezTo>
                    <a:pt x="62" y="278"/>
                    <a:pt x="0" y="493"/>
                    <a:pt x="62" y="740"/>
                  </a:cubicBezTo>
                  <a:cubicBezTo>
                    <a:pt x="93" y="832"/>
                    <a:pt x="154" y="863"/>
                    <a:pt x="247" y="863"/>
                  </a:cubicBezTo>
                  <a:lnTo>
                    <a:pt x="277" y="863"/>
                  </a:lnTo>
                  <a:cubicBezTo>
                    <a:pt x="524" y="863"/>
                    <a:pt x="678" y="647"/>
                    <a:pt x="678" y="401"/>
                  </a:cubicBezTo>
                  <a:cubicBezTo>
                    <a:pt x="678" y="278"/>
                    <a:pt x="647" y="185"/>
                    <a:pt x="616" y="62"/>
                  </a:cubicBezTo>
                  <a:cubicBezTo>
                    <a:pt x="585" y="0"/>
                    <a:pt x="524" y="0"/>
                    <a:pt x="4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5"/>
            <p:cNvSpPr/>
            <p:nvPr/>
          </p:nvSpPr>
          <p:spPr>
            <a:xfrm>
              <a:off x="1262625" y="3701600"/>
              <a:ext cx="16200" cy="22350"/>
            </a:xfrm>
            <a:custGeom>
              <a:rect b="b" l="l" r="r" t="t"/>
              <a:pathLst>
                <a:path extrusionOk="0" h="894" w="648">
                  <a:moveTo>
                    <a:pt x="401" y="1"/>
                  </a:moveTo>
                  <a:cubicBezTo>
                    <a:pt x="371" y="1"/>
                    <a:pt x="340" y="31"/>
                    <a:pt x="309" y="31"/>
                  </a:cubicBezTo>
                  <a:cubicBezTo>
                    <a:pt x="93" y="155"/>
                    <a:pt x="32" y="339"/>
                    <a:pt x="1" y="586"/>
                  </a:cubicBezTo>
                  <a:cubicBezTo>
                    <a:pt x="1" y="617"/>
                    <a:pt x="1" y="648"/>
                    <a:pt x="32" y="709"/>
                  </a:cubicBezTo>
                  <a:cubicBezTo>
                    <a:pt x="32" y="832"/>
                    <a:pt x="93" y="894"/>
                    <a:pt x="216" y="894"/>
                  </a:cubicBezTo>
                  <a:lnTo>
                    <a:pt x="278" y="894"/>
                  </a:lnTo>
                  <a:cubicBezTo>
                    <a:pt x="494" y="832"/>
                    <a:pt x="648" y="617"/>
                    <a:pt x="617" y="401"/>
                  </a:cubicBezTo>
                  <a:cubicBezTo>
                    <a:pt x="617" y="309"/>
                    <a:pt x="586" y="247"/>
                    <a:pt x="555" y="185"/>
                  </a:cubicBezTo>
                  <a:cubicBezTo>
                    <a:pt x="525" y="62"/>
                    <a:pt x="494" y="1"/>
                    <a:pt x="4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5"/>
            <p:cNvSpPr/>
            <p:nvPr/>
          </p:nvSpPr>
          <p:spPr>
            <a:xfrm>
              <a:off x="1211025" y="3644600"/>
              <a:ext cx="16200" cy="22375"/>
            </a:xfrm>
            <a:custGeom>
              <a:rect b="b" l="l" r="r" t="t"/>
              <a:pathLst>
                <a:path extrusionOk="0" h="895" w="648">
                  <a:moveTo>
                    <a:pt x="401" y="1"/>
                  </a:moveTo>
                  <a:cubicBezTo>
                    <a:pt x="370" y="1"/>
                    <a:pt x="340" y="1"/>
                    <a:pt x="278" y="32"/>
                  </a:cubicBezTo>
                  <a:cubicBezTo>
                    <a:pt x="93" y="155"/>
                    <a:pt x="1" y="309"/>
                    <a:pt x="1" y="555"/>
                  </a:cubicBezTo>
                  <a:cubicBezTo>
                    <a:pt x="1" y="586"/>
                    <a:pt x="1" y="648"/>
                    <a:pt x="1" y="679"/>
                  </a:cubicBezTo>
                  <a:cubicBezTo>
                    <a:pt x="32" y="833"/>
                    <a:pt x="93" y="894"/>
                    <a:pt x="247" y="894"/>
                  </a:cubicBezTo>
                  <a:lnTo>
                    <a:pt x="278" y="894"/>
                  </a:lnTo>
                  <a:cubicBezTo>
                    <a:pt x="432" y="894"/>
                    <a:pt x="617" y="709"/>
                    <a:pt x="648" y="525"/>
                  </a:cubicBezTo>
                  <a:cubicBezTo>
                    <a:pt x="648" y="371"/>
                    <a:pt x="586" y="278"/>
                    <a:pt x="555" y="155"/>
                  </a:cubicBezTo>
                  <a:cubicBezTo>
                    <a:pt x="524" y="62"/>
                    <a:pt x="463" y="1"/>
                    <a:pt x="4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5"/>
            <p:cNvSpPr/>
            <p:nvPr/>
          </p:nvSpPr>
          <p:spPr>
            <a:xfrm>
              <a:off x="1174825" y="3161700"/>
              <a:ext cx="19275" cy="20825"/>
            </a:xfrm>
            <a:custGeom>
              <a:rect b="b" l="l" r="r" t="t"/>
              <a:pathLst>
                <a:path extrusionOk="0" h="833" w="771">
                  <a:moveTo>
                    <a:pt x="371" y="1"/>
                  </a:moveTo>
                  <a:cubicBezTo>
                    <a:pt x="124" y="93"/>
                    <a:pt x="1" y="432"/>
                    <a:pt x="124" y="679"/>
                  </a:cubicBezTo>
                  <a:cubicBezTo>
                    <a:pt x="186" y="771"/>
                    <a:pt x="309" y="833"/>
                    <a:pt x="401" y="833"/>
                  </a:cubicBezTo>
                  <a:cubicBezTo>
                    <a:pt x="494" y="833"/>
                    <a:pt x="586" y="802"/>
                    <a:pt x="648" y="740"/>
                  </a:cubicBezTo>
                  <a:cubicBezTo>
                    <a:pt x="740" y="617"/>
                    <a:pt x="771" y="525"/>
                    <a:pt x="740" y="370"/>
                  </a:cubicBezTo>
                  <a:cubicBezTo>
                    <a:pt x="709" y="216"/>
                    <a:pt x="555" y="124"/>
                    <a:pt x="4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5"/>
            <p:cNvSpPr/>
            <p:nvPr/>
          </p:nvSpPr>
          <p:spPr>
            <a:xfrm>
              <a:off x="1178675" y="3227175"/>
              <a:ext cx="18525" cy="21600"/>
            </a:xfrm>
            <a:custGeom>
              <a:rect b="b" l="l" r="r" t="t"/>
              <a:pathLst>
                <a:path extrusionOk="0" h="864" w="741">
                  <a:moveTo>
                    <a:pt x="401" y="0"/>
                  </a:moveTo>
                  <a:cubicBezTo>
                    <a:pt x="247" y="31"/>
                    <a:pt x="155" y="124"/>
                    <a:pt x="93" y="247"/>
                  </a:cubicBezTo>
                  <a:cubicBezTo>
                    <a:pt x="32" y="401"/>
                    <a:pt x="1" y="555"/>
                    <a:pt x="62" y="678"/>
                  </a:cubicBezTo>
                  <a:cubicBezTo>
                    <a:pt x="93" y="771"/>
                    <a:pt x="278" y="863"/>
                    <a:pt x="371" y="863"/>
                  </a:cubicBezTo>
                  <a:lnTo>
                    <a:pt x="401" y="863"/>
                  </a:lnTo>
                  <a:cubicBezTo>
                    <a:pt x="709" y="709"/>
                    <a:pt x="740" y="401"/>
                    <a:pt x="617" y="247"/>
                  </a:cubicBezTo>
                  <a:cubicBezTo>
                    <a:pt x="525" y="154"/>
                    <a:pt x="463" y="93"/>
                    <a:pt x="4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5"/>
            <p:cNvSpPr/>
            <p:nvPr/>
          </p:nvSpPr>
          <p:spPr>
            <a:xfrm>
              <a:off x="1210250" y="3141675"/>
              <a:ext cx="16975" cy="21600"/>
            </a:xfrm>
            <a:custGeom>
              <a:rect b="b" l="l" r="r" t="t"/>
              <a:pathLst>
                <a:path extrusionOk="0" h="864" w="679">
                  <a:moveTo>
                    <a:pt x="340" y="1"/>
                  </a:moveTo>
                  <a:cubicBezTo>
                    <a:pt x="309" y="1"/>
                    <a:pt x="247" y="32"/>
                    <a:pt x="217" y="62"/>
                  </a:cubicBezTo>
                  <a:cubicBezTo>
                    <a:pt x="32" y="186"/>
                    <a:pt x="1" y="371"/>
                    <a:pt x="32" y="555"/>
                  </a:cubicBezTo>
                  <a:cubicBezTo>
                    <a:pt x="63" y="679"/>
                    <a:pt x="155" y="802"/>
                    <a:pt x="309" y="833"/>
                  </a:cubicBezTo>
                  <a:cubicBezTo>
                    <a:pt x="340" y="833"/>
                    <a:pt x="340" y="863"/>
                    <a:pt x="371" y="863"/>
                  </a:cubicBezTo>
                  <a:cubicBezTo>
                    <a:pt x="432" y="863"/>
                    <a:pt x="494" y="771"/>
                    <a:pt x="555" y="709"/>
                  </a:cubicBezTo>
                  <a:cubicBezTo>
                    <a:pt x="648" y="648"/>
                    <a:pt x="648" y="555"/>
                    <a:pt x="648" y="463"/>
                  </a:cubicBezTo>
                  <a:cubicBezTo>
                    <a:pt x="679" y="278"/>
                    <a:pt x="525" y="186"/>
                    <a:pt x="432" y="62"/>
                  </a:cubicBezTo>
                  <a:cubicBezTo>
                    <a:pt x="401" y="32"/>
                    <a:pt x="371" y="1"/>
                    <a:pt x="3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5"/>
            <p:cNvSpPr/>
            <p:nvPr/>
          </p:nvSpPr>
          <p:spPr>
            <a:xfrm>
              <a:off x="1290350" y="3650000"/>
              <a:ext cx="16200" cy="20825"/>
            </a:xfrm>
            <a:custGeom>
              <a:rect b="b" l="l" r="r" t="t"/>
              <a:pathLst>
                <a:path extrusionOk="0" h="833" w="648">
                  <a:moveTo>
                    <a:pt x="401" y="1"/>
                  </a:moveTo>
                  <a:cubicBezTo>
                    <a:pt x="309" y="1"/>
                    <a:pt x="247" y="31"/>
                    <a:pt x="186" y="93"/>
                  </a:cubicBezTo>
                  <a:cubicBezTo>
                    <a:pt x="62" y="216"/>
                    <a:pt x="1" y="370"/>
                    <a:pt x="1" y="524"/>
                  </a:cubicBezTo>
                  <a:lnTo>
                    <a:pt x="1" y="617"/>
                  </a:lnTo>
                  <a:cubicBezTo>
                    <a:pt x="32" y="678"/>
                    <a:pt x="32" y="802"/>
                    <a:pt x="124" y="832"/>
                  </a:cubicBezTo>
                  <a:lnTo>
                    <a:pt x="247" y="832"/>
                  </a:lnTo>
                  <a:cubicBezTo>
                    <a:pt x="309" y="832"/>
                    <a:pt x="371" y="802"/>
                    <a:pt x="463" y="740"/>
                  </a:cubicBezTo>
                  <a:cubicBezTo>
                    <a:pt x="586" y="617"/>
                    <a:pt x="648" y="493"/>
                    <a:pt x="617" y="309"/>
                  </a:cubicBezTo>
                  <a:cubicBezTo>
                    <a:pt x="586" y="216"/>
                    <a:pt x="555" y="124"/>
                    <a:pt x="525" y="62"/>
                  </a:cubicBezTo>
                  <a:cubicBezTo>
                    <a:pt x="525" y="1"/>
                    <a:pt x="463" y="1"/>
                    <a:pt x="4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5"/>
            <p:cNvSpPr/>
            <p:nvPr/>
          </p:nvSpPr>
          <p:spPr>
            <a:xfrm>
              <a:off x="1318850" y="3666950"/>
              <a:ext cx="16200" cy="21575"/>
            </a:xfrm>
            <a:custGeom>
              <a:rect b="b" l="l" r="r" t="t"/>
              <a:pathLst>
                <a:path extrusionOk="0" h="863" w="648">
                  <a:moveTo>
                    <a:pt x="401" y="0"/>
                  </a:moveTo>
                  <a:cubicBezTo>
                    <a:pt x="309" y="0"/>
                    <a:pt x="216" y="31"/>
                    <a:pt x="155" y="124"/>
                  </a:cubicBezTo>
                  <a:cubicBezTo>
                    <a:pt x="62" y="247"/>
                    <a:pt x="32" y="370"/>
                    <a:pt x="32" y="493"/>
                  </a:cubicBezTo>
                  <a:cubicBezTo>
                    <a:pt x="1" y="647"/>
                    <a:pt x="93" y="801"/>
                    <a:pt x="155" y="832"/>
                  </a:cubicBezTo>
                  <a:cubicBezTo>
                    <a:pt x="186" y="863"/>
                    <a:pt x="186" y="863"/>
                    <a:pt x="216" y="863"/>
                  </a:cubicBezTo>
                  <a:cubicBezTo>
                    <a:pt x="309" y="863"/>
                    <a:pt x="432" y="801"/>
                    <a:pt x="524" y="678"/>
                  </a:cubicBezTo>
                  <a:cubicBezTo>
                    <a:pt x="617" y="586"/>
                    <a:pt x="648" y="462"/>
                    <a:pt x="617" y="339"/>
                  </a:cubicBezTo>
                  <a:cubicBezTo>
                    <a:pt x="586" y="247"/>
                    <a:pt x="586" y="154"/>
                    <a:pt x="555" y="62"/>
                  </a:cubicBezTo>
                  <a:cubicBezTo>
                    <a:pt x="524" y="0"/>
                    <a:pt x="463" y="0"/>
                    <a:pt x="4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5"/>
            <p:cNvSpPr/>
            <p:nvPr/>
          </p:nvSpPr>
          <p:spPr>
            <a:xfrm>
              <a:off x="1245700" y="3130125"/>
              <a:ext cx="16200" cy="20050"/>
            </a:xfrm>
            <a:custGeom>
              <a:rect b="b" l="l" r="r" t="t"/>
              <a:pathLst>
                <a:path extrusionOk="0" h="802" w="648">
                  <a:moveTo>
                    <a:pt x="277" y="1"/>
                  </a:moveTo>
                  <a:cubicBezTo>
                    <a:pt x="216" y="1"/>
                    <a:pt x="154" y="32"/>
                    <a:pt x="123" y="93"/>
                  </a:cubicBezTo>
                  <a:cubicBezTo>
                    <a:pt x="62" y="186"/>
                    <a:pt x="0" y="309"/>
                    <a:pt x="31" y="432"/>
                  </a:cubicBezTo>
                  <a:lnTo>
                    <a:pt x="31" y="524"/>
                  </a:lnTo>
                  <a:cubicBezTo>
                    <a:pt x="62" y="678"/>
                    <a:pt x="154" y="771"/>
                    <a:pt x="308" y="802"/>
                  </a:cubicBezTo>
                  <a:lnTo>
                    <a:pt x="339" y="802"/>
                  </a:lnTo>
                  <a:cubicBezTo>
                    <a:pt x="462" y="802"/>
                    <a:pt x="524" y="709"/>
                    <a:pt x="585" y="617"/>
                  </a:cubicBezTo>
                  <a:cubicBezTo>
                    <a:pt x="616" y="586"/>
                    <a:pt x="616" y="524"/>
                    <a:pt x="616" y="494"/>
                  </a:cubicBezTo>
                  <a:cubicBezTo>
                    <a:pt x="647" y="309"/>
                    <a:pt x="555" y="186"/>
                    <a:pt x="462" y="93"/>
                  </a:cubicBezTo>
                  <a:cubicBezTo>
                    <a:pt x="401" y="32"/>
                    <a:pt x="339" y="1"/>
                    <a:pt x="2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5"/>
            <p:cNvSpPr/>
            <p:nvPr/>
          </p:nvSpPr>
          <p:spPr>
            <a:xfrm>
              <a:off x="1280350" y="3125500"/>
              <a:ext cx="16200" cy="20050"/>
            </a:xfrm>
            <a:custGeom>
              <a:rect b="b" l="l" r="r" t="t"/>
              <a:pathLst>
                <a:path extrusionOk="0" h="802" w="648">
                  <a:moveTo>
                    <a:pt x="247" y="1"/>
                  </a:moveTo>
                  <a:cubicBezTo>
                    <a:pt x="185" y="1"/>
                    <a:pt x="124" y="62"/>
                    <a:pt x="62" y="155"/>
                  </a:cubicBezTo>
                  <a:cubicBezTo>
                    <a:pt x="0" y="247"/>
                    <a:pt x="0" y="340"/>
                    <a:pt x="0" y="432"/>
                  </a:cubicBezTo>
                  <a:lnTo>
                    <a:pt x="0" y="555"/>
                  </a:lnTo>
                  <a:cubicBezTo>
                    <a:pt x="31" y="679"/>
                    <a:pt x="124" y="771"/>
                    <a:pt x="247" y="802"/>
                  </a:cubicBezTo>
                  <a:lnTo>
                    <a:pt x="308" y="802"/>
                  </a:lnTo>
                  <a:cubicBezTo>
                    <a:pt x="401" y="802"/>
                    <a:pt x="462" y="740"/>
                    <a:pt x="493" y="679"/>
                  </a:cubicBezTo>
                  <a:cubicBezTo>
                    <a:pt x="647" y="494"/>
                    <a:pt x="617" y="340"/>
                    <a:pt x="432" y="124"/>
                  </a:cubicBezTo>
                  <a:cubicBezTo>
                    <a:pt x="370" y="62"/>
                    <a:pt x="308" y="1"/>
                    <a:pt x="2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5"/>
            <p:cNvSpPr/>
            <p:nvPr/>
          </p:nvSpPr>
          <p:spPr>
            <a:xfrm>
              <a:off x="1285750" y="3066975"/>
              <a:ext cx="16175" cy="20050"/>
            </a:xfrm>
            <a:custGeom>
              <a:rect b="b" l="l" r="r" t="t"/>
              <a:pathLst>
                <a:path extrusionOk="0" h="802" w="647">
                  <a:moveTo>
                    <a:pt x="370" y="1"/>
                  </a:moveTo>
                  <a:lnTo>
                    <a:pt x="277" y="31"/>
                  </a:lnTo>
                  <a:cubicBezTo>
                    <a:pt x="62" y="155"/>
                    <a:pt x="0" y="463"/>
                    <a:pt x="123" y="678"/>
                  </a:cubicBezTo>
                  <a:cubicBezTo>
                    <a:pt x="154" y="740"/>
                    <a:pt x="246" y="802"/>
                    <a:pt x="370" y="802"/>
                  </a:cubicBezTo>
                  <a:cubicBezTo>
                    <a:pt x="431" y="802"/>
                    <a:pt x="493" y="771"/>
                    <a:pt x="524" y="740"/>
                  </a:cubicBezTo>
                  <a:cubicBezTo>
                    <a:pt x="616" y="647"/>
                    <a:pt x="647" y="555"/>
                    <a:pt x="647" y="463"/>
                  </a:cubicBezTo>
                  <a:cubicBezTo>
                    <a:pt x="647" y="309"/>
                    <a:pt x="493" y="62"/>
                    <a:pt x="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5"/>
            <p:cNvSpPr/>
            <p:nvPr/>
          </p:nvSpPr>
          <p:spPr>
            <a:xfrm>
              <a:off x="1378925" y="3103950"/>
              <a:ext cx="17750" cy="19275"/>
            </a:xfrm>
            <a:custGeom>
              <a:rect b="b" l="l" r="r" t="t"/>
              <a:pathLst>
                <a:path extrusionOk="0" h="771" w="710">
                  <a:moveTo>
                    <a:pt x="309" y="0"/>
                  </a:moveTo>
                  <a:cubicBezTo>
                    <a:pt x="93" y="93"/>
                    <a:pt x="1" y="462"/>
                    <a:pt x="186" y="709"/>
                  </a:cubicBezTo>
                  <a:lnTo>
                    <a:pt x="247" y="740"/>
                  </a:lnTo>
                  <a:cubicBezTo>
                    <a:pt x="278" y="770"/>
                    <a:pt x="340" y="770"/>
                    <a:pt x="370" y="770"/>
                  </a:cubicBezTo>
                  <a:cubicBezTo>
                    <a:pt x="432" y="770"/>
                    <a:pt x="494" y="740"/>
                    <a:pt x="555" y="678"/>
                  </a:cubicBezTo>
                  <a:cubicBezTo>
                    <a:pt x="709" y="462"/>
                    <a:pt x="648" y="185"/>
                    <a:pt x="4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5"/>
            <p:cNvSpPr/>
            <p:nvPr/>
          </p:nvSpPr>
          <p:spPr>
            <a:xfrm>
              <a:off x="1351975" y="3083925"/>
              <a:ext cx="15425" cy="20050"/>
            </a:xfrm>
            <a:custGeom>
              <a:rect b="b" l="l" r="r" t="t"/>
              <a:pathLst>
                <a:path extrusionOk="0" h="802" w="617">
                  <a:moveTo>
                    <a:pt x="247" y="0"/>
                  </a:moveTo>
                  <a:cubicBezTo>
                    <a:pt x="216" y="0"/>
                    <a:pt x="185" y="31"/>
                    <a:pt x="154" y="62"/>
                  </a:cubicBezTo>
                  <a:cubicBezTo>
                    <a:pt x="31" y="154"/>
                    <a:pt x="0" y="278"/>
                    <a:pt x="0" y="432"/>
                  </a:cubicBezTo>
                  <a:cubicBezTo>
                    <a:pt x="0" y="493"/>
                    <a:pt x="31" y="555"/>
                    <a:pt x="31" y="616"/>
                  </a:cubicBezTo>
                  <a:cubicBezTo>
                    <a:pt x="62" y="740"/>
                    <a:pt x="154" y="801"/>
                    <a:pt x="278" y="801"/>
                  </a:cubicBezTo>
                  <a:cubicBezTo>
                    <a:pt x="339" y="801"/>
                    <a:pt x="432" y="770"/>
                    <a:pt x="463" y="709"/>
                  </a:cubicBezTo>
                  <a:cubicBezTo>
                    <a:pt x="586" y="555"/>
                    <a:pt x="617" y="401"/>
                    <a:pt x="524" y="247"/>
                  </a:cubicBezTo>
                  <a:cubicBezTo>
                    <a:pt x="463" y="185"/>
                    <a:pt x="432" y="154"/>
                    <a:pt x="401" y="93"/>
                  </a:cubicBezTo>
                  <a:cubicBezTo>
                    <a:pt x="339" y="31"/>
                    <a:pt x="309" y="0"/>
                    <a:pt x="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5"/>
            <p:cNvSpPr/>
            <p:nvPr/>
          </p:nvSpPr>
          <p:spPr>
            <a:xfrm>
              <a:off x="1320400" y="3070825"/>
              <a:ext cx="15425" cy="20050"/>
            </a:xfrm>
            <a:custGeom>
              <a:rect b="b" l="l" r="r" t="t"/>
              <a:pathLst>
                <a:path extrusionOk="0" h="802" w="617">
                  <a:moveTo>
                    <a:pt x="247" y="1"/>
                  </a:moveTo>
                  <a:cubicBezTo>
                    <a:pt x="216" y="1"/>
                    <a:pt x="154" y="31"/>
                    <a:pt x="124" y="93"/>
                  </a:cubicBezTo>
                  <a:cubicBezTo>
                    <a:pt x="31" y="185"/>
                    <a:pt x="0" y="309"/>
                    <a:pt x="31" y="493"/>
                  </a:cubicBezTo>
                  <a:cubicBezTo>
                    <a:pt x="31" y="513"/>
                    <a:pt x="31" y="539"/>
                    <a:pt x="31" y="555"/>
                  </a:cubicBezTo>
                  <a:cubicBezTo>
                    <a:pt x="31" y="678"/>
                    <a:pt x="124" y="771"/>
                    <a:pt x="247" y="802"/>
                  </a:cubicBezTo>
                  <a:lnTo>
                    <a:pt x="308" y="802"/>
                  </a:lnTo>
                  <a:cubicBezTo>
                    <a:pt x="370" y="802"/>
                    <a:pt x="432" y="771"/>
                    <a:pt x="493" y="678"/>
                  </a:cubicBezTo>
                  <a:cubicBezTo>
                    <a:pt x="616" y="555"/>
                    <a:pt x="616" y="401"/>
                    <a:pt x="555" y="247"/>
                  </a:cubicBezTo>
                  <a:cubicBezTo>
                    <a:pt x="524" y="216"/>
                    <a:pt x="462" y="155"/>
                    <a:pt x="432" y="124"/>
                  </a:cubicBezTo>
                  <a:cubicBezTo>
                    <a:pt x="370" y="31"/>
                    <a:pt x="308" y="1"/>
                    <a:pt x="2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5"/>
            <p:cNvSpPr/>
            <p:nvPr/>
          </p:nvSpPr>
          <p:spPr>
            <a:xfrm>
              <a:off x="1405125" y="3128600"/>
              <a:ext cx="15425" cy="18500"/>
            </a:xfrm>
            <a:custGeom>
              <a:rect b="b" l="l" r="r" t="t"/>
              <a:pathLst>
                <a:path extrusionOk="0" h="740" w="617">
                  <a:moveTo>
                    <a:pt x="308" y="0"/>
                  </a:moveTo>
                  <a:lnTo>
                    <a:pt x="216" y="31"/>
                  </a:lnTo>
                  <a:cubicBezTo>
                    <a:pt x="31" y="154"/>
                    <a:pt x="0" y="493"/>
                    <a:pt x="123" y="678"/>
                  </a:cubicBezTo>
                  <a:cubicBezTo>
                    <a:pt x="154" y="709"/>
                    <a:pt x="216" y="739"/>
                    <a:pt x="277" y="739"/>
                  </a:cubicBezTo>
                  <a:lnTo>
                    <a:pt x="401" y="739"/>
                  </a:lnTo>
                  <a:cubicBezTo>
                    <a:pt x="524" y="647"/>
                    <a:pt x="616" y="524"/>
                    <a:pt x="585" y="370"/>
                  </a:cubicBezTo>
                  <a:cubicBezTo>
                    <a:pt x="555" y="216"/>
                    <a:pt x="462" y="93"/>
                    <a:pt x="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5"/>
            <p:cNvSpPr/>
            <p:nvPr/>
          </p:nvSpPr>
          <p:spPr>
            <a:xfrm>
              <a:off x="1420525" y="3083925"/>
              <a:ext cx="14650" cy="18500"/>
            </a:xfrm>
            <a:custGeom>
              <a:rect b="b" l="l" r="r" t="t"/>
              <a:pathLst>
                <a:path extrusionOk="0" h="740" w="586">
                  <a:moveTo>
                    <a:pt x="247" y="0"/>
                  </a:moveTo>
                  <a:cubicBezTo>
                    <a:pt x="185" y="0"/>
                    <a:pt x="123" y="31"/>
                    <a:pt x="93" y="124"/>
                  </a:cubicBezTo>
                  <a:cubicBezTo>
                    <a:pt x="31" y="185"/>
                    <a:pt x="31" y="278"/>
                    <a:pt x="0" y="401"/>
                  </a:cubicBezTo>
                  <a:cubicBezTo>
                    <a:pt x="31" y="432"/>
                    <a:pt x="31" y="524"/>
                    <a:pt x="62" y="586"/>
                  </a:cubicBezTo>
                  <a:cubicBezTo>
                    <a:pt x="93" y="678"/>
                    <a:pt x="185" y="740"/>
                    <a:pt x="247" y="740"/>
                  </a:cubicBezTo>
                  <a:cubicBezTo>
                    <a:pt x="308" y="740"/>
                    <a:pt x="370" y="709"/>
                    <a:pt x="432" y="678"/>
                  </a:cubicBezTo>
                  <a:cubicBezTo>
                    <a:pt x="586" y="524"/>
                    <a:pt x="586" y="370"/>
                    <a:pt x="493" y="185"/>
                  </a:cubicBezTo>
                  <a:lnTo>
                    <a:pt x="401" y="93"/>
                  </a:lnTo>
                  <a:cubicBezTo>
                    <a:pt x="370" y="31"/>
                    <a:pt x="308" y="0"/>
                    <a:pt x="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5"/>
            <p:cNvSpPr/>
            <p:nvPr/>
          </p:nvSpPr>
          <p:spPr>
            <a:xfrm>
              <a:off x="1443625" y="3110875"/>
              <a:ext cx="15425" cy="19275"/>
            </a:xfrm>
            <a:custGeom>
              <a:rect b="b" l="l" r="r" t="t"/>
              <a:pathLst>
                <a:path extrusionOk="0" h="771" w="617">
                  <a:moveTo>
                    <a:pt x="247" y="1"/>
                  </a:moveTo>
                  <a:cubicBezTo>
                    <a:pt x="216" y="1"/>
                    <a:pt x="155" y="31"/>
                    <a:pt x="124" y="93"/>
                  </a:cubicBezTo>
                  <a:cubicBezTo>
                    <a:pt x="62" y="185"/>
                    <a:pt x="31" y="278"/>
                    <a:pt x="31" y="370"/>
                  </a:cubicBezTo>
                  <a:cubicBezTo>
                    <a:pt x="0" y="493"/>
                    <a:pt x="31" y="586"/>
                    <a:pt x="93" y="678"/>
                  </a:cubicBezTo>
                  <a:cubicBezTo>
                    <a:pt x="124" y="740"/>
                    <a:pt x="216" y="771"/>
                    <a:pt x="278" y="771"/>
                  </a:cubicBezTo>
                  <a:cubicBezTo>
                    <a:pt x="309" y="771"/>
                    <a:pt x="339" y="740"/>
                    <a:pt x="370" y="740"/>
                  </a:cubicBezTo>
                  <a:cubicBezTo>
                    <a:pt x="555" y="617"/>
                    <a:pt x="617" y="432"/>
                    <a:pt x="493" y="247"/>
                  </a:cubicBezTo>
                  <a:lnTo>
                    <a:pt x="401" y="124"/>
                  </a:lnTo>
                  <a:cubicBezTo>
                    <a:pt x="370" y="31"/>
                    <a:pt x="309" y="1"/>
                    <a:pt x="2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5"/>
            <p:cNvSpPr/>
            <p:nvPr/>
          </p:nvSpPr>
          <p:spPr>
            <a:xfrm>
              <a:off x="985375" y="3116275"/>
              <a:ext cx="124025" cy="610775"/>
            </a:xfrm>
            <a:custGeom>
              <a:rect b="b" l="l" r="r" t="t"/>
              <a:pathLst>
                <a:path extrusionOk="0" h="24431" w="4961">
                  <a:moveTo>
                    <a:pt x="4252" y="0"/>
                  </a:moveTo>
                  <a:cubicBezTo>
                    <a:pt x="4098" y="93"/>
                    <a:pt x="4036" y="216"/>
                    <a:pt x="3944" y="339"/>
                  </a:cubicBezTo>
                  <a:cubicBezTo>
                    <a:pt x="3790" y="555"/>
                    <a:pt x="3636" y="770"/>
                    <a:pt x="3481" y="986"/>
                  </a:cubicBezTo>
                  <a:cubicBezTo>
                    <a:pt x="3050" y="1541"/>
                    <a:pt x="2711" y="2126"/>
                    <a:pt x="2372" y="2742"/>
                  </a:cubicBezTo>
                  <a:cubicBezTo>
                    <a:pt x="1756" y="3944"/>
                    <a:pt x="1233" y="5176"/>
                    <a:pt x="863" y="6470"/>
                  </a:cubicBezTo>
                  <a:cubicBezTo>
                    <a:pt x="616" y="7332"/>
                    <a:pt x="432" y="8195"/>
                    <a:pt x="308" y="9057"/>
                  </a:cubicBezTo>
                  <a:cubicBezTo>
                    <a:pt x="185" y="9735"/>
                    <a:pt x="93" y="10444"/>
                    <a:pt x="93" y="11152"/>
                  </a:cubicBezTo>
                  <a:cubicBezTo>
                    <a:pt x="93" y="11245"/>
                    <a:pt x="93" y="11368"/>
                    <a:pt x="62" y="11460"/>
                  </a:cubicBezTo>
                  <a:cubicBezTo>
                    <a:pt x="0" y="12631"/>
                    <a:pt x="93" y="13771"/>
                    <a:pt x="216" y="14911"/>
                  </a:cubicBezTo>
                  <a:cubicBezTo>
                    <a:pt x="247" y="15126"/>
                    <a:pt x="247" y="15342"/>
                    <a:pt x="308" y="15558"/>
                  </a:cubicBezTo>
                  <a:cubicBezTo>
                    <a:pt x="462" y="16451"/>
                    <a:pt x="647" y="17345"/>
                    <a:pt x="925" y="18207"/>
                  </a:cubicBezTo>
                  <a:cubicBezTo>
                    <a:pt x="1140" y="18854"/>
                    <a:pt x="1387" y="19470"/>
                    <a:pt x="1664" y="20056"/>
                  </a:cubicBezTo>
                  <a:cubicBezTo>
                    <a:pt x="1880" y="20549"/>
                    <a:pt x="2126" y="21011"/>
                    <a:pt x="2403" y="21442"/>
                  </a:cubicBezTo>
                  <a:cubicBezTo>
                    <a:pt x="2835" y="22181"/>
                    <a:pt x="3327" y="22859"/>
                    <a:pt x="3913" y="23475"/>
                  </a:cubicBezTo>
                  <a:cubicBezTo>
                    <a:pt x="4221" y="23814"/>
                    <a:pt x="4560" y="24153"/>
                    <a:pt x="4960" y="24430"/>
                  </a:cubicBezTo>
                  <a:lnTo>
                    <a:pt x="4960" y="24399"/>
                  </a:lnTo>
                  <a:lnTo>
                    <a:pt x="4960" y="24338"/>
                  </a:lnTo>
                  <a:cubicBezTo>
                    <a:pt x="4868" y="24245"/>
                    <a:pt x="4775" y="24122"/>
                    <a:pt x="4652" y="24030"/>
                  </a:cubicBezTo>
                  <a:cubicBezTo>
                    <a:pt x="4252" y="23691"/>
                    <a:pt x="3944" y="23321"/>
                    <a:pt x="3605" y="22951"/>
                  </a:cubicBezTo>
                  <a:cubicBezTo>
                    <a:pt x="2865" y="22058"/>
                    <a:pt x="2280" y="21072"/>
                    <a:pt x="1787" y="20025"/>
                  </a:cubicBezTo>
                  <a:cubicBezTo>
                    <a:pt x="1294" y="18916"/>
                    <a:pt x="925" y="17807"/>
                    <a:pt x="678" y="16636"/>
                  </a:cubicBezTo>
                  <a:cubicBezTo>
                    <a:pt x="586" y="16205"/>
                    <a:pt x="493" y="15773"/>
                    <a:pt x="432" y="15342"/>
                  </a:cubicBezTo>
                  <a:cubicBezTo>
                    <a:pt x="308" y="14572"/>
                    <a:pt x="216" y="13771"/>
                    <a:pt x="216" y="12970"/>
                  </a:cubicBezTo>
                  <a:cubicBezTo>
                    <a:pt x="216" y="12662"/>
                    <a:pt x="185" y="12354"/>
                    <a:pt x="216" y="12046"/>
                  </a:cubicBezTo>
                  <a:cubicBezTo>
                    <a:pt x="247" y="11368"/>
                    <a:pt x="216" y="10690"/>
                    <a:pt x="339" y="10013"/>
                  </a:cubicBezTo>
                  <a:cubicBezTo>
                    <a:pt x="370" y="9858"/>
                    <a:pt x="370" y="9674"/>
                    <a:pt x="401" y="9489"/>
                  </a:cubicBezTo>
                  <a:cubicBezTo>
                    <a:pt x="493" y="8626"/>
                    <a:pt x="678" y="7794"/>
                    <a:pt x="894" y="6963"/>
                  </a:cubicBezTo>
                  <a:cubicBezTo>
                    <a:pt x="1109" y="6131"/>
                    <a:pt x="1387" y="5299"/>
                    <a:pt x="1725" y="4498"/>
                  </a:cubicBezTo>
                  <a:cubicBezTo>
                    <a:pt x="1972" y="3851"/>
                    <a:pt x="2249" y="3235"/>
                    <a:pt x="2588" y="2650"/>
                  </a:cubicBezTo>
                  <a:cubicBezTo>
                    <a:pt x="3050" y="1787"/>
                    <a:pt x="3605" y="955"/>
                    <a:pt x="4221" y="185"/>
                  </a:cubicBezTo>
                  <a:lnTo>
                    <a:pt x="4313" y="62"/>
                  </a:lnTo>
                  <a:lnTo>
                    <a:pt x="4282" y="31"/>
                  </a:lnTo>
                  <a:lnTo>
                    <a:pt x="4252" y="31"/>
                  </a:lnTo>
                  <a:cubicBezTo>
                    <a:pt x="4252" y="31"/>
                    <a:pt x="4252" y="31"/>
                    <a:pt x="425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5"/>
            <p:cNvSpPr/>
            <p:nvPr/>
          </p:nvSpPr>
          <p:spPr>
            <a:xfrm>
              <a:off x="1091650" y="3091625"/>
              <a:ext cx="23900" cy="25425"/>
            </a:xfrm>
            <a:custGeom>
              <a:rect b="b" l="l" r="r" t="t"/>
              <a:pathLst>
                <a:path extrusionOk="0" h="1017" w="956">
                  <a:moveTo>
                    <a:pt x="925" y="0"/>
                  </a:moveTo>
                  <a:cubicBezTo>
                    <a:pt x="678" y="185"/>
                    <a:pt x="216" y="678"/>
                    <a:pt x="1" y="986"/>
                  </a:cubicBezTo>
                  <a:cubicBezTo>
                    <a:pt x="1" y="1017"/>
                    <a:pt x="1" y="1017"/>
                    <a:pt x="1" y="1017"/>
                  </a:cubicBezTo>
                  <a:lnTo>
                    <a:pt x="93" y="1017"/>
                  </a:lnTo>
                  <a:cubicBezTo>
                    <a:pt x="370" y="709"/>
                    <a:pt x="678" y="370"/>
                    <a:pt x="956" y="62"/>
                  </a:cubicBezTo>
                  <a:lnTo>
                    <a:pt x="956" y="31"/>
                  </a:lnTo>
                  <a:lnTo>
                    <a:pt x="92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5"/>
            <p:cNvSpPr/>
            <p:nvPr/>
          </p:nvSpPr>
          <p:spPr>
            <a:xfrm>
              <a:off x="1118600" y="3732400"/>
              <a:ext cx="13900" cy="10825"/>
            </a:xfrm>
            <a:custGeom>
              <a:rect b="b" l="l" r="r" t="t"/>
              <a:pathLst>
                <a:path extrusionOk="0" h="433" w="556">
                  <a:moveTo>
                    <a:pt x="1" y="1"/>
                  </a:moveTo>
                  <a:lnTo>
                    <a:pt x="1" y="32"/>
                  </a:lnTo>
                  <a:lnTo>
                    <a:pt x="1" y="93"/>
                  </a:lnTo>
                  <a:cubicBezTo>
                    <a:pt x="155" y="217"/>
                    <a:pt x="309" y="340"/>
                    <a:pt x="494" y="432"/>
                  </a:cubicBezTo>
                  <a:lnTo>
                    <a:pt x="525" y="401"/>
                  </a:lnTo>
                  <a:lnTo>
                    <a:pt x="555" y="401"/>
                  </a:lnTo>
                  <a:cubicBezTo>
                    <a:pt x="525" y="309"/>
                    <a:pt x="432" y="309"/>
                    <a:pt x="401" y="217"/>
                  </a:cubicBezTo>
                  <a:cubicBezTo>
                    <a:pt x="309" y="155"/>
                    <a:pt x="217" y="93"/>
                    <a:pt x="124" y="32"/>
                  </a:cubicBezTo>
                  <a:cubicBezTo>
                    <a:pt x="93" y="1"/>
                    <a:pt x="63" y="1"/>
                    <a:pt x="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5"/>
            <p:cNvSpPr/>
            <p:nvPr/>
          </p:nvSpPr>
          <p:spPr>
            <a:xfrm>
              <a:off x="1109375" y="3725475"/>
              <a:ext cx="9250" cy="8500"/>
            </a:xfrm>
            <a:custGeom>
              <a:rect b="b" l="l" r="r" t="t"/>
              <a:pathLst>
                <a:path extrusionOk="0" h="340" w="370">
                  <a:moveTo>
                    <a:pt x="31" y="1"/>
                  </a:moveTo>
                  <a:lnTo>
                    <a:pt x="0" y="31"/>
                  </a:lnTo>
                  <a:lnTo>
                    <a:pt x="0" y="62"/>
                  </a:lnTo>
                  <a:cubicBezTo>
                    <a:pt x="62" y="216"/>
                    <a:pt x="185" y="278"/>
                    <a:pt x="339" y="340"/>
                  </a:cubicBezTo>
                  <a:lnTo>
                    <a:pt x="370" y="309"/>
                  </a:lnTo>
                  <a:lnTo>
                    <a:pt x="370" y="278"/>
                  </a:lnTo>
                  <a:cubicBezTo>
                    <a:pt x="308" y="124"/>
                    <a:pt x="154" y="62"/>
                    <a:pt x="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5"/>
            <p:cNvSpPr/>
            <p:nvPr/>
          </p:nvSpPr>
          <p:spPr>
            <a:xfrm>
              <a:off x="1439000" y="3366575"/>
              <a:ext cx="42400" cy="52400"/>
            </a:xfrm>
            <a:custGeom>
              <a:rect b="b" l="l" r="r" t="t"/>
              <a:pathLst>
                <a:path extrusionOk="0" h="2096" w="1696">
                  <a:moveTo>
                    <a:pt x="1233" y="771"/>
                  </a:moveTo>
                  <a:cubicBezTo>
                    <a:pt x="1356" y="863"/>
                    <a:pt x="1356" y="1017"/>
                    <a:pt x="1325" y="1140"/>
                  </a:cubicBezTo>
                  <a:cubicBezTo>
                    <a:pt x="1295" y="1264"/>
                    <a:pt x="1264" y="1387"/>
                    <a:pt x="1140" y="1448"/>
                  </a:cubicBezTo>
                  <a:lnTo>
                    <a:pt x="1079" y="1448"/>
                  </a:lnTo>
                  <a:cubicBezTo>
                    <a:pt x="1017" y="1448"/>
                    <a:pt x="986" y="1448"/>
                    <a:pt x="986" y="1387"/>
                  </a:cubicBezTo>
                  <a:cubicBezTo>
                    <a:pt x="956" y="1264"/>
                    <a:pt x="956" y="1140"/>
                    <a:pt x="1017" y="1017"/>
                  </a:cubicBezTo>
                  <a:cubicBezTo>
                    <a:pt x="1048" y="894"/>
                    <a:pt x="1110" y="801"/>
                    <a:pt x="1233" y="771"/>
                  </a:cubicBezTo>
                  <a:close/>
                  <a:moveTo>
                    <a:pt x="863" y="216"/>
                  </a:moveTo>
                  <a:cubicBezTo>
                    <a:pt x="925" y="216"/>
                    <a:pt x="1017" y="278"/>
                    <a:pt x="1048" y="370"/>
                  </a:cubicBezTo>
                  <a:cubicBezTo>
                    <a:pt x="1110" y="524"/>
                    <a:pt x="1110" y="555"/>
                    <a:pt x="986" y="647"/>
                  </a:cubicBezTo>
                  <a:cubicBezTo>
                    <a:pt x="802" y="771"/>
                    <a:pt x="740" y="956"/>
                    <a:pt x="771" y="1140"/>
                  </a:cubicBezTo>
                  <a:cubicBezTo>
                    <a:pt x="863" y="1387"/>
                    <a:pt x="771" y="1541"/>
                    <a:pt x="555" y="1633"/>
                  </a:cubicBezTo>
                  <a:cubicBezTo>
                    <a:pt x="432" y="1448"/>
                    <a:pt x="463" y="1233"/>
                    <a:pt x="340" y="1079"/>
                  </a:cubicBezTo>
                  <a:lnTo>
                    <a:pt x="309" y="1048"/>
                  </a:lnTo>
                  <a:cubicBezTo>
                    <a:pt x="370" y="863"/>
                    <a:pt x="401" y="678"/>
                    <a:pt x="463" y="524"/>
                  </a:cubicBezTo>
                  <a:cubicBezTo>
                    <a:pt x="494" y="401"/>
                    <a:pt x="617" y="309"/>
                    <a:pt x="740" y="247"/>
                  </a:cubicBezTo>
                  <a:cubicBezTo>
                    <a:pt x="771" y="216"/>
                    <a:pt x="832" y="216"/>
                    <a:pt x="863" y="216"/>
                  </a:cubicBezTo>
                  <a:close/>
                  <a:moveTo>
                    <a:pt x="802" y="1"/>
                  </a:moveTo>
                  <a:cubicBezTo>
                    <a:pt x="709" y="1"/>
                    <a:pt x="586" y="31"/>
                    <a:pt x="494" y="124"/>
                  </a:cubicBezTo>
                  <a:cubicBezTo>
                    <a:pt x="401" y="155"/>
                    <a:pt x="340" y="247"/>
                    <a:pt x="278" y="309"/>
                  </a:cubicBezTo>
                  <a:cubicBezTo>
                    <a:pt x="278" y="432"/>
                    <a:pt x="155" y="524"/>
                    <a:pt x="124" y="678"/>
                  </a:cubicBezTo>
                  <a:cubicBezTo>
                    <a:pt x="1" y="1048"/>
                    <a:pt x="62" y="1387"/>
                    <a:pt x="185" y="1726"/>
                  </a:cubicBezTo>
                  <a:cubicBezTo>
                    <a:pt x="247" y="1787"/>
                    <a:pt x="278" y="1849"/>
                    <a:pt x="340" y="1911"/>
                  </a:cubicBezTo>
                  <a:cubicBezTo>
                    <a:pt x="463" y="2034"/>
                    <a:pt x="586" y="2095"/>
                    <a:pt x="709" y="2095"/>
                  </a:cubicBezTo>
                  <a:cubicBezTo>
                    <a:pt x="802" y="2095"/>
                    <a:pt x="894" y="2065"/>
                    <a:pt x="986" y="2003"/>
                  </a:cubicBezTo>
                  <a:cubicBezTo>
                    <a:pt x="1079" y="1941"/>
                    <a:pt x="1140" y="1849"/>
                    <a:pt x="1233" y="1818"/>
                  </a:cubicBezTo>
                  <a:cubicBezTo>
                    <a:pt x="1233" y="1787"/>
                    <a:pt x="1264" y="1787"/>
                    <a:pt x="1264" y="1787"/>
                  </a:cubicBezTo>
                  <a:cubicBezTo>
                    <a:pt x="1295" y="1787"/>
                    <a:pt x="1295" y="1818"/>
                    <a:pt x="1325" y="1849"/>
                  </a:cubicBezTo>
                  <a:lnTo>
                    <a:pt x="1356" y="1849"/>
                  </a:lnTo>
                  <a:lnTo>
                    <a:pt x="1418" y="1818"/>
                  </a:lnTo>
                  <a:cubicBezTo>
                    <a:pt x="1479" y="1695"/>
                    <a:pt x="1541" y="1602"/>
                    <a:pt x="1603" y="1479"/>
                  </a:cubicBezTo>
                  <a:cubicBezTo>
                    <a:pt x="1633" y="1356"/>
                    <a:pt x="1664" y="1202"/>
                    <a:pt x="1664" y="1079"/>
                  </a:cubicBezTo>
                  <a:cubicBezTo>
                    <a:pt x="1695" y="801"/>
                    <a:pt x="1633" y="524"/>
                    <a:pt x="1541" y="278"/>
                  </a:cubicBezTo>
                  <a:cubicBezTo>
                    <a:pt x="1541" y="247"/>
                    <a:pt x="1510" y="216"/>
                    <a:pt x="1479" y="216"/>
                  </a:cubicBezTo>
                  <a:cubicBezTo>
                    <a:pt x="1479" y="216"/>
                    <a:pt x="1449" y="216"/>
                    <a:pt x="1449" y="247"/>
                  </a:cubicBezTo>
                  <a:lnTo>
                    <a:pt x="1418" y="247"/>
                  </a:lnTo>
                  <a:cubicBezTo>
                    <a:pt x="1418" y="247"/>
                    <a:pt x="1387" y="247"/>
                    <a:pt x="1387" y="278"/>
                  </a:cubicBezTo>
                  <a:cubicBezTo>
                    <a:pt x="1387" y="278"/>
                    <a:pt x="1356" y="309"/>
                    <a:pt x="1356" y="309"/>
                  </a:cubicBezTo>
                  <a:cubicBezTo>
                    <a:pt x="1325" y="309"/>
                    <a:pt x="1325" y="278"/>
                    <a:pt x="1325" y="278"/>
                  </a:cubicBezTo>
                  <a:cubicBezTo>
                    <a:pt x="1264" y="247"/>
                    <a:pt x="1233" y="185"/>
                    <a:pt x="1171" y="155"/>
                  </a:cubicBezTo>
                  <a:cubicBezTo>
                    <a:pt x="1048" y="62"/>
                    <a:pt x="925" y="1"/>
                    <a:pt x="80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5"/>
            <p:cNvSpPr/>
            <p:nvPr/>
          </p:nvSpPr>
          <p:spPr>
            <a:xfrm>
              <a:off x="1471350" y="3368875"/>
              <a:ext cx="4650" cy="3875"/>
            </a:xfrm>
            <a:custGeom>
              <a:rect b="b" l="l" r="r" t="t"/>
              <a:pathLst>
                <a:path extrusionOk="0" h="155" w="186">
                  <a:moveTo>
                    <a:pt x="62" y="1"/>
                  </a:moveTo>
                  <a:cubicBezTo>
                    <a:pt x="1" y="93"/>
                    <a:pt x="31" y="124"/>
                    <a:pt x="124" y="155"/>
                  </a:cubicBezTo>
                  <a:lnTo>
                    <a:pt x="155" y="155"/>
                  </a:lnTo>
                  <a:cubicBezTo>
                    <a:pt x="185" y="93"/>
                    <a:pt x="185" y="32"/>
                    <a:pt x="6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5"/>
            <p:cNvSpPr/>
            <p:nvPr/>
          </p:nvSpPr>
          <p:spPr>
            <a:xfrm>
              <a:off x="1470575" y="3366575"/>
              <a:ext cx="2350" cy="3100"/>
            </a:xfrm>
            <a:custGeom>
              <a:rect b="b" l="l" r="r" t="t"/>
              <a:pathLst>
                <a:path extrusionOk="0" h="124" w="94">
                  <a:moveTo>
                    <a:pt x="1" y="1"/>
                  </a:moveTo>
                  <a:cubicBezTo>
                    <a:pt x="1" y="1"/>
                    <a:pt x="1" y="31"/>
                    <a:pt x="1" y="31"/>
                  </a:cubicBezTo>
                  <a:cubicBezTo>
                    <a:pt x="1" y="93"/>
                    <a:pt x="1" y="124"/>
                    <a:pt x="32" y="124"/>
                  </a:cubicBezTo>
                  <a:cubicBezTo>
                    <a:pt x="62" y="124"/>
                    <a:pt x="62" y="93"/>
                    <a:pt x="93" y="93"/>
                  </a:cubicBezTo>
                  <a:cubicBezTo>
                    <a:pt x="93" y="31"/>
                    <a:pt x="93" y="1"/>
                    <a:pt x="6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5"/>
            <p:cNvSpPr/>
            <p:nvPr/>
          </p:nvSpPr>
          <p:spPr>
            <a:xfrm>
              <a:off x="1131700" y="3742425"/>
              <a:ext cx="10050" cy="6175"/>
            </a:xfrm>
            <a:custGeom>
              <a:rect b="b" l="l" r="r" t="t"/>
              <a:pathLst>
                <a:path extrusionOk="0" h="247" w="402">
                  <a:moveTo>
                    <a:pt x="1" y="0"/>
                  </a:moveTo>
                  <a:lnTo>
                    <a:pt x="1" y="93"/>
                  </a:lnTo>
                  <a:cubicBezTo>
                    <a:pt x="93" y="124"/>
                    <a:pt x="155" y="185"/>
                    <a:pt x="247" y="247"/>
                  </a:cubicBezTo>
                  <a:lnTo>
                    <a:pt x="401" y="247"/>
                  </a:lnTo>
                  <a:cubicBezTo>
                    <a:pt x="401" y="247"/>
                    <a:pt x="401" y="216"/>
                    <a:pt x="401" y="216"/>
                  </a:cubicBezTo>
                  <a:cubicBezTo>
                    <a:pt x="309" y="93"/>
                    <a:pt x="155" y="31"/>
                    <a:pt x="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5"/>
            <p:cNvSpPr/>
            <p:nvPr/>
          </p:nvSpPr>
          <p:spPr>
            <a:xfrm>
              <a:off x="2055925" y="3408925"/>
              <a:ext cx="6950" cy="3875"/>
            </a:xfrm>
            <a:custGeom>
              <a:rect b="b" l="l" r="r" t="t"/>
              <a:pathLst>
                <a:path extrusionOk="0" h="155" w="278">
                  <a:moveTo>
                    <a:pt x="92" y="1"/>
                  </a:moveTo>
                  <a:lnTo>
                    <a:pt x="31" y="32"/>
                  </a:lnTo>
                  <a:cubicBezTo>
                    <a:pt x="0" y="93"/>
                    <a:pt x="62" y="93"/>
                    <a:pt x="92" y="124"/>
                  </a:cubicBezTo>
                  <a:lnTo>
                    <a:pt x="154" y="155"/>
                  </a:lnTo>
                  <a:lnTo>
                    <a:pt x="277" y="63"/>
                  </a:lnTo>
                  <a:cubicBezTo>
                    <a:pt x="216" y="1"/>
                    <a:pt x="185" y="1"/>
                    <a:pt x="1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5"/>
            <p:cNvSpPr/>
            <p:nvPr/>
          </p:nvSpPr>
          <p:spPr>
            <a:xfrm>
              <a:off x="1603825" y="3167100"/>
              <a:ext cx="7725" cy="4650"/>
            </a:xfrm>
            <a:custGeom>
              <a:rect b="b" l="l" r="r" t="t"/>
              <a:pathLst>
                <a:path extrusionOk="0" h="186" w="309">
                  <a:moveTo>
                    <a:pt x="124" y="0"/>
                  </a:moveTo>
                  <a:cubicBezTo>
                    <a:pt x="93" y="0"/>
                    <a:pt x="62" y="31"/>
                    <a:pt x="0" y="62"/>
                  </a:cubicBezTo>
                  <a:lnTo>
                    <a:pt x="0" y="124"/>
                  </a:lnTo>
                  <a:lnTo>
                    <a:pt x="0" y="154"/>
                  </a:lnTo>
                  <a:lnTo>
                    <a:pt x="278" y="185"/>
                  </a:lnTo>
                  <a:lnTo>
                    <a:pt x="308" y="154"/>
                  </a:lnTo>
                  <a:cubicBezTo>
                    <a:pt x="308" y="154"/>
                    <a:pt x="308" y="124"/>
                    <a:pt x="308" y="124"/>
                  </a:cubicBezTo>
                  <a:cubicBezTo>
                    <a:pt x="216" y="31"/>
                    <a:pt x="185" y="0"/>
                    <a:pt x="1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5"/>
            <p:cNvSpPr/>
            <p:nvPr/>
          </p:nvSpPr>
          <p:spPr>
            <a:xfrm>
              <a:off x="1759400" y="2442350"/>
              <a:ext cx="23900" cy="30075"/>
            </a:xfrm>
            <a:custGeom>
              <a:rect b="b" l="l" r="r" t="t"/>
              <a:pathLst>
                <a:path extrusionOk="0" h="1203" w="956">
                  <a:moveTo>
                    <a:pt x="462" y="155"/>
                  </a:moveTo>
                  <a:cubicBezTo>
                    <a:pt x="524" y="155"/>
                    <a:pt x="586" y="217"/>
                    <a:pt x="555" y="278"/>
                  </a:cubicBezTo>
                  <a:lnTo>
                    <a:pt x="555" y="340"/>
                  </a:lnTo>
                  <a:cubicBezTo>
                    <a:pt x="401" y="525"/>
                    <a:pt x="524" y="648"/>
                    <a:pt x="616" y="771"/>
                  </a:cubicBezTo>
                  <a:cubicBezTo>
                    <a:pt x="616" y="679"/>
                    <a:pt x="616" y="586"/>
                    <a:pt x="616" y="463"/>
                  </a:cubicBezTo>
                  <a:lnTo>
                    <a:pt x="678" y="401"/>
                  </a:lnTo>
                  <a:cubicBezTo>
                    <a:pt x="740" y="401"/>
                    <a:pt x="771" y="432"/>
                    <a:pt x="771" y="463"/>
                  </a:cubicBezTo>
                  <a:cubicBezTo>
                    <a:pt x="771" y="525"/>
                    <a:pt x="801" y="586"/>
                    <a:pt x="801" y="617"/>
                  </a:cubicBezTo>
                  <a:cubicBezTo>
                    <a:pt x="801" y="740"/>
                    <a:pt x="801" y="740"/>
                    <a:pt x="616" y="802"/>
                  </a:cubicBezTo>
                  <a:cubicBezTo>
                    <a:pt x="616" y="833"/>
                    <a:pt x="616" y="894"/>
                    <a:pt x="555" y="925"/>
                  </a:cubicBezTo>
                  <a:lnTo>
                    <a:pt x="462" y="894"/>
                  </a:lnTo>
                  <a:cubicBezTo>
                    <a:pt x="308" y="710"/>
                    <a:pt x="278" y="494"/>
                    <a:pt x="308" y="278"/>
                  </a:cubicBezTo>
                  <a:cubicBezTo>
                    <a:pt x="339" y="217"/>
                    <a:pt x="401" y="186"/>
                    <a:pt x="462" y="155"/>
                  </a:cubicBezTo>
                  <a:close/>
                  <a:moveTo>
                    <a:pt x="493" y="1"/>
                  </a:moveTo>
                  <a:cubicBezTo>
                    <a:pt x="370" y="1"/>
                    <a:pt x="185" y="63"/>
                    <a:pt x="154" y="186"/>
                  </a:cubicBezTo>
                  <a:cubicBezTo>
                    <a:pt x="62" y="309"/>
                    <a:pt x="0" y="432"/>
                    <a:pt x="31" y="617"/>
                  </a:cubicBezTo>
                  <a:cubicBezTo>
                    <a:pt x="0" y="802"/>
                    <a:pt x="62" y="987"/>
                    <a:pt x="216" y="1110"/>
                  </a:cubicBezTo>
                  <a:cubicBezTo>
                    <a:pt x="247" y="1172"/>
                    <a:pt x="308" y="1202"/>
                    <a:pt x="339" y="1202"/>
                  </a:cubicBezTo>
                  <a:cubicBezTo>
                    <a:pt x="771" y="1172"/>
                    <a:pt x="955" y="1048"/>
                    <a:pt x="925" y="617"/>
                  </a:cubicBezTo>
                  <a:cubicBezTo>
                    <a:pt x="925" y="525"/>
                    <a:pt x="894" y="432"/>
                    <a:pt x="863" y="340"/>
                  </a:cubicBezTo>
                  <a:cubicBezTo>
                    <a:pt x="801" y="217"/>
                    <a:pt x="709" y="93"/>
                    <a:pt x="58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5"/>
            <p:cNvSpPr/>
            <p:nvPr/>
          </p:nvSpPr>
          <p:spPr>
            <a:xfrm>
              <a:off x="1434375" y="3485950"/>
              <a:ext cx="2350" cy="2350"/>
            </a:xfrm>
            <a:custGeom>
              <a:rect b="b" l="l" r="r" t="t"/>
              <a:pathLst>
                <a:path extrusionOk="0" h="94" w="94">
                  <a:moveTo>
                    <a:pt x="1" y="1"/>
                  </a:moveTo>
                  <a:lnTo>
                    <a:pt x="1" y="31"/>
                  </a:lnTo>
                  <a:lnTo>
                    <a:pt x="1" y="93"/>
                  </a:lnTo>
                  <a:lnTo>
                    <a:pt x="93" y="93"/>
                  </a:lnTo>
                  <a:cubicBezTo>
                    <a:pt x="93" y="1"/>
                    <a:pt x="62" y="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5"/>
            <p:cNvSpPr/>
            <p:nvPr/>
          </p:nvSpPr>
          <p:spPr>
            <a:xfrm>
              <a:off x="1223350" y="3331150"/>
              <a:ext cx="25450" cy="29300"/>
            </a:xfrm>
            <a:custGeom>
              <a:rect b="b" l="l" r="r" t="t"/>
              <a:pathLst>
                <a:path extrusionOk="0" h="1172" w="1018">
                  <a:moveTo>
                    <a:pt x="524" y="278"/>
                  </a:moveTo>
                  <a:cubicBezTo>
                    <a:pt x="617" y="278"/>
                    <a:pt x="648" y="339"/>
                    <a:pt x="678" y="401"/>
                  </a:cubicBezTo>
                  <a:lnTo>
                    <a:pt x="678" y="493"/>
                  </a:lnTo>
                  <a:cubicBezTo>
                    <a:pt x="555" y="586"/>
                    <a:pt x="494" y="678"/>
                    <a:pt x="524" y="863"/>
                  </a:cubicBezTo>
                  <a:cubicBezTo>
                    <a:pt x="555" y="955"/>
                    <a:pt x="524" y="955"/>
                    <a:pt x="370" y="955"/>
                  </a:cubicBezTo>
                  <a:cubicBezTo>
                    <a:pt x="370" y="955"/>
                    <a:pt x="370" y="986"/>
                    <a:pt x="370" y="986"/>
                  </a:cubicBezTo>
                  <a:lnTo>
                    <a:pt x="340" y="986"/>
                  </a:lnTo>
                  <a:lnTo>
                    <a:pt x="340" y="955"/>
                  </a:lnTo>
                  <a:lnTo>
                    <a:pt x="370" y="955"/>
                  </a:lnTo>
                  <a:cubicBezTo>
                    <a:pt x="309" y="771"/>
                    <a:pt x="247" y="586"/>
                    <a:pt x="370" y="370"/>
                  </a:cubicBezTo>
                  <a:cubicBezTo>
                    <a:pt x="401" y="339"/>
                    <a:pt x="432" y="278"/>
                    <a:pt x="524" y="278"/>
                  </a:cubicBezTo>
                  <a:close/>
                  <a:moveTo>
                    <a:pt x="278" y="0"/>
                  </a:moveTo>
                  <a:cubicBezTo>
                    <a:pt x="247" y="0"/>
                    <a:pt x="216" y="31"/>
                    <a:pt x="216" y="31"/>
                  </a:cubicBezTo>
                  <a:cubicBezTo>
                    <a:pt x="62" y="185"/>
                    <a:pt x="31" y="370"/>
                    <a:pt x="1" y="555"/>
                  </a:cubicBezTo>
                  <a:lnTo>
                    <a:pt x="1" y="647"/>
                  </a:lnTo>
                  <a:cubicBezTo>
                    <a:pt x="186" y="709"/>
                    <a:pt x="155" y="925"/>
                    <a:pt x="309" y="1017"/>
                  </a:cubicBezTo>
                  <a:cubicBezTo>
                    <a:pt x="401" y="1109"/>
                    <a:pt x="463" y="1171"/>
                    <a:pt x="555" y="1171"/>
                  </a:cubicBezTo>
                  <a:cubicBezTo>
                    <a:pt x="617" y="1171"/>
                    <a:pt x="678" y="1140"/>
                    <a:pt x="740" y="1079"/>
                  </a:cubicBezTo>
                  <a:cubicBezTo>
                    <a:pt x="986" y="894"/>
                    <a:pt x="1017" y="647"/>
                    <a:pt x="925" y="370"/>
                  </a:cubicBezTo>
                  <a:cubicBezTo>
                    <a:pt x="863" y="216"/>
                    <a:pt x="740" y="124"/>
                    <a:pt x="555" y="124"/>
                  </a:cubicBezTo>
                  <a:lnTo>
                    <a:pt x="463" y="124"/>
                  </a:lnTo>
                  <a:cubicBezTo>
                    <a:pt x="401" y="124"/>
                    <a:pt x="370" y="93"/>
                    <a:pt x="340" y="31"/>
                  </a:cubicBezTo>
                  <a:cubicBezTo>
                    <a:pt x="309" y="0"/>
                    <a:pt x="309" y="0"/>
                    <a:pt x="2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5"/>
            <p:cNvSpPr/>
            <p:nvPr/>
          </p:nvSpPr>
          <p:spPr>
            <a:xfrm>
              <a:off x="1271875" y="3519075"/>
              <a:ext cx="26200" cy="33900"/>
            </a:xfrm>
            <a:custGeom>
              <a:rect b="b" l="l" r="r" t="t"/>
              <a:pathLst>
                <a:path extrusionOk="0" h="1356" w="1048">
                  <a:moveTo>
                    <a:pt x="463" y="462"/>
                  </a:moveTo>
                  <a:lnTo>
                    <a:pt x="617" y="493"/>
                  </a:lnTo>
                  <a:lnTo>
                    <a:pt x="617" y="586"/>
                  </a:lnTo>
                  <a:cubicBezTo>
                    <a:pt x="586" y="678"/>
                    <a:pt x="524" y="770"/>
                    <a:pt x="493" y="894"/>
                  </a:cubicBezTo>
                  <a:cubicBezTo>
                    <a:pt x="463" y="986"/>
                    <a:pt x="370" y="1079"/>
                    <a:pt x="370" y="1171"/>
                  </a:cubicBezTo>
                  <a:cubicBezTo>
                    <a:pt x="370" y="1048"/>
                    <a:pt x="309" y="925"/>
                    <a:pt x="339" y="770"/>
                  </a:cubicBezTo>
                  <a:cubicBezTo>
                    <a:pt x="339" y="647"/>
                    <a:pt x="370" y="555"/>
                    <a:pt x="463" y="462"/>
                  </a:cubicBezTo>
                  <a:close/>
                  <a:moveTo>
                    <a:pt x="555" y="0"/>
                  </a:moveTo>
                  <a:cubicBezTo>
                    <a:pt x="401" y="62"/>
                    <a:pt x="309" y="154"/>
                    <a:pt x="216" y="278"/>
                  </a:cubicBezTo>
                  <a:cubicBezTo>
                    <a:pt x="62" y="462"/>
                    <a:pt x="1" y="678"/>
                    <a:pt x="31" y="925"/>
                  </a:cubicBezTo>
                  <a:cubicBezTo>
                    <a:pt x="31" y="1017"/>
                    <a:pt x="1" y="1171"/>
                    <a:pt x="93" y="1202"/>
                  </a:cubicBezTo>
                  <a:cubicBezTo>
                    <a:pt x="93" y="1202"/>
                    <a:pt x="124" y="1233"/>
                    <a:pt x="155" y="1233"/>
                  </a:cubicBezTo>
                  <a:cubicBezTo>
                    <a:pt x="216" y="1233"/>
                    <a:pt x="278" y="1202"/>
                    <a:pt x="370" y="1171"/>
                  </a:cubicBezTo>
                  <a:lnTo>
                    <a:pt x="370" y="1171"/>
                  </a:lnTo>
                  <a:lnTo>
                    <a:pt x="339" y="1233"/>
                  </a:lnTo>
                  <a:cubicBezTo>
                    <a:pt x="401" y="1325"/>
                    <a:pt x="463" y="1356"/>
                    <a:pt x="555" y="1356"/>
                  </a:cubicBezTo>
                  <a:cubicBezTo>
                    <a:pt x="586" y="1356"/>
                    <a:pt x="647" y="1325"/>
                    <a:pt x="678" y="1294"/>
                  </a:cubicBezTo>
                  <a:cubicBezTo>
                    <a:pt x="986" y="1079"/>
                    <a:pt x="1048" y="678"/>
                    <a:pt x="832" y="401"/>
                  </a:cubicBezTo>
                  <a:cubicBezTo>
                    <a:pt x="771" y="308"/>
                    <a:pt x="709" y="247"/>
                    <a:pt x="740" y="154"/>
                  </a:cubicBezTo>
                  <a:cubicBezTo>
                    <a:pt x="740" y="62"/>
                    <a:pt x="709" y="0"/>
                    <a:pt x="6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5"/>
            <p:cNvSpPr/>
            <p:nvPr/>
          </p:nvSpPr>
          <p:spPr>
            <a:xfrm>
              <a:off x="1341950" y="3202525"/>
              <a:ext cx="23150" cy="30075"/>
            </a:xfrm>
            <a:custGeom>
              <a:rect b="b" l="l" r="r" t="t"/>
              <a:pathLst>
                <a:path extrusionOk="0" h="1203" w="926">
                  <a:moveTo>
                    <a:pt x="340" y="1"/>
                  </a:moveTo>
                  <a:cubicBezTo>
                    <a:pt x="155" y="93"/>
                    <a:pt x="93" y="278"/>
                    <a:pt x="32" y="463"/>
                  </a:cubicBezTo>
                  <a:cubicBezTo>
                    <a:pt x="1" y="586"/>
                    <a:pt x="1" y="709"/>
                    <a:pt x="32" y="832"/>
                  </a:cubicBezTo>
                  <a:cubicBezTo>
                    <a:pt x="63" y="956"/>
                    <a:pt x="217" y="925"/>
                    <a:pt x="247" y="1017"/>
                  </a:cubicBezTo>
                  <a:lnTo>
                    <a:pt x="309" y="1048"/>
                  </a:lnTo>
                  <a:cubicBezTo>
                    <a:pt x="309" y="1017"/>
                    <a:pt x="340" y="986"/>
                    <a:pt x="371" y="986"/>
                  </a:cubicBezTo>
                  <a:cubicBezTo>
                    <a:pt x="371" y="986"/>
                    <a:pt x="371" y="986"/>
                    <a:pt x="371" y="956"/>
                  </a:cubicBezTo>
                  <a:cubicBezTo>
                    <a:pt x="278" y="802"/>
                    <a:pt x="278" y="617"/>
                    <a:pt x="340" y="463"/>
                  </a:cubicBezTo>
                  <a:cubicBezTo>
                    <a:pt x="371" y="401"/>
                    <a:pt x="401" y="370"/>
                    <a:pt x="463" y="370"/>
                  </a:cubicBezTo>
                  <a:lnTo>
                    <a:pt x="494" y="370"/>
                  </a:lnTo>
                  <a:cubicBezTo>
                    <a:pt x="586" y="401"/>
                    <a:pt x="648" y="524"/>
                    <a:pt x="586" y="586"/>
                  </a:cubicBezTo>
                  <a:cubicBezTo>
                    <a:pt x="463" y="678"/>
                    <a:pt x="463" y="771"/>
                    <a:pt x="463" y="894"/>
                  </a:cubicBezTo>
                  <a:cubicBezTo>
                    <a:pt x="463" y="956"/>
                    <a:pt x="401" y="956"/>
                    <a:pt x="371" y="986"/>
                  </a:cubicBezTo>
                  <a:cubicBezTo>
                    <a:pt x="371" y="1017"/>
                    <a:pt x="340" y="1017"/>
                    <a:pt x="309" y="1048"/>
                  </a:cubicBezTo>
                  <a:cubicBezTo>
                    <a:pt x="401" y="1140"/>
                    <a:pt x="463" y="1202"/>
                    <a:pt x="555" y="1202"/>
                  </a:cubicBezTo>
                  <a:cubicBezTo>
                    <a:pt x="586" y="1202"/>
                    <a:pt x="617" y="1171"/>
                    <a:pt x="648" y="1140"/>
                  </a:cubicBezTo>
                  <a:cubicBezTo>
                    <a:pt x="833" y="1017"/>
                    <a:pt x="925" y="832"/>
                    <a:pt x="894" y="617"/>
                  </a:cubicBezTo>
                  <a:cubicBezTo>
                    <a:pt x="864" y="401"/>
                    <a:pt x="771" y="216"/>
                    <a:pt x="555" y="185"/>
                  </a:cubicBezTo>
                  <a:cubicBezTo>
                    <a:pt x="401" y="185"/>
                    <a:pt x="432" y="62"/>
                    <a:pt x="3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5"/>
            <p:cNvSpPr/>
            <p:nvPr/>
          </p:nvSpPr>
          <p:spPr>
            <a:xfrm>
              <a:off x="1606125" y="3178650"/>
              <a:ext cx="6200" cy="9275"/>
            </a:xfrm>
            <a:custGeom>
              <a:rect b="b" l="l" r="r" t="t"/>
              <a:pathLst>
                <a:path extrusionOk="0" h="371" w="248">
                  <a:moveTo>
                    <a:pt x="155" y="1"/>
                  </a:moveTo>
                  <a:lnTo>
                    <a:pt x="93" y="31"/>
                  </a:lnTo>
                  <a:cubicBezTo>
                    <a:pt x="62" y="62"/>
                    <a:pt x="62" y="124"/>
                    <a:pt x="32" y="185"/>
                  </a:cubicBezTo>
                  <a:cubicBezTo>
                    <a:pt x="1" y="247"/>
                    <a:pt x="32" y="370"/>
                    <a:pt x="93" y="370"/>
                  </a:cubicBezTo>
                  <a:lnTo>
                    <a:pt x="124" y="370"/>
                  </a:lnTo>
                  <a:cubicBezTo>
                    <a:pt x="186" y="370"/>
                    <a:pt x="186" y="278"/>
                    <a:pt x="186" y="216"/>
                  </a:cubicBezTo>
                  <a:cubicBezTo>
                    <a:pt x="216" y="185"/>
                    <a:pt x="216" y="124"/>
                    <a:pt x="247" y="62"/>
                  </a:cubicBezTo>
                  <a:lnTo>
                    <a:pt x="15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5"/>
            <p:cNvSpPr/>
            <p:nvPr/>
          </p:nvSpPr>
          <p:spPr>
            <a:xfrm>
              <a:off x="1621525" y="3144775"/>
              <a:ext cx="4650" cy="6175"/>
            </a:xfrm>
            <a:custGeom>
              <a:rect b="b" l="l" r="r" t="t"/>
              <a:pathLst>
                <a:path extrusionOk="0" h="247" w="186">
                  <a:moveTo>
                    <a:pt x="124" y="0"/>
                  </a:moveTo>
                  <a:lnTo>
                    <a:pt x="62" y="31"/>
                  </a:lnTo>
                  <a:cubicBezTo>
                    <a:pt x="1" y="92"/>
                    <a:pt x="32" y="216"/>
                    <a:pt x="93" y="247"/>
                  </a:cubicBezTo>
                  <a:lnTo>
                    <a:pt x="155" y="216"/>
                  </a:lnTo>
                  <a:lnTo>
                    <a:pt x="186" y="92"/>
                  </a:lnTo>
                  <a:cubicBezTo>
                    <a:pt x="186" y="31"/>
                    <a:pt x="155" y="31"/>
                    <a:pt x="1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5"/>
            <p:cNvSpPr/>
            <p:nvPr/>
          </p:nvSpPr>
          <p:spPr>
            <a:xfrm>
              <a:off x="1144025" y="3749350"/>
              <a:ext cx="3875" cy="2350"/>
            </a:xfrm>
            <a:custGeom>
              <a:rect b="b" l="l" r="r" t="t"/>
              <a:pathLst>
                <a:path extrusionOk="0" h="94" w="155">
                  <a:moveTo>
                    <a:pt x="62" y="1"/>
                  </a:moveTo>
                  <a:cubicBezTo>
                    <a:pt x="31" y="1"/>
                    <a:pt x="31" y="1"/>
                    <a:pt x="1" y="31"/>
                  </a:cubicBezTo>
                  <a:cubicBezTo>
                    <a:pt x="1" y="93"/>
                    <a:pt x="62" y="93"/>
                    <a:pt x="124" y="93"/>
                  </a:cubicBezTo>
                  <a:lnTo>
                    <a:pt x="155" y="93"/>
                  </a:lnTo>
                  <a:cubicBezTo>
                    <a:pt x="124" y="31"/>
                    <a:pt x="93" y="1"/>
                    <a:pt x="6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5"/>
            <p:cNvSpPr/>
            <p:nvPr/>
          </p:nvSpPr>
          <p:spPr>
            <a:xfrm>
              <a:off x="1140950" y="3747825"/>
              <a:ext cx="3875" cy="2325"/>
            </a:xfrm>
            <a:custGeom>
              <a:rect b="b" l="l" r="r" t="t"/>
              <a:pathLst>
                <a:path extrusionOk="0" h="93" w="155">
                  <a:moveTo>
                    <a:pt x="31" y="0"/>
                  </a:moveTo>
                  <a:cubicBezTo>
                    <a:pt x="31" y="0"/>
                    <a:pt x="31" y="31"/>
                    <a:pt x="31" y="31"/>
                  </a:cubicBezTo>
                  <a:cubicBezTo>
                    <a:pt x="0" y="92"/>
                    <a:pt x="62" y="92"/>
                    <a:pt x="124" y="92"/>
                  </a:cubicBezTo>
                  <a:cubicBezTo>
                    <a:pt x="154" y="0"/>
                    <a:pt x="93" y="0"/>
                    <a:pt x="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5" name="Google Shape;205;p15"/>
          <p:cNvGrpSpPr/>
          <p:nvPr/>
        </p:nvGrpSpPr>
        <p:grpSpPr>
          <a:xfrm>
            <a:off x="6683734" y="2590270"/>
            <a:ext cx="1967041" cy="2082555"/>
            <a:chOff x="4794650" y="1760750"/>
            <a:chExt cx="2264350" cy="2397600"/>
          </a:xfrm>
        </p:grpSpPr>
        <p:sp>
          <p:nvSpPr>
            <p:cNvPr id="206" name="Google Shape;206;p15"/>
            <p:cNvSpPr/>
            <p:nvPr/>
          </p:nvSpPr>
          <p:spPr>
            <a:xfrm>
              <a:off x="4917875" y="2466225"/>
              <a:ext cx="2141125" cy="1692125"/>
            </a:xfrm>
            <a:custGeom>
              <a:rect b="b" l="l" r="r" t="t"/>
              <a:pathLst>
                <a:path extrusionOk="0" h="67685" w="85645">
                  <a:moveTo>
                    <a:pt x="25232" y="1"/>
                  </a:moveTo>
                  <a:cubicBezTo>
                    <a:pt x="24801" y="124"/>
                    <a:pt x="24400" y="247"/>
                    <a:pt x="24030" y="401"/>
                  </a:cubicBezTo>
                  <a:cubicBezTo>
                    <a:pt x="22521" y="956"/>
                    <a:pt x="21196" y="1819"/>
                    <a:pt x="20025" y="2928"/>
                  </a:cubicBezTo>
                  <a:cubicBezTo>
                    <a:pt x="19779" y="3174"/>
                    <a:pt x="19533" y="3451"/>
                    <a:pt x="19286" y="3698"/>
                  </a:cubicBezTo>
                  <a:lnTo>
                    <a:pt x="22767" y="3698"/>
                  </a:lnTo>
                  <a:cubicBezTo>
                    <a:pt x="23168" y="3082"/>
                    <a:pt x="23691" y="2589"/>
                    <a:pt x="24308" y="2157"/>
                  </a:cubicBezTo>
                  <a:cubicBezTo>
                    <a:pt x="24585" y="1942"/>
                    <a:pt x="24924" y="1819"/>
                    <a:pt x="25232" y="1695"/>
                  </a:cubicBezTo>
                  <a:lnTo>
                    <a:pt x="25232" y="1"/>
                  </a:lnTo>
                  <a:close/>
                  <a:moveTo>
                    <a:pt x="25232" y="2312"/>
                  </a:moveTo>
                  <a:cubicBezTo>
                    <a:pt x="24431" y="2774"/>
                    <a:pt x="23661" y="3236"/>
                    <a:pt x="22890" y="3698"/>
                  </a:cubicBezTo>
                  <a:lnTo>
                    <a:pt x="23353" y="3698"/>
                  </a:lnTo>
                  <a:cubicBezTo>
                    <a:pt x="23969" y="3328"/>
                    <a:pt x="24585" y="2958"/>
                    <a:pt x="25232" y="2589"/>
                  </a:cubicBezTo>
                  <a:lnTo>
                    <a:pt x="25232" y="2312"/>
                  </a:lnTo>
                  <a:close/>
                  <a:moveTo>
                    <a:pt x="40112" y="4530"/>
                  </a:moveTo>
                  <a:cubicBezTo>
                    <a:pt x="40327" y="4530"/>
                    <a:pt x="40512" y="4560"/>
                    <a:pt x="40728" y="4560"/>
                  </a:cubicBezTo>
                  <a:cubicBezTo>
                    <a:pt x="41190" y="4591"/>
                    <a:pt x="41190" y="4622"/>
                    <a:pt x="41436" y="5053"/>
                  </a:cubicBezTo>
                  <a:cubicBezTo>
                    <a:pt x="41467" y="5146"/>
                    <a:pt x="41529" y="5269"/>
                    <a:pt x="41590" y="5361"/>
                  </a:cubicBezTo>
                  <a:cubicBezTo>
                    <a:pt x="41621" y="5423"/>
                    <a:pt x="41683" y="5454"/>
                    <a:pt x="41621" y="5515"/>
                  </a:cubicBezTo>
                  <a:lnTo>
                    <a:pt x="41560" y="5546"/>
                  </a:lnTo>
                  <a:cubicBezTo>
                    <a:pt x="41128" y="5454"/>
                    <a:pt x="40697" y="5361"/>
                    <a:pt x="40266" y="5269"/>
                  </a:cubicBezTo>
                  <a:cubicBezTo>
                    <a:pt x="40019" y="5238"/>
                    <a:pt x="39804" y="5177"/>
                    <a:pt x="39557" y="5146"/>
                  </a:cubicBezTo>
                  <a:cubicBezTo>
                    <a:pt x="39465" y="5115"/>
                    <a:pt x="39372" y="5115"/>
                    <a:pt x="39341" y="5023"/>
                  </a:cubicBezTo>
                  <a:cubicBezTo>
                    <a:pt x="39280" y="4899"/>
                    <a:pt x="39187" y="4807"/>
                    <a:pt x="39187" y="4653"/>
                  </a:cubicBezTo>
                  <a:cubicBezTo>
                    <a:pt x="39495" y="4560"/>
                    <a:pt x="39804" y="4530"/>
                    <a:pt x="40112" y="4530"/>
                  </a:cubicBezTo>
                  <a:close/>
                  <a:moveTo>
                    <a:pt x="43131" y="4714"/>
                  </a:moveTo>
                  <a:cubicBezTo>
                    <a:pt x="43192" y="4714"/>
                    <a:pt x="43192" y="4745"/>
                    <a:pt x="43254" y="4807"/>
                  </a:cubicBezTo>
                  <a:cubicBezTo>
                    <a:pt x="43439" y="5146"/>
                    <a:pt x="43593" y="5454"/>
                    <a:pt x="43778" y="5793"/>
                  </a:cubicBezTo>
                  <a:cubicBezTo>
                    <a:pt x="43808" y="5854"/>
                    <a:pt x="43870" y="5916"/>
                    <a:pt x="43839" y="5978"/>
                  </a:cubicBezTo>
                  <a:lnTo>
                    <a:pt x="43808" y="6008"/>
                  </a:lnTo>
                  <a:cubicBezTo>
                    <a:pt x="43531" y="5947"/>
                    <a:pt x="43285" y="5885"/>
                    <a:pt x="43007" y="5854"/>
                  </a:cubicBezTo>
                  <a:cubicBezTo>
                    <a:pt x="42638" y="5762"/>
                    <a:pt x="42638" y="5762"/>
                    <a:pt x="42515" y="5423"/>
                  </a:cubicBezTo>
                  <a:cubicBezTo>
                    <a:pt x="42453" y="5269"/>
                    <a:pt x="42391" y="5146"/>
                    <a:pt x="42330" y="4961"/>
                  </a:cubicBezTo>
                  <a:cubicBezTo>
                    <a:pt x="42607" y="4869"/>
                    <a:pt x="42823" y="4807"/>
                    <a:pt x="43038" y="4745"/>
                  </a:cubicBezTo>
                  <a:cubicBezTo>
                    <a:pt x="43069" y="4714"/>
                    <a:pt x="43100" y="4714"/>
                    <a:pt x="43131" y="4714"/>
                  </a:cubicBezTo>
                  <a:close/>
                  <a:moveTo>
                    <a:pt x="35829" y="3790"/>
                  </a:moveTo>
                  <a:cubicBezTo>
                    <a:pt x="35953" y="3790"/>
                    <a:pt x="35983" y="3821"/>
                    <a:pt x="36045" y="3944"/>
                  </a:cubicBezTo>
                  <a:cubicBezTo>
                    <a:pt x="36168" y="4222"/>
                    <a:pt x="36322" y="4530"/>
                    <a:pt x="36476" y="4838"/>
                  </a:cubicBezTo>
                  <a:cubicBezTo>
                    <a:pt x="34351" y="5454"/>
                    <a:pt x="34720" y="5331"/>
                    <a:pt x="33457" y="6470"/>
                  </a:cubicBezTo>
                  <a:cubicBezTo>
                    <a:pt x="33365" y="6255"/>
                    <a:pt x="33272" y="6070"/>
                    <a:pt x="33180" y="5854"/>
                  </a:cubicBezTo>
                  <a:cubicBezTo>
                    <a:pt x="32964" y="5361"/>
                    <a:pt x="32964" y="5331"/>
                    <a:pt x="33334" y="4961"/>
                  </a:cubicBezTo>
                  <a:lnTo>
                    <a:pt x="33426" y="4838"/>
                  </a:lnTo>
                  <a:cubicBezTo>
                    <a:pt x="34104" y="4191"/>
                    <a:pt x="34905" y="3883"/>
                    <a:pt x="35799" y="3790"/>
                  </a:cubicBezTo>
                  <a:close/>
                  <a:moveTo>
                    <a:pt x="47844" y="6717"/>
                  </a:moveTo>
                  <a:cubicBezTo>
                    <a:pt x="47937" y="6717"/>
                    <a:pt x="47967" y="6779"/>
                    <a:pt x="48060" y="6994"/>
                  </a:cubicBezTo>
                  <a:cubicBezTo>
                    <a:pt x="48121" y="7087"/>
                    <a:pt x="48152" y="7148"/>
                    <a:pt x="48245" y="7271"/>
                  </a:cubicBezTo>
                  <a:cubicBezTo>
                    <a:pt x="47998" y="7333"/>
                    <a:pt x="47813" y="7364"/>
                    <a:pt x="47659" y="7426"/>
                  </a:cubicBezTo>
                  <a:cubicBezTo>
                    <a:pt x="47474" y="7487"/>
                    <a:pt x="47290" y="7549"/>
                    <a:pt x="47105" y="7610"/>
                  </a:cubicBezTo>
                  <a:cubicBezTo>
                    <a:pt x="47043" y="7641"/>
                    <a:pt x="47012" y="7641"/>
                    <a:pt x="46951" y="7641"/>
                  </a:cubicBezTo>
                  <a:cubicBezTo>
                    <a:pt x="46889" y="7641"/>
                    <a:pt x="46828" y="7580"/>
                    <a:pt x="46766" y="7487"/>
                  </a:cubicBezTo>
                  <a:cubicBezTo>
                    <a:pt x="46674" y="7364"/>
                    <a:pt x="46674" y="7210"/>
                    <a:pt x="46858" y="7117"/>
                  </a:cubicBezTo>
                  <a:cubicBezTo>
                    <a:pt x="47074" y="7025"/>
                    <a:pt x="47320" y="6871"/>
                    <a:pt x="47536" y="6809"/>
                  </a:cubicBezTo>
                  <a:cubicBezTo>
                    <a:pt x="47721" y="6748"/>
                    <a:pt x="47783" y="6717"/>
                    <a:pt x="47844" y="6717"/>
                  </a:cubicBezTo>
                  <a:close/>
                  <a:moveTo>
                    <a:pt x="29699" y="8935"/>
                  </a:moveTo>
                  <a:cubicBezTo>
                    <a:pt x="29699" y="8966"/>
                    <a:pt x="29668" y="8997"/>
                    <a:pt x="29637" y="8997"/>
                  </a:cubicBezTo>
                  <a:cubicBezTo>
                    <a:pt x="29668" y="8966"/>
                    <a:pt x="29668" y="8966"/>
                    <a:pt x="29699" y="8935"/>
                  </a:cubicBezTo>
                  <a:close/>
                  <a:moveTo>
                    <a:pt x="48060" y="7857"/>
                  </a:moveTo>
                  <a:cubicBezTo>
                    <a:pt x="48152" y="7857"/>
                    <a:pt x="48214" y="7888"/>
                    <a:pt x="48245" y="7980"/>
                  </a:cubicBezTo>
                  <a:cubicBezTo>
                    <a:pt x="48460" y="8350"/>
                    <a:pt x="48676" y="8719"/>
                    <a:pt x="48892" y="9058"/>
                  </a:cubicBezTo>
                  <a:cubicBezTo>
                    <a:pt x="48892" y="9089"/>
                    <a:pt x="48892" y="9151"/>
                    <a:pt x="48922" y="9212"/>
                  </a:cubicBezTo>
                  <a:cubicBezTo>
                    <a:pt x="48275" y="9551"/>
                    <a:pt x="47690" y="9890"/>
                    <a:pt x="47043" y="10321"/>
                  </a:cubicBezTo>
                  <a:cubicBezTo>
                    <a:pt x="46766" y="9890"/>
                    <a:pt x="46550" y="9459"/>
                    <a:pt x="46335" y="9027"/>
                  </a:cubicBezTo>
                  <a:cubicBezTo>
                    <a:pt x="46273" y="8935"/>
                    <a:pt x="46304" y="8873"/>
                    <a:pt x="46365" y="8812"/>
                  </a:cubicBezTo>
                  <a:cubicBezTo>
                    <a:pt x="46766" y="8288"/>
                    <a:pt x="47351" y="7980"/>
                    <a:pt x="47998" y="7857"/>
                  </a:cubicBezTo>
                  <a:close/>
                  <a:moveTo>
                    <a:pt x="43131" y="9705"/>
                  </a:moveTo>
                  <a:cubicBezTo>
                    <a:pt x="43254" y="9736"/>
                    <a:pt x="43346" y="9798"/>
                    <a:pt x="43377" y="9952"/>
                  </a:cubicBezTo>
                  <a:cubicBezTo>
                    <a:pt x="43439" y="10167"/>
                    <a:pt x="43531" y="10383"/>
                    <a:pt x="43593" y="10599"/>
                  </a:cubicBezTo>
                  <a:cubicBezTo>
                    <a:pt x="43685" y="10691"/>
                    <a:pt x="43685" y="10753"/>
                    <a:pt x="43654" y="10845"/>
                  </a:cubicBezTo>
                  <a:lnTo>
                    <a:pt x="43624" y="10845"/>
                  </a:lnTo>
                  <a:cubicBezTo>
                    <a:pt x="43562" y="10845"/>
                    <a:pt x="43562" y="10814"/>
                    <a:pt x="43562" y="10753"/>
                  </a:cubicBezTo>
                  <a:cubicBezTo>
                    <a:pt x="43346" y="10414"/>
                    <a:pt x="43131" y="10075"/>
                    <a:pt x="42884" y="9736"/>
                  </a:cubicBezTo>
                  <a:cubicBezTo>
                    <a:pt x="42915" y="9705"/>
                    <a:pt x="42946" y="9705"/>
                    <a:pt x="43007" y="9705"/>
                  </a:cubicBezTo>
                  <a:close/>
                  <a:moveTo>
                    <a:pt x="43654" y="10876"/>
                  </a:moveTo>
                  <a:lnTo>
                    <a:pt x="43685" y="10907"/>
                  </a:lnTo>
                  <a:lnTo>
                    <a:pt x="43685" y="10938"/>
                  </a:lnTo>
                  <a:lnTo>
                    <a:pt x="43654" y="10907"/>
                  </a:lnTo>
                  <a:lnTo>
                    <a:pt x="43654" y="10876"/>
                  </a:lnTo>
                  <a:close/>
                  <a:moveTo>
                    <a:pt x="51295" y="8319"/>
                  </a:moveTo>
                  <a:lnTo>
                    <a:pt x="51295" y="8319"/>
                  </a:lnTo>
                  <a:cubicBezTo>
                    <a:pt x="51171" y="8442"/>
                    <a:pt x="51079" y="8504"/>
                    <a:pt x="50956" y="8535"/>
                  </a:cubicBezTo>
                  <a:cubicBezTo>
                    <a:pt x="49385" y="9274"/>
                    <a:pt x="47937" y="10229"/>
                    <a:pt x="46612" y="11369"/>
                  </a:cubicBezTo>
                  <a:cubicBezTo>
                    <a:pt x="46519" y="11215"/>
                    <a:pt x="46458" y="11092"/>
                    <a:pt x="46396" y="10968"/>
                  </a:cubicBezTo>
                  <a:cubicBezTo>
                    <a:pt x="46797" y="10660"/>
                    <a:pt x="47197" y="10383"/>
                    <a:pt x="47598" y="10137"/>
                  </a:cubicBezTo>
                  <a:cubicBezTo>
                    <a:pt x="48645" y="9459"/>
                    <a:pt x="49723" y="8904"/>
                    <a:pt x="50894" y="8473"/>
                  </a:cubicBezTo>
                  <a:cubicBezTo>
                    <a:pt x="50986" y="8381"/>
                    <a:pt x="51110" y="8350"/>
                    <a:pt x="51295" y="8319"/>
                  </a:cubicBezTo>
                  <a:close/>
                  <a:moveTo>
                    <a:pt x="43993" y="9890"/>
                  </a:moveTo>
                  <a:lnTo>
                    <a:pt x="43993" y="9890"/>
                  </a:lnTo>
                  <a:cubicBezTo>
                    <a:pt x="44332" y="9952"/>
                    <a:pt x="44640" y="9982"/>
                    <a:pt x="44979" y="10044"/>
                  </a:cubicBezTo>
                  <a:cubicBezTo>
                    <a:pt x="45072" y="10075"/>
                    <a:pt x="45164" y="10106"/>
                    <a:pt x="45195" y="10229"/>
                  </a:cubicBezTo>
                  <a:cubicBezTo>
                    <a:pt x="45380" y="10599"/>
                    <a:pt x="45688" y="10845"/>
                    <a:pt x="46150" y="10968"/>
                  </a:cubicBezTo>
                  <a:cubicBezTo>
                    <a:pt x="45657" y="11369"/>
                    <a:pt x="45226" y="11800"/>
                    <a:pt x="44794" y="12201"/>
                  </a:cubicBezTo>
                  <a:lnTo>
                    <a:pt x="44763" y="12231"/>
                  </a:lnTo>
                  <a:lnTo>
                    <a:pt x="44702" y="12231"/>
                  </a:lnTo>
                  <a:cubicBezTo>
                    <a:pt x="44640" y="11985"/>
                    <a:pt x="44548" y="11708"/>
                    <a:pt x="44486" y="11461"/>
                  </a:cubicBezTo>
                  <a:cubicBezTo>
                    <a:pt x="44394" y="11184"/>
                    <a:pt x="44301" y="10938"/>
                    <a:pt x="44209" y="10660"/>
                  </a:cubicBezTo>
                  <a:cubicBezTo>
                    <a:pt x="44147" y="10414"/>
                    <a:pt x="44024" y="10167"/>
                    <a:pt x="43993" y="9890"/>
                  </a:cubicBezTo>
                  <a:close/>
                  <a:moveTo>
                    <a:pt x="44147" y="11400"/>
                  </a:moveTo>
                  <a:cubicBezTo>
                    <a:pt x="44178" y="11400"/>
                    <a:pt x="44209" y="11430"/>
                    <a:pt x="44240" y="11461"/>
                  </a:cubicBezTo>
                  <a:cubicBezTo>
                    <a:pt x="44271" y="11523"/>
                    <a:pt x="44301" y="11584"/>
                    <a:pt x="44332" y="11646"/>
                  </a:cubicBezTo>
                  <a:cubicBezTo>
                    <a:pt x="44394" y="11862"/>
                    <a:pt x="44486" y="12108"/>
                    <a:pt x="44548" y="12324"/>
                  </a:cubicBezTo>
                  <a:cubicBezTo>
                    <a:pt x="44609" y="12478"/>
                    <a:pt x="44517" y="12539"/>
                    <a:pt x="44394" y="12570"/>
                  </a:cubicBezTo>
                  <a:cubicBezTo>
                    <a:pt x="44271" y="12262"/>
                    <a:pt x="44178" y="11923"/>
                    <a:pt x="44086" y="11615"/>
                  </a:cubicBezTo>
                  <a:lnTo>
                    <a:pt x="44055" y="11523"/>
                  </a:lnTo>
                  <a:cubicBezTo>
                    <a:pt x="44055" y="11492"/>
                    <a:pt x="44055" y="11430"/>
                    <a:pt x="44117" y="11400"/>
                  </a:cubicBezTo>
                  <a:close/>
                  <a:moveTo>
                    <a:pt x="36292" y="5485"/>
                  </a:moveTo>
                  <a:cubicBezTo>
                    <a:pt x="36415" y="5485"/>
                    <a:pt x="36415" y="5546"/>
                    <a:pt x="36507" y="5762"/>
                  </a:cubicBezTo>
                  <a:cubicBezTo>
                    <a:pt x="37185" y="7117"/>
                    <a:pt x="37832" y="8473"/>
                    <a:pt x="38510" y="9828"/>
                  </a:cubicBezTo>
                  <a:cubicBezTo>
                    <a:pt x="38756" y="10383"/>
                    <a:pt x="39033" y="10907"/>
                    <a:pt x="39280" y="11461"/>
                  </a:cubicBezTo>
                  <a:cubicBezTo>
                    <a:pt x="39341" y="11554"/>
                    <a:pt x="39403" y="11646"/>
                    <a:pt x="39403" y="11800"/>
                  </a:cubicBezTo>
                  <a:cubicBezTo>
                    <a:pt x="39372" y="11862"/>
                    <a:pt x="39372" y="11923"/>
                    <a:pt x="39341" y="12016"/>
                  </a:cubicBezTo>
                  <a:cubicBezTo>
                    <a:pt x="39311" y="12139"/>
                    <a:pt x="39249" y="12231"/>
                    <a:pt x="39095" y="12262"/>
                  </a:cubicBezTo>
                  <a:cubicBezTo>
                    <a:pt x="38787" y="12355"/>
                    <a:pt x="38479" y="12478"/>
                    <a:pt x="38202" y="12663"/>
                  </a:cubicBezTo>
                  <a:cubicBezTo>
                    <a:pt x="38017" y="12755"/>
                    <a:pt x="37863" y="12878"/>
                    <a:pt x="37678" y="13002"/>
                  </a:cubicBezTo>
                  <a:cubicBezTo>
                    <a:pt x="37647" y="13032"/>
                    <a:pt x="37616" y="13063"/>
                    <a:pt x="37585" y="13063"/>
                  </a:cubicBezTo>
                  <a:lnTo>
                    <a:pt x="37555" y="13063"/>
                  </a:lnTo>
                  <a:cubicBezTo>
                    <a:pt x="37370" y="13032"/>
                    <a:pt x="37185" y="12971"/>
                    <a:pt x="37093" y="12786"/>
                  </a:cubicBezTo>
                  <a:cubicBezTo>
                    <a:pt x="37031" y="12694"/>
                    <a:pt x="37000" y="12601"/>
                    <a:pt x="36969" y="12509"/>
                  </a:cubicBezTo>
                  <a:cubicBezTo>
                    <a:pt x="36107" y="10660"/>
                    <a:pt x="35275" y="8812"/>
                    <a:pt x="34412" y="6933"/>
                  </a:cubicBezTo>
                  <a:cubicBezTo>
                    <a:pt x="34382" y="6871"/>
                    <a:pt x="34351" y="6809"/>
                    <a:pt x="34320" y="6748"/>
                  </a:cubicBezTo>
                  <a:cubicBezTo>
                    <a:pt x="34289" y="6655"/>
                    <a:pt x="34320" y="6594"/>
                    <a:pt x="34351" y="6532"/>
                  </a:cubicBezTo>
                  <a:lnTo>
                    <a:pt x="34443" y="6409"/>
                  </a:lnTo>
                  <a:cubicBezTo>
                    <a:pt x="34874" y="5885"/>
                    <a:pt x="35429" y="5608"/>
                    <a:pt x="36076" y="5515"/>
                  </a:cubicBezTo>
                  <a:cubicBezTo>
                    <a:pt x="36168" y="5485"/>
                    <a:pt x="36230" y="5485"/>
                    <a:pt x="36292" y="5485"/>
                  </a:cubicBezTo>
                  <a:close/>
                  <a:moveTo>
                    <a:pt x="26433" y="13156"/>
                  </a:moveTo>
                  <a:cubicBezTo>
                    <a:pt x="26495" y="13156"/>
                    <a:pt x="26557" y="13156"/>
                    <a:pt x="26557" y="13217"/>
                  </a:cubicBezTo>
                  <a:lnTo>
                    <a:pt x="26526" y="13279"/>
                  </a:lnTo>
                  <a:cubicBezTo>
                    <a:pt x="26464" y="13279"/>
                    <a:pt x="26402" y="13248"/>
                    <a:pt x="26402" y="13186"/>
                  </a:cubicBezTo>
                  <a:lnTo>
                    <a:pt x="26433" y="13156"/>
                  </a:lnTo>
                  <a:close/>
                  <a:moveTo>
                    <a:pt x="39834" y="12385"/>
                  </a:moveTo>
                  <a:cubicBezTo>
                    <a:pt x="39958" y="12385"/>
                    <a:pt x="39988" y="12416"/>
                    <a:pt x="40050" y="12539"/>
                  </a:cubicBezTo>
                  <a:cubicBezTo>
                    <a:pt x="40081" y="12601"/>
                    <a:pt x="40050" y="12663"/>
                    <a:pt x="39988" y="12663"/>
                  </a:cubicBezTo>
                  <a:cubicBezTo>
                    <a:pt x="39865" y="12694"/>
                    <a:pt x="39711" y="12724"/>
                    <a:pt x="39588" y="12755"/>
                  </a:cubicBezTo>
                  <a:cubicBezTo>
                    <a:pt x="38787" y="12940"/>
                    <a:pt x="38078" y="13310"/>
                    <a:pt x="37524" y="13957"/>
                  </a:cubicBezTo>
                  <a:cubicBezTo>
                    <a:pt x="37493" y="14018"/>
                    <a:pt x="37462" y="14049"/>
                    <a:pt x="37431" y="14049"/>
                  </a:cubicBezTo>
                  <a:cubicBezTo>
                    <a:pt x="37401" y="14049"/>
                    <a:pt x="37401" y="14049"/>
                    <a:pt x="37370" y="14018"/>
                  </a:cubicBezTo>
                  <a:cubicBezTo>
                    <a:pt x="37339" y="13987"/>
                    <a:pt x="37308" y="13926"/>
                    <a:pt x="37339" y="13864"/>
                  </a:cubicBezTo>
                  <a:cubicBezTo>
                    <a:pt x="37339" y="13803"/>
                    <a:pt x="37370" y="13741"/>
                    <a:pt x="37401" y="13679"/>
                  </a:cubicBezTo>
                  <a:cubicBezTo>
                    <a:pt x="37739" y="13186"/>
                    <a:pt x="38232" y="12878"/>
                    <a:pt x="38787" y="12632"/>
                  </a:cubicBezTo>
                  <a:cubicBezTo>
                    <a:pt x="39095" y="12509"/>
                    <a:pt x="39434" y="12416"/>
                    <a:pt x="39742" y="12416"/>
                  </a:cubicBezTo>
                  <a:cubicBezTo>
                    <a:pt x="39773" y="12385"/>
                    <a:pt x="39804" y="12385"/>
                    <a:pt x="39834" y="12385"/>
                  </a:cubicBezTo>
                  <a:close/>
                  <a:moveTo>
                    <a:pt x="26772" y="13587"/>
                  </a:moveTo>
                  <a:cubicBezTo>
                    <a:pt x="26865" y="13741"/>
                    <a:pt x="26926" y="13833"/>
                    <a:pt x="27019" y="13895"/>
                  </a:cubicBezTo>
                  <a:cubicBezTo>
                    <a:pt x="27111" y="13957"/>
                    <a:pt x="27142" y="14049"/>
                    <a:pt x="27111" y="14172"/>
                  </a:cubicBezTo>
                  <a:cubicBezTo>
                    <a:pt x="27080" y="14265"/>
                    <a:pt x="27049" y="14326"/>
                    <a:pt x="27049" y="14419"/>
                  </a:cubicBezTo>
                  <a:cubicBezTo>
                    <a:pt x="27019" y="14542"/>
                    <a:pt x="26957" y="14665"/>
                    <a:pt x="26834" y="14758"/>
                  </a:cubicBezTo>
                  <a:cubicBezTo>
                    <a:pt x="26711" y="14819"/>
                    <a:pt x="26649" y="14942"/>
                    <a:pt x="26618" y="15066"/>
                  </a:cubicBezTo>
                  <a:cubicBezTo>
                    <a:pt x="26618" y="15096"/>
                    <a:pt x="26587" y="15158"/>
                    <a:pt x="26587" y="15189"/>
                  </a:cubicBezTo>
                  <a:lnTo>
                    <a:pt x="26464" y="15251"/>
                  </a:lnTo>
                  <a:cubicBezTo>
                    <a:pt x="26372" y="15220"/>
                    <a:pt x="26341" y="15127"/>
                    <a:pt x="26341" y="15035"/>
                  </a:cubicBezTo>
                  <a:cubicBezTo>
                    <a:pt x="26464" y="14696"/>
                    <a:pt x="26557" y="14357"/>
                    <a:pt x="26649" y="14018"/>
                  </a:cubicBezTo>
                  <a:cubicBezTo>
                    <a:pt x="26680" y="13895"/>
                    <a:pt x="26711" y="13772"/>
                    <a:pt x="26772" y="13587"/>
                  </a:cubicBezTo>
                  <a:close/>
                  <a:moveTo>
                    <a:pt x="32995" y="7580"/>
                  </a:moveTo>
                  <a:cubicBezTo>
                    <a:pt x="33149" y="7888"/>
                    <a:pt x="33242" y="8257"/>
                    <a:pt x="33488" y="8473"/>
                  </a:cubicBezTo>
                  <a:cubicBezTo>
                    <a:pt x="33426" y="8596"/>
                    <a:pt x="33334" y="8627"/>
                    <a:pt x="33242" y="8658"/>
                  </a:cubicBezTo>
                  <a:cubicBezTo>
                    <a:pt x="32718" y="8935"/>
                    <a:pt x="32225" y="9243"/>
                    <a:pt x="31763" y="9613"/>
                  </a:cubicBezTo>
                  <a:cubicBezTo>
                    <a:pt x="31301" y="9982"/>
                    <a:pt x="30870" y="10352"/>
                    <a:pt x="30500" y="10814"/>
                  </a:cubicBezTo>
                  <a:cubicBezTo>
                    <a:pt x="30161" y="11215"/>
                    <a:pt x="29822" y="11646"/>
                    <a:pt x="29576" y="12139"/>
                  </a:cubicBezTo>
                  <a:cubicBezTo>
                    <a:pt x="29514" y="12231"/>
                    <a:pt x="29452" y="12355"/>
                    <a:pt x="29391" y="12447"/>
                  </a:cubicBezTo>
                  <a:cubicBezTo>
                    <a:pt x="29329" y="12539"/>
                    <a:pt x="29298" y="12632"/>
                    <a:pt x="29237" y="12724"/>
                  </a:cubicBezTo>
                  <a:cubicBezTo>
                    <a:pt x="28990" y="13433"/>
                    <a:pt x="28713" y="14141"/>
                    <a:pt x="28497" y="14881"/>
                  </a:cubicBezTo>
                  <a:cubicBezTo>
                    <a:pt x="28497" y="14973"/>
                    <a:pt x="28436" y="15096"/>
                    <a:pt x="28405" y="15220"/>
                  </a:cubicBezTo>
                  <a:cubicBezTo>
                    <a:pt x="28374" y="15281"/>
                    <a:pt x="28343" y="15343"/>
                    <a:pt x="28282" y="15343"/>
                  </a:cubicBezTo>
                  <a:cubicBezTo>
                    <a:pt x="28282" y="15343"/>
                    <a:pt x="28251" y="15343"/>
                    <a:pt x="28220" y="15312"/>
                  </a:cubicBezTo>
                  <a:cubicBezTo>
                    <a:pt x="27912" y="15251"/>
                    <a:pt x="27604" y="15158"/>
                    <a:pt x="27327" y="15004"/>
                  </a:cubicBezTo>
                  <a:cubicBezTo>
                    <a:pt x="27234" y="14973"/>
                    <a:pt x="27234" y="14942"/>
                    <a:pt x="27234" y="14881"/>
                  </a:cubicBezTo>
                  <a:cubicBezTo>
                    <a:pt x="27265" y="14788"/>
                    <a:pt x="27265" y="14727"/>
                    <a:pt x="27296" y="14634"/>
                  </a:cubicBezTo>
                  <a:cubicBezTo>
                    <a:pt x="27450" y="14080"/>
                    <a:pt x="27635" y="13525"/>
                    <a:pt x="27758" y="12971"/>
                  </a:cubicBezTo>
                  <a:cubicBezTo>
                    <a:pt x="27912" y="12324"/>
                    <a:pt x="28189" y="11708"/>
                    <a:pt x="28497" y="11092"/>
                  </a:cubicBezTo>
                  <a:cubicBezTo>
                    <a:pt x="28836" y="10537"/>
                    <a:pt x="29237" y="10044"/>
                    <a:pt x="29699" y="9582"/>
                  </a:cubicBezTo>
                  <a:cubicBezTo>
                    <a:pt x="30592" y="8719"/>
                    <a:pt x="31670" y="8103"/>
                    <a:pt x="32841" y="7610"/>
                  </a:cubicBezTo>
                  <a:cubicBezTo>
                    <a:pt x="32872" y="7610"/>
                    <a:pt x="32934" y="7610"/>
                    <a:pt x="32995" y="7580"/>
                  </a:cubicBezTo>
                  <a:close/>
                  <a:moveTo>
                    <a:pt x="30438" y="16144"/>
                  </a:moveTo>
                  <a:lnTo>
                    <a:pt x="30469" y="16206"/>
                  </a:lnTo>
                  <a:lnTo>
                    <a:pt x="30407" y="16236"/>
                  </a:lnTo>
                  <a:lnTo>
                    <a:pt x="30407" y="16175"/>
                  </a:lnTo>
                  <a:lnTo>
                    <a:pt x="30438" y="16144"/>
                  </a:lnTo>
                  <a:close/>
                  <a:moveTo>
                    <a:pt x="26803" y="16175"/>
                  </a:moveTo>
                  <a:lnTo>
                    <a:pt x="26865" y="16267"/>
                  </a:lnTo>
                  <a:cubicBezTo>
                    <a:pt x="26865" y="16390"/>
                    <a:pt x="26834" y="16483"/>
                    <a:pt x="26803" y="16606"/>
                  </a:cubicBezTo>
                  <a:lnTo>
                    <a:pt x="26741" y="16606"/>
                  </a:lnTo>
                  <a:cubicBezTo>
                    <a:pt x="26680" y="16544"/>
                    <a:pt x="26711" y="16483"/>
                    <a:pt x="26711" y="16390"/>
                  </a:cubicBezTo>
                  <a:cubicBezTo>
                    <a:pt x="26711" y="16360"/>
                    <a:pt x="26711" y="16329"/>
                    <a:pt x="26711" y="16267"/>
                  </a:cubicBezTo>
                  <a:cubicBezTo>
                    <a:pt x="26711" y="16206"/>
                    <a:pt x="26741" y="16175"/>
                    <a:pt x="26772" y="16175"/>
                  </a:cubicBezTo>
                  <a:close/>
                  <a:moveTo>
                    <a:pt x="26218" y="16360"/>
                  </a:moveTo>
                  <a:cubicBezTo>
                    <a:pt x="26310" y="16483"/>
                    <a:pt x="26248" y="16637"/>
                    <a:pt x="26248" y="16729"/>
                  </a:cubicBezTo>
                  <a:lnTo>
                    <a:pt x="26187" y="16791"/>
                  </a:lnTo>
                  <a:lnTo>
                    <a:pt x="26156" y="16760"/>
                  </a:lnTo>
                  <a:cubicBezTo>
                    <a:pt x="26156" y="16637"/>
                    <a:pt x="26125" y="16514"/>
                    <a:pt x="26218" y="16360"/>
                  </a:cubicBezTo>
                  <a:close/>
                  <a:moveTo>
                    <a:pt x="25386" y="19409"/>
                  </a:moveTo>
                  <a:lnTo>
                    <a:pt x="25417" y="19533"/>
                  </a:lnTo>
                  <a:lnTo>
                    <a:pt x="25355" y="19625"/>
                  </a:lnTo>
                  <a:lnTo>
                    <a:pt x="25324" y="19533"/>
                  </a:lnTo>
                  <a:lnTo>
                    <a:pt x="25324" y="19471"/>
                  </a:lnTo>
                  <a:lnTo>
                    <a:pt x="25386" y="19409"/>
                  </a:lnTo>
                  <a:close/>
                  <a:moveTo>
                    <a:pt x="26988" y="15158"/>
                  </a:moveTo>
                  <a:cubicBezTo>
                    <a:pt x="27049" y="15158"/>
                    <a:pt x="27080" y="15189"/>
                    <a:pt x="27111" y="15189"/>
                  </a:cubicBezTo>
                  <a:lnTo>
                    <a:pt x="27203" y="15189"/>
                  </a:lnTo>
                  <a:cubicBezTo>
                    <a:pt x="27327" y="15189"/>
                    <a:pt x="27419" y="15220"/>
                    <a:pt x="27512" y="15312"/>
                  </a:cubicBezTo>
                  <a:cubicBezTo>
                    <a:pt x="27573" y="15405"/>
                    <a:pt x="27666" y="15435"/>
                    <a:pt x="27789" y="15435"/>
                  </a:cubicBezTo>
                  <a:lnTo>
                    <a:pt x="27850" y="15435"/>
                  </a:lnTo>
                  <a:cubicBezTo>
                    <a:pt x="27881" y="15435"/>
                    <a:pt x="27912" y="15405"/>
                    <a:pt x="27912" y="15405"/>
                  </a:cubicBezTo>
                  <a:cubicBezTo>
                    <a:pt x="28004" y="15405"/>
                    <a:pt x="28066" y="15435"/>
                    <a:pt x="28128" y="15466"/>
                  </a:cubicBezTo>
                  <a:cubicBezTo>
                    <a:pt x="28313" y="15528"/>
                    <a:pt x="28313" y="15589"/>
                    <a:pt x="28282" y="15805"/>
                  </a:cubicBezTo>
                  <a:cubicBezTo>
                    <a:pt x="28035" y="16544"/>
                    <a:pt x="27789" y="17315"/>
                    <a:pt x="27604" y="18085"/>
                  </a:cubicBezTo>
                  <a:cubicBezTo>
                    <a:pt x="27358" y="18978"/>
                    <a:pt x="27019" y="19841"/>
                    <a:pt x="26618" y="20642"/>
                  </a:cubicBezTo>
                  <a:cubicBezTo>
                    <a:pt x="26495" y="20857"/>
                    <a:pt x="26402" y="21073"/>
                    <a:pt x="26279" y="21320"/>
                  </a:cubicBezTo>
                  <a:cubicBezTo>
                    <a:pt x="26094" y="21196"/>
                    <a:pt x="25879" y="21165"/>
                    <a:pt x="25694" y="21104"/>
                  </a:cubicBezTo>
                  <a:cubicBezTo>
                    <a:pt x="25355" y="20950"/>
                    <a:pt x="25293" y="20857"/>
                    <a:pt x="25417" y="20488"/>
                  </a:cubicBezTo>
                  <a:cubicBezTo>
                    <a:pt x="25447" y="20395"/>
                    <a:pt x="25509" y="20364"/>
                    <a:pt x="25602" y="20334"/>
                  </a:cubicBezTo>
                  <a:cubicBezTo>
                    <a:pt x="26156" y="20241"/>
                    <a:pt x="26433" y="19810"/>
                    <a:pt x="26341" y="19255"/>
                  </a:cubicBezTo>
                  <a:cubicBezTo>
                    <a:pt x="26310" y="19071"/>
                    <a:pt x="26218" y="18917"/>
                    <a:pt x="26094" y="18793"/>
                  </a:cubicBezTo>
                  <a:cubicBezTo>
                    <a:pt x="26002" y="18670"/>
                    <a:pt x="25971" y="18516"/>
                    <a:pt x="26033" y="18362"/>
                  </a:cubicBezTo>
                  <a:cubicBezTo>
                    <a:pt x="26094" y="18116"/>
                    <a:pt x="26187" y="17900"/>
                    <a:pt x="26248" y="17653"/>
                  </a:cubicBezTo>
                  <a:cubicBezTo>
                    <a:pt x="26279" y="17499"/>
                    <a:pt x="26341" y="17438"/>
                    <a:pt x="26526" y="17407"/>
                  </a:cubicBezTo>
                  <a:cubicBezTo>
                    <a:pt x="26895" y="17315"/>
                    <a:pt x="27173" y="16976"/>
                    <a:pt x="27173" y="16575"/>
                  </a:cubicBezTo>
                  <a:cubicBezTo>
                    <a:pt x="27203" y="16329"/>
                    <a:pt x="27111" y="16144"/>
                    <a:pt x="26988" y="15959"/>
                  </a:cubicBezTo>
                  <a:cubicBezTo>
                    <a:pt x="26926" y="15867"/>
                    <a:pt x="26834" y="15743"/>
                    <a:pt x="26834" y="15651"/>
                  </a:cubicBezTo>
                  <a:cubicBezTo>
                    <a:pt x="26803" y="15528"/>
                    <a:pt x="26895" y="15405"/>
                    <a:pt x="26926" y="15281"/>
                  </a:cubicBezTo>
                  <a:cubicBezTo>
                    <a:pt x="26926" y="15251"/>
                    <a:pt x="26926" y="15189"/>
                    <a:pt x="26988" y="15158"/>
                  </a:cubicBezTo>
                  <a:close/>
                  <a:moveTo>
                    <a:pt x="45287" y="12016"/>
                  </a:moveTo>
                  <a:lnTo>
                    <a:pt x="45318" y="12047"/>
                  </a:lnTo>
                  <a:lnTo>
                    <a:pt x="45287" y="12077"/>
                  </a:lnTo>
                  <a:lnTo>
                    <a:pt x="45287" y="12108"/>
                  </a:lnTo>
                  <a:lnTo>
                    <a:pt x="45256" y="12108"/>
                  </a:lnTo>
                  <a:cubicBezTo>
                    <a:pt x="45195" y="12385"/>
                    <a:pt x="45102" y="12663"/>
                    <a:pt x="45010" y="12940"/>
                  </a:cubicBezTo>
                  <a:cubicBezTo>
                    <a:pt x="45010" y="13125"/>
                    <a:pt x="44979" y="13310"/>
                    <a:pt x="44979" y="13464"/>
                  </a:cubicBezTo>
                  <a:cubicBezTo>
                    <a:pt x="45010" y="14049"/>
                    <a:pt x="45102" y="14604"/>
                    <a:pt x="45287" y="15127"/>
                  </a:cubicBezTo>
                  <a:cubicBezTo>
                    <a:pt x="45688" y="16267"/>
                    <a:pt x="46242" y="17315"/>
                    <a:pt x="46612" y="18454"/>
                  </a:cubicBezTo>
                  <a:cubicBezTo>
                    <a:pt x="47413" y="20395"/>
                    <a:pt x="48152" y="22336"/>
                    <a:pt x="48861" y="24339"/>
                  </a:cubicBezTo>
                  <a:cubicBezTo>
                    <a:pt x="48892" y="24431"/>
                    <a:pt x="48922" y="24554"/>
                    <a:pt x="48984" y="24677"/>
                  </a:cubicBezTo>
                  <a:cubicBezTo>
                    <a:pt x="49015" y="24832"/>
                    <a:pt x="49015" y="24924"/>
                    <a:pt x="48892" y="25047"/>
                  </a:cubicBezTo>
                  <a:cubicBezTo>
                    <a:pt x="48707" y="25232"/>
                    <a:pt x="48491" y="25417"/>
                    <a:pt x="48306" y="25633"/>
                  </a:cubicBezTo>
                  <a:cubicBezTo>
                    <a:pt x="48245" y="25602"/>
                    <a:pt x="48214" y="25571"/>
                    <a:pt x="48183" y="25509"/>
                  </a:cubicBezTo>
                  <a:cubicBezTo>
                    <a:pt x="48029" y="25201"/>
                    <a:pt x="47844" y="24862"/>
                    <a:pt x="47690" y="24523"/>
                  </a:cubicBezTo>
                  <a:cubicBezTo>
                    <a:pt x="47320" y="23784"/>
                    <a:pt x="46982" y="23045"/>
                    <a:pt x="46458" y="22429"/>
                  </a:cubicBezTo>
                  <a:cubicBezTo>
                    <a:pt x="46335" y="22275"/>
                    <a:pt x="46211" y="22182"/>
                    <a:pt x="46027" y="22182"/>
                  </a:cubicBezTo>
                  <a:cubicBezTo>
                    <a:pt x="45718" y="22151"/>
                    <a:pt x="45534" y="21997"/>
                    <a:pt x="45380" y="21720"/>
                  </a:cubicBezTo>
                  <a:cubicBezTo>
                    <a:pt x="44579" y="20272"/>
                    <a:pt x="43870" y="18793"/>
                    <a:pt x="43131" y="17315"/>
                  </a:cubicBezTo>
                  <a:cubicBezTo>
                    <a:pt x="43007" y="17068"/>
                    <a:pt x="42884" y="16760"/>
                    <a:pt x="42792" y="16483"/>
                  </a:cubicBezTo>
                  <a:cubicBezTo>
                    <a:pt x="42730" y="16175"/>
                    <a:pt x="42761" y="16051"/>
                    <a:pt x="43007" y="15897"/>
                  </a:cubicBezTo>
                  <a:cubicBezTo>
                    <a:pt x="43162" y="15774"/>
                    <a:pt x="43254" y="15651"/>
                    <a:pt x="43346" y="15497"/>
                  </a:cubicBezTo>
                  <a:cubicBezTo>
                    <a:pt x="43531" y="15158"/>
                    <a:pt x="43747" y="14881"/>
                    <a:pt x="44117" y="14727"/>
                  </a:cubicBezTo>
                  <a:cubicBezTo>
                    <a:pt x="44178" y="14696"/>
                    <a:pt x="44240" y="14634"/>
                    <a:pt x="44301" y="14604"/>
                  </a:cubicBezTo>
                  <a:cubicBezTo>
                    <a:pt x="44517" y="14511"/>
                    <a:pt x="44640" y="14357"/>
                    <a:pt x="44671" y="14111"/>
                  </a:cubicBezTo>
                  <a:cubicBezTo>
                    <a:pt x="44733" y="13710"/>
                    <a:pt x="44825" y="13310"/>
                    <a:pt x="44887" y="12940"/>
                  </a:cubicBezTo>
                  <a:cubicBezTo>
                    <a:pt x="44918" y="12632"/>
                    <a:pt x="45041" y="12355"/>
                    <a:pt x="45226" y="12108"/>
                  </a:cubicBezTo>
                  <a:lnTo>
                    <a:pt x="45256" y="12108"/>
                  </a:lnTo>
                  <a:cubicBezTo>
                    <a:pt x="45256" y="12108"/>
                    <a:pt x="45256" y="12108"/>
                    <a:pt x="45256" y="12077"/>
                  </a:cubicBezTo>
                  <a:lnTo>
                    <a:pt x="45287" y="12077"/>
                  </a:lnTo>
                  <a:lnTo>
                    <a:pt x="45287" y="12016"/>
                  </a:lnTo>
                  <a:close/>
                  <a:moveTo>
                    <a:pt x="39434" y="17530"/>
                  </a:moveTo>
                  <a:cubicBezTo>
                    <a:pt x="39588" y="17561"/>
                    <a:pt x="39588" y="17653"/>
                    <a:pt x="39619" y="17715"/>
                  </a:cubicBezTo>
                  <a:cubicBezTo>
                    <a:pt x="40019" y="18608"/>
                    <a:pt x="40420" y="19533"/>
                    <a:pt x="40851" y="20426"/>
                  </a:cubicBezTo>
                  <a:cubicBezTo>
                    <a:pt x="41498" y="21905"/>
                    <a:pt x="42176" y="23384"/>
                    <a:pt x="42853" y="24832"/>
                  </a:cubicBezTo>
                  <a:cubicBezTo>
                    <a:pt x="42915" y="24955"/>
                    <a:pt x="42977" y="25109"/>
                    <a:pt x="42977" y="25232"/>
                  </a:cubicBezTo>
                  <a:cubicBezTo>
                    <a:pt x="42977" y="25571"/>
                    <a:pt x="42915" y="25910"/>
                    <a:pt x="42823" y="26218"/>
                  </a:cubicBezTo>
                  <a:lnTo>
                    <a:pt x="42761" y="26249"/>
                  </a:lnTo>
                  <a:cubicBezTo>
                    <a:pt x="42730" y="26156"/>
                    <a:pt x="42669" y="26095"/>
                    <a:pt x="42638" y="26002"/>
                  </a:cubicBezTo>
                  <a:cubicBezTo>
                    <a:pt x="41560" y="23599"/>
                    <a:pt x="40512" y="21227"/>
                    <a:pt x="39434" y="18855"/>
                  </a:cubicBezTo>
                  <a:cubicBezTo>
                    <a:pt x="39341" y="18639"/>
                    <a:pt x="39311" y="18424"/>
                    <a:pt x="39341" y="18208"/>
                  </a:cubicBezTo>
                  <a:cubicBezTo>
                    <a:pt x="39372" y="17992"/>
                    <a:pt x="39403" y="17777"/>
                    <a:pt x="39434" y="17530"/>
                  </a:cubicBezTo>
                  <a:close/>
                  <a:moveTo>
                    <a:pt x="41067" y="23230"/>
                  </a:moveTo>
                  <a:cubicBezTo>
                    <a:pt x="41128" y="23260"/>
                    <a:pt x="41159" y="23260"/>
                    <a:pt x="41159" y="23291"/>
                  </a:cubicBezTo>
                  <a:cubicBezTo>
                    <a:pt x="41529" y="24092"/>
                    <a:pt x="41898" y="24924"/>
                    <a:pt x="42237" y="25725"/>
                  </a:cubicBezTo>
                  <a:cubicBezTo>
                    <a:pt x="42299" y="25817"/>
                    <a:pt x="42268" y="25910"/>
                    <a:pt x="42206" y="25971"/>
                  </a:cubicBezTo>
                  <a:cubicBezTo>
                    <a:pt x="41991" y="26187"/>
                    <a:pt x="41806" y="26403"/>
                    <a:pt x="41652" y="26649"/>
                  </a:cubicBezTo>
                  <a:cubicBezTo>
                    <a:pt x="41529" y="26865"/>
                    <a:pt x="41436" y="27080"/>
                    <a:pt x="41560" y="27296"/>
                  </a:cubicBezTo>
                  <a:cubicBezTo>
                    <a:pt x="41590" y="27419"/>
                    <a:pt x="41590" y="27573"/>
                    <a:pt x="41652" y="27666"/>
                  </a:cubicBezTo>
                  <a:cubicBezTo>
                    <a:pt x="41837" y="27974"/>
                    <a:pt x="41806" y="28282"/>
                    <a:pt x="41683" y="28590"/>
                  </a:cubicBezTo>
                  <a:cubicBezTo>
                    <a:pt x="41683" y="28682"/>
                    <a:pt x="41652" y="28775"/>
                    <a:pt x="41621" y="28867"/>
                  </a:cubicBezTo>
                  <a:cubicBezTo>
                    <a:pt x="41529" y="28836"/>
                    <a:pt x="41436" y="28775"/>
                    <a:pt x="41344" y="28744"/>
                  </a:cubicBezTo>
                  <a:cubicBezTo>
                    <a:pt x="41005" y="28559"/>
                    <a:pt x="40666" y="28374"/>
                    <a:pt x="40327" y="28189"/>
                  </a:cubicBezTo>
                  <a:cubicBezTo>
                    <a:pt x="40081" y="28066"/>
                    <a:pt x="39865" y="27912"/>
                    <a:pt x="39650" y="27727"/>
                  </a:cubicBezTo>
                  <a:cubicBezTo>
                    <a:pt x="39588" y="27666"/>
                    <a:pt x="39557" y="27604"/>
                    <a:pt x="39588" y="27512"/>
                  </a:cubicBezTo>
                  <a:cubicBezTo>
                    <a:pt x="39680" y="27265"/>
                    <a:pt x="39742" y="27019"/>
                    <a:pt x="39804" y="26772"/>
                  </a:cubicBezTo>
                  <a:cubicBezTo>
                    <a:pt x="40142" y="25571"/>
                    <a:pt x="40574" y="24369"/>
                    <a:pt x="41067" y="23230"/>
                  </a:cubicBezTo>
                  <a:close/>
                  <a:moveTo>
                    <a:pt x="41929" y="28405"/>
                  </a:moveTo>
                  <a:cubicBezTo>
                    <a:pt x="42083" y="28652"/>
                    <a:pt x="42176" y="28898"/>
                    <a:pt x="42268" y="29145"/>
                  </a:cubicBezTo>
                  <a:cubicBezTo>
                    <a:pt x="41775" y="28990"/>
                    <a:pt x="41775" y="28990"/>
                    <a:pt x="41868" y="28559"/>
                  </a:cubicBezTo>
                  <a:cubicBezTo>
                    <a:pt x="41898" y="28528"/>
                    <a:pt x="41898" y="28498"/>
                    <a:pt x="41929" y="28405"/>
                  </a:cubicBezTo>
                  <a:close/>
                  <a:moveTo>
                    <a:pt x="38818" y="18085"/>
                  </a:moveTo>
                  <a:cubicBezTo>
                    <a:pt x="39033" y="18393"/>
                    <a:pt x="39064" y="18670"/>
                    <a:pt x="39003" y="18978"/>
                  </a:cubicBezTo>
                  <a:cubicBezTo>
                    <a:pt x="38972" y="19071"/>
                    <a:pt x="38941" y="19163"/>
                    <a:pt x="38910" y="19255"/>
                  </a:cubicBezTo>
                  <a:cubicBezTo>
                    <a:pt x="38540" y="20765"/>
                    <a:pt x="38140" y="22275"/>
                    <a:pt x="37739" y="23815"/>
                  </a:cubicBezTo>
                  <a:cubicBezTo>
                    <a:pt x="37709" y="23969"/>
                    <a:pt x="37678" y="24123"/>
                    <a:pt x="37709" y="24308"/>
                  </a:cubicBezTo>
                  <a:cubicBezTo>
                    <a:pt x="37770" y="24739"/>
                    <a:pt x="37832" y="25201"/>
                    <a:pt x="37863" y="25663"/>
                  </a:cubicBezTo>
                  <a:cubicBezTo>
                    <a:pt x="37894" y="25787"/>
                    <a:pt x="37924" y="25879"/>
                    <a:pt x="37986" y="26002"/>
                  </a:cubicBezTo>
                  <a:cubicBezTo>
                    <a:pt x="38232" y="26372"/>
                    <a:pt x="38417" y="26803"/>
                    <a:pt x="38694" y="27142"/>
                  </a:cubicBezTo>
                  <a:cubicBezTo>
                    <a:pt x="38972" y="27450"/>
                    <a:pt x="39372" y="27727"/>
                    <a:pt x="39711" y="28005"/>
                  </a:cubicBezTo>
                  <a:cubicBezTo>
                    <a:pt x="39834" y="28097"/>
                    <a:pt x="39958" y="28159"/>
                    <a:pt x="40050" y="28251"/>
                  </a:cubicBezTo>
                  <a:cubicBezTo>
                    <a:pt x="40728" y="28590"/>
                    <a:pt x="41375" y="28960"/>
                    <a:pt x="42083" y="29268"/>
                  </a:cubicBezTo>
                  <a:cubicBezTo>
                    <a:pt x="42176" y="29329"/>
                    <a:pt x="42268" y="29360"/>
                    <a:pt x="42361" y="29422"/>
                  </a:cubicBezTo>
                  <a:cubicBezTo>
                    <a:pt x="42391" y="29453"/>
                    <a:pt x="42391" y="29483"/>
                    <a:pt x="42361" y="29545"/>
                  </a:cubicBezTo>
                  <a:cubicBezTo>
                    <a:pt x="42330" y="29576"/>
                    <a:pt x="42330" y="29637"/>
                    <a:pt x="42268" y="29637"/>
                  </a:cubicBezTo>
                  <a:lnTo>
                    <a:pt x="42145" y="29607"/>
                  </a:lnTo>
                  <a:cubicBezTo>
                    <a:pt x="41344" y="29237"/>
                    <a:pt x="40574" y="28806"/>
                    <a:pt x="39804" y="28374"/>
                  </a:cubicBezTo>
                  <a:cubicBezTo>
                    <a:pt x="39711" y="28313"/>
                    <a:pt x="39650" y="28282"/>
                    <a:pt x="39588" y="28220"/>
                  </a:cubicBezTo>
                  <a:cubicBezTo>
                    <a:pt x="39280" y="27943"/>
                    <a:pt x="38941" y="27697"/>
                    <a:pt x="38633" y="27419"/>
                  </a:cubicBezTo>
                  <a:cubicBezTo>
                    <a:pt x="38540" y="27358"/>
                    <a:pt x="38448" y="27265"/>
                    <a:pt x="38386" y="27142"/>
                  </a:cubicBezTo>
                  <a:cubicBezTo>
                    <a:pt x="38171" y="26803"/>
                    <a:pt x="37986" y="26464"/>
                    <a:pt x="37770" y="26125"/>
                  </a:cubicBezTo>
                  <a:cubicBezTo>
                    <a:pt x="37678" y="26002"/>
                    <a:pt x="37647" y="25910"/>
                    <a:pt x="37647" y="25787"/>
                  </a:cubicBezTo>
                  <a:cubicBezTo>
                    <a:pt x="37585" y="25324"/>
                    <a:pt x="37555" y="24862"/>
                    <a:pt x="37462" y="24431"/>
                  </a:cubicBezTo>
                  <a:cubicBezTo>
                    <a:pt x="37431" y="24185"/>
                    <a:pt x="37462" y="23969"/>
                    <a:pt x="37524" y="23753"/>
                  </a:cubicBezTo>
                  <a:cubicBezTo>
                    <a:pt x="37894" y="22336"/>
                    <a:pt x="38263" y="20919"/>
                    <a:pt x="38633" y="19502"/>
                  </a:cubicBezTo>
                  <a:cubicBezTo>
                    <a:pt x="38725" y="19101"/>
                    <a:pt x="38818" y="18732"/>
                    <a:pt x="38787" y="18300"/>
                  </a:cubicBezTo>
                  <a:cubicBezTo>
                    <a:pt x="38787" y="18239"/>
                    <a:pt x="38818" y="18177"/>
                    <a:pt x="38818" y="18085"/>
                  </a:cubicBezTo>
                  <a:close/>
                  <a:moveTo>
                    <a:pt x="42699" y="30161"/>
                  </a:moveTo>
                  <a:lnTo>
                    <a:pt x="42730" y="30254"/>
                  </a:lnTo>
                  <a:cubicBezTo>
                    <a:pt x="42730" y="30500"/>
                    <a:pt x="42761" y="30716"/>
                    <a:pt x="43007" y="30870"/>
                  </a:cubicBezTo>
                  <a:cubicBezTo>
                    <a:pt x="43038" y="30931"/>
                    <a:pt x="43069" y="30993"/>
                    <a:pt x="43100" y="31055"/>
                  </a:cubicBezTo>
                  <a:lnTo>
                    <a:pt x="43131" y="31178"/>
                  </a:lnTo>
                  <a:lnTo>
                    <a:pt x="43007" y="31178"/>
                  </a:lnTo>
                  <a:cubicBezTo>
                    <a:pt x="42884" y="31147"/>
                    <a:pt x="42761" y="31085"/>
                    <a:pt x="42669" y="30993"/>
                  </a:cubicBezTo>
                  <a:cubicBezTo>
                    <a:pt x="42576" y="30931"/>
                    <a:pt x="42515" y="30839"/>
                    <a:pt x="42515" y="30716"/>
                  </a:cubicBezTo>
                  <a:cubicBezTo>
                    <a:pt x="42515" y="30531"/>
                    <a:pt x="42545" y="30315"/>
                    <a:pt x="42699" y="30161"/>
                  </a:cubicBezTo>
                  <a:close/>
                  <a:moveTo>
                    <a:pt x="52835" y="29083"/>
                  </a:moveTo>
                  <a:cubicBezTo>
                    <a:pt x="53081" y="29083"/>
                    <a:pt x="53266" y="29175"/>
                    <a:pt x="53389" y="29422"/>
                  </a:cubicBezTo>
                  <a:cubicBezTo>
                    <a:pt x="53543" y="29699"/>
                    <a:pt x="53605" y="30038"/>
                    <a:pt x="53574" y="30377"/>
                  </a:cubicBezTo>
                  <a:cubicBezTo>
                    <a:pt x="53543" y="30592"/>
                    <a:pt x="53451" y="30777"/>
                    <a:pt x="53328" y="30962"/>
                  </a:cubicBezTo>
                  <a:cubicBezTo>
                    <a:pt x="53205" y="31116"/>
                    <a:pt x="53020" y="31209"/>
                    <a:pt x="52835" y="31209"/>
                  </a:cubicBezTo>
                  <a:cubicBezTo>
                    <a:pt x="52773" y="31209"/>
                    <a:pt x="52681" y="31178"/>
                    <a:pt x="52588" y="31147"/>
                  </a:cubicBezTo>
                  <a:cubicBezTo>
                    <a:pt x="52527" y="31116"/>
                    <a:pt x="52465" y="31085"/>
                    <a:pt x="52496" y="31024"/>
                  </a:cubicBezTo>
                  <a:cubicBezTo>
                    <a:pt x="52558" y="30839"/>
                    <a:pt x="52465" y="30716"/>
                    <a:pt x="52373" y="30592"/>
                  </a:cubicBezTo>
                  <a:cubicBezTo>
                    <a:pt x="52311" y="30500"/>
                    <a:pt x="52311" y="30377"/>
                    <a:pt x="52280" y="30254"/>
                  </a:cubicBezTo>
                  <a:cubicBezTo>
                    <a:pt x="52250" y="30161"/>
                    <a:pt x="52311" y="30038"/>
                    <a:pt x="52157" y="29976"/>
                  </a:cubicBezTo>
                  <a:cubicBezTo>
                    <a:pt x="52126" y="29946"/>
                    <a:pt x="52126" y="29884"/>
                    <a:pt x="52126" y="29822"/>
                  </a:cubicBezTo>
                  <a:cubicBezTo>
                    <a:pt x="52188" y="29668"/>
                    <a:pt x="52250" y="29483"/>
                    <a:pt x="52342" y="29329"/>
                  </a:cubicBezTo>
                  <a:cubicBezTo>
                    <a:pt x="52465" y="29175"/>
                    <a:pt x="52619" y="29083"/>
                    <a:pt x="52835" y="29083"/>
                  </a:cubicBezTo>
                  <a:close/>
                  <a:moveTo>
                    <a:pt x="42484" y="31239"/>
                  </a:moveTo>
                  <a:cubicBezTo>
                    <a:pt x="42699" y="31239"/>
                    <a:pt x="42823" y="31424"/>
                    <a:pt x="43007" y="31486"/>
                  </a:cubicBezTo>
                  <a:lnTo>
                    <a:pt x="43038" y="31517"/>
                  </a:lnTo>
                  <a:cubicBezTo>
                    <a:pt x="43192" y="31547"/>
                    <a:pt x="43192" y="31671"/>
                    <a:pt x="43162" y="31825"/>
                  </a:cubicBezTo>
                  <a:cubicBezTo>
                    <a:pt x="43131" y="31702"/>
                    <a:pt x="43038" y="31640"/>
                    <a:pt x="42946" y="31578"/>
                  </a:cubicBezTo>
                  <a:cubicBezTo>
                    <a:pt x="42761" y="31486"/>
                    <a:pt x="42576" y="31424"/>
                    <a:pt x="42453" y="31239"/>
                  </a:cubicBezTo>
                  <a:close/>
                  <a:moveTo>
                    <a:pt x="43408" y="31702"/>
                  </a:moveTo>
                  <a:cubicBezTo>
                    <a:pt x="43439" y="31763"/>
                    <a:pt x="43439" y="31794"/>
                    <a:pt x="43470" y="31856"/>
                  </a:cubicBezTo>
                  <a:lnTo>
                    <a:pt x="43377" y="31917"/>
                  </a:lnTo>
                  <a:lnTo>
                    <a:pt x="43346" y="31886"/>
                  </a:lnTo>
                  <a:lnTo>
                    <a:pt x="43316" y="31794"/>
                  </a:lnTo>
                  <a:lnTo>
                    <a:pt x="43346" y="31732"/>
                  </a:lnTo>
                  <a:lnTo>
                    <a:pt x="43377" y="31702"/>
                  </a:lnTo>
                  <a:close/>
                  <a:moveTo>
                    <a:pt x="43839" y="32749"/>
                  </a:moveTo>
                  <a:lnTo>
                    <a:pt x="43870" y="32811"/>
                  </a:lnTo>
                  <a:lnTo>
                    <a:pt x="43870" y="32872"/>
                  </a:lnTo>
                  <a:lnTo>
                    <a:pt x="43839" y="32811"/>
                  </a:lnTo>
                  <a:lnTo>
                    <a:pt x="43839" y="32749"/>
                  </a:lnTo>
                  <a:close/>
                  <a:moveTo>
                    <a:pt x="43870" y="32872"/>
                  </a:moveTo>
                  <a:lnTo>
                    <a:pt x="43870" y="32872"/>
                  </a:lnTo>
                  <a:cubicBezTo>
                    <a:pt x="43962" y="32903"/>
                    <a:pt x="43932" y="32965"/>
                    <a:pt x="43962" y="33026"/>
                  </a:cubicBezTo>
                  <a:cubicBezTo>
                    <a:pt x="43901" y="32995"/>
                    <a:pt x="43901" y="32934"/>
                    <a:pt x="43870" y="32872"/>
                  </a:cubicBezTo>
                  <a:close/>
                  <a:moveTo>
                    <a:pt x="42330" y="26156"/>
                  </a:moveTo>
                  <a:lnTo>
                    <a:pt x="42391" y="26187"/>
                  </a:lnTo>
                  <a:cubicBezTo>
                    <a:pt x="42515" y="26433"/>
                    <a:pt x="42669" y="26649"/>
                    <a:pt x="42730" y="26926"/>
                  </a:cubicBezTo>
                  <a:cubicBezTo>
                    <a:pt x="43007" y="27512"/>
                    <a:pt x="43254" y="28097"/>
                    <a:pt x="43531" y="28682"/>
                  </a:cubicBezTo>
                  <a:cubicBezTo>
                    <a:pt x="43593" y="28836"/>
                    <a:pt x="43654" y="29021"/>
                    <a:pt x="43654" y="29206"/>
                  </a:cubicBezTo>
                  <a:cubicBezTo>
                    <a:pt x="43624" y="29422"/>
                    <a:pt x="43685" y="29637"/>
                    <a:pt x="43778" y="29853"/>
                  </a:cubicBezTo>
                  <a:cubicBezTo>
                    <a:pt x="43962" y="30192"/>
                    <a:pt x="44086" y="30500"/>
                    <a:pt x="44240" y="30839"/>
                  </a:cubicBezTo>
                  <a:cubicBezTo>
                    <a:pt x="44548" y="31547"/>
                    <a:pt x="44856" y="32256"/>
                    <a:pt x="45195" y="32965"/>
                  </a:cubicBezTo>
                  <a:cubicBezTo>
                    <a:pt x="45133" y="33026"/>
                    <a:pt x="45072" y="33088"/>
                    <a:pt x="45041" y="33149"/>
                  </a:cubicBezTo>
                  <a:cubicBezTo>
                    <a:pt x="44918" y="33273"/>
                    <a:pt x="44794" y="33334"/>
                    <a:pt x="44671" y="33334"/>
                  </a:cubicBezTo>
                  <a:cubicBezTo>
                    <a:pt x="44609" y="33334"/>
                    <a:pt x="44517" y="33303"/>
                    <a:pt x="44425" y="33273"/>
                  </a:cubicBezTo>
                  <a:cubicBezTo>
                    <a:pt x="44363" y="33242"/>
                    <a:pt x="44332" y="33242"/>
                    <a:pt x="44271" y="33211"/>
                  </a:cubicBezTo>
                  <a:cubicBezTo>
                    <a:pt x="44301" y="33057"/>
                    <a:pt x="44209" y="32965"/>
                    <a:pt x="44147" y="32811"/>
                  </a:cubicBezTo>
                  <a:cubicBezTo>
                    <a:pt x="43685" y="31794"/>
                    <a:pt x="43223" y="30746"/>
                    <a:pt x="42761" y="29730"/>
                  </a:cubicBezTo>
                  <a:cubicBezTo>
                    <a:pt x="42730" y="29637"/>
                    <a:pt x="42669" y="29545"/>
                    <a:pt x="42669" y="29422"/>
                  </a:cubicBezTo>
                  <a:cubicBezTo>
                    <a:pt x="43007" y="29391"/>
                    <a:pt x="43192" y="29175"/>
                    <a:pt x="43254" y="28836"/>
                  </a:cubicBezTo>
                  <a:cubicBezTo>
                    <a:pt x="43316" y="28559"/>
                    <a:pt x="43192" y="28282"/>
                    <a:pt x="42977" y="28128"/>
                  </a:cubicBezTo>
                  <a:lnTo>
                    <a:pt x="42946" y="28128"/>
                  </a:lnTo>
                  <a:cubicBezTo>
                    <a:pt x="42915" y="28128"/>
                    <a:pt x="42884" y="28159"/>
                    <a:pt x="42884" y="28159"/>
                  </a:cubicBezTo>
                  <a:lnTo>
                    <a:pt x="42884" y="28189"/>
                  </a:lnTo>
                  <a:lnTo>
                    <a:pt x="42853" y="28220"/>
                  </a:lnTo>
                  <a:cubicBezTo>
                    <a:pt x="43038" y="28467"/>
                    <a:pt x="43038" y="28744"/>
                    <a:pt x="42884" y="28990"/>
                  </a:cubicBezTo>
                  <a:lnTo>
                    <a:pt x="42853" y="29114"/>
                  </a:lnTo>
                  <a:cubicBezTo>
                    <a:pt x="42761" y="29083"/>
                    <a:pt x="42730" y="29052"/>
                    <a:pt x="42699" y="28990"/>
                  </a:cubicBezTo>
                  <a:cubicBezTo>
                    <a:pt x="42669" y="28960"/>
                    <a:pt x="42638" y="28960"/>
                    <a:pt x="42638" y="28960"/>
                  </a:cubicBezTo>
                  <a:lnTo>
                    <a:pt x="42484" y="28960"/>
                  </a:lnTo>
                  <a:lnTo>
                    <a:pt x="42453" y="28929"/>
                  </a:lnTo>
                  <a:cubicBezTo>
                    <a:pt x="42391" y="28867"/>
                    <a:pt x="42391" y="28744"/>
                    <a:pt x="42391" y="28652"/>
                  </a:cubicBezTo>
                  <a:cubicBezTo>
                    <a:pt x="42422" y="28559"/>
                    <a:pt x="42484" y="28559"/>
                    <a:pt x="42545" y="28559"/>
                  </a:cubicBezTo>
                  <a:lnTo>
                    <a:pt x="42607" y="28498"/>
                  </a:lnTo>
                  <a:lnTo>
                    <a:pt x="42576" y="28189"/>
                  </a:lnTo>
                  <a:cubicBezTo>
                    <a:pt x="42576" y="28189"/>
                    <a:pt x="42576" y="28159"/>
                    <a:pt x="42576" y="28159"/>
                  </a:cubicBezTo>
                  <a:cubicBezTo>
                    <a:pt x="42330" y="28159"/>
                    <a:pt x="42330" y="28405"/>
                    <a:pt x="42206" y="28528"/>
                  </a:cubicBezTo>
                  <a:cubicBezTo>
                    <a:pt x="42114" y="28344"/>
                    <a:pt x="42022" y="28159"/>
                    <a:pt x="41960" y="27943"/>
                  </a:cubicBezTo>
                  <a:cubicBezTo>
                    <a:pt x="41960" y="27912"/>
                    <a:pt x="41991" y="27912"/>
                    <a:pt x="42022" y="27912"/>
                  </a:cubicBezTo>
                  <a:lnTo>
                    <a:pt x="42083" y="27912"/>
                  </a:lnTo>
                  <a:cubicBezTo>
                    <a:pt x="42114" y="27943"/>
                    <a:pt x="42145" y="27943"/>
                    <a:pt x="42176" y="27943"/>
                  </a:cubicBezTo>
                  <a:lnTo>
                    <a:pt x="42206" y="27943"/>
                  </a:lnTo>
                  <a:cubicBezTo>
                    <a:pt x="42391" y="27820"/>
                    <a:pt x="42545" y="27727"/>
                    <a:pt x="42607" y="27512"/>
                  </a:cubicBezTo>
                  <a:cubicBezTo>
                    <a:pt x="42669" y="27296"/>
                    <a:pt x="42638" y="27111"/>
                    <a:pt x="42576" y="26926"/>
                  </a:cubicBezTo>
                  <a:cubicBezTo>
                    <a:pt x="42515" y="26834"/>
                    <a:pt x="42484" y="26711"/>
                    <a:pt x="42330" y="26711"/>
                  </a:cubicBezTo>
                  <a:cubicBezTo>
                    <a:pt x="42330" y="26711"/>
                    <a:pt x="42330" y="26711"/>
                    <a:pt x="42330" y="26742"/>
                  </a:cubicBezTo>
                  <a:cubicBezTo>
                    <a:pt x="42330" y="26742"/>
                    <a:pt x="42299" y="26772"/>
                    <a:pt x="42268" y="26772"/>
                  </a:cubicBezTo>
                  <a:cubicBezTo>
                    <a:pt x="42268" y="26803"/>
                    <a:pt x="42268" y="26834"/>
                    <a:pt x="42299" y="26834"/>
                  </a:cubicBezTo>
                  <a:cubicBezTo>
                    <a:pt x="42361" y="26957"/>
                    <a:pt x="42422" y="27080"/>
                    <a:pt x="42391" y="27204"/>
                  </a:cubicBezTo>
                  <a:cubicBezTo>
                    <a:pt x="42330" y="27358"/>
                    <a:pt x="42330" y="27512"/>
                    <a:pt x="42237" y="27635"/>
                  </a:cubicBezTo>
                  <a:cubicBezTo>
                    <a:pt x="42114" y="27635"/>
                    <a:pt x="42083" y="27481"/>
                    <a:pt x="41960" y="27481"/>
                  </a:cubicBezTo>
                  <a:lnTo>
                    <a:pt x="41898" y="27481"/>
                  </a:lnTo>
                  <a:lnTo>
                    <a:pt x="41806" y="27419"/>
                  </a:lnTo>
                  <a:cubicBezTo>
                    <a:pt x="41775" y="27327"/>
                    <a:pt x="41775" y="27234"/>
                    <a:pt x="41806" y="27173"/>
                  </a:cubicBezTo>
                  <a:cubicBezTo>
                    <a:pt x="41806" y="27111"/>
                    <a:pt x="41868" y="27111"/>
                    <a:pt x="41898" y="27080"/>
                  </a:cubicBezTo>
                  <a:cubicBezTo>
                    <a:pt x="41991" y="27080"/>
                    <a:pt x="41991" y="27050"/>
                    <a:pt x="41991" y="26957"/>
                  </a:cubicBezTo>
                  <a:cubicBezTo>
                    <a:pt x="41960" y="26803"/>
                    <a:pt x="41991" y="26772"/>
                    <a:pt x="42114" y="26772"/>
                  </a:cubicBezTo>
                  <a:lnTo>
                    <a:pt x="42268" y="26772"/>
                  </a:lnTo>
                  <a:cubicBezTo>
                    <a:pt x="42299" y="26742"/>
                    <a:pt x="42299" y="26742"/>
                    <a:pt x="42330" y="26742"/>
                  </a:cubicBezTo>
                  <a:cubicBezTo>
                    <a:pt x="42330" y="26557"/>
                    <a:pt x="42330" y="26372"/>
                    <a:pt x="42299" y="26187"/>
                  </a:cubicBezTo>
                  <a:lnTo>
                    <a:pt x="42330" y="26156"/>
                  </a:lnTo>
                  <a:close/>
                  <a:moveTo>
                    <a:pt x="51849" y="28559"/>
                  </a:moveTo>
                  <a:lnTo>
                    <a:pt x="51911" y="28621"/>
                  </a:lnTo>
                  <a:cubicBezTo>
                    <a:pt x="51942" y="28990"/>
                    <a:pt x="52034" y="29391"/>
                    <a:pt x="51972" y="29791"/>
                  </a:cubicBezTo>
                  <a:cubicBezTo>
                    <a:pt x="51911" y="30284"/>
                    <a:pt x="51972" y="30777"/>
                    <a:pt x="52373" y="31147"/>
                  </a:cubicBezTo>
                  <a:cubicBezTo>
                    <a:pt x="52434" y="31209"/>
                    <a:pt x="52465" y="31301"/>
                    <a:pt x="52465" y="31424"/>
                  </a:cubicBezTo>
                  <a:cubicBezTo>
                    <a:pt x="52465" y="31794"/>
                    <a:pt x="52434" y="32164"/>
                    <a:pt x="52373" y="32533"/>
                  </a:cubicBezTo>
                  <a:cubicBezTo>
                    <a:pt x="52250" y="32965"/>
                    <a:pt x="52096" y="33365"/>
                    <a:pt x="51942" y="33796"/>
                  </a:cubicBezTo>
                  <a:cubicBezTo>
                    <a:pt x="51911" y="33858"/>
                    <a:pt x="51880" y="33950"/>
                    <a:pt x="51787" y="33950"/>
                  </a:cubicBezTo>
                  <a:cubicBezTo>
                    <a:pt x="51726" y="33920"/>
                    <a:pt x="51633" y="33858"/>
                    <a:pt x="51603" y="33796"/>
                  </a:cubicBezTo>
                  <a:cubicBezTo>
                    <a:pt x="51572" y="33735"/>
                    <a:pt x="51541" y="33642"/>
                    <a:pt x="51510" y="33550"/>
                  </a:cubicBezTo>
                  <a:cubicBezTo>
                    <a:pt x="51449" y="33334"/>
                    <a:pt x="51387" y="33149"/>
                    <a:pt x="51295" y="32965"/>
                  </a:cubicBezTo>
                  <a:cubicBezTo>
                    <a:pt x="51079" y="32595"/>
                    <a:pt x="50894" y="32194"/>
                    <a:pt x="50709" y="31794"/>
                  </a:cubicBezTo>
                  <a:cubicBezTo>
                    <a:pt x="50586" y="31547"/>
                    <a:pt x="50432" y="31332"/>
                    <a:pt x="50278" y="31085"/>
                  </a:cubicBezTo>
                  <a:cubicBezTo>
                    <a:pt x="49754" y="30192"/>
                    <a:pt x="49693" y="30346"/>
                    <a:pt x="50463" y="29576"/>
                  </a:cubicBezTo>
                  <a:cubicBezTo>
                    <a:pt x="50617" y="29422"/>
                    <a:pt x="50802" y="29299"/>
                    <a:pt x="50925" y="29114"/>
                  </a:cubicBezTo>
                  <a:cubicBezTo>
                    <a:pt x="50986" y="29052"/>
                    <a:pt x="51079" y="28990"/>
                    <a:pt x="51141" y="28960"/>
                  </a:cubicBezTo>
                  <a:cubicBezTo>
                    <a:pt x="51356" y="28806"/>
                    <a:pt x="51572" y="28713"/>
                    <a:pt x="51787" y="28590"/>
                  </a:cubicBezTo>
                  <a:lnTo>
                    <a:pt x="51849" y="28559"/>
                  </a:lnTo>
                  <a:close/>
                  <a:moveTo>
                    <a:pt x="53790" y="31055"/>
                  </a:moveTo>
                  <a:lnTo>
                    <a:pt x="53790" y="31055"/>
                  </a:lnTo>
                  <a:cubicBezTo>
                    <a:pt x="53759" y="31547"/>
                    <a:pt x="53698" y="32010"/>
                    <a:pt x="53543" y="32472"/>
                  </a:cubicBezTo>
                  <a:cubicBezTo>
                    <a:pt x="53420" y="32965"/>
                    <a:pt x="53235" y="33458"/>
                    <a:pt x="53174" y="33981"/>
                  </a:cubicBezTo>
                  <a:cubicBezTo>
                    <a:pt x="53174" y="34074"/>
                    <a:pt x="53143" y="34104"/>
                    <a:pt x="53081" y="34104"/>
                  </a:cubicBezTo>
                  <a:cubicBezTo>
                    <a:pt x="53081" y="34104"/>
                    <a:pt x="53051" y="34074"/>
                    <a:pt x="53020" y="34074"/>
                  </a:cubicBezTo>
                  <a:cubicBezTo>
                    <a:pt x="52897" y="34012"/>
                    <a:pt x="52773" y="33950"/>
                    <a:pt x="52681" y="33920"/>
                  </a:cubicBezTo>
                  <a:cubicBezTo>
                    <a:pt x="52558" y="33858"/>
                    <a:pt x="52496" y="33766"/>
                    <a:pt x="52496" y="33642"/>
                  </a:cubicBezTo>
                  <a:cubicBezTo>
                    <a:pt x="52496" y="33519"/>
                    <a:pt x="52558" y="33396"/>
                    <a:pt x="52404" y="33303"/>
                  </a:cubicBezTo>
                  <a:cubicBezTo>
                    <a:pt x="52342" y="33303"/>
                    <a:pt x="52373" y="33242"/>
                    <a:pt x="52373" y="33180"/>
                  </a:cubicBezTo>
                  <a:cubicBezTo>
                    <a:pt x="52527" y="32657"/>
                    <a:pt x="52681" y="32102"/>
                    <a:pt x="52681" y="31547"/>
                  </a:cubicBezTo>
                  <a:lnTo>
                    <a:pt x="52681" y="31486"/>
                  </a:lnTo>
                  <a:cubicBezTo>
                    <a:pt x="52681" y="31393"/>
                    <a:pt x="52712" y="31363"/>
                    <a:pt x="52804" y="31363"/>
                  </a:cubicBezTo>
                  <a:lnTo>
                    <a:pt x="52835" y="31363"/>
                  </a:lnTo>
                  <a:cubicBezTo>
                    <a:pt x="53174" y="31363"/>
                    <a:pt x="53513" y="31332"/>
                    <a:pt x="53790" y="31055"/>
                  </a:cubicBezTo>
                  <a:close/>
                  <a:moveTo>
                    <a:pt x="48830" y="35676"/>
                  </a:moveTo>
                  <a:cubicBezTo>
                    <a:pt x="48738" y="35676"/>
                    <a:pt x="48614" y="35706"/>
                    <a:pt x="48522" y="35737"/>
                  </a:cubicBezTo>
                  <a:lnTo>
                    <a:pt x="49354" y="35737"/>
                  </a:lnTo>
                  <a:cubicBezTo>
                    <a:pt x="49230" y="35706"/>
                    <a:pt x="49076" y="35676"/>
                    <a:pt x="48953" y="35676"/>
                  </a:cubicBezTo>
                  <a:close/>
                  <a:moveTo>
                    <a:pt x="25786" y="3698"/>
                  </a:moveTo>
                  <a:cubicBezTo>
                    <a:pt x="25602" y="3790"/>
                    <a:pt x="25417" y="3913"/>
                    <a:pt x="25232" y="4006"/>
                  </a:cubicBezTo>
                  <a:lnTo>
                    <a:pt x="25232" y="5700"/>
                  </a:lnTo>
                  <a:cubicBezTo>
                    <a:pt x="25293" y="5793"/>
                    <a:pt x="25386" y="5854"/>
                    <a:pt x="25447" y="5885"/>
                  </a:cubicBezTo>
                  <a:cubicBezTo>
                    <a:pt x="25602" y="6008"/>
                    <a:pt x="25756" y="6101"/>
                    <a:pt x="25910" y="6193"/>
                  </a:cubicBezTo>
                  <a:cubicBezTo>
                    <a:pt x="26895" y="6871"/>
                    <a:pt x="27881" y="7580"/>
                    <a:pt x="28775" y="8381"/>
                  </a:cubicBezTo>
                  <a:cubicBezTo>
                    <a:pt x="28990" y="8565"/>
                    <a:pt x="29206" y="8750"/>
                    <a:pt x="29422" y="8935"/>
                  </a:cubicBezTo>
                  <a:cubicBezTo>
                    <a:pt x="29452" y="8966"/>
                    <a:pt x="29514" y="9027"/>
                    <a:pt x="29576" y="9027"/>
                  </a:cubicBezTo>
                  <a:lnTo>
                    <a:pt x="29637" y="9027"/>
                  </a:lnTo>
                  <a:cubicBezTo>
                    <a:pt x="29606" y="9120"/>
                    <a:pt x="29791" y="9120"/>
                    <a:pt x="29791" y="9212"/>
                  </a:cubicBezTo>
                  <a:cubicBezTo>
                    <a:pt x="29606" y="9366"/>
                    <a:pt x="29452" y="9520"/>
                    <a:pt x="29268" y="9674"/>
                  </a:cubicBezTo>
                  <a:cubicBezTo>
                    <a:pt x="29237" y="9582"/>
                    <a:pt x="29206" y="9520"/>
                    <a:pt x="29175" y="9459"/>
                  </a:cubicBezTo>
                  <a:lnTo>
                    <a:pt x="29114" y="9428"/>
                  </a:lnTo>
                  <a:lnTo>
                    <a:pt x="29052" y="9459"/>
                  </a:lnTo>
                  <a:cubicBezTo>
                    <a:pt x="29052" y="9520"/>
                    <a:pt x="29052" y="9582"/>
                    <a:pt x="29052" y="9644"/>
                  </a:cubicBezTo>
                  <a:lnTo>
                    <a:pt x="29021" y="9644"/>
                  </a:lnTo>
                  <a:cubicBezTo>
                    <a:pt x="28959" y="9644"/>
                    <a:pt x="28929" y="9582"/>
                    <a:pt x="28898" y="9551"/>
                  </a:cubicBezTo>
                  <a:cubicBezTo>
                    <a:pt x="27789" y="8442"/>
                    <a:pt x="26526" y="7518"/>
                    <a:pt x="25232" y="6655"/>
                  </a:cubicBezTo>
                  <a:lnTo>
                    <a:pt x="25232" y="6994"/>
                  </a:lnTo>
                  <a:cubicBezTo>
                    <a:pt x="25602" y="7241"/>
                    <a:pt x="25971" y="7487"/>
                    <a:pt x="26372" y="7764"/>
                  </a:cubicBezTo>
                  <a:cubicBezTo>
                    <a:pt x="27296" y="8411"/>
                    <a:pt x="28158" y="9212"/>
                    <a:pt x="29052" y="9952"/>
                  </a:cubicBezTo>
                  <a:cubicBezTo>
                    <a:pt x="28898" y="10167"/>
                    <a:pt x="28713" y="10383"/>
                    <a:pt x="28559" y="10568"/>
                  </a:cubicBezTo>
                  <a:cubicBezTo>
                    <a:pt x="28528" y="10599"/>
                    <a:pt x="28497" y="10629"/>
                    <a:pt x="28436" y="10629"/>
                  </a:cubicBezTo>
                  <a:cubicBezTo>
                    <a:pt x="28436" y="10629"/>
                    <a:pt x="28405" y="10629"/>
                    <a:pt x="28374" y="10599"/>
                  </a:cubicBezTo>
                  <a:cubicBezTo>
                    <a:pt x="28282" y="10568"/>
                    <a:pt x="28158" y="10537"/>
                    <a:pt x="28066" y="10445"/>
                  </a:cubicBezTo>
                  <a:cubicBezTo>
                    <a:pt x="27789" y="10229"/>
                    <a:pt x="27512" y="10044"/>
                    <a:pt x="27234" y="9798"/>
                  </a:cubicBezTo>
                  <a:cubicBezTo>
                    <a:pt x="27049" y="9613"/>
                    <a:pt x="26865" y="9397"/>
                    <a:pt x="26618" y="9243"/>
                  </a:cubicBezTo>
                  <a:cubicBezTo>
                    <a:pt x="26310" y="9058"/>
                    <a:pt x="26033" y="8812"/>
                    <a:pt x="25756" y="8596"/>
                  </a:cubicBezTo>
                  <a:cubicBezTo>
                    <a:pt x="25571" y="8442"/>
                    <a:pt x="25417" y="8288"/>
                    <a:pt x="25232" y="8196"/>
                  </a:cubicBezTo>
                  <a:lnTo>
                    <a:pt x="25232" y="9582"/>
                  </a:lnTo>
                  <a:cubicBezTo>
                    <a:pt x="26064" y="10229"/>
                    <a:pt x="26895" y="10845"/>
                    <a:pt x="27758" y="11461"/>
                  </a:cubicBezTo>
                  <a:cubicBezTo>
                    <a:pt x="27974" y="11615"/>
                    <a:pt x="27974" y="11584"/>
                    <a:pt x="27850" y="11831"/>
                  </a:cubicBezTo>
                  <a:cubicBezTo>
                    <a:pt x="27789" y="11954"/>
                    <a:pt x="27758" y="12108"/>
                    <a:pt x="27727" y="12262"/>
                  </a:cubicBezTo>
                  <a:cubicBezTo>
                    <a:pt x="27727" y="12416"/>
                    <a:pt x="27666" y="12601"/>
                    <a:pt x="27604" y="12786"/>
                  </a:cubicBezTo>
                  <a:cubicBezTo>
                    <a:pt x="26803" y="12170"/>
                    <a:pt x="26002" y="11554"/>
                    <a:pt x="25232" y="10938"/>
                  </a:cubicBezTo>
                  <a:lnTo>
                    <a:pt x="25232" y="15189"/>
                  </a:lnTo>
                  <a:cubicBezTo>
                    <a:pt x="25417" y="15343"/>
                    <a:pt x="25632" y="15466"/>
                    <a:pt x="25879" y="15528"/>
                  </a:cubicBezTo>
                  <a:cubicBezTo>
                    <a:pt x="26033" y="15589"/>
                    <a:pt x="26187" y="15620"/>
                    <a:pt x="26310" y="15743"/>
                  </a:cubicBezTo>
                  <a:cubicBezTo>
                    <a:pt x="26279" y="15774"/>
                    <a:pt x="26248" y="15805"/>
                    <a:pt x="26218" y="15805"/>
                  </a:cubicBezTo>
                  <a:cubicBezTo>
                    <a:pt x="26187" y="15805"/>
                    <a:pt x="26187" y="15774"/>
                    <a:pt x="26156" y="15774"/>
                  </a:cubicBezTo>
                  <a:cubicBezTo>
                    <a:pt x="25879" y="15651"/>
                    <a:pt x="25602" y="15559"/>
                    <a:pt x="25324" y="15435"/>
                  </a:cubicBezTo>
                  <a:cubicBezTo>
                    <a:pt x="25293" y="15405"/>
                    <a:pt x="25263" y="15405"/>
                    <a:pt x="25232" y="15405"/>
                  </a:cubicBezTo>
                  <a:lnTo>
                    <a:pt x="25232" y="15774"/>
                  </a:lnTo>
                  <a:cubicBezTo>
                    <a:pt x="25263" y="15805"/>
                    <a:pt x="25293" y="15805"/>
                    <a:pt x="25355" y="15836"/>
                  </a:cubicBezTo>
                  <a:cubicBezTo>
                    <a:pt x="25571" y="15928"/>
                    <a:pt x="25786" y="16021"/>
                    <a:pt x="26064" y="16113"/>
                  </a:cubicBezTo>
                  <a:cubicBezTo>
                    <a:pt x="26002" y="16144"/>
                    <a:pt x="25971" y="16175"/>
                    <a:pt x="25971" y="16175"/>
                  </a:cubicBezTo>
                  <a:cubicBezTo>
                    <a:pt x="25725" y="16082"/>
                    <a:pt x="25478" y="15990"/>
                    <a:pt x="25232" y="15867"/>
                  </a:cubicBezTo>
                  <a:lnTo>
                    <a:pt x="25232" y="16236"/>
                  </a:lnTo>
                  <a:cubicBezTo>
                    <a:pt x="25232" y="16267"/>
                    <a:pt x="25232" y="16267"/>
                    <a:pt x="25232" y="16267"/>
                  </a:cubicBezTo>
                  <a:cubicBezTo>
                    <a:pt x="25355" y="16298"/>
                    <a:pt x="25447" y="16360"/>
                    <a:pt x="25571" y="16390"/>
                  </a:cubicBezTo>
                  <a:lnTo>
                    <a:pt x="25632" y="16483"/>
                  </a:lnTo>
                  <a:lnTo>
                    <a:pt x="25725" y="16483"/>
                  </a:lnTo>
                  <a:cubicBezTo>
                    <a:pt x="25786" y="16483"/>
                    <a:pt x="25879" y="16514"/>
                    <a:pt x="25940" y="16575"/>
                  </a:cubicBezTo>
                  <a:cubicBezTo>
                    <a:pt x="25910" y="16606"/>
                    <a:pt x="25879" y="16606"/>
                    <a:pt x="25879" y="16606"/>
                  </a:cubicBezTo>
                  <a:cubicBezTo>
                    <a:pt x="25817" y="16606"/>
                    <a:pt x="25786" y="16544"/>
                    <a:pt x="25756" y="16544"/>
                  </a:cubicBezTo>
                  <a:cubicBezTo>
                    <a:pt x="25694" y="16544"/>
                    <a:pt x="25663" y="16514"/>
                    <a:pt x="25632" y="16483"/>
                  </a:cubicBezTo>
                  <a:cubicBezTo>
                    <a:pt x="25478" y="16452"/>
                    <a:pt x="25355" y="16421"/>
                    <a:pt x="25232" y="16360"/>
                  </a:cubicBezTo>
                  <a:lnTo>
                    <a:pt x="25232" y="21966"/>
                  </a:lnTo>
                  <a:cubicBezTo>
                    <a:pt x="25293" y="21751"/>
                    <a:pt x="25355" y="21504"/>
                    <a:pt x="25417" y="21289"/>
                  </a:cubicBezTo>
                  <a:cubicBezTo>
                    <a:pt x="25447" y="21227"/>
                    <a:pt x="25478" y="21196"/>
                    <a:pt x="25509" y="21196"/>
                  </a:cubicBezTo>
                  <a:lnTo>
                    <a:pt x="25602" y="21196"/>
                  </a:lnTo>
                  <a:cubicBezTo>
                    <a:pt x="25756" y="21258"/>
                    <a:pt x="25910" y="21350"/>
                    <a:pt x="26094" y="21412"/>
                  </a:cubicBezTo>
                  <a:cubicBezTo>
                    <a:pt x="26187" y="21443"/>
                    <a:pt x="26218" y="21504"/>
                    <a:pt x="26156" y="21566"/>
                  </a:cubicBezTo>
                  <a:cubicBezTo>
                    <a:pt x="26125" y="21658"/>
                    <a:pt x="26094" y="21751"/>
                    <a:pt x="26064" y="21812"/>
                  </a:cubicBezTo>
                  <a:cubicBezTo>
                    <a:pt x="25786" y="22429"/>
                    <a:pt x="25509" y="23045"/>
                    <a:pt x="25232" y="23661"/>
                  </a:cubicBezTo>
                  <a:lnTo>
                    <a:pt x="25232" y="30562"/>
                  </a:lnTo>
                  <a:cubicBezTo>
                    <a:pt x="25632" y="29145"/>
                    <a:pt x="26064" y="27727"/>
                    <a:pt x="26526" y="26310"/>
                  </a:cubicBezTo>
                  <a:cubicBezTo>
                    <a:pt x="27234" y="24123"/>
                    <a:pt x="28035" y="21997"/>
                    <a:pt x="28775" y="19810"/>
                  </a:cubicBezTo>
                  <a:cubicBezTo>
                    <a:pt x="29052" y="18978"/>
                    <a:pt x="29360" y="18116"/>
                    <a:pt x="29606" y="17253"/>
                  </a:cubicBezTo>
                  <a:cubicBezTo>
                    <a:pt x="29668" y="17037"/>
                    <a:pt x="29730" y="16791"/>
                    <a:pt x="29822" y="16575"/>
                  </a:cubicBezTo>
                  <a:cubicBezTo>
                    <a:pt x="29822" y="16452"/>
                    <a:pt x="29853" y="16329"/>
                    <a:pt x="30038" y="16267"/>
                  </a:cubicBezTo>
                  <a:lnTo>
                    <a:pt x="30038" y="16267"/>
                  </a:lnTo>
                  <a:cubicBezTo>
                    <a:pt x="30007" y="16421"/>
                    <a:pt x="29976" y="16544"/>
                    <a:pt x="29914" y="16637"/>
                  </a:cubicBezTo>
                  <a:cubicBezTo>
                    <a:pt x="29884" y="16822"/>
                    <a:pt x="29853" y="17007"/>
                    <a:pt x="29822" y="17161"/>
                  </a:cubicBezTo>
                  <a:cubicBezTo>
                    <a:pt x="29699" y="17808"/>
                    <a:pt x="29514" y="18393"/>
                    <a:pt x="29298" y="18978"/>
                  </a:cubicBezTo>
                  <a:cubicBezTo>
                    <a:pt x="28713" y="20673"/>
                    <a:pt x="28097" y="22367"/>
                    <a:pt x="27512" y="24061"/>
                  </a:cubicBezTo>
                  <a:cubicBezTo>
                    <a:pt x="26680" y="26464"/>
                    <a:pt x="25910" y="28898"/>
                    <a:pt x="25232" y="31332"/>
                  </a:cubicBezTo>
                  <a:lnTo>
                    <a:pt x="25232" y="33827"/>
                  </a:lnTo>
                  <a:cubicBezTo>
                    <a:pt x="25324" y="33550"/>
                    <a:pt x="25417" y="33273"/>
                    <a:pt x="25478" y="32995"/>
                  </a:cubicBezTo>
                  <a:cubicBezTo>
                    <a:pt x="25756" y="32010"/>
                    <a:pt x="26002" y="31024"/>
                    <a:pt x="26248" y="30038"/>
                  </a:cubicBezTo>
                  <a:cubicBezTo>
                    <a:pt x="26711" y="28220"/>
                    <a:pt x="27203" y="26372"/>
                    <a:pt x="27789" y="24554"/>
                  </a:cubicBezTo>
                  <a:cubicBezTo>
                    <a:pt x="28374" y="22706"/>
                    <a:pt x="28990" y="20888"/>
                    <a:pt x="29606" y="19040"/>
                  </a:cubicBezTo>
                  <a:cubicBezTo>
                    <a:pt x="29822" y="18362"/>
                    <a:pt x="30038" y="17653"/>
                    <a:pt x="30192" y="16945"/>
                  </a:cubicBezTo>
                  <a:cubicBezTo>
                    <a:pt x="30192" y="16698"/>
                    <a:pt x="30223" y="16452"/>
                    <a:pt x="30407" y="16267"/>
                  </a:cubicBezTo>
                  <a:lnTo>
                    <a:pt x="30407" y="16267"/>
                  </a:lnTo>
                  <a:cubicBezTo>
                    <a:pt x="30377" y="16483"/>
                    <a:pt x="30407" y="16729"/>
                    <a:pt x="30315" y="16945"/>
                  </a:cubicBezTo>
                  <a:cubicBezTo>
                    <a:pt x="30346" y="17068"/>
                    <a:pt x="30315" y="17191"/>
                    <a:pt x="30284" y="17284"/>
                  </a:cubicBezTo>
                  <a:cubicBezTo>
                    <a:pt x="30223" y="17592"/>
                    <a:pt x="30161" y="17900"/>
                    <a:pt x="30069" y="18208"/>
                  </a:cubicBezTo>
                  <a:cubicBezTo>
                    <a:pt x="29668" y="19594"/>
                    <a:pt x="29206" y="20919"/>
                    <a:pt x="28744" y="22275"/>
                  </a:cubicBezTo>
                  <a:cubicBezTo>
                    <a:pt x="27850" y="24955"/>
                    <a:pt x="26988" y="27666"/>
                    <a:pt x="26372" y="30408"/>
                  </a:cubicBezTo>
                  <a:cubicBezTo>
                    <a:pt x="26218" y="31147"/>
                    <a:pt x="26064" y="31856"/>
                    <a:pt x="25940" y="32595"/>
                  </a:cubicBezTo>
                  <a:cubicBezTo>
                    <a:pt x="25817" y="33612"/>
                    <a:pt x="25725" y="34628"/>
                    <a:pt x="25694" y="35676"/>
                  </a:cubicBezTo>
                  <a:cubicBezTo>
                    <a:pt x="25694" y="35706"/>
                    <a:pt x="25694" y="35706"/>
                    <a:pt x="25694" y="35737"/>
                  </a:cubicBezTo>
                  <a:lnTo>
                    <a:pt x="31116" y="35737"/>
                  </a:lnTo>
                  <a:cubicBezTo>
                    <a:pt x="31239" y="35059"/>
                    <a:pt x="31362" y="34382"/>
                    <a:pt x="31486" y="33735"/>
                  </a:cubicBezTo>
                  <a:cubicBezTo>
                    <a:pt x="31670" y="32749"/>
                    <a:pt x="31825" y="31763"/>
                    <a:pt x="31979" y="30777"/>
                  </a:cubicBezTo>
                  <a:cubicBezTo>
                    <a:pt x="32133" y="29884"/>
                    <a:pt x="32287" y="29021"/>
                    <a:pt x="32410" y="28159"/>
                  </a:cubicBezTo>
                  <a:cubicBezTo>
                    <a:pt x="32533" y="27389"/>
                    <a:pt x="32656" y="26618"/>
                    <a:pt x="32749" y="25879"/>
                  </a:cubicBezTo>
                  <a:cubicBezTo>
                    <a:pt x="32872" y="25078"/>
                    <a:pt x="32995" y="24308"/>
                    <a:pt x="33088" y="23507"/>
                  </a:cubicBezTo>
                  <a:cubicBezTo>
                    <a:pt x="33211" y="22675"/>
                    <a:pt x="33303" y="21843"/>
                    <a:pt x="33365" y="20981"/>
                  </a:cubicBezTo>
                  <a:cubicBezTo>
                    <a:pt x="33426" y="20241"/>
                    <a:pt x="33488" y="19502"/>
                    <a:pt x="33488" y="18763"/>
                  </a:cubicBezTo>
                  <a:cubicBezTo>
                    <a:pt x="33519" y="18239"/>
                    <a:pt x="33457" y="17746"/>
                    <a:pt x="33272" y="17253"/>
                  </a:cubicBezTo>
                  <a:cubicBezTo>
                    <a:pt x="33211" y="17099"/>
                    <a:pt x="33149" y="16914"/>
                    <a:pt x="33118" y="16729"/>
                  </a:cubicBezTo>
                  <a:cubicBezTo>
                    <a:pt x="33088" y="16452"/>
                    <a:pt x="32934" y="16267"/>
                    <a:pt x="32718" y="16113"/>
                  </a:cubicBezTo>
                  <a:cubicBezTo>
                    <a:pt x="32687" y="16082"/>
                    <a:pt x="32595" y="16113"/>
                    <a:pt x="32595" y="16021"/>
                  </a:cubicBezTo>
                  <a:cubicBezTo>
                    <a:pt x="32687" y="15897"/>
                    <a:pt x="32718" y="15867"/>
                    <a:pt x="32780" y="15867"/>
                  </a:cubicBezTo>
                  <a:cubicBezTo>
                    <a:pt x="32810" y="15867"/>
                    <a:pt x="32841" y="15867"/>
                    <a:pt x="32872" y="15897"/>
                  </a:cubicBezTo>
                  <a:cubicBezTo>
                    <a:pt x="33334" y="16082"/>
                    <a:pt x="33611" y="16452"/>
                    <a:pt x="33765" y="16883"/>
                  </a:cubicBezTo>
                  <a:cubicBezTo>
                    <a:pt x="33796" y="16945"/>
                    <a:pt x="33765" y="17007"/>
                    <a:pt x="33704" y="17007"/>
                  </a:cubicBezTo>
                  <a:cubicBezTo>
                    <a:pt x="33581" y="17037"/>
                    <a:pt x="33550" y="17099"/>
                    <a:pt x="33581" y="17222"/>
                  </a:cubicBezTo>
                  <a:cubicBezTo>
                    <a:pt x="33765" y="17746"/>
                    <a:pt x="33796" y="18239"/>
                    <a:pt x="33796" y="18793"/>
                  </a:cubicBezTo>
                  <a:cubicBezTo>
                    <a:pt x="33827" y="19933"/>
                    <a:pt x="33673" y="21073"/>
                    <a:pt x="33550" y="22244"/>
                  </a:cubicBezTo>
                  <a:cubicBezTo>
                    <a:pt x="33426" y="23230"/>
                    <a:pt x="33272" y="24246"/>
                    <a:pt x="33118" y="25232"/>
                  </a:cubicBezTo>
                  <a:cubicBezTo>
                    <a:pt x="32964" y="26310"/>
                    <a:pt x="32810" y="27358"/>
                    <a:pt x="32626" y="28436"/>
                  </a:cubicBezTo>
                  <a:cubicBezTo>
                    <a:pt x="32348" y="30007"/>
                    <a:pt x="32071" y="31578"/>
                    <a:pt x="31794" y="33149"/>
                  </a:cubicBezTo>
                  <a:cubicBezTo>
                    <a:pt x="31670" y="34012"/>
                    <a:pt x="31516" y="34875"/>
                    <a:pt x="31332" y="35737"/>
                  </a:cubicBezTo>
                  <a:lnTo>
                    <a:pt x="38540" y="35737"/>
                  </a:lnTo>
                  <a:cubicBezTo>
                    <a:pt x="38571" y="34597"/>
                    <a:pt x="38633" y="33427"/>
                    <a:pt x="38756" y="32256"/>
                  </a:cubicBezTo>
                  <a:cubicBezTo>
                    <a:pt x="38787" y="31979"/>
                    <a:pt x="38818" y="31671"/>
                    <a:pt x="38849" y="31393"/>
                  </a:cubicBezTo>
                  <a:cubicBezTo>
                    <a:pt x="38910" y="31024"/>
                    <a:pt x="38972" y="30623"/>
                    <a:pt x="39033" y="30254"/>
                  </a:cubicBezTo>
                  <a:cubicBezTo>
                    <a:pt x="39095" y="29668"/>
                    <a:pt x="39249" y="29083"/>
                    <a:pt x="39372" y="28528"/>
                  </a:cubicBezTo>
                  <a:cubicBezTo>
                    <a:pt x="39372" y="28467"/>
                    <a:pt x="39403" y="28436"/>
                    <a:pt x="39434" y="28374"/>
                  </a:cubicBezTo>
                  <a:cubicBezTo>
                    <a:pt x="39588" y="28467"/>
                    <a:pt x="39711" y="28559"/>
                    <a:pt x="39865" y="28652"/>
                  </a:cubicBezTo>
                  <a:cubicBezTo>
                    <a:pt x="40296" y="28898"/>
                    <a:pt x="40759" y="29145"/>
                    <a:pt x="41190" y="29391"/>
                  </a:cubicBezTo>
                  <a:cubicBezTo>
                    <a:pt x="41282" y="29422"/>
                    <a:pt x="41406" y="29453"/>
                    <a:pt x="41467" y="29545"/>
                  </a:cubicBezTo>
                  <a:cubicBezTo>
                    <a:pt x="41282" y="30500"/>
                    <a:pt x="41097" y="31455"/>
                    <a:pt x="41005" y="32441"/>
                  </a:cubicBezTo>
                  <a:cubicBezTo>
                    <a:pt x="40913" y="33273"/>
                    <a:pt x="40851" y="34104"/>
                    <a:pt x="40820" y="34936"/>
                  </a:cubicBezTo>
                  <a:cubicBezTo>
                    <a:pt x="40820" y="35183"/>
                    <a:pt x="40789" y="35460"/>
                    <a:pt x="40789" y="35737"/>
                  </a:cubicBezTo>
                  <a:lnTo>
                    <a:pt x="40974" y="35737"/>
                  </a:lnTo>
                  <a:cubicBezTo>
                    <a:pt x="40974" y="35583"/>
                    <a:pt x="40974" y="35429"/>
                    <a:pt x="40974" y="35244"/>
                  </a:cubicBezTo>
                  <a:cubicBezTo>
                    <a:pt x="41005" y="34351"/>
                    <a:pt x="41067" y="33427"/>
                    <a:pt x="41159" y="32533"/>
                  </a:cubicBezTo>
                  <a:cubicBezTo>
                    <a:pt x="41282" y="31609"/>
                    <a:pt x="41436" y="30716"/>
                    <a:pt x="41590" y="29822"/>
                  </a:cubicBezTo>
                  <a:cubicBezTo>
                    <a:pt x="41590" y="29761"/>
                    <a:pt x="41590" y="29668"/>
                    <a:pt x="41683" y="29637"/>
                  </a:cubicBezTo>
                  <a:cubicBezTo>
                    <a:pt x="41806" y="29668"/>
                    <a:pt x="41929" y="29730"/>
                    <a:pt x="42022" y="29791"/>
                  </a:cubicBezTo>
                  <a:cubicBezTo>
                    <a:pt x="42114" y="29822"/>
                    <a:pt x="42145" y="29884"/>
                    <a:pt x="42114" y="29976"/>
                  </a:cubicBezTo>
                  <a:cubicBezTo>
                    <a:pt x="42114" y="30069"/>
                    <a:pt x="42083" y="30161"/>
                    <a:pt x="42083" y="30223"/>
                  </a:cubicBezTo>
                  <a:cubicBezTo>
                    <a:pt x="41991" y="30777"/>
                    <a:pt x="41868" y="31332"/>
                    <a:pt x="41806" y="31856"/>
                  </a:cubicBezTo>
                  <a:cubicBezTo>
                    <a:pt x="41714" y="32657"/>
                    <a:pt x="41652" y="33458"/>
                    <a:pt x="41590" y="34289"/>
                  </a:cubicBezTo>
                  <a:cubicBezTo>
                    <a:pt x="41590" y="34782"/>
                    <a:pt x="41560" y="35244"/>
                    <a:pt x="41560" y="35737"/>
                  </a:cubicBezTo>
                  <a:lnTo>
                    <a:pt x="44394" y="35737"/>
                  </a:lnTo>
                  <a:cubicBezTo>
                    <a:pt x="44394" y="35275"/>
                    <a:pt x="44394" y="34813"/>
                    <a:pt x="44425" y="34351"/>
                  </a:cubicBezTo>
                  <a:cubicBezTo>
                    <a:pt x="44425" y="34289"/>
                    <a:pt x="44455" y="34228"/>
                    <a:pt x="44517" y="34197"/>
                  </a:cubicBezTo>
                  <a:cubicBezTo>
                    <a:pt x="44394" y="33920"/>
                    <a:pt x="44240" y="33673"/>
                    <a:pt x="44117" y="33396"/>
                  </a:cubicBezTo>
                  <a:cubicBezTo>
                    <a:pt x="44086" y="33334"/>
                    <a:pt x="44024" y="33273"/>
                    <a:pt x="44024" y="33180"/>
                  </a:cubicBezTo>
                  <a:cubicBezTo>
                    <a:pt x="43962" y="33149"/>
                    <a:pt x="43962" y="33088"/>
                    <a:pt x="43962" y="33026"/>
                  </a:cubicBezTo>
                  <a:lnTo>
                    <a:pt x="43962" y="33026"/>
                  </a:lnTo>
                  <a:cubicBezTo>
                    <a:pt x="44024" y="33057"/>
                    <a:pt x="44024" y="33119"/>
                    <a:pt x="44024" y="33180"/>
                  </a:cubicBezTo>
                  <a:lnTo>
                    <a:pt x="44055" y="33180"/>
                  </a:lnTo>
                  <a:cubicBezTo>
                    <a:pt x="44117" y="33180"/>
                    <a:pt x="44147" y="33242"/>
                    <a:pt x="44178" y="33273"/>
                  </a:cubicBezTo>
                  <a:lnTo>
                    <a:pt x="44240" y="33273"/>
                  </a:lnTo>
                  <a:cubicBezTo>
                    <a:pt x="44240" y="33273"/>
                    <a:pt x="44240" y="33242"/>
                    <a:pt x="44271" y="33242"/>
                  </a:cubicBezTo>
                  <a:cubicBezTo>
                    <a:pt x="44271" y="33273"/>
                    <a:pt x="44240" y="33273"/>
                    <a:pt x="44240" y="33273"/>
                  </a:cubicBezTo>
                  <a:cubicBezTo>
                    <a:pt x="44209" y="33334"/>
                    <a:pt x="44271" y="33365"/>
                    <a:pt x="44271" y="33427"/>
                  </a:cubicBezTo>
                  <a:cubicBezTo>
                    <a:pt x="44394" y="33488"/>
                    <a:pt x="44517" y="33550"/>
                    <a:pt x="44640" y="33612"/>
                  </a:cubicBezTo>
                  <a:cubicBezTo>
                    <a:pt x="44609" y="33796"/>
                    <a:pt x="44579" y="33981"/>
                    <a:pt x="44548" y="34166"/>
                  </a:cubicBezTo>
                  <a:cubicBezTo>
                    <a:pt x="44609" y="34320"/>
                    <a:pt x="44579" y="34474"/>
                    <a:pt x="44548" y="34628"/>
                  </a:cubicBezTo>
                  <a:cubicBezTo>
                    <a:pt x="44548" y="34751"/>
                    <a:pt x="44517" y="34875"/>
                    <a:pt x="44517" y="35029"/>
                  </a:cubicBezTo>
                  <a:cubicBezTo>
                    <a:pt x="44517" y="35244"/>
                    <a:pt x="44517" y="35491"/>
                    <a:pt x="44517" y="35737"/>
                  </a:cubicBezTo>
                  <a:lnTo>
                    <a:pt x="45349" y="35737"/>
                  </a:lnTo>
                  <a:cubicBezTo>
                    <a:pt x="45195" y="35460"/>
                    <a:pt x="45041" y="35183"/>
                    <a:pt x="44918" y="34905"/>
                  </a:cubicBezTo>
                  <a:cubicBezTo>
                    <a:pt x="44856" y="34844"/>
                    <a:pt x="44825" y="34751"/>
                    <a:pt x="44825" y="34659"/>
                  </a:cubicBezTo>
                  <a:cubicBezTo>
                    <a:pt x="44856" y="34320"/>
                    <a:pt x="44856" y="34012"/>
                    <a:pt x="44948" y="33673"/>
                  </a:cubicBezTo>
                  <a:cubicBezTo>
                    <a:pt x="44948" y="33612"/>
                    <a:pt x="44979" y="33550"/>
                    <a:pt x="45072" y="33550"/>
                  </a:cubicBezTo>
                  <a:lnTo>
                    <a:pt x="45318" y="33550"/>
                  </a:lnTo>
                  <a:cubicBezTo>
                    <a:pt x="45441" y="33550"/>
                    <a:pt x="45472" y="33612"/>
                    <a:pt x="45534" y="33704"/>
                  </a:cubicBezTo>
                  <a:cubicBezTo>
                    <a:pt x="45595" y="33858"/>
                    <a:pt x="45595" y="33981"/>
                    <a:pt x="45564" y="34135"/>
                  </a:cubicBezTo>
                  <a:cubicBezTo>
                    <a:pt x="45503" y="34628"/>
                    <a:pt x="45441" y="35152"/>
                    <a:pt x="45441" y="35645"/>
                  </a:cubicBezTo>
                  <a:cubicBezTo>
                    <a:pt x="45410" y="35676"/>
                    <a:pt x="45410" y="35706"/>
                    <a:pt x="45410" y="35737"/>
                  </a:cubicBezTo>
                  <a:lnTo>
                    <a:pt x="46273" y="35737"/>
                  </a:lnTo>
                  <a:cubicBezTo>
                    <a:pt x="46304" y="35676"/>
                    <a:pt x="46304" y="35645"/>
                    <a:pt x="46304" y="35583"/>
                  </a:cubicBezTo>
                  <a:cubicBezTo>
                    <a:pt x="46273" y="35491"/>
                    <a:pt x="46273" y="35398"/>
                    <a:pt x="46365" y="35337"/>
                  </a:cubicBezTo>
                  <a:cubicBezTo>
                    <a:pt x="46489" y="35460"/>
                    <a:pt x="46581" y="35583"/>
                    <a:pt x="46612" y="35737"/>
                  </a:cubicBezTo>
                  <a:lnTo>
                    <a:pt x="47444" y="35737"/>
                  </a:lnTo>
                  <a:cubicBezTo>
                    <a:pt x="47998" y="35152"/>
                    <a:pt x="48553" y="34567"/>
                    <a:pt x="49107" y="33981"/>
                  </a:cubicBezTo>
                  <a:cubicBezTo>
                    <a:pt x="49169" y="33920"/>
                    <a:pt x="49261" y="33858"/>
                    <a:pt x="49261" y="33766"/>
                  </a:cubicBezTo>
                  <a:cubicBezTo>
                    <a:pt x="49261" y="33704"/>
                    <a:pt x="49292" y="33642"/>
                    <a:pt x="49230" y="33581"/>
                  </a:cubicBezTo>
                  <a:lnTo>
                    <a:pt x="49076" y="33612"/>
                  </a:lnTo>
                  <a:cubicBezTo>
                    <a:pt x="48953" y="33642"/>
                    <a:pt x="48861" y="33673"/>
                    <a:pt x="48738" y="33735"/>
                  </a:cubicBezTo>
                  <a:cubicBezTo>
                    <a:pt x="48275" y="33950"/>
                    <a:pt x="47844" y="34197"/>
                    <a:pt x="47444" y="34474"/>
                  </a:cubicBezTo>
                  <a:cubicBezTo>
                    <a:pt x="47320" y="34567"/>
                    <a:pt x="47228" y="34659"/>
                    <a:pt x="47074" y="34690"/>
                  </a:cubicBezTo>
                  <a:cubicBezTo>
                    <a:pt x="46797" y="34320"/>
                    <a:pt x="46427" y="33735"/>
                    <a:pt x="46273" y="33334"/>
                  </a:cubicBezTo>
                  <a:cubicBezTo>
                    <a:pt x="46181" y="33149"/>
                    <a:pt x="46088" y="32934"/>
                    <a:pt x="45996" y="32749"/>
                  </a:cubicBezTo>
                  <a:cubicBezTo>
                    <a:pt x="45503" y="31640"/>
                    <a:pt x="44979" y="30500"/>
                    <a:pt x="44486" y="29391"/>
                  </a:cubicBezTo>
                  <a:cubicBezTo>
                    <a:pt x="44363" y="29175"/>
                    <a:pt x="44301" y="28929"/>
                    <a:pt x="44240" y="28713"/>
                  </a:cubicBezTo>
                  <a:cubicBezTo>
                    <a:pt x="44209" y="28528"/>
                    <a:pt x="44209" y="28374"/>
                    <a:pt x="44332" y="28251"/>
                  </a:cubicBezTo>
                  <a:cubicBezTo>
                    <a:pt x="44455" y="28159"/>
                    <a:pt x="44455" y="28035"/>
                    <a:pt x="44425" y="27881"/>
                  </a:cubicBezTo>
                  <a:cubicBezTo>
                    <a:pt x="44425" y="27820"/>
                    <a:pt x="44425" y="27727"/>
                    <a:pt x="44394" y="27666"/>
                  </a:cubicBezTo>
                  <a:lnTo>
                    <a:pt x="44332" y="27666"/>
                  </a:lnTo>
                  <a:cubicBezTo>
                    <a:pt x="44240" y="27666"/>
                    <a:pt x="44209" y="27697"/>
                    <a:pt x="44147" y="27697"/>
                  </a:cubicBezTo>
                  <a:cubicBezTo>
                    <a:pt x="44117" y="27697"/>
                    <a:pt x="44086" y="27666"/>
                    <a:pt x="44055" y="27573"/>
                  </a:cubicBezTo>
                  <a:cubicBezTo>
                    <a:pt x="43870" y="27265"/>
                    <a:pt x="43685" y="26926"/>
                    <a:pt x="43470" y="26588"/>
                  </a:cubicBezTo>
                  <a:cubicBezTo>
                    <a:pt x="43377" y="26433"/>
                    <a:pt x="43377" y="26279"/>
                    <a:pt x="43408" y="26095"/>
                  </a:cubicBezTo>
                  <a:cubicBezTo>
                    <a:pt x="43470" y="25848"/>
                    <a:pt x="43531" y="25602"/>
                    <a:pt x="43624" y="25355"/>
                  </a:cubicBezTo>
                  <a:cubicBezTo>
                    <a:pt x="43654" y="25232"/>
                    <a:pt x="43654" y="25109"/>
                    <a:pt x="43593" y="24986"/>
                  </a:cubicBezTo>
                  <a:cubicBezTo>
                    <a:pt x="43562" y="24924"/>
                    <a:pt x="43531" y="24862"/>
                    <a:pt x="43531" y="24832"/>
                  </a:cubicBezTo>
                  <a:cubicBezTo>
                    <a:pt x="42361" y="22305"/>
                    <a:pt x="41221" y="19779"/>
                    <a:pt x="40081" y="17284"/>
                  </a:cubicBezTo>
                  <a:cubicBezTo>
                    <a:pt x="40050" y="17191"/>
                    <a:pt x="40019" y="17130"/>
                    <a:pt x="39988" y="17068"/>
                  </a:cubicBezTo>
                  <a:cubicBezTo>
                    <a:pt x="39927" y="16945"/>
                    <a:pt x="39742" y="16852"/>
                    <a:pt x="39557" y="16852"/>
                  </a:cubicBezTo>
                  <a:cubicBezTo>
                    <a:pt x="39526" y="16852"/>
                    <a:pt x="39465" y="16852"/>
                    <a:pt x="39434" y="16883"/>
                  </a:cubicBezTo>
                  <a:cubicBezTo>
                    <a:pt x="39372" y="16914"/>
                    <a:pt x="39341" y="16976"/>
                    <a:pt x="39311" y="17037"/>
                  </a:cubicBezTo>
                  <a:cubicBezTo>
                    <a:pt x="39311" y="17099"/>
                    <a:pt x="39280" y="17161"/>
                    <a:pt x="39280" y="17222"/>
                  </a:cubicBezTo>
                  <a:cubicBezTo>
                    <a:pt x="39249" y="17253"/>
                    <a:pt x="39280" y="17345"/>
                    <a:pt x="39187" y="17376"/>
                  </a:cubicBezTo>
                  <a:cubicBezTo>
                    <a:pt x="39095" y="17191"/>
                    <a:pt x="39033" y="17037"/>
                    <a:pt x="38941" y="16852"/>
                  </a:cubicBezTo>
                  <a:cubicBezTo>
                    <a:pt x="38818" y="16668"/>
                    <a:pt x="38787" y="16483"/>
                    <a:pt x="38941" y="16298"/>
                  </a:cubicBezTo>
                  <a:cubicBezTo>
                    <a:pt x="38849" y="16236"/>
                    <a:pt x="38818" y="16175"/>
                    <a:pt x="38756" y="16113"/>
                  </a:cubicBezTo>
                  <a:cubicBezTo>
                    <a:pt x="38694" y="16051"/>
                    <a:pt x="38633" y="15959"/>
                    <a:pt x="38540" y="15959"/>
                  </a:cubicBezTo>
                  <a:lnTo>
                    <a:pt x="38510" y="15959"/>
                  </a:lnTo>
                  <a:cubicBezTo>
                    <a:pt x="38417" y="15959"/>
                    <a:pt x="38356" y="16051"/>
                    <a:pt x="38294" y="16082"/>
                  </a:cubicBezTo>
                  <a:lnTo>
                    <a:pt x="38171" y="16082"/>
                  </a:lnTo>
                  <a:cubicBezTo>
                    <a:pt x="38232" y="15867"/>
                    <a:pt x="38109" y="15651"/>
                    <a:pt x="38017" y="15466"/>
                  </a:cubicBezTo>
                  <a:cubicBezTo>
                    <a:pt x="37894" y="15189"/>
                    <a:pt x="37770" y="14881"/>
                    <a:pt x="37616" y="14604"/>
                  </a:cubicBezTo>
                  <a:cubicBezTo>
                    <a:pt x="37555" y="14450"/>
                    <a:pt x="37555" y="14326"/>
                    <a:pt x="37647" y="14203"/>
                  </a:cubicBezTo>
                  <a:cubicBezTo>
                    <a:pt x="37986" y="13649"/>
                    <a:pt x="38479" y="13310"/>
                    <a:pt x="39064" y="13094"/>
                  </a:cubicBezTo>
                  <a:cubicBezTo>
                    <a:pt x="39249" y="13002"/>
                    <a:pt x="39465" y="12940"/>
                    <a:pt x="39680" y="12940"/>
                  </a:cubicBezTo>
                  <a:lnTo>
                    <a:pt x="39711" y="12940"/>
                  </a:lnTo>
                  <a:cubicBezTo>
                    <a:pt x="39742" y="12940"/>
                    <a:pt x="39804" y="12940"/>
                    <a:pt x="39865" y="12909"/>
                  </a:cubicBezTo>
                  <a:lnTo>
                    <a:pt x="40019" y="12909"/>
                  </a:lnTo>
                  <a:cubicBezTo>
                    <a:pt x="40081" y="12909"/>
                    <a:pt x="40173" y="12909"/>
                    <a:pt x="40204" y="12971"/>
                  </a:cubicBezTo>
                  <a:cubicBezTo>
                    <a:pt x="40327" y="13063"/>
                    <a:pt x="40389" y="13248"/>
                    <a:pt x="40450" y="13371"/>
                  </a:cubicBezTo>
                  <a:cubicBezTo>
                    <a:pt x="40666" y="13741"/>
                    <a:pt x="40759" y="14141"/>
                    <a:pt x="41036" y="14450"/>
                  </a:cubicBezTo>
                  <a:cubicBezTo>
                    <a:pt x="41097" y="14511"/>
                    <a:pt x="41067" y="14573"/>
                    <a:pt x="41005" y="14604"/>
                  </a:cubicBezTo>
                  <a:cubicBezTo>
                    <a:pt x="40882" y="14665"/>
                    <a:pt x="40728" y="14665"/>
                    <a:pt x="40666" y="14758"/>
                  </a:cubicBezTo>
                  <a:cubicBezTo>
                    <a:pt x="40605" y="14881"/>
                    <a:pt x="40697" y="15004"/>
                    <a:pt x="40728" y="15127"/>
                  </a:cubicBezTo>
                  <a:cubicBezTo>
                    <a:pt x="40728" y="15251"/>
                    <a:pt x="40759" y="15312"/>
                    <a:pt x="40851" y="15312"/>
                  </a:cubicBezTo>
                  <a:cubicBezTo>
                    <a:pt x="40882" y="15312"/>
                    <a:pt x="40882" y="15312"/>
                    <a:pt x="40882" y="15281"/>
                  </a:cubicBezTo>
                  <a:lnTo>
                    <a:pt x="40943" y="15281"/>
                  </a:lnTo>
                  <a:cubicBezTo>
                    <a:pt x="41097" y="15281"/>
                    <a:pt x="41190" y="15374"/>
                    <a:pt x="41251" y="15528"/>
                  </a:cubicBezTo>
                  <a:cubicBezTo>
                    <a:pt x="41282" y="15620"/>
                    <a:pt x="41375" y="15743"/>
                    <a:pt x="41375" y="15836"/>
                  </a:cubicBezTo>
                  <a:cubicBezTo>
                    <a:pt x="41467" y="16267"/>
                    <a:pt x="41683" y="16637"/>
                    <a:pt x="41868" y="17007"/>
                  </a:cubicBezTo>
                  <a:cubicBezTo>
                    <a:pt x="42669" y="18701"/>
                    <a:pt x="43470" y="20395"/>
                    <a:pt x="44332" y="22028"/>
                  </a:cubicBezTo>
                  <a:cubicBezTo>
                    <a:pt x="44856" y="23045"/>
                    <a:pt x="45318" y="24061"/>
                    <a:pt x="45811" y="25078"/>
                  </a:cubicBezTo>
                  <a:cubicBezTo>
                    <a:pt x="45996" y="25509"/>
                    <a:pt x="46150" y="25971"/>
                    <a:pt x="46335" y="26403"/>
                  </a:cubicBezTo>
                  <a:cubicBezTo>
                    <a:pt x="46396" y="26526"/>
                    <a:pt x="46365" y="26618"/>
                    <a:pt x="46242" y="26680"/>
                  </a:cubicBezTo>
                  <a:cubicBezTo>
                    <a:pt x="46181" y="26711"/>
                    <a:pt x="46150" y="26742"/>
                    <a:pt x="46181" y="26803"/>
                  </a:cubicBezTo>
                  <a:cubicBezTo>
                    <a:pt x="46304" y="26957"/>
                    <a:pt x="46396" y="27111"/>
                    <a:pt x="46581" y="27111"/>
                  </a:cubicBezTo>
                  <a:cubicBezTo>
                    <a:pt x="46612" y="27111"/>
                    <a:pt x="46643" y="27111"/>
                    <a:pt x="46674" y="27080"/>
                  </a:cubicBezTo>
                  <a:lnTo>
                    <a:pt x="46735" y="27080"/>
                  </a:lnTo>
                  <a:cubicBezTo>
                    <a:pt x="46858" y="27080"/>
                    <a:pt x="46920" y="27142"/>
                    <a:pt x="47012" y="27234"/>
                  </a:cubicBezTo>
                  <a:cubicBezTo>
                    <a:pt x="47136" y="27450"/>
                    <a:pt x="47259" y="27635"/>
                    <a:pt x="47351" y="27851"/>
                  </a:cubicBezTo>
                  <a:cubicBezTo>
                    <a:pt x="47937" y="29052"/>
                    <a:pt x="48522" y="30254"/>
                    <a:pt x="49107" y="31455"/>
                  </a:cubicBezTo>
                  <a:cubicBezTo>
                    <a:pt x="49385" y="32040"/>
                    <a:pt x="49600" y="32626"/>
                    <a:pt x="49754" y="33242"/>
                  </a:cubicBezTo>
                  <a:cubicBezTo>
                    <a:pt x="49785" y="33334"/>
                    <a:pt x="49847" y="33427"/>
                    <a:pt x="49816" y="33519"/>
                  </a:cubicBezTo>
                  <a:cubicBezTo>
                    <a:pt x="49754" y="33673"/>
                    <a:pt x="49816" y="33735"/>
                    <a:pt x="49877" y="33858"/>
                  </a:cubicBezTo>
                  <a:cubicBezTo>
                    <a:pt x="50124" y="34351"/>
                    <a:pt x="50401" y="34875"/>
                    <a:pt x="50648" y="35398"/>
                  </a:cubicBezTo>
                  <a:cubicBezTo>
                    <a:pt x="50709" y="35522"/>
                    <a:pt x="50740" y="35614"/>
                    <a:pt x="50771" y="35737"/>
                  </a:cubicBezTo>
                  <a:lnTo>
                    <a:pt x="52496" y="35737"/>
                  </a:lnTo>
                  <a:cubicBezTo>
                    <a:pt x="52404" y="35614"/>
                    <a:pt x="52311" y="35460"/>
                    <a:pt x="52188" y="35337"/>
                  </a:cubicBezTo>
                  <a:cubicBezTo>
                    <a:pt x="52003" y="35183"/>
                    <a:pt x="51880" y="34998"/>
                    <a:pt x="51787" y="34782"/>
                  </a:cubicBezTo>
                  <a:cubicBezTo>
                    <a:pt x="51695" y="34567"/>
                    <a:pt x="51603" y="34382"/>
                    <a:pt x="51479" y="34104"/>
                  </a:cubicBezTo>
                  <a:lnTo>
                    <a:pt x="51479" y="34104"/>
                  </a:lnTo>
                  <a:cubicBezTo>
                    <a:pt x="51787" y="34166"/>
                    <a:pt x="52034" y="34166"/>
                    <a:pt x="52280" y="34289"/>
                  </a:cubicBezTo>
                  <a:cubicBezTo>
                    <a:pt x="52650" y="34505"/>
                    <a:pt x="52958" y="34813"/>
                    <a:pt x="53174" y="35183"/>
                  </a:cubicBezTo>
                  <a:cubicBezTo>
                    <a:pt x="53266" y="35368"/>
                    <a:pt x="53359" y="35552"/>
                    <a:pt x="53420" y="35737"/>
                  </a:cubicBezTo>
                  <a:lnTo>
                    <a:pt x="54129" y="35737"/>
                  </a:lnTo>
                  <a:cubicBezTo>
                    <a:pt x="54098" y="35645"/>
                    <a:pt x="54129" y="35522"/>
                    <a:pt x="54129" y="35429"/>
                  </a:cubicBezTo>
                  <a:cubicBezTo>
                    <a:pt x="54129" y="35337"/>
                    <a:pt x="54190" y="35275"/>
                    <a:pt x="54283" y="35275"/>
                  </a:cubicBezTo>
                  <a:lnTo>
                    <a:pt x="54344" y="35275"/>
                  </a:lnTo>
                  <a:cubicBezTo>
                    <a:pt x="54437" y="35337"/>
                    <a:pt x="54529" y="35337"/>
                    <a:pt x="54622" y="35337"/>
                  </a:cubicBezTo>
                  <a:cubicBezTo>
                    <a:pt x="54745" y="35337"/>
                    <a:pt x="54868" y="35306"/>
                    <a:pt x="54991" y="35306"/>
                  </a:cubicBezTo>
                  <a:cubicBezTo>
                    <a:pt x="55145" y="35275"/>
                    <a:pt x="55299" y="35214"/>
                    <a:pt x="55484" y="35183"/>
                  </a:cubicBezTo>
                  <a:lnTo>
                    <a:pt x="55484" y="35029"/>
                  </a:lnTo>
                  <a:cubicBezTo>
                    <a:pt x="55361" y="35059"/>
                    <a:pt x="55238" y="35090"/>
                    <a:pt x="55115" y="35121"/>
                  </a:cubicBezTo>
                  <a:cubicBezTo>
                    <a:pt x="54991" y="35152"/>
                    <a:pt x="54899" y="35152"/>
                    <a:pt x="54776" y="35183"/>
                  </a:cubicBezTo>
                  <a:lnTo>
                    <a:pt x="54683" y="35183"/>
                  </a:lnTo>
                  <a:cubicBezTo>
                    <a:pt x="54560" y="35183"/>
                    <a:pt x="54437" y="35121"/>
                    <a:pt x="54375" y="34998"/>
                  </a:cubicBezTo>
                  <a:cubicBezTo>
                    <a:pt x="54190" y="34721"/>
                    <a:pt x="53975" y="34505"/>
                    <a:pt x="53728" y="34289"/>
                  </a:cubicBezTo>
                  <a:cubicBezTo>
                    <a:pt x="53605" y="34197"/>
                    <a:pt x="53574" y="34074"/>
                    <a:pt x="53574" y="33920"/>
                  </a:cubicBezTo>
                  <a:cubicBezTo>
                    <a:pt x="53574" y="33858"/>
                    <a:pt x="53574" y="33766"/>
                    <a:pt x="53605" y="33673"/>
                  </a:cubicBezTo>
                  <a:cubicBezTo>
                    <a:pt x="53821" y="32841"/>
                    <a:pt x="54098" y="32040"/>
                    <a:pt x="54190" y="31178"/>
                  </a:cubicBezTo>
                  <a:cubicBezTo>
                    <a:pt x="54221" y="31085"/>
                    <a:pt x="54252" y="31024"/>
                    <a:pt x="54314" y="30962"/>
                  </a:cubicBezTo>
                  <a:cubicBezTo>
                    <a:pt x="54683" y="30592"/>
                    <a:pt x="54683" y="29822"/>
                    <a:pt x="54375" y="29422"/>
                  </a:cubicBezTo>
                  <a:cubicBezTo>
                    <a:pt x="54283" y="29329"/>
                    <a:pt x="54252" y="29206"/>
                    <a:pt x="54283" y="29083"/>
                  </a:cubicBezTo>
                  <a:cubicBezTo>
                    <a:pt x="54314" y="28836"/>
                    <a:pt x="54344" y="28621"/>
                    <a:pt x="54375" y="28405"/>
                  </a:cubicBezTo>
                  <a:cubicBezTo>
                    <a:pt x="54375" y="28220"/>
                    <a:pt x="54406" y="28159"/>
                    <a:pt x="54498" y="28159"/>
                  </a:cubicBezTo>
                  <a:cubicBezTo>
                    <a:pt x="54529" y="28159"/>
                    <a:pt x="54591" y="28189"/>
                    <a:pt x="54622" y="28189"/>
                  </a:cubicBezTo>
                  <a:cubicBezTo>
                    <a:pt x="54930" y="28251"/>
                    <a:pt x="55207" y="28313"/>
                    <a:pt x="55484" y="28436"/>
                  </a:cubicBezTo>
                  <a:lnTo>
                    <a:pt x="55484" y="27820"/>
                  </a:lnTo>
                  <a:cubicBezTo>
                    <a:pt x="55084" y="27604"/>
                    <a:pt x="54683" y="27419"/>
                    <a:pt x="54283" y="27265"/>
                  </a:cubicBezTo>
                  <a:lnTo>
                    <a:pt x="54221" y="27265"/>
                  </a:lnTo>
                  <a:cubicBezTo>
                    <a:pt x="54190" y="27265"/>
                    <a:pt x="54160" y="27296"/>
                    <a:pt x="54129" y="27327"/>
                  </a:cubicBezTo>
                  <a:cubicBezTo>
                    <a:pt x="54098" y="27450"/>
                    <a:pt x="54067" y="27543"/>
                    <a:pt x="54067" y="27635"/>
                  </a:cubicBezTo>
                  <a:cubicBezTo>
                    <a:pt x="54036" y="27912"/>
                    <a:pt x="54006" y="28159"/>
                    <a:pt x="53975" y="28436"/>
                  </a:cubicBezTo>
                  <a:cubicBezTo>
                    <a:pt x="53913" y="28836"/>
                    <a:pt x="53882" y="29237"/>
                    <a:pt x="53790" y="29607"/>
                  </a:cubicBezTo>
                  <a:cubicBezTo>
                    <a:pt x="53698" y="29576"/>
                    <a:pt x="53698" y="29453"/>
                    <a:pt x="53636" y="29391"/>
                  </a:cubicBezTo>
                  <a:cubicBezTo>
                    <a:pt x="53574" y="29329"/>
                    <a:pt x="53543" y="29237"/>
                    <a:pt x="53482" y="29175"/>
                  </a:cubicBezTo>
                  <a:cubicBezTo>
                    <a:pt x="53297" y="29021"/>
                    <a:pt x="53112" y="28929"/>
                    <a:pt x="52897" y="28929"/>
                  </a:cubicBezTo>
                  <a:cubicBezTo>
                    <a:pt x="52712" y="28929"/>
                    <a:pt x="52527" y="28990"/>
                    <a:pt x="52373" y="29114"/>
                  </a:cubicBezTo>
                  <a:lnTo>
                    <a:pt x="52250" y="29237"/>
                  </a:lnTo>
                  <a:lnTo>
                    <a:pt x="52157" y="29237"/>
                  </a:lnTo>
                  <a:lnTo>
                    <a:pt x="52126" y="29175"/>
                  </a:lnTo>
                  <a:cubicBezTo>
                    <a:pt x="52096" y="28867"/>
                    <a:pt x="52065" y="28528"/>
                    <a:pt x="52034" y="28220"/>
                  </a:cubicBezTo>
                  <a:cubicBezTo>
                    <a:pt x="52003" y="28005"/>
                    <a:pt x="52003" y="27758"/>
                    <a:pt x="51972" y="27543"/>
                  </a:cubicBezTo>
                  <a:cubicBezTo>
                    <a:pt x="51942" y="27419"/>
                    <a:pt x="51911" y="27389"/>
                    <a:pt x="51849" y="27389"/>
                  </a:cubicBezTo>
                  <a:lnTo>
                    <a:pt x="51757" y="27389"/>
                  </a:lnTo>
                  <a:cubicBezTo>
                    <a:pt x="51418" y="27481"/>
                    <a:pt x="51048" y="27573"/>
                    <a:pt x="50740" y="27727"/>
                  </a:cubicBezTo>
                  <a:cubicBezTo>
                    <a:pt x="50678" y="27758"/>
                    <a:pt x="50586" y="27758"/>
                    <a:pt x="50555" y="27820"/>
                  </a:cubicBezTo>
                  <a:cubicBezTo>
                    <a:pt x="50340" y="28066"/>
                    <a:pt x="50001" y="28189"/>
                    <a:pt x="49754" y="28436"/>
                  </a:cubicBezTo>
                  <a:cubicBezTo>
                    <a:pt x="49600" y="28590"/>
                    <a:pt x="49446" y="28713"/>
                    <a:pt x="49292" y="28836"/>
                  </a:cubicBezTo>
                  <a:cubicBezTo>
                    <a:pt x="49261" y="28867"/>
                    <a:pt x="49230" y="28898"/>
                    <a:pt x="49200" y="28898"/>
                  </a:cubicBezTo>
                  <a:cubicBezTo>
                    <a:pt x="49169" y="28898"/>
                    <a:pt x="49138" y="28867"/>
                    <a:pt x="49107" y="28806"/>
                  </a:cubicBezTo>
                  <a:cubicBezTo>
                    <a:pt x="48922" y="28436"/>
                    <a:pt x="48768" y="28066"/>
                    <a:pt x="48584" y="27697"/>
                  </a:cubicBezTo>
                  <a:cubicBezTo>
                    <a:pt x="48522" y="27635"/>
                    <a:pt x="48522" y="27543"/>
                    <a:pt x="48491" y="27450"/>
                  </a:cubicBezTo>
                  <a:cubicBezTo>
                    <a:pt x="48491" y="27265"/>
                    <a:pt x="48399" y="27142"/>
                    <a:pt x="48183" y="27111"/>
                  </a:cubicBezTo>
                  <a:cubicBezTo>
                    <a:pt x="48029" y="27111"/>
                    <a:pt x="47967" y="26926"/>
                    <a:pt x="47844" y="26834"/>
                  </a:cubicBezTo>
                  <a:cubicBezTo>
                    <a:pt x="47875" y="26588"/>
                    <a:pt x="47721" y="26403"/>
                    <a:pt x="47690" y="26156"/>
                  </a:cubicBezTo>
                  <a:cubicBezTo>
                    <a:pt x="47659" y="26002"/>
                    <a:pt x="47690" y="25941"/>
                    <a:pt x="47875" y="25910"/>
                  </a:cubicBezTo>
                  <a:cubicBezTo>
                    <a:pt x="47906" y="25879"/>
                    <a:pt x="47937" y="25910"/>
                    <a:pt x="47967" y="25817"/>
                  </a:cubicBezTo>
                  <a:cubicBezTo>
                    <a:pt x="47967" y="25787"/>
                    <a:pt x="47967" y="25725"/>
                    <a:pt x="47998" y="25725"/>
                  </a:cubicBezTo>
                  <a:cubicBezTo>
                    <a:pt x="48029" y="25725"/>
                    <a:pt x="48029" y="25725"/>
                    <a:pt x="48060" y="25756"/>
                  </a:cubicBezTo>
                  <a:cubicBezTo>
                    <a:pt x="48152" y="25848"/>
                    <a:pt x="48214" y="25879"/>
                    <a:pt x="48337" y="25879"/>
                  </a:cubicBezTo>
                  <a:cubicBezTo>
                    <a:pt x="48460" y="25879"/>
                    <a:pt x="48553" y="25817"/>
                    <a:pt x="48614" y="25725"/>
                  </a:cubicBezTo>
                  <a:cubicBezTo>
                    <a:pt x="48830" y="25509"/>
                    <a:pt x="49046" y="25294"/>
                    <a:pt x="49261" y="25078"/>
                  </a:cubicBezTo>
                  <a:cubicBezTo>
                    <a:pt x="49354" y="24986"/>
                    <a:pt x="49415" y="24893"/>
                    <a:pt x="49354" y="24770"/>
                  </a:cubicBezTo>
                  <a:lnTo>
                    <a:pt x="49354" y="24647"/>
                  </a:lnTo>
                  <a:cubicBezTo>
                    <a:pt x="49323" y="24554"/>
                    <a:pt x="49354" y="24493"/>
                    <a:pt x="49446" y="24462"/>
                  </a:cubicBezTo>
                  <a:cubicBezTo>
                    <a:pt x="49631" y="24339"/>
                    <a:pt x="49816" y="24246"/>
                    <a:pt x="50001" y="24123"/>
                  </a:cubicBezTo>
                  <a:cubicBezTo>
                    <a:pt x="50586" y="23692"/>
                    <a:pt x="51325" y="23599"/>
                    <a:pt x="51972" y="23322"/>
                  </a:cubicBezTo>
                  <a:lnTo>
                    <a:pt x="52003" y="23322"/>
                  </a:lnTo>
                  <a:cubicBezTo>
                    <a:pt x="52527" y="23291"/>
                    <a:pt x="53051" y="23230"/>
                    <a:pt x="53543" y="23199"/>
                  </a:cubicBezTo>
                  <a:lnTo>
                    <a:pt x="53698" y="23199"/>
                  </a:lnTo>
                  <a:cubicBezTo>
                    <a:pt x="54006" y="23260"/>
                    <a:pt x="54283" y="23291"/>
                    <a:pt x="54560" y="23322"/>
                  </a:cubicBezTo>
                  <a:cubicBezTo>
                    <a:pt x="54807" y="23384"/>
                    <a:pt x="55053" y="23384"/>
                    <a:pt x="55238" y="23476"/>
                  </a:cubicBezTo>
                  <a:cubicBezTo>
                    <a:pt x="55330" y="23476"/>
                    <a:pt x="55392" y="23507"/>
                    <a:pt x="55484" y="23538"/>
                  </a:cubicBezTo>
                  <a:lnTo>
                    <a:pt x="55484" y="23322"/>
                  </a:lnTo>
                  <a:lnTo>
                    <a:pt x="55423" y="23322"/>
                  </a:lnTo>
                  <a:cubicBezTo>
                    <a:pt x="54961" y="23230"/>
                    <a:pt x="54529" y="23168"/>
                    <a:pt x="54067" y="23106"/>
                  </a:cubicBezTo>
                  <a:cubicBezTo>
                    <a:pt x="53913" y="23076"/>
                    <a:pt x="53759" y="23045"/>
                    <a:pt x="53605" y="23045"/>
                  </a:cubicBezTo>
                  <a:lnTo>
                    <a:pt x="53482" y="23045"/>
                  </a:lnTo>
                  <a:cubicBezTo>
                    <a:pt x="53081" y="23076"/>
                    <a:pt x="52712" y="23137"/>
                    <a:pt x="52311" y="23168"/>
                  </a:cubicBezTo>
                  <a:lnTo>
                    <a:pt x="52126" y="23168"/>
                  </a:lnTo>
                  <a:cubicBezTo>
                    <a:pt x="52126" y="23076"/>
                    <a:pt x="52188" y="23076"/>
                    <a:pt x="52219" y="23045"/>
                  </a:cubicBezTo>
                  <a:cubicBezTo>
                    <a:pt x="52619" y="22860"/>
                    <a:pt x="53020" y="22675"/>
                    <a:pt x="53420" y="22552"/>
                  </a:cubicBezTo>
                  <a:cubicBezTo>
                    <a:pt x="53944" y="22398"/>
                    <a:pt x="54498" y="22275"/>
                    <a:pt x="55053" y="22213"/>
                  </a:cubicBezTo>
                  <a:cubicBezTo>
                    <a:pt x="55176" y="22213"/>
                    <a:pt x="55330" y="22182"/>
                    <a:pt x="55484" y="22182"/>
                  </a:cubicBezTo>
                  <a:lnTo>
                    <a:pt x="55484" y="21966"/>
                  </a:lnTo>
                  <a:cubicBezTo>
                    <a:pt x="55238" y="21966"/>
                    <a:pt x="54991" y="21997"/>
                    <a:pt x="54776" y="22028"/>
                  </a:cubicBezTo>
                  <a:cubicBezTo>
                    <a:pt x="54221" y="22090"/>
                    <a:pt x="53698" y="22213"/>
                    <a:pt x="53205" y="22398"/>
                  </a:cubicBezTo>
                  <a:cubicBezTo>
                    <a:pt x="52496" y="22644"/>
                    <a:pt x="51818" y="22952"/>
                    <a:pt x="51233" y="23384"/>
                  </a:cubicBezTo>
                  <a:cubicBezTo>
                    <a:pt x="51171" y="23445"/>
                    <a:pt x="51079" y="23476"/>
                    <a:pt x="50986" y="23507"/>
                  </a:cubicBezTo>
                  <a:cubicBezTo>
                    <a:pt x="50832" y="23568"/>
                    <a:pt x="50678" y="23630"/>
                    <a:pt x="50524" y="23661"/>
                  </a:cubicBezTo>
                  <a:cubicBezTo>
                    <a:pt x="50494" y="23692"/>
                    <a:pt x="50463" y="23692"/>
                    <a:pt x="50432" y="23692"/>
                  </a:cubicBezTo>
                  <a:cubicBezTo>
                    <a:pt x="50401" y="23692"/>
                    <a:pt x="50370" y="23692"/>
                    <a:pt x="50340" y="23661"/>
                  </a:cubicBezTo>
                  <a:cubicBezTo>
                    <a:pt x="50432" y="23599"/>
                    <a:pt x="50494" y="23538"/>
                    <a:pt x="50555" y="23476"/>
                  </a:cubicBezTo>
                  <a:cubicBezTo>
                    <a:pt x="50986" y="23137"/>
                    <a:pt x="51479" y="22829"/>
                    <a:pt x="51972" y="22552"/>
                  </a:cubicBezTo>
                  <a:cubicBezTo>
                    <a:pt x="52712" y="22151"/>
                    <a:pt x="53513" y="21874"/>
                    <a:pt x="54344" y="21689"/>
                  </a:cubicBezTo>
                  <a:cubicBezTo>
                    <a:pt x="54714" y="21628"/>
                    <a:pt x="55084" y="21597"/>
                    <a:pt x="55484" y="21566"/>
                  </a:cubicBezTo>
                  <a:lnTo>
                    <a:pt x="55484" y="21412"/>
                  </a:lnTo>
                  <a:lnTo>
                    <a:pt x="55115" y="21412"/>
                  </a:lnTo>
                  <a:cubicBezTo>
                    <a:pt x="54591" y="21474"/>
                    <a:pt x="54067" y="21597"/>
                    <a:pt x="53543" y="21751"/>
                  </a:cubicBezTo>
                  <a:cubicBezTo>
                    <a:pt x="53081" y="21874"/>
                    <a:pt x="52619" y="22059"/>
                    <a:pt x="52188" y="22275"/>
                  </a:cubicBezTo>
                  <a:cubicBezTo>
                    <a:pt x="51418" y="22675"/>
                    <a:pt x="50678" y="23168"/>
                    <a:pt x="50062" y="23753"/>
                  </a:cubicBezTo>
                  <a:cubicBezTo>
                    <a:pt x="50001" y="23815"/>
                    <a:pt x="49970" y="23877"/>
                    <a:pt x="49877" y="23877"/>
                  </a:cubicBezTo>
                  <a:lnTo>
                    <a:pt x="49847" y="23877"/>
                  </a:lnTo>
                  <a:cubicBezTo>
                    <a:pt x="49816" y="23784"/>
                    <a:pt x="49785" y="23692"/>
                    <a:pt x="49723" y="23599"/>
                  </a:cubicBezTo>
                  <a:cubicBezTo>
                    <a:pt x="49508" y="23230"/>
                    <a:pt x="49354" y="22829"/>
                    <a:pt x="49230" y="22429"/>
                  </a:cubicBezTo>
                  <a:cubicBezTo>
                    <a:pt x="49200" y="22275"/>
                    <a:pt x="49138" y="22120"/>
                    <a:pt x="49046" y="21966"/>
                  </a:cubicBezTo>
                  <a:cubicBezTo>
                    <a:pt x="48768" y="21504"/>
                    <a:pt x="48614" y="20981"/>
                    <a:pt x="48460" y="20488"/>
                  </a:cubicBezTo>
                  <a:cubicBezTo>
                    <a:pt x="48399" y="20334"/>
                    <a:pt x="48399" y="20180"/>
                    <a:pt x="48399" y="20026"/>
                  </a:cubicBezTo>
                  <a:cubicBezTo>
                    <a:pt x="48368" y="19779"/>
                    <a:pt x="48460" y="19625"/>
                    <a:pt x="48645" y="19440"/>
                  </a:cubicBezTo>
                  <a:cubicBezTo>
                    <a:pt x="49292" y="18793"/>
                    <a:pt x="50031" y="18208"/>
                    <a:pt x="50832" y="17715"/>
                  </a:cubicBezTo>
                  <a:cubicBezTo>
                    <a:pt x="51449" y="17315"/>
                    <a:pt x="52126" y="16976"/>
                    <a:pt x="52804" y="16668"/>
                  </a:cubicBezTo>
                  <a:cubicBezTo>
                    <a:pt x="53359" y="16421"/>
                    <a:pt x="53913" y="16236"/>
                    <a:pt x="54498" y="16113"/>
                  </a:cubicBezTo>
                  <a:cubicBezTo>
                    <a:pt x="54837" y="16051"/>
                    <a:pt x="55145" y="15990"/>
                    <a:pt x="55484" y="15928"/>
                  </a:cubicBezTo>
                  <a:lnTo>
                    <a:pt x="55484" y="15189"/>
                  </a:lnTo>
                  <a:cubicBezTo>
                    <a:pt x="54991" y="15220"/>
                    <a:pt x="54498" y="15312"/>
                    <a:pt x="54036" y="15405"/>
                  </a:cubicBezTo>
                  <a:cubicBezTo>
                    <a:pt x="53235" y="15559"/>
                    <a:pt x="52496" y="15805"/>
                    <a:pt x="51787" y="16144"/>
                  </a:cubicBezTo>
                  <a:cubicBezTo>
                    <a:pt x="51048" y="16452"/>
                    <a:pt x="50370" y="16822"/>
                    <a:pt x="49723" y="17253"/>
                  </a:cubicBezTo>
                  <a:cubicBezTo>
                    <a:pt x="49076" y="17684"/>
                    <a:pt x="48491" y="18177"/>
                    <a:pt x="47937" y="18701"/>
                  </a:cubicBezTo>
                  <a:cubicBezTo>
                    <a:pt x="47813" y="18824"/>
                    <a:pt x="47752" y="18855"/>
                    <a:pt x="47690" y="18855"/>
                  </a:cubicBezTo>
                  <a:cubicBezTo>
                    <a:pt x="47598" y="18855"/>
                    <a:pt x="47567" y="18793"/>
                    <a:pt x="47474" y="18639"/>
                  </a:cubicBezTo>
                  <a:lnTo>
                    <a:pt x="47413" y="18516"/>
                  </a:lnTo>
                  <a:cubicBezTo>
                    <a:pt x="47320" y="18424"/>
                    <a:pt x="47351" y="18362"/>
                    <a:pt x="47444" y="18300"/>
                  </a:cubicBezTo>
                  <a:cubicBezTo>
                    <a:pt x="47937" y="17746"/>
                    <a:pt x="48522" y="17284"/>
                    <a:pt x="49107" y="16852"/>
                  </a:cubicBezTo>
                  <a:cubicBezTo>
                    <a:pt x="49816" y="16329"/>
                    <a:pt x="50586" y="15867"/>
                    <a:pt x="51387" y="15497"/>
                  </a:cubicBezTo>
                  <a:cubicBezTo>
                    <a:pt x="52034" y="15189"/>
                    <a:pt x="52712" y="14942"/>
                    <a:pt x="53389" y="14758"/>
                  </a:cubicBezTo>
                  <a:cubicBezTo>
                    <a:pt x="54006" y="14573"/>
                    <a:pt x="54653" y="14419"/>
                    <a:pt x="55330" y="14357"/>
                  </a:cubicBezTo>
                  <a:lnTo>
                    <a:pt x="55484" y="14357"/>
                  </a:lnTo>
                  <a:lnTo>
                    <a:pt x="55484" y="11985"/>
                  </a:lnTo>
                  <a:cubicBezTo>
                    <a:pt x="55053" y="11985"/>
                    <a:pt x="54622" y="12016"/>
                    <a:pt x="54190" y="12077"/>
                  </a:cubicBezTo>
                  <a:cubicBezTo>
                    <a:pt x="53636" y="12170"/>
                    <a:pt x="53081" y="12231"/>
                    <a:pt x="52558" y="12416"/>
                  </a:cubicBezTo>
                  <a:cubicBezTo>
                    <a:pt x="52157" y="12509"/>
                    <a:pt x="51787" y="12601"/>
                    <a:pt x="51418" y="12755"/>
                  </a:cubicBezTo>
                  <a:cubicBezTo>
                    <a:pt x="50586" y="13094"/>
                    <a:pt x="49754" y="13433"/>
                    <a:pt x="49015" y="13926"/>
                  </a:cubicBezTo>
                  <a:cubicBezTo>
                    <a:pt x="48799" y="14049"/>
                    <a:pt x="48584" y="14172"/>
                    <a:pt x="48368" y="14295"/>
                  </a:cubicBezTo>
                  <a:cubicBezTo>
                    <a:pt x="47721" y="14819"/>
                    <a:pt x="47012" y="15281"/>
                    <a:pt x="46427" y="15897"/>
                  </a:cubicBezTo>
                  <a:cubicBezTo>
                    <a:pt x="46365" y="15959"/>
                    <a:pt x="46304" y="16051"/>
                    <a:pt x="46211" y="16051"/>
                  </a:cubicBezTo>
                  <a:cubicBezTo>
                    <a:pt x="46088" y="15774"/>
                    <a:pt x="46088" y="15774"/>
                    <a:pt x="46242" y="15651"/>
                  </a:cubicBezTo>
                  <a:cubicBezTo>
                    <a:pt x="46889" y="14973"/>
                    <a:pt x="47629" y="14419"/>
                    <a:pt x="48399" y="13895"/>
                  </a:cubicBezTo>
                  <a:cubicBezTo>
                    <a:pt x="49076" y="13464"/>
                    <a:pt x="49723" y="13063"/>
                    <a:pt x="50401" y="12601"/>
                  </a:cubicBezTo>
                  <a:cubicBezTo>
                    <a:pt x="50709" y="12416"/>
                    <a:pt x="51048" y="12201"/>
                    <a:pt x="51387" y="12016"/>
                  </a:cubicBezTo>
                  <a:cubicBezTo>
                    <a:pt x="51479" y="11954"/>
                    <a:pt x="51603" y="11862"/>
                    <a:pt x="51664" y="11739"/>
                  </a:cubicBezTo>
                  <a:cubicBezTo>
                    <a:pt x="51664" y="11708"/>
                    <a:pt x="51695" y="11677"/>
                    <a:pt x="51726" y="11677"/>
                  </a:cubicBezTo>
                  <a:cubicBezTo>
                    <a:pt x="51757" y="11677"/>
                    <a:pt x="51787" y="11677"/>
                    <a:pt x="51787" y="11708"/>
                  </a:cubicBezTo>
                  <a:lnTo>
                    <a:pt x="51849" y="11708"/>
                  </a:lnTo>
                  <a:cubicBezTo>
                    <a:pt x="51911" y="11708"/>
                    <a:pt x="51972" y="11677"/>
                    <a:pt x="52003" y="11646"/>
                  </a:cubicBezTo>
                  <a:cubicBezTo>
                    <a:pt x="52404" y="11461"/>
                    <a:pt x="52804" y="11276"/>
                    <a:pt x="53205" y="11092"/>
                  </a:cubicBezTo>
                  <a:cubicBezTo>
                    <a:pt x="53235" y="11061"/>
                    <a:pt x="53266" y="11030"/>
                    <a:pt x="53328" y="11030"/>
                  </a:cubicBezTo>
                  <a:lnTo>
                    <a:pt x="53359" y="11030"/>
                  </a:lnTo>
                  <a:cubicBezTo>
                    <a:pt x="53420" y="11092"/>
                    <a:pt x="53451" y="11092"/>
                    <a:pt x="53482" y="11092"/>
                  </a:cubicBezTo>
                  <a:cubicBezTo>
                    <a:pt x="53574" y="11092"/>
                    <a:pt x="53636" y="11030"/>
                    <a:pt x="53698" y="10968"/>
                  </a:cubicBezTo>
                  <a:cubicBezTo>
                    <a:pt x="53790" y="10907"/>
                    <a:pt x="53852" y="10814"/>
                    <a:pt x="53975" y="10783"/>
                  </a:cubicBezTo>
                  <a:cubicBezTo>
                    <a:pt x="54344" y="10691"/>
                    <a:pt x="54714" y="10568"/>
                    <a:pt x="55084" y="10475"/>
                  </a:cubicBezTo>
                  <a:cubicBezTo>
                    <a:pt x="55115" y="10568"/>
                    <a:pt x="55115" y="10629"/>
                    <a:pt x="55145" y="10660"/>
                  </a:cubicBezTo>
                  <a:cubicBezTo>
                    <a:pt x="55176" y="10722"/>
                    <a:pt x="55238" y="10783"/>
                    <a:pt x="55299" y="10845"/>
                  </a:cubicBezTo>
                  <a:cubicBezTo>
                    <a:pt x="55361" y="10814"/>
                    <a:pt x="55423" y="10783"/>
                    <a:pt x="55484" y="10753"/>
                  </a:cubicBezTo>
                  <a:lnTo>
                    <a:pt x="55484" y="9089"/>
                  </a:lnTo>
                  <a:cubicBezTo>
                    <a:pt x="55423" y="9120"/>
                    <a:pt x="55361" y="9151"/>
                    <a:pt x="55330" y="9182"/>
                  </a:cubicBezTo>
                  <a:cubicBezTo>
                    <a:pt x="54899" y="9428"/>
                    <a:pt x="54529" y="9736"/>
                    <a:pt x="54098" y="9952"/>
                  </a:cubicBezTo>
                  <a:cubicBezTo>
                    <a:pt x="53543" y="10229"/>
                    <a:pt x="52989" y="10537"/>
                    <a:pt x="52434" y="10783"/>
                  </a:cubicBezTo>
                  <a:cubicBezTo>
                    <a:pt x="51387" y="11276"/>
                    <a:pt x="50340" y="11769"/>
                    <a:pt x="49261" y="12231"/>
                  </a:cubicBezTo>
                  <a:cubicBezTo>
                    <a:pt x="47967" y="12848"/>
                    <a:pt x="46704" y="13525"/>
                    <a:pt x="45564" y="14419"/>
                  </a:cubicBezTo>
                  <a:cubicBezTo>
                    <a:pt x="45564" y="14419"/>
                    <a:pt x="45534" y="14450"/>
                    <a:pt x="45534" y="14450"/>
                  </a:cubicBezTo>
                  <a:cubicBezTo>
                    <a:pt x="45534" y="14450"/>
                    <a:pt x="45503" y="14419"/>
                    <a:pt x="45503" y="14388"/>
                  </a:cubicBezTo>
                  <a:lnTo>
                    <a:pt x="45564" y="14295"/>
                  </a:lnTo>
                  <a:cubicBezTo>
                    <a:pt x="45842" y="14080"/>
                    <a:pt x="46088" y="13833"/>
                    <a:pt x="46335" y="13649"/>
                  </a:cubicBezTo>
                  <a:cubicBezTo>
                    <a:pt x="46766" y="13279"/>
                    <a:pt x="47197" y="12940"/>
                    <a:pt x="47598" y="12509"/>
                  </a:cubicBezTo>
                  <a:cubicBezTo>
                    <a:pt x="48183" y="11954"/>
                    <a:pt x="48799" y="11430"/>
                    <a:pt x="49446" y="10968"/>
                  </a:cubicBezTo>
                  <a:cubicBezTo>
                    <a:pt x="51264" y="9705"/>
                    <a:pt x="53235" y="8843"/>
                    <a:pt x="55392" y="8319"/>
                  </a:cubicBezTo>
                  <a:cubicBezTo>
                    <a:pt x="55423" y="8288"/>
                    <a:pt x="55454" y="8288"/>
                    <a:pt x="55484" y="8288"/>
                  </a:cubicBezTo>
                  <a:lnTo>
                    <a:pt x="55484" y="6902"/>
                  </a:lnTo>
                  <a:cubicBezTo>
                    <a:pt x="54837" y="7025"/>
                    <a:pt x="54221" y="7210"/>
                    <a:pt x="53605" y="7426"/>
                  </a:cubicBezTo>
                  <a:cubicBezTo>
                    <a:pt x="53328" y="7518"/>
                    <a:pt x="53020" y="7610"/>
                    <a:pt x="52742" y="7672"/>
                  </a:cubicBezTo>
                  <a:cubicBezTo>
                    <a:pt x="51911" y="7888"/>
                    <a:pt x="51141" y="8196"/>
                    <a:pt x="50340" y="8504"/>
                  </a:cubicBezTo>
                  <a:cubicBezTo>
                    <a:pt x="50247" y="8565"/>
                    <a:pt x="50155" y="8627"/>
                    <a:pt x="50031" y="8627"/>
                  </a:cubicBezTo>
                  <a:lnTo>
                    <a:pt x="50001" y="8627"/>
                  </a:lnTo>
                  <a:lnTo>
                    <a:pt x="49939" y="8565"/>
                  </a:lnTo>
                  <a:cubicBezTo>
                    <a:pt x="50001" y="8257"/>
                    <a:pt x="49908" y="7949"/>
                    <a:pt x="49723" y="7672"/>
                  </a:cubicBezTo>
                  <a:cubicBezTo>
                    <a:pt x="49569" y="7395"/>
                    <a:pt x="49385" y="7117"/>
                    <a:pt x="49230" y="6840"/>
                  </a:cubicBezTo>
                  <a:cubicBezTo>
                    <a:pt x="49015" y="6470"/>
                    <a:pt x="48707" y="6224"/>
                    <a:pt x="48275" y="6162"/>
                  </a:cubicBezTo>
                  <a:cubicBezTo>
                    <a:pt x="48152" y="6132"/>
                    <a:pt x="48060" y="6101"/>
                    <a:pt x="47998" y="5978"/>
                  </a:cubicBezTo>
                  <a:cubicBezTo>
                    <a:pt x="47567" y="5207"/>
                    <a:pt x="47105" y="4468"/>
                    <a:pt x="46674" y="3698"/>
                  </a:cubicBezTo>
                  <a:lnTo>
                    <a:pt x="35337" y="3698"/>
                  </a:lnTo>
                  <a:cubicBezTo>
                    <a:pt x="34628" y="3852"/>
                    <a:pt x="33981" y="4160"/>
                    <a:pt x="33426" y="4684"/>
                  </a:cubicBezTo>
                  <a:cubicBezTo>
                    <a:pt x="33365" y="4560"/>
                    <a:pt x="33303" y="4468"/>
                    <a:pt x="33272" y="4376"/>
                  </a:cubicBezTo>
                  <a:cubicBezTo>
                    <a:pt x="33149" y="4160"/>
                    <a:pt x="33057" y="3913"/>
                    <a:pt x="32964" y="3698"/>
                  </a:cubicBezTo>
                  <a:lnTo>
                    <a:pt x="32225" y="3698"/>
                  </a:lnTo>
                  <a:cubicBezTo>
                    <a:pt x="32287" y="3790"/>
                    <a:pt x="32317" y="3883"/>
                    <a:pt x="32379" y="3975"/>
                  </a:cubicBezTo>
                  <a:cubicBezTo>
                    <a:pt x="32379" y="4037"/>
                    <a:pt x="32441" y="4098"/>
                    <a:pt x="32379" y="4160"/>
                  </a:cubicBezTo>
                  <a:cubicBezTo>
                    <a:pt x="32194" y="4006"/>
                    <a:pt x="32009" y="3852"/>
                    <a:pt x="31855" y="3698"/>
                  </a:cubicBezTo>
                  <a:lnTo>
                    <a:pt x="31424" y="3698"/>
                  </a:lnTo>
                  <a:cubicBezTo>
                    <a:pt x="31855" y="4037"/>
                    <a:pt x="32256" y="4376"/>
                    <a:pt x="32626" y="4776"/>
                  </a:cubicBezTo>
                  <a:cubicBezTo>
                    <a:pt x="32718" y="4869"/>
                    <a:pt x="32810" y="4930"/>
                    <a:pt x="32841" y="5053"/>
                  </a:cubicBezTo>
                  <a:cubicBezTo>
                    <a:pt x="32903" y="5177"/>
                    <a:pt x="32934" y="5269"/>
                    <a:pt x="32872" y="5392"/>
                  </a:cubicBezTo>
                  <a:cubicBezTo>
                    <a:pt x="32749" y="5546"/>
                    <a:pt x="32687" y="5731"/>
                    <a:pt x="32595" y="5916"/>
                  </a:cubicBezTo>
                  <a:cubicBezTo>
                    <a:pt x="31825" y="5115"/>
                    <a:pt x="31024" y="4345"/>
                    <a:pt x="30099" y="3698"/>
                  </a:cubicBezTo>
                  <a:lnTo>
                    <a:pt x="29606" y="3698"/>
                  </a:lnTo>
                  <a:cubicBezTo>
                    <a:pt x="29699" y="3759"/>
                    <a:pt x="29791" y="3821"/>
                    <a:pt x="29884" y="3883"/>
                  </a:cubicBezTo>
                  <a:cubicBezTo>
                    <a:pt x="30808" y="4530"/>
                    <a:pt x="31640" y="5269"/>
                    <a:pt x="32441" y="6101"/>
                  </a:cubicBezTo>
                  <a:cubicBezTo>
                    <a:pt x="32533" y="6193"/>
                    <a:pt x="32595" y="6286"/>
                    <a:pt x="32564" y="6440"/>
                  </a:cubicBezTo>
                  <a:cubicBezTo>
                    <a:pt x="32564" y="6594"/>
                    <a:pt x="32626" y="6748"/>
                    <a:pt x="32718" y="6902"/>
                  </a:cubicBezTo>
                  <a:cubicBezTo>
                    <a:pt x="32749" y="7025"/>
                    <a:pt x="32810" y="7117"/>
                    <a:pt x="32810" y="7271"/>
                  </a:cubicBezTo>
                  <a:cubicBezTo>
                    <a:pt x="32687" y="7302"/>
                    <a:pt x="32564" y="7333"/>
                    <a:pt x="32471" y="7426"/>
                  </a:cubicBezTo>
                  <a:cubicBezTo>
                    <a:pt x="32287" y="7610"/>
                    <a:pt x="32071" y="7703"/>
                    <a:pt x="31855" y="7764"/>
                  </a:cubicBezTo>
                  <a:cubicBezTo>
                    <a:pt x="31763" y="7795"/>
                    <a:pt x="31670" y="7857"/>
                    <a:pt x="31609" y="7918"/>
                  </a:cubicBezTo>
                  <a:cubicBezTo>
                    <a:pt x="31054" y="8288"/>
                    <a:pt x="30469" y="8596"/>
                    <a:pt x="29976" y="9058"/>
                  </a:cubicBezTo>
                  <a:lnTo>
                    <a:pt x="29914" y="9058"/>
                  </a:lnTo>
                  <a:cubicBezTo>
                    <a:pt x="29945" y="8935"/>
                    <a:pt x="29976" y="8781"/>
                    <a:pt x="29822" y="8689"/>
                  </a:cubicBezTo>
                  <a:cubicBezTo>
                    <a:pt x="29791" y="8812"/>
                    <a:pt x="29760" y="8873"/>
                    <a:pt x="29699" y="8935"/>
                  </a:cubicBezTo>
                  <a:cubicBezTo>
                    <a:pt x="29699" y="8935"/>
                    <a:pt x="29699" y="8904"/>
                    <a:pt x="29668" y="8904"/>
                  </a:cubicBezTo>
                  <a:cubicBezTo>
                    <a:pt x="29545" y="8750"/>
                    <a:pt x="29452" y="8627"/>
                    <a:pt x="29298" y="8504"/>
                  </a:cubicBezTo>
                  <a:cubicBezTo>
                    <a:pt x="28097" y="7395"/>
                    <a:pt x="26803" y="6409"/>
                    <a:pt x="25417" y="5577"/>
                  </a:cubicBezTo>
                  <a:lnTo>
                    <a:pt x="25324" y="5515"/>
                  </a:lnTo>
                  <a:lnTo>
                    <a:pt x="25263" y="5454"/>
                  </a:lnTo>
                  <a:lnTo>
                    <a:pt x="25324" y="5423"/>
                  </a:lnTo>
                  <a:cubicBezTo>
                    <a:pt x="25386" y="5423"/>
                    <a:pt x="25447" y="5392"/>
                    <a:pt x="25509" y="5331"/>
                  </a:cubicBezTo>
                  <a:cubicBezTo>
                    <a:pt x="25663" y="5207"/>
                    <a:pt x="25848" y="5084"/>
                    <a:pt x="26033" y="4961"/>
                  </a:cubicBezTo>
                  <a:cubicBezTo>
                    <a:pt x="26187" y="5177"/>
                    <a:pt x="26402" y="5300"/>
                    <a:pt x="26587" y="5423"/>
                  </a:cubicBezTo>
                  <a:cubicBezTo>
                    <a:pt x="27850" y="6255"/>
                    <a:pt x="29021" y="7179"/>
                    <a:pt x="30130" y="8196"/>
                  </a:cubicBezTo>
                  <a:cubicBezTo>
                    <a:pt x="30223" y="8288"/>
                    <a:pt x="30346" y="8381"/>
                    <a:pt x="30469" y="8442"/>
                  </a:cubicBezTo>
                  <a:cubicBezTo>
                    <a:pt x="30500" y="8442"/>
                    <a:pt x="30500" y="8473"/>
                    <a:pt x="30531" y="8473"/>
                  </a:cubicBezTo>
                  <a:cubicBezTo>
                    <a:pt x="30561" y="8473"/>
                    <a:pt x="30623" y="8442"/>
                    <a:pt x="30654" y="8411"/>
                  </a:cubicBezTo>
                  <a:cubicBezTo>
                    <a:pt x="30715" y="8350"/>
                    <a:pt x="30746" y="8257"/>
                    <a:pt x="30715" y="8165"/>
                  </a:cubicBezTo>
                  <a:cubicBezTo>
                    <a:pt x="30685" y="8165"/>
                    <a:pt x="30685" y="8134"/>
                    <a:pt x="30654" y="8134"/>
                  </a:cubicBezTo>
                  <a:cubicBezTo>
                    <a:pt x="30623" y="8134"/>
                    <a:pt x="30592" y="8165"/>
                    <a:pt x="30561" y="8165"/>
                  </a:cubicBezTo>
                  <a:cubicBezTo>
                    <a:pt x="30561" y="8196"/>
                    <a:pt x="30561" y="8257"/>
                    <a:pt x="30531" y="8257"/>
                  </a:cubicBezTo>
                  <a:lnTo>
                    <a:pt x="30500" y="8257"/>
                  </a:lnTo>
                  <a:cubicBezTo>
                    <a:pt x="30192" y="7918"/>
                    <a:pt x="29853" y="7580"/>
                    <a:pt x="29514" y="7302"/>
                  </a:cubicBezTo>
                  <a:cubicBezTo>
                    <a:pt x="28497" y="6409"/>
                    <a:pt x="27450" y="5608"/>
                    <a:pt x="26279" y="4930"/>
                  </a:cubicBezTo>
                  <a:lnTo>
                    <a:pt x="26248" y="4869"/>
                  </a:lnTo>
                  <a:cubicBezTo>
                    <a:pt x="26218" y="4838"/>
                    <a:pt x="26187" y="4807"/>
                    <a:pt x="26248" y="4807"/>
                  </a:cubicBezTo>
                  <a:cubicBezTo>
                    <a:pt x="26341" y="4776"/>
                    <a:pt x="26402" y="4745"/>
                    <a:pt x="26464" y="4684"/>
                  </a:cubicBezTo>
                  <a:cubicBezTo>
                    <a:pt x="26618" y="4560"/>
                    <a:pt x="26803" y="4468"/>
                    <a:pt x="26988" y="4345"/>
                  </a:cubicBezTo>
                  <a:cubicBezTo>
                    <a:pt x="27049" y="4499"/>
                    <a:pt x="27203" y="4591"/>
                    <a:pt x="27327" y="4653"/>
                  </a:cubicBezTo>
                  <a:cubicBezTo>
                    <a:pt x="28621" y="5515"/>
                    <a:pt x="29853" y="6501"/>
                    <a:pt x="30993" y="7580"/>
                  </a:cubicBezTo>
                  <a:cubicBezTo>
                    <a:pt x="31085" y="7672"/>
                    <a:pt x="31208" y="7764"/>
                    <a:pt x="31332" y="7826"/>
                  </a:cubicBezTo>
                  <a:cubicBezTo>
                    <a:pt x="31332" y="7857"/>
                    <a:pt x="31362" y="7857"/>
                    <a:pt x="31393" y="7857"/>
                  </a:cubicBezTo>
                  <a:cubicBezTo>
                    <a:pt x="31424" y="7857"/>
                    <a:pt x="31455" y="7826"/>
                    <a:pt x="31486" y="7795"/>
                  </a:cubicBezTo>
                  <a:cubicBezTo>
                    <a:pt x="31578" y="7734"/>
                    <a:pt x="31578" y="7641"/>
                    <a:pt x="31547" y="7518"/>
                  </a:cubicBezTo>
                  <a:lnTo>
                    <a:pt x="31455" y="7518"/>
                  </a:lnTo>
                  <a:cubicBezTo>
                    <a:pt x="31424" y="7580"/>
                    <a:pt x="31455" y="7641"/>
                    <a:pt x="31362" y="7672"/>
                  </a:cubicBezTo>
                  <a:cubicBezTo>
                    <a:pt x="31085" y="7364"/>
                    <a:pt x="30777" y="7056"/>
                    <a:pt x="30469" y="6779"/>
                  </a:cubicBezTo>
                  <a:cubicBezTo>
                    <a:pt x="29452" y="5854"/>
                    <a:pt x="28405" y="4992"/>
                    <a:pt x="27203" y="4283"/>
                  </a:cubicBezTo>
                  <a:cubicBezTo>
                    <a:pt x="27173" y="4252"/>
                    <a:pt x="27173" y="4191"/>
                    <a:pt x="27203" y="4191"/>
                  </a:cubicBezTo>
                  <a:cubicBezTo>
                    <a:pt x="27327" y="4160"/>
                    <a:pt x="27388" y="4098"/>
                    <a:pt x="27481" y="4037"/>
                  </a:cubicBezTo>
                  <a:cubicBezTo>
                    <a:pt x="27635" y="3944"/>
                    <a:pt x="27789" y="3852"/>
                    <a:pt x="27943" y="3729"/>
                  </a:cubicBezTo>
                  <a:cubicBezTo>
                    <a:pt x="28004" y="3913"/>
                    <a:pt x="28158" y="3975"/>
                    <a:pt x="28282" y="4068"/>
                  </a:cubicBezTo>
                  <a:cubicBezTo>
                    <a:pt x="28528" y="4222"/>
                    <a:pt x="28775" y="4376"/>
                    <a:pt x="29021" y="4560"/>
                  </a:cubicBezTo>
                  <a:cubicBezTo>
                    <a:pt x="30038" y="5269"/>
                    <a:pt x="30962" y="6070"/>
                    <a:pt x="31794" y="6963"/>
                  </a:cubicBezTo>
                  <a:cubicBezTo>
                    <a:pt x="31948" y="7087"/>
                    <a:pt x="32071" y="7210"/>
                    <a:pt x="32225" y="7302"/>
                  </a:cubicBezTo>
                  <a:cubicBezTo>
                    <a:pt x="32256" y="7333"/>
                    <a:pt x="32287" y="7333"/>
                    <a:pt x="32287" y="7333"/>
                  </a:cubicBezTo>
                  <a:cubicBezTo>
                    <a:pt x="32348" y="7333"/>
                    <a:pt x="32379" y="7302"/>
                    <a:pt x="32410" y="7271"/>
                  </a:cubicBezTo>
                  <a:cubicBezTo>
                    <a:pt x="32502" y="7210"/>
                    <a:pt x="32533" y="7117"/>
                    <a:pt x="32471" y="6994"/>
                  </a:cubicBezTo>
                  <a:lnTo>
                    <a:pt x="32471" y="6994"/>
                  </a:lnTo>
                  <a:lnTo>
                    <a:pt x="32379" y="7025"/>
                  </a:lnTo>
                  <a:cubicBezTo>
                    <a:pt x="32348" y="7056"/>
                    <a:pt x="32348" y="7117"/>
                    <a:pt x="32317" y="7179"/>
                  </a:cubicBezTo>
                  <a:cubicBezTo>
                    <a:pt x="31085" y="5824"/>
                    <a:pt x="29760" y="4653"/>
                    <a:pt x="28220" y="3698"/>
                  </a:cubicBezTo>
                  <a:close/>
                  <a:moveTo>
                    <a:pt x="77573" y="35737"/>
                  </a:moveTo>
                  <a:cubicBezTo>
                    <a:pt x="77635" y="35799"/>
                    <a:pt x="77696" y="35860"/>
                    <a:pt x="77789" y="35922"/>
                  </a:cubicBezTo>
                  <a:cubicBezTo>
                    <a:pt x="77819" y="35953"/>
                    <a:pt x="77850" y="35953"/>
                    <a:pt x="77881" y="35953"/>
                  </a:cubicBezTo>
                  <a:lnTo>
                    <a:pt x="77943" y="35953"/>
                  </a:lnTo>
                  <a:cubicBezTo>
                    <a:pt x="78035" y="35891"/>
                    <a:pt x="78127" y="35830"/>
                    <a:pt x="78220" y="35768"/>
                  </a:cubicBezTo>
                  <a:cubicBezTo>
                    <a:pt x="78220" y="35768"/>
                    <a:pt x="78220" y="35737"/>
                    <a:pt x="78220" y="35737"/>
                  </a:cubicBezTo>
                  <a:close/>
                  <a:moveTo>
                    <a:pt x="56655" y="35737"/>
                  </a:moveTo>
                  <a:cubicBezTo>
                    <a:pt x="56717" y="35860"/>
                    <a:pt x="56778" y="35984"/>
                    <a:pt x="56871" y="36107"/>
                  </a:cubicBezTo>
                  <a:lnTo>
                    <a:pt x="56932" y="36107"/>
                  </a:lnTo>
                  <a:cubicBezTo>
                    <a:pt x="56932" y="36107"/>
                    <a:pt x="56963" y="36107"/>
                    <a:pt x="56963" y="36076"/>
                  </a:cubicBezTo>
                  <a:cubicBezTo>
                    <a:pt x="57055" y="35984"/>
                    <a:pt x="57086" y="35860"/>
                    <a:pt x="57055" y="35768"/>
                  </a:cubicBezTo>
                  <a:cubicBezTo>
                    <a:pt x="57055" y="35737"/>
                    <a:pt x="57055" y="35737"/>
                    <a:pt x="57055" y="35737"/>
                  </a:cubicBezTo>
                  <a:close/>
                  <a:moveTo>
                    <a:pt x="6224" y="35830"/>
                  </a:moveTo>
                  <a:lnTo>
                    <a:pt x="6224" y="35830"/>
                  </a:lnTo>
                  <a:cubicBezTo>
                    <a:pt x="6070" y="36107"/>
                    <a:pt x="5885" y="36292"/>
                    <a:pt x="5823" y="36538"/>
                  </a:cubicBezTo>
                  <a:cubicBezTo>
                    <a:pt x="5731" y="36754"/>
                    <a:pt x="5669" y="37000"/>
                    <a:pt x="5577" y="37278"/>
                  </a:cubicBezTo>
                  <a:cubicBezTo>
                    <a:pt x="5485" y="36723"/>
                    <a:pt x="5700" y="36230"/>
                    <a:pt x="6224" y="35830"/>
                  </a:cubicBezTo>
                  <a:close/>
                  <a:moveTo>
                    <a:pt x="79976" y="37616"/>
                  </a:moveTo>
                  <a:lnTo>
                    <a:pt x="79976" y="37678"/>
                  </a:lnTo>
                  <a:cubicBezTo>
                    <a:pt x="79976" y="37771"/>
                    <a:pt x="79914" y="37801"/>
                    <a:pt x="79853" y="37832"/>
                  </a:cubicBezTo>
                  <a:cubicBezTo>
                    <a:pt x="79267" y="38171"/>
                    <a:pt x="78682" y="38541"/>
                    <a:pt x="78097" y="38910"/>
                  </a:cubicBezTo>
                  <a:lnTo>
                    <a:pt x="78035" y="38941"/>
                  </a:lnTo>
                  <a:lnTo>
                    <a:pt x="77912" y="38910"/>
                  </a:lnTo>
                  <a:lnTo>
                    <a:pt x="77943" y="38849"/>
                  </a:lnTo>
                  <a:cubicBezTo>
                    <a:pt x="78004" y="38818"/>
                    <a:pt x="78066" y="38756"/>
                    <a:pt x="78127" y="38726"/>
                  </a:cubicBezTo>
                  <a:cubicBezTo>
                    <a:pt x="78651" y="38387"/>
                    <a:pt x="79206" y="38048"/>
                    <a:pt x="79729" y="37709"/>
                  </a:cubicBezTo>
                  <a:cubicBezTo>
                    <a:pt x="79791" y="37678"/>
                    <a:pt x="79822" y="37647"/>
                    <a:pt x="79883" y="37616"/>
                  </a:cubicBezTo>
                  <a:close/>
                  <a:moveTo>
                    <a:pt x="85306" y="39064"/>
                  </a:moveTo>
                  <a:lnTo>
                    <a:pt x="85336" y="39157"/>
                  </a:lnTo>
                  <a:cubicBezTo>
                    <a:pt x="85275" y="39157"/>
                    <a:pt x="85275" y="39126"/>
                    <a:pt x="85244" y="39095"/>
                  </a:cubicBezTo>
                  <a:lnTo>
                    <a:pt x="85306" y="39064"/>
                  </a:lnTo>
                  <a:close/>
                  <a:moveTo>
                    <a:pt x="5269" y="40605"/>
                  </a:moveTo>
                  <a:lnTo>
                    <a:pt x="5300" y="40666"/>
                  </a:lnTo>
                  <a:lnTo>
                    <a:pt x="5269" y="40697"/>
                  </a:lnTo>
                  <a:lnTo>
                    <a:pt x="5238" y="40636"/>
                  </a:lnTo>
                  <a:lnTo>
                    <a:pt x="5269" y="40605"/>
                  </a:lnTo>
                  <a:close/>
                  <a:moveTo>
                    <a:pt x="84597" y="40328"/>
                  </a:moveTo>
                  <a:cubicBezTo>
                    <a:pt x="84597" y="40512"/>
                    <a:pt x="84535" y="40697"/>
                    <a:pt x="84505" y="40851"/>
                  </a:cubicBezTo>
                  <a:cubicBezTo>
                    <a:pt x="84350" y="40820"/>
                    <a:pt x="84289" y="40728"/>
                    <a:pt x="84166" y="40636"/>
                  </a:cubicBezTo>
                  <a:cubicBezTo>
                    <a:pt x="84104" y="40574"/>
                    <a:pt x="84135" y="40482"/>
                    <a:pt x="84227" y="40451"/>
                  </a:cubicBezTo>
                  <a:cubicBezTo>
                    <a:pt x="84350" y="40420"/>
                    <a:pt x="84474" y="40389"/>
                    <a:pt x="84597" y="40328"/>
                  </a:cubicBezTo>
                  <a:close/>
                  <a:moveTo>
                    <a:pt x="5361" y="40820"/>
                  </a:moveTo>
                  <a:lnTo>
                    <a:pt x="5392" y="40851"/>
                  </a:lnTo>
                  <a:lnTo>
                    <a:pt x="5392" y="40944"/>
                  </a:lnTo>
                  <a:lnTo>
                    <a:pt x="5331" y="40882"/>
                  </a:lnTo>
                  <a:lnTo>
                    <a:pt x="5361" y="40820"/>
                  </a:lnTo>
                  <a:close/>
                  <a:moveTo>
                    <a:pt x="5392" y="40974"/>
                  </a:moveTo>
                  <a:lnTo>
                    <a:pt x="5454" y="41005"/>
                  </a:lnTo>
                  <a:lnTo>
                    <a:pt x="5423" y="41067"/>
                  </a:lnTo>
                  <a:lnTo>
                    <a:pt x="5392" y="41036"/>
                  </a:lnTo>
                  <a:lnTo>
                    <a:pt x="5392" y="40974"/>
                  </a:lnTo>
                  <a:close/>
                  <a:moveTo>
                    <a:pt x="9151" y="41960"/>
                  </a:moveTo>
                  <a:cubicBezTo>
                    <a:pt x="9366" y="41991"/>
                    <a:pt x="9489" y="42022"/>
                    <a:pt x="9613" y="42053"/>
                  </a:cubicBezTo>
                  <a:cubicBezTo>
                    <a:pt x="9582" y="42053"/>
                    <a:pt x="9520" y="42084"/>
                    <a:pt x="9489" y="42084"/>
                  </a:cubicBezTo>
                  <a:cubicBezTo>
                    <a:pt x="9397" y="42084"/>
                    <a:pt x="9274" y="42022"/>
                    <a:pt x="9151" y="41960"/>
                  </a:cubicBezTo>
                  <a:close/>
                  <a:moveTo>
                    <a:pt x="3236" y="38263"/>
                  </a:moveTo>
                  <a:lnTo>
                    <a:pt x="3236" y="38263"/>
                  </a:lnTo>
                  <a:cubicBezTo>
                    <a:pt x="3513" y="38448"/>
                    <a:pt x="3821" y="38510"/>
                    <a:pt x="4129" y="38572"/>
                  </a:cubicBezTo>
                  <a:cubicBezTo>
                    <a:pt x="4314" y="38572"/>
                    <a:pt x="4406" y="38633"/>
                    <a:pt x="4437" y="38849"/>
                  </a:cubicBezTo>
                  <a:cubicBezTo>
                    <a:pt x="4437" y="38910"/>
                    <a:pt x="4437" y="38972"/>
                    <a:pt x="4468" y="39034"/>
                  </a:cubicBezTo>
                  <a:cubicBezTo>
                    <a:pt x="4591" y="39650"/>
                    <a:pt x="4745" y="40266"/>
                    <a:pt x="4961" y="40851"/>
                  </a:cubicBezTo>
                  <a:cubicBezTo>
                    <a:pt x="5084" y="41190"/>
                    <a:pt x="5238" y="41529"/>
                    <a:pt x="5361" y="41868"/>
                  </a:cubicBezTo>
                  <a:cubicBezTo>
                    <a:pt x="5053" y="42053"/>
                    <a:pt x="4745" y="42238"/>
                    <a:pt x="4437" y="42422"/>
                  </a:cubicBezTo>
                  <a:cubicBezTo>
                    <a:pt x="4314" y="42330"/>
                    <a:pt x="4221" y="42176"/>
                    <a:pt x="4160" y="42053"/>
                  </a:cubicBezTo>
                  <a:cubicBezTo>
                    <a:pt x="4037" y="41775"/>
                    <a:pt x="3944" y="41498"/>
                    <a:pt x="3852" y="41221"/>
                  </a:cubicBezTo>
                  <a:cubicBezTo>
                    <a:pt x="3605" y="40574"/>
                    <a:pt x="3451" y="39896"/>
                    <a:pt x="3328" y="39218"/>
                  </a:cubicBezTo>
                  <a:cubicBezTo>
                    <a:pt x="3297" y="38910"/>
                    <a:pt x="3205" y="38602"/>
                    <a:pt x="3236" y="38263"/>
                  </a:cubicBezTo>
                  <a:close/>
                  <a:moveTo>
                    <a:pt x="9520" y="42915"/>
                  </a:moveTo>
                  <a:lnTo>
                    <a:pt x="9489" y="42946"/>
                  </a:lnTo>
                  <a:cubicBezTo>
                    <a:pt x="9459" y="42946"/>
                    <a:pt x="9397" y="42915"/>
                    <a:pt x="9366" y="42915"/>
                  </a:cubicBezTo>
                  <a:close/>
                  <a:moveTo>
                    <a:pt x="58288" y="35737"/>
                  </a:moveTo>
                  <a:cubicBezTo>
                    <a:pt x="58257" y="35830"/>
                    <a:pt x="58226" y="35922"/>
                    <a:pt x="58195" y="35984"/>
                  </a:cubicBezTo>
                  <a:cubicBezTo>
                    <a:pt x="58072" y="36230"/>
                    <a:pt x="57826" y="36384"/>
                    <a:pt x="57579" y="36384"/>
                  </a:cubicBezTo>
                  <a:cubicBezTo>
                    <a:pt x="57456" y="36384"/>
                    <a:pt x="57302" y="36323"/>
                    <a:pt x="57148" y="36230"/>
                  </a:cubicBezTo>
                  <a:cubicBezTo>
                    <a:pt x="57086" y="36199"/>
                    <a:pt x="57055" y="36076"/>
                    <a:pt x="56963" y="36076"/>
                  </a:cubicBezTo>
                  <a:cubicBezTo>
                    <a:pt x="56963" y="36107"/>
                    <a:pt x="56963" y="36107"/>
                    <a:pt x="56963" y="36107"/>
                  </a:cubicBezTo>
                  <a:lnTo>
                    <a:pt x="56932" y="36107"/>
                  </a:lnTo>
                  <a:cubicBezTo>
                    <a:pt x="56932" y="36169"/>
                    <a:pt x="56932" y="36292"/>
                    <a:pt x="56809" y="36292"/>
                  </a:cubicBezTo>
                  <a:cubicBezTo>
                    <a:pt x="56747" y="36292"/>
                    <a:pt x="56717" y="36323"/>
                    <a:pt x="56655" y="36323"/>
                  </a:cubicBezTo>
                  <a:cubicBezTo>
                    <a:pt x="56254" y="36415"/>
                    <a:pt x="55854" y="36507"/>
                    <a:pt x="55484" y="36631"/>
                  </a:cubicBezTo>
                  <a:lnTo>
                    <a:pt x="55484" y="36908"/>
                  </a:lnTo>
                  <a:cubicBezTo>
                    <a:pt x="55885" y="36754"/>
                    <a:pt x="56316" y="36661"/>
                    <a:pt x="56778" y="36569"/>
                  </a:cubicBezTo>
                  <a:cubicBezTo>
                    <a:pt x="56901" y="36538"/>
                    <a:pt x="57025" y="36477"/>
                    <a:pt x="57148" y="36477"/>
                  </a:cubicBezTo>
                  <a:lnTo>
                    <a:pt x="57210" y="36477"/>
                  </a:lnTo>
                  <a:cubicBezTo>
                    <a:pt x="57333" y="36507"/>
                    <a:pt x="57425" y="36507"/>
                    <a:pt x="57518" y="36507"/>
                  </a:cubicBezTo>
                  <a:lnTo>
                    <a:pt x="58195" y="36507"/>
                  </a:lnTo>
                  <a:cubicBezTo>
                    <a:pt x="58503" y="36507"/>
                    <a:pt x="58781" y="36477"/>
                    <a:pt x="59089" y="36446"/>
                  </a:cubicBezTo>
                  <a:cubicBezTo>
                    <a:pt x="59366" y="36384"/>
                    <a:pt x="59674" y="36384"/>
                    <a:pt x="59982" y="36353"/>
                  </a:cubicBezTo>
                  <a:lnTo>
                    <a:pt x="60044" y="36353"/>
                  </a:lnTo>
                  <a:cubicBezTo>
                    <a:pt x="60167" y="36353"/>
                    <a:pt x="60167" y="36384"/>
                    <a:pt x="60167" y="36507"/>
                  </a:cubicBezTo>
                  <a:cubicBezTo>
                    <a:pt x="60198" y="36939"/>
                    <a:pt x="60198" y="37339"/>
                    <a:pt x="60229" y="37740"/>
                  </a:cubicBezTo>
                  <a:cubicBezTo>
                    <a:pt x="60290" y="38356"/>
                    <a:pt x="60229" y="38941"/>
                    <a:pt x="60167" y="39527"/>
                  </a:cubicBezTo>
                  <a:cubicBezTo>
                    <a:pt x="60044" y="40358"/>
                    <a:pt x="59797" y="41159"/>
                    <a:pt x="59520" y="41960"/>
                  </a:cubicBezTo>
                  <a:cubicBezTo>
                    <a:pt x="59304" y="42546"/>
                    <a:pt x="59027" y="43100"/>
                    <a:pt x="58657" y="43624"/>
                  </a:cubicBezTo>
                  <a:cubicBezTo>
                    <a:pt x="58503" y="43870"/>
                    <a:pt x="58319" y="44086"/>
                    <a:pt x="58103" y="44271"/>
                  </a:cubicBezTo>
                  <a:cubicBezTo>
                    <a:pt x="57918" y="43994"/>
                    <a:pt x="57733" y="43716"/>
                    <a:pt x="57579" y="43439"/>
                  </a:cubicBezTo>
                  <a:cubicBezTo>
                    <a:pt x="57456" y="43316"/>
                    <a:pt x="57425" y="43162"/>
                    <a:pt x="57425" y="42977"/>
                  </a:cubicBezTo>
                  <a:cubicBezTo>
                    <a:pt x="57456" y="42546"/>
                    <a:pt x="57271" y="42145"/>
                    <a:pt x="56932" y="41868"/>
                  </a:cubicBezTo>
                  <a:cubicBezTo>
                    <a:pt x="56809" y="41775"/>
                    <a:pt x="56717" y="41652"/>
                    <a:pt x="56624" y="41529"/>
                  </a:cubicBezTo>
                  <a:cubicBezTo>
                    <a:pt x="56347" y="41098"/>
                    <a:pt x="56039" y="40697"/>
                    <a:pt x="55700" y="40297"/>
                  </a:cubicBezTo>
                  <a:cubicBezTo>
                    <a:pt x="55638" y="40204"/>
                    <a:pt x="55546" y="40112"/>
                    <a:pt x="55484" y="40019"/>
                  </a:cubicBezTo>
                  <a:lnTo>
                    <a:pt x="55484" y="40482"/>
                  </a:lnTo>
                  <a:cubicBezTo>
                    <a:pt x="55762" y="40851"/>
                    <a:pt x="56039" y="41221"/>
                    <a:pt x="56285" y="41591"/>
                  </a:cubicBezTo>
                  <a:cubicBezTo>
                    <a:pt x="56316" y="41652"/>
                    <a:pt x="56378" y="41714"/>
                    <a:pt x="56378" y="41775"/>
                  </a:cubicBezTo>
                  <a:cubicBezTo>
                    <a:pt x="56100" y="41683"/>
                    <a:pt x="55885" y="41621"/>
                    <a:pt x="55669" y="41621"/>
                  </a:cubicBezTo>
                  <a:cubicBezTo>
                    <a:pt x="55608" y="41621"/>
                    <a:pt x="55546" y="41621"/>
                    <a:pt x="55484" y="41652"/>
                  </a:cubicBezTo>
                  <a:lnTo>
                    <a:pt x="55484" y="41775"/>
                  </a:lnTo>
                  <a:cubicBezTo>
                    <a:pt x="55762" y="41775"/>
                    <a:pt x="55946" y="41899"/>
                    <a:pt x="56100" y="42114"/>
                  </a:cubicBezTo>
                  <a:cubicBezTo>
                    <a:pt x="56316" y="42392"/>
                    <a:pt x="56378" y="42700"/>
                    <a:pt x="56409" y="43100"/>
                  </a:cubicBezTo>
                  <a:cubicBezTo>
                    <a:pt x="56409" y="43285"/>
                    <a:pt x="56347" y="43531"/>
                    <a:pt x="56193" y="43778"/>
                  </a:cubicBezTo>
                  <a:cubicBezTo>
                    <a:pt x="56131" y="43901"/>
                    <a:pt x="56039" y="43994"/>
                    <a:pt x="55916" y="44024"/>
                  </a:cubicBezTo>
                  <a:cubicBezTo>
                    <a:pt x="55885" y="44055"/>
                    <a:pt x="55854" y="44055"/>
                    <a:pt x="55854" y="44055"/>
                  </a:cubicBezTo>
                  <a:cubicBezTo>
                    <a:pt x="55792" y="44055"/>
                    <a:pt x="55762" y="44024"/>
                    <a:pt x="55731" y="43932"/>
                  </a:cubicBezTo>
                  <a:cubicBezTo>
                    <a:pt x="55700" y="43840"/>
                    <a:pt x="55669" y="43747"/>
                    <a:pt x="55515" y="43716"/>
                  </a:cubicBezTo>
                  <a:lnTo>
                    <a:pt x="55484" y="43716"/>
                  </a:lnTo>
                  <a:lnTo>
                    <a:pt x="55484" y="44178"/>
                  </a:lnTo>
                  <a:cubicBezTo>
                    <a:pt x="55577" y="44209"/>
                    <a:pt x="55638" y="44209"/>
                    <a:pt x="55731" y="44209"/>
                  </a:cubicBezTo>
                  <a:cubicBezTo>
                    <a:pt x="56162" y="44209"/>
                    <a:pt x="56470" y="43963"/>
                    <a:pt x="56624" y="43501"/>
                  </a:cubicBezTo>
                  <a:cubicBezTo>
                    <a:pt x="56655" y="43316"/>
                    <a:pt x="56655" y="43131"/>
                    <a:pt x="56655" y="42946"/>
                  </a:cubicBezTo>
                  <a:cubicBezTo>
                    <a:pt x="56655" y="42915"/>
                    <a:pt x="56624" y="42823"/>
                    <a:pt x="56717" y="42792"/>
                  </a:cubicBezTo>
                  <a:cubicBezTo>
                    <a:pt x="56778" y="42884"/>
                    <a:pt x="56840" y="42977"/>
                    <a:pt x="56901" y="43039"/>
                  </a:cubicBezTo>
                  <a:cubicBezTo>
                    <a:pt x="57179" y="43501"/>
                    <a:pt x="57456" y="43932"/>
                    <a:pt x="57733" y="44394"/>
                  </a:cubicBezTo>
                  <a:cubicBezTo>
                    <a:pt x="57795" y="44456"/>
                    <a:pt x="57856" y="44548"/>
                    <a:pt x="57918" y="44641"/>
                  </a:cubicBezTo>
                  <a:cubicBezTo>
                    <a:pt x="57949" y="44671"/>
                    <a:pt x="57980" y="44671"/>
                    <a:pt x="58010" y="44671"/>
                  </a:cubicBezTo>
                  <a:cubicBezTo>
                    <a:pt x="58041" y="44671"/>
                    <a:pt x="58072" y="44671"/>
                    <a:pt x="58103" y="44641"/>
                  </a:cubicBezTo>
                  <a:cubicBezTo>
                    <a:pt x="58657" y="43994"/>
                    <a:pt x="59150" y="43347"/>
                    <a:pt x="59489" y="42546"/>
                  </a:cubicBezTo>
                  <a:cubicBezTo>
                    <a:pt x="59643" y="42145"/>
                    <a:pt x="59797" y="41714"/>
                    <a:pt x="59951" y="41283"/>
                  </a:cubicBezTo>
                  <a:cubicBezTo>
                    <a:pt x="60259" y="40235"/>
                    <a:pt x="60444" y="39157"/>
                    <a:pt x="60444" y="38048"/>
                  </a:cubicBezTo>
                  <a:cubicBezTo>
                    <a:pt x="60413" y="37462"/>
                    <a:pt x="60321" y="36877"/>
                    <a:pt x="60352" y="36292"/>
                  </a:cubicBezTo>
                  <a:lnTo>
                    <a:pt x="60352" y="36230"/>
                  </a:lnTo>
                  <a:cubicBezTo>
                    <a:pt x="60321" y="36138"/>
                    <a:pt x="60259" y="36107"/>
                    <a:pt x="60198" y="36076"/>
                  </a:cubicBezTo>
                  <a:lnTo>
                    <a:pt x="60167" y="36076"/>
                  </a:lnTo>
                  <a:cubicBezTo>
                    <a:pt x="60105" y="36076"/>
                    <a:pt x="60075" y="36107"/>
                    <a:pt x="60044" y="36107"/>
                  </a:cubicBezTo>
                  <a:cubicBezTo>
                    <a:pt x="59582" y="36138"/>
                    <a:pt x="59150" y="36199"/>
                    <a:pt x="58688" y="36230"/>
                  </a:cubicBezTo>
                  <a:cubicBezTo>
                    <a:pt x="58627" y="36230"/>
                    <a:pt x="58565" y="36261"/>
                    <a:pt x="58503" y="36261"/>
                  </a:cubicBezTo>
                  <a:lnTo>
                    <a:pt x="58411" y="36261"/>
                  </a:lnTo>
                  <a:cubicBezTo>
                    <a:pt x="58380" y="36261"/>
                    <a:pt x="58349" y="36261"/>
                    <a:pt x="58349" y="36230"/>
                  </a:cubicBezTo>
                  <a:cubicBezTo>
                    <a:pt x="58442" y="36076"/>
                    <a:pt x="58534" y="35922"/>
                    <a:pt x="58565" y="35737"/>
                  </a:cubicBezTo>
                  <a:close/>
                  <a:moveTo>
                    <a:pt x="1" y="35737"/>
                  </a:moveTo>
                  <a:cubicBezTo>
                    <a:pt x="93" y="36045"/>
                    <a:pt x="247" y="36323"/>
                    <a:pt x="463" y="36569"/>
                  </a:cubicBezTo>
                  <a:cubicBezTo>
                    <a:pt x="1048" y="37339"/>
                    <a:pt x="1757" y="37894"/>
                    <a:pt x="2712" y="38079"/>
                  </a:cubicBezTo>
                  <a:cubicBezTo>
                    <a:pt x="2958" y="38140"/>
                    <a:pt x="3051" y="38263"/>
                    <a:pt x="3082" y="38479"/>
                  </a:cubicBezTo>
                  <a:cubicBezTo>
                    <a:pt x="3205" y="39588"/>
                    <a:pt x="3451" y="40666"/>
                    <a:pt x="3790" y="41714"/>
                  </a:cubicBezTo>
                  <a:cubicBezTo>
                    <a:pt x="3821" y="41745"/>
                    <a:pt x="3852" y="41775"/>
                    <a:pt x="3821" y="41806"/>
                  </a:cubicBezTo>
                  <a:cubicBezTo>
                    <a:pt x="4098" y="42607"/>
                    <a:pt x="4499" y="43316"/>
                    <a:pt x="4961" y="43994"/>
                  </a:cubicBezTo>
                  <a:cubicBezTo>
                    <a:pt x="5146" y="44240"/>
                    <a:pt x="5392" y="44456"/>
                    <a:pt x="5639" y="44671"/>
                  </a:cubicBezTo>
                  <a:cubicBezTo>
                    <a:pt x="5823" y="44795"/>
                    <a:pt x="6008" y="44949"/>
                    <a:pt x="6193" y="45103"/>
                  </a:cubicBezTo>
                  <a:cubicBezTo>
                    <a:pt x="6378" y="45257"/>
                    <a:pt x="6624" y="45349"/>
                    <a:pt x="6871" y="45441"/>
                  </a:cubicBezTo>
                  <a:cubicBezTo>
                    <a:pt x="7179" y="45503"/>
                    <a:pt x="7487" y="45626"/>
                    <a:pt x="7795" y="45688"/>
                  </a:cubicBezTo>
                  <a:cubicBezTo>
                    <a:pt x="8011" y="45780"/>
                    <a:pt x="8257" y="45811"/>
                    <a:pt x="8504" y="45811"/>
                  </a:cubicBezTo>
                  <a:lnTo>
                    <a:pt x="8565" y="45811"/>
                  </a:lnTo>
                  <a:cubicBezTo>
                    <a:pt x="8904" y="45811"/>
                    <a:pt x="9212" y="45811"/>
                    <a:pt x="9551" y="45842"/>
                  </a:cubicBezTo>
                  <a:lnTo>
                    <a:pt x="9613" y="45842"/>
                  </a:lnTo>
                  <a:cubicBezTo>
                    <a:pt x="9767" y="45842"/>
                    <a:pt x="9921" y="45811"/>
                    <a:pt x="10075" y="45780"/>
                  </a:cubicBezTo>
                  <a:cubicBezTo>
                    <a:pt x="10383" y="45719"/>
                    <a:pt x="10691" y="45626"/>
                    <a:pt x="11030" y="45596"/>
                  </a:cubicBezTo>
                  <a:cubicBezTo>
                    <a:pt x="11307" y="45534"/>
                    <a:pt x="11554" y="45441"/>
                    <a:pt x="11831" y="45318"/>
                  </a:cubicBezTo>
                  <a:cubicBezTo>
                    <a:pt x="12108" y="45195"/>
                    <a:pt x="12385" y="45041"/>
                    <a:pt x="12693" y="44918"/>
                  </a:cubicBezTo>
                  <a:cubicBezTo>
                    <a:pt x="13001" y="44764"/>
                    <a:pt x="13279" y="44579"/>
                    <a:pt x="13494" y="44363"/>
                  </a:cubicBezTo>
                  <a:cubicBezTo>
                    <a:pt x="13987" y="43870"/>
                    <a:pt x="14480" y="43408"/>
                    <a:pt x="14850" y="42823"/>
                  </a:cubicBezTo>
                  <a:cubicBezTo>
                    <a:pt x="14911" y="42761"/>
                    <a:pt x="14942" y="42761"/>
                    <a:pt x="15004" y="42761"/>
                  </a:cubicBezTo>
                  <a:lnTo>
                    <a:pt x="15096" y="42761"/>
                  </a:lnTo>
                  <a:cubicBezTo>
                    <a:pt x="15189" y="42792"/>
                    <a:pt x="15312" y="42823"/>
                    <a:pt x="15435" y="42823"/>
                  </a:cubicBezTo>
                  <a:cubicBezTo>
                    <a:pt x="15528" y="42823"/>
                    <a:pt x="15620" y="42792"/>
                    <a:pt x="15712" y="42792"/>
                  </a:cubicBezTo>
                  <a:cubicBezTo>
                    <a:pt x="15774" y="42761"/>
                    <a:pt x="15836" y="42761"/>
                    <a:pt x="15897" y="42761"/>
                  </a:cubicBezTo>
                  <a:cubicBezTo>
                    <a:pt x="16021" y="42761"/>
                    <a:pt x="16113" y="42761"/>
                    <a:pt x="16236" y="42792"/>
                  </a:cubicBezTo>
                  <a:cubicBezTo>
                    <a:pt x="16637" y="42884"/>
                    <a:pt x="17037" y="42977"/>
                    <a:pt x="17438" y="43100"/>
                  </a:cubicBezTo>
                  <a:cubicBezTo>
                    <a:pt x="17653" y="43162"/>
                    <a:pt x="17869" y="43162"/>
                    <a:pt x="18085" y="43193"/>
                  </a:cubicBezTo>
                  <a:cubicBezTo>
                    <a:pt x="18547" y="43223"/>
                    <a:pt x="19009" y="43223"/>
                    <a:pt x="19471" y="43254"/>
                  </a:cubicBezTo>
                  <a:cubicBezTo>
                    <a:pt x="19563" y="43254"/>
                    <a:pt x="19656" y="43285"/>
                    <a:pt x="19748" y="43316"/>
                  </a:cubicBezTo>
                  <a:cubicBezTo>
                    <a:pt x="20364" y="43685"/>
                    <a:pt x="21073" y="43870"/>
                    <a:pt x="21781" y="44055"/>
                  </a:cubicBezTo>
                  <a:cubicBezTo>
                    <a:pt x="22767" y="44363"/>
                    <a:pt x="23753" y="44641"/>
                    <a:pt x="24739" y="44918"/>
                  </a:cubicBezTo>
                  <a:cubicBezTo>
                    <a:pt x="24893" y="44949"/>
                    <a:pt x="25047" y="45010"/>
                    <a:pt x="25232" y="45041"/>
                  </a:cubicBezTo>
                  <a:lnTo>
                    <a:pt x="25232" y="37678"/>
                  </a:lnTo>
                  <a:cubicBezTo>
                    <a:pt x="25170" y="37771"/>
                    <a:pt x="25078" y="37801"/>
                    <a:pt x="24985" y="37863"/>
                  </a:cubicBezTo>
                  <a:cubicBezTo>
                    <a:pt x="24770" y="37986"/>
                    <a:pt x="24616" y="38202"/>
                    <a:pt x="24523" y="38448"/>
                  </a:cubicBezTo>
                  <a:cubicBezTo>
                    <a:pt x="24431" y="38633"/>
                    <a:pt x="24369" y="38818"/>
                    <a:pt x="24308" y="39034"/>
                  </a:cubicBezTo>
                  <a:cubicBezTo>
                    <a:pt x="24277" y="39280"/>
                    <a:pt x="24246" y="39527"/>
                    <a:pt x="24215" y="39804"/>
                  </a:cubicBezTo>
                  <a:cubicBezTo>
                    <a:pt x="24154" y="39465"/>
                    <a:pt x="24092" y="39157"/>
                    <a:pt x="24246" y="38880"/>
                  </a:cubicBezTo>
                  <a:cubicBezTo>
                    <a:pt x="24215" y="38479"/>
                    <a:pt x="24308" y="38109"/>
                    <a:pt x="24646" y="37863"/>
                  </a:cubicBezTo>
                  <a:lnTo>
                    <a:pt x="24523" y="37771"/>
                  </a:lnTo>
                  <a:cubicBezTo>
                    <a:pt x="24431" y="37801"/>
                    <a:pt x="24338" y="37832"/>
                    <a:pt x="24246" y="37863"/>
                  </a:cubicBezTo>
                  <a:lnTo>
                    <a:pt x="24184" y="37863"/>
                  </a:lnTo>
                  <a:cubicBezTo>
                    <a:pt x="24154" y="37863"/>
                    <a:pt x="24092" y="37832"/>
                    <a:pt x="24061" y="37801"/>
                  </a:cubicBezTo>
                  <a:cubicBezTo>
                    <a:pt x="24030" y="37709"/>
                    <a:pt x="24000" y="37647"/>
                    <a:pt x="24000" y="37586"/>
                  </a:cubicBezTo>
                  <a:cubicBezTo>
                    <a:pt x="24030" y="37462"/>
                    <a:pt x="24030" y="37370"/>
                    <a:pt x="24061" y="37278"/>
                  </a:cubicBezTo>
                  <a:cubicBezTo>
                    <a:pt x="24184" y="36754"/>
                    <a:pt x="24308" y="36261"/>
                    <a:pt x="24462" y="35737"/>
                  </a:cubicBezTo>
                  <a:lnTo>
                    <a:pt x="24030" y="35737"/>
                  </a:lnTo>
                  <a:cubicBezTo>
                    <a:pt x="23784" y="36754"/>
                    <a:pt x="23507" y="37740"/>
                    <a:pt x="23168" y="38726"/>
                  </a:cubicBezTo>
                  <a:cubicBezTo>
                    <a:pt x="23106" y="39064"/>
                    <a:pt x="23045" y="39403"/>
                    <a:pt x="22983" y="39742"/>
                  </a:cubicBezTo>
                  <a:cubicBezTo>
                    <a:pt x="22921" y="39403"/>
                    <a:pt x="22952" y="39064"/>
                    <a:pt x="23045" y="38726"/>
                  </a:cubicBezTo>
                  <a:cubicBezTo>
                    <a:pt x="23106" y="38387"/>
                    <a:pt x="23199" y="38048"/>
                    <a:pt x="23291" y="37709"/>
                  </a:cubicBezTo>
                  <a:cubicBezTo>
                    <a:pt x="23507" y="37062"/>
                    <a:pt x="23691" y="36415"/>
                    <a:pt x="23876" y="35737"/>
                  </a:cubicBezTo>
                  <a:lnTo>
                    <a:pt x="10198" y="35737"/>
                  </a:lnTo>
                  <a:cubicBezTo>
                    <a:pt x="10136" y="35799"/>
                    <a:pt x="10075" y="35799"/>
                    <a:pt x="9982" y="35799"/>
                  </a:cubicBezTo>
                  <a:cubicBezTo>
                    <a:pt x="9582" y="35830"/>
                    <a:pt x="9181" y="35830"/>
                    <a:pt x="8781" y="35860"/>
                  </a:cubicBezTo>
                  <a:cubicBezTo>
                    <a:pt x="8688" y="35860"/>
                    <a:pt x="8596" y="35891"/>
                    <a:pt x="8504" y="35891"/>
                  </a:cubicBezTo>
                  <a:cubicBezTo>
                    <a:pt x="8442" y="35891"/>
                    <a:pt x="8380" y="35860"/>
                    <a:pt x="8319" y="35799"/>
                  </a:cubicBezTo>
                  <a:cubicBezTo>
                    <a:pt x="8288" y="35799"/>
                    <a:pt x="8288" y="35768"/>
                    <a:pt x="8288" y="35737"/>
                  </a:cubicBezTo>
                  <a:lnTo>
                    <a:pt x="7579" y="35737"/>
                  </a:lnTo>
                  <a:cubicBezTo>
                    <a:pt x="7549" y="35768"/>
                    <a:pt x="7549" y="35799"/>
                    <a:pt x="7549" y="35799"/>
                  </a:cubicBezTo>
                  <a:lnTo>
                    <a:pt x="7518" y="35860"/>
                  </a:lnTo>
                  <a:lnTo>
                    <a:pt x="7456" y="35799"/>
                  </a:lnTo>
                  <a:lnTo>
                    <a:pt x="7456" y="35737"/>
                  </a:lnTo>
                  <a:close/>
                  <a:moveTo>
                    <a:pt x="82348" y="42792"/>
                  </a:moveTo>
                  <a:cubicBezTo>
                    <a:pt x="82379" y="42792"/>
                    <a:pt x="82410" y="42792"/>
                    <a:pt x="82471" y="42823"/>
                  </a:cubicBezTo>
                  <a:cubicBezTo>
                    <a:pt x="82533" y="42854"/>
                    <a:pt x="82594" y="42884"/>
                    <a:pt x="82625" y="42946"/>
                  </a:cubicBezTo>
                  <a:cubicBezTo>
                    <a:pt x="82564" y="43100"/>
                    <a:pt x="82440" y="43162"/>
                    <a:pt x="82348" y="43254"/>
                  </a:cubicBezTo>
                  <a:cubicBezTo>
                    <a:pt x="81639" y="43809"/>
                    <a:pt x="80931" y="44363"/>
                    <a:pt x="80253" y="44918"/>
                  </a:cubicBezTo>
                  <a:cubicBezTo>
                    <a:pt x="80099" y="45041"/>
                    <a:pt x="79976" y="45103"/>
                    <a:pt x="79822" y="45164"/>
                  </a:cubicBezTo>
                  <a:cubicBezTo>
                    <a:pt x="79206" y="45380"/>
                    <a:pt x="78620" y="45596"/>
                    <a:pt x="78004" y="45811"/>
                  </a:cubicBezTo>
                  <a:cubicBezTo>
                    <a:pt x="77943" y="45842"/>
                    <a:pt x="77881" y="45873"/>
                    <a:pt x="77789" y="45904"/>
                  </a:cubicBezTo>
                  <a:lnTo>
                    <a:pt x="77758" y="45904"/>
                  </a:lnTo>
                  <a:cubicBezTo>
                    <a:pt x="77727" y="45904"/>
                    <a:pt x="77696" y="45873"/>
                    <a:pt x="77696" y="45842"/>
                  </a:cubicBezTo>
                  <a:cubicBezTo>
                    <a:pt x="77665" y="45780"/>
                    <a:pt x="77665" y="45719"/>
                    <a:pt x="77696" y="45688"/>
                  </a:cubicBezTo>
                  <a:cubicBezTo>
                    <a:pt x="77758" y="45657"/>
                    <a:pt x="77819" y="45626"/>
                    <a:pt x="77881" y="45596"/>
                  </a:cubicBezTo>
                  <a:cubicBezTo>
                    <a:pt x="78374" y="45411"/>
                    <a:pt x="78867" y="45226"/>
                    <a:pt x="79360" y="45010"/>
                  </a:cubicBezTo>
                  <a:cubicBezTo>
                    <a:pt x="79514" y="44949"/>
                    <a:pt x="79668" y="44887"/>
                    <a:pt x="79822" y="44825"/>
                  </a:cubicBezTo>
                  <a:lnTo>
                    <a:pt x="79853" y="44733"/>
                  </a:lnTo>
                  <a:lnTo>
                    <a:pt x="79853" y="44733"/>
                  </a:lnTo>
                  <a:cubicBezTo>
                    <a:pt x="79791" y="44764"/>
                    <a:pt x="79729" y="44764"/>
                    <a:pt x="79668" y="44764"/>
                  </a:cubicBezTo>
                  <a:cubicBezTo>
                    <a:pt x="79514" y="44825"/>
                    <a:pt x="79391" y="44887"/>
                    <a:pt x="79237" y="44918"/>
                  </a:cubicBezTo>
                  <a:cubicBezTo>
                    <a:pt x="79144" y="44979"/>
                    <a:pt x="78990" y="45041"/>
                    <a:pt x="78867" y="45072"/>
                  </a:cubicBezTo>
                  <a:cubicBezTo>
                    <a:pt x="78744" y="45133"/>
                    <a:pt x="78620" y="45195"/>
                    <a:pt x="78466" y="45226"/>
                  </a:cubicBezTo>
                  <a:cubicBezTo>
                    <a:pt x="78436" y="45257"/>
                    <a:pt x="78374" y="45287"/>
                    <a:pt x="78343" y="45287"/>
                  </a:cubicBezTo>
                  <a:cubicBezTo>
                    <a:pt x="78158" y="45349"/>
                    <a:pt x="77973" y="45503"/>
                    <a:pt x="77789" y="45503"/>
                  </a:cubicBezTo>
                  <a:cubicBezTo>
                    <a:pt x="77758" y="45503"/>
                    <a:pt x="77727" y="45472"/>
                    <a:pt x="77696" y="45472"/>
                  </a:cubicBezTo>
                  <a:cubicBezTo>
                    <a:pt x="77635" y="45472"/>
                    <a:pt x="77789" y="45349"/>
                    <a:pt x="78312" y="45164"/>
                  </a:cubicBezTo>
                  <a:lnTo>
                    <a:pt x="78405" y="45133"/>
                  </a:lnTo>
                  <a:cubicBezTo>
                    <a:pt x="78528" y="45072"/>
                    <a:pt x="78651" y="45010"/>
                    <a:pt x="78805" y="45010"/>
                  </a:cubicBezTo>
                  <a:cubicBezTo>
                    <a:pt x="78928" y="44918"/>
                    <a:pt x="79052" y="44856"/>
                    <a:pt x="79175" y="44856"/>
                  </a:cubicBezTo>
                  <a:cubicBezTo>
                    <a:pt x="79360" y="44764"/>
                    <a:pt x="79514" y="44702"/>
                    <a:pt x="79699" y="44641"/>
                  </a:cubicBezTo>
                  <a:lnTo>
                    <a:pt x="79760" y="44641"/>
                  </a:lnTo>
                  <a:cubicBezTo>
                    <a:pt x="79791" y="44641"/>
                    <a:pt x="79822" y="44671"/>
                    <a:pt x="79853" y="44733"/>
                  </a:cubicBezTo>
                  <a:lnTo>
                    <a:pt x="79945" y="44764"/>
                  </a:lnTo>
                  <a:cubicBezTo>
                    <a:pt x="80068" y="44641"/>
                    <a:pt x="80192" y="44548"/>
                    <a:pt x="80315" y="44425"/>
                  </a:cubicBezTo>
                  <a:cubicBezTo>
                    <a:pt x="80931" y="43901"/>
                    <a:pt x="81547" y="43408"/>
                    <a:pt x="82163" y="42884"/>
                  </a:cubicBezTo>
                  <a:cubicBezTo>
                    <a:pt x="82225" y="42823"/>
                    <a:pt x="82286" y="42792"/>
                    <a:pt x="82348" y="42792"/>
                  </a:cubicBezTo>
                  <a:close/>
                  <a:moveTo>
                    <a:pt x="55484" y="44671"/>
                  </a:moveTo>
                  <a:lnTo>
                    <a:pt x="55484" y="45164"/>
                  </a:lnTo>
                  <a:lnTo>
                    <a:pt x="55546" y="45380"/>
                  </a:lnTo>
                  <a:cubicBezTo>
                    <a:pt x="55546" y="45441"/>
                    <a:pt x="55577" y="45503"/>
                    <a:pt x="55608" y="45565"/>
                  </a:cubicBezTo>
                  <a:cubicBezTo>
                    <a:pt x="55608" y="45626"/>
                    <a:pt x="55577" y="45657"/>
                    <a:pt x="55515" y="45688"/>
                  </a:cubicBezTo>
                  <a:lnTo>
                    <a:pt x="55484" y="45688"/>
                  </a:lnTo>
                  <a:lnTo>
                    <a:pt x="55484" y="46581"/>
                  </a:lnTo>
                  <a:cubicBezTo>
                    <a:pt x="55669" y="46551"/>
                    <a:pt x="55854" y="46489"/>
                    <a:pt x="56039" y="46458"/>
                  </a:cubicBezTo>
                  <a:cubicBezTo>
                    <a:pt x="55946" y="46058"/>
                    <a:pt x="55792" y="45688"/>
                    <a:pt x="55700" y="45318"/>
                  </a:cubicBezTo>
                  <a:cubicBezTo>
                    <a:pt x="55638" y="45103"/>
                    <a:pt x="55546" y="44887"/>
                    <a:pt x="55484" y="44671"/>
                  </a:cubicBezTo>
                  <a:close/>
                  <a:moveTo>
                    <a:pt x="84905" y="46088"/>
                  </a:moveTo>
                  <a:lnTo>
                    <a:pt x="84905" y="46181"/>
                  </a:lnTo>
                  <a:cubicBezTo>
                    <a:pt x="84874" y="46335"/>
                    <a:pt x="83919" y="47783"/>
                    <a:pt x="83704" y="48029"/>
                  </a:cubicBezTo>
                  <a:cubicBezTo>
                    <a:pt x="83673" y="47998"/>
                    <a:pt x="83611" y="47968"/>
                    <a:pt x="83550" y="47906"/>
                  </a:cubicBezTo>
                  <a:cubicBezTo>
                    <a:pt x="83488" y="47844"/>
                    <a:pt x="83365" y="47814"/>
                    <a:pt x="83395" y="47690"/>
                  </a:cubicBezTo>
                  <a:cubicBezTo>
                    <a:pt x="83426" y="47598"/>
                    <a:pt x="83488" y="47567"/>
                    <a:pt x="83550" y="47567"/>
                  </a:cubicBezTo>
                  <a:lnTo>
                    <a:pt x="83704" y="47567"/>
                  </a:lnTo>
                  <a:cubicBezTo>
                    <a:pt x="83858" y="47567"/>
                    <a:pt x="83950" y="47506"/>
                    <a:pt x="84012" y="47382"/>
                  </a:cubicBezTo>
                  <a:cubicBezTo>
                    <a:pt x="84227" y="47043"/>
                    <a:pt x="84443" y="46705"/>
                    <a:pt x="84689" y="46366"/>
                  </a:cubicBezTo>
                  <a:cubicBezTo>
                    <a:pt x="84751" y="46273"/>
                    <a:pt x="84782" y="46150"/>
                    <a:pt x="84905" y="46088"/>
                  </a:cubicBezTo>
                  <a:close/>
                  <a:moveTo>
                    <a:pt x="78959" y="48122"/>
                  </a:moveTo>
                  <a:lnTo>
                    <a:pt x="79021" y="48153"/>
                  </a:lnTo>
                  <a:lnTo>
                    <a:pt x="78928" y="48183"/>
                  </a:lnTo>
                  <a:lnTo>
                    <a:pt x="78867" y="48153"/>
                  </a:lnTo>
                  <a:lnTo>
                    <a:pt x="78959" y="48122"/>
                  </a:lnTo>
                  <a:close/>
                  <a:moveTo>
                    <a:pt x="78651" y="48214"/>
                  </a:moveTo>
                  <a:lnTo>
                    <a:pt x="78713" y="48245"/>
                  </a:lnTo>
                  <a:lnTo>
                    <a:pt x="78682" y="48245"/>
                  </a:lnTo>
                  <a:cubicBezTo>
                    <a:pt x="78620" y="48276"/>
                    <a:pt x="78590" y="48276"/>
                    <a:pt x="78528" y="48276"/>
                  </a:cubicBezTo>
                  <a:lnTo>
                    <a:pt x="78405" y="48337"/>
                  </a:lnTo>
                  <a:lnTo>
                    <a:pt x="78374" y="48307"/>
                  </a:lnTo>
                  <a:lnTo>
                    <a:pt x="78374" y="48276"/>
                  </a:lnTo>
                  <a:lnTo>
                    <a:pt x="78528" y="48276"/>
                  </a:lnTo>
                  <a:cubicBezTo>
                    <a:pt x="78559" y="48245"/>
                    <a:pt x="78590" y="48214"/>
                    <a:pt x="78651" y="48214"/>
                  </a:cubicBezTo>
                  <a:close/>
                  <a:moveTo>
                    <a:pt x="78097" y="48368"/>
                  </a:moveTo>
                  <a:lnTo>
                    <a:pt x="78189" y="48399"/>
                  </a:lnTo>
                  <a:lnTo>
                    <a:pt x="78035" y="48399"/>
                  </a:lnTo>
                  <a:lnTo>
                    <a:pt x="78097" y="48368"/>
                  </a:lnTo>
                  <a:close/>
                  <a:moveTo>
                    <a:pt x="77819" y="48430"/>
                  </a:moveTo>
                  <a:lnTo>
                    <a:pt x="77850" y="48461"/>
                  </a:lnTo>
                  <a:lnTo>
                    <a:pt x="77819" y="48491"/>
                  </a:lnTo>
                  <a:lnTo>
                    <a:pt x="77696" y="48491"/>
                  </a:lnTo>
                  <a:lnTo>
                    <a:pt x="77696" y="48522"/>
                  </a:lnTo>
                  <a:lnTo>
                    <a:pt x="77665" y="48522"/>
                  </a:lnTo>
                  <a:cubicBezTo>
                    <a:pt x="77635" y="48553"/>
                    <a:pt x="77604" y="48553"/>
                    <a:pt x="77573" y="48553"/>
                  </a:cubicBezTo>
                  <a:lnTo>
                    <a:pt x="77511" y="48522"/>
                  </a:lnTo>
                  <a:lnTo>
                    <a:pt x="77665" y="48522"/>
                  </a:lnTo>
                  <a:cubicBezTo>
                    <a:pt x="77665" y="48491"/>
                    <a:pt x="77665" y="48491"/>
                    <a:pt x="77696" y="48491"/>
                  </a:cubicBezTo>
                  <a:lnTo>
                    <a:pt x="77819" y="48430"/>
                  </a:lnTo>
                  <a:close/>
                  <a:moveTo>
                    <a:pt x="77265" y="48584"/>
                  </a:moveTo>
                  <a:lnTo>
                    <a:pt x="77326" y="48615"/>
                  </a:lnTo>
                  <a:lnTo>
                    <a:pt x="77265" y="48645"/>
                  </a:lnTo>
                  <a:lnTo>
                    <a:pt x="77203" y="48615"/>
                  </a:lnTo>
                  <a:lnTo>
                    <a:pt x="77265" y="48584"/>
                  </a:lnTo>
                  <a:close/>
                  <a:moveTo>
                    <a:pt x="79298" y="48214"/>
                  </a:moveTo>
                  <a:cubicBezTo>
                    <a:pt x="79391" y="48214"/>
                    <a:pt x="79391" y="48276"/>
                    <a:pt x="79421" y="48337"/>
                  </a:cubicBezTo>
                  <a:cubicBezTo>
                    <a:pt x="79452" y="48430"/>
                    <a:pt x="79452" y="48491"/>
                    <a:pt x="79329" y="48491"/>
                  </a:cubicBezTo>
                  <a:cubicBezTo>
                    <a:pt x="78620" y="48707"/>
                    <a:pt x="77881" y="48923"/>
                    <a:pt x="77172" y="49108"/>
                  </a:cubicBezTo>
                  <a:lnTo>
                    <a:pt x="77142" y="49108"/>
                  </a:lnTo>
                  <a:cubicBezTo>
                    <a:pt x="77080" y="49108"/>
                    <a:pt x="77049" y="49046"/>
                    <a:pt x="77018" y="48923"/>
                  </a:cubicBezTo>
                  <a:cubicBezTo>
                    <a:pt x="77049" y="48892"/>
                    <a:pt x="77080" y="48830"/>
                    <a:pt x="77172" y="48799"/>
                  </a:cubicBezTo>
                  <a:cubicBezTo>
                    <a:pt x="77850" y="48615"/>
                    <a:pt x="78559" y="48430"/>
                    <a:pt x="79267" y="48245"/>
                  </a:cubicBezTo>
                  <a:cubicBezTo>
                    <a:pt x="79267" y="48214"/>
                    <a:pt x="79298" y="48214"/>
                    <a:pt x="79298" y="48214"/>
                  </a:cubicBezTo>
                  <a:close/>
                  <a:moveTo>
                    <a:pt x="60506" y="51819"/>
                  </a:moveTo>
                  <a:lnTo>
                    <a:pt x="60537" y="51849"/>
                  </a:lnTo>
                  <a:lnTo>
                    <a:pt x="60506" y="51880"/>
                  </a:lnTo>
                  <a:lnTo>
                    <a:pt x="60352" y="51880"/>
                  </a:lnTo>
                  <a:lnTo>
                    <a:pt x="60290" y="51942"/>
                  </a:lnTo>
                  <a:lnTo>
                    <a:pt x="60198" y="51911"/>
                  </a:lnTo>
                  <a:lnTo>
                    <a:pt x="60259" y="51880"/>
                  </a:lnTo>
                  <a:lnTo>
                    <a:pt x="60352" y="51880"/>
                  </a:lnTo>
                  <a:cubicBezTo>
                    <a:pt x="60383" y="51819"/>
                    <a:pt x="60413" y="51819"/>
                    <a:pt x="60475" y="51819"/>
                  </a:cubicBezTo>
                  <a:close/>
                  <a:moveTo>
                    <a:pt x="81270" y="49724"/>
                  </a:moveTo>
                  <a:cubicBezTo>
                    <a:pt x="81609" y="49939"/>
                    <a:pt x="81578" y="50001"/>
                    <a:pt x="81301" y="50155"/>
                  </a:cubicBezTo>
                  <a:lnTo>
                    <a:pt x="81177" y="50247"/>
                  </a:lnTo>
                  <a:cubicBezTo>
                    <a:pt x="80407" y="50679"/>
                    <a:pt x="79637" y="51141"/>
                    <a:pt x="78836" y="51572"/>
                  </a:cubicBezTo>
                  <a:cubicBezTo>
                    <a:pt x="78620" y="51695"/>
                    <a:pt x="78405" y="51757"/>
                    <a:pt x="78158" y="51819"/>
                  </a:cubicBezTo>
                  <a:cubicBezTo>
                    <a:pt x="77635" y="51911"/>
                    <a:pt x="77080" y="52003"/>
                    <a:pt x="76526" y="52096"/>
                  </a:cubicBezTo>
                  <a:cubicBezTo>
                    <a:pt x="76433" y="52096"/>
                    <a:pt x="76310" y="52127"/>
                    <a:pt x="76187" y="52127"/>
                  </a:cubicBezTo>
                  <a:cubicBezTo>
                    <a:pt x="76156" y="52127"/>
                    <a:pt x="76125" y="52096"/>
                    <a:pt x="76125" y="52065"/>
                  </a:cubicBezTo>
                  <a:cubicBezTo>
                    <a:pt x="76094" y="51911"/>
                    <a:pt x="76125" y="51849"/>
                    <a:pt x="76248" y="51819"/>
                  </a:cubicBezTo>
                  <a:cubicBezTo>
                    <a:pt x="76926" y="51695"/>
                    <a:pt x="77604" y="51541"/>
                    <a:pt x="78251" y="51418"/>
                  </a:cubicBezTo>
                  <a:cubicBezTo>
                    <a:pt x="78343" y="51418"/>
                    <a:pt x="78405" y="51387"/>
                    <a:pt x="78466" y="51356"/>
                  </a:cubicBezTo>
                  <a:cubicBezTo>
                    <a:pt x="78744" y="51202"/>
                    <a:pt x="79052" y="51048"/>
                    <a:pt x="79298" y="50894"/>
                  </a:cubicBezTo>
                  <a:cubicBezTo>
                    <a:pt x="79976" y="50525"/>
                    <a:pt x="80623" y="50124"/>
                    <a:pt x="81270" y="49724"/>
                  </a:cubicBezTo>
                  <a:close/>
                  <a:moveTo>
                    <a:pt x="83180" y="52620"/>
                  </a:moveTo>
                  <a:lnTo>
                    <a:pt x="83149" y="52650"/>
                  </a:lnTo>
                  <a:cubicBezTo>
                    <a:pt x="83180" y="52743"/>
                    <a:pt x="83118" y="52804"/>
                    <a:pt x="83057" y="52866"/>
                  </a:cubicBezTo>
                  <a:cubicBezTo>
                    <a:pt x="82872" y="53082"/>
                    <a:pt x="82687" y="53328"/>
                    <a:pt x="82502" y="53575"/>
                  </a:cubicBezTo>
                  <a:cubicBezTo>
                    <a:pt x="82440" y="53636"/>
                    <a:pt x="82410" y="53729"/>
                    <a:pt x="82317" y="53729"/>
                  </a:cubicBezTo>
                  <a:cubicBezTo>
                    <a:pt x="82256" y="53883"/>
                    <a:pt x="82194" y="53975"/>
                    <a:pt x="82071" y="54037"/>
                  </a:cubicBezTo>
                  <a:cubicBezTo>
                    <a:pt x="82071" y="54098"/>
                    <a:pt x="82040" y="54129"/>
                    <a:pt x="82009" y="54129"/>
                  </a:cubicBezTo>
                  <a:cubicBezTo>
                    <a:pt x="82009" y="54160"/>
                    <a:pt x="81978" y="54191"/>
                    <a:pt x="81948" y="54191"/>
                  </a:cubicBezTo>
                  <a:lnTo>
                    <a:pt x="81917" y="54191"/>
                  </a:lnTo>
                  <a:cubicBezTo>
                    <a:pt x="81855" y="54314"/>
                    <a:pt x="81763" y="54468"/>
                    <a:pt x="81639" y="54530"/>
                  </a:cubicBezTo>
                  <a:cubicBezTo>
                    <a:pt x="81547" y="54437"/>
                    <a:pt x="81455" y="54345"/>
                    <a:pt x="81393" y="54222"/>
                  </a:cubicBezTo>
                  <a:lnTo>
                    <a:pt x="81393" y="54098"/>
                  </a:lnTo>
                  <a:lnTo>
                    <a:pt x="81485" y="54067"/>
                  </a:lnTo>
                  <a:cubicBezTo>
                    <a:pt x="81609" y="54067"/>
                    <a:pt x="81701" y="54098"/>
                    <a:pt x="81824" y="54129"/>
                  </a:cubicBezTo>
                  <a:cubicBezTo>
                    <a:pt x="81886" y="54129"/>
                    <a:pt x="81917" y="54129"/>
                    <a:pt x="81978" y="54098"/>
                  </a:cubicBezTo>
                  <a:cubicBezTo>
                    <a:pt x="81978" y="54067"/>
                    <a:pt x="82009" y="54037"/>
                    <a:pt x="82040" y="54037"/>
                  </a:cubicBezTo>
                  <a:lnTo>
                    <a:pt x="82071" y="54037"/>
                  </a:lnTo>
                  <a:cubicBezTo>
                    <a:pt x="82071" y="53883"/>
                    <a:pt x="82163" y="53790"/>
                    <a:pt x="82286" y="53729"/>
                  </a:cubicBezTo>
                  <a:cubicBezTo>
                    <a:pt x="82502" y="53328"/>
                    <a:pt x="82810" y="52989"/>
                    <a:pt x="83118" y="52650"/>
                  </a:cubicBezTo>
                  <a:lnTo>
                    <a:pt x="83149" y="52650"/>
                  </a:lnTo>
                  <a:cubicBezTo>
                    <a:pt x="83149" y="52620"/>
                    <a:pt x="83149" y="52620"/>
                    <a:pt x="83149" y="52620"/>
                  </a:cubicBezTo>
                  <a:close/>
                  <a:moveTo>
                    <a:pt x="77265" y="54406"/>
                  </a:moveTo>
                  <a:cubicBezTo>
                    <a:pt x="77357" y="54406"/>
                    <a:pt x="77388" y="54437"/>
                    <a:pt x="77388" y="54530"/>
                  </a:cubicBezTo>
                  <a:lnTo>
                    <a:pt x="77388" y="54714"/>
                  </a:lnTo>
                  <a:cubicBezTo>
                    <a:pt x="77326" y="54714"/>
                    <a:pt x="77296" y="54745"/>
                    <a:pt x="77265" y="54745"/>
                  </a:cubicBezTo>
                  <a:cubicBezTo>
                    <a:pt x="76772" y="54776"/>
                    <a:pt x="76279" y="54838"/>
                    <a:pt x="75786" y="54868"/>
                  </a:cubicBezTo>
                  <a:cubicBezTo>
                    <a:pt x="75540" y="54899"/>
                    <a:pt x="75293" y="54930"/>
                    <a:pt x="75047" y="54930"/>
                  </a:cubicBezTo>
                  <a:lnTo>
                    <a:pt x="75016" y="54930"/>
                  </a:lnTo>
                  <a:cubicBezTo>
                    <a:pt x="74954" y="54930"/>
                    <a:pt x="74924" y="54899"/>
                    <a:pt x="74924" y="54838"/>
                  </a:cubicBezTo>
                  <a:cubicBezTo>
                    <a:pt x="74893" y="54653"/>
                    <a:pt x="74924" y="54591"/>
                    <a:pt x="75108" y="54591"/>
                  </a:cubicBezTo>
                  <a:cubicBezTo>
                    <a:pt x="75632" y="54530"/>
                    <a:pt x="76156" y="54499"/>
                    <a:pt x="76680" y="54437"/>
                  </a:cubicBezTo>
                  <a:cubicBezTo>
                    <a:pt x="76864" y="54437"/>
                    <a:pt x="77080" y="54406"/>
                    <a:pt x="77265" y="54406"/>
                  </a:cubicBezTo>
                  <a:close/>
                  <a:moveTo>
                    <a:pt x="78990" y="56008"/>
                  </a:moveTo>
                  <a:cubicBezTo>
                    <a:pt x="79082" y="56008"/>
                    <a:pt x="79113" y="56070"/>
                    <a:pt x="79144" y="56132"/>
                  </a:cubicBezTo>
                  <a:cubicBezTo>
                    <a:pt x="79175" y="56193"/>
                    <a:pt x="79144" y="56255"/>
                    <a:pt x="79082" y="56286"/>
                  </a:cubicBezTo>
                  <a:cubicBezTo>
                    <a:pt x="78990" y="56316"/>
                    <a:pt x="78867" y="56378"/>
                    <a:pt x="78774" y="56440"/>
                  </a:cubicBezTo>
                  <a:cubicBezTo>
                    <a:pt x="78189" y="56655"/>
                    <a:pt x="77604" y="56871"/>
                    <a:pt x="77018" y="57087"/>
                  </a:cubicBezTo>
                  <a:cubicBezTo>
                    <a:pt x="76649" y="57210"/>
                    <a:pt x="76279" y="57395"/>
                    <a:pt x="75909" y="57487"/>
                  </a:cubicBezTo>
                  <a:cubicBezTo>
                    <a:pt x="75755" y="57518"/>
                    <a:pt x="75601" y="57518"/>
                    <a:pt x="75447" y="57518"/>
                  </a:cubicBezTo>
                  <a:cubicBezTo>
                    <a:pt x="75232" y="57518"/>
                    <a:pt x="74985" y="57487"/>
                    <a:pt x="74739" y="57487"/>
                  </a:cubicBezTo>
                  <a:lnTo>
                    <a:pt x="74739" y="57456"/>
                  </a:lnTo>
                  <a:lnTo>
                    <a:pt x="73630" y="57456"/>
                  </a:lnTo>
                  <a:cubicBezTo>
                    <a:pt x="73599" y="57456"/>
                    <a:pt x="73537" y="57456"/>
                    <a:pt x="73506" y="57395"/>
                  </a:cubicBezTo>
                  <a:cubicBezTo>
                    <a:pt x="73476" y="57241"/>
                    <a:pt x="73537" y="57117"/>
                    <a:pt x="73660" y="57117"/>
                  </a:cubicBezTo>
                  <a:lnTo>
                    <a:pt x="74030" y="57117"/>
                  </a:lnTo>
                  <a:cubicBezTo>
                    <a:pt x="74615" y="57087"/>
                    <a:pt x="75201" y="57087"/>
                    <a:pt x="75817" y="57087"/>
                  </a:cubicBezTo>
                  <a:lnTo>
                    <a:pt x="75940" y="57087"/>
                  </a:lnTo>
                  <a:cubicBezTo>
                    <a:pt x="76187" y="57087"/>
                    <a:pt x="76433" y="57025"/>
                    <a:pt x="76649" y="56933"/>
                  </a:cubicBezTo>
                  <a:cubicBezTo>
                    <a:pt x="77326" y="56655"/>
                    <a:pt x="78035" y="56378"/>
                    <a:pt x="78744" y="56101"/>
                  </a:cubicBezTo>
                  <a:cubicBezTo>
                    <a:pt x="78805" y="56070"/>
                    <a:pt x="78898" y="56039"/>
                    <a:pt x="78959" y="56008"/>
                  </a:cubicBezTo>
                  <a:close/>
                  <a:moveTo>
                    <a:pt x="63679" y="35737"/>
                  </a:moveTo>
                  <a:cubicBezTo>
                    <a:pt x="63771" y="36261"/>
                    <a:pt x="63802" y="36754"/>
                    <a:pt x="63802" y="37278"/>
                  </a:cubicBezTo>
                  <a:cubicBezTo>
                    <a:pt x="63802" y="37616"/>
                    <a:pt x="63802" y="37955"/>
                    <a:pt x="63833" y="38294"/>
                  </a:cubicBezTo>
                  <a:cubicBezTo>
                    <a:pt x="63833" y="38787"/>
                    <a:pt x="63833" y="39280"/>
                    <a:pt x="63771" y="39773"/>
                  </a:cubicBezTo>
                  <a:cubicBezTo>
                    <a:pt x="63710" y="40019"/>
                    <a:pt x="63710" y="40235"/>
                    <a:pt x="63679" y="40482"/>
                  </a:cubicBezTo>
                  <a:cubicBezTo>
                    <a:pt x="63617" y="41221"/>
                    <a:pt x="63494" y="41929"/>
                    <a:pt x="63278" y="42669"/>
                  </a:cubicBezTo>
                  <a:cubicBezTo>
                    <a:pt x="63032" y="43655"/>
                    <a:pt x="62724" y="44610"/>
                    <a:pt x="62293" y="45565"/>
                  </a:cubicBezTo>
                  <a:cubicBezTo>
                    <a:pt x="62015" y="46088"/>
                    <a:pt x="61769" y="46612"/>
                    <a:pt x="61430" y="47105"/>
                  </a:cubicBezTo>
                  <a:cubicBezTo>
                    <a:pt x="61214" y="47382"/>
                    <a:pt x="60999" y="47690"/>
                    <a:pt x="60814" y="47968"/>
                  </a:cubicBezTo>
                  <a:cubicBezTo>
                    <a:pt x="60598" y="48307"/>
                    <a:pt x="60290" y="48553"/>
                    <a:pt x="60044" y="48830"/>
                  </a:cubicBezTo>
                  <a:lnTo>
                    <a:pt x="59982" y="48861"/>
                  </a:lnTo>
                  <a:cubicBezTo>
                    <a:pt x="59736" y="48861"/>
                    <a:pt x="59612" y="49046"/>
                    <a:pt x="59489" y="49200"/>
                  </a:cubicBezTo>
                  <a:cubicBezTo>
                    <a:pt x="59243" y="49446"/>
                    <a:pt x="58966" y="49662"/>
                    <a:pt x="58657" y="49816"/>
                  </a:cubicBezTo>
                  <a:cubicBezTo>
                    <a:pt x="58319" y="50001"/>
                    <a:pt x="58010" y="50217"/>
                    <a:pt x="57672" y="50401"/>
                  </a:cubicBezTo>
                  <a:cubicBezTo>
                    <a:pt x="57518" y="50525"/>
                    <a:pt x="57333" y="50586"/>
                    <a:pt x="57148" y="50648"/>
                  </a:cubicBezTo>
                  <a:cubicBezTo>
                    <a:pt x="56717" y="50771"/>
                    <a:pt x="56285" y="50894"/>
                    <a:pt x="55854" y="50987"/>
                  </a:cubicBezTo>
                  <a:cubicBezTo>
                    <a:pt x="55762" y="51018"/>
                    <a:pt x="55669" y="51048"/>
                    <a:pt x="55546" y="51048"/>
                  </a:cubicBezTo>
                  <a:lnTo>
                    <a:pt x="55484" y="51048"/>
                  </a:lnTo>
                  <a:lnTo>
                    <a:pt x="55484" y="58380"/>
                  </a:lnTo>
                  <a:cubicBezTo>
                    <a:pt x="55608" y="58442"/>
                    <a:pt x="55762" y="58473"/>
                    <a:pt x="55916" y="58504"/>
                  </a:cubicBezTo>
                  <a:cubicBezTo>
                    <a:pt x="56532" y="58689"/>
                    <a:pt x="57117" y="58873"/>
                    <a:pt x="57764" y="58935"/>
                  </a:cubicBezTo>
                  <a:cubicBezTo>
                    <a:pt x="58103" y="58966"/>
                    <a:pt x="58473" y="59058"/>
                    <a:pt x="58811" y="59058"/>
                  </a:cubicBezTo>
                  <a:lnTo>
                    <a:pt x="59428" y="59058"/>
                  </a:lnTo>
                  <a:cubicBezTo>
                    <a:pt x="60044" y="59058"/>
                    <a:pt x="60691" y="59027"/>
                    <a:pt x="61338" y="58904"/>
                  </a:cubicBezTo>
                  <a:cubicBezTo>
                    <a:pt x="61430" y="58873"/>
                    <a:pt x="61492" y="58843"/>
                    <a:pt x="61584" y="58781"/>
                  </a:cubicBezTo>
                  <a:cubicBezTo>
                    <a:pt x="61707" y="58689"/>
                    <a:pt x="61831" y="58565"/>
                    <a:pt x="61923" y="58442"/>
                  </a:cubicBezTo>
                  <a:cubicBezTo>
                    <a:pt x="62015" y="58257"/>
                    <a:pt x="62139" y="58072"/>
                    <a:pt x="62262" y="57918"/>
                  </a:cubicBezTo>
                  <a:cubicBezTo>
                    <a:pt x="62508" y="57610"/>
                    <a:pt x="62601" y="57271"/>
                    <a:pt x="62570" y="56871"/>
                  </a:cubicBezTo>
                  <a:cubicBezTo>
                    <a:pt x="62570" y="56440"/>
                    <a:pt x="62601" y="56008"/>
                    <a:pt x="62601" y="55577"/>
                  </a:cubicBezTo>
                  <a:cubicBezTo>
                    <a:pt x="62601" y="55269"/>
                    <a:pt x="62601" y="54961"/>
                    <a:pt x="62447" y="54684"/>
                  </a:cubicBezTo>
                  <a:cubicBezTo>
                    <a:pt x="62416" y="54560"/>
                    <a:pt x="62385" y="54437"/>
                    <a:pt x="62354" y="54314"/>
                  </a:cubicBezTo>
                  <a:cubicBezTo>
                    <a:pt x="62262" y="53883"/>
                    <a:pt x="62139" y="53482"/>
                    <a:pt x="61954" y="53112"/>
                  </a:cubicBezTo>
                  <a:cubicBezTo>
                    <a:pt x="61861" y="52866"/>
                    <a:pt x="61831" y="52620"/>
                    <a:pt x="61831" y="52342"/>
                  </a:cubicBezTo>
                  <a:cubicBezTo>
                    <a:pt x="61831" y="52281"/>
                    <a:pt x="61861" y="52219"/>
                    <a:pt x="61923" y="52188"/>
                  </a:cubicBezTo>
                  <a:cubicBezTo>
                    <a:pt x="62293" y="52003"/>
                    <a:pt x="62570" y="51726"/>
                    <a:pt x="62909" y="51480"/>
                  </a:cubicBezTo>
                  <a:cubicBezTo>
                    <a:pt x="63124" y="51326"/>
                    <a:pt x="63309" y="51172"/>
                    <a:pt x="63494" y="50987"/>
                  </a:cubicBezTo>
                  <a:cubicBezTo>
                    <a:pt x="64141" y="50401"/>
                    <a:pt x="64665" y="49693"/>
                    <a:pt x="65158" y="48984"/>
                  </a:cubicBezTo>
                  <a:cubicBezTo>
                    <a:pt x="65651" y="48337"/>
                    <a:pt x="66051" y="47690"/>
                    <a:pt x="66390" y="46982"/>
                  </a:cubicBezTo>
                  <a:cubicBezTo>
                    <a:pt x="66790" y="46181"/>
                    <a:pt x="67129" y="45349"/>
                    <a:pt x="67407" y="44486"/>
                  </a:cubicBezTo>
                  <a:cubicBezTo>
                    <a:pt x="67715" y="43531"/>
                    <a:pt x="67930" y="42546"/>
                    <a:pt x="68084" y="41529"/>
                  </a:cubicBezTo>
                  <a:cubicBezTo>
                    <a:pt x="68208" y="40666"/>
                    <a:pt x="68300" y="39773"/>
                    <a:pt x="68300" y="38910"/>
                  </a:cubicBezTo>
                  <a:cubicBezTo>
                    <a:pt x="68331" y="37832"/>
                    <a:pt x="68269" y="36785"/>
                    <a:pt x="68146" y="35737"/>
                  </a:cubicBezTo>
                  <a:lnTo>
                    <a:pt x="67961" y="35737"/>
                  </a:lnTo>
                  <a:cubicBezTo>
                    <a:pt x="67992" y="36230"/>
                    <a:pt x="68084" y="36692"/>
                    <a:pt x="68084" y="37185"/>
                  </a:cubicBezTo>
                  <a:cubicBezTo>
                    <a:pt x="68084" y="37308"/>
                    <a:pt x="68084" y="37432"/>
                    <a:pt x="68084" y="37555"/>
                  </a:cubicBezTo>
                  <a:cubicBezTo>
                    <a:pt x="68177" y="38417"/>
                    <a:pt x="68054" y="39280"/>
                    <a:pt x="68054" y="40143"/>
                  </a:cubicBezTo>
                  <a:lnTo>
                    <a:pt x="68023" y="40266"/>
                  </a:lnTo>
                  <a:cubicBezTo>
                    <a:pt x="67992" y="40543"/>
                    <a:pt x="67930" y="40851"/>
                    <a:pt x="67900" y="41128"/>
                  </a:cubicBezTo>
                  <a:cubicBezTo>
                    <a:pt x="67807" y="42022"/>
                    <a:pt x="67622" y="42884"/>
                    <a:pt x="67376" y="43716"/>
                  </a:cubicBezTo>
                  <a:cubicBezTo>
                    <a:pt x="67160" y="44548"/>
                    <a:pt x="66852" y="45318"/>
                    <a:pt x="66513" y="46119"/>
                  </a:cubicBezTo>
                  <a:cubicBezTo>
                    <a:pt x="66267" y="46705"/>
                    <a:pt x="65959" y="47290"/>
                    <a:pt x="65620" y="47844"/>
                  </a:cubicBezTo>
                  <a:cubicBezTo>
                    <a:pt x="65189" y="48553"/>
                    <a:pt x="64696" y="49231"/>
                    <a:pt x="64110" y="49816"/>
                  </a:cubicBezTo>
                  <a:cubicBezTo>
                    <a:pt x="63864" y="50063"/>
                    <a:pt x="63587" y="50247"/>
                    <a:pt x="63371" y="50494"/>
                  </a:cubicBezTo>
                  <a:cubicBezTo>
                    <a:pt x="63063" y="50771"/>
                    <a:pt x="62724" y="51018"/>
                    <a:pt x="62323" y="51110"/>
                  </a:cubicBezTo>
                  <a:cubicBezTo>
                    <a:pt x="62200" y="51141"/>
                    <a:pt x="62077" y="51202"/>
                    <a:pt x="61954" y="51233"/>
                  </a:cubicBezTo>
                  <a:cubicBezTo>
                    <a:pt x="61831" y="51295"/>
                    <a:pt x="61707" y="51326"/>
                    <a:pt x="61584" y="51356"/>
                  </a:cubicBezTo>
                  <a:cubicBezTo>
                    <a:pt x="61492" y="51449"/>
                    <a:pt x="61368" y="51449"/>
                    <a:pt x="61245" y="51510"/>
                  </a:cubicBezTo>
                  <a:cubicBezTo>
                    <a:pt x="61153" y="51572"/>
                    <a:pt x="61030" y="51634"/>
                    <a:pt x="60906" y="51665"/>
                  </a:cubicBezTo>
                  <a:cubicBezTo>
                    <a:pt x="60906" y="51510"/>
                    <a:pt x="61091" y="51541"/>
                    <a:pt x="61122" y="51418"/>
                  </a:cubicBezTo>
                  <a:cubicBezTo>
                    <a:pt x="61122" y="51387"/>
                    <a:pt x="61091" y="51387"/>
                    <a:pt x="61091" y="51387"/>
                  </a:cubicBezTo>
                  <a:cubicBezTo>
                    <a:pt x="61060" y="51387"/>
                    <a:pt x="61030" y="51418"/>
                    <a:pt x="60999" y="51418"/>
                  </a:cubicBezTo>
                  <a:cubicBezTo>
                    <a:pt x="60906" y="51449"/>
                    <a:pt x="60845" y="51510"/>
                    <a:pt x="60783" y="51510"/>
                  </a:cubicBezTo>
                  <a:lnTo>
                    <a:pt x="60752" y="51510"/>
                  </a:lnTo>
                  <a:lnTo>
                    <a:pt x="60660" y="51572"/>
                  </a:lnTo>
                  <a:lnTo>
                    <a:pt x="60598" y="51541"/>
                  </a:lnTo>
                  <a:lnTo>
                    <a:pt x="60660" y="51510"/>
                  </a:lnTo>
                  <a:lnTo>
                    <a:pt x="60722" y="51480"/>
                  </a:lnTo>
                  <a:cubicBezTo>
                    <a:pt x="60752" y="51418"/>
                    <a:pt x="60845" y="51387"/>
                    <a:pt x="60906" y="51356"/>
                  </a:cubicBezTo>
                  <a:cubicBezTo>
                    <a:pt x="61245" y="51141"/>
                    <a:pt x="61553" y="50956"/>
                    <a:pt x="61892" y="50740"/>
                  </a:cubicBezTo>
                  <a:cubicBezTo>
                    <a:pt x="62231" y="50463"/>
                    <a:pt x="62570" y="50186"/>
                    <a:pt x="62878" y="49878"/>
                  </a:cubicBezTo>
                  <a:cubicBezTo>
                    <a:pt x="63032" y="49724"/>
                    <a:pt x="63063" y="49570"/>
                    <a:pt x="63032" y="49385"/>
                  </a:cubicBezTo>
                  <a:cubicBezTo>
                    <a:pt x="62970" y="49169"/>
                    <a:pt x="62970" y="48923"/>
                    <a:pt x="62940" y="48707"/>
                  </a:cubicBezTo>
                  <a:cubicBezTo>
                    <a:pt x="62940" y="48522"/>
                    <a:pt x="62940" y="48337"/>
                    <a:pt x="62878" y="48183"/>
                  </a:cubicBezTo>
                  <a:cubicBezTo>
                    <a:pt x="62786" y="47906"/>
                    <a:pt x="62786" y="47721"/>
                    <a:pt x="63063" y="47536"/>
                  </a:cubicBezTo>
                  <a:cubicBezTo>
                    <a:pt x="63155" y="47475"/>
                    <a:pt x="63155" y="47413"/>
                    <a:pt x="63032" y="47290"/>
                  </a:cubicBezTo>
                  <a:cubicBezTo>
                    <a:pt x="62940" y="47228"/>
                    <a:pt x="63001" y="47136"/>
                    <a:pt x="62970" y="47043"/>
                  </a:cubicBezTo>
                  <a:cubicBezTo>
                    <a:pt x="62970" y="47013"/>
                    <a:pt x="62940" y="46982"/>
                    <a:pt x="63001" y="46982"/>
                  </a:cubicBezTo>
                  <a:lnTo>
                    <a:pt x="63063" y="47013"/>
                  </a:lnTo>
                  <a:lnTo>
                    <a:pt x="63124" y="47136"/>
                  </a:lnTo>
                  <a:lnTo>
                    <a:pt x="63186" y="47167"/>
                  </a:lnTo>
                  <a:cubicBezTo>
                    <a:pt x="63278" y="47105"/>
                    <a:pt x="63309" y="47013"/>
                    <a:pt x="63340" y="46920"/>
                  </a:cubicBezTo>
                  <a:cubicBezTo>
                    <a:pt x="63340" y="46859"/>
                    <a:pt x="63309" y="46828"/>
                    <a:pt x="63248" y="46797"/>
                  </a:cubicBezTo>
                  <a:cubicBezTo>
                    <a:pt x="63094" y="46705"/>
                    <a:pt x="63094" y="46581"/>
                    <a:pt x="63186" y="46427"/>
                  </a:cubicBezTo>
                  <a:cubicBezTo>
                    <a:pt x="63186" y="46427"/>
                    <a:pt x="63217" y="46397"/>
                    <a:pt x="63248" y="46335"/>
                  </a:cubicBezTo>
                  <a:cubicBezTo>
                    <a:pt x="63309" y="46427"/>
                    <a:pt x="63340" y="46520"/>
                    <a:pt x="63371" y="46612"/>
                  </a:cubicBezTo>
                  <a:cubicBezTo>
                    <a:pt x="63402" y="46643"/>
                    <a:pt x="63402" y="46674"/>
                    <a:pt x="63463" y="46674"/>
                  </a:cubicBezTo>
                  <a:lnTo>
                    <a:pt x="63556" y="46612"/>
                  </a:lnTo>
                  <a:cubicBezTo>
                    <a:pt x="63648" y="46489"/>
                    <a:pt x="63617" y="46397"/>
                    <a:pt x="63494" y="46304"/>
                  </a:cubicBezTo>
                  <a:cubicBezTo>
                    <a:pt x="63402" y="46242"/>
                    <a:pt x="63309" y="46181"/>
                    <a:pt x="63186" y="46119"/>
                  </a:cubicBezTo>
                  <a:cubicBezTo>
                    <a:pt x="63094" y="46058"/>
                    <a:pt x="63001" y="45934"/>
                    <a:pt x="62909" y="45873"/>
                  </a:cubicBezTo>
                  <a:cubicBezTo>
                    <a:pt x="62724" y="45719"/>
                    <a:pt x="62662" y="45565"/>
                    <a:pt x="62755" y="45380"/>
                  </a:cubicBezTo>
                  <a:cubicBezTo>
                    <a:pt x="62878" y="45103"/>
                    <a:pt x="63001" y="44825"/>
                    <a:pt x="63124" y="44579"/>
                  </a:cubicBezTo>
                  <a:cubicBezTo>
                    <a:pt x="63155" y="44425"/>
                    <a:pt x="63186" y="44302"/>
                    <a:pt x="63278" y="44178"/>
                  </a:cubicBezTo>
                  <a:cubicBezTo>
                    <a:pt x="63309" y="44086"/>
                    <a:pt x="63340" y="43963"/>
                    <a:pt x="63371" y="43840"/>
                  </a:cubicBezTo>
                  <a:cubicBezTo>
                    <a:pt x="63371" y="43809"/>
                    <a:pt x="63402" y="43747"/>
                    <a:pt x="63463" y="43747"/>
                  </a:cubicBezTo>
                  <a:lnTo>
                    <a:pt x="63494" y="43747"/>
                  </a:lnTo>
                  <a:cubicBezTo>
                    <a:pt x="63556" y="43901"/>
                    <a:pt x="63617" y="44024"/>
                    <a:pt x="63679" y="44178"/>
                  </a:cubicBezTo>
                  <a:cubicBezTo>
                    <a:pt x="63710" y="44209"/>
                    <a:pt x="63741" y="44240"/>
                    <a:pt x="63771" y="44240"/>
                  </a:cubicBezTo>
                  <a:cubicBezTo>
                    <a:pt x="63802" y="44240"/>
                    <a:pt x="63864" y="44209"/>
                    <a:pt x="63895" y="44178"/>
                  </a:cubicBezTo>
                  <a:cubicBezTo>
                    <a:pt x="63925" y="44086"/>
                    <a:pt x="63925" y="43963"/>
                    <a:pt x="63864" y="43901"/>
                  </a:cubicBezTo>
                  <a:cubicBezTo>
                    <a:pt x="63771" y="43809"/>
                    <a:pt x="63710" y="43747"/>
                    <a:pt x="63617" y="43716"/>
                  </a:cubicBezTo>
                  <a:cubicBezTo>
                    <a:pt x="63494" y="43624"/>
                    <a:pt x="63433" y="43531"/>
                    <a:pt x="63494" y="43377"/>
                  </a:cubicBezTo>
                  <a:cubicBezTo>
                    <a:pt x="63556" y="43223"/>
                    <a:pt x="63587" y="43039"/>
                    <a:pt x="63617" y="42854"/>
                  </a:cubicBezTo>
                  <a:cubicBezTo>
                    <a:pt x="63741" y="42453"/>
                    <a:pt x="63895" y="42022"/>
                    <a:pt x="63956" y="41591"/>
                  </a:cubicBezTo>
                  <a:cubicBezTo>
                    <a:pt x="64049" y="40882"/>
                    <a:pt x="64110" y="40143"/>
                    <a:pt x="64203" y="39434"/>
                  </a:cubicBezTo>
                  <a:cubicBezTo>
                    <a:pt x="64234" y="39218"/>
                    <a:pt x="64234" y="39034"/>
                    <a:pt x="64234" y="38849"/>
                  </a:cubicBezTo>
                  <a:cubicBezTo>
                    <a:pt x="64234" y="38079"/>
                    <a:pt x="64203" y="37339"/>
                    <a:pt x="64203" y="36569"/>
                  </a:cubicBezTo>
                  <a:cubicBezTo>
                    <a:pt x="64203" y="36477"/>
                    <a:pt x="64203" y="36353"/>
                    <a:pt x="64172" y="36230"/>
                  </a:cubicBezTo>
                  <a:cubicBezTo>
                    <a:pt x="64141" y="36076"/>
                    <a:pt x="64110" y="35922"/>
                    <a:pt x="64110" y="35737"/>
                  </a:cubicBezTo>
                  <a:close/>
                  <a:moveTo>
                    <a:pt x="72213" y="59366"/>
                  </a:moveTo>
                  <a:cubicBezTo>
                    <a:pt x="72829" y="59428"/>
                    <a:pt x="73476" y="59459"/>
                    <a:pt x="74092" y="59520"/>
                  </a:cubicBezTo>
                  <a:cubicBezTo>
                    <a:pt x="74277" y="59551"/>
                    <a:pt x="74431" y="59582"/>
                    <a:pt x="74708" y="59613"/>
                  </a:cubicBezTo>
                  <a:cubicBezTo>
                    <a:pt x="74492" y="59736"/>
                    <a:pt x="74369" y="59890"/>
                    <a:pt x="74184" y="59890"/>
                  </a:cubicBezTo>
                  <a:lnTo>
                    <a:pt x="74123" y="59890"/>
                  </a:lnTo>
                  <a:cubicBezTo>
                    <a:pt x="73907" y="59859"/>
                    <a:pt x="73660" y="59828"/>
                    <a:pt x="73445" y="59828"/>
                  </a:cubicBezTo>
                  <a:cubicBezTo>
                    <a:pt x="72952" y="59767"/>
                    <a:pt x="72459" y="59736"/>
                    <a:pt x="71997" y="59674"/>
                  </a:cubicBezTo>
                  <a:cubicBezTo>
                    <a:pt x="71874" y="59674"/>
                    <a:pt x="71874" y="59644"/>
                    <a:pt x="71874" y="59520"/>
                  </a:cubicBezTo>
                  <a:cubicBezTo>
                    <a:pt x="71904" y="59428"/>
                    <a:pt x="71935" y="59366"/>
                    <a:pt x="72028" y="59366"/>
                  </a:cubicBezTo>
                  <a:close/>
                  <a:moveTo>
                    <a:pt x="78343" y="59428"/>
                  </a:moveTo>
                  <a:cubicBezTo>
                    <a:pt x="78466" y="59520"/>
                    <a:pt x="78620" y="59551"/>
                    <a:pt x="78744" y="59674"/>
                  </a:cubicBezTo>
                  <a:cubicBezTo>
                    <a:pt x="78651" y="59767"/>
                    <a:pt x="78590" y="59859"/>
                    <a:pt x="78466" y="59921"/>
                  </a:cubicBezTo>
                  <a:cubicBezTo>
                    <a:pt x="78374" y="59828"/>
                    <a:pt x="78312" y="59674"/>
                    <a:pt x="78251" y="59520"/>
                  </a:cubicBezTo>
                  <a:lnTo>
                    <a:pt x="78282" y="59459"/>
                  </a:lnTo>
                  <a:lnTo>
                    <a:pt x="78343" y="59428"/>
                  </a:lnTo>
                  <a:close/>
                  <a:moveTo>
                    <a:pt x="73537" y="35737"/>
                  </a:moveTo>
                  <a:cubicBezTo>
                    <a:pt x="73568" y="35922"/>
                    <a:pt x="73599" y="36076"/>
                    <a:pt x="73599" y="36261"/>
                  </a:cubicBezTo>
                  <a:cubicBezTo>
                    <a:pt x="73660" y="37031"/>
                    <a:pt x="73722" y="37832"/>
                    <a:pt x="73753" y="38633"/>
                  </a:cubicBezTo>
                  <a:cubicBezTo>
                    <a:pt x="73784" y="39804"/>
                    <a:pt x="73722" y="41005"/>
                    <a:pt x="73599" y="42176"/>
                  </a:cubicBezTo>
                  <a:cubicBezTo>
                    <a:pt x="73506" y="43100"/>
                    <a:pt x="73414" y="44024"/>
                    <a:pt x="73198" y="44949"/>
                  </a:cubicBezTo>
                  <a:cubicBezTo>
                    <a:pt x="73075" y="45503"/>
                    <a:pt x="72983" y="46088"/>
                    <a:pt x="72829" y="46643"/>
                  </a:cubicBezTo>
                  <a:cubicBezTo>
                    <a:pt x="72490" y="47814"/>
                    <a:pt x="72151" y="48953"/>
                    <a:pt x="71658" y="50093"/>
                  </a:cubicBezTo>
                  <a:cubicBezTo>
                    <a:pt x="71381" y="50679"/>
                    <a:pt x="71103" y="51295"/>
                    <a:pt x="70795" y="51880"/>
                  </a:cubicBezTo>
                  <a:cubicBezTo>
                    <a:pt x="70333" y="52712"/>
                    <a:pt x="69810" y="53513"/>
                    <a:pt x="69224" y="54314"/>
                  </a:cubicBezTo>
                  <a:cubicBezTo>
                    <a:pt x="68731" y="55023"/>
                    <a:pt x="68146" y="55669"/>
                    <a:pt x="67499" y="56255"/>
                  </a:cubicBezTo>
                  <a:cubicBezTo>
                    <a:pt x="66852" y="56871"/>
                    <a:pt x="66174" y="57456"/>
                    <a:pt x="65404" y="57918"/>
                  </a:cubicBezTo>
                  <a:cubicBezTo>
                    <a:pt x="64880" y="58226"/>
                    <a:pt x="64388" y="58535"/>
                    <a:pt x="63833" y="58781"/>
                  </a:cubicBezTo>
                  <a:cubicBezTo>
                    <a:pt x="63525" y="58904"/>
                    <a:pt x="63186" y="58966"/>
                    <a:pt x="62847" y="59089"/>
                  </a:cubicBezTo>
                  <a:cubicBezTo>
                    <a:pt x="62447" y="59212"/>
                    <a:pt x="62046" y="59366"/>
                    <a:pt x="61584" y="59397"/>
                  </a:cubicBezTo>
                  <a:cubicBezTo>
                    <a:pt x="61399" y="59428"/>
                    <a:pt x="61214" y="59459"/>
                    <a:pt x="61030" y="59490"/>
                  </a:cubicBezTo>
                  <a:cubicBezTo>
                    <a:pt x="60691" y="59520"/>
                    <a:pt x="60352" y="59582"/>
                    <a:pt x="60013" y="59582"/>
                  </a:cubicBezTo>
                  <a:lnTo>
                    <a:pt x="58966" y="59582"/>
                  </a:lnTo>
                  <a:cubicBezTo>
                    <a:pt x="58811" y="59582"/>
                    <a:pt x="58657" y="59582"/>
                    <a:pt x="58503" y="59551"/>
                  </a:cubicBezTo>
                  <a:cubicBezTo>
                    <a:pt x="58226" y="59490"/>
                    <a:pt x="57980" y="59459"/>
                    <a:pt x="57702" y="59428"/>
                  </a:cubicBezTo>
                  <a:cubicBezTo>
                    <a:pt x="57456" y="59397"/>
                    <a:pt x="57210" y="59366"/>
                    <a:pt x="56994" y="59305"/>
                  </a:cubicBezTo>
                  <a:cubicBezTo>
                    <a:pt x="56470" y="59181"/>
                    <a:pt x="55977" y="59027"/>
                    <a:pt x="55484" y="58873"/>
                  </a:cubicBezTo>
                  <a:lnTo>
                    <a:pt x="55484" y="59520"/>
                  </a:lnTo>
                  <a:cubicBezTo>
                    <a:pt x="55916" y="59674"/>
                    <a:pt x="56378" y="59798"/>
                    <a:pt x="56871" y="59859"/>
                  </a:cubicBezTo>
                  <a:cubicBezTo>
                    <a:pt x="57179" y="59921"/>
                    <a:pt x="57518" y="60013"/>
                    <a:pt x="57856" y="60013"/>
                  </a:cubicBezTo>
                  <a:cubicBezTo>
                    <a:pt x="58319" y="60044"/>
                    <a:pt x="58811" y="60075"/>
                    <a:pt x="59274" y="60075"/>
                  </a:cubicBezTo>
                  <a:cubicBezTo>
                    <a:pt x="59520" y="60075"/>
                    <a:pt x="59766" y="60075"/>
                    <a:pt x="60044" y="60044"/>
                  </a:cubicBezTo>
                  <a:cubicBezTo>
                    <a:pt x="60537" y="59952"/>
                    <a:pt x="61060" y="59952"/>
                    <a:pt x="61553" y="59828"/>
                  </a:cubicBezTo>
                  <a:cubicBezTo>
                    <a:pt x="62139" y="59644"/>
                    <a:pt x="62755" y="59520"/>
                    <a:pt x="63340" y="59274"/>
                  </a:cubicBezTo>
                  <a:cubicBezTo>
                    <a:pt x="63710" y="59089"/>
                    <a:pt x="64141" y="58966"/>
                    <a:pt x="64511" y="58750"/>
                  </a:cubicBezTo>
                  <a:cubicBezTo>
                    <a:pt x="65312" y="58288"/>
                    <a:pt x="66113" y="57826"/>
                    <a:pt x="66821" y="57210"/>
                  </a:cubicBezTo>
                  <a:cubicBezTo>
                    <a:pt x="67099" y="56963"/>
                    <a:pt x="67376" y="56779"/>
                    <a:pt x="67622" y="56532"/>
                  </a:cubicBezTo>
                  <a:cubicBezTo>
                    <a:pt x="68331" y="55823"/>
                    <a:pt x="69039" y="55115"/>
                    <a:pt x="69594" y="54283"/>
                  </a:cubicBezTo>
                  <a:cubicBezTo>
                    <a:pt x="69779" y="54037"/>
                    <a:pt x="69964" y="53790"/>
                    <a:pt x="70148" y="53544"/>
                  </a:cubicBezTo>
                  <a:cubicBezTo>
                    <a:pt x="70210" y="53451"/>
                    <a:pt x="70272" y="53359"/>
                    <a:pt x="70333" y="53297"/>
                  </a:cubicBezTo>
                  <a:cubicBezTo>
                    <a:pt x="71134" y="51973"/>
                    <a:pt x="71812" y="50586"/>
                    <a:pt x="72336" y="49169"/>
                  </a:cubicBezTo>
                  <a:cubicBezTo>
                    <a:pt x="72736" y="48153"/>
                    <a:pt x="73044" y="47136"/>
                    <a:pt x="73260" y="46058"/>
                  </a:cubicBezTo>
                  <a:cubicBezTo>
                    <a:pt x="73322" y="45811"/>
                    <a:pt x="73383" y="45565"/>
                    <a:pt x="73414" y="45318"/>
                  </a:cubicBezTo>
                  <a:cubicBezTo>
                    <a:pt x="73506" y="44887"/>
                    <a:pt x="73599" y="44486"/>
                    <a:pt x="73660" y="44086"/>
                  </a:cubicBezTo>
                  <a:cubicBezTo>
                    <a:pt x="73722" y="43716"/>
                    <a:pt x="73753" y="43347"/>
                    <a:pt x="73814" y="43008"/>
                  </a:cubicBezTo>
                  <a:cubicBezTo>
                    <a:pt x="73876" y="42238"/>
                    <a:pt x="73999" y="41498"/>
                    <a:pt x="73969" y="40728"/>
                  </a:cubicBezTo>
                  <a:cubicBezTo>
                    <a:pt x="73969" y="39927"/>
                    <a:pt x="74061" y="39095"/>
                    <a:pt x="73999" y="38294"/>
                  </a:cubicBezTo>
                  <a:cubicBezTo>
                    <a:pt x="73938" y="37432"/>
                    <a:pt x="73907" y="36600"/>
                    <a:pt x="73814" y="35737"/>
                  </a:cubicBezTo>
                  <a:close/>
                  <a:moveTo>
                    <a:pt x="75663" y="61122"/>
                  </a:moveTo>
                  <a:lnTo>
                    <a:pt x="75755" y="61184"/>
                  </a:lnTo>
                  <a:lnTo>
                    <a:pt x="75725" y="61276"/>
                  </a:lnTo>
                  <a:cubicBezTo>
                    <a:pt x="75632" y="61338"/>
                    <a:pt x="75540" y="61338"/>
                    <a:pt x="75478" y="61369"/>
                  </a:cubicBezTo>
                  <a:cubicBezTo>
                    <a:pt x="74492" y="61554"/>
                    <a:pt x="73537" y="61769"/>
                    <a:pt x="72582" y="61954"/>
                  </a:cubicBezTo>
                  <a:cubicBezTo>
                    <a:pt x="72521" y="61985"/>
                    <a:pt x="72459" y="61985"/>
                    <a:pt x="72397" y="61985"/>
                  </a:cubicBezTo>
                  <a:cubicBezTo>
                    <a:pt x="72336" y="61985"/>
                    <a:pt x="72274" y="61954"/>
                    <a:pt x="72213" y="61954"/>
                  </a:cubicBezTo>
                  <a:cubicBezTo>
                    <a:pt x="72028" y="61923"/>
                    <a:pt x="71812" y="61862"/>
                    <a:pt x="71627" y="61831"/>
                  </a:cubicBezTo>
                  <a:cubicBezTo>
                    <a:pt x="71165" y="61738"/>
                    <a:pt x="70703" y="61677"/>
                    <a:pt x="70210" y="61584"/>
                  </a:cubicBezTo>
                  <a:cubicBezTo>
                    <a:pt x="70118" y="61554"/>
                    <a:pt x="70056" y="61523"/>
                    <a:pt x="70087" y="61430"/>
                  </a:cubicBezTo>
                  <a:cubicBezTo>
                    <a:pt x="70118" y="61338"/>
                    <a:pt x="70148" y="61307"/>
                    <a:pt x="70241" y="61307"/>
                  </a:cubicBezTo>
                  <a:lnTo>
                    <a:pt x="70426" y="61307"/>
                  </a:lnTo>
                  <a:cubicBezTo>
                    <a:pt x="71165" y="61430"/>
                    <a:pt x="71904" y="61554"/>
                    <a:pt x="72644" y="61708"/>
                  </a:cubicBezTo>
                  <a:lnTo>
                    <a:pt x="72798" y="61708"/>
                  </a:lnTo>
                  <a:cubicBezTo>
                    <a:pt x="72859" y="61708"/>
                    <a:pt x="72921" y="61708"/>
                    <a:pt x="72983" y="61677"/>
                  </a:cubicBezTo>
                  <a:cubicBezTo>
                    <a:pt x="73784" y="61492"/>
                    <a:pt x="74585" y="61338"/>
                    <a:pt x="75386" y="61153"/>
                  </a:cubicBezTo>
                  <a:cubicBezTo>
                    <a:pt x="75478" y="61153"/>
                    <a:pt x="75570" y="61122"/>
                    <a:pt x="75663" y="61122"/>
                  </a:cubicBezTo>
                  <a:close/>
                  <a:moveTo>
                    <a:pt x="68331" y="62878"/>
                  </a:moveTo>
                  <a:cubicBezTo>
                    <a:pt x="68423" y="62909"/>
                    <a:pt x="68516" y="62909"/>
                    <a:pt x="68608" y="62940"/>
                  </a:cubicBezTo>
                  <a:cubicBezTo>
                    <a:pt x="69070" y="63063"/>
                    <a:pt x="69532" y="63156"/>
                    <a:pt x="69994" y="63310"/>
                  </a:cubicBezTo>
                  <a:cubicBezTo>
                    <a:pt x="70272" y="63371"/>
                    <a:pt x="70518" y="63402"/>
                    <a:pt x="70765" y="63525"/>
                  </a:cubicBezTo>
                  <a:cubicBezTo>
                    <a:pt x="70641" y="63618"/>
                    <a:pt x="70518" y="63679"/>
                    <a:pt x="70395" y="63679"/>
                  </a:cubicBezTo>
                  <a:cubicBezTo>
                    <a:pt x="70333" y="63679"/>
                    <a:pt x="70241" y="63648"/>
                    <a:pt x="70179" y="63618"/>
                  </a:cubicBezTo>
                  <a:cubicBezTo>
                    <a:pt x="69933" y="63525"/>
                    <a:pt x="69686" y="63494"/>
                    <a:pt x="69440" y="63433"/>
                  </a:cubicBezTo>
                  <a:cubicBezTo>
                    <a:pt x="69039" y="63310"/>
                    <a:pt x="68670" y="63217"/>
                    <a:pt x="68269" y="63125"/>
                  </a:cubicBezTo>
                  <a:cubicBezTo>
                    <a:pt x="68208" y="63094"/>
                    <a:pt x="68146" y="63063"/>
                    <a:pt x="68177" y="63002"/>
                  </a:cubicBezTo>
                  <a:cubicBezTo>
                    <a:pt x="68177" y="62940"/>
                    <a:pt x="68208" y="62878"/>
                    <a:pt x="68300" y="62878"/>
                  </a:cubicBezTo>
                  <a:close/>
                  <a:moveTo>
                    <a:pt x="74770" y="35737"/>
                  </a:moveTo>
                  <a:cubicBezTo>
                    <a:pt x="74800" y="36015"/>
                    <a:pt x="74831" y="36261"/>
                    <a:pt x="74831" y="36538"/>
                  </a:cubicBezTo>
                  <a:cubicBezTo>
                    <a:pt x="74862" y="37154"/>
                    <a:pt x="74893" y="37771"/>
                    <a:pt x="74954" y="38417"/>
                  </a:cubicBezTo>
                  <a:cubicBezTo>
                    <a:pt x="74985" y="38880"/>
                    <a:pt x="74985" y="39342"/>
                    <a:pt x="74954" y="39835"/>
                  </a:cubicBezTo>
                  <a:cubicBezTo>
                    <a:pt x="74924" y="40050"/>
                    <a:pt x="74924" y="40266"/>
                    <a:pt x="74924" y="40482"/>
                  </a:cubicBezTo>
                  <a:cubicBezTo>
                    <a:pt x="74893" y="41221"/>
                    <a:pt x="74862" y="41960"/>
                    <a:pt x="74770" y="42700"/>
                  </a:cubicBezTo>
                  <a:cubicBezTo>
                    <a:pt x="74615" y="43685"/>
                    <a:pt x="74523" y="44702"/>
                    <a:pt x="74277" y="45657"/>
                  </a:cubicBezTo>
                  <a:cubicBezTo>
                    <a:pt x="74123" y="46397"/>
                    <a:pt x="73999" y="47105"/>
                    <a:pt x="73753" y="47814"/>
                  </a:cubicBezTo>
                  <a:cubicBezTo>
                    <a:pt x="73414" y="48738"/>
                    <a:pt x="73168" y="49693"/>
                    <a:pt x="72736" y="50555"/>
                  </a:cubicBezTo>
                  <a:cubicBezTo>
                    <a:pt x="72551" y="50956"/>
                    <a:pt x="72397" y="51356"/>
                    <a:pt x="72213" y="51757"/>
                  </a:cubicBezTo>
                  <a:cubicBezTo>
                    <a:pt x="72151" y="51880"/>
                    <a:pt x="72089" y="51973"/>
                    <a:pt x="72028" y="52096"/>
                  </a:cubicBezTo>
                  <a:cubicBezTo>
                    <a:pt x="71412" y="53205"/>
                    <a:pt x="70765" y="54314"/>
                    <a:pt x="69964" y="55331"/>
                  </a:cubicBezTo>
                  <a:cubicBezTo>
                    <a:pt x="69840" y="55423"/>
                    <a:pt x="69779" y="55577"/>
                    <a:pt x="69686" y="55669"/>
                  </a:cubicBezTo>
                  <a:cubicBezTo>
                    <a:pt x="69594" y="55793"/>
                    <a:pt x="69502" y="55916"/>
                    <a:pt x="69409" y="56008"/>
                  </a:cubicBezTo>
                  <a:cubicBezTo>
                    <a:pt x="69009" y="56409"/>
                    <a:pt x="68608" y="56809"/>
                    <a:pt x="68238" y="57241"/>
                  </a:cubicBezTo>
                  <a:cubicBezTo>
                    <a:pt x="68146" y="57302"/>
                    <a:pt x="68054" y="57395"/>
                    <a:pt x="67992" y="57456"/>
                  </a:cubicBezTo>
                  <a:cubicBezTo>
                    <a:pt x="67160" y="58134"/>
                    <a:pt x="66359" y="58812"/>
                    <a:pt x="65404" y="59274"/>
                  </a:cubicBezTo>
                  <a:cubicBezTo>
                    <a:pt x="65250" y="59366"/>
                    <a:pt x="65096" y="59459"/>
                    <a:pt x="64942" y="59551"/>
                  </a:cubicBezTo>
                  <a:cubicBezTo>
                    <a:pt x="64819" y="59613"/>
                    <a:pt x="64696" y="59674"/>
                    <a:pt x="64572" y="59736"/>
                  </a:cubicBezTo>
                  <a:cubicBezTo>
                    <a:pt x="64141" y="59921"/>
                    <a:pt x="63710" y="60075"/>
                    <a:pt x="63278" y="60260"/>
                  </a:cubicBezTo>
                  <a:cubicBezTo>
                    <a:pt x="63155" y="60321"/>
                    <a:pt x="63001" y="60383"/>
                    <a:pt x="62847" y="60414"/>
                  </a:cubicBezTo>
                  <a:cubicBezTo>
                    <a:pt x="62108" y="60599"/>
                    <a:pt x="61399" y="60814"/>
                    <a:pt x="60629" y="60876"/>
                  </a:cubicBezTo>
                  <a:cubicBezTo>
                    <a:pt x="60290" y="60907"/>
                    <a:pt x="59921" y="60968"/>
                    <a:pt x="59582" y="60968"/>
                  </a:cubicBezTo>
                  <a:lnTo>
                    <a:pt x="59181" y="60968"/>
                  </a:lnTo>
                  <a:cubicBezTo>
                    <a:pt x="58503" y="60968"/>
                    <a:pt x="57826" y="60937"/>
                    <a:pt x="57148" y="60814"/>
                  </a:cubicBezTo>
                  <a:cubicBezTo>
                    <a:pt x="56778" y="60722"/>
                    <a:pt x="56378" y="60691"/>
                    <a:pt x="56008" y="60568"/>
                  </a:cubicBezTo>
                  <a:cubicBezTo>
                    <a:pt x="55823" y="60506"/>
                    <a:pt x="55638" y="60445"/>
                    <a:pt x="55484" y="60414"/>
                  </a:cubicBezTo>
                  <a:lnTo>
                    <a:pt x="55484" y="60937"/>
                  </a:lnTo>
                  <a:cubicBezTo>
                    <a:pt x="55669" y="61030"/>
                    <a:pt x="55854" y="61122"/>
                    <a:pt x="56039" y="61184"/>
                  </a:cubicBezTo>
                  <a:cubicBezTo>
                    <a:pt x="56378" y="61338"/>
                    <a:pt x="56747" y="61461"/>
                    <a:pt x="57117" y="61584"/>
                  </a:cubicBezTo>
                  <a:cubicBezTo>
                    <a:pt x="57333" y="61646"/>
                    <a:pt x="57548" y="61708"/>
                    <a:pt x="57733" y="61769"/>
                  </a:cubicBezTo>
                  <a:cubicBezTo>
                    <a:pt x="57887" y="61800"/>
                    <a:pt x="57887" y="61831"/>
                    <a:pt x="57856" y="61985"/>
                  </a:cubicBezTo>
                  <a:cubicBezTo>
                    <a:pt x="57672" y="62478"/>
                    <a:pt x="57518" y="62940"/>
                    <a:pt x="57333" y="63433"/>
                  </a:cubicBezTo>
                  <a:cubicBezTo>
                    <a:pt x="57302" y="63494"/>
                    <a:pt x="57271" y="63556"/>
                    <a:pt x="57302" y="63679"/>
                  </a:cubicBezTo>
                  <a:cubicBezTo>
                    <a:pt x="57826" y="63741"/>
                    <a:pt x="58380" y="63803"/>
                    <a:pt x="58935" y="63803"/>
                  </a:cubicBezTo>
                  <a:cubicBezTo>
                    <a:pt x="59089" y="63803"/>
                    <a:pt x="59212" y="63833"/>
                    <a:pt x="59366" y="63833"/>
                  </a:cubicBezTo>
                  <a:cubicBezTo>
                    <a:pt x="60198" y="63833"/>
                    <a:pt x="60999" y="63741"/>
                    <a:pt x="61800" y="63556"/>
                  </a:cubicBezTo>
                  <a:cubicBezTo>
                    <a:pt x="62323" y="63433"/>
                    <a:pt x="62816" y="63340"/>
                    <a:pt x="63309" y="63156"/>
                  </a:cubicBezTo>
                  <a:cubicBezTo>
                    <a:pt x="64264" y="62817"/>
                    <a:pt x="65189" y="62416"/>
                    <a:pt x="66020" y="61862"/>
                  </a:cubicBezTo>
                  <a:cubicBezTo>
                    <a:pt x="66174" y="61738"/>
                    <a:pt x="66359" y="61646"/>
                    <a:pt x="66544" y="61554"/>
                  </a:cubicBezTo>
                  <a:cubicBezTo>
                    <a:pt x="66790" y="61400"/>
                    <a:pt x="67006" y="61246"/>
                    <a:pt x="67222" y="61061"/>
                  </a:cubicBezTo>
                  <a:cubicBezTo>
                    <a:pt x="67376" y="60907"/>
                    <a:pt x="67561" y="60753"/>
                    <a:pt x="67715" y="60629"/>
                  </a:cubicBezTo>
                  <a:cubicBezTo>
                    <a:pt x="68300" y="60167"/>
                    <a:pt x="68855" y="59644"/>
                    <a:pt x="69347" y="59120"/>
                  </a:cubicBezTo>
                  <a:cubicBezTo>
                    <a:pt x="69933" y="58473"/>
                    <a:pt x="70487" y="57795"/>
                    <a:pt x="71011" y="57087"/>
                  </a:cubicBezTo>
                  <a:cubicBezTo>
                    <a:pt x="71504" y="56378"/>
                    <a:pt x="71966" y="55639"/>
                    <a:pt x="72397" y="54868"/>
                  </a:cubicBezTo>
                  <a:cubicBezTo>
                    <a:pt x="72829" y="54067"/>
                    <a:pt x="73229" y="53266"/>
                    <a:pt x="73568" y="52435"/>
                  </a:cubicBezTo>
                  <a:cubicBezTo>
                    <a:pt x="73876" y="51695"/>
                    <a:pt x="74215" y="50956"/>
                    <a:pt x="74400" y="50186"/>
                  </a:cubicBezTo>
                  <a:cubicBezTo>
                    <a:pt x="74677" y="49231"/>
                    <a:pt x="75016" y="48307"/>
                    <a:pt x="75170" y="47352"/>
                  </a:cubicBezTo>
                  <a:cubicBezTo>
                    <a:pt x="75232" y="47074"/>
                    <a:pt x="75293" y="46797"/>
                    <a:pt x="75324" y="46551"/>
                  </a:cubicBezTo>
                  <a:cubicBezTo>
                    <a:pt x="75447" y="45965"/>
                    <a:pt x="75570" y="45380"/>
                    <a:pt x="75632" y="44764"/>
                  </a:cubicBezTo>
                  <a:cubicBezTo>
                    <a:pt x="75694" y="44148"/>
                    <a:pt x="75755" y="43531"/>
                    <a:pt x="75817" y="42946"/>
                  </a:cubicBezTo>
                  <a:cubicBezTo>
                    <a:pt x="75848" y="42607"/>
                    <a:pt x="75909" y="42268"/>
                    <a:pt x="75909" y="41929"/>
                  </a:cubicBezTo>
                  <a:cubicBezTo>
                    <a:pt x="75940" y="41005"/>
                    <a:pt x="75940" y="40050"/>
                    <a:pt x="75971" y="39126"/>
                  </a:cubicBezTo>
                  <a:cubicBezTo>
                    <a:pt x="75971" y="38972"/>
                    <a:pt x="75940" y="38849"/>
                    <a:pt x="75940" y="38695"/>
                  </a:cubicBezTo>
                  <a:cubicBezTo>
                    <a:pt x="75909" y="38233"/>
                    <a:pt x="75879" y="37771"/>
                    <a:pt x="75848" y="37308"/>
                  </a:cubicBezTo>
                  <a:cubicBezTo>
                    <a:pt x="75786" y="36785"/>
                    <a:pt x="75755" y="36261"/>
                    <a:pt x="75725" y="35737"/>
                  </a:cubicBezTo>
                  <a:close/>
                  <a:moveTo>
                    <a:pt x="66267" y="64111"/>
                  </a:moveTo>
                  <a:cubicBezTo>
                    <a:pt x="66359" y="64141"/>
                    <a:pt x="66452" y="64172"/>
                    <a:pt x="66575" y="64203"/>
                  </a:cubicBezTo>
                  <a:cubicBezTo>
                    <a:pt x="67253" y="64419"/>
                    <a:pt x="67961" y="64665"/>
                    <a:pt x="68670" y="64912"/>
                  </a:cubicBezTo>
                  <a:cubicBezTo>
                    <a:pt x="69563" y="64850"/>
                    <a:pt x="70457" y="64819"/>
                    <a:pt x="71350" y="64758"/>
                  </a:cubicBezTo>
                  <a:lnTo>
                    <a:pt x="71566" y="64758"/>
                  </a:lnTo>
                  <a:cubicBezTo>
                    <a:pt x="71596" y="64758"/>
                    <a:pt x="71627" y="64788"/>
                    <a:pt x="71627" y="64819"/>
                  </a:cubicBezTo>
                  <a:lnTo>
                    <a:pt x="71566" y="64912"/>
                  </a:lnTo>
                  <a:cubicBezTo>
                    <a:pt x="71504" y="64912"/>
                    <a:pt x="71473" y="64912"/>
                    <a:pt x="71412" y="64942"/>
                  </a:cubicBezTo>
                  <a:cubicBezTo>
                    <a:pt x="71258" y="64942"/>
                    <a:pt x="71103" y="64973"/>
                    <a:pt x="70949" y="64973"/>
                  </a:cubicBezTo>
                  <a:cubicBezTo>
                    <a:pt x="70241" y="65004"/>
                    <a:pt x="69502" y="65035"/>
                    <a:pt x="68762" y="65066"/>
                  </a:cubicBezTo>
                  <a:cubicBezTo>
                    <a:pt x="68670" y="65066"/>
                    <a:pt x="68577" y="65035"/>
                    <a:pt x="68516" y="65035"/>
                  </a:cubicBezTo>
                  <a:lnTo>
                    <a:pt x="68300" y="65035"/>
                  </a:lnTo>
                  <a:lnTo>
                    <a:pt x="68208" y="65004"/>
                  </a:lnTo>
                  <a:cubicBezTo>
                    <a:pt x="67653" y="64788"/>
                    <a:pt x="67099" y="64604"/>
                    <a:pt x="66544" y="64419"/>
                  </a:cubicBezTo>
                  <a:cubicBezTo>
                    <a:pt x="66421" y="64357"/>
                    <a:pt x="66328" y="64326"/>
                    <a:pt x="66205" y="64295"/>
                  </a:cubicBezTo>
                  <a:cubicBezTo>
                    <a:pt x="66144" y="64265"/>
                    <a:pt x="66113" y="64234"/>
                    <a:pt x="66144" y="64172"/>
                  </a:cubicBezTo>
                  <a:cubicBezTo>
                    <a:pt x="66174" y="64141"/>
                    <a:pt x="66205" y="64111"/>
                    <a:pt x="66236" y="64111"/>
                  </a:cubicBezTo>
                  <a:close/>
                  <a:moveTo>
                    <a:pt x="64203" y="64973"/>
                  </a:moveTo>
                  <a:cubicBezTo>
                    <a:pt x="64295" y="65004"/>
                    <a:pt x="64388" y="65066"/>
                    <a:pt x="64480" y="65096"/>
                  </a:cubicBezTo>
                  <a:cubicBezTo>
                    <a:pt x="65065" y="65343"/>
                    <a:pt x="65651" y="65589"/>
                    <a:pt x="66205" y="65836"/>
                  </a:cubicBezTo>
                  <a:cubicBezTo>
                    <a:pt x="66267" y="65867"/>
                    <a:pt x="66328" y="65897"/>
                    <a:pt x="66421" y="65928"/>
                  </a:cubicBezTo>
                  <a:cubicBezTo>
                    <a:pt x="66328" y="65959"/>
                    <a:pt x="66267" y="65990"/>
                    <a:pt x="66205" y="65990"/>
                  </a:cubicBezTo>
                  <a:cubicBezTo>
                    <a:pt x="66113" y="65990"/>
                    <a:pt x="66020" y="65959"/>
                    <a:pt x="65928" y="65928"/>
                  </a:cubicBezTo>
                  <a:cubicBezTo>
                    <a:pt x="65343" y="65651"/>
                    <a:pt x="64788" y="65404"/>
                    <a:pt x="64203" y="65158"/>
                  </a:cubicBezTo>
                  <a:lnTo>
                    <a:pt x="64141" y="65127"/>
                  </a:lnTo>
                  <a:cubicBezTo>
                    <a:pt x="64079" y="65096"/>
                    <a:pt x="64049" y="65066"/>
                    <a:pt x="64079" y="65004"/>
                  </a:cubicBezTo>
                  <a:cubicBezTo>
                    <a:pt x="64079" y="64973"/>
                    <a:pt x="64110" y="64973"/>
                    <a:pt x="64172" y="64973"/>
                  </a:cubicBezTo>
                  <a:close/>
                  <a:moveTo>
                    <a:pt x="55762" y="65158"/>
                  </a:moveTo>
                  <a:lnTo>
                    <a:pt x="55854" y="65189"/>
                  </a:lnTo>
                  <a:cubicBezTo>
                    <a:pt x="55977" y="65281"/>
                    <a:pt x="56131" y="65343"/>
                    <a:pt x="56224" y="65497"/>
                  </a:cubicBezTo>
                  <a:cubicBezTo>
                    <a:pt x="56378" y="65559"/>
                    <a:pt x="56501" y="65651"/>
                    <a:pt x="56593" y="65805"/>
                  </a:cubicBezTo>
                  <a:cubicBezTo>
                    <a:pt x="57086" y="66113"/>
                    <a:pt x="57302" y="66298"/>
                    <a:pt x="57425" y="66514"/>
                  </a:cubicBezTo>
                  <a:cubicBezTo>
                    <a:pt x="57086" y="66298"/>
                    <a:pt x="56809" y="66082"/>
                    <a:pt x="56563" y="65836"/>
                  </a:cubicBezTo>
                  <a:cubicBezTo>
                    <a:pt x="56409" y="65774"/>
                    <a:pt x="56285" y="65651"/>
                    <a:pt x="56193" y="65528"/>
                  </a:cubicBezTo>
                  <a:cubicBezTo>
                    <a:pt x="56039" y="65466"/>
                    <a:pt x="55916" y="65343"/>
                    <a:pt x="55792" y="65220"/>
                  </a:cubicBezTo>
                  <a:lnTo>
                    <a:pt x="55762" y="65158"/>
                  </a:lnTo>
                  <a:close/>
                  <a:moveTo>
                    <a:pt x="57826" y="65559"/>
                  </a:moveTo>
                  <a:lnTo>
                    <a:pt x="57918" y="65589"/>
                  </a:lnTo>
                  <a:cubicBezTo>
                    <a:pt x="58473" y="65959"/>
                    <a:pt x="58996" y="66329"/>
                    <a:pt x="59551" y="66729"/>
                  </a:cubicBezTo>
                  <a:cubicBezTo>
                    <a:pt x="59582" y="66760"/>
                    <a:pt x="59674" y="66791"/>
                    <a:pt x="59674" y="66883"/>
                  </a:cubicBezTo>
                  <a:lnTo>
                    <a:pt x="59643" y="66883"/>
                  </a:lnTo>
                  <a:cubicBezTo>
                    <a:pt x="59489" y="66883"/>
                    <a:pt x="59366" y="66791"/>
                    <a:pt x="59274" y="66698"/>
                  </a:cubicBezTo>
                  <a:cubicBezTo>
                    <a:pt x="58811" y="66390"/>
                    <a:pt x="58380" y="66051"/>
                    <a:pt x="57918" y="65743"/>
                  </a:cubicBezTo>
                  <a:cubicBezTo>
                    <a:pt x="57887" y="65713"/>
                    <a:pt x="57826" y="65651"/>
                    <a:pt x="57795" y="65620"/>
                  </a:cubicBezTo>
                  <a:lnTo>
                    <a:pt x="57764" y="65589"/>
                  </a:lnTo>
                  <a:lnTo>
                    <a:pt x="57826" y="65559"/>
                  </a:lnTo>
                  <a:close/>
                  <a:moveTo>
                    <a:pt x="59890" y="65651"/>
                  </a:moveTo>
                  <a:cubicBezTo>
                    <a:pt x="60567" y="66051"/>
                    <a:pt x="61214" y="66452"/>
                    <a:pt x="61861" y="66852"/>
                  </a:cubicBezTo>
                  <a:cubicBezTo>
                    <a:pt x="61831" y="66883"/>
                    <a:pt x="61800" y="66883"/>
                    <a:pt x="61769" y="66883"/>
                  </a:cubicBezTo>
                  <a:cubicBezTo>
                    <a:pt x="61707" y="66883"/>
                    <a:pt x="61646" y="66852"/>
                    <a:pt x="61615" y="66852"/>
                  </a:cubicBezTo>
                  <a:cubicBezTo>
                    <a:pt x="61060" y="66483"/>
                    <a:pt x="60475" y="66144"/>
                    <a:pt x="59921" y="65805"/>
                  </a:cubicBezTo>
                  <a:cubicBezTo>
                    <a:pt x="59890" y="65774"/>
                    <a:pt x="59828" y="65743"/>
                    <a:pt x="59890" y="65651"/>
                  </a:cubicBezTo>
                  <a:close/>
                  <a:moveTo>
                    <a:pt x="65343" y="66791"/>
                  </a:moveTo>
                  <a:cubicBezTo>
                    <a:pt x="65805" y="66791"/>
                    <a:pt x="66698" y="66883"/>
                    <a:pt x="66975" y="66945"/>
                  </a:cubicBezTo>
                  <a:cubicBezTo>
                    <a:pt x="66945" y="66976"/>
                    <a:pt x="66883" y="66976"/>
                    <a:pt x="66821" y="66976"/>
                  </a:cubicBezTo>
                  <a:cubicBezTo>
                    <a:pt x="66760" y="66976"/>
                    <a:pt x="66698" y="66945"/>
                    <a:pt x="66606" y="66945"/>
                  </a:cubicBezTo>
                  <a:cubicBezTo>
                    <a:pt x="66544" y="66945"/>
                    <a:pt x="66482" y="66883"/>
                    <a:pt x="66390" y="66883"/>
                  </a:cubicBezTo>
                  <a:cubicBezTo>
                    <a:pt x="66359" y="66883"/>
                    <a:pt x="66359" y="66914"/>
                    <a:pt x="66328" y="66914"/>
                  </a:cubicBezTo>
                  <a:cubicBezTo>
                    <a:pt x="66144" y="66914"/>
                    <a:pt x="65990" y="66883"/>
                    <a:pt x="65805" y="66852"/>
                  </a:cubicBezTo>
                  <a:cubicBezTo>
                    <a:pt x="65651" y="66822"/>
                    <a:pt x="65497" y="66791"/>
                    <a:pt x="65343" y="66791"/>
                  </a:cubicBezTo>
                  <a:close/>
                  <a:moveTo>
                    <a:pt x="81085" y="35737"/>
                  </a:moveTo>
                  <a:cubicBezTo>
                    <a:pt x="81085" y="35860"/>
                    <a:pt x="81085" y="35984"/>
                    <a:pt x="81085" y="36107"/>
                  </a:cubicBezTo>
                  <a:cubicBezTo>
                    <a:pt x="81085" y="36199"/>
                    <a:pt x="81054" y="36292"/>
                    <a:pt x="80993" y="36353"/>
                  </a:cubicBezTo>
                  <a:cubicBezTo>
                    <a:pt x="80746" y="36631"/>
                    <a:pt x="80500" y="36908"/>
                    <a:pt x="80253" y="37154"/>
                  </a:cubicBezTo>
                  <a:cubicBezTo>
                    <a:pt x="80161" y="37247"/>
                    <a:pt x="80068" y="37308"/>
                    <a:pt x="79945" y="37370"/>
                  </a:cubicBezTo>
                  <a:cubicBezTo>
                    <a:pt x="79421" y="37709"/>
                    <a:pt x="78867" y="38017"/>
                    <a:pt x="78312" y="38356"/>
                  </a:cubicBezTo>
                  <a:cubicBezTo>
                    <a:pt x="78220" y="38417"/>
                    <a:pt x="78127" y="38448"/>
                    <a:pt x="78066" y="38541"/>
                  </a:cubicBezTo>
                  <a:cubicBezTo>
                    <a:pt x="77943" y="38664"/>
                    <a:pt x="77758" y="38756"/>
                    <a:pt x="77758" y="38941"/>
                  </a:cubicBezTo>
                  <a:cubicBezTo>
                    <a:pt x="77727" y="39095"/>
                    <a:pt x="77912" y="39188"/>
                    <a:pt x="78004" y="39311"/>
                  </a:cubicBezTo>
                  <a:lnTo>
                    <a:pt x="78097" y="39372"/>
                  </a:lnTo>
                  <a:cubicBezTo>
                    <a:pt x="78713" y="39064"/>
                    <a:pt x="79267" y="38695"/>
                    <a:pt x="79883" y="38356"/>
                  </a:cubicBezTo>
                  <a:cubicBezTo>
                    <a:pt x="79945" y="38448"/>
                    <a:pt x="79976" y="38510"/>
                    <a:pt x="79976" y="38572"/>
                  </a:cubicBezTo>
                  <a:cubicBezTo>
                    <a:pt x="80068" y="38910"/>
                    <a:pt x="80130" y="39218"/>
                    <a:pt x="80222" y="39557"/>
                  </a:cubicBezTo>
                  <a:cubicBezTo>
                    <a:pt x="80284" y="39927"/>
                    <a:pt x="80376" y="40266"/>
                    <a:pt x="80654" y="40512"/>
                  </a:cubicBezTo>
                  <a:lnTo>
                    <a:pt x="80654" y="40636"/>
                  </a:lnTo>
                  <a:cubicBezTo>
                    <a:pt x="80561" y="40697"/>
                    <a:pt x="80500" y="40820"/>
                    <a:pt x="80376" y="40820"/>
                  </a:cubicBezTo>
                  <a:cubicBezTo>
                    <a:pt x="80284" y="40820"/>
                    <a:pt x="80222" y="40882"/>
                    <a:pt x="80161" y="40913"/>
                  </a:cubicBezTo>
                  <a:cubicBezTo>
                    <a:pt x="79514" y="41221"/>
                    <a:pt x="78867" y="41529"/>
                    <a:pt x="78220" y="41837"/>
                  </a:cubicBezTo>
                  <a:cubicBezTo>
                    <a:pt x="78097" y="41899"/>
                    <a:pt x="77973" y="41960"/>
                    <a:pt x="77912" y="42114"/>
                  </a:cubicBezTo>
                  <a:lnTo>
                    <a:pt x="77973" y="42114"/>
                  </a:lnTo>
                  <a:cubicBezTo>
                    <a:pt x="78035" y="42114"/>
                    <a:pt x="78097" y="42084"/>
                    <a:pt x="78189" y="42053"/>
                  </a:cubicBezTo>
                  <a:cubicBezTo>
                    <a:pt x="78744" y="41775"/>
                    <a:pt x="79298" y="41498"/>
                    <a:pt x="79853" y="41221"/>
                  </a:cubicBezTo>
                  <a:cubicBezTo>
                    <a:pt x="79945" y="41190"/>
                    <a:pt x="80038" y="41159"/>
                    <a:pt x="80099" y="41128"/>
                  </a:cubicBezTo>
                  <a:lnTo>
                    <a:pt x="80130" y="41159"/>
                  </a:lnTo>
                  <a:lnTo>
                    <a:pt x="80130" y="41221"/>
                  </a:lnTo>
                  <a:cubicBezTo>
                    <a:pt x="80068" y="41252"/>
                    <a:pt x="80007" y="41313"/>
                    <a:pt x="79945" y="41344"/>
                  </a:cubicBezTo>
                  <a:cubicBezTo>
                    <a:pt x="79360" y="41621"/>
                    <a:pt x="78744" y="41929"/>
                    <a:pt x="78127" y="42207"/>
                  </a:cubicBezTo>
                  <a:cubicBezTo>
                    <a:pt x="78097" y="42238"/>
                    <a:pt x="78035" y="42268"/>
                    <a:pt x="78004" y="42268"/>
                  </a:cubicBezTo>
                  <a:lnTo>
                    <a:pt x="77973" y="42268"/>
                  </a:lnTo>
                  <a:cubicBezTo>
                    <a:pt x="77912" y="42268"/>
                    <a:pt x="77881" y="42238"/>
                    <a:pt x="77912" y="42176"/>
                  </a:cubicBezTo>
                  <a:lnTo>
                    <a:pt x="77912" y="42114"/>
                  </a:lnTo>
                  <a:cubicBezTo>
                    <a:pt x="77789" y="42145"/>
                    <a:pt x="77727" y="42207"/>
                    <a:pt x="77665" y="42330"/>
                  </a:cubicBezTo>
                  <a:cubicBezTo>
                    <a:pt x="77758" y="42453"/>
                    <a:pt x="77850" y="42576"/>
                    <a:pt x="77943" y="42700"/>
                  </a:cubicBezTo>
                  <a:cubicBezTo>
                    <a:pt x="77973" y="42730"/>
                    <a:pt x="78004" y="42761"/>
                    <a:pt x="78066" y="42761"/>
                  </a:cubicBezTo>
                  <a:cubicBezTo>
                    <a:pt x="78066" y="42761"/>
                    <a:pt x="78097" y="42761"/>
                    <a:pt x="78127" y="42730"/>
                  </a:cubicBezTo>
                  <a:cubicBezTo>
                    <a:pt x="78312" y="42638"/>
                    <a:pt x="78528" y="42546"/>
                    <a:pt x="78713" y="42453"/>
                  </a:cubicBezTo>
                  <a:cubicBezTo>
                    <a:pt x="78959" y="42330"/>
                    <a:pt x="79206" y="42207"/>
                    <a:pt x="79483" y="42084"/>
                  </a:cubicBezTo>
                  <a:cubicBezTo>
                    <a:pt x="79545" y="42268"/>
                    <a:pt x="79606" y="42422"/>
                    <a:pt x="79668" y="42576"/>
                  </a:cubicBezTo>
                  <a:cubicBezTo>
                    <a:pt x="79791" y="42977"/>
                    <a:pt x="79945" y="43408"/>
                    <a:pt x="80068" y="43809"/>
                  </a:cubicBezTo>
                  <a:cubicBezTo>
                    <a:pt x="80130" y="43901"/>
                    <a:pt x="80161" y="44024"/>
                    <a:pt x="80284" y="44024"/>
                  </a:cubicBezTo>
                  <a:lnTo>
                    <a:pt x="80315" y="44024"/>
                  </a:lnTo>
                  <a:cubicBezTo>
                    <a:pt x="80315" y="44024"/>
                    <a:pt x="80315" y="43994"/>
                    <a:pt x="80284" y="43994"/>
                  </a:cubicBezTo>
                  <a:lnTo>
                    <a:pt x="80315" y="43994"/>
                  </a:lnTo>
                  <a:lnTo>
                    <a:pt x="80315" y="44055"/>
                  </a:lnTo>
                  <a:cubicBezTo>
                    <a:pt x="80346" y="44086"/>
                    <a:pt x="80346" y="44117"/>
                    <a:pt x="80315" y="44148"/>
                  </a:cubicBezTo>
                  <a:cubicBezTo>
                    <a:pt x="80222" y="44302"/>
                    <a:pt x="80068" y="44363"/>
                    <a:pt x="79914" y="44425"/>
                  </a:cubicBezTo>
                  <a:cubicBezTo>
                    <a:pt x="79267" y="44671"/>
                    <a:pt x="78620" y="44918"/>
                    <a:pt x="77973" y="45164"/>
                  </a:cubicBezTo>
                  <a:cubicBezTo>
                    <a:pt x="77881" y="45226"/>
                    <a:pt x="77758" y="45257"/>
                    <a:pt x="77665" y="45318"/>
                  </a:cubicBezTo>
                  <a:cubicBezTo>
                    <a:pt x="77296" y="45596"/>
                    <a:pt x="77296" y="45657"/>
                    <a:pt x="77573" y="46027"/>
                  </a:cubicBezTo>
                  <a:cubicBezTo>
                    <a:pt x="77604" y="46058"/>
                    <a:pt x="77635" y="46088"/>
                    <a:pt x="77696" y="46088"/>
                  </a:cubicBezTo>
                  <a:cubicBezTo>
                    <a:pt x="77727" y="46088"/>
                    <a:pt x="77758" y="46088"/>
                    <a:pt x="77758" y="46058"/>
                  </a:cubicBezTo>
                  <a:cubicBezTo>
                    <a:pt x="77973" y="45996"/>
                    <a:pt x="78189" y="45904"/>
                    <a:pt x="78405" y="45842"/>
                  </a:cubicBezTo>
                  <a:cubicBezTo>
                    <a:pt x="78497" y="45811"/>
                    <a:pt x="78590" y="45750"/>
                    <a:pt x="78682" y="45750"/>
                  </a:cubicBezTo>
                  <a:lnTo>
                    <a:pt x="78744" y="45750"/>
                  </a:lnTo>
                  <a:cubicBezTo>
                    <a:pt x="78805" y="46458"/>
                    <a:pt x="78867" y="47167"/>
                    <a:pt x="78744" y="47844"/>
                  </a:cubicBezTo>
                  <a:cubicBezTo>
                    <a:pt x="78713" y="47998"/>
                    <a:pt x="78651" y="48091"/>
                    <a:pt x="78497" y="48122"/>
                  </a:cubicBezTo>
                  <a:cubicBezTo>
                    <a:pt x="78127" y="48214"/>
                    <a:pt x="77727" y="48337"/>
                    <a:pt x="77357" y="48430"/>
                  </a:cubicBezTo>
                  <a:cubicBezTo>
                    <a:pt x="77234" y="48461"/>
                    <a:pt x="77142" y="48491"/>
                    <a:pt x="77049" y="48553"/>
                  </a:cubicBezTo>
                  <a:cubicBezTo>
                    <a:pt x="76649" y="48769"/>
                    <a:pt x="76680" y="48769"/>
                    <a:pt x="76864" y="49138"/>
                  </a:cubicBezTo>
                  <a:cubicBezTo>
                    <a:pt x="76926" y="49231"/>
                    <a:pt x="76957" y="49292"/>
                    <a:pt x="77049" y="49292"/>
                  </a:cubicBezTo>
                  <a:cubicBezTo>
                    <a:pt x="77080" y="49292"/>
                    <a:pt x="77111" y="49262"/>
                    <a:pt x="77142" y="49262"/>
                  </a:cubicBezTo>
                  <a:cubicBezTo>
                    <a:pt x="77265" y="49262"/>
                    <a:pt x="77357" y="49200"/>
                    <a:pt x="77450" y="49200"/>
                  </a:cubicBezTo>
                  <a:lnTo>
                    <a:pt x="77573" y="49200"/>
                  </a:lnTo>
                  <a:cubicBezTo>
                    <a:pt x="77604" y="49416"/>
                    <a:pt x="77635" y="49631"/>
                    <a:pt x="77665" y="49847"/>
                  </a:cubicBezTo>
                  <a:cubicBezTo>
                    <a:pt x="77696" y="49939"/>
                    <a:pt x="77696" y="50032"/>
                    <a:pt x="77665" y="50124"/>
                  </a:cubicBezTo>
                  <a:cubicBezTo>
                    <a:pt x="77604" y="50494"/>
                    <a:pt x="77511" y="50833"/>
                    <a:pt x="77419" y="51202"/>
                  </a:cubicBezTo>
                  <a:cubicBezTo>
                    <a:pt x="77419" y="51295"/>
                    <a:pt x="77357" y="51326"/>
                    <a:pt x="77265" y="51356"/>
                  </a:cubicBezTo>
                  <a:cubicBezTo>
                    <a:pt x="77111" y="51387"/>
                    <a:pt x="76957" y="51387"/>
                    <a:pt x="76834" y="51449"/>
                  </a:cubicBezTo>
                  <a:cubicBezTo>
                    <a:pt x="76587" y="51510"/>
                    <a:pt x="76310" y="51510"/>
                    <a:pt x="76094" y="51634"/>
                  </a:cubicBezTo>
                  <a:cubicBezTo>
                    <a:pt x="75755" y="51788"/>
                    <a:pt x="75786" y="51849"/>
                    <a:pt x="75909" y="52096"/>
                  </a:cubicBezTo>
                  <a:cubicBezTo>
                    <a:pt x="75971" y="52219"/>
                    <a:pt x="75971" y="52342"/>
                    <a:pt x="75909" y="52496"/>
                  </a:cubicBezTo>
                  <a:cubicBezTo>
                    <a:pt x="75694" y="53051"/>
                    <a:pt x="75509" y="53605"/>
                    <a:pt x="75293" y="54191"/>
                  </a:cubicBezTo>
                  <a:cubicBezTo>
                    <a:pt x="75262" y="54283"/>
                    <a:pt x="75201" y="54345"/>
                    <a:pt x="75108" y="54376"/>
                  </a:cubicBezTo>
                  <a:cubicBezTo>
                    <a:pt x="74954" y="54437"/>
                    <a:pt x="74800" y="54437"/>
                    <a:pt x="74677" y="54560"/>
                  </a:cubicBezTo>
                  <a:cubicBezTo>
                    <a:pt x="74646" y="54622"/>
                    <a:pt x="74615" y="54622"/>
                    <a:pt x="74554" y="54622"/>
                  </a:cubicBezTo>
                  <a:cubicBezTo>
                    <a:pt x="74523" y="54622"/>
                    <a:pt x="74492" y="54622"/>
                    <a:pt x="74461" y="54591"/>
                  </a:cubicBezTo>
                  <a:cubicBezTo>
                    <a:pt x="74400" y="54591"/>
                    <a:pt x="74338" y="54560"/>
                    <a:pt x="74307" y="54560"/>
                  </a:cubicBezTo>
                  <a:cubicBezTo>
                    <a:pt x="74246" y="54560"/>
                    <a:pt x="74215" y="54622"/>
                    <a:pt x="74153" y="54714"/>
                  </a:cubicBezTo>
                  <a:cubicBezTo>
                    <a:pt x="74123" y="54807"/>
                    <a:pt x="74092" y="54868"/>
                    <a:pt x="74061" y="54930"/>
                  </a:cubicBezTo>
                  <a:cubicBezTo>
                    <a:pt x="73907" y="55207"/>
                    <a:pt x="73814" y="55515"/>
                    <a:pt x="73630" y="55762"/>
                  </a:cubicBezTo>
                  <a:cubicBezTo>
                    <a:pt x="73414" y="56039"/>
                    <a:pt x="73075" y="56224"/>
                    <a:pt x="72798" y="56440"/>
                  </a:cubicBezTo>
                  <a:lnTo>
                    <a:pt x="72675" y="56532"/>
                  </a:lnTo>
                  <a:cubicBezTo>
                    <a:pt x="72644" y="56563"/>
                    <a:pt x="72613" y="56594"/>
                    <a:pt x="72551" y="56594"/>
                  </a:cubicBezTo>
                  <a:cubicBezTo>
                    <a:pt x="72521" y="56594"/>
                    <a:pt x="72490" y="56594"/>
                    <a:pt x="72459" y="56563"/>
                  </a:cubicBezTo>
                  <a:lnTo>
                    <a:pt x="72397" y="56563"/>
                  </a:lnTo>
                  <a:cubicBezTo>
                    <a:pt x="72367" y="56563"/>
                    <a:pt x="72336" y="56563"/>
                    <a:pt x="72305" y="56594"/>
                  </a:cubicBezTo>
                  <a:cubicBezTo>
                    <a:pt x="72213" y="56779"/>
                    <a:pt x="72058" y="56871"/>
                    <a:pt x="71904" y="56963"/>
                  </a:cubicBezTo>
                  <a:cubicBezTo>
                    <a:pt x="71750" y="57025"/>
                    <a:pt x="71627" y="57148"/>
                    <a:pt x="71504" y="57302"/>
                  </a:cubicBezTo>
                  <a:cubicBezTo>
                    <a:pt x="71288" y="57579"/>
                    <a:pt x="71042" y="57857"/>
                    <a:pt x="70826" y="58134"/>
                  </a:cubicBezTo>
                  <a:cubicBezTo>
                    <a:pt x="70641" y="58411"/>
                    <a:pt x="70426" y="58627"/>
                    <a:pt x="70210" y="58873"/>
                  </a:cubicBezTo>
                  <a:cubicBezTo>
                    <a:pt x="69779" y="59274"/>
                    <a:pt x="69317" y="59674"/>
                    <a:pt x="68916" y="60136"/>
                  </a:cubicBezTo>
                  <a:cubicBezTo>
                    <a:pt x="68855" y="60229"/>
                    <a:pt x="68762" y="60291"/>
                    <a:pt x="68701" y="60352"/>
                  </a:cubicBezTo>
                  <a:cubicBezTo>
                    <a:pt x="68146" y="60722"/>
                    <a:pt x="67591" y="61122"/>
                    <a:pt x="67099" y="61554"/>
                  </a:cubicBezTo>
                  <a:cubicBezTo>
                    <a:pt x="67037" y="61646"/>
                    <a:pt x="66945" y="61677"/>
                    <a:pt x="66852" y="61738"/>
                  </a:cubicBezTo>
                  <a:cubicBezTo>
                    <a:pt x="66298" y="61985"/>
                    <a:pt x="65743" y="62324"/>
                    <a:pt x="65219" y="62693"/>
                  </a:cubicBezTo>
                  <a:cubicBezTo>
                    <a:pt x="65127" y="62755"/>
                    <a:pt x="65034" y="62786"/>
                    <a:pt x="64911" y="62817"/>
                  </a:cubicBezTo>
                  <a:cubicBezTo>
                    <a:pt x="64418" y="62971"/>
                    <a:pt x="63956" y="63186"/>
                    <a:pt x="63463" y="63433"/>
                  </a:cubicBezTo>
                  <a:cubicBezTo>
                    <a:pt x="63248" y="63525"/>
                    <a:pt x="63032" y="63618"/>
                    <a:pt x="62816" y="63648"/>
                  </a:cubicBezTo>
                  <a:cubicBezTo>
                    <a:pt x="62508" y="63679"/>
                    <a:pt x="62200" y="63803"/>
                    <a:pt x="61892" y="63864"/>
                  </a:cubicBezTo>
                  <a:cubicBezTo>
                    <a:pt x="61615" y="63926"/>
                    <a:pt x="61368" y="64049"/>
                    <a:pt x="61060" y="64080"/>
                  </a:cubicBezTo>
                  <a:cubicBezTo>
                    <a:pt x="60475" y="64111"/>
                    <a:pt x="59859" y="64172"/>
                    <a:pt x="59274" y="64265"/>
                  </a:cubicBezTo>
                  <a:lnTo>
                    <a:pt x="58935" y="64265"/>
                  </a:lnTo>
                  <a:cubicBezTo>
                    <a:pt x="58688" y="64234"/>
                    <a:pt x="58411" y="64203"/>
                    <a:pt x="58165" y="64203"/>
                  </a:cubicBezTo>
                  <a:cubicBezTo>
                    <a:pt x="58034" y="64203"/>
                    <a:pt x="57905" y="64205"/>
                    <a:pt x="57777" y="64205"/>
                  </a:cubicBezTo>
                  <a:cubicBezTo>
                    <a:pt x="57392" y="64205"/>
                    <a:pt x="57017" y="64188"/>
                    <a:pt x="56624" y="64049"/>
                  </a:cubicBezTo>
                  <a:lnTo>
                    <a:pt x="56563" y="64049"/>
                  </a:lnTo>
                  <a:cubicBezTo>
                    <a:pt x="56193" y="63987"/>
                    <a:pt x="55823" y="63926"/>
                    <a:pt x="55484" y="63864"/>
                  </a:cubicBezTo>
                  <a:lnTo>
                    <a:pt x="55484" y="66082"/>
                  </a:lnTo>
                  <a:cubicBezTo>
                    <a:pt x="56162" y="66390"/>
                    <a:pt x="56871" y="66668"/>
                    <a:pt x="57579" y="66883"/>
                  </a:cubicBezTo>
                  <a:cubicBezTo>
                    <a:pt x="58165" y="67099"/>
                    <a:pt x="58781" y="67222"/>
                    <a:pt x="59397" y="67345"/>
                  </a:cubicBezTo>
                  <a:cubicBezTo>
                    <a:pt x="60413" y="67592"/>
                    <a:pt x="61461" y="67653"/>
                    <a:pt x="62508" y="67684"/>
                  </a:cubicBezTo>
                  <a:lnTo>
                    <a:pt x="62724" y="67684"/>
                  </a:lnTo>
                  <a:cubicBezTo>
                    <a:pt x="63063" y="67684"/>
                    <a:pt x="63371" y="67684"/>
                    <a:pt x="63679" y="67653"/>
                  </a:cubicBezTo>
                  <a:cubicBezTo>
                    <a:pt x="63956" y="67623"/>
                    <a:pt x="64234" y="67592"/>
                    <a:pt x="64511" y="67592"/>
                  </a:cubicBezTo>
                  <a:lnTo>
                    <a:pt x="64665" y="67592"/>
                  </a:lnTo>
                  <a:cubicBezTo>
                    <a:pt x="65373" y="67592"/>
                    <a:pt x="66113" y="67530"/>
                    <a:pt x="66852" y="67407"/>
                  </a:cubicBezTo>
                  <a:cubicBezTo>
                    <a:pt x="67006" y="67376"/>
                    <a:pt x="67160" y="67345"/>
                    <a:pt x="67314" y="67345"/>
                  </a:cubicBezTo>
                  <a:cubicBezTo>
                    <a:pt x="67684" y="67284"/>
                    <a:pt x="68054" y="67191"/>
                    <a:pt x="68423" y="67068"/>
                  </a:cubicBezTo>
                  <a:cubicBezTo>
                    <a:pt x="68793" y="66945"/>
                    <a:pt x="69193" y="66822"/>
                    <a:pt x="69594" y="66698"/>
                  </a:cubicBezTo>
                  <a:cubicBezTo>
                    <a:pt x="69779" y="66668"/>
                    <a:pt x="69933" y="66606"/>
                    <a:pt x="70087" y="66514"/>
                  </a:cubicBezTo>
                  <a:cubicBezTo>
                    <a:pt x="70241" y="66390"/>
                    <a:pt x="70457" y="66421"/>
                    <a:pt x="70611" y="66329"/>
                  </a:cubicBezTo>
                  <a:cubicBezTo>
                    <a:pt x="70919" y="66144"/>
                    <a:pt x="71227" y="66021"/>
                    <a:pt x="71535" y="65897"/>
                  </a:cubicBezTo>
                  <a:cubicBezTo>
                    <a:pt x="72151" y="65620"/>
                    <a:pt x="72705" y="65281"/>
                    <a:pt x="73260" y="64912"/>
                  </a:cubicBezTo>
                  <a:cubicBezTo>
                    <a:pt x="74369" y="64203"/>
                    <a:pt x="75386" y="63402"/>
                    <a:pt x="76433" y="62601"/>
                  </a:cubicBezTo>
                  <a:cubicBezTo>
                    <a:pt x="76649" y="62447"/>
                    <a:pt x="76834" y="62262"/>
                    <a:pt x="77018" y="62108"/>
                  </a:cubicBezTo>
                  <a:cubicBezTo>
                    <a:pt x="77604" y="61492"/>
                    <a:pt x="78220" y="60907"/>
                    <a:pt x="78774" y="60291"/>
                  </a:cubicBezTo>
                  <a:cubicBezTo>
                    <a:pt x="78959" y="60075"/>
                    <a:pt x="79144" y="59859"/>
                    <a:pt x="79329" y="59613"/>
                  </a:cubicBezTo>
                  <a:cubicBezTo>
                    <a:pt x="79637" y="59243"/>
                    <a:pt x="79914" y="58873"/>
                    <a:pt x="80222" y="58473"/>
                  </a:cubicBezTo>
                  <a:cubicBezTo>
                    <a:pt x="80438" y="58165"/>
                    <a:pt x="80654" y="57826"/>
                    <a:pt x="80869" y="57518"/>
                  </a:cubicBezTo>
                  <a:cubicBezTo>
                    <a:pt x="81177" y="57025"/>
                    <a:pt x="81455" y="56532"/>
                    <a:pt x="81732" y="56039"/>
                  </a:cubicBezTo>
                  <a:cubicBezTo>
                    <a:pt x="81978" y="55577"/>
                    <a:pt x="82256" y="55115"/>
                    <a:pt x="82471" y="54622"/>
                  </a:cubicBezTo>
                  <a:cubicBezTo>
                    <a:pt x="82779" y="53913"/>
                    <a:pt x="83118" y="53174"/>
                    <a:pt x="83395" y="52435"/>
                  </a:cubicBezTo>
                  <a:cubicBezTo>
                    <a:pt x="83734" y="51572"/>
                    <a:pt x="84012" y="50679"/>
                    <a:pt x="84258" y="49785"/>
                  </a:cubicBezTo>
                  <a:cubicBezTo>
                    <a:pt x="84443" y="49169"/>
                    <a:pt x="84628" y="48522"/>
                    <a:pt x="84720" y="47875"/>
                  </a:cubicBezTo>
                  <a:cubicBezTo>
                    <a:pt x="84843" y="47259"/>
                    <a:pt x="85028" y="46643"/>
                    <a:pt x="85121" y="45996"/>
                  </a:cubicBezTo>
                  <a:cubicBezTo>
                    <a:pt x="85213" y="45287"/>
                    <a:pt x="85306" y="44610"/>
                    <a:pt x="85398" y="43901"/>
                  </a:cubicBezTo>
                  <a:cubicBezTo>
                    <a:pt x="85490" y="42977"/>
                    <a:pt x="85521" y="42053"/>
                    <a:pt x="85583" y="41128"/>
                  </a:cubicBezTo>
                  <a:cubicBezTo>
                    <a:pt x="85644" y="40574"/>
                    <a:pt x="85583" y="40019"/>
                    <a:pt x="85583" y="39465"/>
                  </a:cubicBezTo>
                  <a:cubicBezTo>
                    <a:pt x="85552" y="39064"/>
                    <a:pt x="85552" y="38695"/>
                    <a:pt x="85521" y="38294"/>
                  </a:cubicBezTo>
                  <a:cubicBezTo>
                    <a:pt x="85521" y="37986"/>
                    <a:pt x="85521" y="37678"/>
                    <a:pt x="85460" y="37370"/>
                  </a:cubicBezTo>
                  <a:cubicBezTo>
                    <a:pt x="85429" y="37031"/>
                    <a:pt x="85429" y="36692"/>
                    <a:pt x="85367" y="36353"/>
                  </a:cubicBezTo>
                  <a:cubicBezTo>
                    <a:pt x="85336" y="36138"/>
                    <a:pt x="85336" y="35953"/>
                    <a:pt x="85306" y="35737"/>
                  </a:cubicBezTo>
                  <a:lnTo>
                    <a:pt x="82317" y="35737"/>
                  </a:lnTo>
                  <a:cubicBezTo>
                    <a:pt x="81948" y="36230"/>
                    <a:pt x="81485" y="36661"/>
                    <a:pt x="81054" y="37124"/>
                  </a:cubicBezTo>
                  <a:cubicBezTo>
                    <a:pt x="80993" y="37247"/>
                    <a:pt x="80900" y="37339"/>
                    <a:pt x="80777" y="37432"/>
                  </a:cubicBezTo>
                  <a:lnTo>
                    <a:pt x="80715" y="37462"/>
                  </a:lnTo>
                  <a:lnTo>
                    <a:pt x="80715" y="37462"/>
                  </a:lnTo>
                  <a:lnTo>
                    <a:pt x="80746" y="37401"/>
                  </a:lnTo>
                  <a:cubicBezTo>
                    <a:pt x="80777" y="37247"/>
                    <a:pt x="80869" y="37124"/>
                    <a:pt x="80993" y="37031"/>
                  </a:cubicBezTo>
                  <a:cubicBezTo>
                    <a:pt x="81147" y="36815"/>
                    <a:pt x="81301" y="36600"/>
                    <a:pt x="81424" y="36353"/>
                  </a:cubicBezTo>
                  <a:cubicBezTo>
                    <a:pt x="81578" y="36138"/>
                    <a:pt x="81732" y="35922"/>
                    <a:pt x="81886" y="35737"/>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5"/>
            <p:cNvSpPr/>
            <p:nvPr/>
          </p:nvSpPr>
          <p:spPr>
            <a:xfrm>
              <a:off x="5059600" y="1760750"/>
              <a:ext cx="1990925" cy="2357550"/>
            </a:xfrm>
            <a:custGeom>
              <a:rect b="b" l="l" r="r" t="t"/>
              <a:pathLst>
                <a:path extrusionOk="0" h="94302" w="79637">
                  <a:moveTo>
                    <a:pt x="2742" y="186"/>
                  </a:moveTo>
                  <a:cubicBezTo>
                    <a:pt x="3050" y="186"/>
                    <a:pt x="3328" y="216"/>
                    <a:pt x="3636" y="309"/>
                  </a:cubicBezTo>
                  <a:cubicBezTo>
                    <a:pt x="4159" y="432"/>
                    <a:pt x="4652" y="555"/>
                    <a:pt x="5084" y="894"/>
                  </a:cubicBezTo>
                  <a:cubicBezTo>
                    <a:pt x="5299" y="1017"/>
                    <a:pt x="5453" y="1202"/>
                    <a:pt x="5607" y="1387"/>
                  </a:cubicBezTo>
                  <a:cubicBezTo>
                    <a:pt x="5669" y="1510"/>
                    <a:pt x="5730" y="1664"/>
                    <a:pt x="5730" y="1818"/>
                  </a:cubicBezTo>
                  <a:cubicBezTo>
                    <a:pt x="5730" y="1972"/>
                    <a:pt x="5700" y="2065"/>
                    <a:pt x="5546" y="2065"/>
                  </a:cubicBezTo>
                  <a:cubicBezTo>
                    <a:pt x="5392" y="2065"/>
                    <a:pt x="5238" y="2065"/>
                    <a:pt x="5084" y="2003"/>
                  </a:cubicBezTo>
                  <a:cubicBezTo>
                    <a:pt x="4775" y="1911"/>
                    <a:pt x="4498" y="1849"/>
                    <a:pt x="4190" y="1787"/>
                  </a:cubicBezTo>
                  <a:cubicBezTo>
                    <a:pt x="4129" y="1757"/>
                    <a:pt x="4067" y="1757"/>
                    <a:pt x="3974" y="1757"/>
                  </a:cubicBezTo>
                  <a:lnTo>
                    <a:pt x="3820" y="1757"/>
                  </a:lnTo>
                  <a:cubicBezTo>
                    <a:pt x="3944" y="1818"/>
                    <a:pt x="4036" y="1849"/>
                    <a:pt x="4159" y="1880"/>
                  </a:cubicBezTo>
                  <a:cubicBezTo>
                    <a:pt x="4714" y="2034"/>
                    <a:pt x="5238" y="2280"/>
                    <a:pt x="5761" y="2496"/>
                  </a:cubicBezTo>
                  <a:cubicBezTo>
                    <a:pt x="5915" y="2558"/>
                    <a:pt x="5946" y="2650"/>
                    <a:pt x="5823" y="2773"/>
                  </a:cubicBezTo>
                  <a:cubicBezTo>
                    <a:pt x="5669" y="2927"/>
                    <a:pt x="5669" y="3112"/>
                    <a:pt x="5730" y="3297"/>
                  </a:cubicBezTo>
                  <a:lnTo>
                    <a:pt x="5761" y="3420"/>
                  </a:lnTo>
                  <a:cubicBezTo>
                    <a:pt x="5792" y="3482"/>
                    <a:pt x="5730" y="3574"/>
                    <a:pt x="5669" y="3574"/>
                  </a:cubicBezTo>
                  <a:lnTo>
                    <a:pt x="5638" y="3574"/>
                  </a:lnTo>
                  <a:cubicBezTo>
                    <a:pt x="5546" y="3543"/>
                    <a:pt x="5453" y="3543"/>
                    <a:pt x="5361" y="3513"/>
                  </a:cubicBezTo>
                  <a:cubicBezTo>
                    <a:pt x="4837" y="3328"/>
                    <a:pt x="4313" y="3297"/>
                    <a:pt x="3790" y="3297"/>
                  </a:cubicBezTo>
                  <a:lnTo>
                    <a:pt x="3697" y="3297"/>
                  </a:lnTo>
                  <a:lnTo>
                    <a:pt x="3605" y="3359"/>
                  </a:lnTo>
                  <a:lnTo>
                    <a:pt x="3666" y="3451"/>
                  </a:lnTo>
                  <a:cubicBezTo>
                    <a:pt x="3851" y="3543"/>
                    <a:pt x="4067" y="3636"/>
                    <a:pt x="4252" y="3698"/>
                  </a:cubicBezTo>
                  <a:cubicBezTo>
                    <a:pt x="4498" y="3790"/>
                    <a:pt x="4683" y="3944"/>
                    <a:pt x="4837" y="4129"/>
                  </a:cubicBezTo>
                  <a:cubicBezTo>
                    <a:pt x="5022" y="4283"/>
                    <a:pt x="5022" y="4560"/>
                    <a:pt x="4868" y="4745"/>
                  </a:cubicBezTo>
                  <a:cubicBezTo>
                    <a:pt x="4806" y="4868"/>
                    <a:pt x="4683" y="4961"/>
                    <a:pt x="4560" y="5022"/>
                  </a:cubicBezTo>
                  <a:cubicBezTo>
                    <a:pt x="4344" y="5115"/>
                    <a:pt x="4129" y="5176"/>
                    <a:pt x="3882" y="5176"/>
                  </a:cubicBezTo>
                  <a:lnTo>
                    <a:pt x="3728" y="5176"/>
                  </a:lnTo>
                  <a:cubicBezTo>
                    <a:pt x="3420" y="5145"/>
                    <a:pt x="3112" y="5084"/>
                    <a:pt x="2804" y="4930"/>
                  </a:cubicBezTo>
                  <a:cubicBezTo>
                    <a:pt x="2311" y="4714"/>
                    <a:pt x="1787" y="4437"/>
                    <a:pt x="1356" y="4067"/>
                  </a:cubicBezTo>
                  <a:cubicBezTo>
                    <a:pt x="955" y="3728"/>
                    <a:pt x="617" y="3328"/>
                    <a:pt x="432" y="2835"/>
                  </a:cubicBezTo>
                  <a:cubicBezTo>
                    <a:pt x="185" y="2188"/>
                    <a:pt x="216" y="1603"/>
                    <a:pt x="617" y="1048"/>
                  </a:cubicBezTo>
                  <a:cubicBezTo>
                    <a:pt x="894" y="678"/>
                    <a:pt x="1263" y="463"/>
                    <a:pt x="1664" y="340"/>
                  </a:cubicBezTo>
                  <a:cubicBezTo>
                    <a:pt x="2034" y="247"/>
                    <a:pt x="2373" y="186"/>
                    <a:pt x="2742" y="186"/>
                  </a:cubicBezTo>
                  <a:close/>
                  <a:moveTo>
                    <a:pt x="6347" y="2743"/>
                  </a:moveTo>
                  <a:cubicBezTo>
                    <a:pt x="6439" y="2743"/>
                    <a:pt x="6501" y="2804"/>
                    <a:pt x="6531" y="2897"/>
                  </a:cubicBezTo>
                  <a:cubicBezTo>
                    <a:pt x="6562" y="3051"/>
                    <a:pt x="6562" y="3174"/>
                    <a:pt x="6531" y="3328"/>
                  </a:cubicBezTo>
                  <a:cubicBezTo>
                    <a:pt x="6531" y="3667"/>
                    <a:pt x="6501" y="4036"/>
                    <a:pt x="6501" y="4375"/>
                  </a:cubicBezTo>
                  <a:cubicBezTo>
                    <a:pt x="6470" y="4899"/>
                    <a:pt x="6562" y="5392"/>
                    <a:pt x="6716" y="5854"/>
                  </a:cubicBezTo>
                  <a:cubicBezTo>
                    <a:pt x="6778" y="6008"/>
                    <a:pt x="6809" y="6162"/>
                    <a:pt x="6870" y="6347"/>
                  </a:cubicBezTo>
                  <a:cubicBezTo>
                    <a:pt x="6624" y="6316"/>
                    <a:pt x="6531" y="6162"/>
                    <a:pt x="6439" y="6008"/>
                  </a:cubicBezTo>
                  <a:cubicBezTo>
                    <a:pt x="6223" y="5638"/>
                    <a:pt x="6162" y="5238"/>
                    <a:pt x="6131" y="4807"/>
                  </a:cubicBezTo>
                  <a:cubicBezTo>
                    <a:pt x="6100" y="4406"/>
                    <a:pt x="6131" y="3975"/>
                    <a:pt x="6162" y="3543"/>
                  </a:cubicBezTo>
                  <a:cubicBezTo>
                    <a:pt x="6162" y="3359"/>
                    <a:pt x="6162" y="3143"/>
                    <a:pt x="6162" y="2927"/>
                  </a:cubicBezTo>
                  <a:cubicBezTo>
                    <a:pt x="6162" y="2804"/>
                    <a:pt x="6193" y="2773"/>
                    <a:pt x="6316" y="2743"/>
                  </a:cubicBezTo>
                  <a:close/>
                  <a:moveTo>
                    <a:pt x="14480" y="12909"/>
                  </a:moveTo>
                  <a:lnTo>
                    <a:pt x="14572" y="12940"/>
                  </a:lnTo>
                  <a:cubicBezTo>
                    <a:pt x="14757" y="13094"/>
                    <a:pt x="14819" y="13309"/>
                    <a:pt x="14880" y="13556"/>
                  </a:cubicBezTo>
                  <a:lnTo>
                    <a:pt x="14849" y="13617"/>
                  </a:lnTo>
                  <a:cubicBezTo>
                    <a:pt x="14819" y="13648"/>
                    <a:pt x="14757" y="13648"/>
                    <a:pt x="14726" y="13648"/>
                  </a:cubicBezTo>
                  <a:cubicBezTo>
                    <a:pt x="14665" y="13648"/>
                    <a:pt x="14572" y="13617"/>
                    <a:pt x="14541" y="13525"/>
                  </a:cubicBezTo>
                  <a:cubicBezTo>
                    <a:pt x="14510" y="13371"/>
                    <a:pt x="14480" y="13186"/>
                    <a:pt x="14418" y="13063"/>
                  </a:cubicBezTo>
                  <a:cubicBezTo>
                    <a:pt x="14418" y="13001"/>
                    <a:pt x="14418" y="13001"/>
                    <a:pt x="14418" y="12970"/>
                  </a:cubicBezTo>
                  <a:lnTo>
                    <a:pt x="14480" y="12909"/>
                  </a:lnTo>
                  <a:close/>
                  <a:moveTo>
                    <a:pt x="3820" y="13648"/>
                  </a:moveTo>
                  <a:lnTo>
                    <a:pt x="3820" y="13679"/>
                  </a:lnTo>
                  <a:cubicBezTo>
                    <a:pt x="3851" y="13710"/>
                    <a:pt x="3944" y="13679"/>
                    <a:pt x="3944" y="13741"/>
                  </a:cubicBezTo>
                  <a:cubicBezTo>
                    <a:pt x="3974" y="13864"/>
                    <a:pt x="3974" y="14018"/>
                    <a:pt x="3913" y="14141"/>
                  </a:cubicBezTo>
                  <a:lnTo>
                    <a:pt x="3851" y="14172"/>
                  </a:lnTo>
                  <a:lnTo>
                    <a:pt x="3820" y="14141"/>
                  </a:lnTo>
                  <a:cubicBezTo>
                    <a:pt x="3820" y="13987"/>
                    <a:pt x="3820" y="13833"/>
                    <a:pt x="3820" y="13679"/>
                  </a:cubicBezTo>
                  <a:lnTo>
                    <a:pt x="3790" y="13679"/>
                  </a:lnTo>
                  <a:lnTo>
                    <a:pt x="3790" y="13648"/>
                  </a:lnTo>
                  <a:close/>
                  <a:moveTo>
                    <a:pt x="14819" y="13833"/>
                  </a:moveTo>
                  <a:cubicBezTo>
                    <a:pt x="14973" y="13833"/>
                    <a:pt x="14973" y="13864"/>
                    <a:pt x="14973" y="14080"/>
                  </a:cubicBezTo>
                  <a:cubicBezTo>
                    <a:pt x="14973" y="14141"/>
                    <a:pt x="14973" y="14203"/>
                    <a:pt x="14911" y="14264"/>
                  </a:cubicBezTo>
                  <a:lnTo>
                    <a:pt x="14819" y="14264"/>
                  </a:lnTo>
                  <a:cubicBezTo>
                    <a:pt x="14757" y="14264"/>
                    <a:pt x="14665" y="14264"/>
                    <a:pt x="14603" y="14234"/>
                  </a:cubicBezTo>
                  <a:lnTo>
                    <a:pt x="14510" y="14172"/>
                  </a:lnTo>
                  <a:cubicBezTo>
                    <a:pt x="14418" y="13987"/>
                    <a:pt x="14510" y="13833"/>
                    <a:pt x="14726" y="13833"/>
                  </a:cubicBezTo>
                  <a:close/>
                  <a:moveTo>
                    <a:pt x="13648" y="14449"/>
                  </a:moveTo>
                  <a:cubicBezTo>
                    <a:pt x="13925" y="14511"/>
                    <a:pt x="14233" y="14511"/>
                    <a:pt x="14510" y="14511"/>
                  </a:cubicBezTo>
                  <a:cubicBezTo>
                    <a:pt x="14973" y="14542"/>
                    <a:pt x="15404" y="14572"/>
                    <a:pt x="15866" y="14603"/>
                  </a:cubicBezTo>
                  <a:cubicBezTo>
                    <a:pt x="15958" y="14603"/>
                    <a:pt x="16082" y="14634"/>
                    <a:pt x="16174" y="14757"/>
                  </a:cubicBezTo>
                  <a:cubicBezTo>
                    <a:pt x="15188" y="14696"/>
                    <a:pt x="14202" y="14634"/>
                    <a:pt x="13186" y="14572"/>
                  </a:cubicBezTo>
                  <a:cubicBezTo>
                    <a:pt x="13278" y="14480"/>
                    <a:pt x="13371" y="14449"/>
                    <a:pt x="13494" y="14449"/>
                  </a:cubicBezTo>
                  <a:close/>
                  <a:moveTo>
                    <a:pt x="5084" y="14172"/>
                  </a:moveTo>
                  <a:lnTo>
                    <a:pt x="5084" y="14172"/>
                  </a:lnTo>
                  <a:cubicBezTo>
                    <a:pt x="5176" y="14203"/>
                    <a:pt x="5268" y="14203"/>
                    <a:pt x="5361" y="14234"/>
                  </a:cubicBezTo>
                  <a:cubicBezTo>
                    <a:pt x="5915" y="14388"/>
                    <a:pt x="6470" y="14511"/>
                    <a:pt x="7055" y="14572"/>
                  </a:cubicBezTo>
                  <a:cubicBezTo>
                    <a:pt x="7856" y="14696"/>
                    <a:pt x="8688" y="14788"/>
                    <a:pt x="9489" y="14881"/>
                  </a:cubicBezTo>
                  <a:cubicBezTo>
                    <a:pt x="9735" y="14911"/>
                    <a:pt x="9982" y="14942"/>
                    <a:pt x="10228" y="14973"/>
                  </a:cubicBezTo>
                  <a:lnTo>
                    <a:pt x="10629" y="14973"/>
                  </a:lnTo>
                  <a:cubicBezTo>
                    <a:pt x="10844" y="14973"/>
                    <a:pt x="11029" y="14973"/>
                    <a:pt x="11245" y="14911"/>
                  </a:cubicBezTo>
                  <a:cubicBezTo>
                    <a:pt x="11491" y="14881"/>
                    <a:pt x="11769" y="14819"/>
                    <a:pt x="12015" y="14819"/>
                  </a:cubicBezTo>
                  <a:cubicBezTo>
                    <a:pt x="12108" y="14819"/>
                    <a:pt x="12200" y="14819"/>
                    <a:pt x="12262" y="14850"/>
                  </a:cubicBezTo>
                  <a:cubicBezTo>
                    <a:pt x="12662" y="14881"/>
                    <a:pt x="13032" y="14911"/>
                    <a:pt x="13432" y="14973"/>
                  </a:cubicBezTo>
                  <a:cubicBezTo>
                    <a:pt x="14202" y="15035"/>
                    <a:pt x="15003" y="15127"/>
                    <a:pt x="15774" y="15189"/>
                  </a:cubicBezTo>
                  <a:cubicBezTo>
                    <a:pt x="15989" y="15219"/>
                    <a:pt x="16020" y="15250"/>
                    <a:pt x="15989" y="15466"/>
                  </a:cubicBezTo>
                  <a:cubicBezTo>
                    <a:pt x="15989" y="15558"/>
                    <a:pt x="15928" y="15589"/>
                    <a:pt x="15866" y="15589"/>
                  </a:cubicBezTo>
                  <a:lnTo>
                    <a:pt x="15835" y="15589"/>
                  </a:lnTo>
                  <a:cubicBezTo>
                    <a:pt x="15250" y="15558"/>
                    <a:pt x="14695" y="15527"/>
                    <a:pt x="14110" y="15497"/>
                  </a:cubicBezTo>
                  <a:cubicBezTo>
                    <a:pt x="13463" y="15435"/>
                    <a:pt x="12785" y="15373"/>
                    <a:pt x="12138" y="15312"/>
                  </a:cubicBezTo>
                  <a:cubicBezTo>
                    <a:pt x="12077" y="15281"/>
                    <a:pt x="12015" y="15281"/>
                    <a:pt x="11984" y="15281"/>
                  </a:cubicBezTo>
                  <a:cubicBezTo>
                    <a:pt x="11830" y="15281"/>
                    <a:pt x="11707" y="15312"/>
                    <a:pt x="11584" y="15343"/>
                  </a:cubicBezTo>
                  <a:cubicBezTo>
                    <a:pt x="11276" y="15404"/>
                    <a:pt x="10937" y="15466"/>
                    <a:pt x="10598" y="15466"/>
                  </a:cubicBezTo>
                  <a:cubicBezTo>
                    <a:pt x="10444" y="15466"/>
                    <a:pt x="10290" y="15435"/>
                    <a:pt x="10136" y="15435"/>
                  </a:cubicBezTo>
                  <a:cubicBezTo>
                    <a:pt x="9797" y="15373"/>
                    <a:pt x="9427" y="15343"/>
                    <a:pt x="9088" y="15312"/>
                  </a:cubicBezTo>
                  <a:cubicBezTo>
                    <a:pt x="8257" y="15219"/>
                    <a:pt x="7456" y="15127"/>
                    <a:pt x="6655" y="14973"/>
                  </a:cubicBezTo>
                  <a:cubicBezTo>
                    <a:pt x="6223" y="14911"/>
                    <a:pt x="5792" y="14819"/>
                    <a:pt x="5392" y="14665"/>
                  </a:cubicBezTo>
                  <a:cubicBezTo>
                    <a:pt x="5084" y="14572"/>
                    <a:pt x="5084" y="14572"/>
                    <a:pt x="5084" y="14172"/>
                  </a:cubicBezTo>
                  <a:close/>
                  <a:moveTo>
                    <a:pt x="16544" y="15373"/>
                  </a:moveTo>
                  <a:lnTo>
                    <a:pt x="16575" y="15435"/>
                  </a:lnTo>
                  <a:cubicBezTo>
                    <a:pt x="16544" y="15620"/>
                    <a:pt x="16451" y="15712"/>
                    <a:pt x="16266" y="15712"/>
                  </a:cubicBezTo>
                  <a:cubicBezTo>
                    <a:pt x="16266" y="15466"/>
                    <a:pt x="16266" y="15466"/>
                    <a:pt x="16482" y="15373"/>
                  </a:cubicBezTo>
                  <a:close/>
                  <a:moveTo>
                    <a:pt x="17037" y="15435"/>
                  </a:moveTo>
                  <a:cubicBezTo>
                    <a:pt x="17314" y="15527"/>
                    <a:pt x="17591" y="15589"/>
                    <a:pt x="17868" y="15681"/>
                  </a:cubicBezTo>
                  <a:lnTo>
                    <a:pt x="17930" y="15712"/>
                  </a:lnTo>
                  <a:lnTo>
                    <a:pt x="17930" y="15743"/>
                  </a:lnTo>
                  <a:lnTo>
                    <a:pt x="17899" y="15805"/>
                  </a:lnTo>
                  <a:lnTo>
                    <a:pt x="17807" y="15836"/>
                  </a:lnTo>
                  <a:cubicBezTo>
                    <a:pt x="17530" y="15805"/>
                    <a:pt x="17252" y="15774"/>
                    <a:pt x="17006" y="15743"/>
                  </a:cubicBezTo>
                  <a:lnTo>
                    <a:pt x="16975" y="15712"/>
                  </a:lnTo>
                  <a:cubicBezTo>
                    <a:pt x="16913" y="15712"/>
                    <a:pt x="16883" y="15620"/>
                    <a:pt x="16913" y="15527"/>
                  </a:cubicBezTo>
                  <a:cubicBezTo>
                    <a:pt x="16913" y="15466"/>
                    <a:pt x="16944" y="15435"/>
                    <a:pt x="17006" y="15435"/>
                  </a:cubicBezTo>
                  <a:close/>
                  <a:moveTo>
                    <a:pt x="13709" y="15805"/>
                  </a:moveTo>
                  <a:cubicBezTo>
                    <a:pt x="14510" y="15836"/>
                    <a:pt x="15281" y="15897"/>
                    <a:pt x="16082" y="15928"/>
                  </a:cubicBezTo>
                  <a:cubicBezTo>
                    <a:pt x="16082" y="15990"/>
                    <a:pt x="16051" y="16020"/>
                    <a:pt x="15989" y="16051"/>
                  </a:cubicBezTo>
                  <a:cubicBezTo>
                    <a:pt x="15835" y="16082"/>
                    <a:pt x="15681" y="16113"/>
                    <a:pt x="15496" y="16113"/>
                  </a:cubicBezTo>
                  <a:lnTo>
                    <a:pt x="15404" y="16113"/>
                  </a:lnTo>
                  <a:cubicBezTo>
                    <a:pt x="14942" y="16082"/>
                    <a:pt x="14510" y="16082"/>
                    <a:pt x="14048" y="16051"/>
                  </a:cubicBezTo>
                  <a:lnTo>
                    <a:pt x="13987" y="16051"/>
                  </a:lnTo>
                  <a:cubicBezTo>
                    <a:pt x="13833" y="16051"/>
                    <a:pt x="13679" y="16082"/>
                    <a:pt x="13555" y="16205"/>
                  </a:cubicBezTo>
                  <a:cubicBezTo>
                    <a:pt x="13463" y="16328"/>
                    <a:pt x="13401" y="16359"/>
                    <a:pt x="13340" y="16359"/>
                  </a:cubicBezTo>
                  <a:cubicBezTo>
                    <a:pt x="13278" y="16359"/>
                    <a:pt x="13247" y="16236"/>
                    <a:pt x="13217" y="16113"/>
                  </a:cubicBezTo>
                  <a:cubicBezTo>
                    <a:pt x="13155" y="15866"/>
                    <a:pt x="13186" y="15805"/>
                    <a:pt x="13432" y="15805"/>
                  </a:cubicBezTo>
                  <a:close/>
                  <a:moveTo>
                    <a:pt x="4221" y="15497"/>
                  </a:moveTo>
                  <a:cubicBezTo>
                    <a:pt x="4252" y="15681"/>
                    <a:pt x="4190" y="16760"/>
                    <a:pt x="4159" y="16975"/>
                  </a:cubicBezTo>
                  <a:cubicBezTo>
                    <a:pt x="4036" y="16482"/>
                    <a:pt x="4067" y="15897"/>
                    <a:pt x="4221" y="15497"/>
                  </a:cubicBezTo>
                  <a:close/>
                  <a:moveTo>
                    <a:pt x="10844" y="15959"/>
                  </a:moveTo>
                  <a:lnTo>
                    <a:pt x="10875" y="16051"/>
                  </a:lnTo>
                  <a:cubicBezTo>
                    <a:pt x="10875" y="16236"/>
                    <a:pt x="10875" y="16452"/>
                    <a:pt x="10875" y="16637"/>
                  </a:cubicBezTo>
                  <a:cubicBezTo>
                    <a:pt x="10844" y="16821"/>
                    <a:pt x="10937" y="17037"/>
                    <a:pt x="10783" y="17191"/>
                  </a:cubicBezTo>
                  <a:cubicBezTo>
                    <a:pt x="10721" y="17191"/>
                    <a:pt x="10721" y="17068"/>
                    <a:pt x="10721" y="16637"/>
                  </a:cubicBezTo>
                  <a:cubicBezTo>
                    <a:pt x="10721" y="16482"/>
                    <a:pt x="10721" y="16328"/>
                    <a:pt x="10721" y="16174"/>
                  </a:cubicBezTo>
                  <a:cubicBezTo>
                    <a:pt x="10721" y="16113"/>
                    <a:pt x="10721" y="16082"/>
                    <a:pt x="10752" y="16020"/>
                  </a:cubicBezTo>
                  <a:lnTo>
                    <a:pt x="10844" y="15959"/>
                  </a:lnTo>
                  <a:close/>
                  <a:moveTo>
                    <a:pt x="4806" y="15558"/>
                  </a:moveTo>
                  <a:cubicBezTo>
                    <a:pt x="5268" y="15558"/>
                    <a:pt x="5730" y="15589"/>
                    <a:pt x="6193" y="15589"/>
                  </a:cubicBezTo>
                  <a:lnTo>
                    <a:pt x="6285" y="15589"/>
                  </a:lnTo>
                  <a:cubicBezTo>
                    <a:pt x="6870" y="15589"/>
                    <a:pt x="7425" y="15651"/>
                    <a:pt x="7979" y="15681"/>
                  </a:cubicBezTo>
                  <a:cubicBezTo>
                    <a:pt x="8349" y="15712"/>
                    <a:pt x="8688" y="15774"/>
                    <a:pt x="9058" y="15805"/>
                  </a:cubicBezTo>
                  <a:cubicBezTo>
                    <a:pt x="9366" y="15836"/>
                    <a:pt x="9705" y="15866"/>
                    <a:pt x="10013" y="15897"/>
                  </a:cubicBezTo>
                  <a:lnTo>
                    <a:pt x="10475" y="15897"/>
                  </a:lnTo>
                  <a:cubicBezTo>
                    <a:pt x="10567" y="15897"/>
                    <a:pt x="10598" y="15928"/>
                    <a:pt x="10598" y="16020"/>
                  </a:cubicBezTo>
                  <a:cubicBezTo>
                    <a:pt x="10598" y="16205"/>
                    <a:pt x="10598" y="16390"/>
                    <a:pt x="10598" y="16575"/>
                  </a:cubicBezTo>
                  <a:cubicBezTo>
                    <a:pt x="10598" y="16760"/>
                    <a:pt x="10598" y="16945"/>
                    <a:pt x="10598" y="17129"/>
                  </a:cubicBezTo>
                  <a:cubicBezTo>
                    <a:pt x="10598" y="17191"/>
                    <a:pt x="10567" y="17253"/>
                    <a:pt x="10536" y="17253"/>
                  </a:cubicBezTo>
                  <a:cubicBezTo>
                    <a:pt x="10413" y="17283"/>
                    <a:pt x="10321" y="17376"/>
                    <a:pt x="10198" y="17376"/>
                  </a:cubicBezTo>
                  <a:cubicBezTo>
                    <a:pt x="10136" y="17376"/>
                    <a:pt x="10074" y="17345"/>
                    <a:pt x="10013" y="17314"/>
                  </a:cubicBezTo>
                  <a:cubicBezTo>
                    <a:pt x="9766" y="17160"/>
                    <a:pt x="9458" y="17160"/>
                    <a:pt x="9119" y="17129"/>
                  </a:cubicBezTo>
                  <a:cubicBezTo>
                    <a:pt x="8103" y="17129"/>
                    <a:pt x="7086" y="17099"/>
                    <a:pt x="6069" y="17037"/>
                  </a:cubicBezTo>
                  <a:cubicBezTo>
                    <a:pt x="5730" y="17037"/>
                    <a:pt x="5392" y="17006"/>
                    <a:pt x="5053" y="16975"/>
                  </a:cubicBezTo>
                  <a:cubicBezTo>
                    <a:pt x="4960" y="16945"/>
                    <a:pt x="4868" y="16914"/>
                    <a:pt x="4745" y="16914"/>
                  </a:cubicBezTo>
                  <a:cubicBezTo>
                    <a:pt x="4683" y="16914"/>
                    <a:pt x="4621" y="16852"/>
                    <a:pt x="4591" y="16791"/>
                  </a:cubicBezTo>
                  <a:cubicBezTo>
                    <a:pt x="4437" y="16513"/>
                    <a:pt x="4375" y="16205"/>
                    <a:pt x="4406" y="15897"/>
                  </a:cubicBezTo>
                  <a:cubicBezTo>
                    <a:pt x="4437" y="15651"/>
                    <a:pt x="4529" y="15558"/>
                    <a:pt x="4775" y="15558"/>
                  </a:cubicBezTo>
                  <a:close/>
                  <a:moveTo>
                    <a:pt x="12015" y="15805"/>
                  </a:moveTo>
                  <a:cubicBezTo>
                    <a:pt x="12292" y="15805"/>
                    <a:pt x="12539" y="15866"/>
                    <a:pt x="12816" y="15959"/>
                  </a:cubicBezTo>
                  <a:cubicBezTo>
                    <a:pt x="12909" y="15990"/>
                    <a:pt x="12970" y="16051"/>
                    <a:pt x="12970" y="16174"/>
                  </a:cubicBezTo>
                  <a:cubicBezTo>
                    <a:pt x="12939" y="16390"/>
                    <a:pt x="12970" y="16575"/>
                    <a:pt x="12970" y="16760"/>
                  </a:cubicBezTo>
                  <a:lnTo>
                    <a:pt x="12939" y="16760"/>
                  </a:lnTo>
                  <a:cubicBezTo>
                    <a:pt x="12939" y="16883"/>
                    <a:pt x="12939" y="17006"/>
                    <a:pt x="12939" y="17099"/>
                  </a:cubicBezTo>
                  <a:cubicBezTo>
                    <a:pt x="12939" y="17407"/>
                    <a:pt x="12939" y="17468"/>
                    <a:pt x="12816" y="17468"/>
                  </a:cubicBezTo>
                  <a:cubicBezTo>
                    <a:pt x="12754" y="17468"/>
                    <a:pt x="12693" y="17468"/>
                    <a:pt x="12570" y="17437"/>
                  </a:cubicBezTo>
                  <a:cubicBezTo>
                    <a:pt x="12446" y="17437"/>
                    <a:pt x="12323" y="17437"/>
                    <a:pt x="12200" y="17407"/>
                  </a:cubicBezTo>
                  <a:cubicBezTo>
                    <a:pt x="12108" y="17376"/>
                    <a:pt x="12015" y="17376"/>
                    <a:pt x="11923" y="17376"/>
                  </a:cubicBezTo>
                  <a:cubicBezTo>
                    <a:pt x="11830" y="17376"/>
                    <a:pt x="11738" y="17376"/>
                    <a:pt x="11676" y="17407"/>
                  </a:cubicBezTo>
                  <a:cubicBezTo>
                    <a:pt x="11553" y="17407"/>
                    <a:pt x="11461" y="17437"/>
                    <a:pt x="11337" y="17437"/>
                  </a:cubicBezTo>
                  <a:lnTo>
                    <a:pt x="11214" y="17437"/>
                  </a:lnTo>
                  <a:cubicBezTo>
                    <a:pt x="11122" y="17407"/>
                    <a:pt x="11091" y="17376"/>
                    <a:pt x="11091" y="17314"/>
                  </a:cubicBezTo>
                  <a:cubicBezTo>
                    <a:pt x="11091" y="17068"/>
                    <a:pt x="11060" y="16821"/>
                    <a:pt x="11060" y="16575"/>
                  </a:cubicBezTo>
                  <a:cubicBezTo>
                    <a:pt x="11153" y="15712"/>
                    <a:pt x="10937" y="15897"/>
                    <a:pt x="11861" y="15805"/>
                  </a:cubicBezTo>
                  <a:close/>
                  <a:moveTo>
                    <a:pt x="14695" y="17037"/>
                  </a:moveTo>
                  <a:cubicBezTo>
                    <a:pt x="14695" y="17037"/>
                    <a:pt x="14726" y="17037"/>
                    <a:pt x="14757" y="17068"/>
                  </a:cubicBezTo>
                  <a:cubicBezTo>
                    <a:pt x="14819" y="17068"/>
                    <a:pt x="14849" y="17099"/>
                    <a:pt x="14849" y="17191"/>
                  </a:cubicBezTo>
                  <a:cubicBezTo>
                    <a:pt x="14849" y="17561"/>
                    <a:pt x="14819" y="17930"/>
                    <a:pt x="14819" y="18300"/>
                  </a:cubicBezTo>
                  <a:cubicBezTo>
                    <a:pt x="14819" y="18362"/>
                    <a:pt x="14849" y="18454"/>
                    <a:pt x="14788" y="18516"/>
                  </a:cubicBezTo>
                  <a:cubicBezTo>
                    <a:pt x="14665" y="18516"/>
                    <a:pt x="14572" y="18516"/>
                    <a:pt x="14387" y="18547"/>
                  </a:cubicBezTo>
                  <a:cubicBezTo>
                    <a:pt x="14510" y="18146"/>
                    <a:pt x="14510" y="17776"/>
                    <a:pt x="14510" y="17437"/>
                  </a:cubicBezTo>
                  <a:cubicBezTo>
                    <a:pt x="14510" y="17345"/>
                    <a:pt x="14541" y="17253"/>
                    <a:pt x="14541" y="17160"/>
                  </a:cubicBezTo>
                  <a:cubicBezTo>
                    <a:pt x="14541" y="17099"/>
                    <a:pt x="14603" y="17037"/>
                    <a:pt x="14695" y="17037"/>
                  </a:cubicBezTo>
                  <a:close/>
                  <a:moveTo>
                    <a:pt x="12485" y="19432"/>
                  </a:moveTo>
                  <a:lnTo>
                    <a:pt x="12477" y="19440"/>
                  </a:lnTo>
                  <a:lnTo>
                    <a:pt x="12508" y="19440"/>
                  </a:lnTo>
                  <a:cubicBezTo>
                    <a:pt x="12500" y="19437"/>
                    <a:pt x="12493" y="19435"/>
                    <a:pt x="12485" y="19432"/>
                  </a:cubicBezTo>
                  <a:close/>
                  <a:moveTo>
                    <a:pt x="12200" y="18639"/>
                  </a:moveTo>
                  <a:lnTo>
                    <a:pt x="12292" y="18701"/>
                  </a:lnTo>
                  <a:cubicBezTo>
                    <a:pt x="12292" y="18824"/>
                    <a:pt x="12292" y="18978"/>
                    <a:pt x="12292" y="19101"/>
                  </a:cubicBezTo>
                  <a:cubicBezTo>
                    <a:pt x="12292" y="19249"/>
                    <a:pt x="12321" y="19368"/>
                    <a:pt x="12485" y="19432"/>
                  </a:cubicBezTo>
                  <a:lnTo>
                    <a:pt x="12485" y="19432"/>
                  </a:lnTo>
                  <a:lnTo>
                    <a:pt x="12539" y="19378"/>
                  </a:lnTo>
                  <a:cubicBezTo>
                    <a:pt x="12477" y="19255"/>
                    <a:pt x="12508" y="19132"/>
                    <a:pt x="12508" y="18978"/>
                  </a:cubicBezTo>
                  <a:cubicBezTo>
                    <a:pt x="12508" y="18885"/>
                    <a:pt x="12539" y="18855"/>
                    <a:pt x="12631" y="18855"/>
                  </a:cubicBezTo>
                  <a:lnTo>
                    <a:pt x="12662" y="18855"/>
                  </a:lnTo>
                  <a:cubicBezTo>
                    <a:pt x="12785" y="18855"/>
                    <a:pt x="12909" y="18885"/>
                    <a:pt x="13032" y="18885"/>
                  </a:cubicBezTo>
                  <a:lnTo>
                    <a:pt x="13155" y="18885"/>
                  </a:lnTo>
                  <a:cubicBezTo>
                    <a:pt x="13278" y="18885"/>
                    <a:pt x="13309" y="18855"/>
                    <a:pt x="13463" y="18731"/>
                  </a:cubicBezTo>
                  <a:cubicBezTo>
                    <a:pt x="13586" y="18793"/>
                    <a:pt x="13617" y="18916"/>
                    <a:pt x="13679" y="19009"/>
                  </a:cubicBezTo>
                  <a:cubicBezTo>
                    <a:pt x="13401" y="19348"/>
                    <a:pt x="13278" y="19471"/>
                    <a:pt x="13063" y="19471"/>
                  </a:cubicBezTo>
                  <a:cubicBezTo>
                    <a:pt x="12970" y="19471"/>
                    <a:pt x="12816" y="19440"/>
                    <a:pt x="12600" y="19409"/>
                  </a:cubicBezTo>
                  <a:lnTo>
                    <a:pt x="12539" y="19378"/>
                  </a:lnTo>
                  <a:cubicBezTo>
                    <a:pt x="12539" y="19378"/>
                    <a:pt x="12539" y="19378"/>
                    <a:pt x="12539" y="19409"/>
                  </a:cubicBezTo>
                  <a:lnTo>
                    <a:pt x="12508" y="19440"/>
                  </a:lnTo>
                  <a:cubicBezTo>
                    <a:pt x="12539" y="19563"/>
                    <a:pt x="12631" y="19563"/>
                    <a:pt x="12724" y="19594"/>
                  </a:cubicBezTo>
                  <a:lnTo>
                    <a:pt x="13032" y="19594"/>
                  </a:lnTo>
                  <a:cubicBezTo>
                    <a:pt x="13093" y="19594"/>
                    <a:pt x="13155" y="19625"/>
                    <a:pt x="13124" y="19686"/>
                  </a:cubicBezTo>
                  <a:lnTo>
                    <a:pt x="13032" y="19748"/>
                  </a:lnTo>
                  <a:lnTo>
                    <a:pt x="12477" y="19748"/>
                  </a:lnTo>
                  <a:cubicBezTo>
                    <a:pt x="12262" y="19686"/>
                    <a:pt x="12108" y="19563"/>
                    <a:pt x="12077" y="19317"/>
                  </a:cubicBezTo>
                  <a:cubicBezTo>
                    <a:pt x="12046" y="19101"/>
                    <a:pt x="12077" y="18916"/>
                    <a:pt x="12108" y="18701"/>
                  </a:cubicBezTo>
                  <a:cubicBezTo>
                    <a:pt x="12108" y="18670"/>
                    <a:pt x="12138" y="18639"/>
                    <a:pt x="12169" y="18639"/>
                  </a:cubicBezTo>
                  <a:close/>
                  <a:moveTo>
                    <a:pt x="14819" y="18762"/>
                  </a:moveTo>
                  <a:cubicBezTo>
                    <a:pt x="15157" y="18793"/>
                    <a:pt x="15373" y="19132"/>
                    <a:pt x="15342" y="19471"/>
                  </a:cubicBezTo>
                  <a:lnTo>
                    <a:pt x="15311" y="19594"/>
                  </a:lnTo>
                  <a:cubicBezTo>
                    <a:pt x="15096" y="19779"/>
                    <a:pt x="15127" y="19994"/>
                    <a:pt x="15127" y="20272"/>
                  </a:cubicBezTo>
                  <a:cubicBezTo>
                    <a:pt x="15127" y="20734"/>
                    <a:pt x="14819" y="21165"/>
                    <a:pt x="14295" y="21165"/>
                  </a:cubicBezTo>
                  <a:cubicBezTo>
                    <a:pt x="14264" y="21165"/>
                    <a:pt x="14202" y="21165"/>
                    <a:pt x="14172" y="21134"/>
                  </a:cubicBezTo>
                  <a:cubicBezTo>
                    <a:pt x="13987" y="21134"/>
                    <a:pt x="13864" y="21042"/>
                    <a:pt x="13802" y="20888"/>
                  </a:cubicBezTo>
                  <a:cubicBezTo>
                    <a:pt x="13648" y="20611"/>
                    <a:pt x="13555" y="20303"/>
                    <a:pt x="13586" y="19964"/>
                  </a:cubicBezTo>
                  <a:cubicBezTo>
                    <a:pt x="13555" y="19779"/>
                    <a:pt x="13617" y="19563"/>
                    <a:pt x="13679" y="19378"/>
                  </a:cubicBezTo>
                  <a:cubicBezTo>
                    <a:pt x="13864" y="18916"/>
                    <a:pt x="14233" y="18762"/>
                    <a:pt x="14634" y="18762"/>
                  </a:cubicBezTo>
                  <a:close/>
                  <a:moveTo>
                    <a:pt x="2865" y="1"/>
                  </a:moveTo>
                  <a:cubicBezTo>
                    <a:pt x="2465" y="1"/>
                    <a:pt x="2034" y="62"/>
                    <a:pt x="1633" y="216"/>
                  </a:cubicBezTo>
                  <a:cubicBezTo>
                    <a:pt x="1233" y="340"/>
                    <a:pt x="863" y="555"/>
                    <a:pt x="586" y="894"/>
                  </a:cubicBezTo>
                  <a:cubicBezTo>
                    <a:pt x="62" y="1479"/>
                    <a:pt x="0" y="2157"/>
                    <a:pt x="247" y="2897"/>
                  </a:cubicBezTo>
                  <a:cubicBezTo>
                    <a:pt x="432" y="3420"/>
                    <a:pt x="709" y="3882"/>
                    <a:pt x="1048" y="4283"/>
                  </a:cubicBezTo>
                  <a:cubicBezTo>
                    <a:pt x="1787" y="5115"/>
                    <a:pt x="2650" y="5762"/>
                    <a:pt x="3636" y="6255"/>
                  </a:cubicBezTo>
                  <a:cubicBezTo>
                    <a:pt x="4344" y="6624"/>
                    <a:pt x="5114" y="6871"/>
                    <a:pt x="5915" y="7025"/>
                  </a:cubicBezTo>
                  <a:cubicBezTo>
                    <a:pt x="6193" y="7056"/>
                    <a:pt x="6470" y="7086"/>
                    <a:pt x="6747" y="7086"/>
                  </a:cubicBezTo>
                  <a:cubicBezTo>
                    <a:pt x="6963" y="7086"/>
                    <a:pt x="7117" y="7179"/>
                    <a:pt x="7271" y="7302"/>
                  </a:cubicBezTo>
                  <a:cubicBezTo>
                    <a:pt x="8472" y="8257"/>
                    <a:pt x="9674" y="9181"/>
                    <a:pt x="10844" y="10136"/>
                  </a:cubicBezTo>
                  <a:cubicBezTo>
                    <a:pt x="11799" y="10906"/>
                    <a:pt x="12754" y="11677"/>
                    <a:pt x="13709" y="12416"/>
                  </a:cubicBezTo>
                  <a:cubicBezTo>
                    <a:pt x="14110" y="12724"/>
                    <a:pt x="14295" y="13155"/>
                    <a:pt x="14418" y="13617"/>
                  </a:cubicBezTo>
                  <a:cubicBezTo>
                    <a:pt x="14418" y="13679"/>
                    <a:pt x="14449" y="13741"/>
                    <a:pt x="14418" y="13771"/>
                  </a:cubicBezTo>
                  <a:cubicBezTo>
                    <a:pt x="14326" y="13864"/>
                    <a:pt x="14356" y="13987"/>
                    <a:pt x="14326" y="14110"/>
                  </a:cubicBezTo>
                  <a:cubicBezTo>
                    <a:pt x="14326" y="14172"/>
                    <a:pt x="14295" y="14203"/>
                    <a:pt x="14202" y="14203"/>
                  </a:cubicBezTo>
                  <a:lnTo>
                    <a:pt x="13494" y="14203"/>
                  </a:lnTo>
                  <a:cubicBezTo>
                    <a:pt x="13217" y="14203"/>
                    <a:pt x="13032" y="14326"/>
                    <a:pt x="12939" y="14603"/>
                  </a:cubicBezTo>
                  <a:lnTo>
                    <a:pt x="12878" y="14726"/>
                  </a:lnTo>
                  <a:cubicBezTo>
                    <a:pt x="12816" y="14726"/>
                    <a:pt x="12785" y="14757"/>
                    <a:pt x="12754" y="14757"/>
                  </a:cubicBezTo>
                  <a:cubicBezTo>
                    <a:pt x="12693" y="14757"/>
                    <a:pt x="12631" y="14726"/>
                    <a:pt x="12600" y="14726"/>
                  </a:cubicBezTo>
                  <a:cubicBezTo>
                    <a:pt x="12385" y="14696"/>
                    <a:pt x="12200" y="14665"/>
                    <a:pt x="11984" y="14665"/>
                  </a:cubicBezTo>
                  <a:cubicBezTo>
                    <a:pt x="11738" y="14665"/>
                    <a:pt x="11491" y="14696"/>
                    <a:pt x="11214" y="14757"/>
                  </a:cubicBezTo>
                  <a:cubicBezTo>
                    <a:pt x="11029" y="14819"/>
                    <a:pt x="10844" y="14850"/>
                    <a:pt x="10660" y="14850"/>
                  </a:cubicBezTo>
                  <a:cubicBezTo>
                    <a:pt x="10536" y="14850"/>
                    <a:pt x="10413" y="14819"/>
                    <a:pt x="10290" y="14819"/>
                  </a:cubicBezTo>
                  <a:cubicBezTo>
                    <a:pt x="9705" y="14757"/>
                    <a:pt x="9119" y="14696"/>
                    <a:pt x="8534" y="14603"/>
                  </a:cubicBezTo>
                  <a:cubicBezTo>
                    <a:pt x="8103" y="14572"/>
                    <a:pt x="7641" y="14511"/>
                    <a:pt x="7209" y="14449"/>
                  </a:cubicBezTo>
                  <a:cubicBezTo>
                    <a:pt x="6501" y="14357"/>
                    <a:pt x="5823" y="14203"/>
                    <a:pt x="5145" y="14018"/>
                  </a:cubicBezTo>
                  <a:cubicBezTo>
                    <a:pt x="4837" y="13956"/>
                    <a:pt x="4498" y="13833"/>
                    <a:pt x="4221" y="13679"/>
                  </a:cubicBezTo>
                  <a:cubicBezTo>
                    <a:pt x="4129" y="13617"/>
                    <a:pt x="4005" y="13556"/>
                    <a:pt x="3913" y="13525"/>
                  </a:cubicBezTo>
                  <a:lnTo>
                    <a:pt x="3882" y="13525"/>
                  </a:lnTo>
                  <a:cubicBezTo>
                    <a:pt x="3851" y="13525"/>
                    <a:pt x="3790" y="13556"/>
                    <a:pt x="3759" y="13617"/>
                  </a:cubicBezTo>
                  <a:cubicBezTo>
                    <a:pt x="3728" y="13617"/>
                    <a:pt x="3728" y="13648"/>
                    <a:pt x="3728" y="13648"/>
                  </a:cubicBezTo>
                  <a:cubicBezTo>
                    <a:pt x="3543" y="13987"/>
                    <a:pt x="3636" y="14357"/>
                    <a:pt x="3944" y="14572"/>
                  </a:cubicBezTo>
                  <a:cubicBezTo>
                    <a:pt x="4098" y="14665"/>
                    <a:pt x="4283" y="14757"/>
                    <a:pt x="4498" y="14819"/>
                  </a:cubicBezTo>
                  <a:cubicBezTo>
                    <a:pt x="5053" y="15035"/>
                    <a:pt x="5607" y="15158"/>
                    <a:pt x="6193" y="15281"/>
                  </a:cubicBezTo>
                  <a:cubicBezTo>
                    <a:pt x="6223" y="15281"/>
                    <a:pt x="6285" y="15281"/>
                    <a:pt x="6285" y="15343"/>
                  </a:cubicBezTo>
                  <a:lnTo>
                    <a:pt x="4837" y="15343"/>
                  </a:lnTo>
                  <a:cubicBezTo>
                    <a:pt x="4714" y="15312"/>
                    <a:pt x="4560" y="15281"/>
                    <a:pt x="4467" y="15189"/>
                  </a:cubicBezTo>
                  <a:cubicBezTo>
                    <a:pt x="4437" y="15189"/>
                    <a:pt x="4406" y="15158"/>
                    <a:pt x="4375" y="15158"/>
                  </a:cubicBezTo>
                  <a:cubicBezTo>
                    <a:pt x="4313" y="15158"/>
                    <a:pt x="4283" y="15189"/>
                    <a:pt x="4252" y="15219"/>
                  </a:cubicBezTo>
                  <a:cubicBezTo>
                    <a:pt x="4129" y="15312"/>
                    <a:pt x="4067" y="15404"/>
                    <a:pt x="4036" y="15527"/>
                  </a:cubicBezTo>
                  <a:cubicBezTo>
                    <a:pt x="3882" y="16267"/>
                    <a:pt x="3882" y="17006"/>
                    <a:pt x="4129" y="17746"/>
                  </a:cubicBezTo>
                  <a:cubicBezTo>
                    <a:pt x="4159" y="17838"/>
                    <a:pt x="4221" y="17900"/>
                    <a:pt x="4283" y="17992"/>
                  </a:cubicBezTo>
                  <a:cubicBezTo>
                    <a:pt x="4344" y="18054"/>
                    <a:pt x="4406" y="18084"/>
                    <a:pt x="4467" y="18084"/>
                  </a:cubicBezTo>
                  <a:cubicBezTo>
                    <a:pt x="4498" y="18084"/>
                    <a:pt x="4529" y="18084"/>
                    <a:pt x="4560" y="18054"/>
                  </a:cubicBezTo>
                  <a:cubicBezTo>
                    <a:pt x="4683" y="17992"/>
                    <a:pt x="4806" y="17961"/>
                    <a:pt x="4930" y="17961"/>
                  </a:cubicBezTo>
                  <a:cubicBezTo>
                    <a:pt x="5053" y="17961"/>
                    <a:pt x="5176" y="17992"/>
                    <a:pt x="5299" y="17992"/>
                  </a:cubicBezTo>
                  <a:cubicBezTo>
                    <a:pt x="6008" y="18054"/>
                    <a:pt x="6686" y="18146"/>
                    <a:pt x="7394" y="18177"/>
                  </a:cubicBezTo>
                  <a:cubicBezTo>
                    <a:pt x="7918" y="18208"/>
                    <a:pt x="8442" y="18208"/>
                    <a:pt x="8965" y="18208"/>
                  </a:cubicBezTo>
                  <a:lnTo>
                    <a:pt x="9889" y="18208"/>
                  </a:lnTo>
                  <a:cubicBezTo>
                    <a:pt x="10074" y="18208"/>
                    <a:pt x="10228" y="18269"/>
                    <a:pt x="10382" y="18331"/>
                  </a:cubicBezTo>
                  <a:cubicBezTo>
                    <a:pt x="10629" y="18393"/>
                    <a:pt x="10875" y="18485"/>
                    <a:pt x="11029" y="18701"/>
                  </a:cubicBezTo>
                  <a:cubicBezTo>
                    <a:pt x="11060" y="18762"/>
                    <a:pt x="11153" y="18762"/>
                    <a:pt x="11214" y="18762"/>
                  </a:cubicBezTo>
                  <a:cubicBezTo>
                    <a:pt x="11399" y="18793"/>
                    <a:pt x="11615" y="18793"/>
                    <a:pt x="11830" y="18824"/>
                  </a:cubicBezTo>
                  <a:cubicBezTo>
                    <a:pt x="11892" y="18824"/>
                    <a:pt x="11923" y="18885"/>
                    <a:pt x="11923" y="18947"/>
                  </a:cubicBezTo>
                  <a:cubicBezTo>
                    <a:pt x="11923" y="19039"/>
                    <a:pt x="11923" y="19101"/>
                    <a:pt x="11923" y="19163"/>
                  </a:cubicBezTo>
                  <a:cubicBezTo>
                    <a:pt x="11923" y="19625"/>
                    <a:pt x="12200" y="19902"/>
                    <a:pt x="12631" y="19994"/>
                  </a:cubicBezTo>
                  <a:cubicBezTo>
                    <a:pt x="12724" y="20025"/>
                    <a:pt x="12816" y="19994"/>
                    <a:pt x="12909" y="20087"/>
                  </a:cubicBezTo>
                  <a:cubicBezTo>
                    <a:pt x="12847" y="20210"/>
                    <a:pt x="12816" y="20364"/>
                    <a:pt x="12785" y="20518"/>
                  </a:cubicBezTo>
                  <a:cubicBezTo>
                    <a:pt x="12724" y="20765"/>
                    <a:pt x="12693" y="21042"/>
                    <a:pt x="12754" y="21319"/>
                  </a:cubicBezTo>
                  <a:cubicBezTo>
                    <a:pt x="12878" y="21812"/>
                    <a:pt x="13217" y="22151"/>
                    <a:pt x="13648" y="22367"/>
                  </a:cubicBezTo>
                  <a:cubicBezTo>
                    <a:pt x="13925" y="22459"/>
                    <a:pt x="14172" y="22521"/>
                    <a:pt x="14449" y="22521"/>
                  </a:cubicBezTo>
                  <a:cubicBezTo>
                    <a:pt x="14572" y="22521"/>
                    <a:pt x="14665" y="22521"/>
                    <a:pt x="14788" y="22490"/>
                  </a:cubicBezTo>
                  <a:cubicBezTo>
                    <a:pt x="15157" y="22428"/>
                    <a:pt x="15527" y="22305"/>
                    <a:pt x="15866" y="22120"/>
                  </a:cubicBezTo>
                  <a:cubicBezTo>
                    <a:pt x="16174" y="21966"/>
                    <a:pt x="16451" y="21750"/>
                    <a:pt x="16636" y="21442"/>
                  </a:cubicBezTo>
                  <a:cubicBezTo>
                    <a:pt x="16698" y="21319"/>
                    <a:pt x="16698" y="21288"/>
                    <a:pt x="16759" y="21288"/>
                  </a:cubicBezTo>
                  <a:cubicBezTo>
                    <a:pt x="16790" y="21288"/>
                    <a:pt x="16821" y="21288"/>
                    <a:pt x="16883" y="21319"/>
                  </a:cubicBezTo>
                  <a:cubicBezTo>
                    <a:pt x="17745" y="21566"/>
                    <a:pt x="18608" y="21843"/>
                    <a:pt x="19440" y="22151"/>
                  </a:cubicBezTo>
                  <a:cubicBezTo>
                    <a:pt x="19470" y="22182"/>
                    <a:pt x="19532" y="22182"/>
                    <a:pt x="19563" y="22182"/>
                  </a:cubicBezTo>
                  <a:lnTo>
                    <a:pt x="19563" y="22028"/>
                  </a:lnTo>
                  <a:cubicBezTo>
                    <a:pt x="18793" y="21750"/>
                    <a:pt x="18053" y="21473"/>
                    <a:pt x="17283" y="21196"/>
                  </a:cubicBezTo>
                  <a:cubicBezTo>
                    <a:pt x="17129" y="21165"/>
                    <a:pt x="16975" y="21104"/>
                    <a:pt x="16821" y="20980"/>
                  </a:cubicBezTo>
                  <a:lnTo>
                    <a:pt x="16944" y="20980"/>
                  </a:lnTo>
                  <a:cubicBezTo>
                    <a:pt x="17098" y="20980"/>
                    <a:pt x="17252" y="21042"/>
                    <a:pt x="17376" y="21104"/>
                  </a:cubicBezTo>
                  <a:cubicBezTo>
                    <a:pt x="17530" y="21165"/>
                    <a:pt x="17684" y="21196"/>
                    <a:pt x="17838" y="21258"/>
                  </a:cubicBezTo>
                  <a:cubicBezTo>
                    <a:pt x="18423" y="21442"/>
                    <a:pt x="18977" y="21627"/>
                    <a:pt x="19563" y="21843"/>
                  </a:cubicBezTo>
                  <a:lnTo>
                    <a:pt x="19563" y="21689"/>
                  </a:lnTo>
                  <a:cubicBezTo>
                    <a:pt x="19070" y="21504"/>
                    <a:pt x="18577" y="21319"/>
                    <a:pt x="18084" y="21165"/>
                  </a:cubicBezTo>
                  <a:cubicBezTo>
                    <a:pt x="17714" y="21042"/>
                    <a:pt x="17314" y="20950"/>
                    <a:pt x="16944" y="20826"/>
                  </a:cubicBezTo>
                  <a:cubicBezTo>
                    <a:pt x="16852" y="20795"/>
                    <a:pt x="16821" y="20765"/>
                    <a:pt x="16821" y="20672"/>
                  </a:cubicBezTo>
                  <a:cubicBezTo>
                    <a:pt x="16821" y="20518"/>
                    <a:pt x="16790" y="20364"/>
                    <a:pt x="16759" y="20210"/>
                  </a:cubicBezTo>
                  <a:cubicBezTo>
                    <a:pt x="16698" y="19933"/>
                    <a:pt x="16575" y="19656"/>
                    <a:pt x="16421" y="19409"/>
                  </a:cubicBezTo>
                  <a:lnTo>
                    <a:pt x="16482" y="19348"/>
                  </a:lnTo>
                  <a:cubicBezTo>
                    <a:pt x="16759" y="19255"/>
                    <a:pt x="16913" y="19039"/>
                    <a:pt x="16975" y="18731"/>
                  </a:cubicBezTo>
                  <a:cubicBezTo>
                    <a:pt x="17006" y="18670"/>
                    <a:pt x="17037" y="18608"/>
                    <a:pt x="17037" y="18547"/>
                  </a:cubicBezTo>
                  <a:cubicBezTo>
                    <a:pt x="17037" y="18454"/>
                    <a:pt x="17098" y="18423"/>
                    <a:pt x="17191" y="18423"/>
                  </a:cubicBezTo>
                  <a:cubicBezTo>
                    <a:pt x="17684" y="18454"/>
                    <a:pt x="18177" y="18454"/>
                    <a:pt x="18669" y="18577"/>
                  </a:cubicBezTo>
                  <a:cubicBezTo>
                    <a:pt x="18977" y="18639"/>
                    <a:pt x="19255" y="18701"/>
                    <a:pt x="19563" y="18793"/>
                  </a:cubicBezTo>
                  <a:lnTo>
                    <a:pt x="19563" y="18023"/>
                  </a:lnTo>
                  <a:cubicBezTo>
                    <a:pt x="19378" y="17992"/>
                    <a:pt x="19193" y="17930"/>
                    <a:pt x="18977" y="17900"/>
                  </a:cubicBezTo>
                  <a:cubicBezTo>
                    <a:pt x="18854" y="17869"/>
                    <a:pt x="18762" y="17807"/>
                    <a:pt x="18669" y="17715"/>
                  </a:cubicBezTo>
                  <a:cubicBezTo>
                    <a:pt x="18485" y="17530"/>
                    <a:pt x="18269" y="17376"/>
                    <a:pt x="18053" y="17253"/>
                  </a:cubicBezTo>
                  <a:cubicBezTo>
                    <a:pt x="17992" y="17191"/>
                    <a:pt x="17868" y="17160"/>
                    <a:pt x="17868" y="17068"/>
                  </a:cubicBezTo>
                  <a:cubicBezTo>
                    <a:pt x="17868" y="16914"/>
                    <a:pt x="17745" y="16852"/>
                    <a:pt x="17684" y="16760"/>
                  </a:cubicBezTo>
                  <a:cubicBezTo>
                    <a:pt x="17622" y="16698"/>
                    <a:pt x="17560" y="16667"/>
                    <a:pt x="17591" y="16606"/>
                  </a:cubicBezTo>
                  <a:cubicBezTo>
                    <a:pt x="17684" y="16575"/>
                    <a:pt x="17745" y="16575"/>
                    <a:pt x="17807" y="16575"/>
                  </a:cubicBezTo>
                  <a:cubicBezTo>
                    <a:pt x="18238" y="16575"/>
                    <a:pt x="18485" y="16637"/>
                    <a:pt x="19101" y="16791"/>
                  </a:cubicBezTo>
                  <a:cubicBezTo>
                    <a:pt x="19255" y="16821"/>
                    <a:pt x="19409" y="16852"/>
                    <a:pt x="19563" y="16914"/>
                  </a:cubicBezTo>
                  <a:lnTo>
                    <a:pt x="19563" y="16637"/>
                  </a:lnTo>
                  <a:cubicBezTo>
                    <a:pt x="18885" y="16482"/>
                    <a:pt x="18207" y="16359"/>
                    <a:pt x="17530" y="16359"/>
                  </a:cubicBezTo>
                  <a:cubicBezTo>
                    <a:pt x="17437" y="16359"/>
                    <a:pt x="17345" y="16328"/>
                    <a:pt x="17252" y="16328"/>
                  </a:cubicBezTo>
                  <a:cubicBezTo>
                    <a:pt x="17221" y="16298"/>
                    <a:pt x="17160" y="16298"/>
                    <a:pt x="17191" y="16236"/>
                  </a:cubicBezTo>
                  <a:lnTo>
                    <a:pt x="17252" y="16205"/>
                  </a:lnTo>
                  <a:lnTo>
                    <a:pt x="18238" y="16205"/>
                  </a:lnTo>
                  <a:cubicBezTo>
                    <a:pt x="18669" y="16236"/>
                    <a:pt x="19101" y="16298"/>
                    <a:pt x="19563" y="16328"/>
                  </a:cubicBezTo>
                  <a:lnTo>
                    <a:pt x="19563" y="16082"/>
                  </a:lnTo>
                  <a:cubicBezTo>
                    <a:pt x="19193" y="16051"/>
                    <a:pt x="18854" y="16020"/>
                    <a:pt x="18515" y="15959"/>
                  </a:cubicBezTo>
                  <a:cubicBezTo>
                    <a:pt x="18392" y="15959"/>
                    <a:pt x="18269" y="15928"/>
                    <a:pt x="18146" y="15866"/>
                  </a:cubicBezTo>
                  <a:lnTo>
                    <a:pt x="18115" y="15805"/>
                  </a:lnTo>
                  <a:lnTo>
                    <a:pt x="18146" y="15805"/>
                  </a:lnTo>
                  <a:lnTo>
                    <a:pt x="18269" y="15774"/>
                  </a:lnTo>
                  <a:lnTo>
                    <a:pt x="19563" y="15928"/>
                  </a:lnTo>
                  <a:lnTo>
                    <a:pt x="19563" y="15774"/>
                  </a:lnTo>
                  <a:cubicBezTo>
                    <a:pt x="19193" y="15743"/>
                    <a:pt x="18793" y="15712"/>
                    <a:pt x="18423" y="15651"/>
                  </a:cubicBezTo>
                  <a:cubicBezTo>
                    <a:pt x="18269" y="15651"/>
                    <a:pt x="18115" y="15589"/>
                    <a:pt x="17961" y="15527"/>
                  </a:cubicBezTo>
                  <a:cubicBezTo>
                    <a:pt x="17714" y="15466"/>
                    <a:pt x="17468" y="15404"/>
                    <a:pt x="17252" y="15373"/>
                  </a:cubicBezTo>
                  <a:cubicBezTo>
                    <a:pt x="17098" y="15312"/>
                    <a:pt x="16944" y="15281"/>
                    <a:pt x="16944" y="15065"/>
                  </a:cubicBezTo>
                  <a:cubicBezTo>
                    <a:pt x="16944" y="14973"/>
                    <a:pt x="16883" y="14881"/>
                    <a:pt x="16852" y="14788"/>
                  </a:cubicBezTo>
                  <a:cubicBezTo>
                    <a:pt x="16729" y="14542"/>
                    <a:pt x="16513" y="14388"/>
                    <a:pt x="16236" y="14357"/>
                  </a:cubicBezTo>
                  <a:cubicBezTo>
                    <a:pt x="15958" y="14326"/>
                    <a:pt x="15650" y="14295"/>
                    <a:pt x="15342" y="14264"/>
                  </a:cubicBezTo>
                  <a:cubicBezTo>
                    <a:pt x="15281" y="14141"/>
                    <a:pt x="15404" y="13956"/>
                    <a:pt x="15250" y="13833"/>
                  </a:cubicBezTo>
                  <a:cubicBezTo>
                    <a:pt x="15127" y="13741"/>
                    <a:pt x="15157" y="13556"/>
                    <a:pt x="15127" y="13402"/>
                  </a:cubicBezTo>
                  <a:cubicBezTo>
                    <a:pt x="15003" y="13001"/>
                    <a:pt x="14849" y="12632"/>
                    <a:pt x="14603" y="12262"/>
                  </a:cubicBezTo>
                  <a:cubicBezTo>
                    <a:pt x="14480" y="12108"/>
                    <a:pt x="14326" y="11985"/>
                    <a:pt x="14172" y="11861"/>
                  </a:cubicBezTo>
                  <a:cubicBezTo>
                    <a:pt x="12939" y="10876"/>
                    <a:pt x="11707" y="9859"/>
                    <a:pt x="10475" y="8873"/>
                  </a:cubicBezTo>
                  <a:cubicBezTo>
                    <a:pt x="9735" y="8288"/>
                    <a:pt x="8996" y="7672"/>
                    <a:pt x="8257" y="7086"/>
                  </a:cubicBezTo>
                  <a:cubicBezTo>
                    <a:pt x="8195" y="7056"/>
                    <a:pt x="8164" y="6994"/>
                    <a:pt x="8103" y="6932"/>
                  </a:cubicBezTo>
                  <a:cubicBezTo>
                    <a:pt x="8164" y="6871"/>
                    <a:pt x="8257" y="6840"/>
                    <a:pt x="8318" y="6809"/>
                  </a:cubicBezTo>
                  <a:cubicBezTo>
                    <a:pt x="8657" y="6655"/>
                    <a:pt x="8965" y="6439"/>
                    <a:pt x="9181" y="6131"/>
                  </a:cubicBezTo>
                  <a:cubicBezTo>
                    <a:pt x="9551" y="5669"/>
                    <a:pt x="9674" y="5115"/>
                    <a:pt x="9551" y="4529"/>
                  </a:cubicBezTo>
                  <a:cubicBezTo>
                    <a:pt x="9397" y="3882"/>
                    <a:pt x="9088" y="3328"/>
                    <a:pt x="8657" y="2804"/>
                  </a:cubicBezTo>
                  <a:cubicBezTo>
                    <a:pt x="7856" y="1849"/>
                    <a:pt x="6870" y="1171"/>
                    <a:pt x="5730" y="648"/>
                  </a:cubicBezTo>
                  <a:cubicBezTo>
                    <a:pt x="5084" y="370"/>
                    <a:pt x="4437" y="155"/>
                    <a:pt x="3728" y="62"/>
                  </a:cubicBezTo>
                  <a:cubicBezTo>
                    <a:pt x="3451" y="31"/>
                    <a:pt x="3143" y="1"/>
                    <a:pt x="2865" y="1"/>
                  </a:cubicBezTo>
                  <a:close/>
                  <a:moveTo>
                    <a:pt x="56038" y="37308"/>
                  </a:moveTo>
                  <a:lnTo>
                    <a:pt x="56100" y="37339"/>
                  </a:lnTo>
                  <a:cubicBezTo>
                    <a:pt x="56162" y="37401"/>
                    <a:pt x="56131" y="37555"/>
                    <a:pt x="56038" y="37585"/>
                  </a:cubicBezTo>
                  <a:lnTo>
                    <a:pt x="55977" y="37585"/>
                  </a:lnTo>
                  <a:cubicBezTo>
                    <a:pt x="55946" y="37524"/>
                    <a:pt x="55915" y="37462"/>
                    <a:pt x="55915" y="37401"/>
                  </a:cubicBezTo>
                  <a:cubicBezTo>
                    <a:pt x="55884" y="37339"/>
                    <a:pt x="55915" y="37308"/>
                    <a:pt x="56008" y="37308"/>
                  </a:cubicBezTo>
                  <a:close/>
                  <a:moveTo>
                    <a:pt x="60321" y="38571"/>
                  </a:moveTo>
                  <a:cubicBezTo>
                    <a:pt x="60505" y="38571"/>
                    <a:pt x="60536" y="38664"/>
                    <a:pt x="60444" y="38818"/>
                  </a:cubicBezTo>
                  <a:lnTo>
                    <a:pt x="60413" y="38848"/>
                  </a:lnTo>
                  <a:cubicBezTo>
                    <a:pt x="60413" y="38879"/>
                    <a:pt x="60382" y="38879"/>
                    <a:pt x="60351" y="38879"/>
                  </a:cubicBezTo>
                  <a:cubicBezTo>
                    <a:pt x="60321" y="38879"/>
                    <a:pt x="60321" y="38879"/>
                    <a:pt x="60290" y="38848"/>
                  </a:cubicBezTo>
                  <a:cubicBezTo>
                    <a:pt x="60259" y="38787"/>
                    <a:pt x="60259" y="38694"/>
                    <a:pt x="60228" y="38664"/>
                  </a:cubicBezTo>
                  <a:cubicBezTo>
                    <a:pt x="60259" y="38602"/>
                    <a:pt x="60259" y="38571"/>
                    <a:pt x="60290" y="38571"/>
                  </a:cubicBezTo>
                  <a:close/>
                  <a:moveTo>
                    <a:pt x="64695" y="41128"/>
                  </a:moveTo>
                  <a:cubicBezTo>
                    <a:pt x="64849" y="41190"/>
                    <a:pt x="64849" y="41251"/>
                    <a:pt x="64788" y="41344"/>
                  </a:cubicBezTo>
                  <a:lnTo>
                    <a:pt x="64664" y="41436"/>
                  </a:lnTo>
                  <a:cubicBezTo>
                    <a:pt x="64572" y="41375"/>
                    <a:pt x="64603" y="41282"/>
                    <a:pt x="64603" y="41190"/>
                  </a:cubicBezTo>
                  <a:cubicBezTo>
                    <a:pt x="64603" y="41159"/>
                    <a:pt x="64633" y="41128"/>
                    <a:pt x="64664" y="41128"/>
                  </a:cubicBezTo>
                  <a:close/>
                  <a:moveTo>
                    <a:pt x="69501" y="43408"/>
                  </a:moveTo>
                  <a:cubicBezTo>
                    <a:pt x="69563" y="43470"/>
                    <a:pt x="69593" y="43500"/>
                    <a:pt x="69686" y="43593"/>
                  </a:cubicBezTo>
                  <a:cubicBezTo>
                    <a:pt x="69563" y="43654"/>
                    <a:pt x="69470" y="43716"/>
                    <a:pt x="69378" y="43747"/>
                  </a:cubicBezTo>
                  <a:lnTo>
                    <a:pt x="69316" y="43716"/>
                  </a:lnTo>
                  <a:cubicBezTo>
                    <a:pt x="69316" y="43593"/>
                    <a:pt x="69378" y="43500"/>
                    <a:pt x="69439" y="43408"/>
                  </a:cubicBezTo>
                  <a:close/>
                  <a:moveTo>
                    <a:pt x="64110" y="43192"/>
                  </a:moveTo>
                  <a:lnTo>
                    <a:pt x="64171" y="43254"/>
                  </a:lnTo>
                  <a:lnTo>
                    <a:pt x="64110" y="43315"/>
                  </a:lnTo>
                  <a:cubicBezTo>
                    <a:pt x="64017" y="43562"/>
                    <a:pt x="63956" y="43808"/>
                    <a:pt x="63771" y="43993"/>
                  </a:cubicBezTo>
                  <a:cubicBezTo>
                    <a:pt x="63802" y="43747"/>
                    <a:pt x="63925" y="43500"/>
                    <a:pt x="64079" y="43285"/>
                  </a:cubicBezTo>
                  <a:lnTo>
                    <a:pt x="64079" y="43223"/>
                  </a:lnTo>
                  <a:lnTo>
                    <a:pt x="64110" y="43192"/>
                  </a:lnTo>
                  <a:close/>
                  <a:moveTo>
                    <a:pt x="63771" y="43993"/>
                  </a:moveTo>
                  <a:cubicBezTo>
                    <a:pt x="63771" y="44055"/>
                    <a:pt x="63802" y="44147"/>
                    <a:pt x="63709" y="44147"/>
                  </a:cubicBezTo>
                  <a:cubicBezTo>
                    <a:pt x="63678" y="44086"/>
                    <a:pt x="63678" y="44024"/>
                    <a:pt x="63771" y="43993"/>
                  </a:cubicBezTo>
                  <a:close/>
                  <a:moveTo>
                    <a:pt x="63709" y="44147"/>
                  </a:moveTo>
                  <a:cubicBezTo>
                    <a:pt x="63709" y="44209"/>
                    <a:pt x="63709" y="44301"/>
                    <a:pt x="63617" y="44301"/>
                  </a:cubicBezTo>
                  <a:cubicBezTo>
                    <a:pt x="63617" y="44240"/>
                    <a:pt x="63586" y="44178"/>
                    <a:pt x="63709" y="44147"/>
                  </a:cubicBezTo>
                  <a:close/>
                  <a:moveTo>
                    <a:pt x="63617" y="44301"/>
                  </a:moveTo>
                  <a:cubicBezTo>
                    <a:pt x="63648" y="44394"/>
                    <a:pt x="63617" y="44486"/>
                    <a:pt x="63555" y="44548"/>
                  </a:cubicBezTo>
                  <a:lnTo>
                    <a:pt x="63524" y="44548"/>
                  </a:lnTo>
                  <a:lnTo>
                    <a:pt x="63494" y="44517"/>
                  </a:lnTo>
                  <a:cubicBezTo>
                    <a:pt x="63524" y="44455"/>
                    <a:pt x="63524" y="44332"/>
                    <a:pt x="63617" y="44301"/>
                  </a:cubicBezTo>
                  <a:close/>
                  <a:moveTo>
                    <a:pt x="68608" y="45503"/>
                  </a:moveTo>
                  <a:lnTo>
                    <a:pt x="68608" y="45595"/>
                  </a:lnTo>
                  <a:cubicBezTo>
                    <a:pt x="68515" y="45842"/>
                    <a:pt x="68423" y="46088"/>
                    <a:pt x="68330" y="46335"/>
                  </a:cubicBezTo>
                  <a:lnTo>
                    <a:pt x="68238" y="46396"/>
                  </a:lnTo>
                  <a:cubicBezTo>
                    <a:pt x="68269" y="46088"/>
                    <a:pt x="68423" y="45811"/>
                    <a:pt x="68515" y="45534"/>
                  </a:cubicBezTo>
                  <a:lnTo>
                    <a:pt x="68608" y="45503"/>
                  </a:lnTo>
                  <a:close/>
                  <a:moveTo>
                    <a:pt x="68238" y="46396"/>
                  </a:moveTo>
                  <a:cubicBezTo>
                    <a:pt x="68207" y="46673"/>
                    <a:pt x="68176" y="46797"/>
                    <a:pt x="68022" y="46982"/>
                  </a:cubicBezTo>
                  <a:cubicBezTo>
                    <a:pt x="68022" y="46982"/>
                    <a:pt x="68022" y="47012"/>
                    <a:pt x="68022" y="47012"/>
                  </a:cubicBezTo>
                  <a:lnTo>
                    <a:pt x="67991" y="47012"/>
                  </a:lnTo>
                  <a:cubicBezTo>
                    <a:pt x="67991" y="46982"/>
                    <a:pt x="67991" y="46982"/>
                    <a:pt x="68022" y="46982"/>
                  </a:cubicBezTo>
                  <a:cubicBezTo>
                    <a:pt x="68022" y="46766"/>
                    <a:pt x="68115" y="46581"/>
                    <a:pt x="68238" y="46396"/>
                  </a:cubicBezTo>
                  <a:close/>
                  <a:moveTo>
                    <a:pt x="67991" y="47012"/>
                  </a:moveTo>
                  <a:lnTo>
                    <a:pt x="67991" y="47012"/>
                  </a:lnTo>
                  <a:cubicBezTo>
                    <a:pt x="68022" y="47105"/>
                    <a:pt x="68022" y="47166"/>
                    <a:pt x="67930" y="47228"/>
                  </a:cubicBezTo>
                  <a:cubicBezTo>
                    <a:pt x="67930" y="47136"/>
                    <a:pt x="67899" y="47043"/>
                    <a:pt x="67991" y="47012"/>
                  </a:cubicBezTo>
                  <a:close/>
                  <a:moveTo>
                    <a:pt x="73383" y="47875"/>
                  </a:moveTo>
                  <a:lnTo>
                    <a:pt x="73444" y="47998"/>
                  </a:lnTo>
                  <a:cubicBezTo>
                    <a:pt x="73475" y="48060"/>
                    <a:pt x="73413" y="48091"/>
                    <a:pt x="73383" y="48091"/>
                  </a:cubicBezTo>
                  <a:lnTo>
                    <a:pt x="73290" y="48121"/>
                  </a:lnTo>
                  <a:cubicBezTo>
                    <a:pt x="73259" y="48121"/>
                    <a:pt x="73229" y="48091"/>
                    <a:pt x="73229" y="48060"/>
                  </a:cubicBezTo>
                  <a:lnTo>
                    <a:pt x="73259" y="47937"/>
                  </a:lnTo>
                  <a:cubicBezTo>
                    <a:pt x="73290" y="47906"/>
                    <a:pt x="73321" y="47875"/>
                    <a:pt x="73352" y="47875"/>
                  </a:cubicBezTo>
                  <a:close/>
                  <a:moveTo>
                    <a:pt x="67930" y="47228"/>
                  </a:moveTo>
                  <a:cubicBezTo>
                    <a:pt x="67961" y="47351"/>
                    <a:pt x="67868" y="47444"/>
                    <a:pt x="67837" y="47536"/>
                  </a:cubicBezTo>
                  <a:cubicBezTo>
                    <a:pt x="67560" y="47967"/>
                    <a:pt x="67314" y="48368"/>
                    <a:pt x="67036" y="48768"/>
                  </a:cubicBezTo>
                  <a:cubicBezTo>
                    <a:pt x="67006" y="48830"/>
                    <a:pt x="67006" y="48892"/>
                    <a:pt x="66913" y="48922"/>
                  </a:cubicBezTo>
                  <a:lnTo>
                    <a:pt x="66882" y="48922"/>
                  </a:lnTo>
                  <a:lnTo>
                    <a:pt x="66852" y="48892"/>
                  </a:lnTo>
                  <a:lnTo>
                    <a:pt x="66913" y="48768"/>
                  </a:lnTo>
                  <a:cubicBezTo>
                    <a:pt x="67221" y="48275"/>
                    <a:pt x="67529" y="47783"/>
                    <a:pt x="67837" y="47290"/>
                  </a:cubicBezTo>
                  <a:lnTo>
                    <a:pt x="67930" y="47228"/>
                  </a:lnTo>
                  <a:close/>
                  <a:moveTo>
                    <a:pt x="76525" y="53451"/>
                  </a:moveTo>
                  <a:lnTo>
                    <a:pt x="76587" y="53543"/>
                  </a:lnTo>
                  <a:cubicBezTo>
                    <a:pt x="76617" y="53605"/>
                    <a:pt x="76648" y="53636"/>
                    <a:pt x="76587" y="53697"/>
                  </a:cubicBezTo>
                  <a:lnTo>
                    <a:pt x="76463" y="53697"/>
                  </a:lnTo>
                  <a:cubicBezTo>
                    <a:pt x="76371" y="53636"/>
                    <a:pt x="76433" y="53605"/>
                    <a:pt x="76463" y="53543"/>
                  </a:cubicBezTo>
                  <a:lnTo>
                    <a:pt x="76525" y="53451"/>
                  </a:lnTo>
                  <a:close/>
                  <a:moveTo>
                    <a:pt x="78712" y="60044"/>
                  </a:moveTo>
                  <a:cubicBezTo>
                    <a:pt x="78743" y="60044"/>
                    <a:pt x="78743" y="60075"/>
                    <a:pt x="78774" y="60105"/>
                  </a:cubicBezTo>
                  <a:cubicBezTo>
                    <a:pt x="78774" y="60167"/>
                    <a:pt x="78743" y="60167"/>
                    <a:pt x="78712" y="60167"/>
                  </a:cubicBezTo>
                  <a:lnTo>
                    <a:pt x="78620" y="60105"/>
                  </a:lnTo>
                  <a:lnTo>
                    <a:pt x="78681" y="60044"/>
                  </a:lnTo>
                  <a:close/>
                  <a:moveTo>
                    <a:pt x="73136" y="58965"/>
                  </a:moveTo>
                  <a:lnTo>
                    <a:pt x="73198" y="58996"/>
                  </a:lnTo>
                  <a:lnTo>
                    <a:pt x="73229" y="59058"/>
                  </a:lnTo>
                  <a:lnTo>
                    <a:pt x="73167" y="59150"/>
                  </a:lnTo>
                  <a:cubicBezTo>
                    <a:pt x="72643" y="59612"/>
                    <a:pt x="72120" y="60044"/>
                    <a:pt x="71596" y="60506"/>
                  </a:cubicBezTo>
                  <a:lnTo>
                    <a:pt x="71503" y="60567"/>
                  </a:lnTo>
                  <a:lnTo>
                    <a:pt x="71473" y="60506"/>
                  </a:lnTo>
                  <a:cubicBezTo>
                    <a:pt x="71473" y="60444"/>
                    <a:pt x="71503" y="60413"/>
                    <a:pt x="71534" y="60383"/>
                  </a:cubicBezTo>
                  <a:cubicBezTo>
                    <a:pt x="72058" y="59921"/>
                    <a:pt x="72551" y="59458"/>
                    <a:pt x="73075" y="58996"/>
                  </a:cubicBezTo>
                  <a:lnTo>
                    <a:pt x="73136" y="58965"/>
                  </a:lnTo>
                  <a:close/>
                  <a:moveTo>
                    <a:pt x="73999" y="62323"/>
                  </a:moveTo>
                  <a:cubicBezTo>
                    <a:pt x="73999" y="62508"/>
                    <a:pt x="73906" y="62539"/>
                    <a:pt x="73814" y="62601"/>
                  </a:cubicBezTo>
                  <a:cubicBezTo>
                    <a:pt x="73290" y="62970"/>
                    <a:pt x="72767" y="63371"/>
                    <a:pt x="72243" y="63741"/>
                  </a:cubicBezTo>
                  <a:cubicBezTo>
                    <a:pt x="72181" y="63771"/>
                    <a:pt x="72120" y="63802"/>
                    <a:pt x="72058" y="63833"/>
                  </a:cubicBezTo>
                  <a:lnTo>
                    <a:pt x="72027" y="63802"/>
                  </a:lnTo>
                  <a:lnTo>
                    <a:pt x="71996" y="63741"/>
                  </a:lnTo>
                  <a:lnTo>
                    <a:pt x="72120" y="63648"/>
                  </a:lnTo>
                  <a:cubicBezTo>
                    <a:pt x="72674" y="63217"/>
                    <a:pt x="73259" y="62816"/>
                    <a:pt x="73845" y="62416"/>
                  </a:cubicBezTo>
                  <a:cubicBezTo>
                    <a:pt x="73876" y="62385"/>
                    <a:pt x="73937" y="62354"/>
                    <a:pt x="73999" y="62323"/>
                  </a:cubicBezTo>
                  <a:close/>
                  <a:moveTo>
                    <a:pt x="19563" y="59551"/>
                  </a:moveTo>
                  <a:cubicBezTo>
                    <a:pt x="19409" y="60044"/>
                    <a:pt x="19286" y="60506"/>
                    <a:pt x="19162" y="60999"/>
                  </a:cubicBezTo>
                  <a:cubicBezTo>
                    <a:pt x="18885" y="61985"/>
                    <a:pt x="18639" y="62970"/>
                    <a:pt x="18361" y="63956"/>
                  </a:cubicBezTo>
                  <a:lnTo>
                    <a:pt x="18793" y="63956"/>
                  </a:lnTo>
                  <a:cubicBezTo>
                    <a:pt x="18916" y="63648"/>
                    <a:pt x="19008" y="63309"/>
                    <a:pt x="19162" y="63001"/>
                  </a:cubicBezTo>
                  <a:cubicBezTo>
                    <a:pt x="19286" y="62693"/>
                    <a:pt x="19440" y="62354"/>
                    <a:pt x="19563" y="62046"/>
                  </a:cubicBezTo>
                  <a:lnTo>
                    <a:pt x="19563" y="59551"/>
                  </a:lnTo>
                  <a:close/>
                  <a:moveTo>
                    <a:pt x="51325" y="62354"/>
                  </a:moveTo>
                  <a:cubicBezTo>
                    <a:pt x="51263" y="62447"/>
                    <a:pt x="51171" y="62508"/>
                    <a:pt x="51109" y="62570"/>
                  </a:cubicBezTo>
                  <a:cubicBezTo>
                    <a:pt x="51048" y="62755"/>
                    <a:pt x="50894" y="62816"/>
                    <a:pt x="50740" y="62909"/>
                  </a:cubicBezTo>
                  <a:cubicBezTo>
                    <a:pt x="50431" y="63032"/>
                    <a:pt x="50123" y="63155"/>
                    <a:pt x="49815" y="63248"/>
                  </a:cubicBezTo>
                  <a:lnTo>
                    <a:pt x="49815" y="63402"/>
                  </a:lnTo>
                  <a:cubicBezTo>
                    <a:pt x="50123" y="63309"/>
                    <a:pt x="50431" y="63186"/>
                    <a:pt x="50740" y="63063"/>
                  </a:cubicBezTo>
                  <a:cubicBezTo>
                    <a:pt x="50770" y="63032"/>
                    <a:pt x="50801" y="63032"/>
                    <a:pt x="50832" y="63032"/>
                  </a:cubicBezTo>
                  <a:cubicBezTo>
                    <a:pt x="50863" y="63032"/>
                    <a:pt x="50894" y="63032"/>
                    <a:pt x="50924" y="63063"/>
                  </a:cubicBezTo>
                  <a:cubicBezTo>
                    <a:pt x="50894" y="63248"/>
                    <a:pt x="50894" y="63433"/>
                    <a:pt x="50894" y="63617"/>
                  </a:cubicBezTo>
                  <a:cubicBezTo>
                    <a:pt x="50924" y="63741"/>
                    <a:pt x="50955" y="63864"/>
                    <a:pt x="50986" y="63956"/>
                  </a:cubicBezTo>
                  <a:lnTo>
                    <a:pt x="51386" y="63956"/>
                  </a:lnTo>
                  <a:cubicBezTo>
                    <a:pt x="51325" y="63833"/>
                    <a:pt x="51325" y="63648"/>
                    <a:pt x="51140" y="63617"/>
                  </a:cubicBezTo>
                  <a:cubicBezTo>
                    <a:pt x="51078" y="63617"/>
                    <a:pt x="51078" y="63556"/>
                    <a:pt x="51048" y="63525"/>
                  </a:cubicBezTo>
                  <a:cubicBezTo>
                    <a:pt x="51017" y="63217"/>
                    <a:pt x="51078" y="62909"/>
                    <a:pt x="51232" y="62632"/>
                  </a:cubicBezTo>
                  <a:cubicBezTo>
                    <a:pt x="51263" y="62570"/>
                    <a:pt x="51356" y="62508"/>
                    <a:pt x="51386" y="62416"/>
                  </a:cubicBezTo>
                  <a:lnTo>
                    <a:pt x="51356" y="62385"/>
                  </a:lnTo>
                  <a:lnTo>
                    <a:pt x="51325" y="62354"/>
                  </a:lnTo>
                  <a:close/>
                  <a:moveTo>
                    <a:pt x="49815" y="56039"/>
                  </a:moveTo>
                  <a:lnTo>
                    <a:pt x="49815" y="56655"/>
                  </a:lnTo>
                  <a:cubicBezTo>
                    <a:pt x="49908" y="56686"/>
                    <a:pt x="50031" y="56747"/>
                    <a:pt x="50123" y="56778"/>
                  </a:cubicBezTo>
                  <a:cubicBezTo>
                    <a:pt x="50370" y="56932"/>
                    <a:pt x="50616" y="56994"/>
                    <a:pt x="50832" y="57179"/>
                  </a:cubicBezTo>
                  <a:cubicBezTo>
                    <a:pt x="51202" y="57425"/>
                    <a:pt x="51510" y="57733"/>
                    <a:pt x="51787" y="58041"/>
                  </a:cubicBezTo>
                  <a:cubicBezTo>
                    <a:pt x="52526" y="58904"/>
                    <a:pt x="53112" y="59828"/>
                    <a:pt x="53512" y="60906"/>
                  </a:cubicBezTo>
                  <a:cubicBezTo>
                    <a:pt x="53543" y="60999"/>
                    <a:pt x="53512" y="61030"/>
                    <a:pt x="53451" y="61091"/>
                  </a:cubicBezTo>
                  <a:cubicBezTo>
                    <a:pt x="52804" y="61461"/>
                    <a:pt x="52187" y="61892"/>
                    <a:pt x="51510" y="62231"/>
                  </a:cubicBezTo>
                  <a:cubicBezTo>
                    <a:pt x="51448" y="62262"/>
                    <a:pt x="51386" y="62293"/>
                    <a:pt x="51356" y="62354"/>
                  </a:cubicBezTo>
                  <a:lnTo>
                    <a:pt x="51356" y="62385"/>
                  </a:lnTo>
                  <a:lnTo>
                    <a:pt x="51386" y="62385"/>
                  </a:lnTo>
                  <a:cubicBezTo>
                    <a:pt x="51386" y="62385"/>
                    <a:pt x="51386" y="62385"/>
                    <a:pt x="51386" y="62416"/>
                  </a:cubicBezTo>
                  <a:lnTo>
                    <a:pt x="51417" y="62416"/>
                  </a:lnTo>
                  <a:cubicBezTo>
                    <a:pt x="51479" y="62416"/>
                    <a:pt x="51541" y="62354"/>
                    <a:pt x="51571" y="62354"/>
                  </a:cubicBezTo>
                  <a:cubicBezTo>
                    <a:pt x="51664" y="62323"/>
                    <a:pt x="51756" y="62323"/>
                    <a:pt x="51818" y="62323"/>
                  </a:cubicBezTo>
                  <a:cubicBezTo>
                    <a:pt x="52064" y="62323"/>
                    <a:pt x="52311" y="62416"/>
                    <a:pt x="52434" y="62632"/>
                  </a:cubicBezTo>
                  <a:cubicBezTo>
                    <a:pt x="52711" y="63063"/>
                    <a:pt x="52804" y="63494"/>
                    <a:pt x="52619" y="63956"/>
                  </a:cubicBezTo>
                  <a:lnTo>
                    <a:pt x="52896" y="63956"/>
                  </a:lnTo>
                  <a:cubicBezTo>
                    <a:pt x="53142" y="63248"/>
                    <a:pt x="52804" y="62447"/>
                    <a:pt x="52064" y="62108"/>
                  </a:cubicBezTo>
                  <a:cubicBezTo>
                    <a:pt x="52095" y="62015"/>
                    <a:pt x="52218" y="61985"/>
                    <a:pt x="52311" y="61923"/>
                  </a:cubicBezTo>
                  <a:cubicBezTo>
                    <a:pt x="52742" y="61677"/>
                    <a:pt x="53173" y="61399"/>
                    <a:pt x="53605" y="61153"/>
                  </a:cubicBezTo>
                  <a:cubicBezTo>
                    <a:pt x="53728" y="61060"/>
                    <a:pt x="53728" y="61060"/>
                    <a:pt x="53697" y="60937"/>
                  </a:cubicBezTo>
                  <a:cubicBezTo>
                    <a:pt x="53635" y="60722"/>
                    <a:pt x="53543" y="60537"/>
                    <a:pt x="53451" y="60352"/>
                  </a:cubicBezTo>
                  <a:cubicBezTo>
                    <a:pt x="53235" y="59797"/>
                    <a:pt x="52958" y="59274"/>
                    <a:pt x="52588" y="58781"/>
                  </a:cubicBezTo>
                  <a:cubicBezTo>
                    <a:pt x="52126" y="58134"/>
                    <a:pt x="51571" y="57548"/>
                    <a:pt x="51017" y="56994"/>
                  </a:cubicBezTo>
                  <a:cubicBezTo>
                    <a:pt x="50647" y="56593"/>
                    <a:pt x="50247" y="56285"/>
                    <a:pt x="49815" y="56039"/>
                  </a:cubicBezTo>
                  <a:close/>
                  <a:moveTo>
                    <a:pt x="49815" y="51541"/>
                  </a:moveTo>
                  <a:lnTo>
                    <a:pt x="49815" y="51757"/>
                  </a:lnTo>
                  <a:cubicBezTo>
                    <a:pt x="50308" y="51941"/>
                    <a:pt x="50801" y="52157"/>
                    <a:pt x="51294" y="52373"/>
                  </a:cubicBezTo>
                  <a:cubicBezTo>
                    <a:pt x="51386" y="52404"/>
                    <a:pt x="51448" y="52465"/>
                    <a:pt x="51510" y="52496"/>
                  </a:cubicBezTo>
                  <a:cubicBezTo>
                    <a:pt x="51972" y="52835"/>
                    <a:pt x="52465" y="53112"/>
                    <a:pt x="52896" y="53451"/>
                  </a:cubicBezTo>
                  <a:cubicBezTo>
                    <a:pt x="53327" y="53821"/>
                    <a:pt x="53697" y="54221"/>
                    <a:pt x="54097" y="54622"/>
                  </a:cubicBezTo>
                  <a:lnTo>
                    <a:pt x="54190" y="54745"/>
                  </a:lnTo>
                  <a:cubicBezTo>
                    <a:pt x="54282" y="54837"/>
                    <a:pt x="54406" y="54961"/>
                    <a:pt x="54498" y="55084"/>
                  </a:cubicBezTo>
                  <a:cubicBezTo>
                    <a:pt x="54868" y="55608"/>
                    <a:pt x="55207" y="56131"/>
                    <a:pt x="55576" y="56624"/>
                  </a:cubicBezTo>
                  <a:cubicBezTo>
                    <a:pt x="55669" y="56778"/>
                    <a:pt x="55761" y="56932"/>
                    <a:pt x="55853" y="57086"/>
                  </a:cubicBezTo>
                  <a:cubicBezTo>
                    <a:pt x="56131" y="57733"/>
                    <a:pt x="56439" y="58349"/>
                    <a:pt x="56747" y="58965"/>
                  </a:cubicBezTo>
                  <a:cubicBezTo>
                    <a:pt x="56809" y="59120"/>
                    <a:pt x="56901" y="59304"/>
                    <a:pt x="56932" y="59458"/>
                  </a:cubicBezTo>
                  <a:cubicBezTo>
                    <a:pt x="57147" y="60198"/>
                    <a:pt x="57394" y="60906"/>
                    <a:pt x="57609" y="61615"/>
                  </a:cubicBezTo>
                  <a:cubicBezTo>
                    <a:pt x="57640" y="61769"/>
                    <a:pt x="57671" y="61892"/>
                    <a:pt x="57702" y="62046"/>
                  </a:cubicBezTo>
                  <a:cubicBezTo>
                    <a:pt x="57794" y="62601"/>
                    <a:pt x="57887" y="63186"/>
                    <a:pt x="57979" y="63741"/>
                  </a:cubicBezTo>
                  <a:cubicBezTo>
                    <a:pt x="58010" y="63802"/>
                    <a:pt x="58010" y="63895"/>
                    <a:pt x="58010" y="63956"/>
                  </a:cubicBezTo>
                  <a:lnTo>
                    <a:pt x="58441" y="63956"/>
                  </a:lnTo>
                  <a:cubicBezTo>
                    <a:pt x="58349" y="63525"/>
                    <a:pt x="58287" y="63063"/>
                    <a:pt x="58226" y="62632"/>
                  </a:cubicBezTo>
                  <a:cubicBezTo>
                    <a:pt x="58164" y="62262"/>
                    <a:pt x="58102" y="61892"/>
                    <a:pt x="57979" y="61553"/>
                  </a:cubicBezTo>
                  <a:cubicBezTo>
                    <a:pt x="57764" y="60845"/>
                    <a:pt x="57579" y="60167"/>
                    <a:pt x="57363" y="59489"/>
                  </a:cubicBezTo>
                  <a:cubicBezTo>
                    <a:pt x="57301" y="59366"/>
                    <a:pt x="57271" y="59212"/>
                    <a:pt x="57209" y="59089"/>
                  </a:cubicBezTo>
                  <a:cubicBezTo>
                    <a:pt x="56316" y="57117"/>
                    <a:pt x="56285" y="57086"/>
                    <a:pt x="55053" y="55299"/>
                  </a:cubicBezTo>
                  <a:cubicBezTo>
                    <a:pt x="54991" y="55207"/>
                    <a:pt x="54929" y="55145"/>
                    <a:pt x="54868" y="55053"/>
                  </a:cubicBezTo>
                  <a:cubicBezTo>
                    <a:pt x="54806" y="54961"/>
                    <a:pt x="54744" y="54899"/>
                    <a:pt x="54683" y="54807"/>
                  </a:cubicBezTo>
                  <a:cubicBezTo>
                    <a:pt x="53327" y="53420"/>
                    <a:pt x="53327" y="53420"/>
                    <a:pt x="51756" y="52373"/>
                  </a:cubicBezTo>
                  <a:lnTo>
                    <a:pt x="51695" y="52311"/>
                  </a:lnTo>
                  <a:cubicBezTo>
                    <a:pt x="51602" y="52250"/>
                    <a:pt x="51479" y="52188"/>
                    <a:pt x="51356" y="52157"/>
                  </a:cubicBezTo>
                  <a:cubicBezTo>
                    <a:pt x="50924" y="51972"/>
                    <a:pt x="50493" y="51787"/>
                    <a:pt x="50062" y="51603"/>
                  </a:cubicBezTo>
                  <a:cubicBezTo>
                    <a:pt x="49969" y="51572"/>
                    <a:pt x="49877" y="51541"/>
                    <a:pt x="49815" y="51541"/>
                  </a:cubicBezTo>
                  <a:close/>
                  <a:moveTo>
                    <a:pt x="50401" y="49600"/>
                  </a:moveTo>
                  <a:cubicBezTo>
                    <a:pt x="50216" y="49600"/>
                    <a:pt x="50000" y="49600"/>
                    <a:pt x="49815" y="49631"/>
                  </a:cubicBezTo>
                  <a:lnTo>
                    <a:pt x="49815" y="49785"/>
                  </a:lnTo>
                  <a:cubicBezTo>
                    <a:pt x="49969" y="49754"/>
                    <a:pt x="50154" y="49754"/>
                    <a:pt x="50339" y="49754"/>
                  </a:cubicBezTo>
                  <a:lnTo>
                    <a:pt x="50431" y="49754"/>
                  </a:lnTo>
                  <a:cubicBezTo>
                    <a:pt x="51356" y="49754"/>
                    <a:pt x="52249" y="49970"/>
                    <a:pt x="53142" y="50216"/>
                  </a:cubicBezTo>
                  <a:cubicBezTo>
                    <a:pt x="53605" y="50370"/>
                    <a:pt x="54036" y="50586"/>
                    <a:pt x="54467" y="50802"/>
                  </a:cubicBezTo>
                  <a:cubicBezTo>
                    <a:pt x="55022" y="51110"/>
                    <a:pt x="55545" y="51449"/>
                    <a:pt x="56069" y="51818"/>
                  </a:cubicBezTo>
                  <a:cubicBezTo>
                    <a:pt x="56531" y="52188"/>
                    <a:pt x="56993" y="52588"/>
                    <a:pt x="57394" y="53020"/>
                  </a:cubicBezTo>
                  <a:cubicBezTo>
                    <a:pt x="57948" y="53605"/>
                    <a:pt x="58472" y="54221"/>
                    <a:pt x="58934" y="54868"/>
                  </a:cubicBezTo>
                  <a:cubicBezTo>
                    <a:pt x="59335" y="55423"/>
                    <a:pt x="59704" y="56039"/>
                    <a:pt x="60043" y="56655"/>
                  </a:cubicBezTo>
                  <a:cubicBezTo>
                    <a:pt x="60444" y="57394"/>
                    <a:pt x="60783" y="58195"/>
                    <a:pt x="61091" y="58996"/>
                  </a:cubicBezTo>
                  <a:cubicBezTo>
                    <a:pt x="61430" y="59859"/>
                    <a:pt x="61676" y="60752"/>
                    <a:pt x="61892" y="61646"/>
                  </a:cubicBezTo>
                  <a:cubicBezTo>
                    <a:pt x="62046" y="62323"/>
                    <a:pt x="62200" y="63001"/>
                    <a:pt x="62261" y="63710"/>
                  </a:cubicBezTo>
                  <a:cubicBezTo>
                    <a:pt x="62261" y="63802"/>
                    <a:pt x="62261" y="63895"/>
                    <a:pt x="62292" y="63956"/>
                  </a:cubicBezTo>
                  <a:lnTo>
                    <a:pt x="62477" y="63956"/>
                  </a:lnTo>
                  <a:cubicBezTo>
                    <a:pt x="62415" y="63494"/>
                    <a:pt x="62323" y="63001"/>
                    <a:pt x="62231" y="62539"/>
                  </a:cubicBezTo>
                  <a:cubicBezTo>
                    <a:pt x="62015" y="61307"/>
                    <a:pt x="61676" y="60105"/>
                    <a:pt x="61245" y="58935"/>
                  </a:cubicBezTo>
                  <a:cubicBezTo>
                    <a:pt x="60844" y="57887"/>
                    <a:pt x="60351" y="56901"/>
                    <a:pt x="59766" y="55946"/>
                  </a:cubicBezTo>
                  <a:cubicBezTo>
                    <a:pt x="59396" y="55269"/>
                    <a:pt x="58934" y="54652"/>
                    <a:pt x="58472" y="54036"/>
                  </a:cubicBezTo>
                  <a:cubicBezTo>
                    <a:pt x="58102" y="53605"/>
                    <a:pt x="57733" y="53174"/>
                    <a:pt x="57332" y="52804"/>
                  </a:cubicBezTo>
                  <a:cubicBezTo>
                    <a:pt x="56747" y="52250"/>
                    <a:pt x="56162" y="51726"/>
                    <a:pt x="55484" y="51264"/>
                  </a:cubicBezTo>
                  <a:cubicBezTo>
                    <a:pt x="55022" y="50925"/>
                    <a:pt x="54498" y="50648"/>
                    <a:pt x="53974" y="50401"/>
                  </a:cubicBezTo>
                  <a:cubicBezTo>
                    <a:pt x="53358" y="50124"/>
                    <a:pt x="52711" y="49939"/>
                    <a:pt x="52064" y="49785"/>
                  </a:cubicBezTo>
                  <a:lnTo>
                    <a:pt x="52003" y="49785"/>
                  </a:lnTo>
                  <a:cubicBezTo>
                    <a:pt x="51910" y="49785"/>
                    <a:pt x="51818" y="49754"/>
                    <a:pt x="51756" y="49693"/>
                  </a:cubicBezTo>
                  <a:cubicBezTo>
                    <a:pt x="51633" y="49693"/>
                    <a:pt x="51541" y="49693"/>
                    <a:pt x="51417" y="49662"/>
                  </a:cubicBezTo>
                  <a:cubicBezTo>
                    <a:pt x="51078" y="49631"/>
                    <a:pt x="50740" y="49600"/>
                    <a:pt x="50401" y="49600"/>
                  </a:cubicBezTo>
                  <a:close/>
                  <a:moveTo>
                    <a:pt x="50740" y="43346"/>
                  </a:moveTo>
                  <a:cubicBezTo>
                    <a:pt x="50524" y="43346"/>
                    <a:pt x="50308" y="43346"/>
                    <a:pt x="50062" y="43377"/>
                  </a:cubicBezTo>
                  <a:cubicBezTo>
                    <a:pt x="49969" y="43377"/>
                    <a:pt x="49877" y="43377"/>
                    <a:pt x="49815" y="43408"/>
                  </a:cubicBezTo>
                  <a:lnTo>
                    <a:pt x="49815" y="44147"/>
                  </a:lnTo>
                  <a:cubicBezTo>
                    <a:pt x="50093" y="44086"/>
                    <a:pt x="50401" y="44055"/>
                    <a:pt x="50709" y="44024"/>
                  </a:cubicBezTo>
                  <a:cubicBezTo>
                    <a:pt x="50986" y="44024"/>
                    <a:pt x="51294" y="43993"/>
                    <a:pt x="51571" y="43993"/>
                  </a:cubicBezTo>
                  <a:cubicBezTo>
                    <a:pt x="52280" y="43993"/>
                    <a:pt x="52988" y="44055"/>
                    <a:pt x="53697" y="44178"/>
                  </a:cubicBezTo>
                  <a:cubicBezTo>
                    <a:pt x="53913" y="44209"/>
                    <a:pt x="54128" y="44270"/>
                    <a:pt x="54375" y="44301"/>
                  </a:cubicBezTo>
                  <a:cubicBezTo>
                    <a:pt x="54898" y="44425"/>
                    <a:pt x="55391" y="44579"/>
                    <a:pt x="55884" y="44794"/>
                  </a:cubicBezTo>
                  <a:cubicBezTo>
                    <a:pt x="56593" y="45102"/>
                    <a:pt x="57301" y="45472"/>
                    <a:pt x="57948" y="45934"/>
                  </a:cubicBezTo>
                  <a:cubicBezTo>
                    <a:pt x="58041" y="45996"/>
                    <a:pt x="58133" y="46057"/>
                    <a:pt x="58226" y="46119"/>
                  </a:cubicBezTo>
                  <a:cubicBezTo>
                    <a:pt x="58934" y="46550"/>
                    <a:pt x="59581" y="47074"/>
                    <a:pt x="60197" y="47659"/>
                  </a:cubicBezTo>
                  <a:cubicBezTo>
                    <a:pt x="60906" y="48275"/>
                    <a:pt x="61553" y="48984"/>
                    <a:pt x="62138" y="49723"/>
                  </a:cubicBezTo>
                  <a:cubicBezTo>
                    <a:pt x="62877" y="50617"/>
                    <a:pt x="63524" y="51572"/>
                    <a:pt x="64110" y="52558"/>
                  </a:cubicBezTo>
                  <a:cubicBezTo>
                    <a:pt x="64695" y="53513"/>
                    <a:pt x="65188" y="54498"/>
                    <a:pt x="65619" y="55515"/>
                  </a:cubicBezTo>
                  <a:cubicBezTo>
                    <a:pt x="66143" y="56747"/>
                    <a:pt x="66605" y="58010"/>
                    <a:pt x="66944" y="59304"/>
                  </a:cubicBezTo>
                  <a:cubicBezTo>
                    <a:pt x="67283" y="60413"/>
                    <a:pt x="67529" y="61553"/>
                    <a:pt x="67683" y="62724"/>
                  </a:cubicBezTo>
                  <a:cubicBezTo>
                    <a:pt x="67714" y="62847"/>
                    <a:pt x="67714" y="62970"/>
                    <a:pt x="67745" y="63094"/>
                  </a:cubicBezTo>
                  <a:cubicBezTo>
                    <a:pt x="67776" y="63402"/>
                    <a:pt x="67837" y="63679"/>
                    <a:pt x="67868" y="63956"/>
                  </a:cubicBezTo>
                  <a:lnTo>
                    <a:pt x="68145" y="63956"/>
                  </a:lnTo>
                  <a:cubicBezTo>
                    <a:pt x="68115" y="63833"/>
                    <a:pt x="68115" y="63679"/>
                    <a:pt x="68084" y="63556"/>
                  </a:cubicBezTo>
                  <a:cubicBezTo>
                    <a:pt x="67961" y="62786"/>
                    <a:pt x="67899" y="61985"/>
                    <a:pt x="67683" y="61245"/>
                  </a:cubicBezTo>
                  <a:cubicBezTo>
                    <a:pt x="67653" y="61030"/>
                    <a:pt x="67591" y="60783"/>
                    <a:pt x="67529" y="60567"/>
                  </a:cubicBezTo>
                  <a:cubicBezTo>
                    <a:pt x="67283" y="59304"/>
                    <a:pt x="66882" y="58072"/>
                    <a:pt x="66451" y="56840"/>
                  </a:cubicBezTo>
                  <a:cubicBezTo>
                    <a:pt x="66051" y="55823"/>
                    <a:pt x="65619" y="54776"/>
                    <a:pt x="65096" y="53790"/>
                  </a:cubicBezTo>
                  <a:cubicBezTo>
                    <a:pt x="64603" y="52866"/>
                    <a:pt x="64110" y="51972"/>
                    <a:pt x="63524" y="51110"/>
                  </a:cubicBezTo>
                  <a:cubicBezTo>
                    <a:pt x="63340" y="50894"/>
                    <a:pt x="63216" y="50648"/>
                    <a:pt x="63032" y="50432"/>
                  </a:cubicBezTo>
                  <a:cubicBezTo>
                    <a:pt x="62354" y="49569"/>
                    <a:pt x="61676" y="48676"/>
                    <a:pt x="60875" y="47937"/>
                  </a:cubicBezTo>
                  <a:cubicBezTo>
                    <a:pt x="60629" y="47690"/>
                    <a:pt x="60382" y="47413"/>
                    <a:pt x="60136" y="47197"/>
                  </a:cubicBezTo>
                  <a:cubicBezTo>
                    <a:pt x="59335" y="46519"/>
                    <a:pt x="58503" y="45842"/>
                    <a:pt x="57579" y="45349"/>
                  </a:cubicBezTo>
                  <a:cubicBezTo>
                    <a:pt x="57363" y="45195"/>
                    <a:pt x="57178" y="45041"/>
                    <a:pt x="56932" y="44948"/>
                  </a:cubicBezTo>
                  <a:cubicBezTo>
                    <a:pt x="56131" y="44548"/>
                    <a:pt x="55299" y="44147"/>
                    <a:pt x="54436" y="43901"/>
                  </a:cubicBezTo>
                  <a:cubicBezTo>
                    <a:pt x="53481" y="43624"/>
                    <a:pt x="52526" y="43408"/>
                    <a:pt x="51541" y="43377"/>
                  </a:cubicBezTo>
                  <a:lnTo>
                    <a:pt x="51294" y="43377"/>
                  </a:lnTo>
                  <a:cubicBezTo>
                    <a:pt x="51109" y="43346"/>
                    <a:pt x="50924" y="43346"/>
                    <a:pt x="50740" y="43346"/>
                  </a:cubicBezTo>
                  <a:close/>
                  <a:moveTo>
                    <a:pt x="50832" y="40173"/>
                  </a:moveTo>
                  <a:cubicBezTo>
                    <a:pt x="50663" y="40189"/>
                    <a:pt x="50493" y="40189"/>
                    <a:pt x="50324" y="40189"/>
                  </a:cubicBezTo>
                  <a:cubicBezTo>
                    <a:pt x="50154" y="40189"/>
                    <a:pt x="49985" y="40189"/>
                    <a:pt x="49815" y="40204"/>
                  </a:cubicBezTo>
                  <a:lnTo>
                    <a:pt x="49815" y="42576"/>
                  </a:lnTo>
                  <a:cubicBezTo>
                    <a:pt x="50185" y="42545"/>
                    <a:pt x="50585" y="42514"/>
                    <a:pt x="50986" y="42514"/>
                  </a:cubicBezTo>
                  <a:lnTo>
                    <a:pt x="51356" y="42514"/>
                  </a:lnTo>
                  <a:cubicBezTo>
                    <a:pt x="51602" y="42545"/>
                    <a:pt x="51849" y="42545"/>
                    <a:pt x="52126" y="42545"/>
                  </a:cubicBezTo>
                  <a:lnTo>
                    <a:pt x="52341" y="42545"/>
                  </a:lnTo>
                  <a:cubicBezTo>
                    <a:pt x="52865" y="42638"/>
                    <a:pt x="53358" y="42730"/>
                    <a:pt x="53851" y="42823"/>
                  </a:cubicBezTo>
                  <a:cubicBezTo>
                    <a:pt x="54313" y="42915"/>
                    <a:pt x="54744" y="43069"/>
                    <a:pt x="55176" y="43192"/>
                  </a:cubicBezTo>
                  <a:cubicBezTo>
                    <a:pt x="55422" y="43285"/>
                    <a:pt x="55638" y="43346"/>
                    <a:pt x="55884" y="43439"/>
                  </a:cubicBezTo>
                  <a:cubicBezTo>
                    <a:pt x="56839" y="43839"/>
                    <a:pt x="57764" y="44301"/>
                    <a:pt x="58626" y="44887"/>
                  </a:cubicBezTo>
                  <a:cubicBezTo>
                    <a:pt x="58719" y="44948"/>
                    <a:pt x="58842" y="45010"/>
                    <a:pt x="58965" y="45071"/>
                  </a:cubicBezTo>
                  <a:cubicBezTo>
                    <a:pt x="59057" y="45133"/>
                    <a:pt x="59150" y="45195"/>
                    <a:pt x="59242" y="45287"/>
                  </a:cubicBezTo>
                  <a:cubicBezTo>
                    <a:pt x="60166" y="45965"/>
                    <a:pt x="61060" y="46735"/>
                    <a:pt x="61892" y="47567"/>
                  </a:cubicBezTo>
                  <a:cubicBezTo>
                    <a:pt x="62569" y="48275"/>
                    <a:pt x="63216" y="49046"/>
                    <a:pt x="63802" y="49847"/>
                  </a:cubicBezTo>
                  <a:cubicBezTo>
                    <a:pt x="64510" y="50802"/>
                    <a:pt x="65188" y="51787"/>
                    <a:pt x="65712" y="52896"/>
                  </a:cubicBezTo>
                  <a:cubicBezTo>
                    <a:pt x="65773" y="52989"/>
                    <a:pt x="65835" y="53112"/>
                    <a:pt x="65897" y="53235"/>
                  </a:cubicBezTo>
                  <a:cubicBezTo>
                    <a:pt x="66482" y="54252"/>
                    <a:pt x="66913" y="55361"/>
                    <a:pt x="67345" y="56470"/>
                  </a:cubicBezTo>
                  <a:cubicBezTo>
                    <a:pt x="67745" y="57548"/>
                    <a:pt x="68115" y="58657"/>
                    <a:pt x="68330" y="59797"/>
                  </a:cubicBezTo>
                  <a:cubicBezTo>
                    <a:pt x="68484" y="60506"/>
                    <a:pt x="68669" y="61214"/>
                    <a:pt x="68823" y="61923"/>
                  </a:cubicBezTo>
                  <a:cubicBezTo>
                    <a:pt x="68916" y="62570"/>
                    <a:pt x="69008" y="63248"/>
                    <a:pt x="69070" y="63895"/>
                  </a:cubicBezTo>
                  <a:cubicBezTo>
                    <a:pt x="69101" y="63925"/>
                    <a:pt x="69101" y="63956"/>
                    <a:pt x="69101" y="63956"/>
                  </a:cubicBezTo>
                  <a:lnTo>
                    <a:pt x="70056" y="63956"/>
                  </a:lnTo>
                  <a:cubicBezTo>
                    <a:pt x="70025" y="63710"/>
                    <a:pt x="69994" y="63433"/>
                    <a:pt x="69932" y="63186"/>
                  </a:cubicBezTo>
                  <a:cubicBezTo>
                    <a:pt x="69809" y="62478"/>
                    <a:pt x="69717" y="61769"/>
                    <a:pt x="69593" y="61060"/>
                  </a:cubicBezTo>
                  <a:cubicBezTo>
                    <a:pt x="69439" y="60290"/>
                    <a:pt x="69224" y="59551"/>
                    <a:pt x="69039" y="58811"/>
                  </a:cubicBezTo>
                  <a:cubicBezTo>
                    <a:pt x="68916" y="58288"/>
                    <a:pt x="68792" y="57795"/>
                    <a:pt x="68608" y="57302"/>
                  </a:cubicBezTo>
                  <a:cubicBezTo>
                    <a:pt x="68176" y="56070"/>
                    <a:pt x="67776" y="54837"/>
                    <a:pt x="67221" y="53667"/>
                  </a:cubicBezTo>
                  <a:cubicBezTo>
                    <a:pt x="66790" y="52712"/>
                    <a:pt x="66328" y="51757"/>
                    <a:pt x="65804" y="50863"/>
                  </a:cubicBezTo>
                  <a:cubicBezTo>
                    <a:pt x="65558" y="50494"/>
                    <a:pt x="65404" y="50093"/>
                    <a:pt x="65126" y="49754"/>
                  </a:cubicBezTo>
                  <a:cubicBezTo>
                    <a:pt x="64418" y="48707"/>
                    <a:pt x="63709" y="47598"/>
                    <a:pt x="62847" y="46673"/>
                  </a:cubicBezTo>
                  <a:cubicBezTo>
                    <a:pt x="62723" y="46550"/>
                    <a:pt x="62600" y="46396"/>
                    <a:pt x="62477" y="46273"/>
                  </a:cubicBezTo>
                  <a:cubicBezTo>
                    <a:pt x="62138" y="45842"/>
                    <a:pt x="61768" y="45472"/>
                    <a:pt x="61337" y="45102"/>
                  </a:cubicBezTo>
                  <a:cubicBezTo>
                    <a:pt x="60813" y="44640"/>
                    <a:pt x="60321" y="44116"/>
                    <a:pt x="59735" y="43685"/>
                  </a:cubicBezTo>
                  <a:cubicBezTo>
                    <a:pt x="58873" y="43069"/>
                    <a:pt x="58010" y="42453"/>
                    <a:pt x="57055" y="41960"/>
                  </a:cubicBezTo>
                  <a:cubicBezTo>
                    <a:pt x="56716" y="41775"/>
                    <a:pt x="56346" y="41590"/>
                    <a:pt x="55977" y="41436"/>
                  </a:cubicBezTo>
                  <a:cubicBezTo>
                    <a:pt x="55545" y="41282"/>
                    <a:pt x="55083" y="41036"/>
                    <a:pt x="54621" y="40913"/>
                  </a:cubicBezTo>
                  <a:cubicBezTo>
                    <a:pt x="53574" y="40574"/>
                    <a:pt x="52526" y="40327"/>
                    <a:pt x="51417" y="40235"/>
                  </a:cubicBezTo>
                  <a:cubicBezTo>
                    <a:pt x="51232" y="40204"/>
                    <a:pt x="51048" y="40173"/>
                    <a:pt x="50863" y="40173"/>
                  </a:cubicBezTo>
                  <a:close/>
                  <a:moveTo>
                    <a:pt x="55207" y="34535"/>
                  </a:moveTo>
                  <a:cubicBezTo>
                    <a:pt x="54375" y="34535"/>
                    <a:pt x="53543" y="34535"/>
                    <a:pt x="52711" y="34628"/>
                  </a:cubicBezTo>
                  <a:cubicBezTo>
                    <a:pt x="51725" y="34720"/>
                    <a:pt x="50770" y="34874"/>
                    <a:pt x="49815" y="35121"/>
                  </a:cubicBezTo>
                  <a:lnTo>
                    <a:pt x="49815" y="36507"/>
                  </a:lnTo>
                  <a:cubicBezTo>
                    <a:pt x="50585" y="36291"/>
                    <a:pt x="51386" y="36137"/>
                    <a:pt x="52157" y="35829"/>
                  </a:cubicBezTo>
                  <a:lnTo>
                    <a:pt x="52157" y="35799"/>
                  </a:lnTo>
                  <a:cubicBezTo>
                    <a:pt x="52773" y="35552"/>
                    <a:pt x="53389" y="35306"/>
                    <a:pt x="54036" y="35152"/>
                  </a:cubicBezTo>
                  <a:lnTo>
                    <a:pt x="54128" y="35152"/>
                  </a:lnTo>
                  <a:cubicBezTo>
                    <a:pt x="54159" y="35152"/>
                    <a:pt x="54221" y="35152"/>
                    <a:pt x="54252" y="35213"/>
                  </a:cubicBezTo>
                  <a:cubicBezTo>
                    <a:pt x="54128" y="35244"/>
                    <a:pt x="54067" y="35275"/>
                    <a:pt x="53943" y="35306"/>
                  </a:cubicBezTo>
                  <a:cubicBezTo>
                    <a:pt x="53666" y="35398"/>
                    <a:pt x="53420" y="35490"/>
                    <a:pt x="53142" y="35614"/>
                  </a:cubicBezTo>
                  <a:cubicBezTo>
                    <a:pt x="52865" y="35737"/>
                    <a:pt x="52588" y="35829"/>
                    <a:pt x="52341" y="35953"/>
                  </a:cubicBezTo>
                  <a:lnTo>
                    <a:pt x="52249" y="35983"/>
                  </a:lnTo>
                  <a:lnTo>
                    <a:pt x="52157" y="36014"/>
                  </a:lnTo>
                  <a:lnTo>
                    <a:pt x="52095" y="36045"/>
                  </a:lnTo>
                  <a:lnTo>
                    <a:pt x="52003" y="36076"/>
                  </a:lnTo>
                  <a:lnTo>
                    <a:pt x="51941" y="36107"/>
                  </a:lnTo>
                  <a:lnTo>
                    <a:pt x="51849" y="36168"/>
                  </a:lnTo>
                  <a:lnTo>
                    <a:pt x="51787" y="36199"/>
                  </a:lnTo>
                  <a:lnTo>
                    <a:pt x="51695" y="36230"/>
                  </a:lnTo>
                  <a:lnTo>
                    <a:pt x="51633" y="36261"/>
                  </a:lnTo>
                  <a:cubicBezTo>
                    <a:pt x="51633" y="36291"/>
                    <a:pt x="51602" y="36322"/>
                    <a:pt x="51571" y="36322"/>
                  </a:cubicBezTo>
                  <a:lnTo>
                    <a:pt x="51541" y="36322"/>
                  </a:lnTo>
                  <a:lnTo>
                    <a:pt x="51479" y="36353"/>
                  </a:lnTo>
                  <a:cubicBezTo>
                    <a:pt x="51479" y="36384"/>
                    <a:pt x="51448" y="36415"/>
                    <a:pt x="51417" y="36415"/>
                  </a:cubicBezTo>
                  <a:cubicBezTo>
                    <a:pt x="51417" y="36415"/>
                    <a:pt x="51386" y="36384"/>
                    <a:pt x="51386" y="36384"/>
                  </a:cubicBezTo>
                  <a:cubicBezTo>
                    <a:pt x="51325" y="36415"/>
                    <a:pt x="51294" y="36445"/>
                    <a:pt x="51232" y="36476"/>
                  </a:cubicBezTo>
                  <a:cubicBezTo>
                    <a:pt x="51232" y="36507"/>
                    <a:pt x="51202" y="36538"/>
                    <a:pt x="51171" y="36538"/>
                  </a:cubicBezTo>
                  <a:lnTo>
                    <a:pt x="51140" y="36538"/>
                  </a:lnTo>
                  <a:cubicBezTo>
                    <a:pt x="50678" y="36784"/>
                    <a:pt x="50247" y="37031"/>
                    <a:pt x="49815" y="37308"/>
                  </a:cubicBezTo>
                  <a:lnTo>
                    <a:pt x="49815" y="38972"/>
                  </a:lnTo>
                  <a:cubicBezTo>
                    <a:pt x="49908" y="38879"/>
                    <a:pt x="50000" y="38787"/>
                    <a:pt x="50031" y="38633"/>
                  </a:cubicBezTo>
                  <a:cubicBezTo>
                    <a:pt x="50031" y="38540"/>
                    <a:pt x="50123" y="38540"/>
                    <a:pt x="50185" y="38510"/>
                  </a:cubicBezTo>
                  <a:cubicBezTo>
                    <a:pt x="50555" y="38356"/>
                    <a:pt x="50955" y="38325"/>
                    <a:pt x="51356" y="38263"/>
                  </a:cubicBezTo>
                  <a:cubicBezTo>
                    <a:pt x="51417" y="38417"/>
                    <a:pt x="51356" y="38540"/>
                    <a:pt x="51356" y="38664"/>
                  </a:cubicBezTo>
                  <a:cubicBezTo>
                    <a:pt x="51356" y="38756"/>
                    <a:pt x="51356" y="38848"/>
                    <a:pt x="51417" y="38910"/>
                  </a:cubicBezTo>
                  <a:cubicBezTo>
                    <a:pt x="51448" y="38972"/>
                    <a:pt x="51510" y="39002"/>
                    <a:pt x="51541" y="39002"/>
                  </a:cubicBezTo>
                  <a:cubicBezTo>
                    <a:pt x="51571" y="39002"/>
                    <a:pt x="51602" y="39002"/>
                    <a:pt x="51602" y="38972"/>
                  </a:cubicBezTo>
                  <a:cubicBezTo>
                    <a:pt x="51787" y="38910"/>
                    <a:pt x="51941" y="38787"/>
                    <a:pt x="51941" y="38571"/>
                  </a:cubicBezTo>
                  <a:cubicBezTo>
                    <a:pt x="51941" y="38479"/>
                    <a:pt x="51941" y="38386"/>
                    <a:pt x="52033" y="38325"/>
                  </a:cubicBezTo>
                  <a:cubicBezTo>
                    <a:pt x="52341" y="38263"/>
                    <a:pt x="52680" y="38201"/>
                    <a:pt x="53019" y="38201"/>
                  </a:cubicBezTo>
                  <a:cubicBezTo>
                    <a:pt x="53142" y="38201"/>
                    <a:pt x="53266" y="38232"/>
                    <a:pt x="53389" y="38232"/>
                  </a:cubicBezTo>
                  <a:cubicBezTo>
                    <a:pt x="53389" y="38448"/>
                    <a:pt x="53358" y="38633"/>
                    <a:pt x="53297" y="38787"/>
                  </a:cubicBezTo>
                  <a:cubicBezTo>
                    <a:pt x="53297" y="38910"/>
                    <a:pt x="53297" y="39064"/>
                    <a:pt x="53389" y="39157"/>
                  </a:cubicBezTo>
                  <a:cubicBezTo>
                    <a:pt x="53420" y="39187"/>
                    <a:pt x="53451" y="39218"/>
                    <a:pt x="53481" y="39218"/>
                  </a:cubicBezTo>
                  <a:lnTo>
                    <a:pt x="53512" y="39218"/>
                  </a:lnTo>
                  <a:cubicBezTo>
                    <a:pt x="53728" y="39187"/>
                    <a:pt x="53851" y="39064"/>
                    <a:pt x="53913" y="38848"/>
                  </a:cubicBezTo>
                  <a:cubicBezTo>
                    <a:pt x="53943" y="38664"/>
                    <a:pt x="53943" y="38510"/>
                    <a:pt x="54036" y="38325"/>
                  </a:cubicBezTo>
                  <a:cubicBezTo>
                    <a:pt x="54282" y="38294"/>
                    <a:pt x="54529" y="38263"/>
                    <a:pt x="54775" y="38232"/>
                  </a:cubicBezTo>
                  <a:cubicBezTo>
                    <a:pt x="54991" y="38201"/>
                    <a:pt x="55176" y="38140"/>
                    <a:pt x="55361" y="38140"/>
                  </a:cubicBezTo>
                  <a:lnTo>
                    <a:pt x="55515" y="38140"/>
                  </a:lnTo>
                  <a:cubicBezTo>
                    <a:pt x="55545" y="38232"/>
                    <a:pt x="55545" y="38325"/>
                    <a:pt x="55515" y="38386"/>
                  </a:cubicBezTo>
                  <a:cubicBezTo>
                    <a:pt x="55453" y="38633"/>
                    <a:pt x="55391" y="38879"/>
                    <a:pt x="55330" y="39126"/>
                  </a:cubicBezTo>
                  <a:cubicBezTo>
                    <a:pt x="55299" y="39249"/>
                    <a:pt x="55268" y="39372"/>
                    <a:pt x="55299" y="39465"/>
                  </a:cubicBezTo>
                  <a:cubicBezTo>
                    <a:pt x="55299" y="39649"/>
                    <a:pt x="55361" y="39711"/>
                    <a:pt x="55484" y="39711"/>
                  </a:cubicBezTo>
                  <a:cubicBezTo>
                    <a:pt x="55545" y="39711"/>
                    <a:pt x="55576" y="39711"/>
                    <a:pt x="55638" y="39680"/>
                  </a:cubicBezTo>
                  <a:cubicBezTo>
                    <a:pt x="55761" y="39649"/>
                    <a:pt x="55853" y="39557"/>
                    <a:pt x="55884" y="39403"/>
                  </a:cubicBezTo>
                  <a:cubicBezTo>
                    <a:pt x="55946" y="39187"/>
                    <a:pt x="56008" y="38941"/>
                    <a:pt x="56069" y="38694"/>
                  </a:cubicBezTo>
                  <a:cubicBezTo>
                    <a:pt x="56100" y="38571"/>
                    <a:pt x="56131" y="38540"/>
                    <a:pt x="56192" y="38540"/>
                  </a:cubicBezTo>
                  <a:lnTo>
                    <a:pt x="56254" y="38540"/>
                  </a:lnTo>
                  <a:cubicBezTo>
                    <a:pt x="56747" y="38602"/>
                    <a:pt x="57209" y="38664"/>
                    <a:pt x="57671" y="38725"/>
                  </a:cubicBezTo>
                  <a:cubicBezTo>
                    <a:pt x="57702" y="38787"/>
                    <a:pt x="57671" y="38848"/>
                    <a:pt x="57640" y="38910"/>
                  </a:cubicBezTo>
                  <a:cubicBezTo>
                    <a:pt x="57548" y="39249"/>
                    <a:pt x="57425" y="39588"/>
                    <a:pt x="57332" y="39927"/>
                  </a:cubicBezTo>
                  <a:cubicBezTo>
                    <a:pt x="57301" y="40050"/>
                    <a:pt x="57271" y="40173"/>
                    <a:pt x="57301" y="40296"/>
                  </a:cubicBezTo>
                  <a:cubicBezTo>
                    <a:pt x="57332" y="40450"/>
                    <a:pt x="57363" y="40512"/>
                    <a:pt x="57486" y="40512"/>
                  </a:cubicBezTo>
                  <a:cubicBezTo>
                    <a:pt x="57517" y="40512"/>
                    <a:pt x="57548" y="40512"/>
                    <a:pt x="57579" y="40481"/>
                  </a:cubicBezTo>
                  <a:cubicBezTo>
                    <a:pt x="57764" y="40450"/>
                    <a:pt x="57856" y="40358"/>
                    <a:pt x="57918" y="40204"/>
                  </a:cubicBezTo>
                  <a:cubicBezTo>
                    <a:pt x="57979" y="39958"/>
                    <a:pt x="58072" y="39711"/>
                    <a:pt x="58133" y="39465"/>
                  </a:cubicBezTo>
                  <a:cubicBezTo>
                    <a:pt x="58195" y="39187"/>
                    <a:pt x="58226" y="39126"/>
                    <a:pt x="58349" y="39126"/>
                  </a:cubicBezTo>
                  <a:cubicBezTo>
                    <a:pt x="58410" y="39126"/>
                    <a:pt x="58472" y="39126"/>
                    <a:pt x="58595" y="39157"/>
                  </a:cubicBezTo>
                  <a:lnTo>
                    <a:pt x="58749" y="39157"/>
                  </a:lnTo>
                  <a:cubicBezTo>
                    <a:pt x="58780" y="39187"/>
                    <a:pt x="58842" y="39218"/>
                    <a:pt x="58903" y="39218"/>
                  </a:cubicBezTo>
                  <a:cubicBezTo>
                    <a:pt x="58965" y="39218"/>
                    <a:pt x="59027" y="39187"/>
                    <a:pt x="59088" y="39126"/>
                  </a:cubicBezTo>
                  <a:cubicBezTo>
                    <a:pt x="59150" y="39033"/>
                    <a:pt x="59242" y="39002"/>
                    <a:pt x="59304" y="39002"/>
                  </a:cubicBezTo>
                  <a:cubicBezTo>
                    <a:pt x="59396" y="39002"/>
                    <a:pt x="59458" y="39033"/>
                    <a:pt x="59520" y="39095"/>
                  </a:cubicBezTo>
                  <a:cubicBezTo>
                    <a:pt x="59612" y="39126"/>
                    <a:pt x="59674" y="39157"/>
                    <a:pt x="59735" y="39187"/>
                  </a:cubicBezTo>
                  <a:cubicBezTo>
                    <a:pt x="59858" y="39249"/>
                    <a:pt x="59889" y="39249"/>
                    <a:pt x="59858" y="39434"/>
                  </a:cubicBezTo>
                  <a:cubicBezTo>
                    <a:pt x="59828" y="39619"/>
                    <a:pt x="59766" y="39803"/>
                    <a:pt x="59704" y="39988"/>
                  </a:cubicBezTo>
                  <a:cubicBezTo>
                    <a:pt x="59581" y="40327"/>
                    <a:pt x="59458" y="40697"/>
                    <a:pt x="59304" y="41067"/>
                  </a:cubicBezTo>
                  <a:cubicBezTo>
                    <a:pt x="59273" y="41190"/>
                    <a:pt x="59242" y="41344"/>
                    <a:pt x="59304" y="41467"/>
                  </a:cubicBezTo>
                  <a:cubicBezTo>
                    <a:pt x="59335" y="41559"/>
                    <a:pt x="59396" y="41590"/>
                    <a:pt x="59458" y="41590"/>
                  </a:cubicBezTo>
                  <a:cubicBezTo>
                    <a:pt x="59489" y="41621"/>
                    <a:pt x="59489" y="41621"/>
                    <a:pt x="59520" y="41621"/>
                  </a:cubicBezTo>
                  <a:cubicBezTo>
                    <a:pt x="59704" y="41621"/>
                    <a:pt x="59828" y="41529"/>
                    <a:pt x="59889" y="41344"/>
                  </a:cubicBezTo>
                  <a:cubicBezTo>
                    <a:pt x="59920" y="41251"/>
                    <a:pt x="59951" y="41159"/>
                    <a:pt x="59982" y="41067"/>
                  </a:cubicBezTo>
                  <a:cubicBezTo>
                    <a:pt x="60136" y="40666"/>
                    <a:pt x="60290" y="40296"/>
                    <a:pt x="60413" y="39896"/>
                  </a:cubicBezTo>
                  <a:cubicBezTo>
                    <a:pt x="60690" y="39896"/>
                    <a:pt x="60875" y="40019"/>
                    <a:pt x="61091" y="40081"/>
                  </a:cubicBezTo>
                  <a:cubicBezTo>
                    <a:pt x="61276" y="40142"/>
                    <a:pt x="61460" y="40173"/>
                    <a:pt x="61645" y="40173"/>
                  </a:cubicBezTo>
                  <a:cubicBezTo>
                    <a:pt x="61707" y="40173"/>
                    <a:pt x="61768" y="40173"/>
                    <a:pt x="61861" y="40142"/>
                  </a:cubicBezTo>
                  <a:cubicBezTo>
                    <a:pt x="62015" y="40142"/>
                    <a:pt x="62169" y="40142"/>
                    <a:pt x="62354" y="40112"/>
                  </a:cubicBezTo>
                  <a:lnTo>
                    <a:pt x="62354" y="40112"/>
                  </a:lnTo>
                  <a:cubicBezTo>
                    <a:pt x="62385" y="40296"/>
                    <a:pt x="62292" y="40450"/>
                    <a:pt x="62261" y="40635"/>
                  </a:cubicBezTo>
                  <a:cubicBezTo>
                    <a:pt x="62231" y="40789"/>
                    <a:pt x="62200" y="40943"/>
                    <a:pt x="61984" y="40943"/>
                  </a:cubicBezTo>
                  <a:cubicBezTo>
                    <a:pt x="61922" y="40943"/>
                    <a:pt x="61861" y="41036"/>
                    <a:pt x="61830" y="41128"/>
                  </a:cubicBezTo>
                  <a:cubicBezTo>
                    <a:pt x="61645" y="41559"/>
                    <a:pt x="61460" y="42022"/>
                    <a:pt x="61276" y="42453"/>
                  </a:cubicBezTo>
                  <a:cubicBezTo>
                    <a:pt x="61214" y="42576"/>
                    <a:pt x="61214" y="42699"/>
                    <a:pt x="61245" y="42823"/>
                  </a:cubicBezTo>
                  <a:cubicBezTo>
                    <a:pt x="61245" y="42915"/>
                    <a:pt x="61276" y="42946"/>
                    <a:pt x="61337" y="42977"/>
                  </a:cubicBezTo>
                  <a:cubicBezTo>
                    <a:pt x="61399" y="43007"/>
                    <a:pt x="61460" y="43007"/>
                    <a:pt x="61522" y="43007"/>
                  </a:cubicBezTo>
                  <a:cubicBezTo>
                    <a:pt x="61645" y="43007"/>
                    <a:pt x="61768" y="42946"/>
                    <a:pt x="61830" y="42792"/>
                  </a:cubicBezTo>
                  <a:cubicBezTo>
                    <a:pt x="61861" y="42730"/>
                    <a:pt x="61892" y="42669"/>
                    <a:pt x="61922" y="42607"/>
                  </a:cubicBezTo>
                  <a:cubicBezTo>
                    <a:pt x="62107" y="42206"/>
                    <a:pt x="62261" y="41775"/>
                    <a:pt x="62446" y="41375"/>
                  </a:cubicBezTo>
                  <a:cubicBezTo>
                    <a:pt x="62477" y="41282"/>
                    <a:pt x="62477" y="41221"/>
                    <a:pt x="62569" y="41190"/>
                  </a:cubicBezTo>
                  <a:cubicBezTo>
                    <a:pt x="62754" y="41067"/>
                    <a:pt x="62908" y="40943"/>
                    <a:pt x="63093" y="40789"/>
                  </a:cubicBezTo>
                  <a:cubicBezTo>
                    <a:pt x="63124" y="40789"/>
                    <a:pt x="63155" y="40758"/>
                    <a:pt x="63186" y="40758"/>
                  </a:cubicBezTo>
                  <a:cubicBezTo>
                    <a:pt x="63216" y="40758"/>
                    <a:pt x="63247" y="40789"/>
                    <a:pt x="63278" y="40789"/>
                  </a:cubicBezTo>
                  <a:cubicBezTo>
                    <a:pt x="63555" y="41036"/>
                    <a:pt x="63863" y="41282"/>
                    <a:pt x="64141" y="41529"/>
                  </a:cubicBezTo>
                  <a:cubicBezTo>
                    <a:pt x="64202" y="41590"/>
                    <a:pt x="64233" y="41652"/>
                    <a:pt x="64202" y="41714"/>
                  </a:cubicBezTo>
                  <a:cubicBezTo>
                    <a:pt x="64048" y="42114"/>
                    <a:pt x="63987" y="42514"/>
                    <a:pt x="63771" y="42915"/>
                  </a:cubicBezTo>
                  <a:cubicBezTo>
                    <a:pt x="63586" y="43285"/>
                    <a:pt x="63401" y="43685"/>
                    <a:pt x="63216" y="44086"/>
                  </a:cubicBezTo>
                  <a:cubicBezTo>
                    <a:pt x="63124" y="44209"/>
                    <a:pt x="63093" y="44363"/>
                    <a:pt x="63093" y="44517"/>
                  </a:cubicBezTo>
                  <a:cubicBezTo>
                    <a:pt x="63124" y="44609"/>
                    <a:pt x="63155" y="44671"/>
                    <a:pt x="63247" y="44702"/>
                  </a:cubicBezTo>
                  <a:lnTo>
                    <a:pt x="63401" y="44702"/>
                  </a:lnTo>
                  <a:cubicBezTo>
                    <a:pt x="63432" y="44733"/>
                    <a:pt x="63463" y="44733"/>
                    <a:pt x="63494" y="44733"/>
                  </a:cubicBezTo>
                  <a:cubicBezTo>
                    <a:pt x="63586" y="44733"/>
                    <a:pt x="63678" y="44671"/>
                    <a:pt x="63740" y="44548"/>
                  </a:cubicBezTo>
                  <a:cubicBezTo>
                    <a:pt x="63863" y="44240"/>
                    <a:pt x="64017" y="43962"/>
                    <a:pt x="64171" y="43685"/>
                  </a:cubicBezTo>
                  <a:cubicBezTo>
                    <a:pt x="64356" y="43315"/>
                    <a:pt x="64541" y="42946"/>
                    <a:pt x="64664" y="42514"/>
                  </a:cubicBezTo>
                  <a:lnTo>
                    <a:pt x="64726" y="42422"/>
                  </a:lnTo>
                  <a:cubicBezTo>
                    <a:pt x="64788" y="42453"/>
                    <a:pt x="64849" y="42484"/>
                    <a:pt x="64911" y="42514"/>
                  </a:cubicBezTo>
                  <a:cubicBezTo>
                    <a:pt x="65219" y="42730"/>
                    <a:pt x="65558" y="42792"/>
                    <a:pt x="65927" y="42792"/>
                  </a:cubicBezTo>
                  <a:lnTo>
                    <a:pt x="66020" y="42792"/>
                  </a:lnTo>
                  <a:cubicBezTo>
                    <a:pt x="66112" y="42792"/>
                    <a:pt x="66205" y="42761"/>
                    <a:pt x="66266" y="42761"/>
                  </a:cubicBezTo>
                  <a:cubicBezTo>
                    <a:pt x="66574" y="42761"/>
                    <a:pt x="66544" y="42823"/>
                    <a:pt x="66821" y="43223"/>
                  </a:cubicBezTo>
                  <a:cubicBezTo>
                    <a:pt x="66698" y="43470"/>
                    <a:pt x="66605" y="43716"/>
                    <a:pt x="66513" y="43993"/>
                  </a:cubicBezTo>
                  <a:cubicBezTo>
                    <a:pt x="66482" y="44055"/>
                    <a:pt x="66451" y="44116"/>
                    <a:pt x="66513" y="44178"/>
                  </a:cubicBezTo>
                  <a:cubicBezTo>
                    <a:pt x="66728" y="44024"/>
                    <a:pt x="66944" y="43901"/>
                    <a:pt x="67160" y="43778"/>
                  </a:cubicBezTo>
                  <a:cubicBezTo>
                    <a:pt x="67529" y="44270"/>
                    <a:pt x="67899" y="44733"/>
                    <a:pt x="68238" y="45195"/>
                  </a:cubicBezTo>
                  <a:cubicBezTo>
                    <a:pt x="68330" y="45287"/>
                    <a:pt x="68330" y="45380"/>
                    <a:pt x="68269" y="45472"/>
                  </a:cubicBezTo>
                  <a:cubicBezTo>
                    <a:pt x="68145" y="45780"/>
                    <a:pt x="68022" y="46057"/>
                    <a:pt x="67899" y="46365"/>
                  </a:cubicBezTo>
                  <a:cubicBezTo>
                    <a:pt x="67807" y="46643"/>
                    <a:pt x="67683" y="46889"/>
                    <a:pt x="67529" y="47105"/>
                  </a:cubicBezTo>
                  <a:cubicBezTo>
                    <a:pt x="67252" y="47505"/>
                    <a:pt x="67006" y="47906"/>
                    <a:pt x="66728" y="48306"/>
                  </a:cubicBezTo>
                  <a:cubicBezTo>
                    <a:pt x="66698" y="48399"/>
                    <a:pt x="66636" y="48460"/>
                    <a:pt x="66605" y="48583"/>
                  </a:cubicBezTo>
                  <a:cubicBezTo>
                    <a:pt x="66513" y="48922"/>
                    <a:pt x="66513" y="48984"/>
                    <a:pt x="66913" y="49076"/>
                  </a:cubicBezTo>
                  <a:cubicBezTo>
                    <a:pt x="66913" y="49076"/>
                    <a:pt x="66944" y="49107"/>
                    <a:pt x="66975" y="49107"/>
                  </a:cubicBezTo>
                  <a:cubicBezTo>
                    <a:pt x="67036" y="49107"/>
                    <a:pt x="67098" y="49046"/>
                    <a:pt x="67129" y="48984"/>
                  </a:cubicBezTo>
                  <a:cubicBezTo>
                    <a:pt x="67190" y="48922"/>
                    <a:pt x="67221" y="48861"/>
                    <a:pt x="67283" y="48768"/>
                  </a:cubicBezTo>
                  <a:cubicBezTo>
                    <a:pt x="67560" y="48368"/>
                    <a:pt x="67837" y="47967"/>
                    <a:pt x="68084" y="47567"/>
                  </a:cubicBezTo>
                  <a:cubicBezTo>
                    <a:pt x="68207" y="47382"/>
                    <a:pt x="68330" y="47197"/>
                    <a:pt x="68392" y="46982"/>
                  </a:cubicBezTo>
                  <a:cubicBezTo>
                    <a:pt x="68484" y="46797"/>
                    <a:pt x="68577" y="46612"/>
                    <a:pt x="68669" y="46396"/>
                  </a:cubicBezTo>
                  <a:lnTo>
                    <a:pt x="68731" y="46427"/>
                  </a:lnTo>
                  <a:cubicBezTo>
                    <a:pt x="69039" y="46704"/>
                    <a:pt x="69409" y="46858"/>
                    <a:pt x="69840" y="46858"/>
                  </a:cubicBezTo>
                  <a:cubicBezTo>
                    <a:pt x="69901" y="46889"/>
                    <a:pt x="69963" y="46889"/>
                    <a:pt x="70025" y="46920"/>
                  </a:cubicBezTo>
                  <a:lnTo>
                    <a:pt x="70117" y="46982"/>
                  </a:lnTo>
                  <a:cubicBezTo>
                    <a:pt x="70271" y="47136"/>
                    <a:pt x="70456" y="47259"/>
                    <a:pt x="70487" y="47536"/>
                  </a:cubicBezTo>
                  <a:cubicBezTo>
                    <a:pt x="70487" y="47598"/>
                    <a:pt x="70518" y="47690"/>
                    <a:pt x="70579" y="47721"/>
                  </a:cubicBezTo>
                  <a:cubicBezTo>
                    <a:pt x="70702" y="47813"/>
                    <a:pt x="70672" y="47875"/>
                    <a:pt x="70641" y="47967"/>
                  </a:cubicBezTo>
                  <a:cubicBezTo>
                    <a:pt x="70518" y="48183"/>
                    <a:pt x="70394" y="48429"/>
                    <a:pt x="70240" y="48738"/>
                  </a:cubicBezTo>
                  <a:cubicBezTo>
                    <a:pt x="70487" y="48583"/>
                    <a:pt x="70672" y="48491"/>
                    <a:pt x="70857" y="48399"/>
                  </a:cubicBezTo>
                  <a:lnTo>
                    <a:pt x="70887" y="48460"/>
                  </a:lnTo>
                  <a:cubicBezTo>
                    <a:pt x="71195" y="49076"/>
                    <a:pt x="71503" y="49723"/>
                    <a:pt x="71812" y="50339"/>
                  </a:cubicBezTo>
                  <a:cubicBezTo>
                    <a:pt x="71873" y="50463"/>
                    <a:pt x="71842" y="50524"/>
                    <a:pt x="71781" y="50586"/>
                  </a:cubicBezTo>
                  <a:cubicBezTo>
                    <a:pt x="71534" y="51048"/>
                    <a:pt x="71319" y="51479"/>
                    <a:pt x="71072" y="51911"/>
                  </a:cubicBezTo>
                  <a:cubicBezTo>
                    <a:pt x="70980" y="52065"/>
                    <a:pt x="70887" y="52219"/>
                    <a:pt x="70764" y="52373"/>
                  </a:cubicBezTo>
                  <a:cubicBezTo>
                    <a:pt x="70394" y="52804"/>
                    <a:pt x="69994" y="53266"/>
                    <a:pt x="69624" y="53697"/>
                  </a:cubicBezTo>
                  <a:cubicBezTo>
                    <a:pt x="69470" y="53852"/>
                    <a:pt x="69409" y="54006"/>
                    <a:pt x="69347" y="54190"/>
                  </a:cubicBezTo>
                  <a:cubicBezTo>
                    <a:pt x="69316" y="54252"/>
                    <a:pt x="69347" y="54314"/>
                    <a:pt x="69378" y="54344"/>
                  </a:cubicBezTo>
                  <a:cubicBezTo>
                    <a:pt x="69439" y="54375"/>
                    <a:pt x="69501" y="54437"/>
                    <a:pt x="69563" y="54437"/>
                  </a:cubicBezTo>
                  <a:lnTo>
                    <a:pt x="69624" y="54437"/>
                  </a:lnTo>
                  <a:cubicBezTo>
                    <a:pt x="69624" y="54314"/>
                    <a:pt x="69624" y="54190"/>
                    <a:pt x="69717" y="54098"/>
                  </a:cubicBezTo>
                  <a:cubicBezTo>
                    <a:pt x="70086" y="53667"/>
                    <a:pt x="70425" y="53235"/>
                    <a:pt x="70795" y="52804"/>
                  </a:cubicBezTo>
                  <a:cubicBezTo>
                    <a:pt x="70949" y="52650"/>
                    <a:pt x="71041" y="52465"/>
                    <a:pt x="71134" y="52280"/>
                  </a:cubicBezTo>
                  <a:cubicBezTo>
                    <a:pt x="71380" y="51787"/>
                    <a:pt x="71657" y="51295"/>
                    <a:pt x="71904" y="50802"/>
                  </a:cubicBezTo>
                  <a:cubicBezTo>
                    <a:pt x="71935" y="50709"/>
                    <a:pt x="71966" y="50648"/>
                    <a:pt x="72027" y="50586"/>
                  </a:cubicBezTo>
                  <a:lnTo>
                    <a:pt x="72089" y="50586"/>
                  </a:lnTo>
                  <a:lnTo>
                    <a:pt x="72089" y="50617"/>
                  </a:lnTo>
                  <a:cubicBezTo>
                    <a:pt x="72089" y="50709"/>
                    <a:pt x="72027" y="50771"/>
                    <a:pt x="71996" y="50863"/>
                  </a:cubicBezTo>
                  <a:cubicBezTo>
                    <a:pt x="71719" y="51418"/>
                    <a:pt x="71411" y="52003"/>
                    <a:pt x="71134" y="52558"/>
                  </a:cubicBezTo>
                  <a:cubicBezTo>
                    <a:pt x="71041" y="52742"/>
                    <a:pt x="70918" y="52896"/>
                    <a:pt x="70795" y="53051"/>
                  </a:cubicBezTo>
                  <a:cubicBezTo>
                    <a:pt x="70394" y="53513"/>
                    <a:pt x="70025" y="53975"/>
                    <a:pt x="69624" y="54437"/>
                  </a:cubicBezTo>
                  <a:lnTo>
                    <a:pt x="69624" y="54468"/>
                  </a:lnTo>
                  <a:cubicBezTo>
                    <a:pt x="69686" y="54529"/>
                    <a:pt x="69747" y="54560"/>
                    <a:pt x="69778" y="54560"/>
                  </a:cubicBezTo>
                  <a:cubicBezTo>
                    <a:pt x="69840" y="54560"/>
                    <a:pt x="69871" y="54529"/>
                    <a:pt x="69901" y="54468"/>
                  </a:cubicBezTo>
                  <a:cubicBezTo>
                    <a:pt x="70333" y="54006"/>
                    <a:pt x="70764" y="53513"/>
                    <a:pt x="71195" y="53051"/>
                  </a:cubicBezTo>
                  <a:cubicBezTo>
                    <a:pt x="71319" y="52866"/>
                    <a:pt x="71442" y="52712"/>
                    <a:pt x="71565" y="52496"/>
                  </a:cubicBezTo>
                  <a:cubicBezTo>
                    <a:pt x="71657" y="52311"/>
                    <a:pt x="71750" y="52096"/>
                    <a:pt x="71904" y="51941"/>
                  </a:cubicBezTo>
                  <a:cubicBezTo>
                    <a:pt x="71935" y="51941"/>
                    <a:pt x="71966" y="51941"/>
                    <a:pt x="71996" y="51972"/>
                  </a:cubicBezTo>
                  <a:cubicBezTo>
                    <a:pt x="72150" y="52126"/>
                    <a:pt x="72304" y="52342"/>
                    <a:pt x="72489" y="52434"/>
                  </a:cubicBezTo>
                  <a:cubicBezTo>
                    <a:pt x="72674" y="52558"/>
                    <a:pt x="72951" y="52619"/>
                    <a:pt x="73167" y="52681"/>
                  </a:cubicBezTo>
                  <a:lnTo>
                    <a:pt x="73229" y="52712"/>
                  </a:lnTo>
                  <a:cubicBezTo>
                    <a:pt x="73383" y="52742"/>
                    <a:pt x="73444" y="52835"/>
                    <a:pt x="73537" y="52927"/>
                  </a:cubicBezTo>
                  <a:cubicBezTo>
                    <a:pt x="73691" y="53143"/>
                    <a:pt x="73598" y="53420"/>
                    <a:pt x="73722" y="53636"/>
                  </a:cubicBezTo>
                  <a:lnTo>
                    <a:pt x="73691" y="53728"/>
                  </a:lnTo>
                  <a:cubicBezTo>
                    <a:pt x="73352" y="54221"/>
                    <a:pt x="73013" y="54714"/>
                    <a:pt x="72674" y="55207"/>
                  </a:cubicBezTo>
                  <a:cubicBezTo>
                    <a:pt x="72643" y="55269"/>
                    <a:pt x="72613" y="55269"/>
                    <a:pt x="72582" y="55269"/>
                  </a:cubicBezTo>
                  <a:lnTo>
                    <a:pt x="72520" y="55269"/>
                  </a:lnTo>
                  <a:cubicBezTo>
                    <a:pt x="72458" y="55238"/>
                    <a:pt x="72428" y="55207"/>
                    <a:pt x="72366" y="55207"/>
                  </a:cubicBezTo>
                  <a:cubicBezTo>
                    <a:pt x="72304" y="55207"/>
                    <a:pt x="72243" y="55238"/>
                    <a:pt x="72181" y="55330"/>
                  </a:cubicBezTo>
                  <a:cubicBezTo>
                    <a:pt x="71688" y="55823"/>
                    <a:pt x="71195" y="56285"/>
                    <a:pt x="70702" y="56778"/>
                  </a:cubicBezTo>
                  <a:cubicBezTo>
                    <a:pt x="70548" y="56901"/>
                    <a:pt x="70487" y="57055"/>
                    <a:pt x="70425" y="57240"/>
                  </a:cubicBezTo>
                  <a:cubicBezTo>
                    <a:pt x="70394" y="57333"/>
                    <a:pt x="70456" y="57394"/>
                    <a:pt x="70610" y="57394"/>
                  </a:cubicBezTo>
                  <a:cubicBezTo>
                    <a:pt x="70641" y="57302"/>
                    <a:pt x="70702" y="57209"/>
                    <a:pt x="70795" y="57117"/>
                  </a:cubicBezTo>
                  <a:cubicBezTo>
                    <a:pt x="71226" y="56686"/>
                    <a:pt x="71688" y="56224"/>
                    <a:pt x="72120" y="55792"/>
                  </a:cubicBezTo>
                  <a:lnTo>
                    <a:pt x="72243" y="55700"/>
                  </a:lnTo>
                  <a:lnTo>
                    <a:pt x="72274" y="55700"/>
                  </a:lnTo>
                  <a:lnTo>
                    <a:pt x="72304" y="55792"/>
                  </a:lnTo>
                  <a:lnTo>
                    <a:pt x="72243" y="55916"/>
                  </a:lnTo>
                  <a:cubicBezTo>
                    <a:pt x="71750" y="56378"/>
                    <a:pt x="71288" y="56840"/>
                    <a:pt x="70826" y="57302"/>
                  </a:cubicBezTo>
                  <a:cubicBezTo>
                    <a:pt x="70764" y="57364"/>
                    <a:pt x="70672" y="57394"/>
                    <a:pt x="70610" y="57394"/>
                  </a:cubicBezTo>
                  <a:cubicBezTo>
                    <a:pt x="70548" y="57487"/>
                    <a:pt x="70641" y="57518"/>
                    <a:pt x="70702" y="57548"/>
                  </a:cubicBezTo>
                  <a:cubicBezTo>
                    <a:pt x="70764" y="57610"/>
                    <a:pt x="70795" y="57641"/>
                    <a:pt x="70857" y="57641"/>
                  </a:cubicBezTo>
                  <a:cubicBezTo>
                    <a:pt x="70887" y="57641"/>
                    <a:pt x="70918" y="57579"/>
                    <a:pt x="71011" y="57518"/>
                  </a:cubicBezTo>
                  <a:cubicBezTo>
                    <a:pt x="71442" y="57086"/>
                    <a:pt x="71873" y="56624"/>
                    <a:pt x="72335" y="56224"/>
                  </a:cubicBezTo>
                  <a:cubicBezTo>
                    <a:pt x="72520" y="56008"/>
                    <a:pt x="72674" y="55823"/>
                    <a:pt x="72643" y="55515"/>
                  </a:cubicBezTo>
                  <a:cubicBezTo>
                    <a:pt x="72613" y="55423"/>
                    <a:pt x="72674" y="55330"/>
                    <a:pt x="72797" y="55299"/>
                  </a:cubicBezTo>
                  <a:cubicBezTo>
                    <a:pt x="73075" y="55145"/>
                    <a:pt x="73352" y="55022"/>
                    <a:pt x="73629" y="54899"/>
                  </a:cubicBezTo>
                  <a:cubicBezTo>
                    <a:pt x="73660" y="54868"/>
                    <a:pt x="73722" y="54837"/>
                    <a:pt x="73752" y="54837"/>
                  </a:cubicBezTo>
                  <a:cubicBezTo>
                    <a:pt x="73783" y="54837"/>
                    <a:pt x="73814" y="54837"/>
                    <a:pt x="73845" y="54868"/>
                  </a:cubicBezTo>
                  <a:cubicBezTo>
                    <a:pt x="73999" y="55453"/>
                    <a:pt x="74153" y="56070"/>
                    <a:pt x="74307" y="56686"/>
                  </a:cubicBezTo>
                  <a:cubicBezTo>
                    <a:pt x="74369" y="56871"/>
                    <a:pt x="74338" y="57025"/>
                    <a:pt x="74214" y="57179"/>
                  </a:cubicBezTo>
                  <a:cubicBezTo>
                    <a:pt x="73937" y="57548"/>
                    <a:pt x="73691" y="57918"/>
                    <a:pt x="73444" y="58288"/>
                  </a:cubicBezTo>
                  <a:cubicBezTo>
                    <a:pt x="73352" y="58411"/>
                    <a:pt x="73229" y="58565"/>
                    <a:pt x="73075" y="58688"/>
                  </a:cubicBezTo>
                  <a:cubicBezTo>
                    <a:pt x="72613" y="59058"/>
                    <a:pt x="72150" y="59489"/>
                    <a:pt x="71688" y="59890"/>
                  </a:cubicBezTo>
                  <a:cubicBezTo>
                    <a:pt x="71596" y="59951"/>
                    <a:pt x="71503" y="60013"/>
                    <a:pt x="71442" y="60105"/>
                  </a:cubicBezTo>
                  <a:cubicBezTo>
                    <a:pt x="71165" y="60444"/>
                    <a:pt x="71195" y="60506"/>
                    <a:pt x="71503" y="60752"/>
                  </a:cubicBezTo>
                  <a:cubicBezTo>
                    <a:pt x="71565" y="60783"/>
                    <a:pt x="71596" y="60845"/>
                    <a:pt x="71657" y="60876"/>
                  </a:cubicBezTo>
                  <a:cubicBezTo>
                    <a:pt x="71750" y="60814"/>
                    <a:pt x="71842" y="60752"/>
                    <a:pt x="71904" y="60691"/>
                  </a:cubicBezTo>
                  <a:cubicBezTo>
                    <a:pt x="72274" y="60352"/>
                    <a:pt x="72674" y="60044"/>
                    <a:pt x="73044" y="59736"/>
                  </a:cubicBezTo>
                  <a:cubicBezTo>
                    <a:pt x="73321" y="59520"/>
                    <a:pt x="73629" y="59274"/>
                    <a:pt x="73814" y="58965"/>
                  </a:cubicBezTo>
                  <a:lnTo>
                    <a:pt x="73906" y="58904"/>
                  </a:lnTo>
                  <a:cubicBezTo>
                    <a:pt x="74091" y="59150"/>
                    <a:pt x="74276" y="59397"/>
                    <a:pt x="74430" y="59674"/>
                  </a:cubicBezTo>
                  <a:cubicBezTo>
                    <a:pt x="74523" y="59766"/>
                    <a:pt x="74615" y="59859"/>
                    <a:pt x="74738" y="59921"/>
                  </a:cubicBezTo>
                  <a:cubicBezTo>
                    <a:pt x="74985" y="60044"/>
                    <a:pt x="75231" y="60167"/>
                    <a:pt x="75478" y="60321"/>
                  </a:cubicBezTo>
                  <a:cubicBezTo>
                    <a:pt x="75539" y="60352"/>
                    <a:pt x="75632" y="60352"/>
                    <a:pt x="75632" y="60475"/>
                  </a:cubicBezTo>
                  <a:cubicBezTo>
                    <a:pt x="75478" y="60660"/>
                    <a:pt x="75293" y="60845"/>
                    <a:pt x="75139" y="61030"/>
                  </a:cubicBezTo>
                  <a:cubicBezTo>
                    <a:pt x="74892" y="61338"/>
                    <a:pt x="74646" y="61615"/>
                    <a:pt x="74369" y="61923"/>
                  </a:cubicBezTo>
                  <a:cubicBezTo>
                    <a:pt x="74338" y="61954"/>
                    <a:pt x="74307" y="61985"/>
                    <a:pt x="74276" y="61985"/>
                  </a:cubicBezTo>
                  <a:lnTo>
                    <a:pt x="74214" y="61985"/>
                  </a:lnTo>
                  <a:cubicBezTo>
                    <a:pt x="74184" y="61954"/>
                    <a:pt x="74153" y="61954"/>
                    <a:pt x="74122" y="61954"/>
                  </a:cubicBezTo>
                  <a:cubicBezTo>
                    <a:pt x="74060" y="61954"/>
                    <a:pt x="73999" y="61985"/>
                    <a:pt x="73937" y="62015"/>
                  </a:cubicBezTo>
                  <a:cubicBezTo>
                    <a:pt x="73383" y="62447"/>
                    <a:pt x="72797" y="62847"/>
                    <a:pt x="72212" y="63278"/>
                  </a:cubicBezTo>
                  <a:cubicBezTo>
                    <a:pt x="71996" y="63402"/>
                    <a:pt x="71873" y="63587"/>
                    <a:pt x="71750" y="63833"/>
                  </a:cubicBezTo>
                  <a:cubicBezTo>
                    <a:pt x="71812" y="63895"/>
                    <a:pt x="71842" y="63925"/>
                    <a:pt x="71904" y="63956"/>
                  </a:cubicBezTo>
                  <a:lnTo>
                    <a:pt x="72551" y="63956"/>
                  </a:lnTo>
                  <a:cubicBezTo>
                    <a:pt x="73013" y="63648"/>
                    <a:pt x="73475" y="63309"/>
                    <a:pt x="73906" y="63001"/>
                  </a:cubicBezTo>
                  <a:cubicBezTo>
                    <a:pt x="73968" y="62940"/>
                    <a:pt x="74030" y="62909"/>
                    <a:pt x="74122" y="62878"/>
                  </a:cubicBezTo>
                  <a:cubicBezTo>
                    <a:pt x="74214" y="63001"/>
                    <a:pt x="74245" y="63155"/>
                    <a:pt x="74369" y="63217"/>
                  </a:cubicBezTo>
                  <a:lnTo>
                    <a:pt x="74461" y="63217"/>
                  </a:lnTo>
                  <a:cubicBezTo>
                    <a:pt x="74584" y="63217"/>
                    <a:pt x="74677" y="63124"/>
                    <a:pt x="74800" y="63094"/>
                  </a:cubicBezTo>
                  <a:cubicBezTo>
                    <a:pt x="74954" y="63063"/>
                    <a:pt x="75108" y="62940"/>
                    <a:pt x="75293" y="62940"/>
                  </a:cubicBezTo>
                  <a:lnTo>
                    <a:pt x="75324" y="62940"/>
                  </a:lnTo>
                  <a:cubicBezTo>
                    <a:pt x="75354" y="63278"/>
                    <a:pt x="75385" y="63617"/>
                    <a:pt x="75416" y="63956"/>
                  </a:cubicBezTo>
                  <a:lnTo>
                    <a:pt x="76248" y="63956"/>
                  </a:lnTo>
                  <a:cubicBezTo>
                    <a:pt x="76340" y="63833"/>
                    <a:pt x="76371" y="63802"/>
                    <a:pt x="76433" y="63802"/>
                  </a:cubicBezTo>
                  <a:cubicBezTo>
                    <a:pt x="76494" y="63802"/>
                    <a:pt x="76587" y="63833"/>
                    <a:pt x="76710" y="63895"/>
                  </a:cubicBezTo>
                  <a:cubicBezTo>
                    <a:pt x="76679" y="63925"/>
                    <a:pt x="76679" y="63956"/>
                    <a:pt x="76648" y="63956"/>
                  </a:cubicBezTo>
                  <a:lnTo>
                    <a:pt x="79637" y="63956"/>
                  </a:lnTo>
                  <a:cubicBezTo>
                    <a:pt x="79544" y="63248"/>
                    <a:pt x="79482" y="62539"/>
                    <a:pt x="79328" y="61831"/>
                  </a:cubicBezTo>
                  <a:cubicBezTo>
                    <a:pt x="79144" y="60999"/>
                    <a:pt x="78990" y="60167"/>
                    <a:pt x="78774" y="59335"/>
                  </a:cubicBezTo>
                  <a:cubicBezTo>
                    <a:pt x="78558" y="58565"/>
                    <a:pt x="78281" y="57795"/>
                    <a:pt x="78065" y="56994"/>
                  </a:cubicBezTo>
                  <a:cubicBezTo>
                    <a:pt x="77511" y="55207"/>
                    <a:pt x="76741" y="53543"/>
                    <a:pt x="75909" y="51880"/>
                  </a:cubicBezTo>
                  <a:cubicBezTo>
                    <a:pt x="75200" y="50463"/>
                    <a:pt x="74399" y="49138"/>
                    <a:pt x="73506" y="47844"/>
                  </a:cubicBezTo>
                  <a:cubicBezTo>
                    <a:pt x="73013" y="47136"/>
                    <a:pt x="72489" y="46427"/>
                    <a:pt x="71904" y="45780"/>
                  </a:cubicBezTo>
                  <a:cubicBezTo>
                    <a:pt x="71165" y="44856"/>
                    <a:pt x="70333" y="43993"/>
                    <a:pt x="69439" y="43192"/>
                  </a:cubicBezTo>
                  <a:cubicBezTo>
                    <a:pt x="68608" y="42453"/>
                    <a:pt x="67807" y="41714"/>
                    <a:pt x="66852" y="41128"/>
                  </a:cubicBezTo>
                  <a:cubicBezTo>
                    <a:pt x="66544" y="40943"/>
                    <a:pt x="66235" y="40728"/>
                    <a:pt x="65927" y="40512"/>
                  </a:cubicBezTo>
                  <a:cubicBezTo>
                    <a:pt x="65558" y="40296"/>
                    <a:pt x="65219" y="40081"/>
                    <a:pt x="64849" y="39865"/>
                  </a:cubicBezTo>
                  <a:cubicBezTo>
                    <a:pt x="64664" y="39773"/>
                    <a:pt x="64479" y="39680"/>
                    <a:pt x="64295" y="39588"/>
                  </a:cubicBezTo>
                  <a:cubicBezTo>
                    <a:pt x="63278" y="39002"/>
                    <a:pt x="62200" y="38540"/>
                    <a:pt x="61091" y="38109"/>
                  </a:cubicBezTo>
                  <a:cubicBezTo>
                    <a:pt x="60998" y="38047"/>
                    <a:pt x="60875" y="37986"/>
                    <a:pt x="60752" y="37986"/>
                  </a:cubicBezTo>
                  <a:lnTo>
                    <a:pt x="60629" y="37986"/>
                  </a:lnTo>
                  <a:cubicBezTo>
                    <a:pt x="60382" y="37801"/>
                    <a:pt x="60074" y="37770"/>
                    <a:pt x="59797" y="37678"/>
                  </a:cubicBezTo>
                  <a:cubicBezTo>
                    <a:pt x="59704" y="37647"/>
                    <a:pt x="59704" y="37585"/>
                    <a:pt x="59735" y="37493"/>
                  </a:cubicBezTo>
                  <a:cubicBezTo>
                    <a:pt x="59828" y="37216"/>
                    <a:pt x="59858" y="36938"/>
                    <a:pt x="59858" y="36630"/>
                  </a:cubicBezTo>
                  <a:cubicBezTo>
                    <a:pt x="59858" y="36261"/>
                    <a:pt x="59704" y="35922"/>
                    <a:pt x="59458" y="35645"/>
                  </a:cubicBezTo>
                  <a:cubicBezTo>
                    <a:pt x="59242" y="35367"/>
                    <a:pt x="58934" y="35152"/>
                    <a:pt x="58595" y="35028"/>
                  </a:cubicBezTo>
                  <a:cubicBezTo>
                    <a:pt x="58318" y="34905"/>
                    <a:pt x="58041" y="34813"/>
                    <a:pt x="57733" y="34751"/>
                  </a:cubicBezTo>
                  <a:cubicBezTo>
                    <a:pt x="56901" y="34597"/>
                    <a:pt x="56069" y="34535"/>
                    <a:pt x="55207" y="34535"/>
                  </a:cubicBezTo>
                  <a:close/>
                  <a:moveTo>
                    <a:pt x="39341" y="65281"/>
                  </a:moveTo>
                  <a:lnTo>
                    <a:pt x="39341" y="65281"/>
                  </a:lnTo>
                  <a:cubicBezTo>
                    <a:pt x="39372" y="65404"/>
                    <a:pt x="39279" y="65466"/>
                    <a:pt x="39218" y="65527"/>
                  </a:cubicBezTo>
                  <a:lnTo>
                    <a:pt x="39156" y="65527"/>
                  </a:lnTo>
                  <a:lnTo>
                    <a:pt x="39156" y="65435"/>
                  </a:lnTo>
                  <a:cubicBezTo>
                    <a:pt x="39218" y="65373"/>
                    <a:pt x="39249" y="65312"/>
                    <a:pt x="39341" y="65281"/>
                  </a:cubicBezTo>
                  <a:close/>
                  <a:moveTo>
                    <a:pt x="36741" y="65797"/>
                  </a:moveTo>
                  <a:lnTo>
                    <a:pt x="36722" y="65835"/>
                  </a:lnTo>
                  <a:cubicBezTo>
                    <a:pt x="36722" y="65897"/>
                    <a:pt x="36753" y="65990"/>
                    <a:pt x="36753" y="66051"/>
                  </a:cubicBezTo>
                  <a:cubicBezTo>
                    <a:pt x="36753" y="66113"/>
                    <a:pt x="36722" y="66174"/>
                    <a:pt x="36692" y="66174"/>
                  </a:cubicBezTo>
                  <a:cubicBezTo>
                    <a:pt x="36661" y="66174"/>
                    <a:pt x="36630" y="66144"/>
                    <a:pt x="36599" y="66144"/>
                  </a:cubicBezTo>
                  <a:cubicBezTo>
                    <a:pt x="36570" y="66114"/>
                    <a:pt x="36540" y="66084"/>
                    <a:pt x="36510" y="66082"/>
                  </a:cubicBezTo>
                  <a:lnTo>
                    <a:pt x="36510" y="66082"/>
                  </a:lnTo>
                  <a:cubicBezTo>
                    <a:pt x="36550" y="66031"/>
                    <a:pt x="36512" y="65979"/>
                    <a:pt x="36537" y="65928"/>
                  </a:cubicBezTo>
                  <a:cubicBezTo>
                    <a:pt x="36537" y="65835"/>
                    <a:pt x="36568" y="65805"/>
                    <a:pt x="36630" y="65805"/>
                  </a:cubicBezTo>
                  <a:lnTo>
                    <a:pt x="36692" y="65805"/>
                  </a:lnTo>
                  <a:cubicBezTo>
                    <a:pt x="36711" y="65805"/>
                    <a:pt x="36730" y="65805"/>
                    <a:pt x="36741" y="65797"/>
                  </a:cubicBezTo>
                  <a:close/>
                  <a:moveTo>
                    <a:pt x="36815" y="65497"/>
                  </a:moveTo>
                  <a:lnTo>
                    <a:pt x="36907" y="65558"/>
                  </a:lnTo>
                  <a:cubicBezTo>
                    <a:pt x="37092" y="65743"/>
                    <a:pt x="37092" y="66020"/>
                    <a:pt x="36938" y="66205"/>
                  </a:cubicBezTo>
                  <a:lnTo>
                    <a:pt x="36876" y="66174"/>
                  </a:lnTo>
                  <a:lnTo>
                    <a:pt x="36876" y="66020"/>
                  </a:lnTo>
                  <a:cubicBezTo>
                    <a:pt x="36907" y="65928"/>
                    <a:pt x="36876" y="65835"/>
                    <a:pt x="36753" y="65774"/>
                  </a:cubicBezTo>
                  <a:cubicBezTo>
                    <a:pt x="36784" y="65712"/>
                    <a:pt x="36692" y="65681"/>
                    <a:pt x="36722" y="65589"/>
                  </a:cubicBezTo>
                  <a:cubicBezTo>
                    <a:pt x="36753" y="65558"/>
                    <a:pt x="36753" y="65497"/>
                    <a:pt x="36815" y="65497"/>
                  </a:cubicBezTo>
                  <a:close/>
                  <a:moveTo>
                    <a:pt x="36414" y="65404"/>
                  </a:moveTo>
                  <a:cubicBezTo>
                    <a:pt x="36414" y="65558"/>
                    <a:pt x="36414" y="65712"/>
                    <a:pt x="36383" y="65866"/>
                  </a:cubicBezTo>
                  <a:cubicBezTo>
                    <a:pt x="36383" y="65959"/>
                    <a:pt x="36414" y="66051"/>
                    <a:pt x="36476" y="66113"/>
                  </a:cubicBezTo>
                  <a:cubicBezTo>
                    <a:pt x="36445" y="66174"/>
                    <a:pt x="36445" y="66236"/>
                    <a:pt x="36507" y="66267"/>
                  </a:cubicBezTo>
                  <a:cubicBezTo>
                    <a:pt x="36599" y="66390"/>
                    <a:pt x="36722" y="66482"/>
                    <a:pt x="36815" y="66606"/>
                  </a:cubicBezTo>
                  <a:lnTo>
                    <a:pt x="36661" y="66606"/>
                  </a:lnTo>
                  <a:cubicBezTo>
                    <a:pt x="36537" y="66606"/>
                    <a:pt x="36476" y="66575"/>
                    <a:pt x="36445" y="66452"/>
                  </a:cubicBezTo>
                  <a:cubicBezTo>
                    <a:pt x="36322" y="66174"/>
                    <a:pt x="36260" y="65897"/>
                    <a:pt x="36291" y="65620"/>
                  </a:cubicBezTo>
                  <a:cubicBezTo>
                    <a:pt x="36291" y="65527"/>
                    <a:pt x="36322" y="65466"/>
                    <a:pt x="36414" y="65404"/>
                  </a:cubicBezTo>
                  <a:close/>
                  <a:moveTo>
                    <a:pt x="40388" y="69039"/>
                  </a:moveTo>
                  <a:cubicBezTo>
                    <a:pt x="40481" y="69101"/>
                    <a:pt x="40542" y="69132"/>
                    <a:pt x="40573" y="69163"/>
                  </a:cubicBezTo>
                  <a:lnTo>
                    <a:pt x="40604" y="69224"/>
                  </a:lnTo>
                  <a:lnTo>
                    <a:pt x="40542" y="69255"/>
                  </a:lnTo>
                  <a:cubicBezTo>
                    <a:pt x="40450" y="69224"/>
                    <a:pt x="40388" y="69163"/>
                    <a:pt x="40388" y="69039"/>
                  </a:cubicBezTo>
                  <a:close/>
                  <a:moveTo>
                    <a:pt x="41159" y="69840"/>
                  </a:moveTo>
                  <a:lnTo>
                    <a:pt x="41189" y="69902"/>
                  </a:lnTo>
                  <a:lnTo>
                    <a:pt x="41189" y="69933"/>
                  </a:lnTo>
                  <a:lnTo>
                    <a:pt x="41159" y="69871"/>
                  </a:lnTo>
                  <a:lnTo>
                    <a:pt x="41159" y="69840"/>
                  </a:lnTo>
                  <a:close/>
                  <a:moveTo>
                    <a:pt x="45595" y="69840"/>
                  </a:moveTo>
                  <a:lnTo>
                    <a:pt x="45626" y="69871"/>
                  </a:lnTo>
                  <a:cubicBezTo>
                    <a:pt x="45626" y="69902"/>
                    <a:pt x="45626" y="69964"/>
                    <a:pt x="45595" y="69994"/>
                  </a:cubicBezTo>
                  <a:lnTo>
                    <a:pt x="45564" y="70056"/>
                  </a:lnTo>
                  <a:lnTo>
                    <a:pt x="45502" y="69994"/>
                  </a:lnTo>
                  <a:lnTo>
                    <a:pt x="45533" y="69871"/>
                  </a:lnTo>
                  <a:lnTo>
                    <a:pt x="45595" y="69840"/>
                  </a:lnTo>
                  <a:close/>
                  <a:moveTo>
                    <a:pt x="42114" y="70087"/>
                  </a:moveTo>
                  <a:lnTo>
                    <a:pt x="42083" y="70148"/>
                  </a:lnTo>
                  <a:lnTo>
                    <a:pt x="42083" y="70118"/>
                  </a:lnTo>
                  <a:lnTo>
                    <a:pt x="42083" y="70087"/>
                  </a:lnTo>
                  <a:close/>
                  <a:moveTo>
                    <a:pt x="44424" y="69810"/>
                  </a:moveTo>
                  <a:cubicBezTo>
                    <a:pt x="44517" y="69933"/>
                    <a:pt x="44547" y="70087"/>
                    <a:pt x="44517" y="70241"/>
                  </a:cubicBezTo>
                  <a:cubicBezTo>
                    <a:pt x="44362" y="70148"/>
                    <a:pt x="44362" y="69994"/>
                    <a:pt x="44301" y="69840"/>
                  </a:cubicBezTo>
                  <a:lnTo>
                    <a:pt x="44362" y="69810"/>
                  </a:lnTo>
                  <a:close/>
                  <a:moveTo>
                    <a:pt x="42175" y="70303"/>
                  </a:moveTo>
                  <a:lnTo>
                    <a:pt x="42206" y="70333"/>
                  </a:lnTo>
                  <a:lnTo>
                    <a:pt x="42175" y="70333"/>
                  </a:lnTo>
                  <a:lnTo>
                    <a:pt x="42175" y="70303"/>
                  </a:lnTo>
                  <a:close/>
                  <a:moveTo>
                    <a:pt x="41189" y="70272"/>
                  </a:moveTo>
                  <a:cubicBezTo>
                    <a:pt x="41251" y="70364"/>
                    <a:pt x="41343" y="70426"/>
                    <a:pt x="41436" y="70518"/>
                  </a:cubicBezTo>
                  <a:cubicBezTo>
                    <a:pt x="41220" y="70487"/>
                    <a:pt x="41220" y="70487"/>
                    <a:pt x="41189" y="70272"/>
                  </a:cubicBezTo>
                  <a:close/>
                  <a:moveTo>
                    <a:pt x="42268" y="70518"/>
                  </a:moveTo>
                  <a:lnTo>
                    <a:pt x="42268" y="70549"/>
                  </a:lnTo>
                  <a:lnTo>
                    <a:pt x="42298" y="70611"/>
                  </a:lnTo>
                  <a:lnTo>
                    <a:pt x="42237" y="70580"/>
                  </a:lnTo>
                  <a:lnTo>
                    <a:pt x="42268" y="70518"/>
                  </a:lnTo>
                  <a:close/>
                  <a:moveTo>
                    <a:pt x="42298" y="70641"/>
                  </a:moveTo>
                  <a:lnTo>
                    <a:pt x="42329" y="70703"/>
                  </a:lnTo>
                  <a:lnTo>
                    <a:pt x="42298" y="70734"/>
                  </a:lnTo>
                  <a:lnTo>
                    <a:pt x="42298" y="70703"/>
                  </a:lnTo>
                  <a:lnTo>
                    <a:pt x="42298" y="70641"/>
                  </a:lnTo>
                  <a:close/>
                  <a:moveTo>
                    <a:pt x="42514" y="66791"/>
                  </a:moveTo>
                  <a:lnTo>
                    <a:pt x="42514" y="66791"/>
                  </a:lnTo>
                  <a:cubicBezTo>
                    <a:pt x="42668" y="66945"/>
                    <a:pt x="42791" y="67037"/>
                    <a:pt x="42915" y="67160"/>
                  </a:cubicBezTo>
                  <a:cubicBezTo>
                    <a:pt x="43192" y="67499"/>
                    <a:pt x="43592" y="67653"/>
                    <a:pt x="44024" y="67715"/>
                  </a:cubicBezTo>
                  <a:cubicBezTo>
                    <a:pt x="44178" y="67746"/>
                    <a:pt x="44362" y="67746"/>
                    <a:pt x="44547" y="67776"/>
                  </a:cubicBezTo>
                  <a:cubicBezTo>
                    <a:pt x="44609" y="67807"/>
                    <a:pt x="44671" y="67807"/>
                    <a:pt x="44701" y="67869"/>
                  </a:cubicBezTo>
                  <a:cubicBezTo>
                    <a:pt x="44763" y="68023"/>
                    <a:pt x="44825" y="68146"/>
                    <a:pt x="44917" y="68300"/>
                  </a:cubicBezTo>
                  <a:cubicBezTo>
                    <a:pt x="45009" y="68454"/>
                    <a:pt x="44732" y="68885"/>
                    <a:pt x="44547" y="68885"/>
                  </a:cubicBezTo>
                  <a:lnTo>
                    <a:pt x="44362" y="68885"/>
                  </a:lnTo>
                  <a:cubicBezTo>
                    <a:pt x="44208" y="68885"/>
                    <a:pt x="44085" y="68885"/>
                    <a:pt x="43993" y="69009"/>
                  </a:cubicBezTo>
                  <a:lnTo>
                    <a:pt x="43993" y="69039"/>
                  </a:lnTo>
                  <a:cubicBezTo>
                    <a:pt x="43993" y="69070"/>
                    <a:pt x="44024" y="69070"/>
                    <a:pt x="44054" y="69070"/>
                  </a:cubicBezTo>
                  <a:lnTo>
                    <a:pt x="44270" y="69070"/>
                  </a:lnTo>
                  <a:cubicBezTo>
                    <a:pt x="44517" y="69070"/>
                    <a:pt x="44671" y="69163"/>
                    <a:pt x="44825" y="69409"/>
                  </a:cubicBezTo>
                  <a:cubicBezTo>
                    <a:pt x="45040" y="69779"/>
                    <a:pt x="45071" y="70179"/>
                    <a:pt x="44979" y="70580"/>
                  </a:cubicBezTo>
                  <a:cubicBezTo>
                    <a:pt x="44948" y="70765"/>
                    <a:pt x="44886" y="70949"/>
                    <a:pt x="44701" y="71042"/>
                  </a:cubicBezTo>
                  <a:lnTo>
                    <a:pt x="44640" y="70980"/>
                  </a:lnTo>
                  <a:cubicBezTo>
                    <a:pt x="44609" y="70919"/>
                    <a:pt x="44578" y="70857"/>
                    <a:pt x="44486" y="70857"/>
                  </a:cubicBezTo>
                  <a:lnTo>
                    <a:pt x="44332" y="70857"/>
                  </a:lnTo>
                  <a:cubicBezTo>
                    <a:pt x="44208" y="70857"/>
                    <a:pt x="44116" y="70795"/>
                    <a:pt x="44054" y="70703"/>
                  </a:cubicBezTo>
                  <a:cubicBezTo>
                    <a:pt x="43777" y="70457"/>
                    <a:pt x="43716" y="69902"/>
                    <a:pt x="43931" y="69563"/>
                  </a:cubicBezTo>
                  <a:lnTo>
                    <a:pt x="43931" y="69532"/>
                  </a:lnTo>
                  <a:lnTo>
                    <a:pt x="44054" y="69563"/>
                  </a:lnTo>
                  <a:cubicBezTo>
                    <a:pt x="44085" y="69625"/>
                    <a:pt x="44116" y="69686"/>
                    <a:pt x="44054" y="69748"/>
                  </a:cubicBezTo>
                  <a:cubicBezTo>
                    <a:pt x="43962" y="69902"/>
                    <a:pt x="43962" y="70056"/>
                    <a:pt x="43993" y="70210"/>
                  </a:cubicBezTo>
                  <a:cubicBezTo>
                    <a:pt x="44024" y="70426"/>
                    <a:pt x="44147" y="70580"/>
                    <a:pt x="44393" y="70611"/>
                  </a:cubicBezTo>
                  <a:cubicBezTo>
                    <a:pt x="44424" y="70641"/>
                    <a:pt x="44486" y="70611"/>
                    <a:pt x="44517" y="70672"/>
                  </a:cubicBezTo>
                  <a:cubicBezTo>
                    <a:pt x="44547" y="70703"/>
                    <a:pt x="44578" y="70734"/>
                    <a:pt x="44609" y="70734"/>
                  </a:cubicBezTo>
                  <a:cubicBezTo>
                    <a:pt x="44640" y="70734"/>
                    <a:pt x="44671" y="70703"/>
                    <a:pt x="44701" y="70641"/>
                  </a:cubicBezTo>
                  <a:cubicBezTo>
                    <a:pt x="44917" y="70241"/>
                    <a:pt x="44794" y="69748"/>
                    <a:pt x="44578" y="69532"/>
                  </a:cubicBezTo>
                  <a:cubicBezTo>
                    <a:pt x="44486" y="69440"/>
                    <a:pt x="44393" y="69347"/>
                    <a:pt x="44270" y="69347"/>
                  </a:cubicBezTo>
                  <a:cubicBezTo>
                    <a:pt x="44208" y="69347"/>
                    <a:pt x="44178" y="69347"/>
                    <a:pt x="44116" y="69378"/>
                  </a:cubicBezTo>
                  <a:lnTo>
                    <a:pt x="44054" y="69378"/>
                  </a:lnTo>
                  <a:cubicBezTo>
                    <a:pt x="43993" y="69378"/>
                    <a:pt x="43993" y="69347"/>
                    <a:pt x="43962" y="69286"/>
                  </a:cubicBezTo>
                  <a:cubicBezTo>
                    <a:pt x="43931" y="69224"/>
                    <a:pt x="43993" y="69163"/>
                    <a:pt x="43931" y="69101"/>
                  </a:cubicBezTo>
                  <a:lnTo>
                    <a:pt x="43870" y="69101"/>
                  </a:lnTo>
                  <a:cubicBezTo>
                    <a:pt x="43839" y="69101"/>
                    <a:pt x="43808" y="69132"/>
                    <a:pt x="43777" y="69163"/>
                  </a:cubicBezTo>
                  <a:cubicBezTo>
                    <a:pt x="43685" y="69255"/>
                    <a:pt x="43623" y="69409"/>
                    <a:pt x="43561" y="69532"/>
                  </a:cubicBezTo>
                  <a:cubicBezTo>
                    <a:pt x="43531" y="69594"/>
                    <a:pt x="43500" y="69656"/>
                    <a:pt x="43407" y="69656"/>
                  </a:cubicBezTo>
                  <a:lnTo>
                    <a:pt x="43377" y="69656"/>
                  </a:lnTo>
                  <a:cubicBezTo>
                    <a:pt x="43007" y="68762"/>
                    <a:pt x="42668" y="67807"/>
                    <a:pt x="42514" y="66791"/>
                  </a:cubicBezTo>
                  <a:close/>
                  <a:moveTo>
                    <a:pt x="42422" y="70919"/>
                  </a:moveTo>
                  <a:cubicBezTo>
                    <a:pt x="42452" y="70980"/>
                    <a:pt x="42514" y="71011"/>
                    <a:pt x="42514" y="71073"/>
                  </a:cubicBezTo>
                  <a:lnTo>
                    <a:pt x="42483" y="71103"/>
                  </a:lnTo>
                  <a:cubicBezTo>
                    <a:pt x="42422" y="71073"/>
                    <a:pt x="42422" y="71042"/>
                    <a:pt x="42391" y="70980"/>
                  </a:cubicBezTo>
                  <a:lnTo>
                    <a:pt x="42391" y="70919"/>
                  </a:lnTo>
                  <a:close/>
                  <a:moveTo>
                    <a:pt x="23414" y="71720"/>
                  </a:moveTo>
                  <a:lnTo>
                    <a:pt x="23414" y="71720"/>
                  </a:lnTo>
                  <a:cubicBezTo>
                    <a:pt x="23445" y="71812"/>
                    <a:pt x="23383" y="71843"/>
                    <a:pt x="23321" y="71874"/>
                  </a:cubicBezTo>
                  <a:cubicBezTo>
                    <a:pt x="23321" y="71812"/>
                    <a:pt x="23352" y="71750"/>
                    <a:pt x="23414" y="71720"/>
                  </a:cubicBezTo>
                  <a:close/>
                  <a:moveTo>
                    <a:pt x="40388" y="71781"/>
                  </a:moveTo>
                  <a:lnTo>
                    <a:pt x="40450" y="71935"/>
                  </a:lnTo>
                  <a:lnTo>
                    <a:pt x="40542" y="71935"/>
                  </a:lnTo>
                  <a:lnTo>
                    <a:pt x="40573" y="71997"/>
                  </a:lnTo>
                  <a:lnTo>
                    <a:pt x="40512" y="72028"/>
                  </a:lnTo>
                  <a:lnTo>
                    <a:pt x="40450" y="71966"/>
                  </a:lnTo>
                  <a:cubicBezTo>
                    <a:pt x="40358" y="71935"/>
                    <a:pt x="40388" y="71843"/>
                    <a:pt x="40388" y="71781"/>
                  </a:cubicBezTo>
                  <a:close/>
                  <a:moveTo>
                    <a:pt x="43500" y="70025"/>
                  </a:moveTo>
                  <a:cubicBezTo>
                    <a:pt x="43500" y="70118"/>
                    <a:pt x="43500" y="70241"/>
                    <a:pt x="43531" y="70333"/>
                  </a:cubicBezTo>
                  <a:cubicBezTo>
                    <a:pt x="43592" y="70611"/>
                    <a:pt x="43716" y="70888"/>
                    <a:pt x="43931" y="71103"/>
                  </a:cubicBezTo>
                  <a:cubicBezTo>
                    <a:pt x="44085" y="71258"/>
                    <a:pt x="44270" y="71319"/>
                    <a:pt x="44455" y="71319"/>
                  </a:cubicBezTo>
                  <a:cubicBezTo>
                    <a:pt x="44547" y="71319"/>
                    <a:pt x="44640" y="71319"/>
                    <a:pt x="44732" y="71288"/>
                  </a:cubicBezTo>
                  <a:cubicBezTo>
                    <a:pt x="44763" y="71258"/>
                    <a:pt x="44825" y="71227"/>
                    <a:pt x="44948" y="71196"/>
                  </a:cubicBezTo>
                  <a:lnTo>
                    <a:pt x="44948" y="71196"/>
                  </a:lnTo>
                  <a:cubicBezTo>
                    <a:pt x="44763" y="71627"/>
                    <a:pt x="44640" y="71966"/>
                    <a:pt x="44486" y="72305"/>
                  </a:cubicBezTo>
                  <a:lnTo>
                    <a:pt x="44455" y="72274"/>
                  </a:lnTo>
                  <a:cubicBezTo>
                    <a:pt x="44054" y="71658"/>
                    <a:pt x="43685" y="71011"/>
                    <a:pt x="43315" y="70364"/>
                  </a:cubicBezTo>
                  <a:cubicBezTo>
                    <a:pt x="43223" y="70241"/>
                    <a:pt x="43253" y="70179"/>
                    <a:pt x="43500" y="70025"/>
                  </a:cubicBezTo>
                  <a:close/>
                  <a:moveTo>
                    <a:pt x="44393" y="72459"/>
                  </a:moveTo>
                  <a:lnTo>
                    <a:pt x="44424" y="72490"/>
                  </a:lnTo>
                  <a:lnTo>
                    <a:pt x="44393" y="72551"/>
                  </a:lnTo>
                  <a:lnTo>
                    <a:pt x="44393" y="72490"/>
                  </a:lnTo>
                  <a:lnTo>
                    <a:pt x="44393" y="72459"/>
                  </a:lnTo>
                  <a:close/>
                  <a:moveTo>
                    <a:pt x="41251" y="72521"/>
                  </a:moveTo>
                  <a:cubicBezTo>
                    <a:pt x="41282" y="72644"/>
                    <a:pt x="41189" y="72675"/>
                    <a:pt x="41189" y="72705"/>
                  </a:cubicBezTo>
                  <a:cubicBezTo>
                    <a:pt x="41189" y="72675"/>
                    <a:pt x="41189" y="72613"/>
                    <a:pt x="41251" y="72521"/>
                  </a:cubicBezTo>
                  <a:close/>
                  <a:moveTo>
                    <a:pt x="23075" y="72213"/>
                  </a:moveTo>
                  <a:lnTo>
                    <a:pt x="23075" y="72213"/>
                  </a:lnTo>
                  <a:cubicBezTo>
                    <a:pt x="22921" y="72459"/>
                    <a:pt x="22736" y="72644"/>
                    <a:pt x="22489" y="72736"/>
                  </a:cubicBezTo>
                  <a:lnTo>
                    <a:pt x="22397" y="72705"/>
                  </a:lnTo>
                  <a:lnTo>
                    <a:pt x="22428" y="72644"/>
                  </a:lnTo>
                  <a:cubicBezTo>
                    <a:pt x="22582" y="72428"/>
                    <a:pt x="22828" y="72336"/>
                    <a:pt x="23075" y="72213"/>
                  </a:cubicBezTo>
                  <a:close/>
                  <a:moveTo>
                    <a:pt x="44332" y="72675"/>
                  </a:moveTo>
                  <a:lnTo>
                    <a:pt x="44362" y="72705"/>
                  </a:lnTo>
                  <a:lnTo>
                    <a:pt x="44301" y="72798"/>
                  </a:lnTo>
                  <a:lnTo>
                    <a:pt x="44301" y="72675"/>
                  </a:lnTo>
                  <a:close/>
                  <a:moveTo>
                    <a:pt x="44301" y="72798"/>
                  </a:moveTo>
                  <a:cubicBezTo>
                    <a:pt x="44301" y="72890"/>
                    <a:pt x="44301" y="72952"/>
                    <a:pt x="44208" y="73014"/>
                  </a:cubicBezTo>
                  <a:cubicBezTo>
                    <a:pt x="44208" y="72952"/>
                    <a:pt x="44178" y="72860"/>
                    <a:pt x="44301" y="72798"/>
                  </a:cubicBezTo>
                  <a:close/>
                  <a:moveTo>
                    <a:pt x="44208" y="73044"/>
                  </a:moveTo>
                  <a:cubicBezTo>
                    <a:pt x="44208" y="73044"/>
                    <a:pt x="44208" y="73075"/>
                    <a:pt x="44208" y="73075"/>
                  </a:cubicBezTo>
                  <a:lnTo>
                    <a:pt x="44178" y="73075"/>
                  </a:lnTo>
                  <a:lnTo>
                    <a:pt x="44208" y="73044"/>
                  </a:lnTo>
                  <a:close/>
                  <a:moveTo>
                    <a:pt x="41251" y="72983"/>
                  </a:moveTo>
                  <a:cubicBezTo>
                    <a:pt x="41343" y="73044"/>
                    <a:pt x="41436" y="73137"/>
                    <a:pt x="41559" y="73229"/>
                  </a:cubicBezTo>
                  <a:cubicBezTo>
                    <a:pt x="41343" y="73229"/>
                    <a:pt x="41251" y="73137"/>
                    <a:pt x="41251" y="72983"/>
                  </a:cubicBezTo>
                  <a:close/>
                  <a:moveTo>
                    <a:pt x="42298" y="73383"/>
                  </a:moveTo>
                  <a:cubicBezTo>
                    <a:pt x="42298" y="73599"/>
                    <a:pt x="42268" y="73691"/>
                    <a:pt x="42268" y="73784"/>
                  </a:cubicBezTo>
                  <a:cubicBezTo>
                    <a:pt x="42268" y="73691"/>
                    <a:pt x="42206" y="73568"/>
                    <a:pt x="42298" y="73383"/>
                  </a:cubicBezTo>
                  <a:close/>
                  <a:moveTo>
                    <a:pt x="42329" y="73969"/>
                  </a:moveTo>
                  <a:lnTo>
                    <a:pt x="42452" y="74061"/>
                  </a:lnTo>
                  <a:lnTo>
                    <a:pt x="42391" y="74092"/>
                  </a:lnTo>
                  <a:cubicBezTo>
                    <a:pt x="42360" y="74092"/>
                    <a:pt x="42329" y="74030"/>
                    <a:pt x="42298" y="73999"/>
                  </a:cubicBezTo>
                  <a:lnTo>
                    <a:pt x="42329" y="73969"/>
                  </a:lnTo>
                  <a:close/>
                  <a:moveTo>
                    <a:pt x="43438" y="74215"/>
                  </a:moveTo>
                  <a:lnTo>
                    <a:pt x="43438" y="74646"/>
                  </a:lnTo>
                  <a:cubicBezTo>
                    <a:pt x="43346" y="74492"/>
                    <a:pt x="43377" y="74369"/>
                    <a:pt x="43438" y="74215"/>
                  </a:cubicBezTo>
                  <a:close/>
                  <a:moveTo>
                    <a:pt x="43438" y="74646"/>
                  </a:moveTo>
                  <a:cubicBezTo>
                    <a:pt x="43561" y="74677"/>
                    <a:pt x="43623" y="74770"/>
                    <a:pt x="43808" y="74862"/>
                  </a:cubicBezTo>
                  <a:lnTo>
                    <a:pt x="43685" y="74862"/>
                  </a:lnTo>
                  <a:cubicBezTo>
                    <a:pt x="43531" y="74862"/>
                    <a:pt x="43469" y="74770"/>
                    <a:pt x="43438" y="74646"/>
                  </a:cubicBezTo>
                  <a:close/>
                  <a:moveTo>
                    <a:pt x="44609" y="74585"/>
                  </a:moveTo>
                  <a:cubicBezTo>
                    <a:pt x="44640" y="74585"/>
                    <a:pt x="44640" y="74585"/>
                    <a:pt x="44671" y="74616"/>
                  </a:cubicBezTo>
                  <a:lnTo>
                    <a:pt x="44609" y="74646"/>
                  </a:lnTo>
                  <a:cubicBezTo>
                    <a:pt x="44609" y="74770"/>
                    <a:pt x="44609" y="74893"/>
                    <a:pt x="44609" y="75016"/>
                  </a:cubicBezTo>
                  <a:cubicBezTo>
                    <a:pt x="44517" y="74893"/>
                    <a:pt x="44486" y="74770"/>
                    <a:pt x="44609" y="74646"/>
                  </a:cubicBezTo>
                  <a:cubicBezTo>
                    <a:pt x="44609" y="74616"/>
                    <a:pt x="44609" y="74585"/>
                    <a:pt x="44609" y="74585"/>
                  </a:cubicBezTo>
                  <a:close/>
                  <a:moveTo>
                    <a:pt x="44609" y="75047"/>
                  </a:moveTo>
                  <a:cubicBezTo>
                    <a:pt x="44701" y="75078"/>
                    <a:pt x="44763" y="75170"/>
                    <a:pt x="44855" y="75232"/>
                  </a:cubicBezTo>
                  <a:lnTo>
                    <a:pt x="44855" y="75293"/>
                  </a:lnTo>
                  <a:lnTo>
                    <a:pt x="44794" y="75293"/>
                  </a:lnTo>
                  <a:cubicBezTo>
                    <a:pt x="44671" y="75232"/>
                    <a:pt x="44609" y="75170"/>
                    <a:pt x="44609" y="75047"/>
                  </a:cubicBezTo>
                  <a:close/>
                  <a:moveTo>
                    <a:pt x="46796" y="76803"/>
                  </a:moveTo>
                  <a:lnTo>
                    <a:pt x="46765" y="76864"/>
                  </a:lnTo>
                  <a:lnTo>
                    <a:pt x="46765" y="76803"/>
                  </a:lnTo>
                  <a:close/>
                  <a:moveTo>
                    <a:pt x="44270" y="76618"/>
                  </a:moveTo>
                  <a:cubicBezTo>
                    <a:pt x="44270" y="76741"/>
                    <a:pt x="44270" y="76864"/>
                    <a:pt x="44301" y="76988"/>
                  </a:cubicBezTo>
                  <a:cubicBezTo>
                    <a:pt x="44208" y="76834"/>
                    <a:pt x="44208" y="76834"/>
                    <a:pt x="44270" y="76618"/>
                  </a:cubicBezTo>
                  <a:close/>
                  <a:moveTo>
                    <a:pt x="46765" y="76895"/>
                  </a:moveTo>
                  <a:lnTo>
                    <a:pt x="46765" y="76895"/>
                  </a:lnTo>
                  <a:cubicBezTo>
                    <a:pt x="46735" y="76957"/>
                    <a:pt x="46765" y="77049"/>
                    <a:pt x="46704" y="77111"/>
                  </a:cubicBezTo>
                  <a:lnTo>
                    <a:pt x="46704" y="77080"/>
                  </a:lnTo>
                  <a:cubicBezTo>
                    <a:pt x="46704" y="77018"/>
                    <a:pt x="46642" y="76926"/>
                    <a:pt x="46765" y="76895"/>
                  </a:cubicBezTo>
                  <a:close/>
                  <a:moveTo>
                    <a:pt x="44301" y="77018"/>
                  </a:moveTo>
                  <a:lnTo>
                    <a:pt x="44301" y="77018"/>
                  </a:lnTo>
                  <a:cubicBezTo>
                    <a:pt x="44393" y="77080"/>
                    <a:pt x="44455" y="77142"/>
                    <a:pt x="44547" y="77203"/>
                  </a:cubicBezTo>
                  <a:lnTo>
                    <a:pt x="44547" y="77234"/>
                  </a:lnTo>
                  <a:lnTo>
                    <a:pt x="44486" y="77265"/>
                  </a:lnTo>
                  <a:cubicBezTo>
                    <a:pt x="44362" y="77234"/>
                    <a:pt x="44270" y="77172"/>
                    <a:pt x="44301" y="77018"/>
                  </a:cubicBezTo>
                  <a:close/>
                  <a:moveTo>
                    <a:pt x="45533" y="76926"/>
                  </a:moveTo>
                  <a:lnTo>
                    <a:pt x="45533" y="76926"/>
                  </a:lnTo>
                  <a:cubicBezTo>
                    <a:pt x="45502" y="77049"/>
                    <a:pt x="45502" y="77203"/>
                    <a:pt x="45533" y="77327"/>
                  </a:cubicBezTo>
                  <a:cubicBezTo>
                    <a:pt x="45441" y="77142"/>
                    <a:pt x="45441" y="77111"/>
                    <a:pt x="45533" y="76926"/>
                  </a:cubicBezTo>
                  <a:close/>
                  <a:moveTo>
                    <a:pt x="46765" y="77234"/>
                  </a:moveTo>
                  <a:lnTo>
                    <a:pt x="46765" y="77234"/>
                  </a:lnTo>
                  <a:cubicBezTo>
                    <a:pt x="46889" y="77327"/>
                    <a:pt x="46981" y="77388"/>
                    <a:pt x="47073" y="77450"/>
                  </a:cubicBezTo>
                  <a:lnTo>
                    <a:pt x="47073" y="77542"/>
                  </a:lnTo>
                  <a:lnTo>
                    <a:pt x="47012" y="77542"/>
                  </a:lnTo>
                  <a:cubicBezTo>
                    <a:pt x="46889" y="77511"/>
                    <a:pt x="46796" y="77450"/>
                    <a:pt x="46765" y="77234"/>
                  </a:cubicBezTo>
                  <a:close/>
                  <a:moveTo>
                    <a:pt x="45533" y="77357"/>
                  </a:moveTo>
                  <a:lnTo>
                    <a:pt x="45533" y="77357"/>
                  </a:lnTo>
                  <a:cubicBezTo>
                    <a:pt x="45626" y="77419"/>
                    <a:pt x="45687" y="77481"/>
                    <a:pt x="45780" y="77542"/>
                  </a:cubicBezTo>
                  <a:lnTo>
                    <a:pt x="45810" y="77604"/>
                  </a:lnTo>
                  <a:lnTo>
                    <a:pt x="45718" y="77604"/>
                  </a:lnTo>
                  <a:cubicBezTo>
                    <a:pt x="45595" y="77573"/>
                    <a:pt x="45502" y="77481"/>
                    <a:pt x="45533" y="77357"/>
                  </a:cubicBezTo>
                  <a:close/>
                  <a:moveTo>
                    <a:pt x="46919" y="79206"/>
                  </a:moveTo>
                  <a:lnTo>
                    <a:pt x="46919" y="79206"/>
                  </a:lnTo>
                  <a:cubicBezTo>
                    <a:pt x="47104" y="79237"/>
                    <a:pt x="47197" y="79267"/>
                    <a:pt x="47289" y="79360"/>
                  </a:cubicBezTo>
                  <a:lnTo>
                    <a:pt x="47289" y="79421"/>
                  </a:lnTo>
                  <a:lnTo>
                    <a:pt x="47228" y="79421"/>
                  </a:lnTo>
                  <a:cubicBezTo>
                    <a:pt x="47135" y="79391"/>
                    <a:pt x="47043" y="79329"/>
                    <a:pt x="46919" y="79206"/>
                  </a:cubicBezTo>
                  <a:close/>
                  <a:moveTo>
                    <a:pt x="35891" y="63956"/>
                  </a:moveTo>
                  <a:cubicBezTo>
                    <a:pt x="35891" y="64850"/>
                    <a:pt x="35921" y="65743"/>
                    <a:pt x="36014" y="66636"/>
                  </a:cubicBezTo>
                  <a:cubicBezTo>
                    <a:pt x="36014" y="66914"/>
                    <a:pt x="36045" y="67160"/>
                    <a:pt x="36075" y="67407"/>
                  </a:cubicBezTo>
                  <a:cubicBezTo>
                    <a:pt x="36199" y="68208"/>
                    <a:pt x="36291" y="68978"/>
                    <a:pt x="36445" y="69779"/>
                  </a:cubicBezTo>
                  <a:cubicBezTo>
                    <a:pt x="36661" y="70919"/>
                    <a:pt x="36938" y="72059"/>
                    <a:pt x="37308" y="73168"/>
                  </a:cubicBezTo>
                  <a:cubicBezTo>
                    <a:pt x="37708" y="74492"/>
                    <a:pt x="38232" y="75817"/>
                    <a:pt x="38817" y="77080"/>
                  </a:cubicBezTo>
                  <a:cubicBezTo>
                    <a:pt x="39187" y="77881"/>
                    <a:pt x="39587" y="78651"/>
                    <a:pt x="40049" y="79391"/>
                  </a:cubicBezTo>
                  <a:cubicBezTo>
                    <a:pt x="40358" y="79945"/>
                    <a:pt x="40696" y="80500"/>
                    <a:pt x="41097" y="81023"/>
                  </a:cubicBezTo>
                  <a:cubicBezTo>
                    <a:pt x="41651" y="81794"/>
                    <a:pt x="42237" y="82564"/>
                    <a:pt x="42915" y="83242"/>
                  </a:cubicBezTo>
                  <a:cubicBezTo>
                    <a:pt x="42976" y="83334"/>
                    <a:pt x="43038" y="83396"/>
                    <a:pt x="43099" y="83488"/>
                  </a:cubicBezTo>
                  <a:cubicBezTo>
                    <a:pt x="43623" y="84012"/>
                    <a:pt x="44147" y="84505"/>
                    <a:pt x="44732" y="84967"/>
                  </a:cubicBezTo>
                  <a:cubicBezTo>
                    <a:pt x="45472" y="85583"/>
                    <a:pt x="46273" y="86107"/>
                    <a:pt x="47135" y="86599"/>
                  </a:cubicBezTo>
                  <a:cubicBezTo>
                    <a:pt x="47720" y="86938"/>
                    <a:pt x="48337" y="87216"/>
                    <a:pt x="48984" y="87462"/>
                  </a:cubicBezTo>
                  <a:cubicBezTo>
                    <a:pt x="49261" y="87554"/>
                    <a:pt x="49538" y="87647"/>
                    <a:pt x="49815" y="87739"/>
                  </a:cubicBezTo>
                  <a:lnTo>
                    <a:pt x="49815" y="87092"/>
                  </a:lnTo>
                  <a:cubicBezTo>
                    <a:pt x="49446" y="86969"/>
                    <a:pt x="49107" y="86846"/>
                    <a:pt x="48768" y="86661"/>
                  </a:cubicBezTo>
                  <a:cubicBezTo>
                    <a:pt x="47936" y="86291"/>
                    <a:pt x="47135" y="85829"/>
                    <a:pt x="46365" y="85306"/>
                  </a:cubicBezTo>
                  <a:cubicBezTo>
                    <a:pt x="45656" y="84843"/>
                    <a:pt x="45009" y="84289"/>
                    <a:pt x="44362" y="83704"/>
                  </a:cubicBezTo>
                  <a:cubicBezTo>
                    <a:pt x="43808" y="83211"/>
                    <a:pt x="43284" y="82656"/>
                    <a:pt x="42822" y="82102"/>
                  </a:cubicBezTo>
                  <a:cubicBezTo>
                    <a:pt x="42175" y="81362"/>
                    <a:pt x="41590" y="80623"/>
                    <a:pt x="41066" y="79791"/>
                  </a:cubicBezTo>
                  <a:cubicBezTo>
                    <a:pt x="40542" y="78990"/>
                    <a:pt x="40049" y="78158"/>
                    <a:pt x="39618" y="77265"/>
                  </a:cubicBezTo>
                  <a:cubicBezTo>
                    <a:pt x="38817" y="75632"/>
                    <a:pt x="38170" y="73938"/>
                    <a:pt x="37708" y="72182"/>
                  </a:cubicBezTo>
                  <a:cubicBezTo>
                    <a:pt x="37400" y="71103"/>
                    <a:pt x="37184" y="70025"/>
                    <a:pt x="37030" y="68916"/>
                  </a:cubicBezTo>
                  <a:cubicBezTo>
                    <a:pt x="36938" y="68392"/>
                    <a:pt x="36907" y="67869"/>
                    <a:pt x="36846" y="67345"/>
                  </a:cubicBezTo>
                  <a:cubicBezTo>
                    <a:pt x="36815" y="67283"/>
                    <a:pt x="36815" y="67222"/>
                    <a:pt x="36815" y="67160"/>
                  </a:cubicBezTo>
                  <a:cubicBezTo>
                    <a:pt x="36815" y="67037"/>
                    <a:pt x="36846" y="67006"/>
                    <a:pt x="36938" y="67006"/>
                  </a:cubicBezTo>
                  <a:cubicBezTo>
                    <a:pt x="37154" y="67006"/>
                    <a:pt x="37184" y="67006"/>
                    <a:pt x="37215" y="67253"/>
                  </a:cubicBezTo>
                  <a:cubicBezTo>
                    <a:pt x="37308" y="67992"/>
                    <a:pt x="37369" y="68731"/>
                    <a:pt x="37523" y="69440"/>
                  </a:cubicBezTo>
                  <a:cubicBezTo>
                    <a:pt x="37770" y="70765"/>
                    <a:pt x="38078" y="72028"/>
                    <a:pt x="38478" y="73291"/>
                  </a:cubicBezTo>
                  <a:cubicBezTo>
                    <a:pt x="38940" y="74708"/>
                    <a:pt x="39495" y="76063"/>
                    <a:pt x="40173" y="77388"/>
                  </a:cubicBezTo>
                  <a:cubicBezTo>
                    <a:pt x="40481" y="77973"/>
                    <a:pt x="40820" y="78559"/>
                    <a:pt x="41189" y="79144"/>
                  </a:cubicBezTo>
                  <a:cubicBezTo>
                    <a:pt x="41744" y="80007"/>
                    <a:pt x="42329" y="80869"/>
                    <a:pt x="43007" y="81640"/>
                  </a:cubicBezTo>
                  <a:cubicBezTo>
                    <a:pt x="43469" y="82163"/>
                    <a:pt x="43931" y="82687"/>
                    <a:pt x="44424" y="83149"/>
                  </a:cubicBezTo>
                  <a:cubicBezTo>
                    <a:pt x="45040" y="83765"/>
                    <a:pt x="45718" y="84289"/>
                    <a:pt x="46427" y="84813"/>
                  </a:cubicBezTo>
                  <a:cubicBezTo>
                    <a:pt x="47289" y="85398"/>
                    <a:pt x="48213" y="85953"/>
                    <a:pt x="49199" y="86322"/>
                  </a:cubicBezTo>
                  <a:cubicBezTo>
                    <a:pt x="49415" y="86415"/>
                    <a:pt x="49600" y="86507"/>
                    <a:pt x="49815" y="86599"/>
                  </a:cubicBezTo>
                  <a:lnTo>
                    <a:pt x="49815" y="79267"/>
                  </a:lnTo>
                  <a:cubicBezTo>
                    <a:pt x="49692" y="79283"/>
                    <a:pt x="49569" y="79283"/>
                    <a:pt x="49446" y="79283"/>
                  </a:cubicBezTo>
                  <a:cubicBezTo>
                    <a:pt x="49322" y="79283"/>
                    <a:pt x="49199" y="79283"/>
                    <a:pt x="49076" y="79298"/>
                  </a:cubicBezTo>
                  <a:cubicBezTo>
                    <a:pt x="48953" y="79298"/>
                    <a:pt x="48891" y="79237"/>
                    <a:pt x="48829" y="79144"/>
                  </a:cubicBezTo>
                  <a:cubicBezTo>
                    <a:pt x="48799" y="79083"/>
                    <a:pt x="48737" y="79021"/>
                    <a:pt x="48706" y="78959"/>
                  </a:cubicBezTo>
                  <a:cubicBezTo>
                    <a:pt x="47690" y="77481"/>
                    <a:pt x="46735" y="76002"/>
                    <a:pt x="45780" y="74492"/>
                  </a:cubicBezTo>
                  <a:cubicBezTo>
                    <a:pt x="45687" y="74400"/>
                    <a:pt x="45595" y="74338"/>
                    <a:pt x="45502" y="74277"/>
                  </a:cubicBezTo>
                  <a:cubicBezTo>
                    <a:pt x="45287" y="74153"/>
                    <a:pt x="45071" y="73999"/>
                    <a:pt x="44886" y="73815"/>
                  </a:cubicBezTo>
                  <a:cubicBezTo>
                    <a:pt x="44640" y="73660"/>
                    <a:pt x="44424" y="73476"/>
                    <a:pt x="44239" y="73260"/>
                  </a:cubicBezTo>
                  <a:cubicBezTo>
                    <a:pt x="44208" y="73229"/>
                    <a:pt x="44208" y="73198"/>
                    <a:pt x="44270" y="73168"/>
                  </a:cubicBezTo>
                  <a:cubicBezTo>
                    <a:pt x="44486" y="73383"/>
                    <a:pt x="44732" y="73537"/>
                    <a:pt x="44917" y="73753"/>
                  </a:cubicBezTo>
                  <a:cubicBezTo>
                    <a:pt x="45133" y="73907"/>
                    <a:pt x="45348" y="74061"/>
                    <a:pt x="45564" y="74215"/>
                  </a:cubicBezTo>
                  <a:cubicBezTo>
                    <a:pt x="45687" y="74307"/>
                    <a:pt x="45841" y="74338"/>
                    <a:pt x="45934" y="74461"/>
                  </a:cubicBezTo>
                  <a:cubicBezTo>
                    <a:pt x="46488" y="74770"/>
                    <a:pt x="47043" y="74985"/>
                    <a:pt x="47659" y="75078"/>
                  </a:cubicBezTo>
                  <a:cubicBezTo>
                    <a:pt x="47874" y="75108"/>
                    <a:pt x="48090" y="75108"/>
                    <a:pt x="48306" y="75108"/>
                  </a:cubicBezTo>
                  <a:cubicBezTo>
                    <a:pt x="48552" y="75108"/>
                    <a:pt x="48799" y="75108"/>
                    <a:pt x="49045" y="75047"/>
                  </a:cubicBezTo>
                  <a:cubicBezTo>
                    <a:pt x="49292" y="74985"/>
                    <a:pt x="49538" y="74893"/>
                    <a:pt x="49815" y="74800"/>
                  </a:cubicBezTo>
                  <a:lnTo>
                    <a:pt x="49815" y="73907"/>
                  </a:lnTo>
                  <a:cubicBezTo>
                    <a:pt x="49723" y="73938"/>
                    <a:pt x="49661" y="73938"/>
                    <a:pt x="49600" y="73938"/>
                  </a:cubicBezTo>
                  <a:cubicBezTo>
                    <a:pt x="49507" y="73953"/>
                    <a:pt x="49415" y="73953"/>
                    <a:pt x="49322" y="73953"/>
                  </a:cubicBezTo>
                  <a:cubicBezTo>
                    <a:pt x="49230" y="73953"/>
                    <a:pt x="49138" y="73953"/>
                    <a:pt x="49045" y="73969"/>
                  </a:cubicBezTo>
                  <a:cubicBezTo>
                    <a:pt x="48953" y="73999"/>
                    <a:pt x="48860" y="73999"/>
                    <a:pt x="48768" y="73999"/>
                  </a:cubicBezTo>
                  <a:cubicBezTo>
                    <a:pt x="48645" y="73999"/>
                    <a:pt x="48491" y="73969"/>
                    <a:pt x="48337" y="73938"/>
                  </a:cubicBezTo>
                  <a:cubicBezTo>
                    <a:pt x="48059" y="73876"/>
                    <a:pt x="47782" y="73876"/>
                    <a:pt x="47505" y="73753"/>
                  </a:cubicBezTo>
                  <a:cubicBezTo>
                    <a:pt x="47012" y="73537"/>
                    <a:pt x="46488" y="73352"/>
                    <a:pt x="46057" y="72983"/>
                  </a:cubicBezTo>
                  <a:cubicBezTo>
                    <a:pt x="45964" y="72921"/>
                    <a:pt x="45903" y="72890"/>
                    <a:pt x="45810" y="72829"/>
                  </a:cubicBezTo>
                  <a:cubicBezTo>
                    <a:pt x="45502" y="72613"/>
                    <a:pt x="45256" y="72336"/>
                    <a:pt x="45009" y="72059"/>
                  </a:cubicBezTo>
                  <a:cubicBezTo>
                    <a:pt x="45102" y="71812"/>
                    <a:pt x="45194" y="71566"/>
                    <a:pt x="45287" y="71319"/>
                  </a:cubicBezTo>
                  <a:cubicBezTo>
                    <a:pt x="45317" y="71227"/>
                    <a:pt x="45379" y="71134"/>
                    <a:pt x="45502" y="71103"/>
                  </a:cubicBezTo>
                  <a:cubicBezTo>
                    <a:pt x="45749" y="71011"/>
                    <a:pt x="45903" y="70795"/>
                    <a:pt x="45995" y="70549"/>
                  </a:cubicBezTo>
                  <a:cubicBezTo>
                    <a:pt x="46026" y="70395"/>
                    <a:pt x="46057" y="70272"/>
                    <a:pt x="46057" y="70118"/>
                  </a:cubicBezTo>
                  <a:cubicBezTo>
                    <a:pt x="46057" y="69994"/>
                    <a:pt x="46088" y="69840"/>
                    <a:pt x="46180" y="69717"/>
                  </a:cubicBezTo>
                  <a:cubicBezTo>
                    <a:pt x="46303" y="69779"/>
                    <a:pt x="46396" y="69810"/>
                    <a:pt x="46519" y="69871"/>
                  </a:cubicBezTo>
                  <a:cubicBezTo>
                    <a:pt x="46796" y="70025"/>
                    <a:pt x="46889" y="70087"/>
                    <a:pt x="47043" y="70087"/>
                  </a:cubicBezTo>
                  <a:cubicBezTo>
                    <a:pt x="47166" y="70087"/>
                    <a:pt x="47289" y="70056"/>
                    <a:pt x="47474" y="69994"/>
                  </a:cubicBezTo>
                  <a:cubicBezTo>
                    <a:pt x="47628" y="69964"/>
                    <a:pt x="47751" y="69902"/>
                    <a:pt x="47874" y="69779"/>
                  </a:cubicBezTo>
                  <a:cubicBezTo>
                    <a:pt x="48059" y="69594"/>
                    <a:pt x="48275" y="69409"/>
                    <a:pt x="48491" y="69224"/>
                  </a:cubicBezTo>
                  <a:cubicBezTo>
                    <a:pt x="48768" y="69471"/>
                    <a:pt x="48922" y="69779"/>
                    <a:pt x="49076" y="70087"/>
                  </a:cubicBezTo>
                  <a:cubicBezTo>
                    <a:pt x="49138" y="70210"/>
                    <a:pt x="49138" y="70303"/>
                    <a:pt x="49076" y="70457"/>
                  </a:cubicBezTo>
                  <a:cubicBezTo>
                    <a:pt x="48891" y="70919"/>
                    <a:pt x="48953" y="71412"/>
                    <a:pt x="49199" y="71843"/>
                  </a:cubicBezTo>
                  <a:cubicBezTo>
                    <a:pt x="49353" y="72089"/>
                    <a:pt x="49446" y="72336"/>
                    <a:pt x="49538" y="72582"/>
                  </a:cubicBezTo>
                  <a:cubicBezTo>
                    <a:pt x="49630" y="72860"/>
                    <a:pt x="49723" y="73137"/>
                    <a:pt x="49815" y="73383"/>
                  </a:cubicBezTo>
                  <a:lnTo>
                    <a:pt x="49815" y="72890"/>
                  </a:lnTo>
                  <a:cubicBezTo>
                    <a:pt x="49754" y="72736"/>
                    <a:pt x="49692" y="72551"/>
                    <a:pt x="49661" y="72397"/>
                  </a:cubicBezTo>
                  <a:lnTo>
                    <a:pt x="49815" y="72397"/>
                  </a:lnTo>
                  <a:lnTo>
                    <a:pt x="49815" y="71935"/>
                  </a:lnTo>
                  <a:cubicBezTo>
                    <a:pt x="49569" y="71843"/>
                    <a:pt x="49476" y="71658"/>
                    <a:pt x="49384" y="71442"/>
                  </a:cubicBezTo>
                  <a:cubicBezTo>
                    <a:pt x="49322" y="71258"/>
                    <a:pt x="49261" y="71042"/>
                    <a:pt x="49353" y="70795"/>
                  </a:cubicBezTo>
                  <a:cubicBezTo>
                    <a:pt x="49384" y="70734"/>
                    <a:pt x="49384" y="70641"/>
                    <a:pt x="49322" y="70549"/>
                  </a:cubicBezTo>
                  <a:cubicBezTo>
                    <a:pt x="49199" y="70457"/>
                    <a:pt x="49261" y="70364"/>
                    <a:pt x="49322" y="70303"/>
                  </a:cubicBezTo>
                  <a:cubicBezTo>
                    <a:pt x="49415" y="70118"/>
                    <a:pt x="49600" y="70025"/>
                    <a:pt x="49815" y="69994"/>
                  </a:cubicBezTo>
                  <a:lnTo>
                    <a:pt x="49815" y="69871"/>
                  </a:lnTo>
                  <a:cubicBezTo>
                    <a:pt x="49692" y="69871"/>
                    <a:pt x="49569" y="69902"/>
                    <a:pt x="49446" y="69933"/>
                  </a:cubicBezTo>
                  <a:cubicBezTo>
                    <a:pt x="49446" y="69810"/>
                    <a:pt x="49415" y="69717"/>
                    <a:pt x="49384" y="69594"/>
                  </a:cubicBezTo>
                  <a:cubicBezTo>
                    <a:pt x="49353" y="69378"/>
                    <a:pt x="49322" y="69163"/>
                    <a:pt x="49292" y="68947"/>
                  </a:cubicBezTo>
                  <a:cubicBezTo>
                    <a:pt x="49261" y="68762"/>
                    <a:pt x="49199" y="68608"/>
                    <a:pt x="49199" y="68423"/>
                  </a:cubicBezTo>
                  <a:cubicBezTo>
                    <a:pt x="49230" y="68300"/>
                    <a:pt x="49168" y="68208"/>
                    <a:pt x="49107" y="68146"/>
                  </a:cubicBezTo>
                  <a:cubicBezTo>
                    <a:pt x="48984" y="67961"/>
                    <a:pt x="48860" y="67807"/>
                    <a:pt x="48737" y="67653"/>
                  </a:cubicBezTo>
                  <a:cubicBezTo>
                    <a:pt x="48645" y="67561"/>
                    <a:pt x="48583" y="67468"/>
                    <a:pt x="48552" y="67345"/>
                  </a:cubicBezTo>
                  <a:lnTo>
                    <a:pt x="48583" y="67283"/>
                  </a:lnTo>
                  <a:lnTo>
                    <a:pt x="48645" y="67283"/>
                  </a:lnTo>
                  <a:cubicBezTo>
                    <a:pt x="48737" y="67376"/>
                    <a:pt x="48799" y="67437"/>
                    <a:pt x="48829" y="67561"/>
                  </a:cubicBezTo>
                  <a:cubicBezTo>
                    <a:pt x="49138" y="67900"/>
                    <a:pt x="49415" y="68238"/>
                    <a:pt x="49692" y="68577"/>
                  </a:cubicBezTo>
                  <a:cubicBezTo>
                    <a:pt x="49723" y="68639"/>
                    <a:pt x="49785" y="68670"/>
                    <a:pt x="49815" y="68701"/>
                  </a:cubicBezTo>
                  <a:lnTo>
                    <a:pt x="49815" y="68238"/>
                  </a:lnTo>
                  <a:cubicBezTo>
                    <a:pt x="49630" y="68023"/>
                    <a:pt x="49446" y="67776"/>
                    <a:pt x="49261" y="67561"/>
                  </a:cubicBezTo>
                  <a:cubicBezTo>
                    <a:pt x="49014" y="67253"/>
                    <a:pt x="49014" y="67253"/>
                    <a:pt x="48984" y="66883"/>
                  </a:cubicBezTo>
                  <a:cubicBezTo>
                    <a:pt x="48984" y="66729"/>
                    <a:pt x="49107" y="66760"/>
                    <a:pt x="49107" y="66698"/>
                  </a:cubicBezTo>
                  <a:cubicBezTo>
                    <a:pt x="49168" y="66359"/>
                    <a:pt x="49230" y="66020"/>
                    <a:pt x="49261" y="65681"/>
                  </a:cubicBezTo>
                  <a:cubicBezTo>
                    <a:pt x="49292" y="65404"/>
                    <a:pt x="49415" y="65250"/>
                    <a:pt x="49692" y="65158"/>
                  </a:cubicBezTo>
                  <a:cubicBezTo>
                    <a:pt x="49723" y="65127"/>
                    <a:pt x="49754" y="65127"/>
                    <a:pt x="49815" y="65127"/>
                  </a:cubicBezTo>
                  <a:lnTo>
                    <a:pt x="49815" y="64850"/>
                  </a:lnTo>
                  <a:cubicBezTo>
                    <a:pt x="49692" y="64880"/>
                    <a:pt x="49569" y="64911"/>
                    <a:pt x="49476" y="64942"/>
                  </a:cubicBezTo>
                  <a:cubicBezTo>
                    <a:pt x="49292" y="65004"/>
                    <a:pt x="49138" y="65065"/>
                    <a:pt x="48953" y="65127"/>
                  </a:cubicBezTo>
                  <a:cubicBezTo>
                    <a:pt x="48953" y="65127"/>
                    <a:pt x="48922" y="65158"/>
                    <a:pt x="48891" y="65158"/>
                  </a:cubicBezTo>
                  <a:cubicBezTo>
                    <a:pt x="48860" y="65158"/>
                    <a:pt x="48799" y="65096"/>
                    <a:pt x="48768" y="65065"/>
                  </a:cubicBezTo>
                  <a:lnTo>
                    <a:pt x="48737" y="64942"/>
                  </a:lnTo>
                  <a:cubicBezTo>
                    <a:pt x="48645" y="64634"/>
                    <a:pt x="48552" y="64295"/>
                    <a:pt x="48460" y="63956"/>
                  </a:cubicBezTo>
                  <a:lnTo>
                    <a:pt x="47751" y="63956"/>
                  </a:lnTo>
                  <a:cubicBezTo>
                    <a:pt x="47936" y="64418"/>
                    <a:pt x="47998" y="64880"/>
                    <a:pt x="47998" y="65373"/>
                  </a:cubicBezTo>
                  <a:cubicBezTo>
                    <a:pt x="47998" y="66082"/>
                    <a:pt x="47844" y="66760"/>
                    <a:pt x="47412" y="67314"/>
                  </a:cubicBezTo>
                  <a:cubicBezTo>
                    <a:pt x="47073" y="67776"/>
                    <a:pt x="46642" y="68054"/>
                    <a:pt x="46057" y="68054"/>
                  </a:cubicBezTo>
                  <a:lnTo>
                    <a:pt x="46026" y="68054"/>
                  </a:lnTo>
                  <a:cubicBezTo>
                    <a:pt x="45903" y="68054"/>
                    <a:pt x="45810" y="68054"/>
                    <a:pt x="45687" y="67992"/>
                  </a:cubicBezTo>
                  <a:cubicBezTo>
                    <a:pt x="45656" y="67961"/>
                    <a:pt x="45626" y="67930"/>
                    <a:pt x="45656" y="67869"/>
                  </a:cubicBezTo>
                  <a:cubicBezTo>
                    <a:pt x="45718" y="67684"/>
                    <a:pt x="45903" y="67591"/>
                    <a:pt x="46026" y="67407"/>
                  </a:cubicBezTo>
                  <a:cubicBezTo>
                    <a:pt x="46057" y="67314"/>
                    <a:pt x="46149" y="67283"/>
                    <a:pt x="46242" y="67253"/>
                  </a:cubicBezTo>
                  <a:cubicBezTo>
                    <a:pt x="46581" y="67160"/>
                    <a:pt x="46796" y="66975"/>
                    <a:pt x="46950" y="66667"/>
                  </a:cubicBezTo>
                  <a:cubicBezTo>
                    <a:pt x="47012" y="66513"/>
                    <a:pt x="47073" y="66390"/>
                    <a:pt x="47135" y="66205"/>
                  </a:cubicBezTo>
                  <a:cubicBezTo>
                    <a:pt x="47258" y="65743"/>
                    <a:pt x="47258" y="65250"/>
                    <a:pt x="47135" y="64757"/>
                  </a:cubicBezTo>
                  <a:cubicBezTo>
                    <a:pt x="47073" y="64480"/>
                    <a:pt x="46981" y="64203"/>
                    <a:pt x="46827" y="63956"/>
                  </a:cubicBezTo>
                  <a:lnTo>
                    <a:pt x="45102" y="63956"/>
                  </a:lnTo>
                  <a:cubicBezTo>
                    <a:pt x="45163" y="64172"/>
                    <a:pt x="45194" y="64357"/>
                    <a:pt x="45194" y="64572"/>
                  </a:cubicBezTo>
                  <a:cubicBezTo>
                    <a:pt x="45225" y="64665"/>
                    <a:pt x="45225" y="64757"/>
                    <a:pt x="45256" y="64850"/>
                  </a:cubicBezTo>
                  <a:cubicBezTo>
                    <a:pt x="45410" y="65312"/>
                    <a:pt x="45379" y="65743"/>
                    <a:pt x="45225" y="66205"/>
                  </a:cubicBezTo>
                  <a:cubicBezTo>
                    <a:pt x="45102" y="66667"/>
                    <a:pt x="44825" y="67037"/>
                    <a:pt x="44332" y="67191"/>
                  </a:cubicBezTo>
                  <a:cubicBezTo>
                    <a:pt x="44208" y="66914"/>
                    <a:pt x="43931" y="66852"/>
                    <a:pt x="43808" y="66575"/>
                  </a:cubicBezTo>
                  <a:cubicBezTo>
                    <a:pt x="44147" y="66513"/>
                    <a:pt x="44332" y="66236"/>
                    <a:pt x="44424" y="65959"/>
                  </a:cubicBezTo>
                  <a:cubicBezTo>
                    <a:pt x="44547" y="65681"/>
                    <a:pt x="44578" y="65373"/>
                    <a:pt x="44486" y="65034"/>
                  </a:cubicBezTo>
                  <a:cubicBezTo>
                    <a:pt x="44393" y="64788"/>
                    <a:pt x="44301" y="64542"/>
                    <a:pt x="44116" y="64326"/>
                  </a:cubicBezTo>
                  <a:cubicBezTo>
                    <a:pt x="43993" y="64141"/>
                    <a:pt x="43839" y="64018"/>
                    <a:pt x="43685" y="63956"/>
                  </a:cubicBezTo>
                  <a:lnTo>
                    <a:pt x="42853" y="63956"/>
                  </a:lnTo>
                  <a:cubicBezTo>
                    <a:pt x="42791" y="63987"/>
                    <a:pt x="42730" y="63987"/>
                    <a:pt x="42699" y="64018"/>
                  </a:cubicBezTo>
                  <a:cubicBezTo>
                    <a:pt x="42606" y="64049"/>
                    <a:pt x="42545" y="64110"/>
                    <a:pt x="42483" y="64203"/>
                  </a:cubicBezTo>
                  <a:lnTo>
                    <a:pt x="42514" y="64234"/>
                  </a:lnTo>
                  <a:cubicBezTo>
                    <a:pt x="42514" y="64234"/>
                    <a:pt x="42514" y="64264"/>
                    <a:pt x="42545" y="64264"/>
                  </a:cubicBezTo>
                  <a:lnTo>
                    <a:pt x="42576" y="64264"/>
                  </a:lnTo>
                  <a:cubicBezTo>
                    <a:pt x="42637" y="64264"/>
                    <a:pt x="42637" y="64172"/>
                    <a:pt x="42699" y="64172"/>
                  </a:cubicBezTo>
                  <a:cubicBezTo>
                    <a:pt x="42822" y="64110"/>
                    <a:pt x="42915" y="64079"/>
                    <a:pt x="43038" y="64079"/>
                  </a:cubicBezTo>
                  <a:cubicBezTo>
                    <a:pt x="43192" y="64079"/>
                    <a:pt x="43346" y="64172"/>
                    <a:pt x="43531" y="64418"/>
                  </a:cubicBezTo>
                  <a:cubicBezTo>
                    <a:pt x="43654" y="64511"/>
                    <a:pt x="43716" y="64634"/>
                    <a:pt x="43746" y="64788"/>
                  </a:cubicBezTo>
                  <a:cubicBezTo>
                    <a:pt x="43839" y="65158"/>
                    <a:pt x="43900" y="65558"/>
                    <a:pt x="43716" y="65928"/>
                  </a:cubicBezTo>
                  <a:cubicBezTo>
                    <a:pt x="43685" y="66082"/>
                    <a:pt x="43592" y="66174"/>
                    <a:pt x="43500" y="66298"/>
                  </a:cubicBezTo>
                  <a:cubicBezTo>
                    <a:pt x="43469" y="66359"/>
                    <a:pt x="43407" y="66390"/>
                    <a:pt x="43315" y="66421"/>
                  </a:cubicBezTo>
                  <a:cubicBezTo>
                    <a:pt x="43223" y="66452"/>
                    <a:pt x="43161" y="66452"/>
                    <a:pt x="43069" y="66452"/>
                  </a:cubicBezTo>
                  <a:cubicBezTo>
                    <a:pt x="42884" y="66452"/>
                    <a:pt x="42730" y="66390"/>
                    <a:pt x="42576" y="66205"/>
                  </a:cubicBezTo>
                  <a:cubicBezTo>
                    <a:pt x="42545" y="66144"/>
                    <a:pt x="42545" y="66082"/>
                    <a:pt x="42483" y="66082"/>
                  </a:cubicBezTo>
                  <a:lnTo>
                    <a:pt x="42452" y="66082"/>
                  </a:lnTo>
                  <a:lnTo>
                    <a:pt x="42452" y="66144"/>
                  </a:lnTo>
                  <a:lnTo>
                    <a:pt x="42422" y="66236"/>
                  </a:lnTo>
                  <a:lnTo>
                    <a:pt x="42329" y="66205"/>
                  </a:lnTo>
                  <a:cubicBezTo>
                    <a:pt x="42237" y="66051"/>
                    <a:pt x="42114" y="65897"/>
                    <a:pt x="42083" y="65712"/>
                  </a:cubicBezTo>
                  <a:cubicBezTo>
                    <a:pt x="41898" y="65373"/>
                    <a:pt x="41713" y="65034"/>
                    <a:pt x="41559" y="64726"/>
                  </a:cubicBezTo>
                  <a:cubicBezTo>
                    <a:pt x="41374" y="64326"/>
                    <a:pt x="41343" y="64418"/>
                    <a:pt x="41651" y="64110"/>
                  </a:cubicBezTo>
                  <a:lnTo>
                    <a:pt x="41775" y="63956"/>
                  </a:lnTo>
                  <a:lnTo>
                    <a:pt x="40943" y="63956"/>
                  </a:lnTo>
                  <a:cubicBezTo>
                    <a:pt x="40943" y="64018"/>
                    <a:pt x="40943" y="64110"/>
                    <a:pt x="40943" y="64172"/>
                  </a:cubicBezTo>
                  <a:cubicBezTo>
                    <a:pt x="40881" y="64603"/>
                    <a:pt x="40881" y="65034"/>
                    <a:pt x="40943" y="65466"/>
                  </a:cubicBezTo>
                  <a:cubicBezTo>
                    <a:pt x="41005" y="65712"/>
                    <a:pt x="41005" y="65959"/>
                    <a:pt x="41035" y="66205"/>
                  </a:cubicBezTo>
                  <a:cubicBezTo>
                    <a:pt x="40974" y="66174"/>
                    <a:pt x="40943" y="66113"/>
                    <a:pt x="40912" y="66051"/>
                  </a:cubicBezTo>
                  <a:cubicBezTo>
                    <a:pt x="40758" y="65774"/>
                    <a:pt x="40604" y="65466"/>
                    <a:pt x="40450" y="65189"/>
                  </a:cubicBezTo>
                  <a:cubicBezTo>
                    <a:pt x="40388" y="65096"/>
                    <a:pt x="40388" y="64973"/>
                    <a:pt x="40419" y="64850"/>
                  </a:cubicBezTo>
                  <a:cubicBezTo>
                    <a:pt x="40542" y="64542"/>
                    <a:pt x="40604" y="64264"/>
                    <a:pt x="40604" y="63956"/>
                  </a:cubicBezTo>
                  <a:lnTo>
                    <a:pt x="39741" y="63956"/>
                  </a:lnTo>
                  <a:cubicBezTo>
                    <a:pt x="39741" y="64018"/>
                    <a:pt x="39741" y="64049"/>
                    <a:pt x="39711" y="64079"/>
                  </a:cubicBezTo>
                  <a:lnTo>
                    <a:pt x="39711" y="64018"/>
                  </a:lnTo>
                  <a:cubicBezTo>
                    <a:pt x="39680" y="64018"/>
                    <a:pt x="39680" y="63987"/>
                    <a:pt x="39680" y="63956"/>
                  </a:cubicBezTo>
                  <a:lnTo>
                    <a:pt x="38848" y="63956"/>
                  </a:lnTo>
                  <a:cubicBezTo>
                    <a:pt x="38879" y="64295"/>
                    <a:pt x="38910" y="64634"/>
                    <a:pt x="38971" y="64942"/>
                  </a:cubicBezTo>
                  <a:cubicBezTo>
                    <a:pt x="39002" y="65034"/>
                    <a:pt x="39002" y="65127"/>
                    <a:pt x="39002" y="65219"/>
                  </a:cubicBezTo>
                  <a:cubicBezTo>
                    <a:pt x="39002" y="65250"/>
                    <a:pt x="39002" y="65281"/>
                    <a:pt x="38940" y="65281"/>
                  </a:cubicBezTo>
                  <a:lnTo>
                    <a:pt x="38879" y="65250"/>
                  </a:lnTo>
                  <a:cubicBezTo>
                    <a:pt x="38879" y="65158"/>
                    <a:pt x="38848" y="65096"/>
                    <a:pt x="38848" y="65034"/>
                  </a:cubicBezTo>
                  <a:cubicBezTo>
                    <a:pt x="38786" y="64665"/>
                    <a:pt x="38756" y="64326"/>
                    <a:pt x="38725" y="63956"/>
                  </a:cubicBezTo>
                  <a:close/>
                  <a:moveTo>
                    <a:pt x="35120" y="63956"/>
                  </a:moveTo>
                  <a:cubicBezTo>
                    <a:pt x="35120" y="64696"/>
                    <a:pt x="35151" y="65435"/>
                    <a:pt x="35182" y="66174"/>
                  </a:cubicBezTo>
                  <a:cubicBezTo>
                    <a:pt x="35244" y="67099"/>
                    <a:pt x="35336" y="68023"/>
                    <a:pt x="35459" y="68947"/>
                  </a:cubicBezTo>
                  <a:cubicBezTo>
                    <a:pt x="35613" y="69964"/>
                    <a:pt x="35829" y="70980"/>
                    <a:pt x="36075" y="71997"/>
                  </a:cubicBezTo>
                  <a:cubicBezTo>
                    <a:pt x="36353" y="73106"/>
                    <a:pt x="36692" y="74215"/>
                    <a:pt x="37061" y="75293"/>
                  </a:cubicBezTo>
                  <a:cubicBezTo>
                    <a:pt x="37462" y="76341"/>
                    <a:pt x="37893" y="77327"/>
                    <a:pt x="38386" y="78312"/>
                  </a:cubicBezTo>
                  <a:cubicBezTo>
                    <a:pt x="38725" y="78990"/>
                    <a:pt x="39064" y="79637"/>
                    <a:pt x="39464" y="80284"/>
                  </a:cubicBezTo>
                  <a:cubicBezTo>
                    <a:pt x="40019" y="81208"/>
                    <a:pt x="40635" y="82102"/>
                    <a:pt x="41313" y="82964"/>
                  </a:cubicBezTo>
                  <a:cubicBezTo>
                    <a:pt x="41805" y="83550"/>
                    <a:pt x="42329" y="84166"/>
                    <a:pt x="42884" y="84689"/>
                  </a:cubicBezTo>
                  <a:cubicBezTo>
                    <a:pt x="43592" y="85398"/>
                    <a:pt x="44301" y="86045"/>
                    <a:pt x="45102" y="86599"/>
                  </a:cubicBezTo>
                  <a:cubicBezTo>
                    <a:pt x="45502" y="86908"/>
                    <a:pt x="45903" y="87185"/>
                    <a:pt x="46334" y="87462"/>
                  </a:cubicBezTo>
                  <a:cubicBezTo>
                    <a:pt x="46642" y="87616"/>
                    <a:pt x="46950" y="87832"/>
                    <a:pt x="47258" y="87986"/>
                  </a:cubicBezTo>
                  <a:cubicBezTo>
                    <a:pt x="47474" y="88109"/>
                    <a:pt x="47690" y="88232"/>
                    <a:pt x="47905" y="88325"/>
                  </a:cubicBezTo>
                  <a:cubicBezTo>
                    <a:pt x="48552" y="88602"/>
                    <a:pt x="49168" y="88879"/>
                    <a:pt x="49815" y="89156"/>
                  </a:cubicBezTo>
                  <a:lnTo>
                    <a:pt x="49815" y="88633"/>
                  </a:lnTo>
                  <a:cubicBezTo>
                    <a:pt x="49107" y="88386"/>
                    <a:pt x="48398" y="88140"/>
                    <a:pt x="47751" y="87801"/>
                  </a:cubicBezTo>
                  <a:cubicBezTo>
                    <a:pt x="47012" y="87462"/>
                    <a:pt x="46303" y="87031"/>
                    <a:pt x="45626" y="86569"/>
                  </a:cubicBezTo>
                  <a:cubicBezTo>
                    <a:pt x="44640" y="85922"/>
                    <a:pt x="43746" y="85152"/>
                    <a:pt x="42915" y="84320"/>
                  </a:cubicBezTo>
                  <a:cubicBezTo>
                    <a:pt x="41929" y="83303"/>
                    <a:pt x="41035" y="82194"/>
                    <a:pt x="40234" y="80993"/>
                  </a:cubicBezTo>
                  <a:cubicBezTo>
                    <a:pt x="39618" y="80130"/>
                    <a:pt x="39094" y="79206"/>
                    <a:pt x="38602" y="78251"/>
                  </a:cubicBezTo>
                  <a:cubicBezTo>
                    <a:pt x="37924" y="76895"/>
                    <a:pt x="37338" y="75478"/>
                    <a:pt x="36876" y="74030"/>
                  </a:cubicBezTo>
                  <a:cubicBezTo>
                    <a:pt x="36568" y="73075"/>
                    <a:pt x="36291" y="72120"/>
                    <a:pt x="36075" y="71134"/>
                  </a:cubicBezTo>
                  <a:cubicBezTo>
                    <a:pt x="35891" y="70272"/>
                    <a:pt x="35706" y="69378"/>
                    <a:pt x="35613" y="68485"/>
                  </a:cubicBezTo>
                  <a:cubicBezTo>
                    <a:pt x="35552" y="68054"/>
                    <a:pt x="35490" y="67622"/>
                    <a:pt x="35459" y="67191"/>
                  </a:cubicBezTo>
                  <a:cubicBezTo>
                    <a:pt x="35398" y="66667"/>
                    <a:pt x="35367" y="66113"/>
                    <a:pt x="35336" y="65589"/>
                  </a:cubicBezTo>
                  <a:cubicBezTo>
                    <a:pt x="35336" y="65034"/>
                    <a:pt x="35305" y="64511"/>
                    <a:pt x="35305" y="63956"/>
                  </a:cubicBezTo>
                  <a:close/>
                  <a:moveTo>
                    <a:pt x="48213" y="92699"/>
                  </a:moveTo>
                  <a:cubicBezTo>
                    <a:pt x="48244" y="92761"/>
                    <a:pt x="48306" y="92792"/>
                    <a:pt x="48337" y="92853"/>
                  </a:cubicBezTo>
                  <a:cubicBezTo>
                    <a:pt x="48398" y="92915"/>
                    <a:pt x="48460" y="92915"/>
                    <a:pt x="48460" y="93007"/>
                  </a:cubicBezTo>
                  <a:cubicBezTo>
                    <a:pt x="48337" y="92915"/>
                    <a:pt x="48244" y="92853"/>
                    <a:pt x="48152" y="92761"/>
                  </a:cubicBezTo>
                  <a:lnTo>
                    <a:pt x="48213" y="92699"/>
                  </a:lnTo>
                  <a:close/>
                  <a:moveTo>
                    <a:pt x="48799" y="93285"/>
                  </a:moveTo>
                  <a:lnTo>
                    <a:pt x="48829" y="93346"/>
                  </a:lnTo>
                  <a:cubicBezTo>
                    <a:pt x="48799" y="93346"/>
                    <a:pt x="48768" y="93346"/>
                    <a:pt x="48799" y="93285"/>
                  </a:cubicBezTo>
                  <a:close/>
                  <a:moveTo>
                    <a:pt x="48860" y="93346"/>
                  </a:moveTo>
                  <a:lnTo>
                    <a:pt x="48860" y="93346"/>
                  </a:lnTo>
                  <a:cubicBezTo>
                    <a:pt x="49076" y="93439"/>
                    <a:pt x="49230" y="93623"/>
                    <a:pt x="49384" y="93808"/>
                  </a:cubicBezTo>
                  <a:cubicBezTo>
                    <a:pt x="49415" y="93808"/>
                    <a:pt x="49446" y="93839"/>
                    <a:pt x="49446" y="93901"/>
                  </a:cubicBezTo>
                  <a:lnTo>
                    <a:pt x="49476" y="93901"/>
                  </a:lnTo>
                  <a:cubicBezTo>
                    <a:pt x="49507" y="93901"/>
                    <a:pt x="49538" y="93901"/>
                    <a:pt x="49538" y="93962"/>
                  </a:cubicBezTo>
                  <a:cubicBezTo>
                    <a:pt x="49476" y="93962"/>
                    <a:pt x="49446" y="93932"/>
                    <a:pt x="49446" y="93901"/>
                  </a:cubicBezTo>
                  <a:cubicBezTo>
                    <a:pt x="49384" y="93901"/>
                    <a:pt x="49384" y="93870"/>
                    <a:pt x="49384" y="93808"/>
                  </a:cubicBezTo>
                  <a:cubicBezTo>
                    <a:pt x="49168" y="93716"/>
                    <a:pt x="49014" y="93531"/>
                    <a:pt x="48860" y="93346"/>
                  </a:cubicBezTo>
                  <a:close/>
                  <a:moveTo>
                    <a:pt x="49538" y="93962"/>
                  </a:moveTo>
                  <a:lnTo>
                    <a:pt x="49630" y="93993"/>
                  </a:lnTo>
                  <a:lnTo>
                    <a:pt x="49600" y="94024"/>
                  </a:lnTo>
                  <a:lnTo>
                    <a:pt x="49569" y="94024"/>
                  </a:lnTo>
                  <a:cubicBezTo>
                    <a:pt x="49538" y="94024"/>
                    <a:pt x="49538" y="93993"/>
                    <a:pt x="49538" y="93962"/>
                  </a:cubicBezTo>
                  <a:close/>
                  <a:moveTo>
                    <a:pt x="20025" y="63956"/>
                  </a:moveTo>
                  <a:cubicBezTo>
                    <a:pt x="20025" y="64295"/>
                    <a:pt x="19994" y="64665"/>
                    <a:pt x="19963" y="65004"/>
                  </a:cubicBezTo>
                  <a:cubicBezTo>
                    <a:pt x="19902" y="65343"/>
                    <a:pt x="19809" y="65681"/>
                    <a:pt x="19563" y="65897"/>
                  </a:cubicBezTo>
                  <a:lnTo>
                    <a:pt x="19563" y="73260"/>
                  </a:lnTo>
                  <a:cubicBezTo>
                    <a:pt x="19840" y="73322"/>
                    <a:pt x="20117" y="73383"/>
                    <a:pt x="20395" y="73445"/>
                  </a:cubicBezTo>
                  <a:cubicBezTo>
                    <a:pt x="20672" y="73476"/>
                    <a:pt x="20918" y="73506"/>
                    <a:pt x="21165" y="73506"/>
                  </a:cubicBezTo>
                  <a:cubicBezTo>
                    <a:pt x="21504" y="73506"/>
                    <a:pt x="21843" y="73476"/>
                    <a:pt x="22151" y="73383"/>
                  </a:cubicBezTo>
                  <a:cubicBezTo>
                    <a:pt x="22859" y="73198"/>
                    <a:pt x="23383" y="72767"/>
                    <a:pt x="23783" y="72182"/>
                  </a:cubicBezTo>
                  <a:cubicBezTo>
                    <a:pt x="23999" y="71812"/>
                    <a:pt x="24215" y="71442"/>
                    <a:pt x="24369" y="71042"/>
                  </a:cubicBezTo>
                  <a:cubicBezTo>
                    <a:pt x="24400" y="70980"/>
                    <a:pt x="24430" y="70919"/>
                    <a:pt x="24461" y="70826"/>
                  </a:cubicBezTo>
                  <a:cubicBezTo>
                    <a:pt x="24492" y="70734"/>
                    <a:pt x="24554" y="70672"/>
                    <a:pt x="24646" y="70672"/>
                  </a:cubicBezTo>
                  <a:cubicBezTo>
                    <a:pt x="24677" y="70672"/>
                    <a:pt x="24677" y="70672"/>
                    <a:pt x="24677" y="70703"/>
                  </a:cubicBezTo>
                  <a:lnTo>
                    <a:pt x="24800" y="70703"/>
                  </a:lnTo>
                  <a:cubicBezTo>
                    <a:pt x="25016" y="70703"/>
                    <a:pt x="25231" y="70611"/>
                    <a:pt x="25447" y="70549"/>
                  </a:cubicBezTo>
                  <a:cubicBezTo>
                    <a:pt x="26156" y="70241"/>
                    <a:pt x="26895" y="69933"/>
                    <a:pt x="27634" y="69656"/>
                  </a:cubicBezTo>
                  <a:cubicBezTo>
                    <a:pt x="27942" y="69532"/>
                    <a:pt x="28189" y="69409"/>
                    <a:pt x="28435" y="69193"/>
                  </a:cubicBezTo>
                  <a:cubicBezTo>
                    <a:pt x="28497" y="69132"/>
                    <a:pt x="28558" y="69039"/>
                    <a:pt x="28713" y="69009"/>
                  </a:cubicBezTo>
                  <a:lnTo>
                    <a:pt x="28713" y="69009"/>
                  </a:lnTo>
                  <a:cubicBezTo>
                    <a:pt x="28743" y="69132"/>
                    <a:pt x="28682" y="69255"/>
                    <a:pt x="28682" y="69378"/>
                  </a:cubicBezTo>
                  <a:cubicBezTo>
                    <a:pt x="28682" y="69502"/>
                    <a:pt x="28651" y="69625"/>
                    <a:pt x="28620" y="69748"/>
                  </a:cubicBezTo>
                  <a:cubicBezTo>
                    <a:pt x="28620" y="69933"/>
                    <a:pt x="28589" y="70087"/>
                    <a:pt x="28620" y="70241"/>
                  </a:cubicBezTo>
                  <a:cubicBezTo>
                    <a:pt x="28682" y="70549"/>
                    <a:pt x="28836" y="70765"/>
                    <a:pt x="29144" y="70857"/>
                  </a:cubicBezTo>
                  <a:cubicBezTo>
                    <a:pt x="29390" y="70949"/>
                    <a:pt x="29637" y="71042"/>
                    <a:pt x="29914" y="71103"/>
                  </a:cubicBezTo>
                  <a:cubicBezTo>
                    <a:pt x="30961" y="71350"/>
                    <a:pt x="32040" y="71566"/>
                    <a:pt x="33087" y="71781"/>
                  </a:cubicBezTo>
                  <a:cubicBezTo>
                    <a:pt x="33241" y="71812"/>
                    <a:pt x="33303" y="71874"/>
                    <a:pt x="33334" y="72028"/>
                  </a:cubicBezTo>
                  <a:cubicBezTo>
                    <a:pt x="33518" y="72705"/>
                    <a:pt x="33642" y="73383"/>
                    <a:pt x="33826" y="74092"/>
                  </a:cubicBezTo>
                  <a:cubicBezTo>
                    <a:pt x="34042" y="74954"/>
                    <a:pt x="34319" y="75817"/>
                    <a:pt x="34627" y="76680"/>
                  </a:cubicBezTo>
                  <a:cubicBezTo>
                    <a:pt x="34874" y="77419"/>
                    <a:pt x="35151" y="78128"/>
                    <a:pt x="35428" y="78836"/>
                  </a:cubicBezTo>
                  <a:cubicBezTo>
                    <a:pt x="35860" y="79822"/>
                    <a:pt x="36322" y="80808"/>
                    <a:pt x="36815" y="81763"/>
                  </a:cubicBezTo>
                  <a:cubicBezTo>
                    <a:pt x="37523" y="83087"/>
                    <a:pt x="38293" y="84381"/>
                    <a:pt x="39156" y="85644"/>
                  </a:cubicBezTo>
                  <a:cubicBezTo>
                    <a:pt x="39680" y="86353"/>
                    <a:pt x="40234" y="87062"/>
                    <a:pt x="40820" y="87739"/>
                  </a:cubicBezTo>
                  <a:cubicBezTo>
                    <a:pt x="41251" y="88232"/>
                    <a:pt x="41682" y="88725"/>
                    <a:pt x="42144" y="89156"/>
                  </a:cubicBezTo>
                  <a:cubicBezTo>
                    <a:pt x="42976" y="90019"/>
                    <a:pt x="43870" y="90789"/>
                    <a:pt x="44825" y="91498"/>
                  </a:cubicBezTo>
                  <a:cubicBezTo>
                    <a:pt x="46057" y="92422"/>
                    <a:pt x="47382" y="93192"/>
                    <a:pt x="48768" y="93870"/>
                  </a:cubicBezTo>
                  <a:cubicBezTo>
                    <a:pt x="49107" y="94024"/>
                    <a:pt x="49446" y="94178"/>
                    <a:pt x="49815" y="94301"/>
                  </a:cubicBezTo>
                  <a:lnTo>
                    <a:pt x="49815" y="92083"/>
                  </a:lnTo>
                  <a:cubicBezTo>
                    <a:pt x="49476" y="91991"/>
                    <a:pt x="49168" y="91898"/>
                    <a:pt x="48829" y="91775"/>
                  </a:cubicBezTo>
                  <a:cubicBezTo>
                    <a:pt x="48460" y="91652"/>
                    <a:pt x="48090" y="91559"/>
                    <a:pt x="47720" y="91405"/>
                  </a:cubicBezTo>
                  <a:cubicBezTo>
                    <a:pt x="46827" y="91005"/>
                    <a:pt x="45903" y="90604"/>
                    <a:pt x="45102" y="90050"/>
                  </a:cubicBezTo>
                  <a:cubicBezTo>
                    <a:pt x="44825" y="89865"/>
                    <a:pt x="44517" y="89711"/>
                    <a:pt x="44270" y="89495"/>
                  </a:cubicBezTo>
                  <a:cubicBezTo>
                    <a:pt x="43407" y="88879"/>
                    <a:pt x="42606" y="88232"/>
                    <a:pt x="41836" y="87493"/>
                  </a:cubicBezTo>
                  <a:cubicBezTo>
                    <a:pt x="41005" y="86692"/>
                    <a:pt x="40234" y="85798"/>
                    <a:pt x="39495" y="84905"/>
                  </a:cubicBezTo>
                  <a:cubicBezTo>
                    <a:pt x="38786" y="83981"/>
                    <a:pt x="38170" y="83057"/>
                    <a:pt x="37585" y="82071"/>
                  </a:cubicBezTo>
                  <a:cubicBezTo>
                    <a:pt x="37030" y="81147"/>
                    <a:pt x="36537" y="80222"/>
                    <a:pt x="36106" y="79237"/>
                  </a:cubicBezTo>
                  <a:cubicBezTo>
                    <a:pt x="35274" y="77419"/>
                    <a:pt x="34597" y="75540"/>
                    <a:pt x="34073" y="73599"/>
                  </a:cubicBezTo>
                  <a:cubicBezTo>
                    <a:pt x="33765" y="72428"/>
                    <a:pt x="33518" y="71227"/>
                    <a:pt x="33334" y="70025"/>
                  </a:cubicBezTo>
                  <a:cubicBezTo>
                    <a:pt x="33210" y="69193"/>
                    <a:pt x="33087" y="68362"/>
                    <a:pt x="33025" y="67530"/>
                  </a:cubicBezTo>
                  <a:cubicBezTo>
                    <a:pt x="32964" y="66636"/>
                    <a:pt x="32871" y="65743"/>
                    <a:pt x="32902" y="64819"/>
                  </a:cubicBezTo>
                  <a:cubicBezTo>
                    <a:pt x="32902" y="64603"/>
                    <a:pt x="32902" y="64357"/>
                    <a:pt x="32871" y="64141"/>
                  </a:cubicBezTo>
                  <a:cubicBezTo>
                    <a:pt x="32871" y="64079"/>
                    <a:pt x="32871" y="64018"/>
                    <a:pt x="32871" y="63956"/>
                  </a:cubicBezTo>
                  <a:lnTo>
                    <a:pt x="25663" y="63956"/>
                  </a:lnTo>
                  <a:cubicBezTo>
                    <a:pt x="25509" y="64880"/>
                    <a:pt x="25324" y="65805"/>
                    <a:pt x="25108" y="66729"/>
                  </a:cubicBezTo>
                  <a:cubicBezTo>
                    <a:pt x="24831" y="68084"/>
                    <a:pt x="24492" y="69409"/>
                    <a:pt x="23968" y="70703"/>
                  </a:cubicBezTo>
                  <a:cubicBezTo>
                    <a:pt x="23876" y="71073"/>
                    <a:pt x="23691" y="71381"/>
                    <a:pt x="23506" y="71689"/>
                  </a:cubicBezTo>
                  <a:lnTo>
                    <a:pt x="23445" y="71720"/>
                  </a:lnTo>
                  <a:cubicBezTo>
                    <a:pt x="23414" y="71627"/>
                    <a:pt x="23445" y="71566"/>
                    <a:pt x="23475" y="71504"/>
                  </a:cubicBezTo>
                  <a:cubicBezTo>
                    <a:pt x="23599" y="71258"/>
                    <a:pt x="23691" y="71011"/>
                    <a:pt x="23783" y="70795"/>
                  </a:cubicBezTo>
                  <a:cubicBezTo>
                    <a:pt x="23814" y="70734"/>
                    <a:pt x="23814" y="70641"/>
                    <a:pt x="23876" y="70611"/>
                  </a:cubicBezTo>
                  <a:cubicBezTo>
                    <a:pt x="23907" y="70549"/>
                    <a:pt x="23907" y="70487"/>
                    <a:pt x="23937" y="70395"/>
                  </a:cubicBezTo>
                  <a:cubicBezTo>
                    <a:pt x="24215" y="69563"/>
                    <a:pt x="24492" y="68731"/>
                    <a:pt x="24677" y="67869"/>
                  </a:cubicBezTo>
                  <a:cubicBezTo>
                    <a:pt x="24892" y="66975"/>
                    <a:pt x="25077" y="66051"/>
                    <a:pt x="25231" y="65158"/>
                  </a:cubicBezTo>
                  <a:cubicBezTo>
                    <a:pt x="25324" y="64757"/>
                    <a:pt x="25385" y="64357"/>
                    <a:pt x="25447" y="6395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5"/>
            <p:cNvSpPr/>
            <p:nvPr/>
          </p:nvSpPr>
          <p:spPr>
            <a:xfrm>
              <a:off x="4794650" y="2114275"/>
              <a:ext cx="1684400" cy="1245400"/>
            </a:xfrm>
            <a:custGeom>
              <a:rect b="b" l="l" r="r" t="t"/>
              <a:pathLst>
                <a:path extrusionOk="0" h="49816" w="67376">
                  <a:moveTo>
                    <a:pt x="52804" y="1540"/>
                  </a:moveTo>
                  <a:cubicBezTo>
                    <a:pt x="52835" y="1540"/>
                    <a:pt x="52896" y="1571"/>
                    <a:pt x="52896" y="1633"/>
                  </a:cubicBezTo>
                  <a:cubicBezTo>
                    <a:pt x="52927" y="1787"/>
                    <a:pt x="52835" y="1910"/>
                    <a:pt x="52804" y="2064"/>
                  </a:cubicBezTo>
                  <a:cubicBezTo>
                    <a:pt x="52835" y="2187"/>
                    <a:pt x="52896" y="2280"/>
                    <a:pt x="52896" y="2403"/>
                  </a:cubicBezTo>
                  <a:cubicBezTo>
                    <a:pt x="52896" y="2465"/>
                    <a:pt x="52866" y="2465"/>
                    <a:pt x="52835" y="2465"/>
                  </a:cubicBezTo>
                  <a:lnTo>
                    <a:pt x="52804" y="2465"/>
                  </a:lnTo>
                  <a:cubicBezTo>
                    <a:pt x="52712" y="2465"/>
                    <a:pt x="52650" y="2434"/>
                    <a:pt x="52650" y="2341"/>
                  </a:cubicBezTo>
                  <a:cubicBezTo>
                    <a:pt x="52650" y="2249"/>
                    <a:pt x="52650" y="2126"/>
                    <a:pt x="52742" y="2064"/>
                  </a:cubicBezTo>
                  <a:cubicBezTo>
                    <a:pt x="52712" y="1972"/>
                    <a:pt x="52681" y="1879"/>
                    <a:pt x="52650" y="1787"/>
                  </a:cubicBezTo>
                  <a:cubicBezTo>
                    <a:pt x="52619" y="1725"/>
                    <a:pt x="52619" y="1664"/>
                    <a:pt x="52650" y="1633"/>
                  </a:cubicBezTo>
                  <a:cubicBezTo>
                    <a:pt x="52650" y="1571"/>
                    <a:pt x="52712" y="1540"/>
                    <a:pt x="52773" y="1540"/>
                  </a:cubicBezTo>
                  <a:close/>
                  <a:moveTo>
                    <a:pt x="51264" y="462"/>
                  </a:moveTo>
                  <a:cubicBezTo>
                    <a:pt x="51356" y="462"/>
                    <a:pt x="51418" y="555"/>
                    <a:pt x="51387" y="647"/>
                  </a:cubicBezTo>
                  <a:cubicBezTo>
                    <a:pt x="51356" y="801"/>
                    <a:pt x="51294" y="955"/>
                    <a:pt x="51294" y="1140"/>
                  </a:cubicBezTo>
                  <a:cubicBezTo>
                    <a:pt x="51294" y="1725"/>
                    <a:pt x="51233" y="2341"/>
                    <a:pt x="51387" y="2958"/>
                  </a:cubicBezTo>
                  <a:cubicBezTo>
                    <a:pt x="51418" y="3081"/>
                    <a:pt x="51418" y="3173"/>
                    <a:pt x="51325" y="3266"/>
                  </a:cubicBezTo>
                  <a:lnTo>
                    <a:pt x="51264" y="3266"/>
                  </a:lnTo>
                  <a:cubicBezTo>
                    <a:pt x="50771" y="2988"/>
                    <a:pt x="50432" y="2619"/>
                    <a:pt x="50339" y="2033"/>
                  </a:cubicBezTo>
                  <a:cubicBezTo>
                    <a:pt x="50247" y="1602"/>
                    <a:pt x="50339" y="1202"/>
                    <a:pt x="50617" y="863"/>
                  </a:cubicBezTo>
                  <a:cubicBezTo>
                    <a:pt x="50771" y="647"/>
                    <a:pt x="50956" y="524"/>
                    <a:pt x="51233" y="462"/>
                  </a:cubicBezTo>
                  <a:close/>
                  <a:moveTo>
                    <a:pt x="34628" y="3697"/>
                  </a:moveTo>
                  <a:cubicBezTo>
                    <a:pt x="34843" y="3697"/>
                    <a:pt x="35028" y="3728"/>
                    <a:pt x="35244" y="3759"/>
                  </a:cubicBezTo>
                  <a:cubicBezTo>
                    <a:pt x="35521" y="3820"/>
                    <a:pt x="35799" y="3913"/>
                    <a:pt x="36045" y="4067"/>
                  </a:cubicBezTo>
                  <a:cubicBezTo>
                    <a:pt x="36107" y="4128"/>
                    <a:pt x="36168" y="4159"/>
                    <a:pt x="36230" y="4221"/>
                  </a:cubicBezTo>
                  <a:cubicBezTo>
                    <a:pt x="36261" y="4252"/>
                    <a:pt x="36261" y="4344"/>
                    <a:pt x="36199" y="4375"/>
                  </a:cubicBezTo>
                  <a:cubicBezTo>
                    <a:pt x="36168" y="4406"/>
                    <a:pt x="36107" y="4436"/>
                    <a:pt x="36076" y="4467"/>
                  </a:cubicBezTo>
                  <a:cubicBezTo>
                    <a:pt x="35737" y="4560"/>
                    <a:pt x="35398" y="4652"/>
                    <a:pt x="35059" y="4683"/>
                  </a:cubicBezTo>
                  <a:lnTo>
                    <a:pt x="34751" y="4683"/>
                  </a:lnTo>
                  <a:cubicBezTo>
                    <a:pt x="34566" y="4683"/>
                    <a:pt x="34597" y="4621"/>
                    <a:pt x="34566" y="4252"/>
                  </a:cubicBezTo>
                  <a:lnTo>
                    <a:pt x="34566" y="4159"/>
                  </a:lnTo>
                  <a:cubicBezTo>
                    <a:pt x="34566" y="4036"/>
                    <a:pt x="34535" y="3913"/>
                    <a:pt x="34535" y="3789"/>
                  </a:cubicBezTo>
                  <a:cubicBezTo>
                    <a:pt x="34535" y="3728"/>
                    <a:pt x="34566" y="3697"/>
                    <a:pt x="34628" y="3697"/>
                  </a:cubicBezTo>
                  <a:close/>
                  <a:moveTo>
                    <a:pt x="53697" y="1849"/>
                  </a:moveTo>
                  <a:cubicBezTo>
                    <a:pt x="53759" y="1849"/>
                    <a:pt x="53851" y="1910"/>
                    <a:pt x="53851" y="2003"/>
                  </a:cubicBezTo>
                  <a:cubicBezTo>
                    <a:pt x="53882" y="2064"/>
                    <a:pt x="53882" y="2095"/>
                    <a:pt x="53882" y="2157"/>
                  </a:cubicBezTo>
                  <a:cubicBezTo>
                    <a:pt x="53882" y="2588"/>
                    <a:pt x="53913" y="3019"/>
                    <a:pt x="53821" y="3420"/>
                  </a:cubicBezTo>
                  <a:cubicBezTo>
                    <a:pt x="53728" y="3851"/>
                    <a:pt x="53543" y="4221"/>
                    <a:pt x="53050" y="4313"/>
                  </a:cubicBezTo>
                  <a:cubicBezTo>
                    <a:pt x="52989" y="4344"/>
                    <a:pt x="52927" y="4375"/>
                    <a:pt x="52866" y="4375"/>
                  </a:cubicBezTo>
                  <a:cubicBezTo>
                    <a:pt x="52650" y="4406"/>
                    <a:pt x="52403" y="4436"/>
                    <a:pt x="52157" y="4467"/>
                  </a:cubicBezTo>
                  <a:cubicBezTo>
                    <a:pt x="51941" y="4467"/>
                    <a:pt x="51726" y="4498"/>
                    <a:pt x="51479" y="4529"/>
                  </a:cubicBezTo>
                  <a:cubicBezTo>
                    <a:pt x="51110" y="4560"/>
                    <a:pt x="50740" y="4590"/>
                    <a:pt x="50370" y="4621"/>
                  </a:cubicBezTo>
                  <a:cubicBezTo>
                    <a:pt x="49847" y="4683"/>
                    <a:pt x="49323" y="4775"/>
                    <a:pt x="48799" y="4837"/>
                  </a:cubicBezTo>
                  <a:cubicBezTo>
                    <a:pt x="48245" y="4898"/>
                    <a:pt x="47721" y="4960"/>
                    <a:pt x="47197" y="5022"/>
                  </a:cubicBezTo>
                  <a:cubicBezTo>
                    <a:pt x="47043" y="5022"/>
                    <a:pt x="46920" y="5053"/>
                    <a:pt x="46827" y="5114"/>
                  </a:cubicBezTo>
                  <a:cubicBezTo>
                    <a:pt x="46519" y="5207"/>
                    <a:pt x="46335" y="5422"/>
                    <a:pt x="46211" y="5730"/>
                  </a:cubicBezTo>
                  <a:cubicBezTo>
                    <a:pt x="46180" y="5823"/>
                    <a:pt x="46119" y="5853"/>
                    <a:pt x="46026" y="5853"/>
                  </a:cubicBezTo>
                  <a:cubicBezTo>
                    <a:pt x="45965" y="5853"/>
                    <a:pt x="45903" y="5823"/>
                    <a:pt x="45934" y="5761"/>
                  </a:cubicBezTo>
                  <a:cubicBezTo>
                    <a:pt x="46057" y="5299"/>
                    <a:pt x="46396" y="4991"/>
                    <a:pt x="46889" y="4929"/>
                  </a:cubicBezTo>
                  <a:cubicBezTo>
                    <a:pt x="47351" y="4868"/>
                    <a:pt x="47844" y="4806"/>
                    <a:pt x="48337" y="4775"/>
                  </a:cubicBezTo>
                  <a:cubicBezTo>
                    <a:pt x="48953" y="4683"/>
                    <a:pt x="49569" y="4621"/>
                    <a:pt x="50185" y="4560"/>
                  </a:cubicBezTo>
                  <a:cubicBezTo>
                    <a:pt x="50555" y="4529"/>
                    <a:pt x="50925" y="4498"/>
                    <a:pt x="51264" y="4436"/>
                  </a:cubicBezTo>
                  <a:cubicBezTo>
                    <a:pt x="51356" y="4375"/>
                    <a:pt x="51479" y="4375"/>
                    <a:pt x="51603" y="4375"/>
                  </a:cubicBezTo>
                  <a:cubicBezTo>
                    <a:pt x="51787" y="4344"/>
                    <a:pt x="51972" y="4313"/>
                    <a:pt x="52157" y="4313"/>
                  </a:cubicBezTo>
                  <a:cubicBezTo>
                    <a:pt x="52465" y="4282"/>
                    <a:pt x="52742" y="4252"/>
                    <a:pt x="53050" y="4221"/>
                  </a:cubicBezTo>
                  <a:cubicBezTo>
                    <a:pt x="53328" y="4036"/>
                    <a:pt x="53513" y="3759"/>
                    <a:pt x="53574" y="3451"/>
                  </a:cubicBezTo>
                  <a:cubicBezTo>
                    <a:pt x="53636" y="3050"/>
                    <a:pt x="53636" y="2650"/>
                    <a:pt x="53605" y="2218"/>
                  </a:cubicBezTo>
                  <a:cubicBezTo>
                    <a:pt x="53605" y="2095"/>
                    <a:pt x="53574" y="2064"/>
                    <a:pt x="53513" y="2064"/>
                  </a:cubicBezTo>
                  <a:cubicBezTo>
                    <a:pt x="53482" y="2064"/>
                    <a:pt x="53420" y="2064"/>
                    <a:pt x="53359" y="2095"/>
                  </a:cubicBezTo>
                  <a:lnTo>
                    <a:pt x="53266" y="2126"/>
                  </a:lnTo>
                  <a:lnTo>
                    <a:pt x="53204" y="2126"/>
                  </a:lnTo>
                  <a:lnTo>
                    <a:pt x="53235" y="2033"/>
                  </a:lnTo>
                  <a:cubicBezTo>
                    <a:pt x="53328" y="1941"/>
                    <a:pt x="53482" y="1910"/>
                    <a:pt x="53605" y="1849"/>
                  </a:cubicBezTo>
                  <a:close/>
                  <a:moveTo>
                    <a:pt x="46026" y="6008"/>
                  </a:moveTo>
                  <a:cubicBezTo>
                    <a:pt x="46088" y="6008"/>
                    <a:pt x="46119" y="6008"/>
                    <a:pt x="46150" y="6038"/>
                  </a:cubicBezTo>
                  <a:lnTo>
                    <a:pt x="46150" y="6069"/>
                  </a:lnTo>
                  <a:lnTo>
                    <a:pt x="46119" y="6131"/>
                  </a:lnTo>
                  <a:cubicBezTo>
                    <a:pt x="46057" y="6100"/>
                    <a:pt x="45996" y="6069"/>
                    <a:pt x="45965" y="6038"/>
                  </a:cubicBezTo>
                  <a:lnTo>
                    <a:pt x="45934" y="6008"/>
                  </a:lnTo>
                  <a:close/>
                  <a:moveTo>
                    <a:pt x="43377" y="5977"/>
                  </a:moveTo>
                  <a:cubicBezTo>
                    <a:pt x="43408" y="5977"/>
                    <a:pt x="43469" y="5977"/>
                    <a:pt x="43500" y="6008"/>
                  </a:cubicBezTo>
                  <a:cubicBezTo>
                    <a:pt x="43623" y="6069"/>
                    <a:pt x="43562" y="6223"/>
                    <a:pt x="43593" y="6316"/>
                  </a:cubicBezTo>
                  <a:cubicBezTo>
                    <a:pt x="43593" y="6408"/>
                    <a:pt x="43593" y="6500"/>
                    <a:pt x="43593" y="6593"/>
                  </a:cubicBezTo>
                  <a:cubicBezTo>
                    <a:pt x="43408" y="6470"/>
                    <a:pt x="43285" y="6254"/>
                    <a:pt x="43100" y="6131"/>
                  </a:cubicBezTo>
                  <a:lnTo>
                    <a:pt x="43069" y="6100"/>
                  </a:lnTo>
                  <a:lnTo>
                    <a:pt x="43100" y="6038"/>
                  </a:lnTo>
                  <a:cubicBezTo>
                    <a:pt x="43192" y="6008"/>
                    <a:pt x="43285" y="5977"/>
                    <a:pt x="43377" y="5977"/>
                  </a:cubicBezTo>
                  <a:close/>
                  <a:moveTo>
                    <a:pt x="46304" y="7086"/>
                  </a:moveTo>
                  <a:cubicBezTo>
                    <a:pt x="46335" y="7147"/>
                    <a:pt x="46335" y="7178"/>
                    <a:pt x="46335" y="7209"/>
                  </a:cubicBezTo>
                  <a:cubicBezTo>
                    <a:pt x="46335" y="7240"/>
                    <a:pt x="46335" y="7301"/>
                    <a:pt x="46304" y="7301"/>
                  </a:cubicBezTo>
                  <a:lnTo>
                    <a:pt x="46273" y="7301"/>
                  </a:lnTo>
                  <a:cubicBezTo>
                    <a:pt x="46211" y="7271"/>
                    <a:pt x="46242" y="7240"/>
                    <a:pt x="46242" y="7209"/>
                  </a:cubicBezTo>
                  <a:lnTo>
                    <a:pt x="46304" y="7086"/>
                  </a:lnTo>
                  <a:close/>
                  <a:moveTo>
                    <a:pt x="44270" y="5915"/>
                  </a:moveTo>
                  <a:lnTo>
                    <a:pt x="44270" y="5915"/>
                  </a:lnTo>
                  <a:cubicBezTo>
                    <a:pt x="44609" y="5946"/>
                    <a:pt x="44917" y="5977"/>
                    <a:pt x="45225" y="6038"/>
                  </a:cubicBezTo>
                  <a:cubicBezTo>
                    <a:pt x="45472" y="6069"/>
                    <a:pt x="45718" y="6131"/>
                    <a:pt x="45934" y="6223"/>
                  </a:cubicBezTo>
                  <a:cubicBezTo>
                    <a:pt x="46150" y="6316"/>
                    <a:pt x="46335" y="6439"/>
                    <a:pt x="46427" y="6654"/>
                  </a:cubicBezTo>
                  <a:cubicBezTo>
                    <a:pt x="46180" y="6963"/>
                    <a:pt x="45965" y="7240"/>
                    <a:pt x="45811" y="7579"/>
                  </a:cubicBezTo>
                  <a:cubicBezTo>
                    <a:pt x="45718" y="7794"/>
                    <a:pt x="45534" y="7918"/>
                    <a:pt x="45287" y="7918"/>
                  </a:cubicBezTo>
                  <a:lnTo>
                    <a:pt x="45256" y="7918"/>
                  </a:lnTo>
                  <a:cubicBezTo>
                    <a:pt x="45071" y="7918"/>
                    <a:pt x="44887" y="7979"/>
                    <a:pt x="44702" y="8072"/>
                  </a:cubicBezTo>
                  <a:cubicBezTo>
                    <a:pt x="44609" y="8102"/>
                    <a:pt x="44517" y="8133"/>
                    <a:pt x="44455" y="8164"/>
                  </a:cubicBezTo>
                  <a:lnTo>
                    <a:pt x="44394" y="8164"/>
                  </a:lnTo>
                  <a:cubicBezTo>
                    <a:pt x="44363" y="8164"/>
                    <a:pt x="44301" y="8133"/>
                    <a:pt x="44301" y="8072"/>
                  </a:cubicBezTo>
                  <a:lnTo>
                    <a:pt x="44270" y="7948"/>
                  </a:lnTo>
                  <a:cubicBezTo>
                    <a:pt x="44240" y="7486"/>
                    <a:pt x="44178" y="7055"/>
                    <a:pt x="44116" y="6531"/>
                  </a:cubicBezTo>
                  <a:lnTo>
                    <a:pt x="44116" y="6531"/>
                  </a:lnTo>
                  <a:cubicBezTo>
                    <a:pt x="44301" y="6593"/>
                    <a:pt x="44394" y="6685"/>
                    <a:pt x="44517" y="6778"/>
                  </a:cubicBezTo>
                  <a:cubicBezTo>
                    <a:pt x="44671" y="6901"/>
                    <a:pt x="44825" y="7055"/>
                    <a:pt x="44979" y="7178"/>
                  </a:cubicBezTo>
                  <a:cubicBezTo>
                    <a:pt x="45041" y="7209"/>
                    <a:pt x="45133" y="7271"/>
                    <a:pt x="45195" y="7271"/>
                  </a:cubicBezTo>
                  <a:lnTo>
                    <a:pt x="45256" y="7271"/>
                  </a:lnTo>
                  <a:cubicBezTo>
                    <a:pt x="45441" y="7209"/>
                    <a:pt x="45595" y="7024"/>
                    <a:pt x="45595" y="6839"/>
                  </a:cubicBezTo>
                  <a:cubicBezTo>
                    <a:pt x="45595" y="6654"/>
                    <a:pt x="45472" y="6562"/>
                    <a:pt x="45318" y="6500"/>
                  </a:cubicBezTo>
                  <a:cubicBezTo>
                    <a:pt x="45133" y="6408"/>
                    <a:pt x="44948" y="6346"/>
                    <a:pt x="44794" y="6285"/>
                  </a:cubicBezTo>
                  <a:cubicBezTo>
                    <a:pt x="44579" y="6223"/>
                    <a:pt x="44486" y="6162"/>
                    <a:pt x="44270" y="5915"/>
                  </a:cubicBezTo>
                  <a:close/>
                  <a:moveTo>
                    <a:pt x="43778" y="5792"/>
                  </a:moveTo>
                  <a:cubicBezTo>
                    <a:pt x="43839" y="5915"/>
                    <a:pt x="43870" y="6038"/>
                    <a:pt x="43901" y="6162"/>
                  </a:cubicBezTo>
                  <a:cubicBezTo>
                    <a:pt x="43962" y="6716"/>
                    <a:pt x="44024" y="7301"/>
                    <a:pt x="44086" y="7856"/>
                  </a:cubicBezTo>
                  <a:cubicBezTo>
                    <a:pt x="44116" y="7979"/>
                    <a:pt x="44178" y="8102"/>
                    <a:pt x="44055" y="8226"/>
                  </a:cubicBezTo>
                  <a:cubicBezTo>
                    <a:pt x="43870" y="8164"/>
                    <a:pt x="43932" y="8010"/>
                    <a:pt x="43901" y="7887"/>
                  </a:cubicBezTo>
                  <a:cubicBezTo>
                    <a:pt x="43839" y="7332"/>
                    <a:pt x="43778" y="6778"/>
                    <a:pt x="43747" y="6254"/>
                  </a:cubicBezTo>
                  <a:cubicBezTo>
                    <a:pt x="43716" y="6100"/>
                    <a:pt x="43685" y="5946"/>
                    <a:pt x="43778" y="5792"/>
                  </a:cubicBezTo>
                  <a:close/>
                  <a:moveTo>
                    <a:pt x="43685" y="7425"/>
                  </a:moveTo>
                  <a:lnTo>
                    <a:pt x="43716" y="7486"/>
                  </a:lnTo>
                  <a:cubicBezTo>
                    <a:pt x="43747" y="7733"/>
                    <a:pt x="43747" y="7948"/>
                    <a:pt x="43778" y="8164"/>
                  </a:cubicBezTo>
                  <a:cubicBezTo>
                    <a:pt x="43778" y="8256"/>
                    <a:pt x="43747" y="8318"/>
                    <a:pt x="43593" y="8318"/>
                  </a:cubicBezTo>
                  <a:lnTo>
                    <a:pt x="43531" y="8318"/>
                  </a:lnTo>
                  <a:cubicBezTo>
                    <a:pt x="43346" y="8287"/>
                    <a:pt x="43223" y="8164"/>
                    <a:pt x="43069" y="8072"/>
                  </a:cubicBezTo>
                  <a:cubicBezTo>
                    <a:pt x="43007" y="8041"/>
                    <a:pt x="43069" y="8010"/>
                    <a:pt x="43100" y="8010"/>
                  </a:cubicBezTo>
                  <a:cubicBezTo>
                    <a:pt x="43315" y="7887"/>
                    <a:pt x="43469" y="7702"/>
                    <a:pt x="43593" y="7486"/>
                  </a:cubicBezTo>
                  <a:lnTo>
                    <a:pt x="43685" y="7425"/>
                  </a:lnTo>
                  <a:close/>
                  <a:moveTo>
                    <a:pt x="36877" y="3112"/>
                  </a:moveTo>
                  <a:lnTo>
                    <a:pt x="36877" y="3112"/>
                  </a:lnTo>
                  <a:cubicBezTo>
                    <a:pt x="37216" y="3142"/>
                    <a:pt x="37524" y="3266"/>
                    <a:pt x="37770" y="3451"/>
                  </a:cubicBezTo>
                  <a:cubicBezTo>
                    <a:pt x="38140" y="3666"/>
                    <a:pt x="38448" y="3943"/>
                    <a:pt x="38756" y="4252"/>
                  </a:cubicBezTo>
                  <a:cubicBezTo>
                    <a:pt x="39372" y="4929"/>
                    <a:pt x="39927" y="5669"/>
                    <a:pt x="40512" y="6377"/>
                  </a:cubicBezTo>
                  <a:cubicBezTo>
                    <a:pt x="40666" y="6562"/>
                    <a:pt x="40758" y="6778"/>
                    <a:pt x="40820" y="6993"/>
                  </a:cubicBezTo>
                  <a:cubicBezTo>
                    <a:pt x="40882" y="7517"/>
                    <a:pt x="41036" y="8010"/>
                    <a:pt x="41159" y="8503"/>
                  </a:cubicBezTo>
                  <a:cubicBezTo>
                    <a:pt x="41190" y="8626"/>
                    <a:pt x="41251" y="8780"/>
                    <a:pt x="41282" y="8934"/>
                  </a:cubicBezTo>
                  <a:cubicBezTo>
                    <a:pt x="41282" y="8996"/>
                    <a:pt x="41251" y="9057"/>
                    <a:pt x="41190" y="9057"/>
                  </a:cubicBezTo>
                  <a:cubicBezTo>
                    <a:pt x="40882" y="9119"/>
                    <a:pt x="40604" y="9211"/>
                    <a:pt x="40358" y="9335"/>
                  </a:cubicBezTo>
                  <a:cubicBezTo>
                    <a:pt x="40266" y="9396"/>
                    <a:pt x="40173" y="9396"/>
                    <a:pt x="40081" y="9396"/>
                  </a:cubicBezTo>
                  <a:cubicBezTo>
                    <a:pt x="40019" y="9396"/>
                    <a:pt x="39957" y="9396"/>
                    <a:pt x="39865" y="9366"/>
                  </a:cubicBezTo>
                  <a:cubicBezTo>
                    <a:pt x="39341" y="9211"/>
                    <a:pt x="38787" y="9057"/>
                    <a:pt x="38263" y="8934"/>
                  </a:cubicBezTo>
                  <a:cubicBezTo>
                    <a:pt x="38047" y="8873"/>
                    <a:pt x="37893" y="8811"/>
                    <a:pt x="37801" y="8626"/>
                  </a:cubicBezTo>
                  <a:cubicBezTo>
                    <a:pt x="37616" y="8256"/>
                    <a:pt x="37308" y="7948"/>
                    <a:pt x="36938" y="7794"/>
                  </a:cubicBezTo>
                  <a:cubicBezTo>
                    <a:pt x="36815" y="7733"/>
                    <a:pt x="36754" y="7640"/>
                    <a:pt x="36692" y="7548"/>
                  </a:cubicBezTo>
                  <a:cubicBezTo>
                    <a:pt x="36322" y="7117"/>
                    <a:pt x="35922" y="6747"/>
                    <a:pt x="35429" y="6470"/>
                  </a:cubicBezTo>
                  <a:cubicBezTo>
                    <a:pt x="35213" y="6346"/>
                    <a:pt x="34998" y="6192"/>
                    <a:pt x="34782" y="6100"/>
                  </a:cubicBezTo>
                  <a:cubicBezTo>
                    <a:pt x="34566" y="6008"/>
                    <a:pt x="34535" y="5853"/>
                    <a:pt x="34566" y="5669"/>
                  </a:cubicBezTo>
                  <a:cubicBezTo>
                    <a:pt x="34597" y="5576"/>
                    <a:pt x="34628" y="5545"/>
                    <a:pt x="34689" y="5515"/>
                  </a:cubicBezTo>
                  <a:cubicBezTo>
                    <a:pt x="34967" y="5422"/>
                    <a:pt x="35244" y="5299"/>
                    <a:pt x="35552" y="5299"/>
                  </a:cubicBezTo>
                  <a:lnTo>
                    <a:pt x="35583" y="5299"/>
                  </a:lnTo>
                  <a:cubicBezTo>
                    <a:pt x="36199" y="5299"/>
                    <a:pt x="36784" y="5114"/>
                    <a:pt x="37370" y="4929"/>
                  </a:cubicBezTo>
                  <a:cubicBezTo>
                    <a:pt x="37555" y="4868"/>
                    <a:pt x="37709" y="4775"/>
                    <a:pt x="37832" y="4621"/>
                  </a:cubicBezTo>
                  <a:cubicBezTo>
                    <a:pt x="37986" y="4467"/>
                    <a:pt x="37986" y="4313"/>
                    <a:pt x="37893" y="4159"/>
                  </a:cubicBezTo>
                  <a:cubicBezTo>
                    <a:pt x="37739" y="3851"/>
                    <a:pt x="37339" y="3635"/>
                    <a:pt x="37000" y="3635"/>
                  </a:cubicBezTo>
                  <a:cubicBezTo>
                    <a:pt x="36938" y="3635"/>
                    <a:pt x="36846" y="3635"/>
                    <a:pt x="36784" y="3666"/>
                  </a:cubicBezTo>
                  <a:cubicBezTo>
                    <a:pt x="36661" y="3697"/>
                    <a:pt x="36538" y="3728"/>
                    <a:pt x="36353" y="3759"/>
                  </a:cubicBezTo>
                  <a:cubicBezTo>
                    <a:pt x="36507" y="3605"/>
                    <a:pt x="36661" y="3574"/>
                    <a:pt x="36815" y="3543"/>
                  </a:cubicBezTo>
                  <a:cubicBezTo>
                    <a:pt x="36846" y="3512"/>
                    <a:pt x="36908" y="3512"/>
                    <a:pt x="36969" y="3512"/>
                  </a:cubicBezTo>
                  <a:cubicBezTo>
                    <a:pt x="37092" y="3451"/>
                    <a:pt x="37123" y="3327"/>
                    <a:pt x="37000" y="3235"/>
                  </a:cubicBezTo>
                  <a:cubicBezTo>
                    <a:pt x="36969" y="3173"/>
                    <a:pt x="36908" y="3142"/>
                    <a:pt x="36877" y="3112"/>
                  </a:cubicBezTo>
                  <a:close/>
                  <a:moveTo>
                    <a:pt x="50832" y="10043"/>
                  </a:moveTo>
                  <a:lnTo>
                    <a:pt x="50956" y="10074"/>
                  </a:lnTo>
                  <a:cubicBezTo>
                    <a:pt x="51048" y="10074"/>
                    <a:pt x="51079" y="10136"/>
                    <a:pt x="51079" y="10259"/>
                  </a:cubicBezTo>
                  <a:cubicBezTo>
                    <a:pt x="51048" y="10351"/>
                    <a:pt x="51048" y="10382"/>
                    <a:pt x="50925" y="10382"/>
                  </a:cubicBezTo>
                  <a:lnTo>
                    <a:pt x="50802" y="10382"/>
                  </a:lnTo>
                  <a:cubicBezTo>
                    <a:pt x="50678" y="10351"/>
                    <a:pt x="50617" y="10290"/>
                    <a:pt x="50647" y="10136"/>
                  </a:cubicBezTo>
                  <a:cubicBezTo>
                    <a:pt x="50647" y="10074"/>
                    <a:pt x="50647" y="10043"/>
                    <a:pt x="50740" y="10043"/>
                  </a:cubicBezTo>
                  <a:close/>
                  <a:moveTo>
                    <a:pt x="36261" y="9335"/>
                  </a:moveTo>
                  <a:cubicBezTo>
                    <a:pt x="36322" y="9335"/>
                    <a:pt x="36353" y="9366"/>
                    <a:pt x="36384" y="9427"/>
                  </a:cubicBezTo>
                  <a:cubicBezTo>
                    <a:pt x="36599" y="9889"/>
                    <a:pt x="36846" y="10351"/>
                    <a:pt x="37062" y="10813"/>
                  </a:cubicBezTo>
                  <a:cubicBezTo>
                    <a:pt x="36846" y="10967"/>
                    <a:pt x="36599" y="10937"/>
                    <a:pt x="36415" y="11060"/>
                  </a:cubicBezTo>
                  <a:cubicBezTo>
                    <a:pt x="36168" y="11152"/>
                    <a:pt x="35953" y="11245"/>
                    <a:pt x="35768" y="11368"/>
                  </a:cubicBezTo>
                  <a:cubicBezTo>
                    <a:pt x="35552" y="11522"/>
                    <a:pt x="35398" y="11676"/>
                    <a:pt x="35182" y="11830"/>
                  </a:cubicBezTo>
                  <a:cubicBezTo>
                    <a:pt x="34998" y="11368"/>
                    <a:pt x="34782" y="10906"/>
                    <a:pt x="34566" y="10444"/>
                  </a:cubicBezTo>
                  <a:cubicBezTo>
                    <a:pt x="34535" y="10382"/>
                    <a:pt x="34566" y="10290"/>
                    <a:pt x="34597" y="10228"/>
                  </a:cubicBezTo>
                  <a:cubicBezTo>
                    <a:pt x="34998" y="9643"/>
                    <a:pt x="35552" y="9396"/>
                    <a:pt x="36230" y="9335"/>
                  </a:cubicBezTo>
                  <a:close/>
                  <a:moveTo>
                    <a:pt x="42052" y="11614"/>
                  </a:moveTo>
                  <a:cubicBezTo>
                    <a:pt x="42268" y="11614"/>
                    <a:pt x="42453" y="11645"/>
                    <a:pt x="42668" y="11707"/>
                  </a:cubicBezTo>
                  <a:cubicBezTo>
                    <a:pt x="42699" y="11861"/>
                    <a:pt x="42730" y="12046"/>
                    <a:pt x="42761" y="12200"/>
                  </a:cubicBezTo>
                  <a:cubicBezTo>
                    <a:pt x="42792" y="12292"/>
                    <a:pt x="42761" y="12354"/>
                    <a:pt x="42699" y="12415"/>
                  </a:cubicBezTo>
                  <a:cubicBezTo>
                    <a:pt x="42545" y="12631"/>
                    <a:pt x="42422" y="12878"/>
                    <a:pt x="42206" y="13062"/>
                  </a:cubicBezTo>
                  <a:cubicBezTo>
                    <a:pt x="41929" y="12662"/>
                    <a:pt x="41775" y="12231"/>
                    <a:pt x="41744" y="11768"/>
                  </a:cubicBezTo>
                  <a:cubicBezTo>
                    <a:pt x="41744" y="11676"/>
                    <a:pt x="41806" y="11614"/>
                    <a:pt x="41898" y="11614"/>
                  </a:cubicBezTo>
                  <a:close/>
                  <a:moveTo>
                    <a:pt x="37400" y="10998"/>
                  </a:moveTo>
                  <a:cubicBezTo>
                    <a:pt x="37555" y="10998"/>
                    <a:pt x="37616" y="11029"/>
                    <a:pt x="37678" y="11152"/>
                  </a:cubicBezTo>
                  <a:cubicBezTo>
                    <a:pt x="37770" y="11399"/>
                    <a:pt x="37893" y="11645"/>
                    <a:pt x="38047" y="11922"/>
                  </a:cubicBezTo>
                  <a:cubicBezTo>
                    <a:pt x="36908" y="12046"/>
                    <a:pt x="35983" y="12508"/>
                    <a:pt x="35306" y="13463"/>
                  </a:cubicBezTo>
                  <a:cubicBezTo>
                    <a:pt x="35182" y="13155"/>
                    <a:pt x="35059" y="12878"/>
                    <a:pt x="34936" y="12600"/>
                  </a:cubicBezTo>
                  <a:cubicBezTo>
                    <a:pt x="34905" y="12508"/>
                    <a:pt x="34905" y="12415"/>
                    <a:pt x="34967" y="12354"/>
                  </a:cubicBezTo>
                  <a:cubicBezTo>
                    <a:pt x="35213" y="11953"/>
                    <a:pt x="35521" y="11676"/>
                    <a:pt x="35922" y="11430"/>
                  </a:cubicBezTo>
                  <a:cubicBezTo>
                    <a:pt x="36384" y="11183"/>
                    <a:pt x="36877" y="10998"/>
                    <a:pt x="37400" y="10998"/>
                  </a:cubicBezTo>
                  <a:close/>
                  <a:moveTo>
                    <a:pt x="42853" y="12539"/>
                  </a:moveTo>
                  <a:lnTo>
                    <a:pt x="42853" y="12539"/>
                  </a:lnTo>
                  <a:cubicBezTo>
                    <a:pt x="42915" y="12600"/>
                    <a:pt x="42884" y="12662"/>
                    <a:pt x="42915" y="12754"/>
                  </a:cubicBezTo>
                  <a:cubicBezTo>
                    <a:pt x="42977" y="12970"/>
                    <a:pt x="43038" y="13216"/>
                    <a:pt x="43100" y="13432"/>
                  </a:cubicBezTo>
                  <a:cubicBezTo>
                    <a:pt x="43100" y="13432"/>
                    <a:pt x="43100" y="13463"/>
                    <a:pt x="43131" y="13463"/>
                  </a:cubicBezTo>
                  <a:lnTo>
                    <a:pt x="43100" y="13463"/>
                  </a:lnTo>
                  <a:cubicBezTo>
                    <a:pt x="43100" y="13463"/>
                    <a:pt x="43100" y="13432"/>
                    <a:pt x="43100" y="13432"/>
                  </a:cubicBezTo>
                  <a:cubicBezTo>
                    <a:pt x="42915" y="13155"/>
                    <a:pt x="42823" y="12816"/>
                    <a:pt x="42853" y="12539"/>
                  </a:cubicBezTo>
                  <a:close/>
                  <a:moveTo>
                    <a:pt x="43131" y="13463"/>
                  </a:moveTo>
                  <a:lnTo>
                    <a:pt x="43131" y="13463"/>
                  </a:lnTo>
                  <a:cubicBezTo>
                    <a:pt x="43192" y="13494"/>
                    <a:pt x="43192" y="13555"/>
                    <a:pt x="43192" y="13617"/>
                  </a:cubicBezTo>
                  <a:cubicBezTo>
                    <a:pt x="43100" y="13586"/>
                    <a:pt x="43131" y="13524"/>
                    <a:pt x="43131" y="13463"/>
                  </a:cubicBezTo>
                  <a:close/>
                  <a:moveTo>
                    <a:pt x="43192" y="13617"/>
                  </a:moveTo>
                  <a:cubicBezTo>
                    <a:pt x="43254" y="13648"/>
                    <a:pt x="43254" y="13709"/>
                    <a:pt x="43254" y="13771"/>
                  </a:cubicBezTo>
                  <a:cubicBezTo>
                    <a:pt x="43161" y="13740"/>
                    <a:pt x="43192" y="13678"/>
                    <a:pt x="43192" y="13617"/>
                  </a:cubicBezTo>
                  <a:close/>
                  <a:moveTo>
                    <a:pt x="43285" y="13771"/>
                  </a:moveTo>
                  <a:cubicBezTo>
                    <a:pt x="43346" y="13833"/>
                    <a:pt x="43346" y="13925"/>
                    <a:pt x="43346" y="13987"/>
                  </a:cubicBezTo>
                  <a:cubicBezTo>
                    <a:pt x="43254" y="13956"/>
                    <a:pt x="43285" y="13863"/>
                    <a:pt x="43285" y="13771"/>
                  </a:cubicBezTo>
                  <a:close/>
                  <a:moveTo>
                    <a:pt x="43346" y="14017"/>
                  </a:moveTo>
                  <a:cubicBezTo>
                    <a:pt x="43439" y="14017"/>
                    <a:pt x="43408" y="14079"/>
                    <a:pt x="43408" y="14141"/>
                  </a:cubicBezTo>
                  <a:lnTo>
                    <a:pt x="43439" y="14141"/>
                  </a:lnTo>
                  <a:cubicBezTo>
                    <a:pt x="43439" y="14141"/>
                    <a:pt x="43439" y="14141"/>
                    <a:pt x="43439" y="14171"/>
                  </a:cubicBezTo>
                  <a:lnTo>
                    <a:pt x="43408" y="14141"/>
                  </a:lnTo>
                  <a:cubicBezTo>
                    <a:pt x="43346" y="14110"/>
                    <a:pt x="43346" y="14048"/>
                    <a:pt x="43346" y="14017"/>
                  </a:cubicBezTo>
                  <a:close/>
                  <a:moveTo>
                    <a:pt x="43439" y="14171"/>
                  </a:moveTo>
                  <a:lnTo>
                    <a:pt x="43439" y="14171"/>
                  </a:lnTo>
                  <a:cubicBezTo>
                    <a:pt x="43469" y="14202"/>
                    <a:pt x="43500" y="14264"/>
                    <a:pt x="43500" y="14295"/>
                  </a:cubicBezTo>
                  <a:cubicBezTo>
                    <a:pt x="43439" y="14264"/>
                    <a:pt x="43439" y="14202"/>
                    <a:pt x="43439" y="14171"/>
                  </a:cubicBezTo>
                  <a:close/>
                  <a:moveTo>
                    <a:pt x="43500" y="14325"/>
                  </a:moveTo>
                  <a:cubicBezTo>
                    <a:pt x="43562" y="14356"/>
                    <a:pt x="43562" y="14387"/>
                    <a:pt x="43562" y="14449"/>
                  </a:cubicBezTo>
                  <a:cubicBezTo>
                    <a:pt x="43531" y="14418"/>
                    <a:pt x="43500" y="14387"/>
                    <a:pt x="43500" y="14325"/>
                  </a:cubicBezTo>
                  <a:close/>
                  <a:moveTo>
                    <a:pt x="43593" y="14479"/>
                  </a:moveTo>
                  <a:cubicBezTo>
                    <a:pt x="43623" y="14479"/>
                    <a:pt x="43654" y="14510"/>
                    <a:pt x="43654" y="14541"/>
                  </a:cubicBezTo>
                  <a:cubicBezTo>
                    <a:pt x="43623" y="14541"/>
                    <a:pt x="43593" y="14510"/>
                    <a:pt x="43562" y="14479"/>
                  </a:cubicBezTo>
                  <a:close/>
                  <a:moveTo>
                    <a:pt x="43654" y="14541"/>
                  </a:moveTo>
                  <a:lnTo>
                    <a:pt x="43654" y="14541"/>
                  </a:lnTo>
                  <a:cubicBezTo>
                    <a:pt x="43716" y="14572"/>
                    <a:pt x="43716" y="14634"/>
                    <a:pt x="43716" y="14695"/>
                  </a:cubicBezTo>
                  <a:cubicBezTo>
                    <a:pt x="43685" y="14664"/>
                    <a:pt x="43654" y="14603"/>
                    <a:pt x="43654" y="14541"/>
                  </a:cubicBezTo>
                  <a:close/>
                  <a:moveTo>
                    <a:pt x="43747" y="14695"/>
                  </a:moveTo>
                  <a:lnTo>
                    <a:pt x="43808" y="14757"/>
                  </a:lnTo>
                  <a:lnTo>
                    <a:pt x="43839" y="14849"/>
                  </a:lnTo>
                  <a:lnTo>
                    <a:pt x="43808" y="14788"/>
                  </a:lnTo>
                  <a:lnTo>
                    <a:pt x="43808" y="14757"/>
                  </a:lnTo>
                  <a:cubicBezTo>
                    <a:pt x="43778" y="14757"/>
                    <a:pt x="43747" y="14726"/>
                    <a:pt x="43747" y="14695"/>
                  </a:cubicBezTo>
                  <a:close/>
                  <a:moveTo>
                    <a:pt x="41436" y="11368"/>
                  </a:moveTo>
                  <a:cubicBezTo>
                    <a:pt x="41405" y="11676"/>
                    <a:pt x="41467" y="11984"/>
                    <a:pt x="41529" y="12292"/>
                  </a:cubicBezTo>
                  <a:cubicBezTo>
                    <a:pt x="41590" y="12292"/>
                    <a:pt x="41590" y="12323"/>
                    <a:pt x="41590" y="12385"/>
                  </a:cubicBezTo>
                  <a:cubicBezTo>
                    <a:pt x="41621" y="12446"/>
                    <a:pt x="41652" y="12539"/>
                    <a:pt x="41652" y="12600"/>
                  </a:cubicBezTo>
                  <a:cubicBezTo>
                    <a:pt x="41713" y="12631"/>
                    <a:pt x="41744" y="12662"/>
                    <a:pt x="41713" y="12693"/>
                  </a:cubicBezTo>
                  <a:lnTo>
                    <a:pt x="41775" y="12816"/>
                  </a:lnTo>
                  <a:cubicBezTo>
                    <a:pt x="41806" y="12847"/>
                    <a:pt x="41837" y="12878"/>
                    <a:pt x="41806" y="12908"/>
                  </a:cubicBezTo>
                  <a:lnTo>
                    <a:pt x="41867" y="12970"/>
                  </a:lnTo>
                  <a:cubicBezTo>
                    <a:pt x="41898" y="13001"/>
                    <a:pt x="41898" y="13032"/>
                    <a:pt x="41898" y="13062"/>
                  </a:cubicBezTo>
                  <a:lnTo>
                    <a:pt x="41929" y="13124"/>
                  </a:lnTo>
                  <a:cubicBezTo>
                    <a:pt x="41991" y="13155"/>
                    <a:pt x="41991" y="13186"/>
                    <a:pt x="41960" y="13216"/>
                  </a:cubicBezTo>
                  <a:cubicBezTo>
                    <a:pt x="42022" y="13340"/>
                    <a:pt x="42083" y="13432"/>
                    <a:pt x="42114" y="13555"/>
                  </a:cubicBezTo>
                  <a:cubicBezTo>
                    <a:pt x="42176" y="13863"/>
                    <a:pt x="42145" y="14171"/>
                    <a:pt x="41867" y="14418"/>
                  </a:cubicBezTo>
                  <a:cubicBezTo>
                    <a:pt x="41559" y="14664"/>
                    <a:pt x="41221" y="14880"/>
                    <a:pt x="40882" y="15065"/>
                  </a:cubicBezTo>
                  <a:cubicBezTo>
                    <a:pt x="40789" y="15003"/>
                    <a:pt x="40758" y="14911"/>
                    <a:pt x="40728" y="14849"/>
                  </a:cubicBezTo>
                  <a:cubicBezTo>
                    <a:pt x="40604" y="14449"/>
                    <a:pt x="40481" y="14079"/>
                    <a:pt x="40358" y="13709"/>
                  </a:cubicBezTo>
                  <a:cubicBezTo>
                    <a:pt x="40266" y="13309"/>
                    <a:pt x="40235" y="12939"/>
                    <a:pt x="40266" y="12539"/>
                  </a:cubicBezTo>
                  <a:cubicBezTo>
                    <a:pt x="40266" y="12385"/>
                    <a:pt x="40327" y="12261"/>
                    <a:pt x="40450" y="12169"/>
                  </a:cubicBezTo>
                  <a:cubicBezTo>
                    <a:pt x="40666" y="12077"/>
                    <a:pt x="40851" y="11922"/>
                    <a:pt x="41036" y="11799"/>
                  </a:cubicBezTo>
                  <a:cubicBezTo>
                    <a:pt x="41221" y="11707"/>
                    <a:pt x="41313" y="11584"/>
                    <a:pt x="41344" y="11399"/>
                  </a:cubicBezTo>
                  <a:lnTo>
                    <a:pt x="41436" y="11368"/>
                  </a:lnTo>
                  <a:close/>
                  <a:moveTo>
                    <a:pt x="44763" y="8626"/>
                  </a:moveTo>
                  <a:cubicBezTo>
                    <a:pt x="44825" y="8626"/>
                    <a:pt x="44887" y="8626"/>
                    <a:pt x="44948" y="8688"/>
                  </a:cubicBezTo>
                  <a:cubicBezTo>
                    <a:pt x="45010" y="8719"/>
                    <a:pt x="45041" y="8749"/>
                    <a:pt x="45010" y="8811"/>
                  </a:cubicBezTo>
                  <a:cubicBezTo>
                    <a:pt x="44979" y="8873"/>
                    <a:pt x="44948" y="8934"/>
                    <a:pt x="44917" y="8996"/>
                  </a:cubicBezTo>
                  <a:cubicBezTo>
                    <a:pt x="44794" y="9181"/>
                    <a:pt x="44763" y="9366"/>
                    <a:pt x="44794" y="9581"/>
                  </a:cubicBezTo>
                  <a:cubicBezTo>
                    <a:pt x="44794" y="9766"/>
                    <a:pt x="44794" y="9951"/>
                    <a:pt x="44794" y="10136"/>
                  </a:cubicBezTo>
                  <a:cubicBezTo>
                    <a:pt x="44794" y="10721"/>
                    <a:pt x="44856" y="11306"/>
                    <a:pt x="45010" y="11861"/>
                  </a:cubicBezTo>
                  <a:cubicBezTo>
                    <a:pt x="45225" y="12816"/>
                    <a:pt x="45657" y="13678"/>
                    <a:pt x="46026" y="14572"/>
                  </a:cubicBezTo>
                  <a:cubicBezTo>
                    <a:pt x="46180" y="14911"/>
                    <a:pt x="46335" y="15188"/>
                    <a:pt x="46550" y="15465"/>
                  </a:cubicBezTo>
                  <a:cubicBezTo>
                    <a:pt x="46612" y="15527"/>
                    <a:pt x="46643" y="15619"/>
                    <a:pt x="46643" y="15681"/>
                  </a:cubicBezTo>
                  <a:cubicBezTo>
                    <a:pt x="46704" y="15804"/>
                    <a:pt x="46643" y="15866"/>
                    <a:pt x="46550" y="15866"/>
                  </a:cubicBezTo>
                  <a:lnTo>
                    <a:pt x="46519" y="15866"/>
                  </a:lnTo>
                  <a:cubicBezTo>
                    <a:pt x="46304" y="15835"/>
                    <a:pt x="46180" y="15743"/>
                    <a:pt x="46026" y="15619"/>
                  </a:cubicBezTo>
                  <a:cubicBezTo>
                    <a:pt x="45441" y="15157"/>
                    <a:pt x="44825" y="14788"/>
                    <a:pt x="44270" y="14264"/>
                  </a:cubicBezTo>
                  <a:lnTo>
                    <a:pt x="44147" y="14171"/>
                  </a:lnTo>
                  <a:cubicBezTo>
                    <a:pt x="43623" y="13925"/>
                    <a:pt x="43346" y="13463"/>
                    <a:pt x="43192" y="12970"/>
                  </a:cubicBezTo>
                  <a:cubicBezTo>
                    <a:pt x="43007" y="12415"/>
                    <a:pt x="42823" y="11861"/>
                    <a:pt x="42884" y="11276"/>
                  </a:cubicBezTo>
                  <a:cubicBezTo>
                    <a:pt x="42884" y="11060"/>
                    <a:pt x="42853" y="10844"/>
                    <a:pt x="42915" y="10629"/>
                  </a:cubicBezTo>
                  <a:cubicBezTo>
                    <a:pt x="43038" y="10136"/>
                    <a:pt x="43254" y="9704"/>
                    <a:pt x="43654" y="9366"/>
                  </a:cubicBezTo>
                  <a:cubicBezTo>
                    <a:pt x="43808" y="9211"/>
                    <a:pt x="43993" y="9057"/>
                    <a:pt x="44178" y="8903"/>
                  </a:cubicBezTo>
                  <a:cubicBezTo>
                    <a:pt x="44301" y="8780"/>
                    <a:pt x="44455" y="8719"/>
                    <a:pt x="44640" y="8626"/>
                  </a:cubicBezTo>
                  <a:close/>
                  <a:moveTo>
                    <a:pt x="52157" y="0"/>
                  </a:moveTo>
                  <a:cubicBezTo>
                    <a:pt x="51972" y="0"/>
                    <a:pt x="51787" y="31"/>
                    <a:pt x="51603" y="62"/>
                  </a:cubicBezTo>
                  <a:cubicBezTo>
                    <a:pt x="51264" y="154"/>
                    <a:pt x="50925" y="308"/>
                    <a:pt x="50678" y="555"/>
                  </a:cubicBezTo>
                  <a:cubicBezTo>
                    <a:pt x="50247" y="924"/>
                    <a:pt x="50093" y="1417"/>
                    <a:pt x="50155" y="1941"/>
                  </a:cubicBezTo>
                  <a:cubicBezTo>
                    <a:pt x="50216" y="2650"/>
                    <a:pt x="50555" y="3235"/>
                    <a:pt x="51017" y="3759"/>
                  </a:cubicBezTo>
                  <a:cubicBezTo>
                    <a:pt x="51140" y="3882"/>
                    <a:pt x="51264" y="4005"/>
                    <a:pt x="51387" y="4128"/>
                  </a:cubicBezTo>
                  <a:lnTo>
                    <a:pt x="51418" y="4252"/>
                  </a:lnTo>
                  <a:lnTo>
                    <a:pt x="51325" y="4282"/>
                  </a:lnTo>
                  <a:cubicBezTo>
                    <a:pt x="50771" y="4344"/>
                    <a:pt x="50216" y="4406"/>
                    <a:pt x="49662" y="4467"/>
                  </a:cubicBezTo>
                  <a:cubicBezTo>
                    <a:pt x="49076" y="4529"/>
                    <a:pt x="48522" y="4590"/>
                    <a:pt x="47967" y="4652"/>
                  </a:cubicBezTo>
                  <a:cubicBezTo>
                    <a:pt x="47659" y="4714"/>
                    <a:pt x="47320" y="4744"/>
                    <a:pt x="47012" y="4775"/>
                  </a:cubicBezTo>
                  <a:cubicBezTo>
                    <a:pt x="46489" y="4806"/>
                    <a:pt x="46119" y="5083"/>
                    <a:pt x="45872" y="5545"/>
                  </a:cubicBezTo>
                  <a:lnTo>
                    <a:pt x="45811" y="5607"/>
                  </a:lnTo>
                  <a:cubicBezTo>
                    <a:pt x="45780" y="5730"/>
                    <a:pt x="45749" y="5853"/>
                    <a:pt x="45688" y="5915"/>
                  </a:cubicBezTo>
                  <a:cubicBezTo>
                    <a:pt x="45657" y="5946"/>
                    <a:pt x="45626" y="5946"/>
                    <a:pt x="45564" y="5946"/>
                  </a:cubicBezTo>
                  <a:cubicBezTo>
                    <a:pt x="45503" y="5946"/>
                    <a:pt x="45410" y="5915"/>
                    <a:pt x="45318" y="5884"/>
                  </a:cubicBezTo>
                  <a:cubicBezTo>
                    <a:pt x="44948" y="5823"/>
                    <a:pt x="44579" y="5761"/>
                    <a:pt x="44209" y="5761"/>
                  </a:cubicBezTo>
                  <a:cubicBezTo>
                    <a:pt x="44116" y="5761"/>
                    <a:pt x="44055" y="5761"/>
                    <a:pt x="43993" y="5638"/>
                  </a:cubicBezTo>
                  <a:cubicBezTo>
                    <a:pt x="43993" y="5576"/>
                    <a:pt x="43932" y="5484"/>
                    <a:pt x="43870" y="5422"/>
                  </a:cubicBezTo>
                  <a:cubicBezTo>
                    <a:pt x="43808" y="5361"/>
                    <a:pt x="43747" y="5330"/>
                    <a:pt x="43685" y="5330"/>
                  </a:cubicBezTo>
                  <a:lnTo>
                    <a:pt x="43623" y="5330"/>
                  </a:lnTo>
                  <a:cubicBezTo>
                    <a:pt x="43531" y="5361"/>
                    <a:pt x="43439" y="5422"/>
                    <a:pt x="43439" y="5545"/>
                  </a:cubicBezTo>
                  <a:cubicBezTo>
                    <a:pt x="43408" y="5638"/>
                    <a:pt x="43439" y="5730"/>
                    <a:pt x="43439" y="5823"/>
                  </a:cubicBezTo>
                  <a:lnTo>
                    <a:pt x="43346" y="5853"/>
                  </a:lnTo>
                  <a:cubicBezTo>
                    <a:pt x="43223" y="5853"/>
                    <a:pt x="43069" y="5915"/>
                    <a:pt x="42915" y="5915"/>
                  </a:cubicBezTo>
                  <a:cubicBezTo>
                    <a:pt x="42884" y="5915"/>
                    <a:pt x="42853" y="5915"/>
                    <a:pt x="42823" y="5884"/>
                  </a:cubicBezTo>
                  <a:cubicBezTo>
                    <a:pt x="42668" y="5884"/>
                    <a:pt x="42545" y="5730"/>
                    <a:pt x="42391" y="5669"/>
                  </a:cubicBezTo>
                  <a:cubicBezTo>
                    <a:pt x="42052" y="5453"/>
                    <a:pt x="41652" y="5330"/>
                    <a:pt x="41251" y="5207"/>
                  </a:cubicBezTo>
                  <a:cubicBezTo>
                    <a:pt x="41067" y="5176"/>
                    <a:pt x="40912" y="5083"/>
                    <a:pt x="40820" y="4898"/>
                  </a:cubicBezTo>
                  <a:cubicBezTo>
                    <a:pt x="40512" y="4313"/>
                    <a:pt x="40081" y="3851"/>
                    <a:pt x="39557" y="3451"/>
                  </a:cubicBezTo>
                  <a:cubicBezTo>
                    <a:pt x="38941" y="2958"/>
                    <a:pt x="38263" y="2588"/>
                    <a:pt x="37555" y="2280"/>
                  </a:cubicBezTo>
                  <a:cubicBezTo>
                    <a:pt x="37123" y="2095"/>
                    <a:pt x="36661" y="2033"/>
                    <a:pt x="36230" y="2033"/>
                  </a:cubicBezTo>
                  <a:cubicBezTo>
                    <a:pt x="35983" y="2033"/>
                    <a:pt x="35737" y="2033"/>
                    <a:pt x="35521" y="2095"/>
                  </a:cubicBezTo>
                  <a:cubicBezTo>
                    <a:pt x="35336" y="2095"/>
                    <a:pt x="35213" y="2218"/>
                    <a:pt x="35059" y="2311"/>
                  </a:cubicBezTo>
                  <a:cubicBezTo>
                    <a:pt x="34813" y="2496"/>
                    <a:pt x="34535" y="2680"/>
                    <a:pt x="34227" y="2865"/>
                  </a:cubicBezTo>
                  <a:cubicBezTo>
                    <a:pt x="34104" y="2773"/>
                    <a:pt x="33981" y="2680"/>
                    <a:pt x="33888" y="2588"/>
                  </a:cubicBezTo>
                  <a:lnTo>
                    <a:pt x="33796" y="2588"/>
                  </a:lnTo>
                  <a:lnTo>
                    <a:pt x="33827" y="2557"/>
                  </a:lnTo>
                  <a:cubicBezTo>
                    <a:pt x="33673" y="2403"/>
                    <a:pt x="33519" y="2280"/>
                    <a:pt x="33334" y="2187"/>
                  </a:cubicBezTo>
                  <a:cubicBezTo>
                    <a:pt x="32779" y="1941"/>
                    <a:pt x="32194" y="1849"/>
                    <a:pt x="31578" y="1787"/>
                  </a:cubicBezTo>
                  <a:cubicBezTo>
                    <a:pt x="31116" y="1725"/>
                    <a:pt x="30623" y="1664"/>
                    <a:pt x="30161" y="1633"/>
                  </a:cubicBezTo>
                  <a:lnTo>
                    <a:pt x="30161" y="1787"/>
                  </a:lnTo>
                  <a:lnTo>
                    <a:pt x="30623" y="1849"/>
                  </a:lnTo>
                  <a:cubicBezTo>
                    <a:pt x="31116" y="1879"/>
                    <a:pt x="31640" y="1941"/>
                    <a:pt x="32132" y="2003"/>
                  </a:cubicBezTo>
                  <a:cubicBezTo>
                    <a:pt x="32718" y="2095"/>
                    <a:pt x="33272" y="2249"/>
                    <a:pt x="33765" y="2619"/>
                  </a:cubicBezTo>
                  <a:lnTo>
                    <a:pt x="33796" y="2619"/>
                  </a:lnTo>
                  <a:lnTo>
                    <a:pt x="33796" y="2680"/>
                  </a:lnTo>
                  <a:cubicBezTo>
                    <a:pt x="34104" y="2927"/>
                    <a:pt x="34227" y="3327"/>
                    <a:pt x="34320" y="3666"/>
                  </a:cubicBezTo>
                  <a:cubicBezTo>
                    <a:pt x="34381" y="4036"/>
                    <a:pt x="34412" y="4406"/>
                    <a:pt x="34412" y="4775"/>
                  </a:cubicBezTo>
                  <a:cubicBezTo>
                    <a:pt x="34381" y="5361"/>
                    <a:pt x="34351" y="5915"/>
                    <a:pt x="34320" y="6470"/>
                  </a:cubicBezTo>
                  <a:cubicBezTo>
                    <a:pt x="34289" y="7055"/>
                    <a:pt x="34227" y="7640"/>
                    <a:pt x="34197" y="8226"/>
                  </a:cubicBezTo>
                  <a:cubicBezTo>
                    <a:pt x="34197" y="8226"/>
                    <a:pt x="34227" y="8256"/>
                    <a:pt x="34227" y="8256"/>
                  </a:cubicBezTo>
                  <a:lnTo>
                    <a:pt x="34258" y="8256"/>
                  </a:lnTo>
                  <a:cubicBezTo>
                    <a:pt x="34289" y="8256"/>
                    <a:pt x="34320" y="8226"/>
                    <a:pt x="34381" y="8195"/>
                  </a:cubicBezTo>
                  <a:cubicBezTo>
                    <a:pt x="34813" y="7918"/>
                    <a:pt x="35306" y="7764"/>
                    <a:pt x="35799" y="7764"/>
                  </a:cubicBezTo>
                  <a:cubicBezTo>
                    <a:pt x="35829" y="7733"/>
                    <a:pt x="35829" y="7733"/>
                    <a:pt x="35829" y="7733"/>
                  </a:cubicBezTo>
                  <a:cubicBezTo>
                    <a:pt x="35983" y="7733"/>
                    <a:pt x="36045" y="7794"/>
                    <a:pt x="36107" y="7918"/>
                  </a:cubicBezTo>
                  <a:cubicBezTo>
                    <a:pt x="36199" y="8164"/>
                    <a:pt x="36322" y="8380"/>
                    <a:pt x="36415" y="8595"/>
                  </a:cubicBezTo>
                  <a:cubicBezTo>
                    <a:pt x="36107" y="8719"/>
                    <a:pt x="35737" y="8719"/>
                    <a:pt x="35429" y="8842"/>
                  </a:cubicBezTo>
                  <a:cubicBezTo>
                    <a:pt x="35121" y="8965"/>
                    <a:pt x="34813" y="9119"/>
                    <a:pt x="34566" y="9335"/>
                  </a:cubicBezTo>
                  <a:cubicBezTo>
                    <a:pt x="34289" y="9550"/>
                    <a:pt x="34073" y="9797"/>
                    <a:pt x="33858" y="10074"/>
                  </a:cubicBezTo>
                  <a:cubicBezTo>
                    <a:pt x="33734" y="9828"/>
                    <a:pt x="33642" y="9581"/>
                    <a:pt x="33519" y="9335"/>
                  </a:cubicBezTo>
                  <a:cubicBezTo>
                    <a:pt x="33488" y="9211"/>
                    <a:pt x="33488" y="9119"/>
                    <a:pt x="33550" y="8996"/>
                  </a:cubicBezTo>
                  <a:cubicBezTo>
                    <a:pt x="33704" y="8749"/>
                    <a:pt x="33919" y="8534"/>
                    <a:pt x="34166" y="8349"/>
                  </a:cubicBezTo>
                  <a:cubicBezTo>
                    <a:pt x="34197" y="8318"/>
                    <a:pt x="34227" y="8287"/>
                    <a:pt x="34227" y="8256"/>
                  </a:cubicBezTo>
                  <a:cubicBezTo>
                    <a:pt x="34197" y="8256"/>
                    <a:pt x="34197" y="8256"/>
                    <a:pt x="34166" y="8226"/>
                  </a:cubicBezTo>
                  <a:lnTo>
                    <a:pt x="34104" y="8226"/>
                  </a:lnTo>
                  <a:cubicBezTo>
                    <a:pt x="34073" y="8256"/>
                    <a:pt x="34073" y="8256"/>
                    <a:pt x="34043" y="8256"/>
                  </a:cubicBezTo>
                  <a:cubicBezTo>
                    <a:pt x="34012" y="8256"/>
                    <a:pt x="34012" y="8256"/>
                    <a:pt x="33981" y="8226"/>
                  </a:cubicBezTo>
                  <a:cubicBezTo>
                    <a:pt x="34043" y="7486"/>
                    <a:pt x="34104" y="6778"/>
                    <a:pt x="34166" y="6038"/>
                  </a:cubicBezTo>
                  <a:cubicBezTo>
                    <a:pt x="34197" y="5361"/>
                    <a:pt x="34227" y="4652"/>
                    <a:pt x="34135" y="3974"/>
                  </a:cubicBezTo>
                  <a:cubicBezTo>
                    <a:pt x="34104" y="3635"/>
                    <a:pt x="33950" y="3327"/>
                    <a:pt x="33796" y="3019"/>
                  </a:cubicBezTo>
                  <a:lnTo>
                    <a:pt x="33734" y="2988"/>
                  </a:lnTo>
                  <a:lnTo>
                    <a:pt x="33704" y="2927"/>
                  </a:lnTo>
                  <a:cubicBezTo>
                    <a:pt x="33365" y="2557"/>
                    <a:pt x="32933" y="2372"/>
                    <a:pt x="32441" y="2249"/>
                  </a:cubicBezTo>
                  <a:cubicBezTo>
                    <a:pt x="32102" y="2187"/>
                    <a:pt x="31732" y="2126"/>
                    <a:pt x="31393" y="2095"/>
                  </a:cubicBezTo>
                  <a:cubicBezTo>
                    <a:pt x="30962" y="2033"/>
                    <a:pt x="30561" y="2003"/>
                    <a:pt x="30161" y="1941"/>
                  </a:cubicBezTo>
                  <a:lnTo>
                    <a:pt x="30161" y="2187"/>
                  </a:lnTo>
                  <a:cubicBezTo>
                    <a:pt x="30315" y="2218"/>
                    <a:pt x="30469" y="2218"/>
                    <a:pt x="30623" y="2249"/>
                  </a:cubicBezTo>
                  <a:cubicBezTo>
                    <a:pt x="31208" y="2280"/>
                    <a:pt x="31794" y="2341"/>
                    <a:pt x="32348" y="2434"/>
                  </a:cubicBezTo>
                  <a:cubicBezTo>
                    <a:pt x="32810" y="2526"/>
                    <a:pt x="33211" y="2680"/>
                    <a:pt x="33550" y="2988"/>
                  </a:cubicBezTo>
                  <a:cubicBezTo>
                    <a:pt x="33580" y="3019"/>
                    <a:pt x="33611" y="3050"/>
                    <a:pt x="33673" y="3050"/>
                  </a:cubicBezTo>
                  <a:cubicBezTo>
                    <a:pt x="33673" y="3019"/>
                    <a:pt x="33673" y="3019"/>
                    <a:pt x="33734" y="2988"/>
                  </a:cubicBezTo>
                  <a:lnTo>
                    <a:pt x="33734" y="2988"/>
                  </a:lnTo>
                  <a:lnTo>
                    <a:pt x="33704" y="3050"/>
                  </a:lnTo>
                  <a:lnTo>
                    <a:pt x="33673" y="3050"/>
                  </a:lnTo>
                  <a:cubicBezTo>
                    <a:pt x="33673" y="3081"/>
                    <a:pt x="33704" y="3112"/>
                    <a:pt x="33704" y="3142"/>
                  </a:cubicBezTo>
                  <a:cubicBezTo>
                    <a:pt x="33734" y="3235"/>
                    <a:pt x="33673" y="3296"/>
                    <a:pt x="33611" y="3296"/>
                  </a:cubicBezTo>
                  <a:cubicBezTo>
                    <a:pt x="33488" y="3296"/>
                    <a:pt x="33396" y="3266"/>
                    <a:pt x="33303" y="3266"/>
                  </a:cubicBezTo>
                  <a:cubicBezTo>
                    <a:pt x="32564" y="3081"/>
                    <a:pt x="31855" y="2896"/>
                    <a:pt x="31147" y="2711"/>
                  </a:cubicBezTo>
                  <a:cubicBezTo>
                    <a:pt x="30808" y="2650"/>
                    <a:pt x="30469" y="2557"/>
                    <a:pt x="30161" y="2496"/>
                  </a:cubicBezTo>
                  <a:lnTo>
                    <a:pt x="30161" y="2773"/>
                  </a:lnTo>
                  <a:cubicBezTo>
                    <a:pt x="31331" y="3050"/>
                    <a:pt x="32502" y="3389"/>
                    <a:pt x="33704" y="3543"/>
                  </a:cubicBezTo>
                  <a:cubicBezTo>
                    <a:pt x="33888" y="3574"/>
                    <a:pt x="33950" y="3605"/>
                    <a:pt x="33981" y="3820"/>
                  </a:cubicBezTo>
                  <a:cubicBezTo>
                    <a:pt x="34012" y="4097"/>
                    <a:pt x="34043" y="4375"/>
                    <a:pt x="34043" y="4683"/>
                  </a:cubicBezTo>
                  <a:lnTo>
                    <a:pt x="33642" y="4683"/>
                  </a:lnTo>
                  <a:cubicBezTo>
                    <a:pt x="33180" y="4683"/>
                    <a:pt x="32749" y="4621"/>
                    <a:pt x="32317" y="4498"/>
                  </a:cubicBezTo>
                  <a:cubicBezTo>
                    <a:pt x="31609" y="4282"/>
                    <a:pt x="30869" y="4067"/>
                    <a:pt x="30161" y="3882"/>
                  </a:cubicBezTo>
                  <a:lnTo>
                    <a:pt x="30161" y="4652"/>
                  </a:lnTo>
                  <a:cubicBezTo>
                    <a:pt x="30284" y="4683"/>
                    <a:pt x="30407" y="4714"/>
                    <a:pt x="30531" y="4744"/>
                  </a:cubicBezTo>
                  <a:cubicBezTo>
                    <a:pt x="31054" y="4868"/>
                    <a:pt x="31578" y="5022"/>
                    <a:pt x="32102" y="5145"/>
                  </a:cubicBezTo>
                  <a:cubicBezTo>
                    <a:pt x="32348" y="5207"/>
                    <a:pt x="32348" y="5207"/>
                    <a:pt x="32348" y="5453"/>
                  </a:cubicBezTo>
                  <a:cubicBezTo>
                    <a:pt x="32317" y="5669"/>
                    <a:pt x="32317" y="5884"/>
                    <a:pt x="32379" y="6100"/>
                  </a:cubicBezTo>
                  <a:cubicBezTo>
                    <a:pt x="32533" y="6593"/>
                    <a:pt x="32749" y="7055"/>
                    <a:pt x="33118" y="7425"/>
                  </a:cubicBezTo>
                  <a:cubicBezTo>
                    <a:pt x="33272" y="7640"/>
                    <a:pt x="33488" y="7825"/>
                    <a:pt x="33704" y="7979"/>
                  </a:cubicBezTo>
                  <a:cubicBezTo>
                    <a:pt x="33796" y="8041"/>
                    <a:pt x="33827" y="8102"/>
                    <a:pt x="33827" y="8226"/>
                  </a:cubicBezTo>
                  <a:cubicBezTo>
                    <a:pt x="33827" y="8287"/>
                    <a:pt x="33827" y="8349"/>
                    <a:pt x="33796" y="8410"/>
                  </a:cubicBezTo>
                  <a:cubicBezTo>
                    <a:pt x="33765" y="8595"/>
                    <a:pt x="33642" y="8719"/>
                    <a:pt x="33488" y="8719"/>
                  </a:cubicBezTo>
                  <a:cubicBezTo>
                    <a:pt x="33457" y="8719"/>
                    <a:pt x="33396" y="8688"/>
                    <a:pt x="33365" y="8688"/>
                  </a:cubicBezTo>
                  <a:cubicBezTo>
                    <a:pt x="32718" y="8472"/>
                    <a:pt x="32071" y="8256"/>
                    <a:pt x="31455" y="8010"/>
                  </a:cubicBezTo>
                  <a:cubicBezTo>
                    <a:pt x="31023" y="7856"/>
                    <a:pt x="30592" y="7702"/>
                    <a:pt x="30161" y="7548"/>
                  </a:cubicBezTo>
                  <a:lnTo>
                    <a:pt x="30161" y="7702"/>
                  </a:lnTo>
                  <a:cubicBezTo>
                    <a:pt x="30407" y="7794"/>
                    <a:pt x="30654" y="7887"/>
                    <a:pt x="30900" y="7979"/>
                  </a:cubicBezTo>
                  <a:cubicBezTo>
                    <a:pt x="31640" y="8256"/>
                    <a:pt x="32410" y="8503"/>
                    <a:pt x="33149" y="8780"/>
                  </a:cubicBezTo>
                  <a:cubicBezTo>
                    <a:pt x="33242" y="8811"/>
                    <a:pt x="33334" y="8842"/>
                    <a:pt x="33426" y="8873"/>
                  </a:cubicBezTo>
                  <a:lnTo>
                    <a:pt x="33426" y="8934"/>
                  </a:lnTo>
                  <a:lnTo>
                    <a:pt x="33396" y="8965"/>
                  </a:lnTo>
                  <a:cubicBezTo>
                    <a:pt x="33365" y="8996"/>
                    <a:pt x="33365" y="8996"/>
                    <a:pt x="33334" y="8996"/>
                  </a:cubicBezTo>
                  <a:cubicBezTo>
                    <a:pt x="33303" y="8996"/>
                    <a:pt x="33272" y="8996"/>
                    <a:pt x="33272" y="8965"/>
                  </a:cubicBezTo>
                  <a:cubicBezTo>
                    <a:pt x="32779" y="8811"/>
                    <a:pt x="32317" y="8657"/>
                    <a:pt x="31855" y="8503"/>
                  </a:cubicBezTo>
                  <a:cubicBezTo>
                    <a:pt x="31270" y="8287"/>
                    <a:pt x="30715" y="8102"/>
                    <a:pt x="30161" y="7887"/>
                  </a:cubicBezTo>
                  <a:lnTo>
                    <a:pt x="30161" y="8041"/>
                  </a:lnTo>
                  <a:cubicBezTo>
                    <a:pt x="31116" y="8410"/>
                    <a:pt x="32102" y="8780"/>
                    <a:pt x="33087" y="9088"/>
                  </a:cubicBezTo>
                  <a:cubicBezTo>
                    <a:pt x="33149" y="9119"/>
                    <a:pt x="33180" y="9150"/>
                    <a:pt x="33272" y="9181"/>
                  </a:cubicBezTo>
                  <a:cubicBezTo>
                    <a:pt x="33211" y="9396"/>
                    <a:pt x="33118" y="9612"/>
                    <a:pt x="33057" y="9828"/>
                  </a:cubicBezTo>
                  <a:cubicBezTo>
                    <a:pt x="33026" y="10136"/>
                    <a:pt x="33057" y="10444"/>
                    <a:pt x="33180" y="10690"/>
                  </a:cubicBezTo>
                  <a:cubicBezTo>
                    <a:pt x="33303" y="11029"/>
                    <a:pt x="33457" y="11368"/>
                    <a:pt x="33611" y="11707"/>
                  </a:cubicBezTo>
                  <a:cubicBezTo>
                    <a:pt x="33734" y="11984"/>
                    <a:pt x="33919" y="12231"/>
                    <a:pt x="34166" y="12385"/>
                  </a:cubicBezTo>
                  <a:cubicBezTo>
                    <a:pt x="34443" y="12600"/>
                    <a:pt x="34566" y="12816"/>
                    <a:pt x="34505" y="13155"/>
                  </a:cubicBezTo>
                  <a:cubicBezTo>
                    <a:pt x="34443" y="13401"/>
                    <a:pt x="34505" y="13648"/>
                    <a:pt x="34535" y="13894"/>
                  </a:cubicBezTo>
                  <a:cubicBezTo>
                    <a:pt x="34381" y="13894"/>
                    <a:pt x="34289" y="13863"/>
                    <a:pt x="34197" y="13863"/>
                  </a:cubicBezTo>
                  <a:cubicBezTo>
                    <a:pt x="34104" y="13833"/>
                    <a:pt x="33981" y="13833"/>
                    <a:pt x="33888" y="13833"/>
                  </a:cubicBezTo>
                  <a:cubicBezTo>
                    <a:pt x="33550" y="13802"/>
                    <a:pt x="33180" y="13771"/>
                    <a:pt x="32810" y="13771"/>
                  </a:cubicBezTo>
                  <a:cubicBezTo>
                    <a:pt x="32441" y="13771"/>
                    <a:pt x="32071" y="13802"/>
                    <a:pt x="31701" y="13833"/>
                  </a:cubicBezTo>
                  <a:cubicBezTo>
                    <a:pt x="31177" y="13863"/>
                    <a:pt x="30654" y="13956"/>
                    <a:pt x="30161" y="14079"/>
                  </a:cubicBezTo>
                  <a:lnTo>
                    <a:pt x="30161" y="15773"/>
                  </a:lnTo>
                  <a:cubicBezTo>
                    <a:pt x="30161" y="15743"/>
                    <a:pt x="30192" y="15743"/>
                    <a:pt x="30222" y="15743"/>
                  </a:cubicBezTo>
                  <a:cubicBezTo>
                    <a:pt x="30685" y="15496"/>
                    <a:pt x="31177" y="15404"/>
                    <a:pt x="31670" y="15280"/>
                  </a:cubicBezTo>
                  <a:cubicBezTo>
                    <a:pt x="31732" y="15250"/>
                    <a:pt x="31824" y="15250"/>
                    <a:pt x="31886" y="15250"/>
                  </a:cubicBezTo>
                  <a:lnTo>
                    <a:pt x="32009" y="15250"/>
                  </a:lnTo>
                  <a:cubicBezTo>
                    <a:pt x="32040" y="15250"/>
                    <a:pt x="32071" y="15250"/>
                    <a:pt x="32102" y="15280"/>
                  </a:cubicBezTo>
                  <a:cubicBezTo>
                    <a:pt x="31455" y="15650"/>
                    <a:pt x="30808" y="16020"/>
                    <a:pt x="30161" y="16390"/>
                  </a:cubicBezTo>
                  <a:lnTo>
                    <a:pt x="30161" y="16667"/>
                  </a:lnTo>
                  <a:cubicBezTo>
                    <a:pt x="31177" y="16051"/>
                    <a:pt x="32225" y="15496"/>
                    <a:pt x="33303" y="14942"/>
                  </a:cubicBezTo>
                  <a:cubicBezTo>
                    <a:pt x="33765" y="14695"/>
                    <a:pt x="34227" y="14479"/>
                    <a:pt x="34689" y="14233"/>
                  </a:cubicBezTo>
                  <a:cubicBezTo>
                    <a:pt x="34874" y="14634"/>
                    <a:pt x="35059" y="15034"/>
                    <a:pt x="35244" y="15435"/>
                  </a:cubicBezTo>
                  <a:cubicBezTo>
                    <a:pt x="35182" y="15465"/>
                    <a:pt x="35121" y="15465"/>
                    <a:pt x="35090" y="15496"/>
                  </a:cubicBezTo>
                  <a:cubicBezTo>
                    <a:pt x="33611" y="16205"/>
                    <a:pt x="32163" y="16975"/>
                    <a:pt x="30715" y="17776"/>
                  </a:cubicBezTo>
                  <a:lnTo>
                    <a:pt x="33149" y="17776"/>
                  </a:lnTo>
                  <a:cubicBezTo>
                    <a:pt x="33118" y="17745"/>
                    <a:pt x="33087" y="17745"/>
                    <a:pt x="33057" y="17714"/>
                  </a:cubicBezTo>
                  <a:cubicBezTo>
                    <a:pt x="33303" y="17560"/>
                    <a:pt x="33550" y="17406"/>
                    <a:pt x="33827" y="17221"/>
                  </a:cubicBezTo>
                  <a:cubicBezTo>
                    <a:pt x="33950" y="17406"/>
                    <a:pt x="34104" y="17468"/>
                    <a:pt x="34258" y="17591"/>
                  </a:cubicBezTo>
                  <a:cubicBezTo>
                    <a:pt x="34351" y="17653"/>
                    <a:pt x="34443" y="17714"/>
                    <a:pt x="34535" y="17776"/>
                  </a:cubicBezTo>
                  <a:lnTo>
                    <a:pt x="35028" y="17776"/>
                  </a:lnTo>
                  <a:cubicBezTo>
                    <a:pt x="34720" y="17560"/>
                    <a:pt x="34381" y="17345"/>
                    <a:pt x="34043" y="17129"/>
                  </a:cubicBezTo>
                  <a:cubicBezTo>
                    <a:pt x="34289" y="16975"/>
                    <a:pt x="34566" y="16821"/>
                    <a:pt x="34813" y="16667"/>
                  </a:cubicBezTo>
                  <a:cubicBezTo>
                    <a:pt x="34998" y="16852"/>
                    <a:pt x="35182" y="16944"/>
                    <a:pt x="35367" y="17067"/>
                  </a:cubicBezTo>
                  <a:cubicBezTo>
                    <a:pt x="35706" y="17283"/>
                    <a:pt x="36045" y="17529"/>
                    <a:pt x="36353" y="17776"/>
                  </a:cubicBezTo>
                  <a:lnTo>
                    <a:pt x="36784" y="17776"/>
                  </a:lnTo>
                  <a:cubicBezTo>
                    <a:pt x="36261" y="17345"/>
                    <a:pt x="35675" y="16913"/>
                    <a:pt x="35059" y="16544"/>
                  </a:cubicBezTo>
                  <a:lnTo>
                    <a:pt x="35306" y="16544"/>
                  </a:lnTo>
                  <a:cubicBezTo>
                    <a:pt x="35583" y="16544"/>
                    <a:pt x="35799" y="16605"/>
                    <a:pt x="36014" y="16728"/>
                  </a:cubicBezTo>
                  <a:cubicBezTo>
                    <a:pt x="36230" y="16852"/>
                    <a:pt x="36445" y="17006"/>
                    <a:pt x="36661" y="17129"/>
                  </a:cubicBezTo>
                  <a:cubicBezTo>
                    <a:pt x="36877" y="17252"/>
                    <a:pt x="37031" y="17437"/>
                    <a:pt x="37123" y="17683"/>
                  </a:cubicBezTo>
                  <a:cubicBezTo>
                    <a:pt x="37123" y="17714"/>
                    <a:pt x="37154" y="17745"/>
                    <a:pt x="37154" y="17776"/>
                  </a:cubicBezTo>
                  <a:lnTo>
                    <a:pt x="37893" y="17776"/>
                  </a:lnTo>
                  <a:cubicBezTo>
                    <a:pt x="37585" y="17098"/>
                    <a:pt x="37246" y="16390"/>
                    <a:pt x="36938" y="15681"/>
                  </a:cubicBezTo>
                  <a:cubicBezTo>
                    <a:pt x="36661" y="15065"/>
                    <a:pt x="36384" y="14449"/>
                    <a:pt x="36076" y="13802"/>
                  </a:cubicBezTo>
                  <a:cubicBezTo>
                    <a:pt x="36045" y="13709"/>
                    <a:pt x="36045" y="13617"/>
                    <a:pt x="36107" y="13524"/>
                  </a:cubicBezTo>
                  <a:cubicBezTo>
                    <a:pt x="36507" y="12970"/>
                    <a:pt x="37031" y="12693"/>
                    <a:pt x="37678" y="12631"/>
                  </a:cubicBezTo>
                  <a:cubicBezTo>
                    <a:pt x="37739" y="12600"/>
                    <a:pt x="37801" y="12600"/>
                    <a:pt x="37832" y="12600"/>
                  </a:cubicBezTo>
                  <a:cubicBezTo>
                    <a:pt x="37924" y="12600"/>
                    <a:pt x="37955" y="12662"/>
                    <a:pt x="38047" y="12816"/>
                  </a:cubicBezTo>
                  <a:cubicBezTo>
                    <a:pt x="38818" y="14387"/>
                    <a:pt x="39588" y="15958"/>
                    <a:pt x="40327" y="17529"/>
                  </a:cubicBezTo>
                  <a:cubicBezTo>
                    <a:pt x="40358" y="17591"/>
                    <a:pt x="40420" y="17653"/>
                    <a:pt x="40389" y="17745"/>
                  </a:cubicBezTo>
                  <a:cubicBezTo>
                    <a:pt x="40327" y="17776"/>
                    <a:pt x="40296" y="17776"/>
                    <a:pt x="40266" y="17776"/>
                  </a:cubicBezTo>
                  <a:lnTo>
                    <a:pt x="51603" y="17776"/>
                  </a:lnTo>
                  <a:cubicBezTo>
                    <a:pt x="51541" y="17683"/>
                    <a:pt x="51510" y="17622"/>
                    <a:pt x="51448" y="17529"/>
                  </a:cubicBezTo>
                  <a:cubicBezTo>
                    <a:pt x="51387" y="17406"/>
                    <a:pt x="51387" y="17406"/>
                    <a:pt x="51510" y="17283"/>
                  </a:cubicBezTo>
                  <a:cubicBezTo>
                    <a:pt x="51695" y="17067"/>
                    <a:pt x="51880" y="16852"/>
                    <a:pt x="52065" y="16636"/>
                  </a:cubicBezTo>
                  <a:cubicBezTo>
                    <a:pt x="52188" y="16482"/>
                    <a:pt x="52219" y="16297"/>
                    <a:pt x="52280" y="16143"/>
                  </a:cubicBezTo>
                  <a:cubicBezTo>
                    <a:pt x="52496" y="15743"/>
                    <a:pt x="52558" y="15280"/>
                    <a:pt x="52558" y="14818"/>
                  </a:cubicBezTo>
                  <a:cubicBezTo>
                    <a:pt x="52588" y="14479"/>
                    <a:pt x="52527" y="14141"/>
                    <a:pt x="52465" y="13833"/>
                  </a:cubicBezTo>
                  <a:cubicBezTo>
                    <a:pt x="52342" y="13340"/>
                    <a:pt x="52219" y="12878"/>
                    <a:pt x="52003" y="12446"/>
                  </a:cubicBezTo>
                  <a:cubicBezTo>
                    <a:pt x="51787" y="11953"/>
                    <a:pt x="51541" y="11491"/>
                    <a:pt x="51233" y="11060"/>
                  </a:cubicBezTo>
                  <a:cubicBezTo>
                    <a:pt x="51140" y="10967"/>
                    <a:pt x="51079" y="10844"/>
                    <a:pt x="51017" y="10752"/>
                  </a:cubicBezTo>
                  <a:cubicBezTo>
                    <a:pt x="50986" y="10690"/>
                    <a:pt x="51017" y="10659"/>
                    <a:pt x="51079" y="10629"/>
                  </a:cubicBezTo>
                  <a:cubicBezTo>
                    <a:pt x="51171" y="10598"/>
                    <a:pt x="51264" y="10567"/>
                    <a:pt x="51264" y="10475"/>
                  </a:cubicBezTo>
                  <a:cubicBezTo>
                    <a:pt x="51294" y="10321"/>
                    <a:pt x="51294" y="10197"/>
                    <a:pt x="51264" y="10043"/>
                  </a:cubicBezTo>
                  <a:cubicBezTo>
                    <a:pt x="51233" y="9982"/>
                    <a:pt x="51140" y="9920"/>
                    <a:pt x="51079" y="9920"/>
                  </a:cubicBezTo>
                  <a:cubicBezTo>
                    <a:pt x="50894" y="9889"/>
                    <a:pt x="50709" y="9858"/>
                    <a:pt x="50524" y="9858"/>
                  </a:cubicBezTo>
                  <a:cubicBezTo>
                    <a:pt x="50309" y="9828"/>
                    <a:pt x="50093" y="9735"/>
                    <a:pt x="49939" y="9581"/>
                  </a:cubicBezTo>
                  <a:cubicBezTo>
                    <a:pt x="49508" y="9181"/>
                    <a:pt x="49046" y="8842"/>
                    <a:pt x="48583" y="8565"/>
                  </a:cubicBezTo>
                  <a:cubicBezTo>
                    <a:pt x="48491" y="8503"/>
                    <a:pt x="48399" y="8441"/>
                    <a:pt x="48306" y="8410"/>
                  </a:cubicBezTo>
                  <a:cubicBezTo>
                    <a:pt x="48183" y="8349"/>
                    <a:pt x="48060" y="8318"/>
                    <a:pt x="47998" y="8133"/>
                  </a:cubicBezTo>
                  <a:cubicBezTo>
                    <a:pt x="47967" y="8010"/>
                    <a:pt x="47813" y="7918"/>
                    <a:pt x="47690" y="7825"/>
                  </a:cubicBezTo>
                  <a:cubicBezTo>
                    <a:pt x="47598" y="7764"/>
                    <a:pt x="47567" y="7702"/>
                    <a:pt x="47628" y="7609"/>
                  </a:cubicBezTo>
                  <a:cubicBezTo>
                    <a:pt x="47659" y="7579"/>
                    <a:pt x="47628" y="7517"/>
                    <a:pt x="47598" y="7486"/>
                  </a:cubicBezTo>
                  <a:cubicBezTo>
                    <a:pt x="47536" y="7332"/>
                    <a:pt x="47444" y="7240"/>
                    <a:pt x="47351" y="7147"/>
                  </a:cubicBezTo>
                  <a:cubicBezTo>
                    <a:pt x="47105" y="6901"/>
                    <a:pt x="46858" y="6654"/>
                    <a:pt x="46612" y="6439"/>
                  </a:cubicBezTo>
                  <a:cubicBezTo>
                    <a:pt x="46365" y="6192"/>
                    <a:pt x="46335" y="5884"/>
                    <a:pt x="46581" y="5638"/>
                  </a:cubicBezTo>
                  <a:cubicBezTo>
                    <a:pt x="46673" y="5545"/>
                    <a:pt x="46797" y="5484"/>
                    <a:pt x="46920" y="5453"/>
                  </a:cubicBezTo>
                  <a:cubicBezTo>
                    <a:pt x="47382" y="5391"/>
                    <a:pt x="47813" y="5361"/>
                    <a:pt x="48245" y="5299"/>
                  </a:cubicBezTo>
                  <a:cubicBezTo>
                    <a:pt x="48799" y="5237"/>
                    <a:pt x="49384" y="5176"/>
                    <a:pt x="49939" y="5114"/>
                  </a:cubicBezTo>
                  <a:cubicBezTo>
                    <a:pt x="50493" y="5053"/>
                    <a:pt x="51017" y="4991"/>
                    <a:pt x="51541" y="4929"/>
                  </a:cubicBezTo>
                  <a:cubicBezTo>
                    <a:pt x="51757" y="4898"/>
                    <a:pt x="51972" y="4837"/>
                    <a:pt x="52188" y="4837"/>
                  </a:cubicBezTo>
                  <a:lnTo>
                    <a:pt x="52311" y="4837"/>
                  </a:lnTo>
                  <a:cubicBezTo>
                    <a:pt x="52558" y="4868"/>
                    <a:pt x="52773" y="5022"/>
                    <a:pt x="52989" y="5083"/>
                  </a:cubicBezTo>
                  <a:cubicBezTo>
                    <a:pt x="53297" y="5207"/>
                    <a:pt x="53605" y="5237"/>
                    <a:pt x="53913" y="5237"/>
                  </a:cubicBezTo>
                  <a:cubicBezTo>
                    <a:pt x="54159" y="5237"/>
                    <a:pt x="54406" y="5207"/>
                    <a:pt x="54622" y="5145"/>
                  </a:cubicBezTo>
                  <a:cubicBezTo>
                    <a:pt x="54899" y="5053"/>
                    <a:pt x="55176" y="4929"/>
                    <a:pt x="55392" y="4714"/>
                  </a:cubicBezTo>
                  <a:cubicBezTo>
                    <a:pt x="55854" y="4282"/>
                    <a:pt x="56039" y="3759"/>
                    <a:pt x="55915" y="3112"/>
                  </a:cubicBezTo>
                  <a:cubicBezTo>
                    <a:pt x="55885" y="2804"/>
                    <a:pt x="55761" y="2496"/>
                    <a:pt x="55607" y="2218"/>
                  </a:cubicBezTo>
                  <a:cubicBezTo>
                    <a:pt x="54991" y="1171"/>
                    <a:pt x="54159" y="462"/>
                    <a:pt x="52989" y="123"/>
                  </a:cubicBezTo>
                  <a:cubicBezTo>
                    <a:pt x="52712" y="62"/>
                    <a:pt x="52434" y="0"/>
                    <a:pt x="52157" y="0"/>
                  </a:cubicBezTo>
                  <a:close/>
                  <a:moveTo>
                    <a:pt x="30161" y="18084"/>
                  </a:moveTo>
                  <a:cubicBezTo>
                    <a:pt x="30099" y="18115"/>
                    <a:pt x="30038" y="18146"/>
                    <a:pt x="30007" y="18176"/>
                  </a:cubicBezTo>
                  <a:cubicBezTo>
                    <a:pt x="28775" y="18885"/>
                    <a:pt x="27542" y="19593"/>
                    <a:pt x="26310" y="20333"/>
                  </a:cubicBezTo>
                  <a:cubicBezTo>
                    <a:pt x="26094" y="20456"/>
                    <a:pt x="25909" y="20579"/>
                    <a:pt x="25663" y="20579"/>
                  </a:cubicBezTo>
                  <a:cubicBezTo>
                    <a:pt x="25632" y="20579"/>
                    <a:pt x="25571" y="20579"/>
                    <a:pt x="25540" y="20548"/>
                  </a:cubicBezTo>
                  <a:lnTo>
                    <a:pt x="25417" y="20579"/>
                  </a:lnTo>
                  <a:cubicBezTo>
                    <a:pt x="25417" y="20610"/>
                    <a:pt x="25386" y="20641"/>
                    <a:pt x="25355" y="20703"/>
                  </a:cubicBezTo>
                  <a:lnTo>
                    <a:pt x="25971" y="20703"/>
                  </a:lnTo>
                  <a:cubicBezTo>
                    <a:pt x="26094" y="20703"/>
                    <a:pt x="26187" y="20764"/>
                    <a:pt x="26310" y="20826"/>
                  </a:cubicBezTo>
                  <a:cubicBezTo>
                    <a:pt x="27111" y="21442"/>
                    <a:pt x="27912" y="22027"/>
                    <a:pt x="28713" y="22613"/>
                  </a:cubicBezTo>
                  <a:cubicBezTo>
                    <a:pt x="29206" y="22982"/>
                    <a:pt x="29668" y="23321"/>
                    <a:pt x="30161" y="23660"/>
                  </a:cubicBezTo>
                  <a:lnTo>
                    <a:pt x="30161" y="22274"/>
                  </a:lnTo>
                  <a:cubicBezTo>
                    <a:pt x="30130" y="22243"/>
                    <a:pt x="30130" y="22243"/>
                    <a:pt x="30130" y="22243"/>
                  </a:cubicBezTo>
                  <a:cubicBezTo>
                    <a:pt x="29699" y="21996"/>
                    <a:pt x="29360" y="21658"/>
                    <a:pt x="28929" y="21380"/>
                  </a:cubicBezTo>
                  <a:cubicBezTo>
                    <a:pt x="28867" y="21349"/>
                    <a:pt x="28805" y="21257"/>
                    <a:pt x="28744" y="21165"/>
                  </a:cubicBezTo>
                  <a:cubicBezTo>
                    <a:pt x="28620" y="21072"/>
                    <a:pt x="28620" y="20949"/>
                    <a:pt x="28713" y="20887"/>
                  </a:cubicBezTo>
                  <a:cubicBezTo>
                    <a:pt x="28836" y="20764"/>
                    <a:pt x="28929" y="20610"/>
                    <a:pt x="29021" y="20456"/>
                  </a:cubicBezTo>
                  <a:cubicBezTo>
                    <a:pt x="29052" y="20394"/>
                    <a:pt x="29083" y="20364"/>
                    <a:pt x="29113" y="20364"/>
                  </a:cubicBezTo>
                  <a:cubicBezTo>
                    <a:pt x="29144" y="20364"/>
                    <a:pt x="29175" y="20394"/>
                    <a:pt x="29206" y="20394"/>
                  </a:cubicBezTo>
                  <a:cubicBezTo>
                    <a:pt x="29298" y="20456"/>
                    <a:pt x="29391" y="20548"/>
                    <a:pt x="29483" y="20610"/>
                  </a:cubicBezTo>
                  <a:cubicBezTo>
                    <a:pt x="29699" y="20764"/>
                    <a:pt x="29945" y="20918"/>
                    <a:pt x="30161" y="21072"/>
                  </a:cubicBezTo>
                  <a:lnTo>
                    <a:pt x="30161" y="20733"/>
                  </a:lnTo>
                  <a:cubicBezTo>
                    <a:pt x="30099" y="20703"/>
                    <a:pt x="30038" y="20641"/>
                    <a:pt x="30007" y="20610"/>
                  </a:cubicBezTo>
                  <a:cubicBezTo>
                    <a:pt x="29760" y="20487"/>
                    <a:pt x="29545" y="20333"/>
                    <a:pt x="29298" y="20210"/>
                  </a:cubicBezTo>
                  <a:lnTo>
                    <a:pt x="29298" y="20148"/>
                  </a:lnTo>
                  <a:lnTo>
                    <a:pt x="29298" y="20117"/>
                  </a:lnTo>
                  <a:lnTo>
                    <a:pt x="29360" y="20117"/>
                  </a:lnTo>
                  <a:cubicBezTo>
                    <a:pt x="29483" y="20117"/>
                    <a:pt x="29514" y="20025"/>
                    <a:pt x="29575" y="19963"/>
                  </a:cubicBezTo>
                  <a:cubicBezTo>
                    <a:pt x="29730" y="19871"/>
                    <a:pt x="29884" y="19778"/>
                    <a:pt x="30038" y="19655"/>
                  </a:cubicBezTo>
                  <a:cubicBezTo>
                    <a:pt x="30068" y="19717"/>
                    <a:pt x="30099" y="19747"/>
                    <a:pt x="30161" y="19778"/>
                  </a:cubicBezTo>
                  <a:lnTo>
                    <a:pt x="30161" y="18084"/>
                  </a:lnTo>
                  <a:close/>
                  <a:moveTo>
                    <a:pt x="22182" y="24707"/>
                  </a:moveTo>
                  <a:lnTo>
                    <a:pt x="22243" y="24738"/>
                  </a:lnTo>
                  <a:cubicBezTo>
                    <a:pt x="22243" y="24800"/>
                    <a:pt x="22151" y="24861"/>
                    <a:pt x="22089" y="24861"/>
                  </a:cubicBezTo>
                  <a:lnTo>
                    <a:pt x="22059" y="24861"/>
                  </a:lnTo>
                  <a:lnTo>
                    <a:pt x="22028" y="24800"/>
                  </a:lnTo>
                  <a:cubicBezTo>
                    <a:pt x="22059" y="24769"/>
                    <a:pt x="22120" y="24707"/>
                    <a:pt x="22182" y="24707"/>
                  </a:cubicBezTo>
                  <a:close/>
                  <a:moveTo>
                    <a:pt x="15743" y="24677"/>
                  </a:moveTo>
                  <a:cubicBezTo>
                    <a:pt x="15466" y="24923"/>
                    <a:pt x="15219" y="25170"/>
                    <a:pt x="14973" y="25385"/>
                  </a:cubicBezTo>
                  <a:lnTo>
                    <a:pt x="14942" y="25385"/>
                  </a:lnTo>
                  <a:cubicBezTo>
                    <a:pt x="14973" y="25200"/>
                    <a:pt x="15127" y="25077"/>
                    <a:pt x="15250" y="24954"/>
                  </a:cubicBezTo>
                  <a:cubicBezTo>
                    <a:pt x="15466" y="24769"/>
                    <a:pt x="15558" y="24707"/>
                    <a:pt x="15743" y="24677"/>
                  </a:cubicBezTo>
                  <a:close/>
                  <a:moveTo>
                    <a:pt x="14942" y="25416"/>
                  </a:moveTo>
                  <a:lnTo>
                    <a:pt x="14942" y="25478"/>
                  </a:lnTo>
                  <a:lnTo>
                    <a:pt x="14881" y="25508"/>
                  </a:lnTo>
                  <a:lnTo>
                    <a:pt x="14881" y="25447"/>
                  </a:lnTo>
                  <a:lnTo>
                    <a:pt x="14942" y="25416"/>
                  </a:lnTo>
                  <a:close/>
                  <a:moveTo>
                    <a:pt x="21596" y="25478"/>
                  </a:moveTo>
                  <a:cubicBezTo>
                    <a:pt x="21596" y="25478"/>
                    <a:pt x="21627" y="25478"/>
                    <a:pt x="21658" y="25508"/>
                  </a:cubicBezTo>
                  <a:cubicBezTo>
                    <a:pt x="21442" y="25878"/>
                    <a:pt x="21227" y="26217"/>
                    <a:pt x="21042" y="26587"/>
                  </a:cubicBezTo>
                  <a:cubicBezTo>
                    <a:pt x="21011" y="26648"/>
                    <a:pt x="20980" y="26710"/>
                    <a:pt x="20888" y="26772"/>
                  </a:cubicBezTo>
                  <a:cubicBezTo>
                    <a:pt x="20888" y="26279"/>
                    <a:pt x="21165" y="25940"/>
                    <a:pt x="21412" y="25601"/>
                  </a:cubicBezTo>
                  <a:cubicBezTo>
                    <a:pt x="21442" y="25539"/>
                    <a:pt x="21504" y="25478"/>
                    <a:pt x="21596" y="25478"/>
                  </a:cubicBezTo>
                  <a:close/>
                  <a:moveTo>
                    <a:pt x="14757" y="26617"/>
                  </a:moveTo>
                  <a:lnTo>
                    <a:pt x="14757" y="26648"/>
                  </a:lnTo>
                  <a:cubicBezTo>
                    <a:pt x="14757" y="26679"/>
                    <a:pt x="14757" y="26710"/>
                    <a:pt x="14727" y="26710"/>
                  </a:cubicBezTo>
                  <a:lnTo>
                    <a:pt x="14696" y="26710"/>
                  </a:lnTo>
                  <a:lnTo>
                    <a:pt x="14696" y="26802"/>
                  </a:lnTo>
                  <a:lnTo>
                    <a:pt x="14665" y="26864"/>
                  </a:lnTo>
                  <a:lnTo>
                    <a:pt x="14665" y="26802"/>
                  </a:lnTo>
                  <a:lnTo>
                    <a:pt x="14696" y="26710"/>
                  </a:lnTo>
                  <a:lnTo>
                    <a:pt x="14727" y="26648"/>
                  </a:lnTo>
                  <a:lnTo>
                    <a:pt x="14757" y="26617"/>
                  </a:lnTo>
                  <a:close/>
                  <a:moveTo>
                    <a:pt x="14603" y="27080"/>
                  </a:moveTo>
                  <a:lnTo>
                    <a:pt x="14603" y="27141"/>
                  </a:lnTo>
                  <a:lnTo>
                    <a:pt x="14603" y="27203"/>
                  </a:lnTo>
                  <a:lnTo>
                    <a:pt x="14572" y="27141"/>
                  </a:lnTo>
                  <a:lnTo>
                    <a:pt x="14603" y="27080"/>
                  </a:lnTo>
                  <a:close/>
                  <a:moveTo>
                    <a:pt x="14511" y="27357"/>
                  </a:moveTo>
                  <a:lnTo>
                    <a:pt x="14542" y="27388"/>
                  </a:lnTo>
                  <a:lnTo>
                    <a:pt x="14542" y="27480"/>
                  </a:lnTo>
                  <a:lnTo>
                    <a:pt x="14511" y="27480"/>
                  </a:lnTo>
                  <a:lnTo>
                    <a:pt x="14480" y="27449"/>
                  </a:lnTo>
                  <a:lnTo>
                    <a:pt x="14511" y="27357"/>
                  </a:lnTo>
                  <a:close/>
                  <a:moveTo>
                    <a:pt x="27388" y="26956"/>
                  </a:moveTo>
                  <a:cubicBezTo>
                    <a:pt x="27481" y="26956"/>
                    <a:pt x="27573" y="26987"/>
                    <a:pt x="27665" y="27049"/>
                  </a:cubicBezTo>
                  <a:cubicBezTo>
                    <a:pt x="27727" y="27110"/>
                    <a:pt x="27758" y="27141"/>
                    <a:pt x="27696" y="27203"/>
                  </a:cubicBezTo>
                  <a:cubicBezTo>
                    <a:pt x="27635" y="27295"/>
                    <a:pt x="27604" y="27388"/>
                    <a:pt x="27665" y="27511"/>
                  </a:cubicBezTo>
                  <a:cubicBezTo>
                    <a:pt x="27696" y="27573"/>
                    <a:pt x="27635" y="27603"/>
                    <a:pt x="27573" y="27634"/>
                  </a:cubicBezTo>
                  <a:lnTo>
                    <a:pt x="27327" y="27634"/>
                  </a:lnTo>
                  <a:cubicBezTo>
                    <a:pt x="27265" y="27665"/>
                    <a:pt x="27234" y="27665"/>
                    <a:pt x="27173" y="27665"/>
                  </a:cubicBezTo>
                  <a:cubicBezTo>
                    <a:pt x="27080" y="27665"/>
                    <a:pt x="27049" y="27603"/>
                    <a:pt x="27080" y="27357"/>
                  </a:cubicBezTo>
                  <a:cubicBezTo>
                    <a:pt x="27111" y="27264"/>
                    <a:pt x="27142" y="27203"/>
                    <a:pt x="27142" y="27141"/>
                  </a:cubicBezTo>
                  <a:cubicBezTo>
                    <a:pt x="27142" y="27018"/>
                    <a:pt x="27234" y="26987"/>
                    <a:pt x="27296" y="26987"/>
                  </a:cubicBezTo>
                  <a:cubicBezTo>
                    <a:pt x="27327" y="26956"/>
                    <a:pt x="27357" y="26956"/>
                    <a:pt x="27388" y="26956"/>
                  </a:cubicBezTo>
                  <a:close/>
                  <a:moveTo>
                    <a:pt x="14418" y="27696"/>
                  </a:moveTo>
                  <a:lnTo>
                    <a:pt x="14449" y="27757"/>
                  </a:lnTo>
                  <a:lnTo>
                    <a:pt x="14418" y="27788"/>
                  </a:lnTo>
                  <a:lnTo>
                    <a:pt x="14418" y="27757"/>
                  </a:lnTo>
                  <a:lnTo>
                    <a:pt x="14418" y="27696"/>
                  </a:lnTo>
                  <a:close/>
                  <a:moveTo>
                    <a:pt x="16575" y="24985"/>
                  </a:moveTo>
                  <a:cubicBezTo>
                    <a:pt x="16791" y="24985"/>
                    <a:pt x="17037" y="25046"/>
                    <a:pt x="17160" y="25139"/>
                  </a:cubicBezTo>
                  <a:cubicBezTo>
                    <a:pt x="17407" y="25324"/>
                    <a:pt x="17592" y="25539"/>
                    <a:pt x="17653" y="25847"/>
                  </a:cubicBezTo>
                  <a:cubicBezTo>
                    <a:pt x="17746" y="26186"/>
                    <a:pt x="17684" y="26525"/>
                    <a:pt x="17438" y="26772"/>
                  </a:cubicBezTo>
                  <a:cubicBezTo>
                    <a:pt x="17253" y="26956"/>
                    <a:pt x="17068" y="27172"/>
                    <a:pt x="16883" y="27357"/>
                  </a:cubicBezTo>
                  <a:cubicBezTo>
                    <a:pt x="16821" y="27418"/>
                    <a:pt x="16729" y="27480"/>
                    <a:pt x="16667" y="27542"/>
                  </a:cubicBezTo>
                  <a:cubicBezTo>
                    <a:pt x="16575" y="27603"/>
                    <a:pt x="16483" y="27634"/>
                    <a:pt x="16452" y="27696"/>
                  </a:cubicBezTo>
                  <a:cubicBezTo>
                    <a:pt x="16298" y="27881"/>
                    <a:pt x="16082" y="27942"/>
                    <a:pt x="15897" y="28035"/>
                  </a:cubicBezTo>
                  <a:cubicBezTo>
                    <a:pt x="15836" y="28065"/>
                    <a:pt x="15805" y="28065"/>
                    <a:pt x="15743" y="28065"/>
                  </a:cubicBezTo>
                  <a:cubicBezTo>
                    <a:pt x="15651" y="28065"/>
                    <a:pt x="15620" y="28004"/>
                    <a:pt x="15558" y="27911"/>
                  </a:cubicBezTo>
                  <a:cubicBezTo>
                    <a:pt x="15466" y="27788"/>
                    <a:pt x="15404" y="27634"/>
                    <a:pt x="15404" y="27480"/>
                  </a:cubicBezTo>
                  <a:cubicBezTo>
                    <a:pt x="15373" y="27326"/>
                    <a:pt x="15373" y="27141"/>
                    <a:pt x="15373" y="26987"/>
                  </a:cubicBezTo>
                  <a:cubicBezTo>
                    <a:pt x="15373" y="26802"/>
                    <a:pt x="15373" y="26679"/>
                    <a:pt x="15404" y="26525"/>
                  </a:cubicBezTo>
                  <a:cubicBezTo>
                    <a:pt x="15435" y="26063"/>
                    <a:pt x="15620" y="25662"/>
                    <a:pt x="15866" y="25293"/>
                  </a:cubicBezTo>
                  <a:cubicBezTo>
                    <a:pt x="15897" y="25231"/>
                    <a:pt x="15959" y="25170"/>
                    <a:pt x="16020" y="25108"/>
                  </a:cubicBezTo>
                  <a:cubicBezTo>
                    <a:pt x="16144" y="25046"/>
                    <a:pt x="16359" y="24985"/>
                    <a:pt x="16575" y="24985"/>
                  </a:cubicBezTo>
                  <a:close/>
                  <a:moveTo>
                    <a:pt x="27450" y="27788"/>
                  </a:moveTo>
                  <a:lnTo>
                    <a:pt x="27573" y="27819"/>
                  </a:lnTo>
                  <a:cubicBezTo>
                    <a:pt x="27604" y="27881"/>
                    <a:pt x="27665" y="27911"/>
                    <a:pt x="27635" y="27973"/>
                  </a:cubicBezTo>
                  <a:cubicBezTo>
                    <a:pt x="27635" y="28065"/>
                    <a:pt x="27511" y="28189"/>
                    <a:pt x="27450" y="28189"/>
                  </a:cubicBezTo>
                  <a:lnTo>
                    <a:pt x="27203" y="28189"/>
                  </a:lnTo>
                  <a:cubicBezTo>
                    <a:pt x="27080" y="28189"/>
                    <a:pt x="26957" y="28219"/>
                    <a:pt x="26803" y="28219"/>
                  </a:cubicBezTo>
                  <a:lnTo>
                    <a:pt x="26710" y="28189"/>
                  </a:lnTo>
                  <a:cubicBezTo>
                    <a:pt x="26680" y="28065"/>
                    <a:pt x="26741" y="27881"/>
                    <a:pt x="26834" y="27881"/>
                  </a:cubicBezTo>
                  <a:cubicBezTo>
                    <a:pt x="27019" y="27850"/>
                    <a:pt x="27234" y="27819"/>
                    <a:pt x="27450" y="27788"/>
                  </a:cubicBezTo>
                  <a:close/>
                  <a:moveTo>
                    <a:pt x="24585" y="25231"/>
                  </a:moveTo>
                  <a:cubicBezTo>
                    <a:pt x="24646" y="25231"/>
                    <a:pt x="24708" y="25262"/>
                    <a:pt x="24800" y="25324"/>
                  </a:cubicBezTo>
                  <a:cubicBezTo>
                    <a:pt x="24924" y="25385"/>
                    <a:pt x="25047" y="25478"/>
                    <a:pt x="25078" y="25632"/>
                  </a:cubicBezTo>
                  <a:cubicBezTo>
                    <a:pt x="25232" y="25909"/>
                    <a:pt x="25293" y="26217"/>
                    <a:pt x="25201" y="26556"/>
                  </a:cubicBezTo>
                  <a:cubicBezTo>
                    <a:pt x="25201" y="26587"/>
                    <a:pt x="25170" y="26648"/>
                    <a:pt x="25201" y="26679"/>
                  </a:cubicBezTo>
                  <a:cubicBezTo>
                    <a:pt x="25293" y="26833"/>
                    <a:pt x="25263" y="26987"/>
                    <a:pt x="25263" y="27141"/>
                  </a:cubicBezTo>
                  <a:cubicBezTo>
                    <a:pt x="25232" y="27727"/>
                    <a:pt x="25201" y="28343"/>
                    <a:pt x="25170" y="28928"/>
                  </a:cubicBezTo>
                  <a:cubicBezTo>
                    <a:pt x="25170" y="29082"/>
                    <a:pt x="25232" y="29267"/>
                    <a:pt x="25108" y="29390"/>
                  </a:cubicBezTo>
                  <a:cubicBezTo>
                    <a:pt x="25078" y="29421"/>
                    <a:pt x="25016" y="29421"/>
                    <a:pt x="24954" y="29421"/>
                  </a:cubicBezTo>
                  <a:lnTo>
                    <a:pt x="24831" y="29421"/>
                  </a:lnTo>
                  <a:cubicBezTo>
                    <a:pt x="24800" y="29390"/>
                    <a:pt x="24739" y="29390"/>
                    <a:pt x="24708" y="29390"/>
                  </a:cubicBezTo>
                  <a:lnTo>
                    <a:pt x="24030" y="29390"/>
                  </a:lnTo>
                  <a:lnTo>
                    <a:pt x="23999" y="29329"/>
                  </a:lnTo>
                  <a:cubicBezTo>
                    <a:pt x="24030" y="28497"/>
                    <a:pt x="24061" y="27665"/>
                    <a:pt x="24092" y="26833"/>
                  </a:cubicBezTo>
                  <a:lnTo>
                    <a:pt x="24123" y="26741"/>
                  </a:lnTo>
                  <a:cubicBezTo>
                    <a:pt x="24277" y="26648"/>
                    <a:pt x="24184" y="26525"/>
                    <a:pt x="24184" y="26402"/>
                  </a:cubicBezTo>
                  <a:cubicBezTo>
                    <a:pt x="24184" y="26094"/>
                    <a:pt x="24184" y="25786"/>
                    <a:pt x="24338" y="25478"/>
                  </a:cubicBezTo>
                  <a:cubicBezTo>
                    <a:pt x="24400" y="25324"/>
                    <a:pt x="24492" y="25231"/>
                    <a:pt x="24585" y="25231"/>
                  </a:cubicBezTo>
                  <a:close/>
                  <a:moveTo>
                    <a:pt x="22428" y="27911"/>
                  </a:moveTo>
                  <a:cubicBezTo>
                    <a:pt x="22551" y="27911"/>
                    <a:pt x="22582" y="27973"/>
                    <a:pt x="22613" y="28250"/>
                  </a:cubicBezTo>
                  <a:cubicBezTo>
                    <a:pt x="22644" y="28343"/>
                    <a:pt x="22675" y="28466"/>
                    <a:pt x="22706" y="28589"/>
                  </a:cubicBezTo>
                  <a:cubicBezTo>
                    <a:pt x="22736" y="28712"/>
                    <a:pt x="22736" y="28836"/>
                    <a:pt x="22644" y="28928"/>
                  </a:cubicBezTo>
                  <a:cubicBezTo>
                    <a:pt x="22490" y="29082"/>
                    <a:pt x="22397" y="29267"/>
                    <a:pt x="22274" y="29421"/>
                  </a:cubicBezTo>
                  <a:cubicBezTo>
                    <a:pt x="22243" y="29483"/>
                    <a:pt x="22213" y="29544"/>
                    <a:pt x="22120" y="29544"/>
                  </a:cubicBezTo>
                  <a:cubicBezTo>
                    <a:pt x="21997" y="29020"/>
                    <a:pt x="21874" y="28528"/>
                    <a:pt x="21781" y="28004"/>
                  </a:cubicBezTo>
                  <a:cubicBezTo>
                    <a:pt x="21935" y="27973"/>
                    <a:pt x="22059" y="27973"/>
                    <a:pt x="22182" y="27942"/>
                  </a:cubicBezTo>
                  <a:cubicBezTo>
                    <a:pt x="22305" y="27911"/>
                    <a:pt x="22367" y="27911"/>
                    <a:pt x="22428" y="27911"/>
                  </a:cubicBezTo>
                  <a:close/>
                  <a:moveTo>
                    <a:pt x="21689" y="29174"/>
                  </a:moveTo>
                  <a:lnTo>
                    <a:pt x="21689" y="29174"/>
                  </a:lnTo>
                  <a:cubicBezTo>
                    <a:pt x="21566" y="29421"/>
                    <a:pt x="21442" y="29575"/>
                    <a:pt x="21350" y="29760"/>
                  </a:cubicBezTo>
                  <a:cubicBezTo>
                    <a:pt x="21319" y="29791"/>
                    <a:pt x="21319" y="29852"/>
                    <a:pt x="21258" y="29852"/>
                  </a:cubicBezTo>
                  <a:lnTo>
                    <a:pt x="21227" y="29852"/>
                  </a:lnTo>
                  <a:lnTo>
                    <a:pt x="21196" y="29760"/>
                  </a:lnTo>
                  <a:cubicBezTo>
                    <a:pt x="21165" y="29606"/>
                    <a:pt x="21134" y="29421"/>
                    <a:pt x="21104" y="29267"/>
                  </a:cubicBezTo>
                  <a:cubicBezTo>
                    <a:pt x="21288" y="29236"/>
                    <a:pt x="21473" y="29267"/>
                    <a:pt x="21689" y="29174"/>
                  </a:cubicBezTo>
                  <a:close/>
                  <a:moveTo>
                    <a:pt x="24492" y="29575"/>
                  </a:moveTo>
                  <a:cubicBezTo>
                    <a:pt x="24646" y="29575"/>
                    <a:pt x="24831" y="29575"/>
                    <a:pt x="24985" y="29606"/>
                  </a:cubicBezTo>
                  <a:cubicBezTo>
                    <a:pt x="25078" y="29637"/>
                    <a:pt x="25108" y="29667"/>
                    <a:pt x="25108" y="29729"/>
                  </a:cubicBezTo>
                  <a:cubicBezTo>
                    <a:pt x="25108" y="29914"/>
                    <a:pt x="25078" y="29945"/>
                    <a:pt x="24924" y="29945"/>
                  </a:cubicBezTo>
                  <a:lnTo>
                    <a:pt x="24153" y="29945"/>
                  </a:lnTo>
                  <a:lnTo>
                    <a:pt x="24061" y="29914"/>
                  </a:lnTo>
                  <a:cubicBezTo>
                    <a:pt x="23999" y="29821"/>
                    <a:pt x="24092" y="29575"/>
                    <a:pt x="24215" y="29575"/>
                  </a:cubicBezTo>
                  <a:close/>
                  <a:moveTo>
                    <a:pt x="24800" y="30099"/>
                  </a:moveTo>
                  <a:cubicBezTo>
                    <a:pt x="25139" y="30129"/>
                    <a:pt x="25170" y="30160"/>
                    <a:pt x="25078" y="30499"/>
                  </a:cubicBezTo>
                  <a:cubicBezTo>
                    <a:pt x="25047" y="30653"/>
                    <a:pt x="25047" y="30838"/>
                    <a:pt x="24924" y="30992"/>
                  </a:cubicBezTo>
                  <a:cubicBezTo>
                    <a:pt x="24770" y="30992"/>
                    <a:pt x="24616" y="31023"/>
                    <a:pt x="24492" y="31023"/>
                  </a:cubicBezTo>
                  <a:lnTo>
                    <a:pt x="24092" y="31023"/>
                  </a:lnTo>
                  <a:cubicBezTo>
                    <a:pt x="23999" y="31023"/>
                    <a:pt x="23969" y="30992"/>
                    <a:pt x="23969" y="30900"/>
                  </a:cubicBezTo>
                  <a:cubicBezTo>
                    <a:pt x="23969" y="30684"/>
                    <a:pt x="23969" y="30499"/>
                    <a:pt x="23999" y="30314"/>
                  </a:cubicBezTo>
                  <a:cubicBezTo>
                    <a:pt x="23999" y="30160"/>
                    <a:pt x="24030" y="30129"/>
                    <a:pt x="24184" y="30099"/>
                  </a:cubicBezTo>
                  <a:close/>
                  <a:moveTo>
                    <a:pt x="22367" y="31269"/>
                  </a:moveTo>
                  <a:lnTo>
                    <a:pt x="22428" y="31300"/>
                  </a:lnTo>
                  <a:lnTo>
                    <a:pt x="22397" y="31300"/>
                  </a:lnTo>
                  <a:lnTo>
                    <a:pt x="22336" y="31331"/>
                  </a:lnTo>
                  <a:lnTo>
                    <a:pt x="22367" y="31269"/>
                  </a:lnTo>
                  <a:close/>
                  <a:moveTo>
                    <a:pt x="24462" y="31177"/>
                  </a:moveTo>
                  <a:cubicBezTo>
                    <a:pt x="24585" y="31177"/>
                    <a:pt x="24739" y="31177"/>
                    <a:pt x="24862" y="31208"/>
                  </a:cubicBezTo>
                  <a:lnTo>
                    <a:pt x="24893" y="31269"/>
                  </a:lnTo>
                  <a:lnTo>
                    <a:pt x="24862" y="31331"/>
                  </a:lnTo>
                  <a:lnTo>
                    <a:pt x="24061" y="31331"/>
                  </a:lnTo>
                  <a:lnTo>
                    <a:pt x="24030" y="31269"/>
                  </a:lnTo>
                  <a:lnTo>
                    <a:pt x="24061" y="31208"/>
                  </a:lnTo>
                  <a:cubicBezTo>
                    <a:pt x="24215" y="31177"/>
                    <a:pt x="24338" y="31177"/>
                    <a:pt x="24462" y="31177"/>
                  </a:cubicBezTo>
                  <a:close/>
                  <a:moveTo>
                    <a:pt x="22305" y="31331"/>
                  </a:moveTo>
                  <a:lnTo>
                    <a:pt x="22213" y="31393"/>
                  </a:lnTo>
                  <a:lnTo>
                    <a:pt x="22182" y="31393"/>
                  </a:lnTo>
                  <a:lnTo>
                    <a:pt x="22213" y="31331"/>
                  </a:lnTo>
                  <a:close/>
                  <a:moveTo>
                    <a:pt x="23599" y="27264"/>
                  </a:moveTo>
                  <a:cubicBezTo>
                    <a:pt x="23630" y="27326"/>
                    <a:pt x="23599" y="27357"/>
                    <a:pt x="23537" y="27388"/>
                  </a:cubicBezTo>
                  <a:cubicBezTo>
                    <a:pt x="23322" y="27542"/>
                    <a:pt x="23291" y="27788"/>
                    <a:pt x="23352" y="28035"/>
                  </a:cubicBezTo>
                  <a:cubicBezTo>
                    <a:pt x="23414" y="28373"/>
                    <a:pt x="23476" y="28712"/>
                    <a:pt x="23537" y="29051"/>
                  </a:cubicBezTo>
                  <a:cubicBezTo>
                    <a:pt x="23599" y="29606"/>
                    <a:pt x="23753" y="30129"/>
                    <a:pt x="23691" y="30684"/>
                  </a:cubicBezTo>
                  <a:cubicBezTo>
                    <a:pt x="23691" y="30869"/>
                    <a:pt x="23630" y="31085"/>
                    <a:pt x="23722" y="31269"/>
                  </a:cubicBezTo>
                  <a:lnTo>
                    <a:pt x="23661" y="31362"/>
                  </a:lnTo>
                  <a:cubicBezTo>
                    <a:pt x="23599" y="31393"/>
                    <a:pt x="23568" y="31393"/>
                    <a:pt x="23507" y="31393"/>
                  </a:cubicBezTo>
                  <a:cubicBezTo>
                    <a:pt x="23445" y="31393"/>
                    <a:pt x="23383" y="31331"/>
                    <a:pt x="23352" y="31239"/>
                  </a:cubicBezTo>
                  <a:lnTo>
                    <a:pt x="23322" y="31115"/>
                  </a:lnTo>
                  <a:cubicBezTo>
                    <a:pt x="23229" y="30530"/>
                    <a:pt x="23137" y="29945"/>
                    <a:pt x="23044" y="29329"/>
                  </a:cubicBezTo>
                  <a:cubicBezTo>
                    <a:pt x="22983" y="28928"/>
                    <a:pt x="22890" y="28497"/>
                    <a:pt x="22860" y="28096"/>
                  </a:cubicBezTo>
                  <a:cubicBezTo>
                    <a:pt x="22798" y="27634"/>
                    <a:pt x="23014" y="27388"/>
                    <a:pt x="23476" y="27264"/>
                  </a:cubicBezTo>
                  <a:close/>
                  <a:moveTo>
                    <a:pt x="22613" y="31577"/>
                  </a:moveTo>
                  <a:lnTo>
                    <a:pt x="22644" y="31608"/>
                  </a:lnTo>
                  <a:lnTo>
                    <a:pt x="22613" y="31608"/>
                  </a:lnTo>
                  <a:lnTo>
                    <a:pt x="22551" y="31639"/>
                  </a:lnTo>
                  <a:lnTo>
                    <a:pt x="22613" y="31577"/>
                  </a:lnTo>
                  <a:close/>
                  <a:moveTo>
                    <a:pt x="22551" y="31639"/>
                  </a:moveTo>
                  <a:cubicBezTo>
                    <a:pt x="22490" y="31701"/>
                    <a:pt x="22397" y="31701"/>
                    <a:pt x="22336" y="31701"/>
                  </a:cubicBezTo>
                  <a:cubicBezTo>
                    <a:pt x="22397" y="31639"/>
                    <a:pt x="22459" y="31670"/>
                    <a:pt x="22551" y="31639"/>
                  </a:cubicBezTo>
                  <a:close/>
                  <a:moveTo>
                    <a:pt x="22336" y="31731"/>
                  </a:moveTo>
                  <a:cubicBezTo>
                    <a:pt x="22305" y="31762"/>
                    <a:pt x="22243" y="31762"/>
                    <a:pt x="22182" y="31762"/>
                  </a:cubicBezTo>
                  <a:cubicBezTo>
                    <a:pt x="22213" y="31731"/>
                    <a:pt x="22274" y="31731"/>
                    <a:pt x="22336" y="31731"/>
                  </a:cubicBezTo>
                  <a:close/>
                  <a:moveTo>
                    <a:pt x="27173" y="26032"/>
                  </a:moveTo>
                  <a:cubicBezTo>
                    <a:pt x="27327" y="26032"/>
                    <a:pt x="27450" y="26063"/>
                    <a:pt x="27604" y="26217"/>
                  </a:cubicBezTo>
                  <a:cubicBezTo>
                    <a:pt x="27481" y="26309"/>
                    <a:pt x="27296" y="26340"/>
                    <a:pt x="27173" y="26402"/>
                  </a:cubicBezTo>
                  <a:cubicBezTo>
                    <a:pt x="26710" y="26617"/>
                    <a:pt x="26433" y="26956"/>
                    <a:pt x="26341" y="27480"/>
                  </a:cubicBezTo>
                  <a:cubicBezTo>
                    <a:pt x="26248" y="27942"/>
                    <a:pt x="26125" y="28404"/>
                    <a:pt x="26033" y="28866"/>
                  </a:cubicBezTo>
                  <a:cubicBezTo>
                    <a:pt x="25848" y="29698"/>
                    <a:pt x="25632" y="30561"/>
                    <a:pt x="25447" y="31393"/>
                  </a:cubicBezTo>
                  <a:cubicBezTo>
                    <a:pt x="25417" y="31516"/>
                    <a:pt x="25417" y="31639"/>
                    <a:pt x="25324" y="31731"/>
                  </a:cubicBezTo>
                  <a:lnTo>
                    <a:pt x="25232" y="31762"/>
                  </a:lnTo>
                  <a:cubicBezTo>
                    <a:pt x="25232" y="31793"/>
                    <a:pt x="25232" y="31793"/>
                    <a:pt x="25232" y="31793"/>
                  </a:cubicBezTo>
                  <a:cubicBezTo>
                    <a:pt x="25170" y="31793"/>
                    <a:pt x="25139" y="31731"/>
                    <a:pt x="25139" y="31701"/>
                  </a:cubicBezTo>
                  <a:cubicBezTo>
                    <a:pt x="25078" y="31516"/>
                    <a:pt x="25108" y="31331"/>
                    <a:pt x="25139" y="31177"/>
                  </a:cubicBezTo>
                  <a:cubicBezTo>
                    <a:pt x="25324" y="30222"/>
                    <a:pt x="25509" y="29298"/>
                    <a:pt x="25725" y="28343"/>
                  </a:cubicBezTo>
                  <a:cubicBezTo>
                    <a:pt x="25817" y="27881"/>
                    <a:pt x="25909" y="27418"/>
                    <a:pt x="26002" y="26956"/>
                  </a:cubicBezTo>
                  <a:cubicBezTo>
                    <a:pt x="26125" y="26556"/>
                    <a:pt x="26372" y="26248"/>
                    <a:pt x="26772" y="26125"/>
                  </a:cubicBezTo>
                  <a:cubicBezTo>
                    <a:pt x="26895" y="26063"/>
                    <a:pt x="27049" y="26032"/>
                    <a:pt x="27173" y="26032"/>
                  </a:cubicBezTo>
                  <a:close/>
                  <a:moveTo>
                    <a:pt x="22151" y="31793"/>
                  </a:moveTo>
                  <a:cubicBezTo>
                    <a:pt x="22089" y="31855"/>
                    <a:pt x="21997" y="31855"/>
                    <a:pt x="21905" y="31886"/>
                  </a:cubicBezTo>
                  <a:cubicBezTo>
                    <a:pt x="21997" y="31824"/>
                    <a:pt x="22059" y="31793"/>
                    <a:pt x="22151" y="31793"/>
                  </a:cubicBezTo>
                  <a:close/>
                  <a:moveTo>
                    <a:pt x="12385" y="30838"/>
                  </a:moveTo>
                  <a:cubicBezTo>
                    <a:pt x="12447" y="30930"/>
                    <a:pt x="12416" y="31023"/>
                    <a:pt x="12385" y="31085"/>
                  </a:cubicBezTo>
                  <a:cubicBezTo>
                    <a:pt x="12293" y="31423"/>
                    <a:pt x="12200" y="31762"/>
                    <a:pt x="12108" y="32132"/>
                  </a:cubicBezTo>
                  <a:cubicBezTo>
                    <a:pt x="12108" y="32163"/>
                    <a:pt x="12108" y="32255"/>
                    <a:pt x="12046" y="32317"/>
                  </a:cubicBezTo>
                  <a:cubicBezTo>
                    <a:pt x="11923" y="32101"/>
                    <a:pt x="11861" y="31886"/>
                    <a:pt x="11861" y="31670"/>
                  </a:cubicBezTo>
                  <a:cubicBezTo>
                    <a:pt x="11831" y="31393"/>
                    <a:pt x="11923" y="31177"/>
                    <a:pt x="12139" y="31023"/>
                  </a:cubicBezTo>
                  <a:cubicBezTo>
                    <a:pt x="12231" y="30961"/>
                    <a:pt x="12293" y="30900"/>
                    <a:pt x="12385" y="30838"/>
                  </a:cubicBezTo>
                  <a:close/>
                  <a:moveTo>
                    <a:pt x="14357" y="27973"/>
                  </a:moveTo>
                  <a:cubicBezTo>
                    <a:pt x="14388" y="28035"/>
                    <a:pt x="14388" y="28065"/>
                    <a:pt x="14388" y="28096"/>
                  </a:cubicBezTo>
                  <a:cubicBezTo>
                    <a:pt x="14326" y="28528"/>
                    <a:pt x="14234" y="28990"/>
                    <a:pt x="14141" y="29452"/>
                  </a:cubicBezTo>
                  <a:cubicBezTo>
                    <a:pt x="14080" y="29852"/>
                    <a:pt x="13987" y="30253"/>
                    <a:pt x="13956" y="30653"/>
                  </a:cubicBezTo>
                  <a:cubicBezTo>
                    <a:pt x="13895" y="31023"/>
                    <a:pt x="13864" y="31423"/>
                    <a:pt x="13833" y="31793"/>
                  </a:cubicBezTo>
                  <a:cubicBezTo>
                    <a:pt x="13802" y="32101"/>
                    <a:pt x="13772" y="32440"/>
                    <a:pt x="13864" y="32748"/>
                  </a:cubicBezTo>
                  <a:cubicBezTo>
                    <a:pt x="13864" y="32779"/>
                    <a:pt x="13864" y="32841"/>
                    <a:pt x="13833" y="32902"/>
                  </a:cubicBezTo>
                  <a:lnTo>
                    <a:pt x="13772" y="32902"/>
                  </a:lnTo>
                  <a:cubicBezTo>
                    <a:pt x="13741" y="32902"/>
                    <a:pt x="13679" y="32871"/>
                    <a:pt x="13679" y="32810"/>
                  </a:cubicBezTo>
                  <a:cubicBezTo>
                    <a:pt x="13617" y="32686"/>
                    <a:pt x="13617" y="32532"/>
                    <a:pt x="13648" y="32409"/>
                  </a:cubicBezTo>
                  <a:cubicBezTo>
                    <a:pt x="13710" y="31978"/>
                    <a:pt x="13741" y="31547"/>
                    <a:pt x="13802" y="31115"/>
                  </a:cubicBezTo>
                  <a:cubicBezTo>
                    <a:pt x="13895" y="30438"/>
                    <a:pt x="13956" y="29760"/>
                    <a:pt x="14080" y="29113"/>
                  </a:cubicBezTo>
                  <a:cubicBezTo>
                    <a:pt x="14172" y="28743"/>
                    <a:pt x="14203" y="28343"/>
                    <a:pt x="14357" y="27973"/>
                  </a:cubicBezTo>
                  <a:close/>
                  <a:moveTo>
                    <a:pt x="12909" y="32101"/>
                  </a:moveTo>
                  <a:cubicBezTo>
                    <a:pt x="13001" y="32532"/>
                    <a:pt x="13248" y="32810"/>
                    <a:pt x="13556" y="33087"/>
                  </a:cubicBezTo>
                  <a:cubicBezTo>
                    <a:pt x="13248" y="33179"/>
                    <a:pt x="12940" y="33241"/>
                    <a:pt x="12662" y="33333"/>
                  </a:cubicBezTo>
                  <a:cubicBezTo>
                    <a:pt x="12632" y="33333"/>
                    <a:pt x="12632" y="33303"/>
                    <a:pt x="12570" y="33272"/>
                  </a:cubicBezTo>
                  <a:cubicBezTo>
                    <a:pt x="12693" y="32902"/>
                    <a:pt x="12724" y="32502"/>
                    <a:pt x="12909" y="32101"/>
                  </a:cubicBezTo>
                  <a:close/>
                  <a:moveTo>
                    <a:pt x="27481" y="28558"/>
                  </a:moveTo>
                  <a:cubicBezTo>
                    <a:pt x="27511" y="28558"/>
                    <a:pt x="27511" y="28558"/>
                    <a:pt x="27542" y="28589"/>
                  </a:cubicBezTo>
                  <a:cubicBezTo>
                    <a:pt x="27604" y="28589"/>
                    <a:pt x="27635" y="28743"/>
                    <a:pt x="27696" y="28836"/>
                  </a:cubicBezTo>
                  <a:lnTo>
                    <a:pt x="27665" y="28928"/>
                  </a:lnTo>
                  <a:cubicBezTo>
                    <a:pt x="27604" y="29020"/>
                    <a:pt x="27635" y="29082"/>
                    <a:pt x="27665" y="29174"/>
                  </a:cubicBezTo>
                  <a:cubicBezTo>
                    <a:pt x="27727" y="29236"/>
                    <a:pt x="27727" y="29298"/>
                    <a:pt x="27665" y="29390"/>
                  </a:cubicBezTo>
                  <a:cubicBezTo>
                    <a:pt x="27635" y="29452"/>
                    <a:pt x="27635" y="29544"/>
                    <a:pt x="27696" y="29637"/>
                  </a:cubicBezTo>
                  <a:cubicBezTo>
                    <a:pt x="27758" y="29667"/>
                    <a:pt x="27727" y="29729"/>
                    <a:pt x="27696" y="29760"/>
                  </a:cubicBezTo>
                  <a:cubicBezTo>
                    <a:pt x="27635" y="29821"/>
                    <a:pt x="27604" y="29914"/>
                    <a:pt x="27665" y="29975"/>
                  </a:cubicBezTo>
                  <a:cubicBezTo>
                    <a:pt x="27696" y="30068"/>
                    <a:pt x="27696" y="30129"/>
                    <a:pt x="27635" y="30191"/>
                  </a:cubicBezTo>
                  <a:cubicBezTo>
                    <a:pt x="27511" y="30284"/>
                    <a:pt x="27573" y="30376"/>
                    <a:pt x="27635" y="30468"/>
                  </a:cubicBezTo>
                  <a:cubicBezTo>
                    <a:pt x="27819" y="30684"/>
                    <a:pt x="27974" y="30869"/>
                    <a:pt x="28128" y="31085"/>
                  </a:cubicBezTo>
                  <a:cubicBezTo>
                    <a:pt x="28251" y="31208"/>
                    <a:pt x="28312" y="31362"/>
                    <a:pt x="28189" y="31547"/>
                  </a:cubicBezTo>
                  <a:cubicBezTo>
                    <a:pt x="28128" y="31639"/>
                    <a:pt x="28158" y="31762"/>
                    <a:pt x="28220" y="31824"/>
                  </a:cubicBezTo>
                  <a:lnTo>
                    <a:pt x="28312" y="31916"/>
                  </a:lnTo>
                  <a:cubicBezTo>
                    <a:pt x="28405" y="32009"/>
                    <a:pt x="28436" y="32101"/>
                    <a:pt x="28374" y="32224"/>
                  </a:cubicBezTo>
                  <a:cubicBezTo>
                    <a:pt x="28251" y="32625"/>
                    <a:pt x="28128" y="33025"/>
                    <a:pt x="28004" y="33457"/>
                  </a:cubicBezTo>
                  <a:cubicBezTo>
                    <a:pt x="27758" y="33272"/>
                    <a:pt x="27727" y="33272"/>
                    <a:pt x="27727" y="33056"/>
                  </a:cubicBezTo>
                  <a:cubicBezTo>
                    <a:pt x="27727" y="32964"/>
                    <a:pt x="27727" y="32902"/>
                    <a:pt x="27665" y="32841"/>
                  </a:cubicBezTo>
                  <a:cubicBezTo>
                    <a:pt x="27573" y="32779"/>
                    <a:pt x="27573" y="32686"/>
                    <a:pt x="27635" y="32594"/>
                  </a:cubicBezTo>
                  <a:cubicBezTo>
                    <a:pt x="27727" y="32317"/>
                    <a:pt x="27635" y="32101"/>
                    <a:pt x="27327" y="31947"/>
                  </a:cubicBezTo>
                  <a:cubicBezTo>
                    <a:pt x="27265" y="31916"/>
                    <a:pt x="27234" y="31855"/>
                    <a:pt x="27203" y="31824"/>
                  </a:cubicBezTo>
                  <a:cubicBezTo>
                    <a:pt x="27142" y="31639"/>
                    <a:pt x="27049" y="31547"/>
                    <a:pt x="26864" y="31547"/>
                  </a:cubicBezTo>
                  <a:cubicBezTo>
                    <a:pt x="26803" y="31547"/>
                    <a:pt x="26803" y="31485"/>
                    <a:pt x="26803" y="31454"/>
                  </a:cubicBezTo>
                  <a:lnTo>
                    <a:pt x="26803" y="31331"/>
                  </a:lnTo>
                  <a:cubicBezTo>
                    <a:pt x="26803" y="30746"/>
                    <a:pt x="26803" y="30160"/>
                    <a:pt x="26834" y="29606"/>
                  </a:cubicBezTo>
                  <a:cubicBezTo>
                    <a:pt x="26834" y="29390"/>
                    <a:pt x="26895" y="29205"/>
                    <a:pt x="27019" y="29051"/>
                  </a:cubicBezTo>
                  <a:cubicBezTo>
                    <a:pt x="27111" y="28959"/>
                    <a:pt x="27203" y="28836"/>
                    <a:pt x="27296" y="28743"/>
                  </a:cubicBezTo>
                  <a:cubicBezTo>
                    <a:pt x="27357" y="28682"/>
                    <a:pt x="27419" y="28558"/>
                    <a:pt x="27481" y="28558"/>
                  </a:cubicBezTo>
                  <a:close/>
                  <a:moveTo>
                    <a:pt x="22921" y="33457"/>
                  </a:moveTo>
                  <a:lnTo>
                    <a:pt x="22952" y="33518"/>
                  </a:lnTo>
                  <a:lnTo>
                    <a:pt x="22952" y="33580"/>
                  </a:lnTo>
                  <a:lnTo>
                    <a:pt x="22952" y="33672"/>
                  </a:lnTo>
                  <a:lnTo>
                    <a:pt x="22860" y="33703"/>
                  </a:lnTo>
                  <a:lnTo>
                    <a:pt x="22798" y="33611"/>
                  </a:lnTo>
                  <a:cubicBezTo>
                    <a:pt x="22798" y="33580"/>
                    <a:pt x="22829" y="33518"/>
                    <a:pt x="22860" y="33487"/>
                  </a:cubicBezTo>
                  <a:lnTo>
                    <a:pt x="22921" y="33457"/>
                  </a:lnTo>
                  <a:close/>
                  <a:moveTo>
                    <a:pt x="11985" y="33549"/>
                  </a:moveTo>
                  <a:cubicBezTo>
                    <a:pt x="12046" y="33549"/>
                    <a:pt x="12108" y="33580"/>
                    <a:pt x="12139" y="33642"/>
                  </a:cubicBezTo>
                  <a:cubicBezTo>
                    <a:pt x="12139" y="33734"/>
                    <a:pt x="12200" y="33796"/>
                    <a:pt x="12293" y="33857"/>
                  </a:cubicBezTo>
                  <a:cubicBezTo>
                    <a:pt x="12385" y="33950"/>
                    <a:pt x="12354" y="34073"/>
                    <a:pt x="12324" y="34165"/>
                  </a:cubicBezTo>
                  <a:cubicBezTo>
                    <a:pt x="12293" y="34196"/>
                    <a:pt x="12262" y="34196"/>
                    <a:pt x="12231" y="34196"/>
                  </a:cubicBezTo>
                  <a:lnTo>
                    <a:pt x="12139" y="34196"/>
                  </a:lnTo>
                  <a:cubicBezTo>
                    <a:pt x="12046" y="34196"/>
                    <a:pt x="11954" y="34165"/>
                    <a:pt x="11800" y="34165"/>
                  </a:cubicBezTo>
                  <a:cubicBezTo>
                    <a:pt x="11800" y="33980"/>
                    <a:pt x="11769" y="33826"/>
                    <a:pt x="11769" y="33672"/>
                  </a:cubicBezTo>
                  <a:cubicBezTo>
                    <a:pt x="11769" y="33580"/>
                    <a:pt x="11769" y="33549"/>
                    <a:pt x="11861" y="33549"/>
                  </a:cubicBezTo>
                  <a:close/>
                  <a:moveTo>
                    <a:pt x="9551" y="33487"/>
                  </a:moveTo>
                  <a:cubicBezTo>
                    <a:pt x="9613" y="33518"/>
                    <a:pt x="9643" y="33518"/>
                    <a:pt x="9643" y="33549"/>
                  </a:cubicBezTo>
                  <a:cubicBezTo>
                    <a:pt x="9705" y="33826"/>
                    <a:pt x="9674" y="34073"/>
                    <a:pt x="9643" y="34350"/>
                  </a:cubicBezTo>
                  <a:lnTo>
                    <a:pt x="9582" y="34381"/>
                  </a:lnTo>
                  <a:cubicBezTo>
                    <a:pt x="9551" y="34381"/>
                    <a:pt x="9520" y="34350"/>
                    <a:pt x="9520" y="34319"/>
                  </a:cubicBezTo>
                  <a:cubicBezTo>
                    <a:pt x="9520" y="34042"/>
                    <a:pt x="9551" y="33765"/>
                    <a:pt x="9551" y="33487"/>
                  </a:cubicBezTo>
                  <a:close/>
                  <a:moveTo>
                    <a:pt x="10968" y="33333"/>
                  </a:moveTo>
                  <a:cubicBezTo>
                    <a:pt x="11060" y="33487"/>
                    <a:pt x="11153" y="33549"/>
                    <a:pt x="11307" y="33549"/>
                  </a:cubicBezTo>
                  <a:lnTo>
                    <a:pt x="11430" y="33549"/>
                  </a:lnTo>
                  <a:cubicBezTo>
                    <a:pt x="11523" y="33549"/>
                    <a:pt x="11584" y="33611"/>
                    <a:pt x="11615" y="33703"/>
                  </a:cubicBezTo>
                  <a:cubicBezTo>
                    <a:pt x="11615" y="33796"/>
                    <a:pt x="11646" y="33857"/>
                    <a:pt x="11646" y="33950"/>
                  </a:cubicBezTo>
                  <a:cubicBezTo>
                    <a:pt x="11615" y="34319"/>
                    <a:pt x="11677" y="34412"/>
                    <a:pt x="11461" y="34412"/>
                  </a:cubicBezTo>
                  <a:cubicBezTo>
                    <a:pt x="11399" y="34412"/>
                    <a:pt x="11276" y="34381"/>
                    <a:pt x="11122" y="34381"/>
                  </a:cubicBezTo>
                  <a:cubicBezTo>
                    <a:pt x="11122" y="34258"/>
                    <a:pt x="11122" y="34134"/>
                    <a:pt x="11122" y="34042"/>
                  </a:cubicBezTo>
                  <a:cubicBezTo>
                    <a:pt x="11153" y="33919"/>
                    <a:pt x="11030" y="33857"/>
                    <a:pt x="11030" y="33734"/>
                  </a:cubicBezTo>
                  <a:cubicBezTo>
                    <a:pt x="10999" y="33611"/>
                    <a:pt x="10968" y="33518"/>
                    <a:pt x="10968" y="33333"/>
                  </a:cubicBezTo>
                  <a:close/>
                  <a:moveTo>
                    <a:pt x="10691" y="33703"/>
                  </a:moveTo>
                  <a:lnTo>
                    <a:pt x="10783" y="33734"/>
                  </a:lnTo>
                  <a:cubicBezTo>
                    <a:pt x="10845" y="33857"/>
                    <a:pt x="10906" y="34011"/>
                    <a:pt x="10814" y="34104"/>
                  </a:cubicBezTo>
                  <a:cubicBezTo>
                    <a:pt x="10691" y="34196"/>
                    <a:pt x="10722" y="34350"/>
                    <a:pt x="10660" y="34473"/>
                  </a:cubicBezTo>
                  <a:cubicBezTo>
                    <a:pt x="10537" y="34258"/>
                    <a:pt x="10537" y="34258"/>
                    <a:pt x="10506" y="34073"/>
                  </a:cubicBezTo>
                  <a:cubicBezTo>
                    <a:pt x="10475" y="33888"/>
                    <a:pt x="10598" y="33796"/>
                    <a:pt x="10691" y="33703"/>
                  </a:cubicBezTo>
                  <a:close/>
                  <a:moveTo>
                    <a:pt x="9150" y="33765"/>
                  </a:moveTo>
                  <a:lnTo>
                    <a:pt x="9212" y="33796"/>
                  </a:lnTo>
                  <a:cubicBezTo>
                    <a:pt x="9243" y="33919"/>
                    <a:pt x="9243" y="34073"/>
                    <a:pt x="9212" y="34196"/>
                  </a:cubicBezTo>
                  <a:cubicBezTo>
                    <a:pt x="9212" y="34288"/>
                    <a:pt x="9212" y="34412"/>
                    <a:pt x="9120" y="34504"/>
                  </a:cubicBezTo>
                  <a:cubicBezTo>
                    <a:pt x="9058" y="34412"/>
                    <a:pt x="9089" y="34319"/>
                    <a:pt x="9089" y="34227"/>
                  </a:cubicBezTo>
                  <a:cubicBezTo>
                    <a:pt x="9089" y="34104"/>
                    <a:pt x="9089" y="33950"/>
                    <a:pt x="9089" y="33826"/>
                  </a:cubicBezTo>
                  <a:lnTo>
                    <a:pt x="9150" y="33765"/>
                  </a:lnTo>
                  <a:close/>
                  <a:moveTo>
                    <a:pt x="14850" y="32933"/>
                  </a:moveTo>
                  <a:cubicBezTo>
                    <a:pt x="14881" y="32933"/>
                    <a:pt x="14911" y="32933"/>
                    <a:pt x="15035" y="32995"/>
                  </a:cubicBezTo>
                  <a:cubicBezTo>
                    <a:pt x="14696" y="33087"/>
                    <a:pt x="14665" y="33118"/>
                    <a:pt x="14480" y="33303"/>
                  </a:cubicBezTo>
                  <a:cubicBezTo>
                    <a:pt x="14264" y="33518"/>
                    <a:pt x="14234" y="33950"/>
                    <a:pt x="14418" y="34165"/>
                  </a:cubicBezTo>
                  <a:cubicBezTo>
                    <a:pt x="14542" y="34319"/>
                    <a:pt x="14665" y="34473"/>
                    <a:pt x="14881" y="34504"/>
                  </a:cubicBezTo>
                  <a:cubicBezTo>
                    <a:pt x="14911" y="34535"/>
                    <a:pt x="14973" y="34535"/>
                    <a:pt x="14973" y="34627"/>
                  </a:cubicBezTo>
                  <a:cubicBezTo>
                    <a:pt x="14942" y="34627"/>
                    <a:pt x="14911" y="34658"/>
                    <a:pt x="14881" y="34658"/>
                  </a:cubicBezTo>
                  <a:cubicBezTo>
                    <a:pt x="14757" y="34658"/>
                    <a:pt x="14665" y="34566"/>
                    <a:pt x="14572" y="34535"/>
                  </a:cubicBezTo>
                  <a:cubicBezTo>
                    <a:pt x="14418" y="34442"/>
                    <a:pt x="14326" y="34319"/>
                    <a:pt x="14234" y="34165"/>
                  </a:cubicBezTo>
                  <a:cubicBezTo>
                    <a:pt x="14080" y="33826"/>
                    <a:pt x="14141" y="33426"/>
                    <a:pt x="14388" y="33179"/>
                  </a:cubicBezTo>
                  <a:cubicBezTo>
                    <a:pt x="14511" y="33025"/>
                    <a:pt x="14665" y="32964"/>
                    <a:pt x="14819" y="32933"/>
                  </a:cubicBezTo>
                  <a:close/>
                  <a:moveTo>
                    <a:pt x="5146" y="34350"/>
                  </a:moveTo>
                  <a:cubicBezTo>
                    <a:pt x="5330" y="34350"/>
                    <a:pt x="5484" y="34442"/>
                    <a:pt x="5669" y="34566"/>
                  </a:cubicBezTo>
                  <a:lnTo>
                    <a:pt x="5669" y="34597"/>
                  </a:lnTo>
                  <a:cubicBezTo>
                    <a:pt x="5731" y="34658"/>
                    <a:pt x="5700" y="34751"/>
                    <a:pt x="5638" y="34781"/>
                  </a:cubicBezTo>
                  <a:cubicBezTo>
                    <a:pt x="5484" y="34812"/>
                    <a:pt x="5330" y="34874"/>
                    <a:pt x="5176" y="34874"/>
                  </a:cubicBezTo>
                  <a:lnTo>
                    <a:pt x="5146" y="34874"/>
                  </a:lnTo>
                  <a:cubicBezTo>
                    <a:pt x="5053" y="34874"/>
                    <a:pt x="4930" y="34843"/>
                    <a:pt x="4837" y="34812"/>
                  </a:cubicBezTo>
                  <a:cubicBezTo>
                    <a:pt x="4714" y="34720"/>
                    <a:pt x="4683" y="34597"/>
                    <a:pt x="4776" y="34473"/>
                  </a:cubicBezTo>
                  <a:cubicBezTo>
                    <a:pt x="4837" y="34442"/>
                    <a:pt x="4868" y="34412"/>
                    <a:pt x="4930" y="34381"/>
                  </a:cubicBezTo>
                  <a:cubicBezTo>
                    <a:pt x="5022" y="34381"/>
                    <a:pt x="5084" y="34350"/>
                    <a:pt x="5146" y="34350"/>
                  </a:cubicBezTo>
                  <a:close/>
                  <a:moveTo>
                    <a:pt x="6316" y="34751"/>
                  </a:moveTo>
                  <a:cubicBezTo>
                    <a:pt x="6532" y="34751"/>
                    <a:pt x="6778" y="34781"/>
                    <a:pt x="6994" y="34781"/>
                  </a:cubicBezTo>
                  <a:lnTo>
                    <a:pt x="6994" y="34812"/>
                  </a:lnTo>
                  <a:lnTo>
                    <a:pt x="7764" y="34812"/>
                  </a:lnTo>
                  <a:cubicBezTo>
                    <a:pt x="7826" y="34812"/>
                    <a:pt x="7857" y="34874"/>
                    <a:pt x="7857" y="34935"/>
                  </a:cubicBezTo>
                  <a:cubicBezTo>
                    <a:pt x="7857" y="34997"/>
                    <a:pt x="7795" y="35028"/>
                    <a:pt x="7764" y="35028"/>
                  </a:cubicBezTo>
                  <a:lnTo>
                    <a:pt x="7733" y="35028"/>
                  </a:lnTo>
                  <a:cubicBezTo>
                    <a:pt x="7302" y="34966"/>
                    <a:pt x="6840" y="34935"/>
                    <a:pt x="6409" y="34905"/>
                  </a:cubicBezTo>
                  <a:lnTo>
                    <a:pt x="6285" y="34874"/>
                  </a:lnTo>
                  <a:lnTo>
                    <a:pt x="6255" y="34843"/>
                  </a:lnTo>
                  <a:lnTo>
                    <a:pt x="6316" y="34751"/>
                  </a:lnTo>
                  <a:close/>
                  <a:moveTo>
                    <a:pt x="12971" y="35767"/>
                  </a:moveTo>
                  <a:cubicBezTo>
                    <a:pt x="13001" y="35767"/>
                    <a:pt x="13001" y="35798"/>
                    <a:pt x="13001" y="35829"/>
                  </a:cubicBezTo>
                  <a:cubicBezTo>
                    <a:pt x="13001" y="35860"/>
                    <a:pt x="13001" y="35921"/>
                    <a:pt x="12971" y="35921"/>
                  </a:cubicBezTo>
                  <a:lnTo>
                    <a:pt x="12940" y="35921"/>
                  </a:lnTo>
                  <a:cubicBezTo>
                    <a:pt x="12909" y="35921"/>
                    <a:pt x="12909" y="35860"/>
                    <a:pt x="12909" y="35829"/>
                  </a:cubicBezTo>
                  <a:lnTo>
                    <a:pt x="12940" y="35767"/>
                  </a:lnTo>
                  <a:close/>
                  <a:moveTo>
                    <a:pt x="17345" y="35059"/>
                  </a:moveTo>
                  <a:cubicBezTo>
                    <a:pt x="17468" y="35059"/>
                    <a:pt x="17530" y="35151"/>
                    <a:pt x="17561" y="35336"/>
                  </a:cubicBezTo>
                  <a:cubicBezTo>
                    <a:pt x="17561" y="35398"/>
                    <a:pt x="17561" y="35459"/>
                    <a:pt x="17561" y="35521"/>
                  </a:cubicBezTo>
                  <a:cubicBezTo>
                    <a:pt x="17561" y="35890"/>
                    <a:pt x="17530" y="35952"/>
                    <a:pt x="17253" y="35952"/>
                  </a:cubicBezTo>
                  <a:lnTo>
                    <a:pt x="17160" y="35952"/>
                  </a:lnTo>
                  <a:cubicBezTo>
                    <a:pt x="17068" y="35952"/>
                    <a:pt x="17037" y="35921"/>
                    <a:pt x="17037" y="35829"/>
                  </a:cubicBezTo>
                  <a:cubicBezTo>
                    <a:pt x="17068" y="35644"/>
                    <a:pt x="17068" y="35490"/>
                    <a:pt x="17037" y="35336"/>
                  </a:cubicBezTo>
                  <a:cubicBezTo>
                    <a:pt x="16975" y="35120"/>
                    <a:pt x="17068" y="35120"/>
                    <a:pt x="17222" y="35089"/>
                  </a:cubicBezTo>
                  <a:cubicBezTo>
                    <a:pt x="17253" y="35089"/>
                    <a:pt x="17314" y="35059"/>
                    <a:pt x="17345" y="35059"/>
                  </a:cubicBezTo>
                  <a:close/>
                  <a:moveTo>
                    <a:pt x="20950" y="36414"/>
                  </a:moveTo>
                  <a:cubicBezTo>
                    <a:pt x="21134" y="36507"/>
                    <a:pt x="21350" y="36476"/>
                    <a:pt x="21535" y="36507"/>
                  </a:cubicBezTo>
                  <a:cubicBezTo>
                    <a:pt x="21596" y="36476"/>
                    <a:pt x="21627" y="36476"/>
                    <a:pt x="21658" y="36476"/>
                  </a:cubicBezTo>
                  <a:cubicBezTo>
                    <a:pt x="21751" y="36476"/>
                    <a:pt x="21812" y="36476"/>
                    <a:pt x="21905" y="36507"/>
                  </a:cubicBezTo>
                  <a:cubicBezTo>
                    <a:pt x="21781" y="36568"/>
                    <a:pt x="21689" y="36630"/>
                    <a:pt x="21596" y="36630"/>
                  </a:cubicBezTo>
                  <a:cubicBezTo>
                    <a:pt x="21596" y="36630"/>
                    <a:pt x="21566" y="36630"/>
                    <a:pt x="21535" y="36599"/>
                  </a:cubicBezTo>
                  <a:cubicBezTo>
                    <a:pt x="21381" y="36630"/>
                    <a:pt x="21227" y="36661"/>
                    <a:pt x="21073" y="36691"/>
                  </a:cubicBezTo>
                  <a:lnTo>
                    <a:pt x="21011" y="36691"/>
                  </a:lnTo>
                  <a:cubicBezTo>
                    <a:pt x="20888" y="36691"/>
                    <a:pt x="20857" y="36630"/>
                    <a:pt x="20857" y="36507"/>
                  </a:cubicBezTo>
                  <a:cubicBezTo>
                    <a:pt x="20857" y="36476"/>
                    <a:pt x="20888" y="36414"/>
                    <a:pt x="20919" y="36414"/>
                  </a:cubicBezTo>
                  <a:close/>
                  <a:moveTo>
                    <a:pt x="9551" y="35120"/>
                  </a:moveTo>
                  <a:cubicBezTo>
                    <a:pt x="9582" y="35151"/>
                    <a:pt x="9613" y="35151"/>
                    <a:pt x="9643" y="35213"/>
                  </a:cubicBezTo>
                  <a:cubicBezTo>
                    <a:pt x="10013" y="35459"/>
                    <a:pt x="10444" y="35582"/>
                    <a:pt x="10937" y="35675"/>
                  </a:cubicBezTo>
                  <a:cubicBezTo>
                    <a:pt x="10845" y="35706"/>
                    <a:pt x="10783" y="35706"/>
                    <a:pt x="10752" y="35706"/>
                  </a:cubicBezTo>
                  <a:lnTo>
                    <a:pt x="10722" y="35706"/>
                  </a:lnTo>
                  <a:cubicBezTo>
                    <a:pt x="10537" y="35706"/>
                    <a:pt x="10568" y="35736"/>
                    <a:pt x="10506" y="35890"/>
                  </a:cubicBezTo>
                  <a:cubicBezTo>
                    <a:pt x="10475" y="36075"/>
                    <a:pt x="10444" y="36260"/>
                    <a:pt x="10383" y="36414"/>
                  </a:cubicBezTo>
                  <a:cubicBezTo>
                    <a:pt x="10352" y="36507"/>
                    <a:pt x="10352" y="36630"/>
                    <a:pt x="10260" y="36722"/>
                  </a:cubicBezTo>
                  <a:cubicBezTo>
                    <a:pt x="10044" y="36661"/>
                    <a:pt x="9828" y="36599"/>
                    <a:pt x="9643" y="36476"/>
                  </a:cubicBezTo>
                  <a:cubicBezTo>
                    <a:pt x="9489" y="36414"/>
                    <a:pt x="9489" y="36414"/>
                    <a:pt x="9520" y="36260"/>
                  </a:cubicBezTo>
                  <a:cubicBezTo>
                    <a:pt x="9551" y="35983"/>
                    <a:pt x="9613" y="35736"/>
                    <a:pt x="9674" y="35490"/>
                  </a:cubicBezTo>
                  <a:cubicBezTo>
                    <a:pt x="9674" y="35398"/>
                    <a:pt x="9613" y="35336"/>
                    <a:pt x="9582" y="35243"/>
                  </a:cubicBezTo>
                  <a:cubicBezTo>
                    <a:pt x="9520" y="35243"/>
                    <a:pt x="9489" y="35213"/>
                    <a:pt x="9489" y="35151"/>
                  </a:cubicBezTo>
                  <a:lnTo>
                    <a:pt x="9489" y="35120"/>
                  </a:lnTo>
                  <a:close/>
                  <a:moveTo>
                    <a:pt x="9489" y="36784"/>
                  </a:moveTo>
                  <a:cubicBezTo>
                    <a:pt x="9705" y="36876"/>
                    <a:pt x="9951" y="36938"/>
                    <a:pt x="10167" y="37030"/>
                  </a:cubicBezTo>
                  <a:cubicBezTo>
                    <a:pt x="10229" y="37061"/>
                    <a:pt x="10229" y="37092"/>
                    <a:pt x="10198" y="37154"/>
                  </a:cubicBezTo>
                  <a:cubicBezTo>
                    <a:pt x="10198" y="37184"/>
                    <a:pt x="10167" y="37215"/>
                    <a:pt x="10136" y="37215"/>
                  </a:cubicBezTo>
                  <a:lnTo>
                    <a:pt x="10105" y="37215"/>
                  </a:lnTo>
                  <a:cubicBezTo>
                    <a:pt x="9890" y="37154"/>
                    <a:pt x="9674" y="37092"/>
                    <a:pt x="9459" y="36969"/>
                  </a:cubicBezTo>
                  <a:cubicBezTo>
                    <a:pt x="9428" y="36969"/>
                    <a:pt x="9397" y="36907"/>
                    <a:pt x="9397" y="36845"/>
                  </a:cubicBezTo>
                  <a:cubicBezTo>
                    <a:pt x="9397" y="36815"/>
                    <a:pt x="9428" y="36784"/>
                    <a:pt x="9459" y="36784"/>
                  </a:cubicBezTo>
                  <a:close/>
                  <a:moveTo>
                    <a:pt x="29237" y="32625"/>
                  </a:moveTo>
                  <a:cubicBezTo>
                    <a:pt x="29298" y="32779"/>
                    <a:pt x="29421" y="32810"/>
                    <a:pt x="29421" y="32933"/>
                  </a:cubicBezTo>
                  <a:cubicBezTo>
                    <a:pt x="29483" y="32933"/>
                    <a:pt x="29483" y="32964"/>
                    <a:pt x="29483" y="33025"/>
                  </a:cubicBezTo>
                  <a:lnTo>
                    <a:pt x="29545" y="33025"/>
                  </a:lnTo>
                  <a:cubicBezTo>
                    <a:pt x="29575" y="33025"/>
                    <a:pt x="29637" y="33025"/>
                    <a:pt x="29637" y="33087"/>
                  </a:cubicBezTo>
                  <a:lnTo>
                    <a:pt x="29668" y="33087"/>
                  </a:lnTo>
                  <a:cubicBezTo>
                    <a:pt x="29822" y="33087"/>
                    <a:pt x="29945" y="33179"/>
                    <a:pt x="30068" y="33272"/>
                  </a:cubicBezTo>
                  <a:cubicBezTo>
                    <a:pt x="29914" y="33241"/>
                    <a:pt x="29760" y="33210"/>
                    <a:pt x="29637" y="33087"/>
                  </a:cubicBezTo>
                  <a:cubicBezTo>
                    <a:pt x="29575" y="33087"/>
                    <a:pt x="29545" y="33087"/>
                    <a:pt x="29483" y="33118"/>
                  </a:cubicBezTo>
                  <a:lnTo>
                    <a:pt x="29483" y="33210"/>
                  </a:lnTo>
                  <a:cubicBezTo>
                    <a:pt x="29637" y="33333"/>
                    <a:pt x="29791" y="33487"/>
                    <a:pt x="29945" y="33611"/>
                  </a:cubicBezTo>
                  <a:cubicBezTo>
                    <a:pt x="30007" y="33642"/>
                    <a:pt x="30038" y="33703"/>
                    <a:pt x="30068" y="33765"/>
                  </a:cubicBezTo>
                  <a:cubicBezTo>
                    <a:pt x="30068" y="33950"/>
                    <a:pt x="30161" y="34134"/>
                    <a:pt x="30068" y="34319"/>
                  </a:cubicBezTo>
                  <a:cubicBezTo>
                    <a:pt x="30038" y="34412"/>
                    <a:pt x="30007" y="34535"/>
                    <a:pt x="29976" y="34627"/>
                  </a:cubicBezTo>
                  <a:cubicBezTo>
                    <a:pt x="29945" y="34751"/>
                    <a:pt x="29914" y="34843"/>
                    <a:pt x="30038" y="34935"/>
                  </a:cubicBezTo>
                  <a:cubicBezTo>
                    <a:pt x="30099" y="34997"/>
                    <a:pt x="30068" y="35089"/>
                    <a:pt x="30038" y="35151"/>
                  </a:cubicBezTo>
                  <a:cubicBezTo>
                    <a:pt x="29822" y="35921"/>
                    <a:pt x="29606" y="36661"/>
                    <a:pt x="29391" y="37431"/>
                  </a:cubicBezTo>
                  <a:cubicBezTo>
                    <a:pt x="29237" y="37431"/>
                    <a:pt x="29144" y="37338"/>
                    <a:pt x="29021" y="37277"/>
                  </a:cubicBezTo>
                  <a:cubicBezTo>
                    <a:pt x="28959" y="37215"/>
                    <a:pt x="28867" y="37184"/>
                    <a:pt x="28805" y="37123"/>
                  </a:cubicBezTo>
                  <a:cubicBezTo>
                    <a:pt x="28528" y="36815"/>
                    <a:pt x="28251" y="36476"/>
                    <a:pt x="28004" y="36137"/>
                  </a:cubicBezTo>
                  <a:lnTo>
                    <a:pt x="28004" y="36106"/>
                  </a:lnTo>
                  <a:cubicBezTo>
                    <a:pt x="27974" y="36044"/>
                    <a:pt x="28035" y="36014"/>
                    <a:pt x="28066" y="35983"/>
                  </a:cubicBezTo>
                  <a:cubicBezTo>
                    <a:pt x="28097" y="35952"/>
                    <a:pt x="28128" y="35952"/>
                    <a:pt x="28158" y="35952"/>
                  </a:cubicBezTo>
                  <a:cubicBezTo>
                    <a:pt x="28189" y="35952"/>
                    <a:pt x="28189" y="35952"/>
                    <a:pt x="28220" y="35983"/>
                  </a:cubicBezTo>
                  <a:cubicBezTo>
                    <a:pt x="28405" y="36106"/>
                    <a:pt x="28559" y="36260"/>
                    <a:pt x="28744" y="36383"/>
                  </a:cubicBezTo>
                  <a:cubicBezTo>
                    <a:pt x="28775" y="36383"/>
                    <a:pt x="28775" y="36414"/>
                    <a:pt x="28805" y="36414"/>
                  </a:cubicBezTo>
                  <a:cubicBezTo>
                    <a:pt x="28836" y="36414"/>
                    <a:pt x="28898" y="36383"/>
                    <a:pt x="28898" y="36322"/>
                  </a:cubicBezTo>
                  <a:cubicBezTo>
                    <a:pt x="29206" y="35644"/>
                    <a:pt x="29391" y="34874"/>
                    <a:pt x="29483" y="34134"/>
                  </a:cubicBezTo>
                  <a:cubicBezTo>
                    <a:pt x="29514" y="33980"/>
                    <a:pt x="29483" y="33857"/>
                    <a:pt x="29391" y="33734"/>
                  </a:cubicBezTo>
                  <a:cubicBezTo>
                    <a:pt x="29298" y="33580"/>
                    <a:pt x="29206" y="33457"/>
                    <a:pt x="29113" y="33303"/>
                  </a:cubicBezTo>
                  <a:cubicBezTo>
                    <a:pt x="29052" y="33210"/>
                    <a:pt x="29083" y="33087"/>
                    <a:pt x="29113" y="32964"/>
                  </a:cubicBezTo>
                  <a:lnTo>
                    <a:pt x="29237" y="32964"/>
                  </a:lnTo>
                  <a:cubicBezTo>
                    <a:pt x="29329" y="32995"/>
                    <a:pt x="29329" y="33118"/>
                    <a:pt x="29452" y="33118"/>
                  </a:cubicBezTo>
                  <a:lnTo>
                    <a:pt x="29483" y="33118"/>
                  </a:lnTo>
                  <a:lnTo>
                    <a:pt x="29483" y="33025"/>
                  </a:lnTo>
                  <a:cubicBezTo>
                    <a:pt x="29452" y="33025"/>
                    <a:pt x="29421" y="32995"/>
                    <a:pt x="29421" y="32933"/>
                  </a:cubicBezTo>
                  <a:cubicBezTo>
                    <a:pt x="29267" y="32810"/>
                    <a:pt x="29267" y="32810"/>
                    <a:pt x="29237" y="32625"/>
                  </a:cubicBezTo>
                  <a:close/>
                  <a:moveTo>
                    <a:pt x="9428" y="37246"/>
                  </a:moveTo>
                  <a:cubicBezTo>
                    <a:pt x="9613" y="37308"/>
                    <a:pt x="9828" y="37369"/>
                    <a:pt x="10013" y="37462"/>
                  </a:cubicBezTo>
                  <a:lnTo>
                    <a:pt x="10013" y="37523"/>
                  </a:lnTo>
                  <a:lnTo>
                    <a:pt x="9951" y="37554"/>
                  </a:lnTo>
                  <a:lnTo>
                    <a:pt x="9921" y="37554"/>
                  </a:lnTo>
                  <a:cubicBezTo>
                    <a:pt x="9736" y="37554"/>
                    <a:pt x="9551" y="37492"/>
                    <a:pt x="9428" y="37338"/>
                  </a:cubicBezTo>
                  <a:lnTo>
                    <a:pt x="9397" y="37277"/>
                  </a:lnTo>
                  <a:lnTo>
                    <a:pt x="9428" y="37246"/>
                  </a:lnTo>
                  <a:close/>
                  <a:moveTo>
                    <a:pt x="24277" y="31485"/>
                  </a:moveTo>
                  <a:cubicBezTo>
                    <a:pt x="24462" y="31485"/>
                    <a:pt x="24646" y="31485"/>
                    <a:pt x="24862" y="31516"/>
                  </a:cubicBezTo>
                  <a:cubicBezTo>
                    <a:pt x="24893" y="31670"/>
                    <a:pt x="24893" y="31824"/>
                    <a:pt x="24954" y="31978"/>
                  </a:cubicBezTo>
                  <a:cubicBezTo>
                    <a:pt x="25047" y="32194"/>
                    <a:pt x="25016" y="32348"/>
                    <a:pt x="24831" y="32563"/>
                  </a:cubicBezTo>
                  <a:cubicBezTo>
                    <a:pt x="24616" y="32779"/>
                    <a:pt x="24677" y="33118"/>
                    <a:pt x="24924" y="33303"/>
                  </a:cubicBezTo>
                  <a:cubicBezTo>
                    <a:pt x="24985" y="33364"/>
                    <a:pt x="25016" y="33457"/>
                    <a:pt x="25078" y="33518"/>
                  </a:cubicBezTo>
                  <a:cubicBezTo>
                    <a:pt x="25386" y="34073"/>
                    <a:pt x="25509" y="34689"/>
                    <a:pt x="25571" y="35336"/>
                  </a:cubicBezTo>
                  <a:lnTo>
                    <a:pt x="25601" y="35336"/>
                  </a:lnTo>
                  <a:cubicBezTo>
                    <a:pt x="25601" y="35336"/>
                    <a:pt x="25632" y="35336"/>
                    <a:pt x="25663" y="35274"/>
                  </a:cubicBezTo>
                  <a:cubicBezTo>
                    <a:pt x="25663" y="35243"/>
                    <a:pt x="25663" y="35151"/>
                    <a:pt x="25663" y="35089"/>
                  </a:cubicBezTo>
                  <a:cubicBezTo>
                    <a:pt x="25632" y="34535"/>
                    <a:pt x="25509" y="34011"/>
                    <a:pt x="25293" y="33487"/>
                  </a:cubicBezTo>
                  <a:cubicBezTo>
                    <a:pt x="25263" y="33395"/>
                    <a:pt x="25201" y="33303"/>
                    <a:pt x="25232" y="33179"/>
                  </a:cubicBezTo>
                  <a:lnTo>
                    <a:pt x="25232" y="33179"/>
                  </a:lnTo>
                  <a:cubicBezTo>
                    <a:pt x="25447" y="33395"/>
                    <a:pt x="25632" y="33796"/>
                    <a:pt x="25786" y="34412"/>
                  </a:cubicBezTo>
                  <a:cubicBezTo>
                    <a:pt x="25817" y="34504"/>
                    <a:pt x="25817" y="34597"/>
                    <a:pt x="25848" y="34689"/>
                  </a:cubicBezTo>
                  <a:cubicBezTo>
                    <a:pt x="25940" y="34997"/>
                    <a:pt x="25848" y="35274"/>
                    <a:pt x="25755" y="35521"/>
                  </a:cubicBezTo>
                  <a:cubicBezTo>
                    <a:pt x="25755" y="35613"/>
                    <a:pt x="25663" y="35613"/>
                    <a:pt x="25601" y="35644"/>
                  </a:cubicBezTo>
                  <a:cubicBezTo>
                    <a:pt x="25417" y="35890"/>
                    <a:pt x="25355" y="36137"/>
                    <a:pt x="25478" y="36414"/>
                  </a:cubicBezTo>
                  <a:cubicBezTo>
                    <a:pt x="25509" y="36476"/>
                    <a:pt x="25509" y="36537"/>
                    <a:pt x="25478" y="36630"/>
                  </a:cubicBezTo>
                  <a:cubicBezTo>
                    <a:pt x="25447" y="36876"/>
                    <a:pt x="25386" y="37123"/>
                    <a:pt x="25324" y="37369"/>
                  </a:cubicBezTo>
                  <a:cubicBezTo>
                    <a:pt x="25293" y="37462"/>
                    <a:pt x="25263" y="37554"/>
                    <a:pt x="25201" y="37646"/>
                  </a:cubicBezTo>
                  <a:cubicBezTo>
                    <a:pt x="25170" y="37677"/>
                    <a:pt x="25139" y="37708"/>
                    <a:pt x="25108" y="37708"/>
                  </a:cubicBezTo>
                  <a:cubicBezTo>
                    <a:pt x="25078" y="37708"/>
                    <a:pt x="25047" y="37677"/>
                    <a:pt x="25016" y="37646"/>
                  </a:cubicBezTo>
                  <a:cubicBezTo>
                    <a:pt x="24924" y="37492"/>
                    <a:pt x="24954" y="37369"/>
                    <a:pt x="24954" y="37215"/>
                  </a:cubicBezTo>
                  <a:cubicBezTo>
                    <a:pt x="24954" y="36876"/>
                    <a:pt x="24954" y="36537"/>
                    <a:pt x="24954" y="36198"/>
                  </a:cubicBezTo>
                  <a:cubicBezTo>
                    <a:pt x="24924" y="35706"/>
                    <a:pt x="24862" y="35243"/>
                    <a:pt x="24739" y="34781"/>
                  </a:cubicBezTo>
                  <a:cubicBezTo>
                    <a:pt x="24677" y="34627"/>
                    <a:pt x="24585" y="34504"/>
                    <a:pt x="24523" y="34504"/>
                  </a:cubicBezTo>
                  <a:cubicBezTo>
                    <a:pt x="24431" y="34566"/>
                    <a:pt x="24431" y="34689"/>
                    <a:pt x="24400" y="34781"/>
                  </a:cubicBezTo>
                  <a:cubicBezTo>
                    <a:pt x="24338" y="35336"/>
                    <a:pt x="24153" y="35890"/>
                    <a:pt x="23999" y="36414"/>
                  </a:cubicBezTo>
                  <a:lnTo>
                    <a:pt x="23907" y="36507"/>
                  </a:lnTo>
                  <a:cubicBezTo>
                    <a:pt x="23845" y="36507"/>
                    <a:pt x="23845" y="36445"/>
                    <a:pt x="23815" y="36414"/>
                  </a:cubicBezTo>
                  <a:cubicBezTo>
                    <a:pt x="23722" y="36137"/>
                    <a:pt x="23599" y="35860"/>
                    <a:pt x="23568" y="35582"/>
                  </a:cubicBezTo>
                  <a:cubicBezTo>
                    <a:pt x="23414" y="34874"/>
                    <a:pt x="23414" y="34165"/>
                    <a:pt x="23445" y="33487"/>
                  </a:cubicBezTo>
                  <a:cubicBezTo>
                    <a:pt x="23445" y="33025"/>
                    <a:pt x="23476" y="32563"/>
                    <a:pt x="23476" y="32101"/>
                  </a:cubicBezTo>
                  <a:cubicBezTo>
                    <a:pt x="23476" y="31978"/>
                    <a:pt x="23476" y="31886"/>
                    <a:pt x="23507" y="31793"/>
                  </a:cubicBezTo>
                  <a:cubicBezTo>
                    <a:pt x="23537" y="31577"/>
                    <a:pt x="23599" y="31516"/>
                    <a:pt x="23815" y="31485"/>
                  </a:cubicBezTo>
                  <a:close/>
                  <a:moveTo>
                    <a:pt x="18023" y="32563"/>
                  </a:moveTo>
                  <a:cubicBezTo>
                    <a:pt x="18054" y="32563"/>
                    <a:pt x="18115" y="32563"/>
                    <a:pt x="18146" y="32594"/>
                  </a:cubicBezTo>
                  <a:cubicBezTo>
                    <a:pt x="18331" y="32717"/>
                    <a:pt x="18485" y="32841"/>
                    <a:pt x="18639" y="32964"/>
                  </a:cubicBezTo>
                  <a:cubicBezTo>
                    <a:pt x="18824" y="33118"/>
                    <a:pt x="18916" y="33333"/>
                    <a:pt x="18947" y="33549"/>
                  </a:cubicBezTo>
                  <a:cubicBezTo>
                    <a:pt x="19009" y="34319"/>
                    <a:pt x="19070" y="35059"/>
                    <a:pt x="19070" y="35983"/>
                  </a:cubicBezTo>
                  <a:cubicBezTo>
                    <a:pt x="19070" y="36353"/>
                    <a:pt x="19040" y="36876"/>
                    <a:pt x="19009" y="37400"/>
                  </a:cubicBezTo>
                  <a:cubicBezTo>
                    <a:pt x="19009" y="37585"/>
                    <a:pt x="19009" y="37585"/>
                    <a:pt x="18793" y="37646"/>
                  </a:cubicBezTo>
                  <a:cubicBezTo>
                    <a:pt x="18670" y="37677"/>
                    <a:pt x="18547" y="37739"/>
                    <a:pt x="18423" y="37770"/>
                  </a:cubicBezTo>
                  <a:cubicBezTo>
                    <a:pt x="18269" y="37800"/>
                    <a:pt x="18146" y="37862"/>
                    <a:pt x="18023" y="37924"/>
                  </a:cubicBezTo>
                  <a:lnTo>
                    <a:pt x="17992" y="37924"/>
                  </a:lnTo>
                  <a:cubicBezTo>
                    <a:pt x="17930" y="37924"/>
                    <a:pt x="17900" y="37893"/>
                    <a:pt x="17900" y="37831"/>
                  </a:cubicBezTo>
                  <a:cubicBezTo>
                    <a:pt x="17900" y="37770"/>
                    <a:pt x="17900" y="37677"/>
                    <a:pt x="17930" y="37616"/>
                  </a:cubicBezTo>
                  <a:cubicBezTo>
                    <a:pt x="17961" y="36414"/>
                    <a:pt x="17930" y="35213"/>
                    <a:pt x="17807" y="34011"/>
                  </a:cubicBezTo>
                  <a:cubicBezTo>
                    <a:pt x="17776" y="33672"/>
                    <a:pt x="17746" y="33333"/>
                    <a:pt x="17776" y="32995"/>
                  </a:cubicBezTo>
                  <a:cubicBezTo>
                    <a:pt x="17776" y="32902"/>
                    <a:pt x="17807" y="32810"/>
                    <a:pt x="17838" y="32717"/>
                  </a:cubicBezTo>
                  <a:cubicBezTo>
                    <a:pt x="17900" y="32594"/>
                    <a:pt x="17961" y="32563"/>
                    <a:pt x="18023" y="32563"/>
                  </a:cubicBezTo>
                  <a:close/>
                  <a:moveTo>
                    <a:pt x="25755" y="36630"/>
                  </a:moveTo>
                  <a:cubicBezTo>
                    <a:pt x="25755" y="36753"/>
                    <a:pt x="25725" y="36907"/>
                    <a:pt x="25725" y="37030"/>
                  </a:cubicBezTo>
                  <a:cubicBezTo>
                    <a:pt x="25694" y="37123"/>
                    <a:pt x="25663" y="37246"/>
                    <a:pt x="25632" y="37338"/>
                  </a:cubicBezTo>
                  <a:cubicBezTo>
                    <a:pt x="25601" y="37492"/>
                    <a:pt x="25601" y="37616"/>
                    <a:pt x="25571" y="37739"/>
                  </a:cubicBezTo>
                  <a:cubicBezTo>
                    <a:pt x="25540" y="37831"/>
                    <a:pt x="25509" y="37955"/>
                    <a:pt x="25386" y="38078"/>
                  </a:cubicBezTo>
                  <a:cubicBezTo>
                    <a:pt x="25509" y="37646"/>
                    <a:pt x="25571" y="37246"/>
                    <a:pt x="25632" y="36845"/>
                  </a:cubicBezTo>
                  <a:cubicBezTo>
                    <a:pt x="25632" y="36753"/>
                    <a:pt x="25663" y="36691"/>
                    <a:pt x="25755" y="36630"/>
                  </a:cubicBezTo>
                  <a:close/>
                  <a:moveTo>
                    <a:pt x="9120" y="37492"/>
                  </a:moveTo>
                  <a:lnTo>
                    <a:pt x="9120" y="37492"/>
                  </a:lnTo>
                  <a:cubicBezTo>
                    <a:pt x="9274" y="37585"/>
                    <a:pt x="9428" y="37677"/>
                    <a:pt x="9582" y="37800"/>
                  </a:cubicBezTo>
                  <a:cubicBezTo>
                    <a:pt x="9767" y="37893"/>
                    <a:pt x="9921" y="37955"/>
                    <a:pt x="10105" y="38047"/>
                  </a:cubicBezTo>
                  <a:cubicBezTo>
                    <a:pt x="10260" y="38109"/>
                    <a:pt x="10475" y="38078"/>
                    <a:pt x="10660" y="38232"/>
                  </a:cubicBezTo>
                  <a:cubicBezTo>
                    <a:pt x="10568" y="38232"/>
                    <a:pt x="10475" y="38263"/>
                    <a:pt x="10414" y="38263"/>
                  </a:cubicBezTo>
                  <a:cubicBezTo>
                    <a:pt x="10044" y="38263"/>
                    <a:pt x="9736" y="38139"/>
                    <a:pt x="9428" y="37955"/>
                  </a:cubicBezTo>
                  <a:cubicBezTo>
                    <a:pt x="9212" y="37800"/>
                    <a:pt x="9181" y="37739"/>
                    <a:pt x="9120" y="37492"/>
                  </a:cubicBezTo>
                  <a:close/>
                  <a:moveTo>
                    <a:pt x="25355" y="38201"/>
                  </a:moveTo>
                  <a:lnTo>
                    <a:pt x="25386" y="38263"/>
                  </a:lnTo>
                  <a:lnTo>
                    <a:pt x="25386" y="38293"/>
                  </a:lnTo>
                  <a:lnTo>
                    <a:pt x="25355" y="38232"/>
                  </a:lnTo>
                  <a:lnTo>
                    <a:pt x="25355" y="38201"/>
                  </a:lnTo>
                  <a:close/>
                  <a:moveTo>
                    <a:pt x="9613" y="38263"/>
                  </a:moveTo>
                  <a:cubicBezTo>
                    <a:pt x="9767" y="38293"/>
                    <a:pt x="9921" y="38293"/>
                    <a:pt x="10013" y="38447"/>
                  </a:cubicBezTo>
                  <a:lnTo>
                    <a:pt x="9982" y="38509"/>
                  </a:lnTo>
                  <a:lnTo>
                    <a:pt x="9890" y="38509"/>
                  </a:lnTo>
                  <a:cubicBezTo>
                    <a:pt x="9767" y="38509"/>
                    <a:pt x="9674" y="38447"/>
                    <a:pt x="9582" y="38386"/>
                  </a:cubicBezTo>
                  <a:lnTo>
                    <a:pt x="9551" y="38324"/>
                  </a:lnTo>
                  <a:cubicBezTo>
                    <a:pt x="9551" y="38293"/>
                    <a:pt x="9582" y="38263"/>
                    <a:pt x="9613" y="38263"/>
                  </a:cubicBezTo>
                  <a:close/>
                  <a:moveTo>
                    <a:pt x="22059" y="38078"/>
                  </a:moveTo>
                  <a:cubicBezTo>
                    <a:pt x="22120" y="38078"/>
                    <a:pt x="22151" y="38109"/>
                    <a:pt x="22182" y="38139"/>
                  </a:cubicBezTo>
                  <a:cubicBezTo>
                    <a:pt x="22243" y="38324"/>
                    <a:pt x="22274" y="38509"/>
                    <a:pt x="22243" y="38725"/>
                  </a:cubicBezTo>
                  <a:cubicBezTo>
                    <a:pt x="22089" y="38663"/>
                    <a:pt x="21997" y="38571"/>
                    <a:pt x="21874" y="38509"/>
                  </a:cubicBezTo>
                  <a:cubicBezTo>
                    <a:pt x="21751" y="38447"/>
                    <a:pt x="21627" y="38386"/>
                    <a:pt x="21535" y="38263"/>
                  </a:cubicBezTo>
                  <a:cubicBezTo>
                    <a:pt x="21689" y="38139"/>
                    <a:pt x="21874" y="38109"/>
                    <a:pt x="22059" y="38078"/>
                  </a:cubicBezTo>
                  <a:close/>
                  <a:moveTo>
                    <a:pt x="8996" y="38047"/>
                  </a:moveTo>
                  <a:cubicBezTo>
                    <a:pt x="9243" y="38386"/>
                    <a:pt x="9582" y="38571"/>
                    <a:pt x="9982" y="38694"/>
                  </a:cubicBezTo>
                  <a:cubicBezTo>
                    <a:pt x="10105" y="38755"/>
                    <a:pt x="10229" y="38786"/>
                    <a:pt x="10352" y="38817"/>
                  </a:cubicBezTo>
                  <a:lnTo>
                    <a:pt x="10444" y="38879"/>
                  </a:lnTo>
                  <a:cubicBezTo>
                    <a:pt x="10444" y="38940"/>
                    <a:pt x="10414" y="38940"/>
                    <a:pt x="10383" y="38940"/>
                  </a:cubicBezTo>
                  <a:lnTo>
                    <a:pt x="10321" y="38940"/>
                  </a:lnTo>
                  <a:cubicBezTo>
                    <a:pt x="9921" y="38940"/>
                    <a:pt x="9582" y="38817"/>
                    <a:pt x="9274" y="38632"/>
                  </a:cubicBezTo>
                  <a:cubicBezTo>
                    <a:pt x="9120" y="38540"/>
                    <a:pt x="9027" y="38417"/>
                    <a:pt x="8966" y="38263"/>
                  </a:cubicBezTo>
                  <a:cubicBezTo>
                    <a:pt x="8935" y="38201"/>
                    <a:pt x="8904" y="38109"/>
                    <a:pt x="8996" y="38047"/>
                  </a:cubicBezTo>
                  <a:close/>
                  <a:moveTo>
                    <a:pt x="60413" y="36044"/>
                  </a:moveTo>
                  <a:lnTo>
                    <a:pt x="60413" y="36260"/>
                  </a:lnTo>
                  <a:lnTo>
                    <a:pt x="61399" y="36260"/>
                  </a:lnTo>
                  <a:cubicBezTo>
                    <a:pt x="61984" y="36322"/>
                    <a:pt x="62539" y="36445"/>
                    <a:pt x="63124" y="36599"/>
                  </a:cubicBezTo>
                  <a:cubicBezTo>
                    <a:pt x="64018" y="36876"/>
                    <a:pt x="64850" y="37277"/>
                    <a:pt x="65620" y="37770"/>
                  </a:cubicBezTo>
                  <a:cubicBezTo>
                    <a:pt x="66143" y="38139"/>
                    <a:pt x="66636" y="38509"/>
                    <a:pt x="67068" y="38940"/>
                  </a:cubicBezTo>
                  <a:cubicBezTo>
                    <a:pt x="67160" y="39033"/>
                    <a:pt x="67222" y="39094"/>
                    <a:pt x="67314" y="39156"/>
                  </a:cubicBezTo>
                  <a:lnTo>
                    <a:pt x="67345" y="39125"/>
                  </a:lnTo>
                  <a:lnTo>
                    <a:pt x="67376" y="39094"/>
                  </a:lnTo>
                  <a:lnTo>
                    <a:pt x="67345" y="39033"/>
                  </a:lnTo>
                  <a:cubicBezTo>
                    <a:pt x="66790" y="38447"/>
                    <a:pt x="66143" y="37955"/>
                    <a:pt x="65466" y="37523"/>
                  </a:cubicBezTo>
                  <a:cubicBezTo>
                    <a:pt x="64603" y="36969"/>
                    <a:pt x="63710" y="36537"/>
                    <a:pt x="62693" y="36291"/>
                  </a:cubicBezTo>
                  <a:cubicBezTo>
                    <a:pt x="62077" y="36137"/>
                    <a:pt x="61461" y="36075"/>
                    <a:pt x="60814" y="36044"/>
                  </a:cubicBezTo>
                  <a:close/>
                  <a:moveTo>
                    <a:pt x="8812" y="38694"/>
                  </a:moveTo>
                  <a:cubicBezTo>
                    <a:pt x="9027" y="38940"/>
                    <a:pt x="9243" y="39125"/>
                    <a:pt x="9489" y="39248"/>
                  </a:cubicBezTo>
                  <a:cubicBezTo>
                    <a:pt x="9489" y="39218"/>
                    <a:pt x="9551" y="39187"/>
                    <a:pt x="9520" y="39156"/>
                  </a:cubicBezTo>
                  <a:cubicBezTo>
                    <a:pt x="9489" y="39094"/>
                    <a:pt x="9397" y="39033"/>
                    <a:pt x="9489" y="38971"/>
                  </a:cubicBezTo>
                  <a:cubicBezTo>
                    <a:pt x="9489" y="38940"/>
                    <a:pt x="9520" y="38940"/>
                    <a:pt x="9520" y="38940"/>
                  </a:cubicBezTo>
                  <a:cubicBezTo>
                    <a:pt x="9551" y="38940"/>
                    <a:pt x="9613" y="38971"/>
                    <a:pt x="9643" y="39002"/>
                  </a:cubicBezTo>
                  <a:lnTo>
                    <a:pt x="9736" y="39033"/>
                  </a:lnTo>
                  <a:cubicBezTo>
                    <a:pt x="9767" y="39033"/>
                    <a:pt x="9859" y="39064"/>
                    <a:pt x="9828" y="39156"/>
                  </a:cubicBezTo>
                  <a:cubicBezTo>
                    <a:pt x="9828" y="39187"/>
                    <a:pt x="9797" y="39187"/>
                    <a:pt x="9736" y="39187"/>
                  </a:cubicBezTo>
                  <a:lnTo>
                    <a:pt x="9705" y="39187"/>
                  </a:lnTo>
                  <a:cubicBezTo>
                    <a:pt x="9643" y="39187"/>
                    <a:pt x="9613" y="39187"/>
                    <a:pt x="9551" y="39218"/>
                  </a:cubicBezTo>
                  <a:lnTo>
                    <a:pt x="9520" y="39279"/>
                  </a:lnTo>
                  <a:cubicBezTo>
                    <a:pt x="9767" y="39402"/>
                    <a:pt x="10044" y="39464"/>
                    <a:pt x="10321" y="39526"/>
                  </a:cubicBezTo>
                  <a:lnTo>
                    <a:pt x="10290" y="39556"/>
                  </a:lnTo>
                  <a:lnTo>
                    <a:pt x="10229" y="39587"/>
                  </a:lnTo>
                  <a:lnTo>
                    <a:pt x="10105" y="39587"/>
                  </a:lnTo>
                  <a:cubicBezTo>
                    <a:pt x="9643" y="39587"/>
                    <a:pt x="9274" y="39433"/>
                    <a:pt x="8935" y="39125"/>
                  </a:cubicBezTo>
                  <a:cubicBezTo>
                    <a:pt x="8812" y="39033"/>
                    <a:pt x="8750" y="38879"/>
                    <a:pt x="8812" y="38694"/>
                  </a:cubicBezTo>
                  <a:close/>
                  <a:moveTo>
                    <a:pt x="12293" y="36137"/>
                  </a:moveTo>
                  <a:cubicBezTo>
                    <a:pt x="12354" y="36137"/>
                    <a:pt x="12385" y="36168"/>
                    <a:pt x="12385" y="36229"/>
                  </a:cubicBezTo>
                  <a:lnTo>
                    <a:pt x="12416" y="36353"/>
                  </a:lnTo>
                  <a:cubicBezTo>
                    <a:pt x="12416" y="36507"/>
                    <a:pt x="12416" y="36537"/>
                    <a:pt x="12601" y="36537"/>
                  </a:cubicBezTo>
                  <a:cubicBezTo>
                    <a:pt x="12693" y="36568"/>
                    <a:pt x="12755" y="36630"/>
                    <a:pt x="12693" y="36753"/>
                  </a:cubicBezTo>
                  <a:cubicBezTo>
                    <a:pt x="12601" y="36938"/>
                    <a:pt x="12508" y="37092"/>
                    <a:pt x="12354" y="37246"/>
                  </a:cubicBezTo>
                  <a:cubicBezTo>
                    <a:pt x="12231" y="37369"/>
                    <a:pt x="12046" y="37492"/>
                    <a:pt x="11892" y="37616"/>
                  </a:cubicBezTo>
                  <a:cubicBezTo>
                    <a:pt x="11707" y="37616"/>
                    <a:pt x="11615" y="37739"/>
                    <a:pt x="11523" y="37862"/>
                  </a:cubicBezTo>
                  <a:cubicBezTo>
                    <a:pt x="11307" y="38078"/>
                    <a:pt x="11184" y="38355"/>
                    <a:pt x="11091" y="38663"/>
                  </a:cubicBezTo>
                  <a:cubicBezTo>
                    <a:pt x="11030" y="38817"/>
                    <a:pt x="11030" y="38971"/>
                    <a:pt x="11122" y="39125"/>
                  </a:cubicBezTo>
                  <a:cubicBezTo>
                    <a:pt x="11215" y="39248"/>
                    <a:pt x="11184" y="39341"/>
                    <a:pt x="11153" y="39464"/>
                  </a:cubicBezTo>
                  <a:cubicBezTo>
                    <a:pt x="11153" y="39526"/>
                    <a:pt x="11122" y="39556"/>
                    <a:pt x="11060" y="39587"/>
                  </a:cubicBezTo>
                  <a:cubicBezTo>
                    <a:pt x="10937" y="39618"/>
                    <a:pt x="10814" y="39680"/>
                    <a:pt x="10660" y="39711"/>
                  </a:cubicBezTo>
                  <a:lnTo>
                    <a:pt x="10568" y="39649"/>
                  </a:lnTo>
                  <a:cubicBezTo>
                    <a:pt x="10568" y="39618"/>
                    <a:pt x="10568" y="39556"/>
                    <a:pt x="10537" y="39495"/>
                  </a:cubicBezTo>
                  <a:cubicBezTo>
                    <a:pt x="10568" y="39402"/>
                    <a:pt x="10568" y="39310"/>
                    <a:pt x="10598" y="39187"/>
                  </a:cubicBezTo>
                  <a:cubicBezTo>
                    <a:pt x="10691" y="38755"/>
                    <a:pt x="10845" y="38355"/>
                    <a:pt x="11060" y="37955"/>
                  </a:cubicBezTo>
                  <a:cubicBezTo>
                    <a:pt x="11369" y="37400"/>
                    <a:pt x="11707" y="36876"/>
                    <a:pt x="12077" y="36353"/>
                  </a:cubicBezTo>
                  <a:cubicBezTo>
                    <a:pt x="12139" y="36291"/>
                    <a:pt x="12200" y="36229"/>
                    <a:pt x="12262" y="36168"/>
                  </a:cubicBezTo>
                  <a:cubicBezTo>
                    <a:pt x="12262" y="36137"/>
                    <a:pt x="12293" y="36137"/>
                    <a:pt x="12293" y="36137"/>
                  </a:cubicBezTo>
                  <a:close/>
                  <a:moveTo>
                    <a:pt x="8750" y="39402"/>
                  </a:moveTo>
                  <a:cubicBezTo>
                    <a:pt x="8842" y="39495"/>
                    <a:pt x="8904" y="39587"/>
                    <a:pt x="8966" y="39649"/>
                  </a:cubicBezTo>
                  <a:lnTo>
                    <a:pt x="8935" y="39741"/>
                  </a:lnTo>
                  <a:lnTo>
                    <a:pt x="8873" y="39741"/>
                  </a:lnTo>
                  <a:cubicBezTo>
                    <a:pt x="8812" y="39649"/>
                    <a:pt x="8750" y="39556"/>
                    <a:pt x="8658" y="39495"/>
                  </a:cubicBezTo>
                  <a:lnTo>
                    <a:pt x="8658" y="39402"/>
                  </a:lnTo>
                  <a:close/>
                  <a:moveTo>
                    <a:pt x="9366" y="39618"/>
                  </a:moveTo>
                  <a:lnTo>
                    <a:pt x="9459" y="39649"/>
                  </a:lnTo>
                  <a:lnTo>
                    <a:pt x="9489" y="39741"/>
                  </a:lnTo>
                  <a:lnTo>
                    <a:pt x="9428" y="39772"/>
                  </a:lnTo>
                  <a:lnTo>
                    <a:pt x="9335" y="39711"/>
                  </a:lnTo>
                  <a:lnTo>
                    <a:pt x="9304" y="39649"/>
                  </a:lnTo>
                  <a:lnTo>
                    <a:pt x="9366" y="39618"/>
                  </a:lnTo>
                  <a:close/>
                  <a:moveTo>
                    <a:pt x="4098" y="39556"/>
                  </a:moveTo>
                  <a:cubicBezTo>
                    <a:pt x="4221" y="39556"/>
                    <a:pt x="4283" y="39649"/>
                    <a:pt x="4406" y="39649"/>
                  </a:cubicBezTo>
                  <a:cubicBezTo>
                    <a:pt x="4683" y="39649"/>
                    <a:pt x="4992" y="39680"/>
                    <a:pt x="5269" y="39711"/>
                  </a:cubicBezTo>
                  <a:cubicBezTo>
                    <a:pt x="6316" y="39772"/>
                    <a:pt x="7364" y="39803"/>
                    <a:pt x="8411" y="39865"/>
                  </a:cubicBezTo>
                  <a:cubicBezTo>
                    <a:pt x="8842" y="39895"/>
                    <a:pt x="8781" y="39895"/>
                    <a:pt x="8812" y="40265"/>
                  </a:cubicBezTo>
                  <a:cubicBezTo>
                    <a:pt x="8812" y="40357"/>
                    <a:pt x="8781" y="40419"/>
                    <a:pt x="8688" y="40419"/>
                  </a:cubicBezTo>
                  <a:cubicBezTo>
                    <a:pt x="8688" y="40419"/>
                    <a:pt x="8688" y="40419"/>
                    <a:pt x="8658" y="40388"/>
                  </a:cubicBezTo>
                  <a:cubicBezTo>
                    <a:pt x="8257" y="40357"/>
                    <a:pt x="7857" y="40357"/>
                    <a:pt x="7456" y="40296"/>
                  </a:cubicBezTo>
                  <a:cubicBezTo>
                    <a:pt x="7179" y="40265"/>
                    <a:pt x="6932" y="40265"/>
                    <a:pt x="6624" y="40265"/>
                  </a:cubicBezTo>
                  <a:lnTo>
                    <a:pt x="6131" y="40265"/>
                  </a:lnTo>
                  <a:cubicBezTo>
                    <a:pt x="5700" y="40265"/>
                    <a:pt x="5176" y="40173"/>
                    <a:pt x="4683" y="40142"/>
                  </a:cubicBezTo>
                  <a:cubicBezTo>
                    <a:pt x="4560" y="40142"/>
                    <a:pt x="4406" y="40111"/>
                    <a:pt x="4283" y="40049"/>
                  </a:cubicBezTo>
                  <a:cubicBezTo>
                    <a:pt x="4098" y="39988"/>
                    <a:pt x="4006" y="39865"/>
                    <a:pt x="3975" y="39711"/>
                  </a:cubicBezTo>
                  <a:cubicBezTo>
                    <a:pt x="3944" y="39587"/>
                    <a:pt x="3975" y="39556"/>
                    <a:pt x="4067" y="39556"/>
                  </a:cubicBezTo>
                  <a:close/>
                  <a:moveTo>
                    <a:pt x="3759" y="40111"/>
                  </a:moveTo>
                  <a:lnTo>
                    <a:pt x="3759" y="40111"/>
                  </a:lnTo>
                  <a:cubicBezTo>
                    <a:pt x="3636" y="40265"/>
                    <a:pt x="3482" y="40388"/>
                    <a:pt x="3328" y="40481"/>
                  </a:cubicBezTo>
                  <a:lnTo>
                    <a:pt x="3266" y="40450"/>
                  </a:lnTo>
                  <a:lnTo>
                    <a:pt x="3297" y="40388"/>
                  </a:lnTo>
                  <a:cubicBezTo>
                    <a:pt x="3451" y="40296"/>
                    <a:pt x="3574" y="40142"/>
                    <a:pt x="3759" y="40111"/>
                  </a:cubicBezTo>
                  <a:close/>
                  <a:moveTo>
                    <a:pt x="12324" y="40696"/>
                  </a:moveTo>
                  <a:cubicBezTo>
                    <a:pt x="12416" y="40696"/>
                    <a:pt x="12508" y="40727"/>
                    <a:pt x="12632" y="40758"/>
                  </a:cubicBezTo>
                  <a:cubicBezTo>
                    <a:pt x="12539" y="40789"/>
                    <a:pt x="12447" y="40789"/>
                    <a:pt x="12354" y="40789"/>
                  </a:cubicBezTo>
                  <a:cubicBezTo>
                    <a:pt x="12262" y="40789"/>
                    <a:pt x="12139" y="40789"/>
                    <a:pt x="12046" y="40758"/>
                  </a:cubicBezTo>
                  <a:cubicBezTo>
                    <a:pt x="12139" y="40727"/>
                    <a:pt x="12231" y="40696"/>
                    <a:pt x="12324" y="40696"/>
                  </a:cubicBezTo>
                  <a:close/>
                  <a:moveTo>
                    <a:pt x="3020" y="40481"/>
                  </a:moveTo>
                  <a:cubicBezTo>
                    <a:pt x="3081" y="40481"/>
                    <a:pt x="3174" y="40573"/>
                    <a:pt x="3174" y="40666"/>
                  </a:cubicBezTo>
                  <a:cubicBezTo>
                    <a:pt x="3174" y="40727"/>
                    <a:pt x="3051" y="40820"/>
                    <a:pt x="2958" y="40820"/>
                  </a:cubicBezTo>
                  <a:cubicBezTo>
                    <a:pt x="2866" y="40820"/>
                    <a:pt x="2804" y="40758"/>
                    <a:pt x="2804" y="40696"/>
                  </a:cubicBezTo>
                  <a:cubicBezTo>
                    <a:pt x="2804" y="40573"/>
                    <a:pt x="2897" y="40481"/>
                    <a:pt x="2989" y="40481"/>
                  </a:cubicBezTo>
                  <a:close/>
                  <a:moveTo>
                    <a:pt x="13340" y="40696"/>
                  </a:moveTo>
                  <a:cubicBezTo>
                    <a:pt x="13433" y="40696"/>
                    <a:pt x="13494" y="40727"/>
                    <a:pt x="13587" y="40727"/>
                  </a:cubicBezTo>
                  <a:cubicBezTo>
                    <a:pt x="13587" y="40727"/>
                    <a:pt x="13587" y="40758"/>
                    <a:pt x="13587" y="40758"/>
                  </a:cubicBezTo>
                  <a:lnTo>
                    <a:pt x="13556" y="40820"/>
                  </a:lnTo>
                  <a:cubicBezTo>
                    <a:pt x="13494" y="40820"/>
                    <a:pt x="13428" y="40824"/>
                    <a:pt x="13356" y="40824"/>
                  </a:cubicBezTo>
                  <a:cubicBezTo>
                    <a:pt x="13249" y="40824"/>
                    <a:pt x="13131" y="40813"/>
                    <a:pt x="13001" y="40758"/>
                  </a:cubicBezTo>
                  <a:cubicBezTo>
                    <a:pt x="13125" y="40727"/>
                    <a:pt x="13248" y="40696"/>
                    <a:pt x="13340" y="40696"/>
                  </a:cubicBezTo>
                  <a:close/>
                  <a:moveTo>
                    <a:pt x="28867" y="40727"/>
                  </a:moveTo>
                  <a:lnTo>
                    <a:pt x="28867" y="40789"/>
                  </a:lnTo>
                  <a:lnTo>
                    <a:pt x="28836" y="40850"/>
                  </a:lnTo>
                  <a:lnTo>
                    <a:pt x="28805" y="40789"/>
                  </a:lnTo>
                  <a:lnTo>
                    <a:pt x="28867" y="40727"/>
                  </a:lnTo>
                  <a:close/>
                  <a:moveTo>
                    <a:pt x="28436" y="36999"/>
                  </a:moveTo>
                  <a:cubicBezTo>
                    <a:pt x="28682" y="37308"/>
                    <a:pt x="28929" y="37585"/>
                    <a:pt x="29206" y="37831"/>
                  </a:cubicBezTo>
                  <a:cubicBezTo>
                    <a:pt x="29237" y="37893"/>
                    <a:pt x="29237" y="37955"/>
                    <a:pt x="29237" y="38016"/>
                  </a:cubicBezTo>
                  <a:cubicBezTo>
                    <a:pt x="29144" y="38232"/>
                    <a:pt x="29083" y="38478"/>
                    <a:pt x="29021" y="38725"/>
                  </a:cubicBezTo>
                  <a:cubicBezTo>
                    <a:pt x="28805" y="39464"/>
                    <a:pt x="28590" y="40234"/>
                    <a:pt x="28374" y="41004"/>
                  </a:cubicBezTo>
                  <a:cubicBezTo>
                    <a:pt x="28282" y="40974"/>
                    <a:pt x="28189" y="40943"/>
                    <a:pt x="28128" y="40881"/>
                  </a:cubicBezTo>
                  <a:cubicBezTo>
                    <a:pt x="27850" y="40573"/>
                    <a:pt x="27604" y="40234"/>
                    <a:pt x="27388" y="39895"/>
                  </a:cubicBezTo>
                  <a:cubicBezTo>
                    <a:pt x="27357" y="39834"/>
                    <a:pt x="27357" y="39803"/>
                    <a:pt x="27419" y="39772"/>
                  </a:cubicBezTo>
                  <a:cubicBezTo>
                    <a:pt x="27450" y="39741"/>
                    <a:pt x="27481" y="39741"/>
                    <a:pt x="27511" y="39741"/>
                  </a:cubicBezTo>
                  <a:cubicBezTo>
                    <a:pt x="27511" y="39741"/>
                    <a:pt x="27542" y="39741"/>
                    <a:pt x="27542" y="39772"/>
                  </a:cubicBezTo>
                  <a:cubicBezTo>
                    <a:pt x="27665" y="39865"/>
                    <a:pt x="27758" y="39957"/>
                    <a:pt x="27881" y="40049"/>
                  </a:cubicBezTo>
                  <a:cubicBezTo>
                    <a:pt x="27943" y="40111"/>
                    <a:pt x="28035" y="40234"/>
                    <a:pt x="28189" y="40234"/>
                  </a:cubicBezTo>
                  <a:cubicBezTo>
                    <a:pt x="28312" y="39895"/>
                    <a:pt x="28497" y="39556"/>
                    <a:pt x="28559" y="39156"/>
                  </a:cubicBezTo>
                  <a:cubicBezTo>
                    <a:pt x="28651" y="38848"/>
                    <a:pt x="28682" y="38540"/>
                    <a:pt x="28713" y="38232"/>
                  </a:cubicBezTo>
                  <a:cubicBezTo>
                    <a:pt x="28744" y="38078"/>
                    <a:pt x="28744" y="37985"/>
                    <a:pt x="28651" y="37862"/>
                  </a:cubicBezTo>
                  <a:cubicBezTo>
                    <a:pt x="28559" y="37708"/>
                    <a:pt x="28466" y="37554"/>
                    <a:pt x="28374" y="37400"/>
                  </a:cubicBezTo>
                  <a:cubicBezTo>
                    <a:pt x="28312" y="37277"/>
                    <a:pt x="28312" y="37154"/>
                    <a:pt x="28436" y="36999"/>
                  </a:cubicBezTo>
                  <a:close/>
                  <a:moveTo>
                    <a:pt x="9243" y="40111"/>
                  </a:moveTo>
                  <a:cubicBezTo>
                    <a:pt x="9428" y="40142"/>
                    <a:pt x="9613" y="40142"/>
                    <a:pt x="9828" y="40173"/>
                  </a:cubicBezTo>
                  <a:cubicBezTo>
                    <a:pt x="9767" y="40234"/>
                    <a:pt x="9767" y="40234"/>
                    <a:pt x="9767" y="40234"/>
                  </a:cubicBezTo>
                  <a:cubicBezTo>
                    <a:pt x="9736" y="40265"/>
                    <a:pt x="9705" y="40265"/>
                    <a:pt x="9674" y="40265"/>
                  </a:cubicBezTo>
                  <a:lnTo>
                    <a:pt x="9520" y="40265"/>
                  </a:lnTo>
                  <a:cubicBezTo>
                    <a:pt x="9489" y="40265"/>
                    <a:pt x="9428" y="40265"/>
                    <a:pt x="9397" y="40296"/>
                  </a:cubicBezTo>
                  <a:cubicBezTo>
                    <a:pt x="9304" y="40388"/>
                    <a:pt x="9335" y="40542"/>
                    <a:pt x="9274" y="40666"/>
                  </a:cubicBezTo>
                  <a:cubicBezTo>
                    <a:pt x="9243" y="40758"/>
                    <a:pt x="9243" y="40850"/>
                    <a:pt x="9212" y="40974"/>
                  </a:cubicBezTo>
                  <a:cubicBezTo>
                    <a:pt x="9212" y="41035"/>
                    <a:pt x="9181" y="41128"/>
                    <a:pt x="9150" y="41220"/>
                  </a:cubicBezTo>
                  <a:lnTo>
                    <a:pt x="9089" y="41220"/>
                  </a:lnTo>
                  <a:lnTo>
                    <a:pt x="9027" y="41189"/>
                  </a:lnTo>
                  <a:cubicBezTo>
                    <a:pt x="8996" y="41097"/>
                    <a:pt x="9058" y="41035"/>
                    <a:pt x="9089" y="40974"/>
                  </a:cubicBezTo>
                  <a:cubicBezTo>
                    <a:pt x="9212" y="40727"/>
                    <a:pt x="9274" y="40481"/>
                    <a:pt x="9212" y="40234"/>
                  </a:cubicBezTo>
                  <a:cubicBezTo>
                    <a:pt x="9212" y="40203"/>
                    <a:pt x="9243" y="40142"/>
                    <a:pt x="9243" y="40111"/>
                  </a:cubicBezTo>
                  <a:close/>
                  <a:moveTo>
                    <a:pt x="13309" y="35521"/>
                  </a:moveTo>
                  <a:lnTo>
                    <a:pt x="13402" y="35552"/>
                  </a:lnTo>
                  <a:cubicBezTo>
                    <a:pt x="13463" y="35582"/>
                    <a:pt x="13463" y="35613"/>
                    <a:pt x="13494" y="35675"/>
                  </a:cubicBezTo>
                  <a:cubicBezTo>
                    <a:pt x="13617" y="35952"/>
                    <a:pt x="13556" y="36260"/>
                    <a:pt x="13402" y="36507"/>
                  </a:cubicBezTo>
                  <a:cubicBezTo>
                    <a:pt x="13155" y="36969"/>
                    <a:pt x="12909" y="37400"/>
                    <a:pt x="12632" y="37831"/>
                  </a:cubicBezTo>
                  <a:cubicBezTo>
                    <a:pt x="12416" y="38139"/>
                    <a:pt x="12231" y="38417"/>
                    <a:pt x="12046" y="38725"/>
                  </a:cubicBezTo>
                  <a:cubicBezTo>
                    <a:pt x="11769" y="39187"/>
                    <a:pt x="11553" y="39680"/>
                    <a:pt x="11430" y="40203"/>
                  </a:cubicBezTo>
                  <a:cubicBezTo>
                    <a:pt x="11399" y="40419"/>
                    <a:pt x="11369" y="40635"/>
                    <a:pt x="11338" y="40850"/>
                  </a:cubicBezTo>
                  <a:cubicBezTo>
                    <a:pt x="11307" y="41004"/>
                    <a:pt x="11245" y="41128"/>
                    <a:pt x="11153" y="41251"/>
                  </a:cubicBezTo>
                  <a:lnTo>
                    <a:pt x="11060" y="41251"/>
                  </a:lnTo>
                  <a:lnTo>
                    <a:pt x="10999" y="41220"/>
                  </a:lnTo>
                  <a:cubicBezTo>
                    <a:pt x="10937" y="40974"/>
                    <a:pt x="10968" y="40727"/>
                    <a:pt x="11030" y="40481"/>
                  </a:cubicBezTo>
                  <a:cubicBezTo>
                    <a:pt x="11215" y="39587"/>
                    <a:pt x="11553" y="38725"/>
                    <a:pt x="12108" y="37985"/>
                  </a:cubicBezTo>
                  <a:cubicBezTo>
                    <a:pt x="12539" y="37400"/>
                    <a:pt x="12940" y="36815"/>
                    <a:pt x="13248" y="36137"/>
                  </a:cubicBezTo>
                  <a:cubicBezTo>
                    <a:pt x="13309" y="36014"/>
                    <a:pt x="13340" y="35860"/>
                    <a:pt x="13309" y="35706"/>
                  </a:cubicBezTo>
                  <a:lnTo>
                    <a:pt x="13279" y="35613"/>
                  </a:lnTo>
                  <a:lnTo>
                    <a:pt x="13309" y="35521"/>
                  </a:lnTo>
                  <a:close/>
                  <a:moveTo>
                    <a:pt x="8627" y="41066"/>
                  </a:moveTo>
                  <a:cubicBezTo>
                    <a:pt x="8688" y="41066"/>
                    <a:pt x="8750" y="41097"/>
                    <a:pt x="8781" y="41158"/>
                  </a:cubicBezTo>
                  <a:cubicBezTo>
                    <a:pt x="8842" y="41282"/>
                    <a:pt x="8935" y="41405"/>
                    <a:pt x="9089" y="41467"/>
                  </a:cubicBezTo>
                  <a:cubicBezTo>
                    <a:pt x="8873" y="41467"/>
                    <a:pt x="8688" y="41343"/>
                    <a:pt x="8534" y="41189"/>
                  </a:cubicBezTo>
                  <a:lnTo>
                    <a:pt x="8504" y="41097"/>
                  </a:lnTo>
                  <a:lnTo>
                    <a:pt x="8596" y="41066"/>
                  </a:lnTo>
                  <a:close/>
                  <a:moveTo>
                    <a:pt x="9366" y="41467"/>
                  </a:moveTo>
                  <a:cubicBezTo>
                    <a:pt x="9520" y="41467"/>
                    <a:pt x="9674" y="41467"/>
                    <a:pt x="9828" y="41497"/>
                  </a:cubicBezTo>
                  <a:cubicBezTo>
                    <a:pt x="9859" y="41497"/>
                    <a:pt x="9921" y="41497"/>
                    <a:pt x="9921" y="41559"/>
                  </a:cubicBezTo>
                  <a:lnTo>
                    <a:pt x="9828" y="41621"/>
                  </a:lnTo>
                  <a:cubicBezTo>
                    <a:pt x="9767" y="41651"/>
                    <a:pt x="9705" y="41651"/>
                    <a:pt x="9613" y="41651"/>
                  </a:cubicBezTo>
                  <a:cubicBezTo>
                    <a:pt x="9520" y="41651"/>
                    <a:pt x="9428" y="41621"/>
                    <a:pt x="9335" y="41590"/>
                  </a:cubicBezTo>
                  <a:cubicBezTo>
                    <a:pt x="9274" y="41559"/>
                    <a:pt x="9150" y="41590"/>
                    <a:pt x="9089" y="41497"/>
                  </a:cubicBezTo>
                  <a:cubicBezTo>
                    <a:pt x="9181" y="41467"/>
                    <a:pt x="9274" y="41467"/>
                    <a:pt x="9366" y="41467"/>
                  </a:cubicBezTo>
                  <a:close/>
                  <a:moveTo>
                    <a:pt x="20487" y="41251"/>
                  </a:moveTo>
                  <a:cubicBezTo>
                    <a:pt x="20518" y="41251"/>
                    <a:pt x="20549" y="41251"/>
                    <a:pt x="20549" y="41282"/>
                  </a:cubicBezTo>
                  <a:cubicBezTo>
                    <a:pt x="20611" y="41343"/>
                    <a:pt x="20611" y="41528"/>
                    <a:pt x="20549" y="41528"/>
                  </a:cubicBezTo>
                  <a:cubicBezTo>
                    <a:pt x="20426" y="41559"/>
                    <a:pt x="20395" y="41682"/>
                    <a:pt x="20333" y="41682"/>
                  </a:cubicBezTo>
                  <a:cubicBezTo>
                    <a:pt x="20179" y="41682"/>
                    <a:pt x="20272" y="41528"/>
                    <a:pt x="20241" y="41436"/>
                  </a:cubicBezTo>
                  <a:lnTo>
                    <a:pt x="20241" y="41312"/>
                  </a:lnTo>
                  <a:cubicBezTo>
                    <a:pt x="20303" y="41312"/>
                    <a:pt x="20333" y="41312"/>
                    <a:pt x="20395" y="41282"/>
                  </a:cubicBezTo>
                  <a:cubicBezTo>
                    <a:pt x="20426" y="41282"/>
                    <a:pt x="20457" y="41251"/>
                    <a:pt x="20487" y="41251"/>
                  </a:cubicBezTo>
                  <a:close/>
                  <a:moveTo>
                    <a:pt x="26402" y="40974"/>
                  </a:moveTo>
                  <a:lnTo>
                    <a:pt x="26464" y="41035"/>
                  </a:lnTo>
                  <a:cubicBezTo>
                    <a:pt x="26433" y="41251"/>
                    <a:pt x="26372" y="41436"/>
                    <a:pt x="26341" y="41590"/>
                  </a:cubicBezTo>
                  <a:cubicBezTo>
                    <a:pt x="26310" y="41651"/>
                    <a:pt x="26248" y="41682"/>
                    <a:pt x="26218" y="41682"/>
                  </a:cubicBezTo>
                  <a:cubicBezTo>
                    <a:pt x="26187" y="41682"/>
                    <a:pt x="26156" y="41682"/>
                    <a:pt x="26156" y="41651"/>
                  </a:cubicBezTo>
                  <a:cubicBezTo>
                    <a:pt x="26094" y="41621"/>
                    <a:pt x="26033" y="41590"/>
                    <a:pt x="25971" y="41559"/>
                  </a:cubicBezTo>
                  <a:lnTo>
                    <a:pt x="25940" y="41467"/>
                  </a:lnTo>
                  <a:cubicBezTo>
                    <a:pt x="25940" y="41189"/>
                    <a:pt x="26125" y="41035"/>
                    <a:pt x="26402" y="40974"/>
                  </a:cubicBezTo>
                  <a:close/>
                  <a:moveTo>
                    <a:pt x="8319" y="41405"/>
                  </a:moveTo>
                  <a:cubicBezTo>
                    <a:pt x="8442" y="41590"/>
                    <a:pt x="8565" y="41713"/>
                    <a:pt x="8750" y="41836"/>
                  </a:cubicBezTo>
                  <a:lnTo>
                    <a:pt x="8842" y="41805"/>
                  </a:lnTo>
                  <a:cubicBezTo>
                    <a:pt x="8873" y="41682"/>
                    <a:pt x="8904" y="41651"/>
                    <a:pt x="8935" y="41651"/>
                  </a:cubicBezTo>
                  <a:lnTo>
                    <a:pt x="9027" y="41651"/>
                  </a:lnTo>
                  <a:cubicBezTo>
                    <a:pt x="9089" y="41682"/>
                    <a:pt x="9150" y="41713"/>
                    <a:pt x="9181" y="41744"/>
                  </a:cubicBezTo>
                  <a:lnTo>
                    <a:pt x="9212" y="41805"/>
                  </a:lnTo>
                  <a:lnTo>
                    <a:pt x="9120" y="41867"/>
                  </a:lnTo>
                  <a:cubicBezTo>
                    <a:pt x="9058" y="41867"/>
                    <a:pt x="9027" y="41867"/>
                    <a:pt x="8996" y="41836"/>
                  </a:cubicBezTo>
                  <a:cubicBezTo>
                    <a:pt x="8966" y="41805"/>
                    <a:pt x="8935" y="41805"/>
                    <a:pt x="8873" y="41805"/>
                  </a:cubicBezTo>
                  <a:lnTo>
                    <a:pt x="8842" y="41805"/>
                  </a:lnTo>
                  <a:lnTo>
                    <a:pt x="8842" y="41898"/>
                  </a:lnTo>
                  <a:cubicBezTo>
                    <a:pt x="9027" y="41990"/>
                    <a:pt x="9212" y="42083"/>
                    <a:pt x="9397" y="42113"/>
                  </a:cubicBezTo>
                  <a:cubicBezTo>
                    <a:pt x="9459" y="42113"/>
                    <a:pt x="9520" y="42144"/>
                    <a:pt x="9582" y="42144"/>
                  </a:cubicBezTo>
                  <a:cubicBezTo>
                    <a:pt x="9643" y="42175"/>
                    <a:pt x="9736" y="42144"/>
                    <a:pt x="9767" y="42237"/>
                  </a:cubicBezTo>
                  <a:cubicBezTo>
                    <a:pt x="9674" y="42267"/>
                    <a:pt x="9582" y="42267"/>
                    <a:pt x="9520" y="42267"/>
                  </a:cubicBezTo>
                  <a:lnTo>
                    <a:pt x="9274" y="42267"/>
                  </a:lnTo>
                  <a:cubicBezTo>
                    <a:pt x="8996" y="42206"/>
                    <a:pt x="8719" y="42113"/>
                    <a:pt x="8473" y="41898"/>
                  </a:cubicBezTo>
                  <a:cubicBezTo>
                    <a:pt x="8349" y="41805"/>
                    <a:pt x="8226" y="41651"/>
                    <a:pt x="8226" y="41467"/>
                  </a:cubicBezTo>
                  <a:lnTo>
                    <a:pt x="8257" y="41405"/>
                  </a:lnTo>
                  <a:close/>
                  <a:moveTo>
                    <a:pt x="28128" y="41343"/>
                  </a:moveTo>
                  <a:cubicBezTo>
                    <a:pt x="28189" y="41343"/>
                    <a:pt x="28251" y="41405"/>
                    <a:pt x="28251" y="41497"/>
                  </a:cubicBezTo>
                  <a:lnTo>
                    <a:pt x="28220" y="41590"/>
                  </a:lnTo>
                  <a:cubicBezTo>
                    <a:pt x="28189" y="41775"/>
                    <a:pt x="28128" y="41959"/>
                    <a:pt x="28097" y="42113"/>
                  </a:cubicBezTo>
                  <a:cubicBezTo>
                    <a:pt x="28066" y="42206"/>
                    <a:pt x="28066" y="42267"/>
                    <a:pt x="27974" y="42267"/>
                  </a:cubicBezTo>
                  <a:cubicBezTo>
                    <a:pt x="27943" y="42267"/>
                    <a:pt x="27881" y="42237"/>
                    <a:pt x="27789" y="42237"/>
                  </a:cubicBezTo>
                  <a:cubicBezTo>
                    <a:pt x="27881" y="41959"/>
                    <a:pt x="27943" y="41682"/>
                    <a:pt x="28004" y="41436"/>
                  </a:cubicBezTo>
                  <a:cubicBezTo>
                    <a:pt x="28035" y="41374"/>
                    <a:pt x="28035" y="41343"/>
                    <a:pt x="28097" y="41343"/>
                  </a:cubicBezTo>
                  <a:close/>
                  <a:moveTo>
                    <a:pt x="23845" y="41805"/>
                  </a:moveTo>
                  <a:lnTo>
                    <a:pt x="23907" y="41836"/>
                  </a:lnTo>
                  <a:cubicBezTo>
                    <a:pt x="23599" y="42052"/>
                    <a:pt x="23722" y="42360"/>
                    <a:pt x="23691" y="42514"/>
                  </a:cubicBezTo>
                  <a:cubicBezTo>
                    <a:pt x="23661" y="42391"/>
                    <a:pt x="23691" y="42144"/>
                    <a:pt x="23599" y="41898"/>
                  </a:cubicBezTo>
                  <a:cubicBezTo>
                    <a:pt x="23599" y="41836"/>
                    <a:pt x="23630" y="41805"/>
                    <a:pt x="23691" y="41805"/>
                  </a:cubicBezTo>
                  <a:close/>
                  <a:moveTo>
                    <a:pt x="8103" y="42021"/>
                  </a:moveTo>
                  <a:cubicBezTo>
                    <a:pt x="8165" y="42052"/>
                    <a:pt x="8195" y="42083"/>
                    <a:pt x="8226" y="42144"/>
                  </a:cubicBezTo>
                  <a:cubicBezTo>
                    <a:pt x="8319" y="42329"/>
                    <a:pt x="8504" y="42422"/>
                    <a:pt x="8688" y="42514"/>
                  </a:cubicBezTo>
                  <a:lnTo>
                    <a:pt x="8781" y="42514"/>
                  </a:lnTo>
                  <a:lnTo>
                    <a:pt x="8781" y="42422"/>
                  </a:lnTo>
                  <a:cubicBezTo>
                    <a:pt x="8750" y="42329"/>
                    <a:pt x="8781" y="42298"/>
                    <a:pt x="8812" y="42298"/>
                  </a:cubicBezTo>
                  <a:lnTo>
                    <a:pt x="8873" y="42298"/>
                  </a:lnTo>
                  <a:lnTo>
                    <a:pt x="8935" y="42329"/>
                  </a:lnTo>
                  <a:cubicBezTo>
                    <a:pt x="8996" y="42329"/>
                    <a:pt x="9058" y="42360"/>
                    <a:pt x="9058" y="42452"/>
                  </a:cubicBezTo>
                  <a:cubicBezTo>
                    <a:pt x="9058" y="42483"/>
                    <a:pt x="9027" y="42514"/>
                    <a:pt x="8996" y="42514"/>
                  </a:cubicBezTo>
                  <a:lnTo>
                    <a:pt x="8904" y="42514"/>
                  </a:lnTo>
                  <a:cubicBezTo>
                    <a:pt x="8873" y="42483"/>
                    <a:pt x="8873" y="42483"/>
                    <a:pt x="8842" y="42483"/>
                  </a:cubicBezTo>
                  <a:cubicBezTo>
                    <a:pt x="8812" y="42483"/>
                    <a:pt x="8781" y="42483"/>
                    <a:pt x="8781" y="42514"/>
                  </a:cubicBezTo>
                  <a:lnTo>
                    <a:pt x="8812" y="42606"/>
                  </a:lnTo>
                  <a:cubicBezTo>
                    <a:pt x="8996" y="42668"/>
                    <a:pt x="9181" y="42730"/>
                    <a:pt x="9366" y="42791"/>
                  </a:cubicBezTo>
                  <a:cubicBezTo>
                    <a:pt x="9382" y="42799"/>
                    <a:pt x="9401" y="42801"/>
                    <a:pt x="9421" y="42801"/>
                  </a:cubicBezTo>
                  <a:cubicBezTo>
                    <a:pt x="9442" y="42801"/>
                    <a:pt x="9464" y="42799"/>
                    <a:pt x="9485" y="42799"/>
                  </a:cubicBezTo>
                  <a:cubicBezTo>
                    <a:pt x="9528" y="42799"/>
                    <a:pt x="9566" y="42807"/>
                    <a:pt x="9582" y="42853"/>
                  </a:cubicBezTo>
                  <a:cubicBezTo>
                    <a:pt x="9613" y="42914"/>
                    <a:pt x="9520" y="42945"/>
                    <a:pt x="9397" y="42945"/>
                  </a:cubicBezTo>
                  <a:lnTo>
                    <a:pt x="9335" y="42945"/>
                  </a:lnTo>
                  <a:cubicBezTo>
                    <a:pt x="9058" y="42914"/>
                    <a:pt x="8812" y="42853"/>
                    <a:pt x="8565" y="42730"/>
                  </a:cubicBezTo>
                  <a:cubicBezTo>
                    <a:pt x="8411" y="42637"/>
                    <a:pt x="8257" y="42545"/>
                    <a:pt x="8165" y="42391"/>
                  </a:cubicBezTo>
                  <a:cubicBezTo>
                    <a:pt x="8103" y="42267"/>
                    <a:pt x="8041" y="42144"/>
                    <a:pt x="8103" y="42021"/>
                  </a:cubicBezTo>
                  <a:close/>
                  <a:moveTo>
                    <a:pt x="7980" y="42668"/>
                  </a:moveTo>
                  <a:cubicBezTo>
                    <a:pt x="8103" y="42791"/>
                    <a:pt x="8165" y="42914"/>
                    <a:pt x="8257" y="42976"/>
                  </a:cubicBezTo>
                  <a:cubicBezTo>
                    <a:pt x="8380" y="43099"/>
                    <a:pt x="8534" y="43161"/>
                    <a:pt x="8658" y="43253"/>
                  </a:cubicBezTo>
                  <a:lnTo>
                    <a:pt x="8658" y="43130"/>
                  </a:lnTo>
                  <a:lnTo>
                    <a:pt x="8658" y="43007"/>
                  </a:lnTo>
                  <a:cubicBezTo>
                    <a:pt x="8658" y="42976"/>
                    <a:pt x="8688" y="42976"/>
                    <a:pt x="8688" y="42976"/>
                  </a:cubicBezTo>
                  <a:cubicBezTo>
                    <a:pt x="8719" y="42976"/>
                    <a:pt x="8750" y="43007"/>
                    <a:pt x="8781" y="43007"/>
                  </a:cubicBezTo>
                  <a:lnTo>
                    <a:pt x="8812" y="43007"/>
                  </a:lnTo>
                  <a:cubicBezTo>
                    <a:pt x="8873" y="43038"/>
                    <a:pt x="8904" y="43068"/>
                    <a:pt x="8904" y="43130"/>
                  </a:cubicBezTo>
                  <a:cubicBezTo>
                    <a:pt x="8873" y="43192"/>
                    <a:pt x="8842" y="43161"/>
                    <a:pt x="8812" y="43192"/>
                  </a:cubicBezTo>
                  <a:cubicBezTo>
                    <a:pt x="8750" y="43192"/>
                    <a:pt x="8688" y="43192"/>
                    <a:pt x="8688" y="43284"/>
                  </a:cubicBezTo>
                  <a:cubicBezTo>
                    <a:pt x="8935" y="43407"/>
                    <a:pt x="9212" y="43438"/>
                    <a:pt x="9489" y="43531"/>
                  </a:cubicBezTo>
                  <a:cubicBezTo>
                    <a:pt x="9366" y="43561"/>
                    <a:pt x="9243" y="43561"/>
                    <a:pt x="9150" y="43561"/>
                  </a:cubicBezTo>
                  <a:cubicBezTo>
                    <a:pt x="8781" y="43561"/>
                    <a:pt x="8442" y="43438"/>
                    <a:pt x="8134" y="43192"/>
                  </a:cubicBezTo>
                  <a:cubicBezTo>
                    <a:pt x="8072" y="43130"/>
                    <a:pt x="8011" y="43038"/>
                    <a:pt x="7949" y="42945"/>
                  </a:cubicBezTo>
                  <a:cubicBezTo>
                    <a:pt x="7918" y="42853"/>
                    <a:pt x="7918" y="42760"/>
                    <a:pt x="7980" y="42668"/>
                  </a:cubicBezTo>
                  <a:close/>
                  <a:moveTo>
                    <a:pt x="27265" y="42884"/>
                  </a:moveTo>
                  <a:lnTo>
                    <a:pt x="27357" y="42945"/>
                  </a:lnTo>
                  <a:cubicBezTo>
                    <a:pt x="27511" y="43038"/>
                    <a:pt x="27573" y="43192"/>
                    <a:pt x="27696" y="43315"/>
                  </a:cubicBezTo>
                  <a:lnTo>
                    <a:pt x="27758" y="43407"/>
                  </a:lnTo>
                  <a:cubicBezTo>
                    <a:pt x="27758" y="43469"/>
                    <a:pt x="27758" y="43561"/>
                    <a:pt x="27696" y="43592"/>
                  </a:cubicBezTo>
                  <a:cubicBezTo>
                    <a:pt x="27696" y="43592"/>
                    <a:pt x="27665" y="43623"/>
                    <a:pt x="27665" y="43623"/>
                  </a:cubicBezTo>
                  <a:cubicBezTo>
                    <a:pt x="27635" y="43623"/>
                    <a:pt x="27604" y="43531"/>
                    <a:pt x="27604" y="43500"/>
                  </a:cubicBezTo>
                  <a:cubicBezTo>
                    <a:pt x="27481" y="43315"/>
                    <a:pt x="27419" y="43130"/>
                    <a:pt x="27327" y="42976"/>
                  </a:cubicBezTo>
                  <a:lnTo>
                    <a:pt x="27265" y="42884"/>
                  </a:lnTo>
                  <a:close/>
                  <a:moveTo>
                    <a:pt x="15651" y="43561"/>
                  </a:moveTo>
                  <a:lnTo>
                    <a:pt x="15712" y="43592"/>
                  </a:lnTo>
                  <a:lnTo>
                    <a:pt x="15682" y="43654"/>
                  </a:lnTo>
                  <a:cubicBezTo>
                    <a:pt x="15620" y="43746"/>
                    <a:pt x="15528" y="43839"/>
                    <a:pt x="15435" y="43931"/>
                  </a:cubicBezTo>
                  <a:lnTo>
                    <a:pt x="15373" y="43931"/>
                  </a:lnTo>
                  <a:lnTo>
                    <a:pt x="15343" y="43869"/>
                  </a:lnTo>
                  <a:lnTo>
                    <a:pt x="15343" y="43808"/>
                  </a:lnTo>
                  <a:cubicBezTo>
                    <a:pt x="15343" y="43654"/>
                    <a:pt x="15343" y="43623"/>
                    <a:pt x="15497" y="43592"/>
                  </a:cubicBezTo>
                  <a:cubicBezTo>
                    <a:pt x="15528" y="43561"/>
                    <a:pt x="15589" y="43561"/>
                    <a:pt x="15651" y="43561"/>
                  </a:cubicBezTo>
                  <a:close/>
                  <a:moveTo>
                    <a:pt x="14418" y="43993"/>
                  </a:moveTo>
                  <a:cubicBezTo>
                    <a:pt x="14511" y="43993"/>
                    <a:pt x="14603" y="44024"/>
                    <a:pt x="14696" y="44024"/>
                  </a:cubicBezTo>
                  <a:cubicBezTo>
                    <a:pt x="14757" y="44024"/>
                    <a:pt x="14819" y="44054"/>
                    <a:pt x="14788" y="44116"/>
                  </a:cubicBezTo>
                  <a:cubicBezTo>
                    <a:pt x="14788" y="44178"/>
                    <a:pt x="14788" y="44239"/>
                    <a:pt x="14696" y="44270"/>
                  </a:cubicBezTo>
                  <a:lnTo>
                    <a:pt x="14172" y="44270"/>
                  </a:lnTo>
                  <a:cubicBezTo>
                    <a:pt x="14141" y="44270"/>
                    <a:pt x="14110" y="44239"/>
                    <a:pt x="14110" y="44208"/>
                  </a:cubicBezTo>
                  <a:lnTo>
                    <a:pt x="14141" y="44085"/>
                  </a:lnTo>
                  <a:cubicBezTo>
                    <a:pt x="14172" y="44024"/>
                    <a:pt x="14203" y="44024"/>
                    <a:pt x="14264" y="44024"/>
                  </a:cubicBezTo>
                  <a:cubicBezTo>
                    <a:pt x="14295" y="43993"/>
                    <a:pt x="14357" y="43993"/>
                    <a:pt x="14418" y="43993"/>
                  </a:cubicBezTo>
                  <a:close/>
                  <a:moveTo>
                    <a:pt x="17006" y="43284"/>
                  </a:moveTo>
                  <a:cubicBezTo>
                    <a:pt x="17160" y="43284"/>
                    <a:pt x="17284" y="43377"/>
                    <a:pt x="17407" y="43561"/>
                  </a:cubicBezTo>
                  <a:cubicBezTo>
                    <a:pt x="17499" y="43715"/>
                    <a:pt x="17499" y="43869"/>
                    <a:pt x="17530" y="44024"/>
                  </a:cubicBezTo>
                  <a:cubicBezTo>
                    <a:pt x="17561" y="44332"/>
                    <a:pt x="17592" y="44393"/>
                    <a:pt x="17407" y="44393"/>
                  </a:cubicBezTo>
                  <a:cubicBezTo>
                    <a:pt x="17376" y="44393"/>
                    <a:pt x="17284" y="44393"/>
                    <a:pt x="17222" y="44362"/>
                  </a:cubicBezTo>
                  <a:lnTo>
                    <a:pt x="16760" y="44362"/>
                  </a:lnTo>
                  <a:cubicBezTo>
                    <a:pt x="16575" y="44362"/>
                    <a:pt x="16421" y="44393"/>
                    <a:pt x="16298" y="44547"/>
                  </a:cubicBezTo>
                  <a:cubicBezTo>
                    <a:pt x="16236" y="44332"/>
                    <a:pt x="16205" y="44147"/>
                    <a:pt x="16144" y="43962"/>
                  </a:cubicBezTo>
                  <a:cubicBezTo>
                    <a:pt x="16113" y="43869"/>
                    <a:pt x="16144" y="43777"/>
                    <a:pt x="16236" y="43685"/>
                  </a:cubicBezTo>
                  <a:cubicBezTo>
                    <a:pt x="16390" y="43531"/>
                    <a:pt x="16575" y="43438"/>
                    <a:pt x="16760" y="43346"/>
                  </a:cubicBezTo>
                  <a:cubicBezTo>
                    <a:pt x="16852" y="43315"/>
                    <a:pt x="16945" y="43284"/>
                    <a:pt x="17006" y="43284"/>
                  </a:cubicBezTo>
                  <a:close/>
                  <a:moveTo>
                    <a:pt x="15281" y="44270"/>
                  </a:moveTo>
                  <a:lnTo>
                    <a:pt x="15312" y="44393"/>
                  </a:lnTo>
                  <a:cubicBezTo>
                    <a:pt x="15281" y="44455"/>
                    <a:pt x="15250" y="44547"/>
                    <a:pt x="15219" y="44670"/>
                  </a:cubicBezTo>
                  <a:cubicBezTo>
                    <a:pt x="15158" y="44516"/>
                    <a:pt x="15065" y="44455"/>
                    <a:pt x="15158" y="44332"/>
                  </a:cubicBezTo>
                  <a:cubicBezTo>
                    <a:pt x="15189" y="44301"/>
                    <a:pt x="15219" y="44270"/>
                    <a:pt x="15250" y="44270"/>
                  </a:cubicBezTo>
                  <a:close/>
                  <a:moveTo>
                    <a:pt x="17468" y="44578"/>
                  </a:moveTo>
                  <a:cubicBezTo>
                    <a:pt x="17530" y="44609"/>
                    <a:pt x="17592" y="44670"/>
                    <a:pt x="17592" y="44794"/>
                  </a:cubicBezTo>
                  <a:cubicBezTo>
                    <a:pt x="17592" y="44855"/>
                    <a:pt x="17530" y="44855"/>
                    <a:pt x="17468" y="44855"/>
                  </a:cubicBezTo>
                  <a:lnTo>
                    <a:pt x="16698" y="44855"/>
                  </a:lnTo>
                  <a:cubicBezTo>
                    <a:pt x="16637" y="44855"/>
                    <a:pt x="16606" y="44855"/>
                    <a:pt x="16606" y="44948"/>
                  </a:cubicBezTo>
                  <a:lnTo>
                    <a:pt x="16513" y="44917"/>
                  </a:lnTo>
                  <a:lnTo>
                    <a:pt x="16483" y="44824"/>
                  </a:lnTo>
                  <a:cubicBezTo>
                    <a:pt x="16513" y="44732"/>
                    <a:pt x="16513" y="44670"/>
                    <a:pt x="16606" y="44640"/>
                  </a:cubicBezTo>
                  <a:cubicBezTo>
                    <a:pt x="16698" y="44609"/>
                    <a:pt x="16760" y="44578"/>
                    <a:pt x="16883" y="44578"/>
                  </a:cubicBezTo>
                  <a:close/>
                  <a:moveTo>
                    <a:pt x="11430" y="44424"/>
                  </a:moveTo>
                  <a:cubicBezTo>
                    <a:pt x="11492" y="44424"/>
                    <a:pt x="11553" y="44424"/>
                    <a:pt x="11615" y="44486"/>
                  </a:cubicBezTo>
                  <a:cubicBezTo>
                    <a:pt x="11707" y="44670"/>
                    <a:pt x="11892" y="44670"/>
                    <a:pt x="12077" y="44670"/>
                  </a:cubicBezTo>
                  <a:cubicBezTo>
                    <a:pt x="12940" y="44670"/>
                    <a:pt x="13833" y="44701"/>
                    <a:pt x="14727" y="44701"/>
                  </a:cubicBezTo>
                  <a:cubicBezTo>
                    <a:pt x="14819" y="44701"/>
                    <a:pt x="14911" y="44701"/>
                    <a:pt x="14973" y="44732"/>
                  </a:cubicBezTo>
                  <a:cubicBezTo>
                    <a:pt x="15035" y="44732"/>
                    <a:pt x="15065" y="44763"/>
                    <a:pt x="15065" y="44824"/>
                  </a:cubicBezTo>
                  <a:cubicBezTo>
                    <a:pt x="15096" y="44979"/>
                    <a:pt x="15065" y="45009"/>
                    <a:pt x="14911" y="45009"/>
                  </a:cubicBezTo>
                  <a:lnTo>
                    <a:pt x="13217" y="45009"/>
                  </a:lnTo>
                  <a:lnTo>
                    <a:pt x="13217" y="44979"/>
                  </a:lnTo>
                  <a:lnTo>
                    <a:pt x="11492" y="44979"/>
                  </a:lnTo>
                  <a:cubicBezTo>
                    <a:pt x="11245" y="44979"/>
                    <a:pt x="11307" y="44948"/>
                    <a:pt x="11276" y="44516"/>
                  </a:cubicBezTo>
                  <a:cubicBezTo>
                    <a:pt x="11276" y="44424"/>
                    <a:pt x="11307" y="44424"/>
                    <a:pt x="11399" y="44424"/>
                  </a:cubicBezTo>
                  <a:close/>
                  <a:moveTo>
                    <a:pt x="10845" y="44301"/>
                  </a:moveTo>
                  <a:cubicBezTo>
                    <a:pt x="10968" y="44640"/>
                    <a:pt x="10937" y="44948"/>
                    <a:pt x="10876" y="45287"/>
                  </a:cubicBezTo>
                  <a:lnTo>
                    <a:pt x="10876" y="45317"/>
                  </a:lnTo>
                  <a:lnTo>
                    <a:pt x="10783" y="45317"/>
                  </a:lnTo>
                  <a:cubicBezTo>
                    <a:pt x="10691" y="45287"/>
                    <a:pt x="10691" y="45256"/>
                    <a:pt x="10691" y="45163"/>
                  </a:cubicBezTo>
                  <a:cubicBezTo>
                    <a:pt x="10691" y="44979"/>
                    <a:pt x="10722" y="44794"/>
                    <a:pt x="10660" y="44609"/>
                  </a:cubicBezTo>
                  <a:cubicBezTo>
                    <a:pt x="10629" y="44455"/>
                    <a:pt x="10722" y="44393"/>
                    <a:pt x="10845" y="44301"/>
                  </a:cubicBezTo>
                  <a:close/>
                  <a:moveTo>
                    <a:pt x="24215" y="43284"/>
                  </a:moveTo>
                  <a:cubicBezTo>
                    <a:pt x="24462" y="43469"/>
                    <a:pt x="24646" y="43715"/>
                    <a:pt x="24770" y="43993"/>
                  </a:cubicBezTo>
                  <a:cubicBezTo>
                    <a:pt x="24862" y="44116"/>
                    <a:pt x="24924" y="44178"/>
                    <a:pt x="25047" y="44239"/>
                  </a:cubicBezTo>
                  <a:cubicBezTo>
                    <a:pt x="25139" y="44301"/>
                    <a:pt x="25170" y="44362"/>
                    <a:pt x="25047" y="44393"/>
                  </a:cubicBezTo>
                  <a:cubicBezTo>
                    <a:pt x="24985" y="44455"/>
                    <a:pt x="24924" y="44486"/>
                    <a:pt x="24924" y="44578"/>
                  </a:cubicBezTo>
                  <a:cubicBezTo>
                    <a:pt x="24893" y="44763"/>
                    <a:pt x="24862" y="44979"/>
                    <a:pt x="24831" y="45163"/>
                  </a:cubicBezTo>
                  <a:cubicBezTo>
                    <a:pt x="24831" y="45287"/>
                    <a:pt x="24800" y="45379"/>
                    <a:pt x="24677" y="45379"/>
                  </a:cubicBezTo>
                  <a:cubicBezTo>
                    <a:pt x="24677" y="45379"/>
                    <a:pt x="24646" y="45379"/>
                    <a:pt x="24585" y="45348"/>
                  </a:cubicBezTo>
                  <a:lnTo>
                    <a:pt x="24462" y="45410"/>
                  </a:lnTo>
                  <a:cubicBezTo>
                    <a:pt x="24400" y="45441"/>
                    <a:pt x="24369" y="45471"/>
                    <a:pt x="24338" y="45471"/>
                  </a:cubicBezTo>
                  <a:cubicBezTo>
                    <a:pt x="24307" y="45471"/>
                    <a:pt x="24277" y="45441"/>
                    <a:pt x="24277" y="45348"/>
                  </a:cubicBezTo>
                  <a:cubicBezTo>
                    <a:pt x="24246" y="44948"/>
                    <a:pt x="24215" y="44578"/>
                    <a:pt x="24184" y="44208"/>
                  </a:cubicBezTo>
                  <a:cubicBezTo>
                    <a:pt x="24153" y="43993"/>
                    <a:pt x="24123" y="43777"/>
                    <a:pt x="24123" y="43592"/>
                  </a:cubicBezTo>
                  <a:cubicBezTo>
                    <a:pt x="24092" y="43469"/>
                    <a:pt x="24092" y="43346"/>
                    <a:pt x="24215" y="43284"/>
                  </a:cubicBezTo>
                  <a:close/>
                  <a:moveTo>
                    <a:pt x="15959" y="44208"/>
                  </a:moveTo>
                  <a:lnTo>
                    <a:pt x="16020" y="44239"/>
                  </a:lnTo>
                  <a:cubicBezTo>
                    <a:pt x="16020" y="44270"/>
                    <a:pt x="16082" y="44332"/>
                    <a:pt x="16082" y="44362"/>
                  </a:cubicBezTo>
                  <a:cubicBezTo>
                    <a:pt x="16205" y="44824"/>
                    <a:pt x="16205" y="45287"/>
                    <a:pt x="16144" y="45749"/>
                  </a:cubicBezTo>
                  <a:cubicBezTo>
                    <a:pt x="16113" y="45810"/>
                    <a:pt x="16113" y="45872"/>
                    <a:pt x="16051" y="45903"/>
                  </a:cubicBezTo>
                  <a:lnTo>
                    <a:pt x="16020" y="45810"/>
                  </a:lnTo>
                  <a:cubicBezTo>
                    <a:pt x="16020" y="45317"/>
                    <a:pt x="16020" y="44824"/>
                    <a:pt x="15928" y="44362"/>
                  </a:cubicBezTo>
                  <a:lnTo>
                    <a:pt x="15928" y="44270"/>
                  </a:lnTo>
                  <a:lnTo>
                    <a:pt x="15959" y="44208"/>
                  </a:lnTo>
                  <a:close/>
                  <a:moveTo>
                    <a:pt x="14542" y="45718"/>
                  </a:moveTo>
                  <a:cubicBezTo>
                    <a:pt x="14634" y="45718"/>
                    <a:pt x="14696" y="45749"/>
                    <a:pt x="14696" y="45810"/>
                  </a:cubicBezTo>
                  <a:cubicBezTo>
                    <a:pt x="14757" y="45934"/>
                    <a:pt x="14788" y="46057"/>
                    <a:pt x="14757" y="46180"/>
                  </a:cubicBezTo>
                  <a:lnTo>
                    <a:pt x="14696" y="46242"/>
                  </a:lnTo>
                  <a:cubicBezTo>
                    <a:pt x="14511" y="46211"/>
                    <a:pt x="14388" y="46057"/>
                    <a:pt x="14388" y="45872"/>
                  </a:cubicBezTo>
                  <a:cubicBezTo>
                    <a:pt x="14388" y="45780"/>
                    <a:pt x="14388" y="45749"/>
                    <a:pt x="14449" y="45718"/>
                  </a:cubicBezTo>
                  <a:close/>
                  <a:moveTo>
                    <a:pt x="17561" y="45225"/>
                  </a:moveTo>
                  <a:cubicBezTo>
                    <a:pt x="17561" y="45348"/>
                    <a:pt x="17561" y="45441"/>
                    <a:pt x="17561" y="45564"/>
                  </a:cubicBezTo>
                  <a:cubicBezTo>
                    <a:pt x="17561" y="45780"/>
                    <a:pt x="17438" y="45995"/>
                    <a:pt x="17314" y="46180"/>
                  </a:cubicBezTo>
                  <a:cubicBezTo>
                    <a:pt x="17253" y="46272"/>
                    <a:pt x="17160" y="46334"/>
                    <a:pt x="17068" y="46334"/>
                  </a:cubicBezTo>
                  <a:lnTo>
                    <a:pt x="16821" y="46334"/>
                  </a:lnTo>
                  <a:cubicBezTo>
                    <a:pt x="16698" y="46334"/>
                    <a:pt x="16544" y="46334"/>
                    <a:pt x="16421" y="46272"/>
                  </a:cubicBezTo>
                  <a:cubicBezTo>
                    <a:pt x="16298" y="46242"/>
                    <a:pt x="16236" y="46180"/>
                    <a:pt x="16267" y="46057"/>
                  </a:cubicBezTo>
                  <a:cubicBezTo>
                    <a:pt x="16267" y="45810"/>
                    <a:pt x="16328" y="45533"/>
                    <a:pt x="16359" y="45287"/>
                  </a:cubicBezTo>
                  <a:cubicBezTo>
                    <a:pt x="16483" y="45317"/>
                    <a:pt x="16606" y="45348"/>
                    <a:pt x="16729" y="45348"/>
                  </a:cubicBezTo>
                  <a:cubicBezTo>
                    <a:pt x="17006" y="45348"/>
                    <a:pt x="17284" y="45256"/>
                    <a:pt x="17561" y="45225"/>
                  </a:cubicBezTo>
                  <a:close/>
                  <a:moveTo>
                    <a:pt x="19656" y="42052"/>
                  </a:moveTo>
                  <a:cubicBezTo>
                    <a:pt x="19656" y="42052"/>
                    <a:pt x="19686" y="42083"/>
                    <a:pt x="19717" y="42083"/>
                  </a:cubicBezTo>
                  <a:cubicBezTo>
                    <a:pt x="19964" y="42267"/>
                    <a:pt x="20118" y="42514"/>
                    <a:pt x="20056" y="42853"/>
                  </a:cubicBezTo>
                  <a:cubicBezTo>
                    <a:pt x="20025" y="42945"/>
                    <a:pt x="19995" y="43038"/>
                    <a:pt x="19995" y="43161"/>
                  </a:cubicBezTo>
                  <a:cubicBezTo>
                    <a:pt x="20025" y="43377"/>
                    <a:pt x="20056" y="43407"/>
                    <a:pt x="20272" y="43438"/>
                  </a:cubicBezTo>
                  <a:cubicBezTo>
                    <a:pt x="20333" y="43469"/>
                    <a:pt x="20395" y="43469"/>
                    <a:pt x="20457" y="43469"/>
                  </a:cubicBezTo>
                  <a:cubicBezTo>
                    <a:pt x="20518" y="43500"/>
                    <a:pt x="20580" y="43592"/>
                    <a:pt x="20549" y="43623"/>
                  </a:cubicBezTo>
                  <a:cubicBezTo>
                    <a:pt x="20426" y="43808"/>
                    <a:pt x="20395" y="44085"/>
                    <a:pt x="20118" y="44116"/>
                  </a:cubicBezTo>
                  <a:cubicBezTo>
                    <a:pt x="20056" y="44116"/>
                    <a:pt x="20025" y="44178"/>
                    <a:pt x="20025" y="44239"/>
                  </a:cubicBezTo>
                  <a:cubicBezTo>
                    <a:pt x="19995" y="44362"/>
                    <a:pt x="19995" y="44486"/>
                    <a:pt x="19964" y="44609"/>
                  </a:cubicBezTo>
                  <a:cubicBezTo>
                    <a:pt x="19964" y="44732"/>
                    <a:pt x="19964" y="44824"/>
                    <a:pt x="19902" y="44948"/>
                  </a:cubicBezTo>
                  <a:cubicBezTo>
                    <a:pt x="19717" y="45256"/>
                    <a:pt x="19748" y="45595"/>
                    <a:pt x="19840" y="45903"/>
                  </a:cubicBezTo>
                  <a:cubicBezTo>
                    <a:pt x="19871" y="46088"/>
                    <a:pt x="19871" y="46242"/>
                    <a:pt x="19840" y="46396"/>
                  </a:cubicBezTo>
                  <a:cubicBezTo>
                    <a:pt x="19779" y="46796"/>
                    <a:pt x="19717" y="46889"/>
                    <a:pt x="19532" y="46889"/>
                  </a:cubicBezTo>
                  <a:cubicBezTo>
                    <a:pt x="19440" y="46889"/>
                    <a:pt x="19348" y="46889"/>
                    <a:pt x="19224" y="46858"/>
                  </a:cubicBezTo>
                  <a:cubicBezTo>
                    <a:pt x="19132" y="46858"/>
                    <a:pt x="19070" y="46827"/>
                    <a:pt x="19009" y="46827"/>
                  </a:cubicBezTo>
                  <a:cubicBezTo>
                    <a:pt x="18947" y="46827"/>
                    <a:pt x="18885" y="46827"/>
                    <a:pt x="18855" y="46858"/>
                  </a:cubicBezTo>
                  <a:cubicBezTo>
                    <a:pt x="18824" y="46889"/>
                    <a:pt x="18824" y="46889"/>
                    <a:pt x="18793" y="46889"/>
                  </a:cubicBezTo>
                  <a:cubicBezTo>
                    <a:pt x="18762" y="46889"/>
                    <a:pt x="18731" y="46827"/>
                    <a:pt x="18731" y="46765"/>
                  </a:cubicBezTo>
                  <a:cubicBezTo>
                    <a:pt x="18701" y="46704"/>
                    <a:pt x="18701" y="46642"/>
                    <a:pt x="18701" y="46581"/>
                  </a:cubicBezTo>
                  <a:cubicBezTo>
                    <a:pt x="18701" y="46396"/>
                    <a:pt x="18639" y="46211"/>
                    <a:pt x="18485" y="46088"/>
                  </a:cubicBezTo>
                  <a:cubicBezTo>
                    <a:pt x="18331" y="45964"/>
                    <a:pt x="18239" y="45780"/>
                    <a:pt x="18177" y="45595"/>
                  </a:cubicBezTo>
                  <a:cubicBezTo>
                    <a:pt x="18115" y="45441"/>
                    <a:pt x="18054" y="45287"/>
                    <a:pt x="18023" y="45133"/>
                  </a:cubicBezTo>
                  <a:cubicBezTo>
                    <a:pt x="17838" y="44424"/>
                    <a:pt x="17838" y="43715"/>
                    <a:pt x="17961" y="43007"/>
                  </a:cubicBezTo>
                  <a:cubicBezTo>
                    <a:pt x="18023" y="42730"/>
                    <a:pt x="18054" y="42483"/>
                    <a:pt x="18115" y="42237"/>
                  </a:cubicBezTo>
                  <a:cubicBezTo>
                    <a:pt x="18146" y="42144"/>
                    <a:pt x="18208" y="42052"/>
                    <a:pt x="18300" y="42052"/>
                  </a:cubicBezTo>
                  <a:lnTo>
                    <a:pt x="18331" y="42052"/>
                  </a:lnTo>
                  <a:cubicBezTo>
                    <a:pt x="18639" y="42113"/>
                    <a:pt x="18978" y="42083"/>
                    <a:pt x="19224" y="42360"/>
                  </a:cubicBezTo>
                  <a:cubicBezTo>
                    <a:pt x="19286" y="42452"/>
                    <a:pt x="19378" y="42545"/>
                    <a:pt x="19532" y="42545"/>
                  </a:cubicBezTo>
                  <a:cubicBezTo>
                    <a:pt x="19563" y="42422"/>
                    <a:pt x="19563" y="42298"/>
                    <a:pt x="19563" y="42175"/>
                  </a:cubicBezTo>
                  <a:cubicBezTo>
                    <a:pt x="19563" y="42113"/>
                    <a:pt x="19594" y="42052"/>
                    <a:pt x="19656" y="42052"/>
                  </a:cubicBezTo>
                  <a:close/>
                  <a:moveTo>
                    <a:pt x="10198" y="45102"/>
                  </a:moveTo>
                  <a:cubicBezTo>
                    <a:pt x="9212" y="45903"/>
                    <a:pt x="9089" y="46272"/>
                    <a:pt x="8966" y="47289"/>
                  </a:cubicBezTo>
                  <a:cubicBezTo>
                    <a:pt x="8904" y="47258"/>
                    <a:pt x="8904" y="47166"/>
                    <a:pt x="8904" y="47135"/>
                  </a:cubicBezTo>
                  <a:cubicBezTo>
                    <a:pt x="8812" y="46796"/>
                    <a:pt x="8812" y="46457"/>
                    <a:pt x="8842" y="46118"/>
                  </a:cubicBezTo>
                  <a:cubicBezTo>
                    <a:pt x="8873" y="45964"/>
                    <a:pt x="8966" y="45780"/>
                    <a:pt x="9120" y="45687"/>
                  </a:cubicBezTo>
                  <a:cubicBezTo>
                    <a:pt x="9428" y="45410"/>
                    <a:pt x="9736" y="45194"/>
                    <a:pt x="10136" y="45102"/>
                  </a:cubicBezTo>
                  <a:close/>
                  <a:moveTo>
                    <a:pt x="15620" y="47073"/>
                  </a:moveTo>
                  <a:cubicBezTo>
                    <a:pt x="15651" y="47073"/>
                    <a:pt x="15712" y="47073"/>
                    <a:pt x="15743" y="47104"/>
                  </a:cubicBezTo>
                  <a:lnTo>
                    <a:pt x="15866" y="47197"/>
                  </a:lnTo>
                  <a:cubicBezTo>
                    <a:pt x="15897" y="47258"/>
                    <a:pt x="15897" y="47289"/>
                    <a:pt x="15836" y="47320"/>
                  </a:cubicBezTo>
                  <a:cubicBezTo>
                    <a:pt x="15774" y="47351"/>
                    <a:pt x="15682" y="47320"/>
                    <a:pt x="15620" y="47381"/>
                  </a:cubicBezTo>
                  <a:cubicBezTo>
                    <a:pt x="15620" y="47412"/>
                    <a:pt x="15620" y="47443"/>
                    <a:pt x="15589" y="47443"/>
                  </a:cubicBezTo>
                  <a:lnTo>
                    <a:pt x="15558" y="47443"/>
                  </a:lnTo>
                  <a:lnTo>
                    <a:pt x="15497" y="47381"/>
                  </a:lnTo>
                  <a:lnTo>
                    <a:pt x="15497" y="47289"/>
                  </a:lnTo>
                  <a:cubicBezTo>
                    <a:pt x="15466" y="47135"/>
                    <a:pt x="15528" y="47073"/>
                    <a:pt x="15620" y="47073"/>
                  </a:cubicBezTo>
                  <a:close/>
                  <a:moveTo>
                    <a:pt x="26218" y="47844"/>
                  </a:moveTo>
                  <a:lnTo>
                    <a:pt x="26218" y="47844"/>
                  </a:lnTo>
                  <a:cubicBezTo>
                    <a:pt x="26248" y="48028"/>
                    <a:pt x="26187" y="48121"/>
                    <a:pt x="26156" y="48244"/>
                  </a:cubicBezTo>
                  <a:cubicBezTo>
                    <a:pt x="26094" y="48429"/>
                    <a:pt x="26094" y="48429"/>
                    <a:pt x="25909" y="48429"/>
                  </a:cubicBezTo>
                  <a:lnTo>
                    <a:pt x="25786" y="48429"/>
                  </a:lnTo>
                  <a:cubicBezTo>
                    <a:pt x="25725" y="48429"/>
                    <a:pt x="25694" y="48429"/>
                    <a:pt x="25632" y="48398"/>
                  </a:cubicBezTo>
                  <a:cubicBezTo>
                    <a:pt x="25632" y="48306"/>
                    <a:pt x="25725" y="48306"/>
                    <a:pt x="25755" y="48244"/>
                  </a:cubicBezTo>
                  <a:cubicBezTo>
                    <a:pt x="25909" y="48121"/>
                    <a:pt x="26063" y="47998"/>
                    <a:pt x="26218" y="47844"/>
                  </a:cubicBezTo>
                  <a:close/>
                  <a:moveTo>
                    <a:pt x="19964" y="48244"/>
                  </a:moveTo>
                  <a:cubicBezTo>
                    <a:pt x="20025" y="48244"/>
                    <a:pt x="20087" y="48275"/>
                    <a:pt x="20118" y="48337"/>
                  </a:cubicBezTo>
                  <a:cubicBezTo>
                    <a:pt x="20149" y="48429"/>
                    <a:pt x="20118" y="48491"/>
                    <a:pt x="20025" y="48491"/>
                  </a:cubicBezTo>
                  <a:lnTo>
                    <a:pt x="19871" y="48491"/>
                  </a:lnTo>
                  <a:cubicBezTo>
                    <a:pt x="19779" y="48460"/>
                    <a:pt x="19779" y="48367"/>
                    <a:pt x="19840" y="48306"/>
                  </a:cubicBezTo>
                  <a:cubicBezTo>
                    <a:pt x="19871" y="48275"/>
                    <a:pt x="19933" y="48244"/>
                    <a:pt x="19964" y="48244"/>
                  </a:cubicBezTo>
                  <a:close/>
                  <a:moveTo>
                    <a:pt x="23537" y="48367"/>
                  </a:moveTo>
                  <a:lnTo>
                    <a:pt x="23599" y="48429"/>
                  </a:lnTo>
                  <a:lnTo>
                    <a:pt x="23599" y="48491"/>
                  </a:lnTo>
                  <a:lnTo>
                    <a:pt x="23568" y="48491"/>
                  </a:lnTo>
                  <a:lnTo>
                    <a:pt x="23507" y="48398"/>
                  </a:lnTo>
                  <a:lnTo>
                    <a:pt x="23537" y="48367"/>
                  </a:lnTo>
                  <a:close/>
                  <a:moveTo>
                    <a:pt x="21319" y="43469"/>
                  </a:moveTo>
                  <a:cubicBezTo>
                    <a:pt x="21812" y="43469"/>
                    <a:pt x="22305" y="43500"/>
                    <a:pt x="22860" y="43500"/>
                  </a:cubicBezTo>
                  <a:cubicBezTo>
                    <a:pt x="22952" y="44054"/>
                    <a:pt x="23014" y="44578"/>
                    <a:pt x="23106" y="45102"/>
                  </a:cubicBezTo>
                  <a:cubicBezTo>
                    <a:pt x="23168" y="45410"/>
                    <a:pt x="23198" y="45718"/>
                    <a:pt x="23168" y="46026"/>
                  </a:cubicBezTo>
                  <a:cubicBezTo>
                    <a:pt x="23137" y="46457"/>
                    <a:pt x="23106" y="46889"/>
                    <a:pt x="23014" y="47320"/>
                  </a:cubicBezTo>
                  <a:cubicBezTo>
                    <a:pt x="22952" y="47690"/>
                    <a:pt x="22860" y="48028"/>
                    <a:pt x="22736" y="48367"/>
                  </a:cubicBezTo>
                  <a:cubicBezTo>
                    <a:pt x="22706" y="48429"/>
                    <a:pt x="22644" y="48491"/>
                    <a:pt x="22551" y="48491"/>
                  </a:cubicBezTo>
                  <a:lnTo>
                    <a:pt x="22059" y="48491"/>
                  </a:lnTo>
                  <a:cubicBezTo>
                    <a:pt x="21935" y="48491"/>
                    <a:pt x="21874" y="48521"/>
                    <a:pt x="21781" y="48614"/>
                  </a:cubicBezTo>
                  <a:cubicBezTo>
                    <a:pt x="21720" y="48675"/>
                    <a:pt x="21689" y="48706"/>
                    <a:pt x="21627" y="48768"/>
                  </a:cubicBezTo>
                  <a:cubicBezTo>
                    <a:pt x="21596" y="48860"/>
                    <a:pt x="21535" y="48891"/>
                    <a:pt x="21473" y="48891"/>
                  </a:cubicBezTo>
                  <a:lnTo>
                    <a:pt x="21442" y="48891"/>
                  </a:lnTo>
                  <a:cubicBezTo>
                    <a:pt x="21442" y="48860"/>
                    <a:pt x="21412" y="48860"/>
                    <a:pt x="21412" y="48860"/>
                  </a:cubicBezTo>
                  <a:cubicBezTo>
                    <a:pt x="21381" y="48860"/>
                    <a:pt x="21350" y="48891"/>
                    <a:pt x="21319" y="48891"/>
                  </a:cubicBezTo>
                  <a:lnTo>
                    <a:pt x="21258" y="48891"/>
                  </a:lnTo>
                  <a:cubicBezTo>
                    <a:pt x="21196" y="48891"/>
                    <a:pt x="21165" y="48860"/>
                    <a:pt x="21104" y="48829"/>
                  </a:cubicBezTo>
                  <a:cubicBezTo>
                    <a:pt x="21134" y="48552"/>
                    <a:pt x="21165" y="48275"/>
                    <a:pt x="21196" y="47998"/>
                  </a:cubicBezTo>
                  <a:cubicBezTo>
                    <a:pt x="21288" y="47197"/>
                    <a:pt x="21258" y="46396"/>
                    <a:pt x="21227" y="45595"/>
                  </a:cubicBezTo>
                  <a:cubicBezTo>
                    <a:pt x="21165" y="45040"/>
                    <a:pt x="21165" y="44516"/>
                    <a:pt x="21165" y="43962"/>
                  </a:cubicBezTo>
                  <a:cubicBezTo>
                    <a:pt x="21165" y="43839"/>
                    <a:pt x="21165" y="43715"/>
                    <a:pt x="21196" y="43592"/>
                  </a:cubicBezTo>
                  <a:cubicBezTo>
                    <a:pt x="21196" y="43531"/>
                    <a:pt x="21258" y="43469"/>
                    <a:pt x="21319" y="43469"/>
                  </a:cubicBezTo>
                  <a:close/>
                  <a:moveTo>
                    <a:pt x="25078" y="49045"/>
                  </a:moveTo>
                  <a:cubicBezTo>
                    <a:pt x="25232" y="49045"/>
                    <a:pt x="25417" y="49076"/>
                    <a:pt x="25571" y="49168"/>
                  </a:cubicBezTo>
                  <a:cubicBezTo>
                    <a:pt x="25386" y="49199"/>
                    <a:pt x="25170" y="49199"/>
                    <a:pt x="24985" y="49230"/>
                  </a:cubicBezTo>
                  <a:cubicBezTo>
                    <a:pt x="24924" y="49230"/>
                    <a:pt x="24893" y="49168"/>
                    <a:pt x="24893" y="49107"/>
                  </a:cubicBezTo>
                  <a:lnTo>
                    <a:pt x="24954" y="49045"/>
                  </a:lnTo>
                  <a:close/>
                  <a:moveTo>
                    <a:pt x="22028" y="49199"/>
                  </a:moveTo>
                  <a:cubicBezTo>
                    <a:pt x="22059" y="49230"/>
                    <a:pt x="22089" y="49261"/>
                    <a:pt x="22089" y="49322"/>
                  </a:cubicBezTo>
                  <a:cubicBezTo>
                    <a:pt x="22089" y="49384"/>
                    <a:pt x="22059" y="49415"/>
                    <a:pt x="21997" y="49415"/>
                  </a:cubicBezTo>
                  <a:lnTo>
                    <a:pt x="21658" y="49415"/>
                  </a:lnTo>
                  <a:lnTo>
                    <a:pt x="21658" y="49446"/>
                  </a:lnTo>
                  <a:cubicBezTo>
                    <a:pt x="21535" y="49415"/>
                    <a:pt x="21381" y="49415"/>
                    <a:pt x="21258" y="49415"/>
                  </a:cubicBezTo>
                  <a:cubicBezTo>
                    <a:pt x="21196" y="49384"/>
                    <a:pt x="21196" y="49322"/>
                    <a:pt x="21196" y="49292"/>
                  </a:cubicBezTo>
                  <a:cubicBezTo>
                    <a:pt x="21196" y="49230"/>
                    <a:pt x="21227" y="49199"/>
                    <a:pt x="21258" y="49199"/>
                  </a:cubicBezTo>
                  <a:close/>
                  <a:moveTo>
                    <a:pt x="22274" y="48860"/>
                  </a:moveTo>
                  <a:lnTo>
                    <a:pt x="22274" y="48860"/>
                  </a:lnTo>
                  <a:cubicBezTo>
                    <a:pt x="22582" y="48983"/>
                    <a:pt x="22829" y="49014"/>
                    <a:pt x="23044" y="49014"/>
                  </a:cubicBezTo>
                  <a:lnTo>
                    <a:pt x="23445" y="49014"/>
                  </a:lnTo>
                  <a:cubicBezTo>
                    <a:pt x="23537" y="49045"/>
                    <a:pt x="23599" y="49137"/>
                    <a:pt x="23568" y="49230"/>
                  </a:cubicBezTo>
                  <a:cubicBezTo>
                    <a:pt x="23537" y="49292"/>
                    <a:pt x="23476" y="49322"/>
                    <a:pt x="23414" y="49322"/>
                  </a:cubicBezTo>
                  <a:cubicBezTo>
                    <a:pt x="23322" y="49322"/>
                    <a:pt x="23198" y="49322"/>
                    <a:pt x="23075" y="49353"/>
                  </a:cubicBezTo>
                  <a:cubicBezTo>
                    <a:pt x="22952" y="49353"/>
                    <a:pt x="22829" y="49415"/>
                    <a:pt x="22706" y="49415"/>
                  </a:cubicBezTo>
                  <a:cubicBezTo>
                    <a:pt x="22582" y="49415"/>
                    <a:pt x="22551" y="49569"/>
                    <a:pt x="22428" y="49569"/>
                  </a:cubicBezTo>
                  <a:cubicBezTo>
                    <a:pt x="22397" y="49322"/>
                    <a:pt x="22367" y="49137"/>
                    <a:pt x="22274" y="48860"/>
                  </a:cubicBezTo>
                  <a:close/>
                  <a:moveTo>
                    <a:pt x="12755" y="48860"/>
                  </a:moveTo>
                  <a:cubicBezTo>
                    <a:pt x="12847" y="48860"/>
                    <a:pt x="12909" y="48922"/>
                    <a:pt x="12909" y="49045"/>
                  </a:cubicBezTo>
                  <a:cubicBezTo>
                    <a:pt x="12940" y="49168"/>
                    <a:pt x="12940" y="49322"/>
                    <a:pt x="12971" y="49446"/>
                  </a:cubicBezTo>
                  <a:cubicBezTo>
                    <a:pt x="12971" y="49507"/>
                    <a:pt x="12971" y="49538"/>
                    <a:pt x="12971" y="49569"/>
                  </a:cubicBezTo>
                  <a:cubicBezTo>
                    <a:pt x="12971" y="49692"/>
                    <a:pt x="12940" y="49723"/>
                    <a:pt x="12816" y="49723"/>
                  </a:cubicBezTo>
                  <a:lnTo>
                    <a:pt x="12786" y="49723"/>
                  </a:lnTo>
                  <a:cubicBezTo>
                    <a:pt x="12662" y="49723"/>
                    <a:pt x="12632" y="49692"/>
                    <a:pt x="12632" y="49569"/>
                  </a:cubicBezTo>
                  <a:cubicBezTo>
                    <a:pt x="12632" y="49384"/>
                    <a:pt x="12601" y="49168"/>
                    <a:pt x="12570" y="48983"/>
                  </a:cubicBezTo>
                  <a:cubicBezTo>
                    <a:pt x="12570" y="48922"/>
                    <a:pt x="12570" y="48891"/>
                    <a:pt x="12632" y="48860"/>
                  </a:cubicBezTo>
                  <a:close/>
                  <a:moveTo>
                    <a:pt x="24215" y="17776"/>
                  </a:moveTo>
                  <a:cubicBezTo>
                    <a:pt x="23661" y="18423"/>
                    <a:pt x="23137" y="19101"/>
                    <a:pt x="22644" y="19840"/>
                  </a:cubicBezTo>
                  <a:cubicBezTo>
                    <a:pt x="22182" y="20548"/>
                    <a:pt x="21781" y="21288"/>
                    <a:pt x="21412" y="22058"/>
                  </a:cubicBezTo>
                  <a:cubicBezTo>
                    <a:pt x="21227" y="22459"/>
                    <a:pt x="20980" y="22797"/>
                    <a:pt x="20580" y="23075"/>
                  </a:cubicBezTo>
                  <a:cubicBezTo>
                    <a:pt x="20395" y="23198"/>
                    <a:pt x="20210" y="23352"/>
                    <a:pt x="19995" y="23506"/>
                  </a:cubicBezTo>
                  <a:cubicBezTo>
                    <a:pt x="19748" y="23691"/>
                    <a:pt x="19502" y="23906"/>
                    <a:pt x="19317" y="24184"/>
                  </a:cubicBezTo>
                  <a:cubicBezTo>
                    <a:pt x="19255" y="24245"/>
                    <a:pt x="19194" y="24276"/>
                    <a:pt x="19132" y="24276"/>
                  </a:cubicBezTo>
                  <a:lnTo>
                    <a:pt x="19040" y="24276"/>
                  </a:lnTo>
                  <a:cubicBezTo>
                    <a:pt x="18454" y="24215"/>
                    <a:pt x="17900" y="24091"/>
                    <a:pt x="17314" y="24091"/>
                  </a:cubicBezTo>
                  <a:lnTo>
                    <a:pt x="17191" y="24091"/>
                  </a:lnTo>
                  <a:cubicBezTo>
                    <a:pt x="16760" y="24091"/>
                    <a:pt x="16359" y="24153"/>
                    <a:pt x="15928" y="24245"/>
                  </a:cubicBezTo>
                  <a:cubicBezTo>
                    <a:pt x="15281" y="24430"/>
                    <a:pt x="14788" y="24861"/>
                    <a:pt x="14418" y="25416"/>
                  </a:cubicBezTo>
                  <a:cubicBezTo>
                    <a:pt x="14295" y="25570"/>
                    <a:pt x="14203" y="25755"/>
                    <a:pt x="14110" y="25940"/>
                  </a:cubicBezTo>
                  <a:cubicBezTo>
                    <a:pt x="13895" y="26371"/>
                    <a:pt x="13679" y="26833"/>
                    <a:pt x="13494" y="27264"/>
                  </a:cubicBezTo>
                  <a:cubicBezTo>
                    <a:pt x="13371" y="27542"/>
                    <a:pt x="13248" y="27850"/>
                    <a:pt x="13186" y="28158"/>
                  </a:cubicBezTo>
                  <a:cubicBezTo>
                    <a:pt x="13125" y="28312"/>
                    <a:pt x="13063" y="28404"/>
                    <a:pt x="12909" y="28435"/>
                  </a:cubicBezTo>
                  <a:cubicBezTo>
                    <a:pt x="12046" y="28712"/>
                    <a:pt x="11276" y="29174"/>
                    <a:pt x="10568" y="29760"/>
                  </a:cubicBezTo>
                  <a:cubicBezTo>
                    <a:pt x="10321" y="29975"/>
                    <a:pt x="10075" y="30191"/>
                    <a:pt x="9828" y="30438"/>
                  </a:cubicBezTo>
                  <a:cubicBezTo>
                    <a:pt x="9428" y="30838"/>
                    <a:pt x="9027" y="31269"/>
                    <a:pt x="8658" y="31701"/>
                  </a:cubicBezTo>
                  <a:cubicBezTo>
                    <a:pt x="8288" y="32163"/>
                    <a:pt x="8072" y="32686"/>
                    <a:pt x="7949" y="33272"/>
                  </a:cubicBezTo>
                  <a:cubicBezTo>
                    <a:pt x="7918" y="33426"/>
                    <a:pt x="7887" y="33580"/>
                    <a:pt x="8011" y="33703"/>
                  </a:cubicBezTo>
                  <a:cubicBezTo>
                    <a:pt x="8072" y="33734"/>
                    <a:pt x="8072" y="33796"/>
                    <a:pt x="8041" y="33826"/>
                  </a:cubicBezTo>
                  <a:cubicBezTo>
                    <a:pt x="8011" y="34073"/>
                    <a:pt x="7949" y="34288"/>
                    <a:pt x="7918" y="34504"/>
                  </a:cubicBezTo>
                  <a:cubicBezTo>
                    <a:pt x="7887" y="34627"/>
                    <a:pt x="7826" y="34658"/>
                    <a:pt x="7733" y="34658"/>
                  </a:cubicBezTo>
                  <a:lnTo>
                    <a:pt x="7703" y="34658"/>
                  </a:lnTo>
                  <a:cubicBezTo>
                    <a:pt x="7271" y="34627"/>
                    <a:pt x="6840" y="34627"/>
                    <a:pt x="6409" y="34597"/>
                  </a:cubicBezTo>
                  <a:cubicBezTo>
                    <a:pt x="6285" y="34597"/>
                    <a:pt x="6193" y="34535"/>
                    <a:pt x="6131" y="34412"/>
                  </a:cubicBezTo>
                  <a:cubicBezTo>
                    <a:pt x="5916" y="34073"/>
                    <a:pt x="5608" y="33857"/>
                    <a:pt x="5207" y="33857"/>
                  </a:cubicBezTo>
                  <a:cubicBezTo>
                    <a:pt x="5176" y="33857"/>
                    <a:pt x="5176" y="33857"/>
                    <a:pt x="5146" y="33888"/>
                  </a:cubicBezTo>
                  <a:cubicBezTo>
                    <a:pt x="4745" y="33888"/>
                    <a:pt x="4437" y="34042"/>
                    <a:pt x="4191" y="34350"/>
                  </a:cubicBezTo>
                  <a:cubicBezTo>
                    <a:pt x="3944" y="34658"/>
                    <a:pt x="3944" y="35089"/>
                    <a:pt x="4160" y="35398"/>
                  </a:cubicBezTo>
                  <a:cubicBezTo>
                    <a:pt x="4406" y="35736"/>
                    <a:pt x="4745" y="35860"/>
                    <a:pt x="5053" y="35860"/>
                  </a:cubicBezTo>
                  <a:cubicBezTo>
                    <a:pt x="5361" y="35860"/>
                    <a:pt x="5638" y="35736"/>
                    <a:pt x="5854" y="35582"/>
                  </a:cubicBezTo>
                  <a:cubicBezTo>
                    <a:pt x="5947" y="35490"/>
                    <a:pt x="6008" y="35398"/>
                    <a:pt x="6070" y="35305"/>
                  </a:cubicBezTo>
                  <a:cubicBezTo>
                    <a:pt x="6162" y="35213"/>
                    <a:pt x="6224" y="35182"/>
                    <a:pt x="6316" y="35182"/>
                  </a:cubicBezTo>
                  <a:lnTo>
                    <a:pt x="6378" y="35182"/>
                  </a:lnTo>
                  <a:cubicBezTo>
                    <a:pt x="6748" y="35213"/>
                    <a:pt x="7148" y="35243"/>
                    <a:pt x="7548" y="35274"/>
                  </a:cubicBezTo>
                  <a:cubicBezTo>
                    <a:pt x="7610" y="35274"/>
                    <a:pt x="7672" y="35274"/>
                    <a:pt x="7764" y="35367"/>
                  </a:cubicBezTo>
                  <a:cubicBezTo>
                    <a:pt x="7733" y="35675"/>
                    <a:pt x="7641" y="36014"/>
                    <a:pt x="7610" y="36353"/>
                  </a:cubicBezTo>
                  <a:cubicBezTo>
                    <a:pt x="7456" y="37277"/>
                    <a:pt x="7302" y="38201"/>
                    <a:pt x="7148" y="39125"/>
                  </a:cubicBezTo>
                  <a:cubicBezTo>
                    <a:pt x="7086" y="39402"/>
                    <a:pt x="7117" y="39433"/>
                    <a:pt x="6963" y="39433"/>
                  </a:cubicBezTo>
                  <a:lnTo>
                    <a:pt x="6778" y="39433"/>
                  </a:lnTo>
                  <a:cubicBezTo>
                    <a:pt x="5916" y="39402"/>
                    <a:pt x="5084" y="39372"/>
                    <a:pt x="4252" y="39341"/>
                  </a:cubicBezTo>
                  <a:cubicBezTo>
                    <a:pt x="4221" y="39341"/>
                    <a:pt x="4160" y="39310"/>
                    <a:pt x="4098" y="39310"/>
                  </a:cubicBezTo>
                  <a:cubicBezTo>
                    <a:pt x="3852" y="39310"/>
                    <a:pt x="3790" y="39372"/>
                    <a:pt x="3790" y="39618"/>
                  </a:cubicBezTo>
                  <a:cubicBezTo>
                    <a:pt x="3790" y="39680"/>
                    <a:pt x="3790" y="39741"/>
                    <a:pt x="3790" y="39772"/>
                  </a:cubicBezTo>
                  <a:cubicBezTo>
                    <a:pt x="3790" y="39865"/>
                    <a:pt x="3759" y="39895"/>
                    <a:pt x="3698" y="39957"/>
                  </a:cubicBezTo>
                  <a:cubicBezTo>
                    <a:pt x="3574" y="40049"/>
                    <a:pt x="3451" y="40142"/>
                    <a:pt x="3297" y="40265"/>
                  </a:cubicBezTo>
                  <a:cubicBezTo>
                    <a:pt x="3266" y="40296"/>
                    <a:pt x="3205" y="40327"/>
                    <a:pt x="3143" y="40327"/>
                  </a:cubicBezTo>
                  <a:lnTo>
                    <a:pt x="3051" y="40327"/>
                  </a:lnTo>
                  <a:cubicBezTo>
                    <a:pt x="2958" y="40327"/>
                    <a:pt x="2866" y="40357"/>
                    <a:pt x="2773" y="40419"/>
                  </a:cubicBezTo>
                  <a:cubicBezTo>
                    <a:pt x="2619" y="40604"/>
                    <a:pt x="2589" y="40789"/>
                    <a:pt x="2712" y="40943"/>
                  </a:cubicBezTo>
                  <a:cubicBezTo>
                    <a:pt x="2804" y="41066"/>
                    <a:pt x="2927" y="41128"/>
                    <a:pt x="3081" y="41128"/>
                  </a:cubicBezTo>
                  <a:cubicBezTo>
                    <a:pt x="3143" y="41128"/>
                    <a:pt x="3236" y="41097"/>
                    <a:pt x="3297" y="41035"/>
                  </a:cubicBezTo>
                  <a:cubicBezTo>
                    <a:pt x="3420" y="40974"/>
                    <a:pt x="3513" y="40850"/>
                    <a:pt x="3482" y="40727"/>
                  </a:cubicBezTo>
                  <a:cubicBezTo>
                    <a:pt x="3482" y="40573"/>
                    <a:pt x="3544" y="40511"/>
                    <a:pt x="3667" y="40450"/>
                  </a:cubicBezTo>
                  <a:cubicBezTo>
                    <a:pt x="3728" y="40388"/>
                    <a:pt x="3821" y="40327"/>
                    <a:pt x="3913" y="40265"/>
                  </a:cubicBezTo>
                  <a:cubicBezTo>
                    <a:pt x="4098" y="40450"/>
                    <a:pt x="4314" y="40542"/>
                    <a:pt x="4560" y="40573"/>
                  </a:cubicBezTo>
                  <a:cubicBezTo>
                    <a:pt x="5454" y="40727"/>
                    <a:pt x="6378" y="40850"/>
                    <a:pt x="7302" y="40943"/>
                  </a:cubicBezTo>
                  <a:cubicBezTo>
                    <a:pt x="7548" y="40974"/>
                    <a:pt x="7826" y="41004"/>
                    <a:pt x="8103" y="41066"/>
                  </a:cubicBezTo>
                  <a:cubicBezTo>
                    <a:pt x="8134" y="41128"/>
                    <a:pt x="8103" y="41189"/>
                    <a:pt x="8072" y="41282"/>
                  </a:cubicBezTo>
                  <a:cubicBezTo>
                    <a:pt x="8072" y="41343"/>
                    <a:pt x="8011" y="41405"/>
                    <a:pt x="8041" y="41436"/>
                  </a:cubicBezTo>
                  <a:cubicBezTo>
                    <a:pt x="8072" y="41651"/>
                    <a:pt x="8011" y="41805"/>
                    <a:pt x="7918" y="41929"/>
                  </a:cubicBezTo>
                  <a:lnTo>
                    <a:pt x="7887" y="42021"/>
                  </a:lnTo>
                  <a:cubicBezTo>
                    <a:pt x="7826" y="42113"/>
                    <a:pt x="7980" y="42237"/>
                    <a:pt x="7918" y="42360"/>
                  </a:cubicBezTo>
                  <a:cubicBezTo>
                    <a:pt x="7857" y="42422"/>
                    <a:pt x="7764" y="42514"/>
                    <a:pt x="7764" y="42606"/>
                  </a:cubicBezTo>
                  <a:cubicBezTo>
                    <a:pt x="7826" y="42884"/>
                    <a:pt x="7672" y="43007"/>
                    <a:pt x="7518" y="43192"/>
                  </a:cubicBezTo>
                  <a:cubicBezTo>
                    <a:pt x="7487" y="43253"/>
                    <a:pt x="7425" y="43284"/>
                    <a:pt x="7364" y="43284"/>
                  </a:cubicBezTo>
                  <a:cubicBezTo>
                    <a:pt x="7333" y="43284"/>
                    <a:pt x="7333" y="43284"/>
                    <a:pt x="7302" y="43253"/>
                  </a:cubicBezTo>
                  <a:cubicBezTo>
                    <a:pt x="6994" y="43192"/>
                    <a:pt x="6686" y="43161"/>
                    <a:pt x="6409" y="43099"/>
                  </a:cubicBezTo>
                  <a:cubicBezTo>
                    <a:pt x="5854" y="42976"/>
                    <a:pt x="5330" y="42914"/>
                    <a:pt x="4807" y="42884"/>
                  </a:cubicBezTo>
                  <a:cubicBezTo>
                    <a:pt x="4067" y="42853"/>
                    <a:pt x="3359" y="42822"/>
                    <a:pt x="2619" y="42822"/>
                  </a:cubicBezTo>
                  <a:lnTo>
                    <a:pt x="2065" y="42822"/>
                  </a:lnTo>
                  <a:cubicBezTo>
                    <a:pt x="1757" y="42822"/>
                    <a:pt x="1418" y="42853"/>
                    <a:pt x="1110" y="42945"/>
                  </a:cubicBezTo>
                  <a:cubicBezTo>
                    <a:pt x="401" y="43192"/>
                    <a:pt x="1" y="43746"/>
                    <a:pt x="1" y="44516"/>
                  </a:cubicBezTo>
                  <a:cubicBezTo>
                    <a:pt x="1" y="44948"/>
                    <a:pt x="124" y="45348"/>
                    <a:pt x="340" y="45718"/>
                  </a:cubicBezTo>
                  <a:cubicBezTo>
                    <a:pt x="1017" y="46858"/>
                    <a:pt x="2003" y="47597"/>
                    <a:pt x="3328" y="47844"/>
                  </a:cubicBezTo>
                  <a:cubicBezTo>
                    <a:pt x="3390" y="47874"/>
                    <a:pt x="3451" y="47874"/>
                    <a:pt x="3513" y="47874"/>
                  </a:cubicBezTo>
                  <a:lnTo>
                    <a:pt x="3636" y="47874"/>
                  </a:lnTo>
                  <a:cubicBezTo>
                    <a:pt x="4160" y="47874"/>
                    <a:pt x="4653" y="47967"/>
                    <a:pt x="5146" y="48028"/>
                  </a:cubicBezTo>
                  <a:cubicBezTo>
                    <a:pt x="5176" y="48121"/>
                    <a:pt x="5146" y="48152"/>
                    <a:pt x="5115" y="48182"/>
                  </a:cubicBezTo>
                  <a:cubicBezTo>
                    <a:pt x="4807" y="48521"/>
                    <a:pt x="4745" y="48953"/>
                    <a:pt x="4807" y="49384"/>
                  </a:cubicBezTo>
                  <a:cubicBezTo>
                    <a:pt x="4837" y="49538"/>
                    <a:pt x="4868" y="49692"/>
                    <a:pt x="4930" y="49815"/>
                  </a:cubicBezTo>
                  <a:lnTo>
                    <a:pt x="12385" y="49815"/>
                  </a:lnTo>
                  <a:cubicBezTo>
                    <a:pt x="12385" y="49600"/>
                    <a:pt x="12385" y="49384"/>
                    <a:pt x="12324" y="49168"/>
                  </a:cubicBezTo>
                  <a:lnTo>
                    <a:pt x="12385" y="49076"/>
                  </a:lnTo>
                  <a:lnTo>
                    <a:pt x="12416" y="49076"/>
                  </a:lnTo>
                  <a:cubicBezTo>
                    <a:pt x="12447" y="49076"/>
                    <a:pt x="12478" y="49107"/>
                    <a:pt x="12478" y="49168"/>
                  </a:cubicBezTo>
                  <a:cubicBezTo>
                    <a:pt x="12508" y="49384"/>
                    <a:pt x="12508" y="49600"/>
                    <a:pt x="12508" y="49815"/>
                  </a:cubicBezTo>
                  <a:lnTo>
                    <a:pt x="13217" y="49815"/>
                  </a:lnTo>
                  <a:cubicBezTo>
                    <a:pt x="13186" y="49723"/>
                    <a:pt x="13217" y="49600"/>
                    <a:pt x="13186" y="49476"/>
                  </a:cubicBezTo>
                  <a:cubicBezTo>
                    <a:pt x="13186" y="49353"/>
                    <a:pt x="13125" y="49230"/>
                    <a:pt x="13186" y="49107"/>
                  </a:cubicBezTo>
                  <a:cubicBezTo>
                    <a:pt x="13402" y="49045"/>
                    <a:pt x="13617" y="49045"/>
                    <a:pt x="13833" y="49045"/>
                  </a:cubicBezTo>
                  <a:cubicBezTo>
                    <a:pt x="15404" y="49014"/>
                    <a:pt x="16975" y="48983"/>
                    <a:pt x="18547" y="48983"/>
                  </a:cubicBezTo>
                  <a:cubicBezTo>
                    <a:pt x="19101" y="48953"/>
                    <a:pt x="19656" y="48953"/>
                    <a:pt x="20210" y="48953"/>
                  </a:cubicBezTo>
                  <a:lnTo>
                    <a:pt x="20241" y="48953"/>
                  </a:lnTo>
                  <a:cubicBezTo>
                    <a:pt x="20457" y="48953"/>
                    <a:pt x="20457" y="48983"/>
                    <a:pt x="20487" y="49230"/>
                  </a:cubicBezTo>
                  <a:lnTo>
                    <a:pt x="20457" y="49322"/>
                  </a:lnTo>
                  <a:lnTo>
                    <a:pt x="20210" y="49322"/>
                  </a:lnTo>
                  <a:cubicBezTo>
                    <a:pt x="18701" y="49353"/>
                    <a:pt x="17160" y="49384"/>
                    <a:pt x="15651" y="49415"/>
                  </a:cubicBezTo>
                  <a:cubicBezTo>
                    <a:pt x="15250" y="49415"/>
                    <a:pt x="15312" y="49415"/>
                    <a:pt x="15189" y="49692"/>
                  </a:cubicBezTo>
                  <a:cubicBezTo>
                    <a:pt x="15189" y="49754"/>
                    <a:pt x="15158" y="49784"/>
                    <a:pt x="15127" y="49815"/>
                  </a:cubicBezTo>
                  <a:lnTo>
                    <a:pt x="28805" y="49815"/>
                  </a:lnTo>
                  <a:cubicBezTo>
                    <a:pt x="28836" y="49630"/>
                    <a:pt x="28898" y="49446"/>
                    <a:pt x="28929" y="49261"/>
                  </a:cubicBezTo>
                  <a:cubicBezTo>
                    <a:pt x="29298" y="47690"/>
                    <a:pt x="29699" y="46180"/>
                    <a:pt x="30161" y="44640"/>
                  </a:cubicBezTo>
                  <a:lnTo>
                    <a:pt x="30161" y="37739"/>
                  </a:lnTo>
                  <a:cubicBezTo>
                    <a:pt x="29853" y="38417"/>
                    <a:pt x="29575" y="39064"/>
                    <a:pt x="29267" y="39772"/>
                  </a:cubicBezTo>
                  <a:cubicBezTo>
                    <a:pt x="29206" y="39957"/>
                    <a:pt x="29113" y="40142"/>
                    <a:pt x="29021" y="40327"/>
                  </a:cubicBezTo>
                  <a:cubicBezTo>
                    <a:pt x="29052" y="40481"/>
                    <a:pt x="28990" y="40604"/>
                    <a:pt x="28867" y="40696"/>
                  </a:cubicBezTo>
                  <a:cubicBezTo>
                    <a:pt x="28836" y="40511"/>
                    <a:pt x="28929" y="40327"/>
                    <a:pt x="29021" y="40173"/>
                  </a:cubicBezTo>
                  <a:cubicBezTo>
                    <a:pt x="29021" y="40080"/>
                    <a:pt x="29021" y="40019"/>
                    <a:pt x="29052" y="39926"/>
                  </a:cubicBezTo>
                  <a:cubicBezTo>
                    <a:pt x="29267" y="39156"/>
                    <a:pt x="29514" y="38355"/>
                    <a:pt x="29730" y="37585"/>
                  </a:cubicBezTo>
                  <a:cubicBezTo>
                    <a:pt x="29853" y="37061"/>
                    <a:pt x="30007" y="36568"/>
                    <a:pt x="30161" y="36044"/>
                  </a:cubicBezTo>
                  <a:lnTo>
                    <a:pt x="30161" y="30438"/>
                  </a:lnTo>
                  <a:cubicBezTo>
                    <a:pt x="30038" y="30376"/>
                    <a:pt x="29945" y="30314"/>
                    <a:pt x="29822" y="30284"/>
                  </a:cubicBezTo>
                  <a:cubicBezTo>
                    <a:pt x="29699" y="30222"/>
                    <a:pt x="29606" y="30099"/>
                    <a:pt x="29483" y="29883"/>
                  </a:cubicBezTo>
                  <a:cubicBezTo>
                    <a:pt x="29575" y="29883"/>
                    <a:pt x="29606" y="29945"/>
                    <a:pt x="29637" y="30006"/>
                  </a:cubicBezTo>
                  <a:cubicBezTo>
                    <a:pt x="29791" y="30160"/>
                    <a:pt x="29945" y="30253"/>
                    <a:pt x="30161" y="30314"/>
                  </a:cubicBezTo>
                  <a:lnTo>
                    <a:pt x="30161" y="29945"/>
                  </a:lnTo>
                  <a:cubicBezTo>
                    <a:pt x="30099" y="29945"/>
                    <a:pt x="30038" y="29914"/>
                    <a:pt x="29976" y="29883"/>
                  </a:cubicBezTo>
                  <a:lnTo>
                    <a:pt x="29853" y="29791"/>
                  </a:lnTo>
                  <a:cubicBezTo>
                    <a:pt x="29668" y="29606"/>
                    <a:pt x="29483" y="29421"/>
                    <a:pt x="29298" y="29236"/>
                  </a:cubicBezTo>
                  <a:lnTo>
                    <a:pt x="29298" y="29144"/>
                  </a:lnTo>
                  <a:lnTo>
                    <a:pt x="29360" y="29144"/>
                  </a:lnTo>
                  <a:cubicBezTo>
                    <a:pt x="29514" y="29298"/>
                    <a:pt x="29668" y="29452"/>
                    <a:pt x="29822" y="29606"/>
                  </a:cubicBezTo>
                  <a:cubicBezTo>
                    <a:pt x="29914" y="29698"/>
                    <a:pt x="30038" y="29791"/>
                    <a:pt x="30161" y="29852"/>
                  </a:cubicBezTo>
                  <a:lnTo>
                    <a:pt x="30161" y="29483"/>
                  </a:lnTo>
                  <a:cubicBezTo>
                    <a:pt x="30130" y="29452"/>
                    <a:pt x="30130" y="29452"/>
                    <a:pt x="30099" y="29452"/>
                  </a:cubicBezTo>
                  <a:cubicBezTo>
                    <a:pt x="29853" y="29174"/>
                    <a:pt x="29575" y="28897"/>
                    <a:pt x="29329" y="28651"/>
                  </a:cubicBezTo>
                  <a:lnTo>
                    <a:pt x="29298" y="28589"/>
                  </a:lnTo>
                  <a:lnTo>
                    <a:pt x="29421" y="28558"/>
                  </a:lnTo>
                  <a:cubicBezTo>
                    <a:pt x="29545" y="28682"/>
                    <a:pt x="29699" y="28836"/>
                    <a:pt x="29822" y="28959"/>
                  </a:cubicBezTo>
                  <a:cubicBezTo>
                    <a:pt x="29914" y="29082"/>
                    <a:pt x="30038" y="29174"/>
                    <a:pt x="30161" y="29267"/>
                  </a:cubicBezTo>
                  <a:lnTo>
                    <a:pt x="30161" y="25016"/>
                  </a:lnTo>
                  <a:cubicBezTo>
                    <a:pt x="28436" y="23691"/>
                    <a:pt x="26710" y="22335"/>
                    <a:pt x="24985" y="20980"/>
                  </a:cubicBezTo>
                  <a:cubicBezTo>
                    <a:pt x="24770" y="21165"/>
                    <a:pt x="24554" y="21226"/>
                    <a:pt x="24307" y="21226"/>
                  </a:cubicBezTo>
                  <a:cubicBezTo>
                    <a:pt x="24123" y="21226"/>
                    <a:pt x="24092" y="21165"/>
                    <a:pt x="24153" y="21011"/>
                  </a:cubicBezTo>
                  <a:cubicBezTo>
                    <a:pt x="24277" y="20795"/>
                    <a:pt x="24431" y="20579"/>
                    <a:pt x="24616" y="20394"/>
                  </a:cubicBezTo>
                  <a:cubicBezTo>
                    <a:pt x="25108" y="19963"/>
                    <a:pt x="25601" y="19532"/>
                    <a:pt x="26125" y="19162"/>
                  </a:cubicBezTo>
                  <a:cubicBezTo>
                    <a:pt x="26772" y="18731"/>
                    <a:pt x="27388" y="18330"/>
                    <a:pt x="28035" y="17930"/>
                  </a:cubicBezTo>
                  <a:lnTo>
                    <a:pt x="28282" y="17776"/>
                  </a:lnTo>
                  <a:lnTo>
                    <a:pt x="27819" y="17776"/>
                  </a:lnTo>
                  <a:cubicBezTo>
                    <a:pt x="27789" y="17868"/>
                    <a:pt x="27696" y="17868"/>
                    <a:pt x="27635" y="17930"/>
                  </a:cubicBezTo>
                  <a:lnTo>
                    <a:pt x="27573" y="17899"/>
                  </a:lnTo>
                  <a:lnTo>
                    <a:pt x="27573" y="17868"/>
                  </a:lnTo>
                  <a:lnTo>
                    <a:pt x="27696" y="17776"/>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5"/>
            <p:cNvSpPr/>
            <p:nvPr/>
          </p:nvSpPr>
          <p:spPr>
            <a:xfrm>
              <a:off x="6924950" y="3566825"/>
              <a:ext cx="800" cy="800"/>
            </a:xfrm>
            <a:custGeom>
              <a:rect b="b" l="l" r="r" t="t"/>
              <a:pathLst>
                <a:path extrusionOk="0" h="32" w="32">
                  <a:moveTo>
                    <a:pt x="1" y="0"/>
                  </a:moveTo>
                  <a:cubicBezTo>
                    <a:pt x="32" y="0"/>
                    <a:pt x="32" y="31"/>
                    <a:pt x="32" y="31"/>
                  </a:cubicBezTo>
                  <a:cubicBezTo>
                    <a:pt x="32" y="31"/>
                    <a:pt x="32" y="0"/>
                    <a:pt x="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5"/>
            <p:cNvSpPr/>
            <p:nvPr/>
          </p:nvSpPr>
          <p:spPr>
            <a:xfrm>
              <a:off x="6758600" y="2993050"/>
              <a:ext cx="49325" cy="60100"/>
            </a:xfrm>
            <a:custGeom>
              <a:rect b="b" l="l" r="r" t="t"/>
              <a:pathLst>
                <a:path extrusionOk="0" h="2404" w="1973">
                  <a:moveTo>
                    <a:pt x="1603" y="555"/>
                  </a:moveTo>
                  <a:lnTo>
                    <a:pt x="1633" y="585"/>
                  </a:lnTo>
                  <a:lnTo>
                    <a:pt x="1633" y="616"/>
                  </a:lnTo>
                  <a:cubicBezTo>
                    <a:pt x="1633" y="647"/>
                    <a:pt x="1603" y="709"/>
                    <a:pt x="1572" y="739"/>
                  </a:cubicBezTo>
                  <a:cubicBezTo>
                    <a:pt x="1233" y="1202"/>
                    <a:pt x="894" y="1664"/>
                    <a:pt x="555" y="2126"/>
                  </a:cubicBezTo>
                  <a:lnTo>
                    <a:pt x="463" y="2187"/>
                  </a:lnTo>
                  <a:lnTo>
                    <a:pt x="401" y="2218"/>
                  </a:lnTo>
                  <a:lnTo>
                    <a:pt x="370" y="2126"/>
                  </a:lnTo>
                  <a:cubicBezTo>
                    <a:pt x="771" y="1602"/>
                    <a:pt x="1141" y="1109"/>
                    <a:pt x="1541" y="585"/>
                  </a:cubicBezTo>
                  <a:lnTo>
                    <a:pt x="1603" y="555"/>
                  </a:lnTo>
                  <a:close/>
                  <a:moveTo>
                    <a:pt x="1633" y="0"/>
                  </a:moveTo>
                  <a:cubicBezTo>
                    <a:pt x="1572" y="0"/>
                    <a:pt x="1510" y="31"/>
                    <a:pt x="1449" y="92"/>
                  </a:cubicBezTo>
                  <a:cubicBezTo>
                    <a:pt x="1418" y="123"/>
                    <a:pt x="1387" y="185"/>
                    <a:pt x="1356" y="247"/>
                  </a:cubicBezTo>
                  <a:cubicBezTo>
                    <a:pt x="1017" y="678"/>
                    <a:pt x="678" y="1140"/>
                    <a:pt x="340" y="1571"/>
                  </a:cubicBezTo>
                  <a:cubicBezTo>
                    <a:pt x="278" y="1633"/>
                    <a:pt x="216" y="1725"/>
                    <a:pt x="185" y="1787"/>
                  </a:cubicBezTo>
                  <a:cubicBezTo>
                    <a:pt x="31" y="2187"/>
                    <a:pt x="1" y="2218"/>
                    <a:pt x="401" y="2372"/>
                  </a:cubicBezTo>
                  <a:cubicBezTo>
                    <a:pt x="463" y="2403"/>
                    <a:pt x="494" y="2403"/>
                    <a:pt x="524" y="2403"/>
                  </a:cubicBezTo>
                  <a:cubicBezTo>
                    <a:pt x="586" y="2403"/>
                    <a:pt x="617" y="2372"/>
                    <a:pt x="678" y="2280"/>
                  </a:cubicBezTo>
                  <a:cubicBezTo>
                    <a:pt x="1079" y="1756"/>
                    <a:pt x="1479" y="1232"/>
                    <a:pt x="1880" y="709"/>
                  </a:cubicBezTo>
                  <a:cubicBezTo>
                    <a:pt x="1941" y="647"/>
                    <a:pt x="1972" y="555"/>
                    <a:pt x="1972" y="524"/>
                  </a:cubicBezTo>
                  <a:cubicBezTo>
                    <a:pt x="1941" y="370"/>
                    <a:pt x="1911" y="277"/>
                    <a:pt x="1911" y="185"/>
                  </a:cubicBezTo>
                  <a:cubicBezTo>
                    <a:pt x="1880" y="92"/>
                    <a:pt x="1787" y="31"/>
                    <a:pt x="16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5"/>
            <p:cNvSpPr/>
            <p:nvPr/>
          </p:nvSpPr>
          <p:spPr>
            <a:xfrm>
              <a:off x="6681575" y="2872125"/>
              <a:ext cx="40075" cy="57775"/>
            </a:xfrm>
            <a:custGeom>
              <a:rect b="b" l="l" r="r" t="t"/>
              <a:pathLst>
                <a:path extrusionOk="0" h="2311" w="1603">
                  <a:moveTo>
                    <a:pt x="1264" y="647"/>
                  </a:moveTo>
                  <a:lnTo>
                    <a:pt x="1264" y="709"/>
                  </a:lnTo>
                  <a:cubicBezTo>
                    <a:pt x="1233" y="771"/>
                    <a:pt x="1202" y="832"/>
                    <a:pt x="1141" y="863"/>
                  </a:cubicBezTo>
                  <a:cubicBezTo>
                    <a:pt x="1079" y="1079"/>
                    <a:pt x="987" y="1263"/>
                    <a:pt x="833" y="1417"/>
                  </a:cubicBezTo>
                  <a:cubicBezTo>
                    <a:pt x="771" y="1602"/>
                    <a:pt x="679" y="1787"/>
                    <a:pt x="525" y="1941"/>
                  </a:cubicBezTo>
                  <a:cubicBezTo>
                    <a:pt x="525" y="2034"/>
                    <a:pt x="494" y="2095"/>
                    <a:pt x="432" y="2126"/>
                  </a:cubicBezTo>
                  <a:lnTo>
                    <a:pt x="401" y="2157"/>
                  </a:lnTo>
                  <a:lnTo>
                    <a:pt x="371" y="2095"/>
                  </a:lnTo>
                  <a:cubicBezTo>
                    <a:pt x="401" y="2034"/>
                    <a:pt x="432" y="1941"/>
                    <a:pt x="494" y="1910"/>
                  </a:cubicBezTo>
                  <a:cubicBezTo>
                    <a:pt x="555" y="1726"/>
                    <a:pt x="648" y="1541"/>
                    <a:pt x="802" y="1387"/>
                  </a:cubicBezTo>
                  <a:cubicBezTo>
                    <a:pt x="864" y="1171"/>
                    <a:pt x="956" y="986"/>
                    <a:pt x="1110" y="832"/>
                  </a:cubicBezTo>
                  <a:cubicBezTo>
                    <a:pt x="1110" y="771"/>
                    <a:pt x="1141" y="709"/>
                    <a:pt x="1202" y="647"/>
                  </a:cubicBezTo>
                  <a:close/>
                  <a:moveTo>
                    <a:pt x="1233" y="0"/>
                  </a:moveTo>
                  <a:cubicBezTo>
                    <a:pt x="1141" y="0"/>
                    <a:pt x="1079" y="31"/>
                    <a:pt x="1018" y="93"/>
                  </a:cubicBezTo>
                  <a:lnTo>
                    <a:pt x="956" y="185"/>
                  </a:lnTo>
                  <a:cubicBezTo>
                    <a:pt x="679" y="678"/>
                    <a:pt x="401" y="1171"/>
                    <a:pt x="124" y="1664"/>
                  </a:cubicBezTo>
                  <a:cubicBezTo>
                    <a:pt x="32" y="1787"/>
                    <a:pt x="32" y="1910"/>
                    <a:pt x="32" y="2034"/>
                  </a:cubicBezTo>
                  <a:cubicBezTo>
                    <a:pt x="1" y="2157"/>
                    <a:pt x="32" y="2218"/>
                    <a:pt x="155" y="2249"/>
                  </a:cubicBezTo>
                  <a:cubicBezTo>
                    <a:pt x="217" y="2280"/>
                    <a:pt x="278" y="2280"/>
                    <a:pt x="340" y="2311"/>
                  </a:cubicBezTo>
                  <a:lnTo>
                    <a:pt x="401" y="2311"/>
                  </a:lnTo>
                  <a:cubicBezTo>
                    <a:pt x="463" y="2311"/>
                    <a:pt x="525" y="2280"/>
                    <a:pt x="586" y="2218"/>
                  </a:cubicBezTo>
                  <a:cubicBezTo>
                    <a:pt x="617" y="2157"/>
                    <a:pt x="648" y="2126"/>
                    <a:pt x="679" y="2064"/>
                  </a:cubicBezTo>
                  <a:cubicBezTo>
                    <a:pt x="925" y="1602"/>
                    <a:pt x="1172" y="1140"/>
                    <a:pt x="1449" y="709"/>
                  </a:cubicBezTo>
                  <a:cubicBezTo>
                    <a:pt x="1603" y="462"/>
                    <a:pt x="1510" y="278"/>
                    <a:pt x="1418" y="93"/>
                  </a:cubicBezTo>
                  <a:cubicBezTo>
                    <a:pt x="1356" y="31"/>
                    <a:pt x="1295" y="0"/>
                    <a:pt x="123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5"/>
            <p:cNvSpPr/>
            <p:nvPr/>
          </p:nvSpPr>
          <p:spPr>
            <a:xfrm>
              <a:off x="6436675" y="3597625"/>
              <a:ext cx="17725" cy="22375"/>
            </a:xfrm>
            <a:custGeom>
              <a:rect b="b" l="l" r="r" t="t"/>
              <a:pathLst>
                <a:path extrusionOk="0" h="895" w="709">
                  <a:moveTo>
                    <a:pt x="247" y="1"/>
                  </a:moveTo>
                  <a:lnTo>
                    <a:pt x="154" y="31"/>
                  </a:lnTo>
                  <a:cubicBezTo>
                    <a:pt x="154" y="185"/>
                    <a:pt x="0" y="309"/>
                    <a:pt x="31" y="463"/>
                  </a:cubicBezTo>
                  <a:cubicBezTo>
                    <a:pt x="62" y="586"/>
                    <a:pt x="93" y="709"/>
                    <a:pt x="216" y="802"/>
                  </a:cubicBezTo>
                  <a:cubicBezTo>
                    <a:pt x="278" y="863"/>
                    <a:pt x="370" y="894"/>
                    <a:pt x="462" y="894"/>
                  </a:cubicBezTo>
                  <a:cubicBezTo>
                    <a:pt x="524" y="894"/>
                    <a:pt x="586" y="863"/>
                    <a:pt x="616" y="832"/>
                  </a:cubicBezTo>
                  <a:lnTo>
                    <a:pt x="678" y="740"/>
                  </a:lnTo>
                  <a:cubicBezTo>
                    <a:pt x="709" y="678"/>
                    <a:pt x="709" y="617"/>
                    <a:pt x="709" y="586"/>
                  </a:cubicBezTo>
                  <a:cubicBezTo>
                    <a:pt x="709" y="370"/>
                    <a:pt x="647" y="216"/>
                    <a:pt x="524" y="93"/>
                  </a:cubicBezTo>
                  <a:cubicBezTo>
                    <a:pt x="462" y="31"/>
                    <a:pt x="370" y="1"/>
                    <a:pt x="2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5"/>
            <p:cNvSpPr/>
            <p:nvPr/>
          </p:nvSpPr>
          <p:spPr>
            <a:xfrm>
              <a:off x="6451300" y="3498275"/>
              <a:ext cx="18500" cy="23125"/>
            </a:xfrm>
            <a:custGeom>
              <a:rect b="b" l="l" r="r" t="t"/>
              <a:pathLst>
                <a:path extrusionOk="0" h="925" w="740">
                  <a:moveTo>
                    <a:pt x="278" y="1"/>
                  </a:moveTo>
                  <a:cubicBezTo>
                    <a:pt x="247" y="1"/>
                    <a:pt x="185" y="31"/>
                    <a:pt x="185" y="62"/>
                  </a:cubicBezTo>
                  <a:cubicBezTo>
                    <a:pt x="124" y="124"/>
                    <a:pt x="1" y="401"/>
                    <a:pt x="1" y="493"/>
                  </a:cubicBezTo>
                  <a:cubicBezTo>
                    <a:pt x="1" y="647"/>
                    <a:pt x="93" y="771"/>
                    <a:pt x="247" y="863"/>
                  </a:cubicBezTo>
                  <a:cubicBezTo>
                    <a:pt x="278" y="894"/>
                    <a:pt x="309" y="925"/>
                    <a:pt x="370" y="925"/>
                  </a:cubicBezTo>
                  <a:cubicBezTo>
                    <a:pt x="494" y="925"/>
                    <a:pt x="678" y="802"/>
                    <a:pt x="678" y="678"/>
                  </a:cubicBezTo>
                  <a:cubicBezTo>
                    <a:pt x="740" y="401"/>
                    <a:pt x="586" y="93"/>
                    <a:pt x="309" y="31"/>
                  </a:cubicBezTo>
                  <a:cubicBezTo>
                    <a:pt x="309" y="1"/>
                    <a:pt x="278" y="1"/>
                    <a:pt x="2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5"/>
            <p:cNvSpPr/>
            <p:nvPr/>
          </p:nvSpPr>
          <p:spPr>
            <a:xfrm>
              <a:off x="6447450" y="3549875"/>
              <a:ext cx="18500" cy="22350"/>
            </a:xfrm>
            <a:custGeom>
              <a:rect b="b" l="l" r="r" t="t"/>
              <a:pathLst>
                <a:path extrusionOk="0" h="894" w="740">
                  <a:moveTo>
                    <a:pt x="278" y="1"/>
                  </a:moveTo>
                  <a:lnTo>
                    <a:pt x="185" y="31"/>
                  </a:lnTo>
                  <a:cubicBezTo>
                    <a:pt x="185" y="216"/>
                    <a:pt x="1" y="309"/>
                    <a:pt x="31" y="494"/>
                  </a:cubicBezTo>
                  <a:cubicBezTo>
                    <a:pt x="62" y="648"/>
                    <a:pt x="155" y="740"/>
                    <a:pt x="247" y="832"/>
                  </a:cubicBezTo>
                  <a:cubicBezTo>
                    <a:pt x="309" y="894"/>
                    <a:pt x="339" y="894"/>
                    <a:pt x="401" y="894"/>
                  </a:cubicBezTo>
                  <a:cubicBezTo>
                    <a:pt x="463" y="894"/>
                    <a:pt x="524" y="863"/>
                    <a:pt x="617" y="832"/>
                  </a:cubicBezTo>
                  <a:cubicBezTo>
                    <a:pt x="709" y="802"/>
                    <a:pt x="709" y="709"/>
                    <a:pt x="709" y="617"/>
                  </a:cubicBezTo>
                  <a:lnTo>
                    <a:pt x="740" y="586"/>
                  </a:lnTo>
                  <a:cubicBezTo>
                    <a:pt x="740" y="370"/>
                    <a:pt x="678" y="216"/>
                    <a:pt x="555" y="93"/>
                  </a:cubicBezTo>
                  <a:cubicBezTo>
                    <a:pt x="494" y="31"/>
                    <a:pt x="401" y="1"/>
                    <a:pt x="30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5"/>
            <p:cNvSpPr/>
            <p:nvPr/>
          </p:nvSpPr>
          <p:spPr>
            <a:xfrm>
              <a:off x="6483650" y="3395850"/>
              <a:ext cx="19275" cy="23125"/>
            </a:xfrm>
            <a:custGeom>
              <a:rect b="b" l="l" r="r" t="t"/>
              <a:pathLst>
                <a:path extrusionOk="0" h="925" w="771">
                  <a:moveTo>
                    <a:pt x="309" y="0"/>
                  </a:moveTo>
                  <a:cubicBezTo>
                    <a:pt x="185" y="0"/>
                    <a:pt x="216" y="123"/>
                    <a:pt x="155" y="185"/>
                  </a:cubicBezTo>
                  <a:cubicBezTo>
                    <a:pt x="62" y="247"/>
                    <a:pt x="1" y="339"/>
                    <a:pt x="31" y="462"/>
                  </a:cubicBezTo>
                  <a:cubicBezTo>
                    <a:pt x="1" y="678"/>
                    <a:pt x="124" y="801"/>
                    <a:pt x="278" y="894"/>
                  </a:cubicBezTo>
                  <a:cubicBezTo>
                    <a:pt x="309" y="924"/>
                    <a:pt x="339" y="924"/>
                    <a:pt x="370" y="924"/>
                  </a:cubicBezTo>
                  <a:cubicBezTo>
                    <a:pt x="493" y="924"/>
                    <a:pt x="678" y="801"/>
                    <a:pt x="709" y="709"/>
                  </a:cubicBezTo>
                  <a:cubicBezTo>
                    <a:pt x="771" y="493"/>
                    <a:pt x="678" y="216"/>
                    <a:pt x="493" y="93"/>
                  </a:cubicBezTo>
                  <a:cubicBezTo>
                    <a:pt x="463" y="31"/>
                    <a:pt x="370" y="0"/>
                    <a:pt x="30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5"/>
            <p:cNvSpPr/>
            <p:nvPr/>
          </p:nvSpPr>
          <p:spPr>
            <a:xfrm>
              <a:off x="6446675" y="3445900"/>
              <a:ext cx="20050" cy="23125"/>
            </a:xfrm>
            <a:custGeom>
              <a:rect b="b" l="l" r="r" t="t"/>
              <a:pathLst>
                <a:path extrusionOk="0" h="925" w="802">
                  <a:moveTo>
                    <a:pt x="309" y="1"/>
                  </a:moveTo>
                  <a:lnTo>
                    <a:pt x="247" y="31"/>
                  </a:lnTo>
                  <a:cubicBezTo>
                    <a:pt x="216" y="155"/>
                    <a:pt x="124" y="247"/>
                    <a:pt x="62" y="340"/>
                  </a:cubicBezTo>
                  <a:cubicBezTo>
                    <a:pt x="1" y="555"/>
                    <a:pt x="124" y="832"/>
                    <a:pt x="340" y="894"/>
                  </a:cubicBezTo>
                  <a:cubicBezTo>
                    <a:pt x="370" y="894"/>
                    <a:pt x="370" y="925"/>
                    <a:pt x="401" y="925"/>
                  </a:cubicBezTo>
                  <a:cubicBezTo>
                    <a:pt x="494" y="925"/>
                    <a:pt x="679" y="802"/>
                    <a:pt x="709" y="709"/>
                  </a:cubicBezTo>
                  <a:cubicBezTo>
                    <a:pt x="802" y="463"/>
                    <a:pt x="679" y="155"/>
                    <a:pt x="432" y="31"/>
                  </a:cubicBezTo>
                  <a:lnTo>
                    <a:pt x="30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5"/>
            <p:cNvSpPr/>
            <p:nvPr/>
          </p:nvSpPr>
          <p:spPr>
            <a:xfrm>
              <a:off x="6437450" y="3396600"/>
              <a:ext cx="18500" cy="22375"/>
            </a:xfrm>
            <a:custGeom>
              <a:rect b="b" l="l" r="r" t="t"/>
              <a:pathLst>
                <a:path extrusionOk="0" h="895" w="740">
                  <a:moveTo>
                    <a:pt x="339" y="1"/>
                  </a:moveTo>
                  <a:lnTo>
                    <a:pt x="247" y="63"/>
                  </a:lnTo>
                  <a:cubicBezTo>
                    <a:pt x="185" y="155"/>
                    <a:pt x="123" y="247"/>
                    <a:pt x="62" y="340"/>
                  </a:cubicBezTo>
                  <a:cubicBezTo>
                    <a:pt x="0" y="525"/>
                    <a:pt x="123" y="802"/>
                    <a:pt x="308" y="894"/>
                  </a:cubicBezTo>
                  <a:lnTo>
                    <a:pt x="401" y="894"/>
                  </a:lnTo>
                  <a:cubicBezTo>
                    <a:pt x="524" y="894"/>
                    <a:pt x="709" y="771"/>
                    <a:pt x="739" y="648"/>
                  </a:cubicBezTo>
                  <a:cubicBezTo>
                    <a:pt x="739" y="463"/>
                    <a:pt x="709" y="309"/>
                    <a:pt x="585" y="155"/>
                  </a:cubicBezTo>
                  <a:cubicBezTo>
                    <a:pt x="524" y="63"/>
                    <a:pt x="431" y="32"/>
                    <a:pt x="3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5"/>
            <p:cNvSpPr/>
            <p:nvPr/>
          </p:nvSpPr>
          <p:spPr>
            <a:xfrm>
              <a:off x="6470550" y="3345775"/>
              <a:ext cx="19275" cy="23125"/>
            </a:xfrm>
            <a:custGeom>
              <a:rect b="b" l="l" r="r" t="t"/>
              <a:pathLst>
                <a:path extrusionOk="0" h="925" w="771">
                  <a:moveTo>
                    <a:pt x="340" y="1"/>
                  </a:moveTo>
                  <a:cubicBezTo>
                    <a:pt x="278" y="1"/>
                    <a:pt x="247" y="32"/>
                    <a:pt x="216" y="93"/>
                  </a:cubicBezTo>
                  <a:cubicBezTo>
                    <a:pt x="186" y="155"/>
                    <a:pt x="124" y="216"/>
                    <a:pt x="93" y="278"/>
                  </a:cubicBezTo>
                  <a:cubicBezTo>
                    <a:pt x="32" y="340"/>
                    <a:pt x="1" y="432"/>
                    <a:pt x="32" y="555"/>
                  </a:cubicBezTo>
                  <a:cubicBezTo>
                    <a:pt x="32" y="709"/>
                    <a:pt x="155" y="833"/>
                    <a:pt x="309" y="894"/>
                  </a:cubicBezTo>
                  <a:cubicBezTo>
                    <a:pt x="309" y="925"/>
                    <a:pt x="340" y="925"/>
                    <a:pt x="371" y="925"/>
                  </a:cubicBezTo>
                  <a:cubicBezTo>
                    <a:pt x="463" y="925"/>
                    <a:pt x="679" y="802"/>
                    <a:pt x="709" y="709"/>
                  </a:cubicBezTo>
                  <a:cubicBezTo>
                    <a:pt x="771" y="463"/>
                    <a:pt x="648" y="155"/>
                    <a:pt x="401" y="32"/>
                  </a:cubicBezTo>
                  <a:cubicBezTo>
                    <a:pt x="371" y="32"/>
                    <a:pt x="340" y="1"/>
                    <a:pt x="3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5"/>
            <p:cNvSpPr/>
            <p:nvPr/>
          </p:nvSpPr>
          <p:spPr>
            <a:xfrm>
              <a:off x="6385075" y="3604550"/>
              <a:ext cx="16950" cy="22375"/>
            </a:xfrm>
            <a:custGeom>
              <a:rect b="b" l="l" r="r" t="t"/>
              <a:pathLst>
                <a:path extrusionOk="0" h="895" w="678">
                  <a:moveTo>
                    <a:pt x="278" y="1"/>
                  </a:moveTo>
                  <a:cubicBezTo>
                    <a:pt x="216" y="1"/>
                    <a:pt x="154" y="32"/>
                    <a:pt x="123" y="124"/>
                  </a:cubicBezTo>
                  <a:cubicBezTo>
                    <a:pt x="93" y="186"/>
                    <a:pt x="62" y="247"/>
                    <a:pt x="31" y="340"/>
                  </a:cubicBezTo>
                  <a:cubicBezTo>
                    <a:pt x="0" y="494"/>
                    <a:pt x="31" y="648"/>
                    <a:pt x="154" y="771"/>
                  </a:cubicBezTo>
                  <a:cubicBezTo>
                    <a:pt x="216" y="833"/>
                    <a:pt x="339" y="894"/>
                    <a:pt x="432" y="894"/>
                  </a:cubicBezTo>
                  <a:cubicBezTo>
                    <a:pt x="462" y="894"/>
                    <a:pt x="524" y="894"/>
                    <a:pt x="555" y="864"/>
                  </a:cubicBezTo>
                  <a:cubicBezTo>
                    <a:pt x="678" y="802"/>
                    <a:pt x="678" y="679"/>
                    <a:pt x="678" y="586"/>
                  </a:cubicBezTo>
                  <a:cubicBezTo>
                    <a:pt x="678" y="278"/>
                    <a:pt x="555" y="63"/>
                    <a:pt x="30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5"/>
            <p:cNvSpPr/>
            <p:nvPr/>
          </p:nvSpPr>
          <p:spPr>
            <a:xfrm>
              <a:off x="6398150" y="3561425"/>
              <a:ext cx="16975" cy="22375"/>
            </a:xfrm>
            <a:custGeom>
              <a:rect b="b" l="l" r="r" t="t"/>
              <a:pathLst>
                <a:path extrusionOk="0" h="895" w="679">
                  <a:moveTo>
                    <a:pt x="278" y="1"/>
                  </a:moveTo>
                  <a:cubicBezTo>
                    <a:pt x="217" y="1"/>
                    <a:pt x="155" y="1"/>
                    <a:pt x="155" y="62"/>
                  </a:cubicBezTo>
                  <a:cubicBezTo>
                    <a:pt x="155" y="155"/>
                    <a:pt x="93" y="216"/>
                    <a:pt x="63" y="278"/>
                  </a:cubicBezTo>
                  <a:cubicBezTo>
                    <a:pt x="1" y="463"/>
                    <a:pt x="63" y="678"/>
                    <a:pt x="217" y="802"/>
                  </a:cubicBezTo>
                  <a:cubicBezTo>
                    <a:pt x="278" y="863"/>
                    <a:pt x="340" y="894"/>
                    <a:pt x="401" y="894"/>
                  </a:cubicBezTo>
                  <a:cubicBezTo>
                    <a:pt x="463" y="894"/>
                    <a:pt x="525" y="863"/>
                    <a:pt x="586" y="833"/>
                  </a:cubicBezTo>
                  <a:cubicBezTo>
                    <a:pt x="679" y="802"/>
                    <a:pt x="679" y="709"/>
                    <a:pt x="679" y="617"/>
                  </a:cubicBezTo>
                  <a:cubicBezTo>
                    <a:pt x="679" y="586"/>
                    <a:pt x="679" y="586"/>
                    <a:pt x="679" y="586"/>
                  </a:cubicBezTo>
                  <a:cubicBezTo>
                    <a:pt x="679" y="340"/>
                    <a:pt x="617" y="216"/>
                    <a:pt x="494" y="93"/>
                  </a:cubicBezTo>
                  <a:cubicBezTo>
                    <a:pt x="432" y="32"/>
                    <a:pt x="371" y="1"/>
                    <a:pt x="30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5"/>
            <p:cNvSpPr/>
            <p:nvPr/>
          </p:nvSpPr>
          <p:spPr>
            <a:xfrm>
              <a:off x="6430500" y="3190975"/>
              <a:ext cx="18525" cy="21600"/>
            </a:xfrm>
            <a:custGeom>
              <a:rect b="b" l="l" r="r" t="t"/>
              <a:pathLst>
                <a:path extrusionOk="0" h="864" w="741">
                  <a:moveTo>
                    <a:pt x="340" y="0"/>
                  </a:moveTo>
                  <a:cubicBezTo>
                    <a:pt x="309" y="0"/>
                    <a:pt x="278" y="31"/>
                    <a:pt x="247" y="62"/>
                  </a:cubicBezTo>
                  <a:cubicBezTo>
                    <a:pt x="186" y="124"/>
                    <a:pt x="124" y="185"/>
                    <a:pt x="93" y="247"/>
                  </a:cubicBezTo>
                  <a:cubicBezTo>
                    <a:pt x="32" y="309"/>
                    <a:pt x="1" y="401"/>
                    <a:pt x="1" y="463"/>
                  </a:cubicBezTo>
                  <a:cubicBezTo>
                    <a:pt x="1" y="647"/>
                    <a:pt x="124" y="801"/>
                    <a:pt x="278" y="863"/>
                  </a:cubicBezTo>
                  <a:lnTo>
                    <a:pt x="340" y="863"/>
                  </a:lnTo>
                  <a:cubicBezTo>
                    <a:pt x="494" y="832"/>
                    <a:pt x="617" y="771"/>
                    <a:pt x="648" y="617"/>
                  </a:cubicBezTo>
                  <a:cubicBezTo>
                    <a:pt x="740" y="432"/>
                    <a:pt x="617" y="155"/>
                    <a:pt x="432" y="31"/>
                  </a:cubicBezTo>
                  <a:cubicBezTo>
                    <a:pt x="401" y="31"/>
                    <a:pt x="371" y="0"/>
                    <a:pt x="3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5"/>
            <p:cNvSpPr/>
            <p:nvPr/>
          </p:nvSpPr>
          <p:spPr>
            <a:xfrm>
              <a:off x="6424350" y="3260300"/>
              <a:ext cx="18500" cy="21575"/>
            </a:xfrm>
            <a:custGeom>
              <a:rect b="b" l="l" r="r" t="t"/>
              <a:pathLst>
                <a:path extrusionOk="0" h="863" w="740">
                  <a:moveTo>
                    <a:pt x="339" y="0"/>
                  </a:moveTo>
                  <a:cubicBezTo>
                    <a:pt x="278" y="0"/>
                    <a:pt x="247" y="93"/>
                    <a:pt x="216" y="154"/>
                  </a:cubicBezTo>
                  <a:cubicBezTo>
                    <a:pt x="0" y="401"/>
                    <a:pt x="0" y="616"/>
                    <a:pt x="216" y="801"/>
                  </a:cubicBezTo>
                  <a:cubicBezTo>
                    <a:pt x="278" y="832"/>
                    <a:pt x="308" y="863"/>
                    <a:pt x="370" y="863"/>
                  </a:cubicBezTo>
                  <a:cubicBezTo>
                    <a:pt x="401" y="863"/>
                    <a:pt x="463" y="863"/>
                    <a:pt x="493" y="832"/>
                  </a:cubicBezTo>
                  <a:cubicBezTo>
                    <a:pt x="678" y="770"/>
                    <a:pt x="740" y="647"/>
                    <a:pt x="709" y="493"/>
                  </a:cubicBezTo>
                  <a:cubicBezTo>
                    <a:pt x="740" y="339"/>
                    <a:pt x="678" y="216"/>
                    <a:pt x="586" y="123"/>
                  </a:cubicBezTo>
                  <a:cubicBezTo>
                    <a:pt x="555" y="62"/>
                    <a:pt x="463" y="0"/>
                    <a:pt x="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5"/>
            <p:cNvSpPr/>
            <p:nvPr/>
          </p:nvSpPr>
          <p:spPr>
            <a:xfrm>
              <a:off x="6449775" y="3301100"/>
              <a:ext cx="17725" cy="21600"/>
            </a:xfrm>
            <a:custGeom>
              <a:rect b="b" l="l" r="r" t="t"/>
              <a:pathLst>
                <a:path extrusionOk="0" h="864" w="709">
                  <a:moveTo>
                    <a:pt x="370" y="1"/>
                  </a:moveTo>
                  <a:cubicBezTo>
                    <a:pt x="308" y="1"/>
                    <a:pt x="277" y="32"/>
                    <a:pt x="246" y="63"/>
                  </a:cubicBezTo>
                  <a:cubicBezTo>
                    <a:pt x="185" y="124"/>
                    <a:pt x="154" y="155"/>
                    <a:pt x="123" y="217"/>
                  </a:cubicBezTo>
                  <a:cubicBezTo>
                    <a:pt x="0" y="401"/>
                    <a:pt x="0" y="586"/>
                    <a:pt x="154" y="740"/>
                  </a:cubicBezTo>
                  <a:cubicBezTo>
                    <a:pt x="216" y="833"/>
                    <a:pt x="308" y="864"/>
                    <a:pt x="401" y="864"/>
                  </a:cubicBezTo>
                  <a:cubicBezTo>
                    <a:pt x="493" y="864"/>
                    <a:pt x="585" y="833"/>
                    <a:pt x="647" y="771"/>
                  </a:cubicBezTo>
                  <a:cubicBezTo>
                    <a:pt x="709" y="679"/>
                    <a:pt x="709" y="586"/>
                    <a:pt x="709" y="494"/>
                  </a:cubicBezTo>
                  <a:cubicBezTo>
                    <a:pt x="709" y="309"/>
                    <a:pt x="647" y="124"/>
                    <a:pt x="462" y="32"/>
                  </a:cubicBezTo>
                  <a:cubicBezTo>
                    <a:pt x="431" y="1"/>
                    <a:pt x="401" y="1"/>
                    <a:pt x="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5"/>
            <p:cNvSpPr/>
            <p:nvPr/>
          </p:nvSpPr>
          <p:spPr>
            <a:xfrm>
              <a:off x="6342700" y="3678500"/>
              <a:ext cx="17750" cy="21575"/>
            </a:xfrm>
            <a:custGeom>
              <a:rect b="b" l="l" r="r" t="t"/>
              <a:pathLst>
                <a:path extrusionOk="0" h="863" w="710">
                  <a:moveTo>
                    <a:pt x="217" y="0"/>
                  </a:moveTo>
                  <a:cubicBezTo>
                    <a:pt x="155" y="0"/>
                    <a:pt x="124" y="0"/>
                    <a:pt x="93" y="62"/>
                  </a:cubicBezTo>
                  <a:cubicBezTo>
                    <a:pt x="62" y="185"/>
                    <a:pt x="32" y="278"/>
                    <a:pt x="32" y="401"/>
                  </a:cubicBezTo>
                  <a:cubicBezTo>
                    <a:pt x="1" y="647"/>
                    <a:pt x="186" y="863"/>
                    <a:pt x="432" y="863"/>
                  </a:cubicBezTo>
                  <a:lnTo>
                    <a:pt x="463" y="863"/>
                  </a:lnTo>
                  <a:cubicBezTo>
                    <a:pt x="555" y="863"/>
                    <a:pt x="586" y="832"/>
                    <a:pt x="617" y="740"/>
                  </a:cubicBezTo>
                  <a:cubicBezTo>
                    <a:pt x="709" y="493"/>
                    <a:pt x="648" y="278"/>
                    <a:pt x="494" y="93"/>
                  </a:cubicBezTo>
                  <a:cubicBezTo>
                    <a:pt x="432" y="31"/>
                    <a:pt x="340" y="0"/>
                    <a:pt x="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5"/>
            <p:cNvSpPr/>
            <p:nvPr/>
          </p:nvSpPr>
          <p:spPr>
            <a:xfrm>
              <a:off x="6314200" y="3701600"/>
              <a:ext cx="16200" cy="22350"/>
            </a:xfrm>
            <a:custGeom>
              <a:rect b="b" l="l" r="r" t="t"/>
              <a:pathLst>
                <a:path extrusionOk="0" h="894" w="648">
                  <a:moveTo>
                    <a:pt x="278" y="1"/>
                  </a:moveTo>
                  <a:cubicBezTo>
                    <a:pt x="186" y="1"/>
                    <a:pt x="124" y="62"/>
                    <a:pt x="93" y="185"/>
                  </a:cubicBezTo>
                  <a:cubicBezTo>
                    <a:pt x="93" y="247"/>
                    <a:pt x="63" y="309"/>
                    <a:pt x="32" y="401"/>
                  </a:cubicBezTo>
                  <a:cubicBezTo>
                    <a:pt x="1" y="617"/>
                    <a:pt x="155" y="832"/>
                    <a:pt x="371" y="894"/>
                  </a:cubicBezTo>
                  <a:lnTo>
                    <a:pt x="463" y="894"/>
                  </a:lnTo>
                  <a:cubicBezTo>
                    <a:pt x="556" y="894"/>
                    <a:pt x="617" y="832"/>
                    <a:pt x="648" y="709"/>
                  </a:cubicBezTo>
                  <a:cubicBezTo>
                    <a:pt x="648" y="648"/>
                    <a:pt x="648" y="617"/>
                    <a:pt x="648" y="586"/>
                  </a:cubicBezTo>
                  <a:cubicBezTo>
                    <a:pt x="648" y="339"/>
                    <a:pt x="586" y="155"/>
                    <a:pt x="371" y="31"/>
                  </a:cubicBezTo>
                  <a:cubicBezTo>
                    <a:pt x="340" y="31"/>
                    <a:pt x="309" y="1"/>
                    <a:pt x="2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5"/>
            <p:cNvSpPr/>
            <p:nvPr/>
          </p:nvSpPr>
          <p:spPr>
            <a:xfrm>
              <a:off x="6366575" y="3644600"/>
              <a:ext cx="16200" cy="22375"/>
            </a:xfrm>
            <a:custGeom>
              <a:rect b="b" l="l" r="r" t="t"/>
              <a:pathLst>
                <a:path extrusionOk="0" h="895" w="648">
                  <a:moveTo>
                    <a:pt x="247" y="1"/>
                  </a:moveTo>
                  <a:cubicBezTo>
                    <a:pt x="186" y="1"/>
                    <a:pt x="124" y="62"/>
                    <a:pt x="93" y="155"/>
                  </a:cubicBezTo>
                  <a:cubicBezTo>
                    <a:pt x="32" y="278"/>
                    <a:pt x="1" y="371"/>
                    <a:pt x="1" y="525"/>
                  </a:cubicBezTo>
                  <a:cubicBezTo>
                    <a:pt x="32" y="709"/>
                    <a:pt x="217" y="894"/>
                    <a:pt x="371" y="894"/>
                  </a:cubicBezTo>
                  <a:lnTo>
                    <a:pt x="401" y="894"/>
                  </a:lnTo>
                  <a:cubicBezTo>
                    <a:pt x="555" y="894"/>
                    <a:pt x="617" y="833"/>
                    <a:pt x="648" y="679"/>
                  </a:cubicBezTo>
                  <a:cubicBezTo>
                    <a:pt x="648" y="648"/>
                    <a:pt x="648" y="586"/>
                    <a:pt x="648" y="555"/>
                  </a:cubicBezTo>
                  <a:cubicBezTo>
                    <a:pt x="648" y="309"/>
                    <a:pt x="555" y="155"/>
                    <a:pt x="371" y="32"/>
                  </a:cubicBezTo>
                  <a:cubicBezTo>
                    <a:pt x="309" y="1"/>
                    <a:pt x="278" y="1"/>
                    <a:pt x="2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5"/>
            <p:cNvSpPr/>
            <p:nvPr/>
          </p:nvSpPr>
          <p:spPr>
            <a:xfrm>
              <a:off x="6399700" y="3161700"/>
              <a:ext cx="19275" cy="20825"/>
            </a:xfrm>
            <a:custGeom>
              <a:rect b="b" l="l" r="r" t="t"/>
              <a:pathLst>
                <a:path extrusionOk="0" h="833" w="771">
                  <a:moveTo>
                    <a:pt x="309" y="1"/>
                  </a:moveTo>
                  <a:cubicBezTo>
                    <a:pt x="216" y="124"/>
                    <a:pt x="62" y="216"/>
                    <a:pt x="31" y="370"/>
                  </a:cubicBezTo>
                  <a:cubicBezTo>
                    <a:pt x="1" y="525"/>
                    <a:pt x="31" y="617"/>
                    <a:pt x="124" y="740"/>
                  </a:cubicBezTo>
                  <a:cubicBezTo>
                    <a:pt x="185" y="802"/>
                    <a:pt x="278" y="833"/>
                    <a:pt x="370" y="833"/>
                  </a:cubicBezTo>
                  <a:cubicBezTo>
                    <a:pt x="463" y="833"/>
                    <a:pt x="586" y="771"/>
                    <a:pt x="648" y="679"/>
                  </a:cubicBezTo>
                  <a:cubicBezTo>
                    <a:pt x="771" y="432"/>
                    <a:pt x="648" y="93"/>
                    <a:pt x="4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5"/>
            <p:cNvSpPr/>
            <p:nvPr/>
          </p:nvSpPr>
          <p:spPr>
            <a:xfrm>
              <a:off x="6395850" y="3227175"/>
              <a:ext cx="19275" cy="21600"/>
            </a:xfrm>
            <a:custGeom>
              <a:rect b="b" l="l" r="r" t="t"/>
              <a:pathLst>
                <a:path extrusionOk="0" h="864" w="771">
                  <a:moveTo>
                    <a:pt x="370" y="0"/>
                  </a:moveTo>
                  <a:cubicBezTo>
                    <a:pt x="309" y="93"/>
                    <a:pt x="216" y="154"/>
                    <a:pt x="155" y="247"/>
                  </a:cubicBezTo>
                  <a:cubicBezTo>
                    <a:pt x="1" y="401"/>
                    <a:pt x="62" y="709"/>
                    <a:pt x="339" y="863"/>
                  </a:cubicBezTo>
                  <a:lnTo>
                    <a:pt x="401" y="863"/>
                  </a:lnTo>
                  <a:cubicBezTo>
                    <a:pt x="493" y="863"/>
                    <a:pt x="678" y="771"/>
                    <a:pt x="709" y="678"/>
                  </a:cubicBezTo>
                  <a:cubicBezTo>
                    <a:pt x="771" y="555"/>
                    <a:pt x="740" y="401"/>
                    <a:pt x="678" y="247"/>
                  </a:cubicBezTo>
                  <a:cubicBezTo>
                    <a:pt x="617" y="124"/>
                    <a:pt x="524" y="31"/>
                    <a:pt x="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5"/>
            <p:cNvSpPr/>
            <p:nvPr/>
          </p:nvSpPr>
          <p:spPr>
            <a:xfrm>
              <a:off x="6365825" y="3141675"/>
              <a:ext cx="16950" cy="21600"/>
            </a:xfrm>
            <a:custGeom>
              <a:rect b="b" l="l" r="r" t="t"/>
              <a:pathLst>
                <a:path extrusionOk="0" h="864" w="678">
                  <a:moveTo>
                    <a:pt x="370" y="1"/>
                  </a:moveTo>
                  <a:cubicBezTo>
                    <a:pt x="339" y="1"/>
                    <a:pt x="308" y="32"/>
                    <a:pt x="277" y="62"/>
                  </a:cubicBezTo>
                  <a:cubicBezTo>
                    <a:pt x="185" y="186"/>
                    <a:pt x="0" y="278"/>
                    <a:pt x="31" y="463"/>
                  </a:cubicBezTo>
                  <a:cubicBezTo>
                    <a:pt x="31" y="555"/>
                    <a:pt x="62" y="648"/>
                    <a:pt x="123" y="709"/>
                  </a:cubicBezTo>
                  <a:cubicBezTo>
                    <a:pt x="185" y="771"/>
                    <a:pt x="247" y="863"/>
                    <a:pt x="339" y="863"/>
                  </a:cubicBezTo>
                  <a:cubicBezTo>
                    <a:pt x="370" y="863"/>
                    <a:pt x="370" y="833"/>
                    <a:pt x="401" y="833"/>
                  </a:cubicBezTo>
                  <a:cubicBezTo>
                    <a:pt x="555" y="802"/>
                    <a:pt x="647" y="679"/>
                    <a:pt x="678" y="555"/>
                  </a:cubicBezTo>
                  <a:cubicBezTo>
                    <a:pt x="678" y="371"/>
                    <a:pt x="647" y="186"/>
                    <a:pt x="462" y="62"/>
                  </a:cubicBezTo>
                  <a:cubicBezTo>
                    <a:pt x="431" y="32"/>
                    <a:pt x="401" y="1"/>
                    <a:pt x="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5"/>
            <p:cNvSpPr/>
            <p:nvPr/>
          </p:nvSpPr>
          <p:spPr>
            <a:xfrm>
              <a:off x="6287250" y="3650000"/>
              <a:ext cx="16200" cy="20825"/>
            </a:xfrm>
            <a:custGeom>
              <a:rect b="b" l="l" r="r" t="t"/>
              <a:pathLst>
                <a:path extrusionOk="0" h="833" w="648">
                  <a:moveTo>
                    <a:pt x="216" y="1"/>
                  </a:moveTo>
                  <a:cubicBezTo>
                    <a:pt x="186" y="1"/>
                    <a:pt x="124" y="1"/>
                    <a:pt x="93" y="62"/>
                  </a:cubicBezTo>
                  <a:cubicBezTo>
                    <a:pt x="93" y="124"/>
                    <a:pt x="62" y="216"/>
                    <a:pt x="32" y="309"/>
                  </a:cubicBezTo>
                  <a:cubicBezTo>
                    <a:pt x="1" y="493"/>
                    <a:pt x="62" y="617"/>
                    <a:pt x="186" y="740"/>
                  </a:cubicBezTo>
                  <a:cubicBezTo>
                    <a:pt x="247" y="802"/>
                    <a:pt x="340" y="832"/>
                    <a:pt x="401" y="832"/>
                  </a:cubicBezTo>
                  <a:lnTo>
                    <a:pt x="494" y="832"/>
                  </a:lnTo>
                  <a:cubicBezTo>
                    <a:pt x="617" y="802"/>
                    <a:pt x="617" y="678"/>
                    <a:pt x="648" y="617"/>
                  </a:cubicBezTo>
                  <a:lnTo>
                    <a:pt x="648" y="524"/>
                  </a:lnTo>
                  <a:cubicBezTo>
                    <a:pt x="617" y="370"/>
                    <a:pt x="586" y="216"/>
                    <a:pt x="463" y="93"/>
                  </a:cubicBezTo>
                  <a:cubicBezTo>
                    <a:pt x="401" y="31"/>
                    <a:pt x="340" y="1"/>
                    <a:pt x="2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5"/>
            <p:cNvSpPr/>
            <p:nvPr/>
          </p:nvSpPr>
          <p:spPr>
            <a:xfrm>
              <a:off x="6258750" y="3666950"/>
              <a:ext cx="15450" cy="21575"/>
            </a:xfrm>
            <a:custGeom>
              <a:rect b="b" l="l" r="r" t="t"/>
              <a:pathLst>
                <a:path extrusionOk="0" h="863" w="618">
                  <a:moveTo>
                    <a:pt x="217" y="0"/>
                  </a:moveTo>
                  <a:cubicBezTo>
                    <a:pt x="155" y="0"/>
                    <a:pt x="124" y="0"/>
                    <a:pt x="93" y="62"/>
                  </a:cubicBezTo>
                  <a:cubicBezTo>
                    <a:pt x="63" y="154"/>
                    <a:pt x="32" y="247"/>
                    <a:pt x="32" y="339"/>
                  </a:cubicBezTo>
                  <a:cubicBezTo>
                    <a:pt x="1" y="462"/>
                    <a:pt x="32" y="586"/>
                    <a:pt x="124" y="678"/>
                  </a:cubicBezTo>
                  <a:cubicBezTo>
                    <a:pt x="217" y="801"/>
                    <a:pt x="309" y="863"/>
                    <a:pt x="432" y="863"/>
                  </a:cubicBezTo>
                  <a:cubicBezTo>
                    <a:pt x="432" y="863"/>
                    <a:pt x="463" y="863"/>
                    <a:pt x="494" y="832"/>
                  </a:cubicBezTo>
                  <a:cubicBezTo>
                    <a:pt x="555" y="801"/>
                    <a:pt x="617" y="647"/>
                    <a:pt x="617" y="493"/>
                  </a:cubicBezTo>
                  <a:cubicBezTo>
                    <a:pt x="617" y="370"/>
                    <a:pt x="555" y="247"/>
                    <a:pt x="494" y="124"/>
                  </a:cubicBezTo>
                  <a:cubicBezTo>
                    <a:pt x="432" y="31"/>
                    <a:pt x="340" y="0"/>
                    <a:pt x="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5"/>
            <p:cNvSpPr/>
            <p:nvPr/>
          </p:nvSpPr>
          <p:spPr>
            <a:xfrm>
              <a:off x="6331150" y="3130125"/>
              <a:ext cx="16975" cy="20050"/>
            </a:xfrm>
            <a:custGeom>
              <a:rect b="b" l="l" r="r" t="t"/>
              <a:pathLst>
                <a:path extrusionOk="0" h="802" w="679">
                  <a:moveTo>
                    <a:pt x="401" y="1"/>
                  </a:moveTo>
                  <a:cubicBezTo>
                    <a:pt x="340" y="1"/>
                    <a:pt x="278" y="32"/>
                    <a:pt x="216" y="93"/>
                  </a:cubicBezTo>
                  <a:cubicBezTo>
                    <a:pt x="93" y="186"/>
                    <a:pt x="1" y="309"/>
                    <a:pt x="32" y="494"/>
                  </a:cubicBezTo>
                  <a:cubicBezTo>
                    <a:pt x="62" y="524"/>
                    <a:pt x="62" y="586"/>
                    <a:pt x="93" y="617"/>
                  </a:cubicBezTo>
                  <a:cubicBezTo>
                    <a:pt x="155" y="709"/>
                    <a:pt x="216" y="802"/>
                    <a:pt x="340" y="802"/>
                  </a:cubicBezTo>
                  <a:lnTo>
                    <a:pt x="370" y="802"/>
                  </a:lnTo>
                  <a:cubicBezTo>
                    <a:pt x="524" y="771"/>
                    <a:pt x="617" y="678"/>
                    <a:pt x="648" y="524"/>
                  </a:cubicBezTo>
                  <a:lnTo>
                    <a:pt x="648" y="432"/>
                  </a:lnTo>
                  <a:cubicBezTo>
                    <a:pt x="679" y="309"/>
                    <a:pt x="617" y="186"/>
                    <a:pt x="555" y="93"/>
                  </a:cubicBezTo>
                  <a:cubicBezTo>
                    <a:pt x="494" y="32"/>
                    <a:pt x="463" y="1"/>
                    <a:pt x="4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5"/>
            <p:cNvSpPr/>
            <p:nvPr/>
          </p:nvSpPr>
          <p:spPr>
            <a:xfrm>
              <a:off x="6297275" y="3125500"/>
              <a:ext cx="16200" cy="20050"/>
            </a:xfrm>
            <a:custGeom>
              <a:rect b="b" l="l" r="r" t="t"/>
              <a:pathLst>
                <a:path extrusionOk="0" h="802" w="648">
                  <a:moveTo>
                    <a:pt x="401" y="1"/>
                  </a:moveTo>
                  <a:cubicBezTo>
                    <a:pt x="339" y="1"/>
                    <a:pt x="278" y="62"/>
                    <a:pt x="216" y="124"/>
                  </a:cubicBezTo>
                  <a:cubicBezTo>
                    <a:pt x="31" y="340"/>
                    <a:pt x="0" y="494"/>
                    <a:pt x="123" y="679"/>
                  </a:cubicBezTo>
                  <a:cubicBezTo>
                    <a:pt x="185" y="740"/>
                    <a:pt x="247" y="802"/>
                    <a:pt x="339" y="802"/>
                  </a:cubicBezTo>
                  <a:lnTo>
                    <a:pt x="401" y="802"/>
                  </a:lnTo>
                  <a:cubicBezTo>
                    <a:pt x="524" y="771"/>
                    <a:pt x="616" y="679"/>
                    <a:pt x="647" y="555"/>
                  </a:cubicBezTo>
                  <a:lnTo>
                    <a:pt x="647" y="432"/>
                  </a:lnTo>
                  <a:cubicBezTo>
                    <a:pt x="647" y="340"/>
                    <a:pt x="647" y="247"/>
                    <a:pt x="586" y="155"/>
                  </a:cubicBezTo>
                  <a:cubicBezTo>
                    <a:pt x="524" y="62"/>
                    <a:pt x="462" y="1"/>
                    <a:pt x="4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5"/>
            <p:cNvSpPr/>
            <p:nvPr/>
          </p:nvSpPr>
          <p:spPr>
            <a:xfrm>
              <a:off x="6291100" y="3066975"/>
              <a:ext cx="16975" cy="20050"/>
            </a:xfrm>
            <a:custGeom>
              <a:rect b="b" l="l" r="r" t="t"/>
              <a:pathLst>
                <a:path extrusionOk="0" h="802" w="679">
                  <a:moveTo>
                    <a:pt x="309" y="1"/>
                  </a:moveTo>
                  <a:cubicBezTo>
                    <a:pt x="186" y="62"/>
                    <a:pt x="1" y="309"/>
                    <a:pt x="32" y="463"/>
                  </a:cubicBezTo>
                  <a:cubicBezTo>
                    <a:pt x="32" y="555"/>
                    <a:pt x="62" y="647"/>
                    <a:pt x="124" y="740"/>
                  </a:cubicBezTo>
                  <a:cubicBezTo>
                    <a:pt x="186" y="771"/>
                    <a:pt x="247" y="802"/>
                    <a:pt x="309" y="802"/>
                  </a:cubicBezTo>
                  <a:cubicBezTo>
                    <a:pt x="401" y="802"/>
                    <a:pt x="525" y="740"/>
                    <a:pt x="555" y="678"/>
                  </a:cubicBezTo>
                  <a:cubicBezTo>
                    <a:pt x="679" y="463"/>
                    <a:pt x="586" y="155"/>
                    <a:pt x="401" y="31"/>
                  </a:cubicBezTo>
                  <a:lnTo>
                    <a:pt x="30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5"/>
            <p:cNvSpPr/>
            <p:nvPr/>
          </p:nvSpPr>
          <p:spPr>
            <a:xfrm>
              <a:off x="6197150" y="3103950"/>
              <a:ext cx="16975" cy="19275"/>
            </a:xfrm>
            <a:custGeom>
              <a:rect b="b" l="l" r="r" t="t"/>
              <a:pathLst>
                <a:path extrusionOk="0" h="771" w="679">
                  <a:moveTo>
                    <a:pt x="278" y="0"/>
                  </a:moveTo>
                  <a:cubicBezTo>
                    <a:pt x="62" y="185"/>
                    <a:pt x="0" y="462"/>
                    <a:pt x="154" y="678"/>
                  </a:cubicBezTo>
                  <a:cubicBezTo>
                    <a:pt x="216" y="740"/>
                    <a:pt x="278" y="770"/>
                    <a:pt x="339" y="770"/>
                  </a:cubicBezTo>
                  <a:cubicBezTo>
                    <a:pt x="370" y="770"/>
                    <a:pt x="401" y="770"/>
                    <a:pt x="462" y="740"/>
                  </a:cubicBezTo>
                  <a:lnTo>
                    <a:pt x="524" y="709"/>
                  </a:lnTo>
                  <a:cubicBezTo>
                    <a:pt x="678" y="462"/>
                    <a:pt x="616" y="93"/>
                    <a:pt x="4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5"/>
            <p:cNvSpPr/>
            <p:nvPr/>
          </p:nvSpPr>
          <p:spPr>
            <a:xfrm>
              <a:off x="6226400" y="3083925"/>
              <a:ext cx="15450" cy="20050"/>
            </a:xfrm>
            <a:custGeom>
              <a:rect b="b" l="l" r="r" t="t"/>
              <a:pathLst>
                <a:path extrusionOk="0" h="802" w="618">
                  <a:moveTo>
                    <a:pt x="371" y="0"/>
                  </a:moveTo>
                  <a:cubicBezTo>
                    <a:pt x="309" y="0"/>
                    <a:pt x="278" y="31"/>
                    <a:pt x="217" y="93"/>
                  </a:cubicBezTo>
                  <a:cubicBezTo>
                    <a:pt x="186" y="154"/>
                    <a:pt x="124" y="185"/>
                    <a:pt x="93" y="247"/>
                  </a:cubicBezTo>
                  <a:cubicBezTo>
                    <a:pt x="1" y="401"/>
                    <a:pt x="32" y="555"/>
                    <a:pt x="155" y="709"/>
                  </a:cubicBezTo>
                  <a:cubicBezTo>
                    <a:pt x="186" y="770"/>
                    <a:pt x="247" y="801"/>
                    <a:pt x="340" y="801"/>
                  </a:cubicBezTo>
                  <a:cubicBezTo>
                    <a:pt x="432" y="801"/>
                    <a:pt x="556" y="740"/>
                    <a:pt x="586" y="616"/>
                  </a:cubicBezTo>
                  <a:cubicBezTo>
                    <a:pt x="586" y="555"/>
                    <a:pt x="617" y="493"/>
                    <a:pt x="617" y="432"/>
                  </a:cubicBezTo>
                  <a:cubicBezTo>
                    <a:pt x="617" y="278"/>
                    <a:pt x="556" y="154"/>
                    <a:pt x="463" y="62"/>
                  </a:cubicBezTo>
                  <a:cubicBezTo>
                    <a:pt x="432" y="31"/>
                    <a:pt x="401" y="0"/>
                    <a:pt x="3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5"/>
            <p:cNvSpPr/>
            <p:nvPr/>
          </p:nvSpPr>
          <p:spPr>
            <a:xfrm>
              <a:off x="6258000" y="3070825"/>
              <a:ext cx="15425" cy="20050"/>
            </a:xfrm>
            <a:custGeom>
              <a:rect b="b" l="l" r="r" t="t"/>
              <a:pathLst>
                <a:path extrusionOk="0" h="802" w="617">
                  <a:moveTo>
                    <a:pt x="339" y="1"/>
                  </a:moveTo>
                  <a:cubicBezTo>
                    <a:pt x="308" y="1"/>
                    <a:pt x="247" y="31"/>
                    <a:pt x="185" y="124"/>
                  </a:cubicBezTo>
                  <a:cubicBezTo>
                    <a:pt x="154" y="155"/>
                    <a:pt x="93" y="216"/>
                    <a:pt x="62" y="247"/>
                  </a:cubicBezTo>
                  <a:cubicBezTo>
                    <a:pt x="0" y="401"/>
                    <a:pt x="0" y="555"/>
                    <a:pt x="93" y="678"/>
                  </a:cubicBezTo>
                  <a:cubicBezTo>
                    <a:pt x="154" y="771"/>
                    <a:pt x="247" y="802"/>
                    <a:pt x="308" y="802"/>
                  </a:cubicBezTo>
                  <a:lnTo>
                    <a:pt x="370" y="802"/>
                  </a:lnTo>
                  <a:cubicBezTo>
                    <a:pt x="493" y="771"/>
                    <a:pt x="555" y="678"/>
                    <a:pt x="585" y="555"/>
                  </a:cubicBezTo>
                  <a:cubicBezTo>
                    <a:pt x="585" y="539"/>
                    <a:pt x="585" y="513"/>
                    <a:pt x="585" y="493"/>
                  </a:cubicBezTo>
                  <a:cubicBezTo>
                    <a:pt x="616" y="309"/>
                    <a:pt x="555" y="185"/>
                    <a:pt x="493" y="93"/>
                  </a:cubicBezTo>
                  <a:cubicBezTo>
                    <a:pt x="431" y="31"/>
                    <a:pt x="401" y="1"/>
                    <a:pt x="3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5"/>
            <p:cNvSpPr/>
            <p:nvPr/>
          </p:nvSpPr>
          <p:spPr>
            <a:xfrm>
              <a:off x="6173275" y="3128600"/>
              <a:ext cx="15425" cy="18500"/>
            </a:xfrm>
            <a:custGeom>
              <a:rect b="b" l="l" r="r" t="t"/>
              <a:pathLst>
                <a:path extrusionOk="0" h="740" w="617">
                  <a:moveTo>
                    <a:pt x="247" y="0"/>
                  </a:moveTo>
                  <a:cubicBezTo>
                    <a:pt x="124" y="93"/>
                    <a:pt x="31" y="216"/>
                    <a:pt x="31" y="370"/>
                  </a:cubicBezTo>
                  <a:cubicBezTo>
                    <a:pt x="0" y="524"/>
                    <a:pt x="62" y="647"/>
                    <a:pt x="185" y="739"/>
                  </a:cubicBezTo>
                  <a:lnTo>
                    <a:pt x="339" y="739"/>
                  </a:lnTo>
                  <a:cubicBezTo>
                    <a:pt x="401" y="739"/>
                    <a:pt x="432" y="709"/>
                    <a:pt x="462" y="678"/>
                  </a:cubicBezTo>
                  <a:cubicBezTo>
                    <a:pt x="616" y="493"/>
                    <a:pt x="586" y="154"/>
                    <a:pt x="401" y="31"/>
                  </a:cubicBezTo>
                  <a:lnTo>
                    <a:pt x="30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5"/>
            <p:cNvSpPr/>
            <p:nvPr/>
          </p:nvSpPr>
          <p:spPr>
            <a:xfrm>
              <a:off x="6158625" y="3083925"/>
              <a:ext cx="13900" cy="18500"/>
            </a:xfrm>
            <a:custGeom>
              <a:rect b="b" l="l" r="r" t="t"/>
              <a:pathLst>
                <a:path extrusionOk="0" h="740" w="556">
                  <a:moveTo>
                    <a:pt x="340" y="0"/>
                  </a:moveTo>
                  <a:cubicBezTo>
                    <a:pt x="278" y="0"/>
                    <a:pt x="217" y="31"/>
                    <a:pt x="155" y="93"/>
                  </a:cubicBezTo>
                  <a:lnTo>
                    <a:pt x="93" y="185"/>
                  </a:lnTo>
                  <a:cubicBezTo>
                    <a:pt x="1" y="370"/>
                    <a:pt x="1" y="524"/>
                    <a:pt x="155" y="678"/>
                  </a:cubicBezTo>
                  <a:cubicBezTo>
                    <a:pt x="217" y="709"/>
                    <a:pt x="278" y="740"/>
                    <a:pt x="309" y="740"/>
                  </a:cubicBezTo>
                  <a:cubicBezTo>
                    <a:pt x="401" y="740"/>
                    <a:pt x="494" y="678"/>
                    <a:pt x="525" y="586"/>
                  </a:cubicBezTo>
                  <a:cubicBezTo>
                    <a:pt x="556" y="524"/>
                    <a:pt x="556" y="432"/>
                    <a:pt x="556" y="401"/>
                  </a:cubicBezTo>
                  <a:cubicBezTo>
                    <a:pt x="556" y="278"/>
                    <a:pt x="556" y="185"/>
                    <a:pt x="494" y="124"/>
                  </a:cubicBezTo>
                  <a:cubicBezTo>
                    <a:pt x="463" y="31"/>
                    <a:pt x="401" y="0"/>
                    <a:pt x="3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5"/>
            <p:cNvSpPr/>
            <p:nvPr/>
          </p:nvSpPr>
          <p:spPr>
            <a:xfrm>
              <a:off x="6134750" y="3110875"/>
              <a:ext cx="14675" cy="19275"/>
            </a:xfrm>
            <a:custGeom>
              <a:rect b="b" l="l" r="r" t="t"/>
              <a:pathLst>
                <a:path extrusionOk="0" h="771" w="587">
                  <a:moveTo>
                    <a:pt x="340" y="1"/>
                  </a:moveTo>
                  <a:cubicBezTo>
                    <a:pt x="309" y="1"/>
                    <a:pt x="247" y="31"/>
                    <a:pt x="186" y="124"/>
                  </a:cubicBezTo>
                  <a:lnTo>
                    <a:pt x="124" y="247"/>
                  </a:lnTo>
                  <a:cubicBezTo>
                    <a:pt x="1" y="432"/>
                    <a:pt x="63" y="617"/>
                    <a:pt x="247" y="740"/>
                  </a:cubicBezTo>
                  <a:cubicBezTo>
                    <a:pt x="278" y="740"/>
                    <a:pt x="309" y="771"/>
                    <a:pt x="340" y="771"/>
                  </a:cubicBezTo>
                  <a:cubicBezTo>
                    <a:pt x="401" y="771"/>
                    <a:pt x="463" y="740"/>
                    <a:pt x="525" y="678"/>
                  </a:cubicBezTo>
                  <a:cubicBezTo>
                    <a:pt x="555" y="586"/>
                    <a:pt x="586" y="493"/>
                    <a:pt x="586" y="370"/>
                  </a:cubicBezTo>
                  <a:cubicBezTo>
                    <a:pt x="586" y="278"/>
                    <a:pt x="555" y="185"/>
                    <a:pt x="494" y="93"/>
                  </a:cubicBezTo>
                  <a:cubicBezTo>
                    <a:pt x="463" y="31"/>
                    <a:pt x="401" y="1"/>
                    <a:pt x="3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5"/>
            <p:cNvSpPr/>
            <p:nvPr/>
          </p:nvSpPr>
          <p:spPr>
            <a:xfrm>
              <a:off x="6483650" y="3116275"/>
              <a:ext cx="124800" cy="610775"/>
            </a:xfrm>
            <a:custGeom>
              <a:rect b="b" l="l" r="r" t="t"/>
              <a:pathLst>
                <a:path extrusionOk="0" h="24431" w="4992">
                  <a:moveTo>
                    <a:pt x="740" y="0"/>
                  </a:moveTo>
                  <a:cubicBezTo>
                    <a:pt x="740" y="31"/>
                    <a:pt x="740" y="31"/>
                    <a:pt x="740" y="31"/>
                  </a:cubicBezTo>
                  <a:lnTo>
                    <a:pt x="709" y="31"/>
                  </a:lnTo>
                  <a:lnTo>
                    <a:pt x="678" y="62"/>
                  </a:lnTo>
                  <a:lnTo>
                    <a:pt x="771" y="185"/>
                  </a:lnTo>
                  <a:cubicBezTo>
                    <a:pt x="1387" y="955"/>
                    <a:pt x="1941" y="1787"/>
                    <a:pt x="2403" y="2650"/>
                  </a:cubicBezTo>
                  <a:cubicBezTo>
                    <a:pt x="2712" y="3235"/>
                    <a:pt x="3020" y="3851"/>
                    <a:pt x="3266" y="4498"/>
                  </a:cubicBezTo>
                  <a:cubicBezTo>
                    <a:pt x="3605" y="5299"/>
                    <a:pt x="3882" y="6131"/>
                    <a:pt x="4098" y="6963"/>
                  </a:cubicBezTo>
                  <a:cubicBezTo>
                    <a:pt x="4314" y="7794"/>
                    <a:pt x="4498" y="8626"/>
                    <a:pt x="4591" y="9489"/>
                  </a:cubicBezTo>
                  <a:cubicBezTo>
                    <a:pt x="4591" y="9674"/>
                    <a:pt x="4622" y="9858"/>
                    <a:pt x="4652" y="10013"/>
                  </a:cubicBezTo>
                  <a:cubicBezTo>
                    <a:pt x="4776" y="10690"/>
                    <a:pt x="4745" y="11368"/>
                    <a:pt x="4776" y="12046"/>
                  </a:cubicBezTo>
                  <a:cubicBezTo>
                    <a:pt x="4806" y="12354"/>
                    <a:pt x="4776" y="12662"/>
                    <a:pt x="4776" y="12970"/>
                  </a:cubicBezTo>
                  <a:cubicBezTo>
                    <a:pt x="4776" y="13771"/>
                    <a:pt x="4652" y="14572"/>
                    <a:pt x="4560" y="15342"/>
                  </a:cubicBezTo>
                  <a:cubicBezTo>
                    <a:pt x="4498" y="15773"/>
                    <a:pt x="4406" y="16205"/>
                    <a:pt x="4314" y="16636"/>
                  </a:cubicBezTo>
                  <a:cubicBezTo>
                    <a:pt x="4067" y="17807"/>
                    <a:pt x="3697" y="18916"/>
                    <a:pt x="3204" y="20025"/>
                  </a:cubicBezTo>
                  <a:cubicBezTo>
                    <a:pt x="2712" y="21072"/>
                    <a:pt x="2126" y="22058"/>
                    <a:pt x="1387" y="22951"/>
                  </a:cubicBezTo>
                  <a:cubicBezTo>
                    <a:pt x="1048" y="23321"/>
                    <a:pt x="709" y="23691"/>
                    <a:pt x="339" y="24030"/>
                  </a:cubicBezTo>
                  <a:cubicBezTo>
                    <a:pt x="216" y="24122"/>
                    <a:pt x="124" y="24245"/>
                    <a:pt x="1" y="24338"/>
                  </a:cubicBezTo>
                  <a:lnTo>
                    <a:pt x="31" y="24399"/>
                  </a:lnTo>
                  <a:lnTo>
                    <a:pt x="31" y="24430"/>
                  </a:lnTo>
                  <a:cubicBezTo>
                    <a:pt x="432" y="24153"/>
                    <a:pt x="771" y="23814"/>
                    <a:pt x="1079" y="23475"/>
                  </a:cubicBezTo>
                  <a:cubicBezTo>
                    <a:pt x="1664" y="22859"/>
                    <a:pt x="2157" y="22181"/>
                    <a:pt x="2588" y="21442"/>
                  </a:cubicBezTo>
                  <a:cubicBezTo>
                    <a:pt x="2866" y="21011"/>
                    <a:pt x="3112" y="20549"/>
                    <a:pt x="3328" y="20056"/>
                  </a:cubicBezTo>
                  <a:cubicBezTo>
                    <a:pt x="3605" y="19470"/>
                    <a:pt x="3851" y="18854"/>
                    <a:pt x="4036" y="18207"/>
                  </a:cubicBezTo>
                  <a:cubicBezTo>
                    <a:pt x="4314" y="17345"/>
                    <a:pt x="4529" y="16451"/>
                    <a:pt x="4683" y="15558"/>
                  </a:cubicBezTo>
                  <a:cubicBezTo>
                    <a:pt x="4714" y="15342"/>
                    <a:pt x="4745" y="15126"/>
                    <a:pt x="4776" y="14911"/>
                  </a:cubicBezTo>
                  <a:cubicBezTo>
                    <a:pt x="4899" y="13771"/>
                    <a:pt x="4991" y="12631"/>
                    <a:pt x="4899" y="11460"/>
                  </a:cubicBezTo>
                  <a:cubicBezTo>
                    <a:pt x="4899" y="11368"/>
                    <a:pt x="4899" y="11245"/>
                    <a:pt x="4899" y="11152"/>
                  </a:cubicBezTo>
                  <a:cubicBezTo>
                    <a:pt x="4899" y="10444"/>
                    <a:pt x="4776" y="9735"/>
                    <a:pt x="4683" y="9057"/>
                  </a:cubicBezTo>
                  <a:cubicBezTo>
                    <a:pt x="4560" y="8195"/>
                    <a:pt x="4344" y="7332"/>
                    <a:pt x="4129" y="6470"/>
                  </a:cubicBezTo>
                  <a:cubicBezTo>
                    <a:pt x="3728" y="5176"/>
                    <a:pt x="3235" y="3944"/>
                    <a:pt x="2619" y="2742"/>
                  </a:cubicBezTo>
                  <a:cubicBezTo>
                    <a:pt x="2280" y="2126"/>
                    <a:pt x="1941" y="1541"/>
                    <a:pt x="1510" y="986"/>
                  </a:cubicBezTo>
                  <a:cubicBezTo>
                    <a:pt x="1356" y="770"/>
                    <a:pt x="1202" y="555"/>
                    <a:pt x="1048" y="339"/>
                  </a:cubicBezTo>
                  <a:cubicBezTo>
                    <a:pt x="956" y="216"/>
                    <a:pt x="894" y="93"/>
                    <a:pt x="7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5"/>
            <p:cNvSpPr/>
            <p:nvPr/>
          </p:nvSpPr>
          <p:spPr>
            <a:xfrm>
              <a:off x="6477500" y="3091625"/>
              <a:ext cx="24650" cy="25425"/>
            </a:xfrm>
            <a:custGeom>
              <a:rect b="b" l="l" r="r" t="t"/>
              <a:pathLst>
                <a:path extrusionOk="0" h="1017" w="986">
                  <a:moveTo>
                    <a:pt x="62" y="0"/>
                  </a:moveTo>
                  <a:lnTo>
                    <a:pt x="31" y="31"/>
                  </a:lnTo>
                  <a:lnTo>
                    <a:pt x="0" y="62"/>
                  </a:lnTo>
                  <a:cubicBezTo>
                    <a:pt x="308" y="370"/>
                    <a:pt x="585" y="709"/>
                    <a:pt x="893" y="1017"/>
                  </a:cubicBezTo>
                  <a:lnTo>
                    <a:pt x="986" y="1017"/>
                  </a:lnTo>
                  <a:cubicBezTo>
                    <a:pt x="986" y="1017"/>
                    <a:pt x="986" y="1017"/>
                    <a:pt x="986" y="986"/>
                  </a:cubicBezTo>
                  <a:cubicBezTo>
                    <a:pt x="770" y="678"/>
                    <a:pt x="308" y="185"/>
                    <a:pt x="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5"/>
            <p:cNvSpPr/>
            <p:nvPr/>
          </p:nvSpPr>
          <p:spPr>
            <a:xfrm>
              <a:off x="6461325" y="3732400"/>
              <a:ext cx="13875" cy="10825"/>
            </a:xfrm>
            <a:custGeom>
              <a:rect b="b" l="l" r="r" t="t"/>
              <a:pathLst>
                <a:path extrusionOk="0" h="433" w="555">
                  <a:moveTo>
                    <a:pt x="493" y="1"/>
                  </a:moveTo>
                  <a:cubicBezTo>
                    <a:pt x="462" y="1"/>
                    <a:pt x="431" y="1"/>
                    <a:pt x="401" y="32"/>
                  </a:cubicBezTo>
                  <a:cubicBezTo>
                    <a:pt x="339" y="93"/>
                    <a:pt x="247" y="155"/>
                    <a:pt x="154" y="217"/>
                  </a:cubicBezTo>
                  <a:cubicBezTo>
                    <a:pt x="123" y="309"/>
                    <a:pt x="0" y="309"/>
                    <a:pt x="0" y="401"/>
                  </a:cubicBezTo>
                  <a:lnTo>
                    <a:pt x="31" y="401"/>
                  </a:lnTo>
                  <a:lnTo>
                    <a:pt x="62" y="432"/>
                  </a:lnTo>
                  <a:cubicBezTo>
                    <a:pt x="216" y="340"/>
                    <a:pt x="401" y="217"/>
                    <a:pt x="555" y="93"/>
                  </a:cubicBezTo>
                  <a:lnTo>
                    <a:pt x="555" y="32"/>
                  </a:lnTo>
                  <a:lnTo>
                    <a:pt x="5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5"/>
            <p:cNvSpPr/>
            <p:nvPr/>
          </p:nvSpPr>
          <p:spPr>
            <a:xfrm>
              <a:off x="6474400" y="3725475"/>
              <a:ext cx="10050" cy="8500"/>
            </a:xfrm>
            <a:custGeom>
              <a:rect b="b" l="l" r="r" t="t"/>
              <a:pathLst>
                <a:path extrusionOk="0" h="340" w="402">
                  <a:moveTo>
                    <a:pt x="371" y="1"/>
                  </a:moveTo>
                  <a:cubicBezTo>
                    <a:pt x="217" y="62"/>
                    <a:pt x="93" y="124"/>
                    <a:pt x="32" y="278"/>
                  </a:cubicBezTo>
                  <a:lnTo>
                    <a:pt x="1" y="278"/>
                  </a:lnTo>
                  <a:lnTo>
                    <a:pt x="32" y="309"/>
                  </a:lnTo>
                  <a:lnTo>
                    <a:pt x="62" y="340"/>
                  </a:lnTo>
                  <a:cubicBezTo>
                    <a:pt x="186" y="278"/>
                    <a:pt x="340" y="216"/>
                    <a:pt x="401" y="62"/>
                  </a:cubicBezTo>
                  <a:lnTo>
                    <a:pt x="401" y="31"/>
                  </a:lnTo>
                  <a:lnTo>
                    <a:pt x="3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5"/>
            <p:cNvSpPr/>
            <p:nvPr/>
          </p:nvSpPr>
          <p:spPr>
            <a:xfrm>
              <a:off x="6112425" y="3366575"/>
              <a:ext cx="42375" cy="52400"/>
            </a:xfrm>
            <a:custGeom>
              <a:rect b="b" l="l" r="r" t="t"/>
              <a:pathLst>
                <a:path extrusionOk="0" h="2096" w="1695">
                  <a:moveTo>
                    <a:pt x="432" y="771"/>
                  </a:moveTo>
                  <a:cubicBezTo>
                    <a:pt x="555" y="801"/>
                    <a:pt x="617" y="894"/>
                    <a:pt x="678" y="1017"/>
                  </a:cubicBezTo>
                  <a:cubicBezTo>
                    <a:pt x="740" y="1140"/>
                    <a:pt x="740" y="1264"/>
                    <a:pt x="709" y="1387"/>
                  </a:cubicBezTo>
                  <a:cubicBezTo>
                    <a:pt x="709" y="1448"/>
                    <a:pt x="678" y="1448"/>
                    <a:pt x="617" y="1448"/>
                  </a:cubicBezTo>
                  <a:lnTo>
                    <a:pt x="524" y="1448"/>
                  </a:lnTo>
                  <a:cubicBezTo>
                    <a:pt x="432" y="1387"/>
                    <a:pt x="401" y="1264"/>
                    <a:pt x="370" y="1140"/>
                  </a:cubicBezTo>
                  <a:cubicBezTo>
                    <a:pt x="309" y="1017"/>
                    <a:pt x="309" y="863"/>
                    <a:pt x="432" y="771"/>
                  </a:cubicBezTo>
                  <a:close/>
                  <a:moveTo>
                    <a:pt x="832" y="216"/>
                  </a:moveTo>
                  <a:cubicBezTo>
                    <a:pt x="863" y="216"/>
                    <a:pt x="894" y="216"/>
                    <a:pt x="925" y="247"/>
                  </a:cubicBezTo>
                  <a:cubicBezTo>
                    <a:pt x="1048" y="309"/>
                    <a:pt x="1171" y="401"/>
                    <a:pt x="1233" y="524"/>
                  </a:cubicBezTo>
                  <a:cubicBezTo>
                    <a:pt x="1294" y="678"/>
                    <a:pt x="1325" y="863"/>
                    <a:pt x="1387" y="1048"/>
                  </a:cubicBezTo>
                  <a:lnTo>
                    <a:pt x="1356" y="1079"/>
                  </a:lnTo>
                  <a:cubicBezTo>
                    <a:pt x="1233" y="1233"/>
                    <a:pt x="1264" y="1448"/>
                    <a:pt x="1140" y="1633"/>
                  </a:cubicBezTo>
                  <a:cubicBezTo>
                    <a:pt x="925" y="1541"/>
                    <a:pt x="832" y="1387"/>
                    <a:pt x="894" y="1140"/>
                  </a:cubicBezTo>
                  <a:cubicBezTo>
                    <a:pt x="956" y="956"/>
                    <a:pt x="894" y="771"/>
                    <a:pt x="709" y="647"/>
                  </a:cubicBezTo>
                  <a:cubicBezTo>
                    <a:pt x="586" y="555"/>
                    <a:pt x="586" y="524"/>
                    <a:pt x="617" y="370"/>
                  </a:cubicBezTo>
                  <a:cubicBezTo>
                    <a:pt x="678" y="278"/>
                    <a:pt x="740" y="216"/>
                    <a:pt x="832" y="216"/>
                  </a:cubicBezTo>
                  <a:close/>
                  <a:moveTo>
                    <a:pt x="894" y="1"/>
                  </a:moveTo>
                  <a:cubicBezTo>
                    <a:pt x="771" y="1"/>
                    <a:pt x="648" y="62"/>
                    <a:pt x="524" y="155"/>
                  </a:cubicBezTo>
                  <a:cubicBezTo>
                    <a:pt x="463" y="185"/>
                    <a:pt x="432" y="247"/>
                    <a:pt x="370" y="278"/>
                  </a:cubicBezTo>
                  <a:cubicBezTo>
                    <a:pt x="370" y="278"/>
                    <a:pt x="339" y="309"/>
                    <a:pt x="339" y="309"/>
                  </a:cubicBezTo>
                  <a:cubicBezTo>
                    <a:pt x="339" y="309"/>
                    <a:pt x="309" y="278"/>
                    <a:pt x="309" y="278"/>
                  </a:cubicBezTo>
                  <a:cubicBezTo>
                    <a:pt x="278" y="247"/>
                    <a:pt x="278" y="247"/>
                    <a:pt x="247" y="247"/>
                  </a:cubicBezTo>
                  <a:cubicBezTo>
                    <a:pt x="247" y="216"/>
                    <a:pt x="216" y="216"/>
                    <a:pt x="216" y="216"/>
                  </a:cubicBezTo>
                  <a:cubicBezTo>
                    <a:pt x="185" y="216"/>
                    <a:pt x="155" y="247"/>
                    <a:pt x="155" y="278"/>
                  </a:cubicBezTo>
                  <a:cubicBezTo>
                    <a:pt x="62" y="524"/>
                    <a:pt x="1" y="801"/>
                    <a:pt x="31" y="1079"/>
                  </a:cubicBezTo>
                  <a:cubicBezTo>
                    <a:pt x="31" y="1202"/>
                    <a:pt x="62" y="1356"/>
                    <a:pt x="93" y="1479"/>
                  </a:cubicBezTo>
                  <a:cubicBezTo>
                    <a:pt x="155" y="1602"/>
                    <a:pt x="216" y="1695"/>
                    <a:pt x="247" y="1818"/>
                  </a:cubicBezTo>
                  <a:lnTo>
                    <a:pt x="339" y="1849"/>
                  </a:lnTo>
                  <a:lnTo>
                    <a:pt x="370" y="1849"/>
                  </a:lnTo>
                  <a:cubicBezTo>
                    <a:pt x="401" y="1818"/>
                    <a:pt x="401" y="1787"/>
                    <a:pt x="432" y="1787"/>
                  </a:cubicBezTo>
                  <a:cubicBezTo>
                    <a:pt x="432" y="1787"/>
                    <a:pt x="463" y="1787"/>
                    <a:pt x="463" y="1818"/>
                  </a:cubicBezTo>
                  <a:cubicBezTo>
                    <a:pt x="555" y="1849"/>
                    <a:pt x="617" y="1941"/>
                    <a:pt x="678" y="2003"/>
                  </a:cubicBezTo>
                  <a:cubicBezTo>
                    <a:pt x="802" y="2065"/>
                    <a:pt x="894" y="2095"/>
                    <a:pt x="986" y="2095"/>
                  </a:cubicBezTo>
                  <a:cubicBezTo>
                    <a:pt x="1110" y="2095"/>
                    <a:pt x="1233" y="2034"/>
                    <a:pt x="1356" y="1911"/>
                  </a:cubicBezTo>
                  <a:cubicBezTo>
                    <a:pt x="1418" y="1849"/>
                    <a:pt x="1448" y="1787"/>
                    <a:pt x="1510" y="1726"/>
                  </a:cubicBezTo>
                  <a:cubicBezTo>
                    <a:pt x="1633" y="1387"/>
                    <a:pt x="1695" y="1048"/>
                    <a:pt x="1572" y="678"/>
                  </a:cubicBezTo>
                  <a:cubicBezTo>
                    <a:pt x="1541" y="524"/>
                    <a:pt x="1387" y="432"/>
                    <a:pt x="1418" y="309"/>
                  </a:cubicBezTo>
                  <a:cubicBezTo>
                    <a:pt x="1325" y="247"/>
                    <a:pt x="1294" y="155"/>
                    <a:pt x="1202" y="124"/>
                  </a:cubicBezTo>
                  <a:cubicBezTo>
                    <a:pt x="1079" y="31"/>
                    <a:pt x="986" y="1"/>
                    <a:pt x="89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5"/>
            <p:cNvSpPr/>
            <p:nvPr/>
          </p:nvSpPr>
          <p:spPr>
            <a:xfrm>
              <a:off x="6117825" y="3368875"/>
              <a:ext cx="4650" cy="3875"/>
            </a:xfrm>
            <a:custGeom>
              <a:rect b="b" l="l" r="r" t="t"/>
              <a:pathLst>
                <a:path extrusionOk="0" h="155" w="186">
                  <a:moveTo>
                    <a:pt x="123" y="1"/>
                  </a:moveTo>
                  <a:lnTo>
                    <a:pt x="123" y="1"/>
                  </a:lnTo>
                  <a:cubicBezTo>
                    <a:pt x="0" y="32"/>
                    <a:pt x="0" y="93"/>
                    <a:pt x="31" y="155"/>
                  </a:cubicBezTo>
                  <a:cubicBezTo>
                    <a:pt x="154" y="124"/>
                    <a:pt x="185" y="93"/>
                    <a:pt x="1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5"/>
            <p:cNvSpPr/>
            <p:nvPr/>
          </p:nvSpPr>
          <p:spPr>
            <a:xfrm>
              <a:off x="6120125" y="3366575"/>
              <a:ext cx="3100" cy="3100"/>
            </a:xfrm>
            <a:custGeom>
              <a:rect b="b" l="l" r="r" t="t"/>
              <a:pathLst>
                <a:path extrusionOk="0" h="124" w="124">
                  <a:moveTo>
                    <a:pt x="62" y="1"/>
                  </a:moveTo>
                  <a:cubicBezTo>
                    <a:pt x="1" y="1"/>
                    <a:pt x="31" y="62"/>
                    <a:pt x="31" y="93"/>
                  </a:cubicBezTo>
                  <a:cubicBezTo>
                    <a:pt x="62" y="93"/>
                    <a:pt x="62" y="124"/>
                    <a:pt x="93" y="124"/>
                  </a:cubicBezTo>
                  <a:cubicBezTo>
                    <a:pt x="124" y="124"/>
                    <a:pt x="124" y="93"/>
                    <a:pt x="124" y="31"/>
                  </a:cubicBezTo>
                  <a:cubicBezTo>
                    <a:pt x="93" y="31"/>
                    <a:pt x="93" y="1"/>
                    <a:pt x="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5"/>
            <p:cNvSpPr/>
            <p:nvPr/>
          </p:nvSpPr>
          <p:spPr>
            <a:xfrm>
              <a:off x="6452075" y="3742425"/>
              <a:ext cx="10025" cy="6175"/>
            </a:xfrm>
            <a:custGeom>
              <a:rect b="b" l="l" r="r" t="t"/>
              <a:pathLst>
                <a:path extrusionOk="0" h="247" w="401">
                  <a:moveTo>
                    <a:pt x="370" y="0"/>
                  </a:moveTo>
                  <a:cubicBezTo>
                    <a:pt x="216" y="31"/>
                    <a:pt x="93" y="93"/>
                    <a:pt x="0" y="216"/>
                  </a:cubicBezTo>
                  <a:cubicBezTo>
                    <a:pt x="0" y="216"/>
                    <a:pt x="0" y="247"/>
                    <a:pt x="0" y="247"/>
                  </a:cubicBezTo>
                  <a:lnTo>
                    <a:pt x="154" y="247"/>
                  </a:lnTo>
                  <a:cubicBezTo>
                    <a:pt x="216" y="185"/>
                    <a:pt x="309" y="124"/>
                    <a:pt x="370" y="93"/>
                  </a:cubicBezTo>
                  <a:lnTo>
                    <a:pt x="4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5"/>
            <p:cNvSpPr/>
            <p:nvPr/>
          </p:nvSpPr>
          <p:spPr>
            <a:xfrm>
              <a:off x="5530950" y="3408925"/>
              <a:ext cx="6175" cy="3875"/>
            </a:xfrm>
            <a:custGeom>
              <a:rect b="b" l="l" r="r" t="t"/>
              <a:pathLst>
                <a:path extrusionOk="0" h="155" w="247">
                  <a:moveTo>
                    <a:pt x="154" y="1"/>
                  </a:moveTo>
                  <a:cubicBezTo>
                    <a:pt x="93" y="1"/>
                    <a:pt x="31" y="1"/>
                    <a:pt x="0" y="63"/>
                  </a:cubicBezTo>
                  <a:lnTo>
                    <a:pt x="123" y="155"/>
                  </a:lnTo>
                  <a:lnTo>
                    <a:pt x="185" y="124"/>
                  </a:lnTo>
                  <a:cubicBezTo>
                    <a:pt x="216" y="93"/>
                    <a:pt x="247" y="93"/>
                    <a:pt x="247" y="32"/>
                  </a:cubicBezTo>
                  <a:lnTo>
                    <a:pt x="18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5"/>
            <p:cNvSpPr/>
            <p:nvPr/>
          </p:nvSpPr>
          <p:spPr>
            <a:xfrm>
              <a:off x="5982275" y="3167100"/>
              <a:ext cx="7725" cy="4650"/>
            </a:xfrm>
            <a:custGeom>
              <a:rect b="b" l="l" r="r" t="t"/>
              <a:pathLst>
                <a:path extrusionOk="0" h="186" w="309">
                  <a:moveTo>
                    <a:pt x="185" y="0"/>
                  </a:moveTo>
                  <a:cubicBezTo>
                    <a:pt x="123" y="0"/>
                    <a:pt x="62" y="31"/>
                    <a:pt x="0" y="124"/>
                  </a:cubicBezTo>
                  <a:cubicBezTo>
                    <a:pt x="0" y="124"/>
                    <a:pt x="0" y="154"/>
                    <a:pt x="0" y="154"/>
                  </a:cubicBezTo>
                  <a:lnTo>
                    <a:pt x="0" y="185"/>
                  </a:lnTo>
                  <a:lnTo>
                    <a:pt x="308" y="154"/>
                  </a:lnTo>
                  <a:lnTo>
                    <a:pt x="308" y="124"/>
                  </a:lnTo>
                  <a:lnTo>
                    <a:pt x="308" y="62"/>
                  </a:lnTo>
                  <a:cubicBezTo>
                    <a:pt x="247" y="31"/>
                    <a:pt x="216" y="0"/>
                    <a:pt x="1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5"/>
            <p:cNvSpPr/>
            <p:nvPr/>
          </p:nvSpPr>
          <p:spPr>
            <a:xfrm>
              <a:off x="5810525" y="2442350"/>
              <a:ext cx="23900" cy="30075"/>
            </a:xfrm>
            <a:custGeom>
              <a:rect b="b" l="l" r="r" t="t"/>
              <a:pathLst>
                <a:path extrusionOk="0" h="1203" w="956">
                  <a:moveTo>
                    <a:pt x="493" y="155"/>
                  </a:moveTo>
                  <a:cubicBezTo>
                    <a:pt x="555" y="186"/>
                    <a:pt x="616" y="217"/>
                    <a:pt x="616" y="278"/>
                  </a:cubicBezTo>
                  <a:cubicBezTo>
                    <a:pt x="678" y="494"/>
                    <a:pt x="647" y="710"/>
                    <a:pt x="493" y="894"/>
                  </a:cubicBezTo>
                  <a:lnTo>
                    <a:pt x="401" y="925"/>
                  </a:lnTo>
                  <a:cubicBezTo>
                    <a:pt x="339" y="894"/>
                    <a:pt x="339" y="833"/>
                    <a:pt x="339" y="802"/>
                  </a:cubicBezTo>
                  <a:cubicBezTo>
                    <a:pt x="154" y="740"/>
                    <a:pt x="154" y="740"/>
                    <a:pt x="154" y="617"/>
                  </a:cubicBezTo>
                  <a:cubicBezTo>
                    <a:pt x="154" y="586"/>
                    <a:pt x="154" y="525"/>
                    <a:pt x="185" y="463"/>
                  </a:cubicBezTo>
                  <a:cubicBezTo>
                    <a:pt x="185" y="432"/>
                    <a:pt x="216" y="401"/>
                    <a:pt x="277" y="401"/>
                  </a:cubicBezTo>
                  <a:lnTo>
                    <a:pt x="339" y="463"/>
                  </a:lnTo>
                  <a:cubicBezTo>
                    <a:pt x="339" y="586"/>
                    <a:pt x="339" y="679"/>
                    <a:pt x="339" y="771"/>
                  </a:cubicBezTo>
                  <a:cubicBezTo>
                    <a:pt x="432" y="648"/>
                    <a:pt x="524" y="525"/>
                    <a:pt x="401" y="340"/>
                  </a:cubicBezTo>
                  <a:lnTo>
                    <a:pt x="370" y="278"/>
                  </a:lnTo>
                  <a:cubicBezTo>
                    <a:pt x="370" y="217"/>
                    <a:pt x="432" y="155"/>
                    <a:pt x="462" y="155"/>
                  </a:cubicBezTo>
                  <a:close/>
                  <a:moveTo>
                    <a:pt x="370" y="1"/>
                  </a:moveTo>
                  <a:cubicBezTo>
                    <a:pt x="247" y="93"/>
                    <a:pt x="154" y="217"/>
                    <a:pt x="93" y="340"/>
                  </a:cubicBezTo>
                  <a:cubicBezTo>
                    <a:pt x="62" y="432"/>
                    <a:pt x="31" y="525"/>
                    <a:pt x="31" y="617"/>
                  </a:cubicBezTo>
                  <a:cubicBezTo>
                    <a:pt x="0" y="1048"/>
                    <a:pt x="185" y="1172"/>
                    <a:pt x="586" y="1202"/>
                  </a:cubicBezTo>
                  <a:lnTo>
                    <a:pt x="616" y="1202"/>
                  </a:lnTo>
                  <a:cubicBezTo>
                    <a:pt x="647" y="1202"/>
                    <a:pt x="678" y="1172"/>
                    <a:pt x="740" y="1110"/>
                  </a:cubicBezTo>
                  <a:cubicBezTo>
                    <a:pt x="863" y="987"/>
                    <a:pt x="955" y="802"/>
                    <a:pt x="924" y="617"/>
                  </a:cubicBezTo>
                  <a:cubicBezTo>
                    <a:pt x="955" y="432"/>
                    <a:pt x="894" y="309"/>
                    <a:pt x="801" y="186"/>
                  </a:cubicBezTo>
                  <a:cubicBezTo>
                    <a:pt x="770" y="63"/>
                    <a:pt x="586" y="1"/>
                    <a:pt x="46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5"/>
            <p:cNvSpPr/>
            <p:nvPr/>
          </p:nvSpPr>
          <p:spPr>
            <a:xfrm>
              <a:off x="6156325" y="3485950"/>
              <a:ext cx="3100" cy="2350"/>
            </a:xfrm>
            <a:custGeom>
              <a:rect b="b" l="l" r="r" t="t"/>
              <a:pathLst>
                <a:path extrusionOk="0" h="94" w="124">
                  <a:moveTo>
                    <a:pt x="124" y="1"/>
                  </a:moveTo>
                  <a:cubicBezTo>
                    <a:pt x="62" y="1"/>
                    <a:pt x="1" y="1"/>
                    <a:pt x="31" y="93"/>
                  </a:cubicBezTo>
                  <a:lnTo>
                    <a:pt x="124" y="93"/>
                  </a:lnTo>
                  <a:lnTo>
                    <a:pt x="124" y="31"/>
                  </a:lnTo>
                  <a:lnTo>
                    <a:pt x="1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5"/>
            <p:cNvSpPr/>
            <p:nvPr/>
          </p:nvSpPr>
          <p:spPr>
            <a:xfrm>
              <a:off x="6345025" y="3331150"/>
              <a:ext cx="25425" cy="29300"/>
            </a:xfrm>
            <a:custGeom>
              <a:rect b="b" l="l" r="r" t="t"/>
              <a:pathLst>
                <a:path extrusionOk="0" h="1172" w="1017">
                  <a:moveTo>
                    <a:pt x="740" y="0"/>
                  </a:moveTo>
                  <a:cubicBezTo>
                    <a:pt x="709" y="0"/>
                    <a:pt x="678" y="0"/>
                    <a:pt x="678" y="31"/>
                  </a:cubicBezTo>
                  <a:cubicBezTo>
                    <a:pt x="647" y="93"/>
                    <a:pt x="616" y="124"/>
                    <a:pt x="555" y="124"/>
                  </a:cubicBezTo>
                  <a:lnTo>
                    <a:pt x="462" y="124"/>
                  </a:lnTo>
                  <a:cubicBezTo>
                    <a:pt x="278" y="124"/>
                    <a:pt x="124" y="216"/>
                    <a:pt x="93" y="370"/>
                  </a:cubicBezTo>
                  <a:cubicBezTo>
                    <a:pt x="0" y="647"/>
                    <a:pt x="31" y="894"/>
                    <a:pt x="278" y="1079"/>
                  </a:cubicBezTo>
                  <a:cubicBezTo>
                    <a:pt x="339" y="1140"/>
                    <a:pt x="401" y="1171"/>
                    <a:pt x="462" y="1171"/>
                  </a:cubicBezTo>
                  <a:cubicBezTo>
                    <a:pt x="524" y="1171"/>
                    <a:pt x="616" y="1109"/>
                    <a:pt x="678" y="1017"/>
                  </a:cubicBezTo>
                  <a:lnTo>
                    <a:pt x="678" y="986"/>
                  </a:lnTo>
                  <a:lnTo>
                    <a:pt x="647" y="986"/>
                  </a:lnTo>
                  <a:cubicBezTo>
                    <a:pt x="647" y="986"/>
                    <a:pt x="647" y="955"/>
                    <a:pt x="647" y="955"/>
                  </a:cubicBezTo>
                  <a:cubicBezTo>
                    <a:pt x="493" y="955"/>
                    <a:pt x="462" y="955"/>
                    <a:pt x="493" y="863"/>
                  </a:cubicBezTo>
                  <a:cubicBezTo>
                    <a:pt x="524" y="678"/>
                    <a:pt x="462" y="586"/>
                    <a:pt x="339" y="493"/>
                  </a:cubicBezTo>
                  <a:lnTo>
                    <a:pt x="339" y="401"/>
                  </a:lnTo>
                  <a:cubicBezTo>
                    <a:pt x="339" y="339"/>
                    <a:pt x="401" y="278"/>
                    <a:pt x="493" y="278"/>
                  </a:cubicBezTo>
                  <a:cubicBezTo>
                    <a:pt x="555" y="278"/>
                    <a:pt x="616" y="339"/>
                    <a:pt x="647" y="370"/>
                  </a:cubicBezTo>
                  <a:cubicBezTo>
                    <a:pt x="740" y="586"/>
                    <a:pt x="678" y="771"/>
                    <a:pt x="647" y="955"/>
                  </a:cubicBezTo>
                  <a:lnTo>
                    <a:pt x="678" y="986"/>
                  </a:lnTo>
                  <a:lnTo>
                    <a:pt x="709" y="1017"/>
                  </a:lnTo>
                  <a:cubicBezTo>
                    <a:pt x="863" y="925"/>
                    <a:pt x="832" y="709"/>
                    <a:pt x="1017" y="647"/>
                  </a:cubicBezTo>
                  <a:lnTo>
                    <a:pt x="1017" y="555"/>
                  </a:lnTo>
                  <a:cubicBezTo>
                    <a:pt x="986" y="370"/>
                    <a:pt x="924" y="185"/>
                    <a:pt x="801" y="31"/>
                  </a:cubicBezTo>
                  <a:cubicBezTo>
                    <a:pt x="770" y="31"/>
                    <a:pt x="740" y="0"/>
                    <a:pt x="7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5"/>
            <p:cNvSpPr/>
            <p:nvPr/>
          </p:nvSpPr>
          <p:spPr>
            <a:xfrm>
              <a:off x="6295725" y="3519075"/>
              <a:ext cx="26225" cy="33900"/>
            </a:xfrm>
            <a:custGeom>
              <a:rect b="b" l="l" r="r" t="t"/>
              <a:pathLst>
                <a:path extrusionOk="0" h="1356" w="1049">
                  <a:moveTo>
                    <a:pt x="555" y="462"/>
                  </a:moveTo>
                  <a:cubicBezTo>
                    <a:pt x="678" y="555"/>
                    <a:pt x="678" y="647"/>
                    <a:pt x="709" y="770"/>
                  </a:cubicBezTo>
                  <a:cubicBezTo>
                    <a:pt x="740" y="925"/>
                    <a:pt x="678" y="1048"/>
                    <a:pt x="678" y="1171"/>
                  </a:cubicBezTo>
                  <a:cubicBezTo>
                    <a:pt x="678" y="1079"/>
                    <a:pt x="586" y="986"/>
                    <a:pt x="555" y="894"/>
                  </a:cubicBezTo>
                  <a:cubicBezTo>
                    <a:pt x="524" y="770"/>
                    <a:pt x="463" y="678"/>
                    <a:pt x="432" y="586"/>
                  </a:cubicBezTo>
                  <a:lnTo>
                    <a:pt x="432" y="493"/>
                  </a:lnTo>
                  <a:lnTo>
                    <a:pt x="555" y="462"/>
                  </a:lnTo>
                  <a:close/>
                  <a:moveTo>
                    <a:pt x="401" y="0"/>
                  </a:moveTo>
                  <a:cubicBezTo>
                    <a:pt x="340" y="0"/>
                    <a:pt x="278" y="62"/>
                    <a:pt x="309" y="154"/>
                  </a:cubicBezTo>
                  <a:cubicBezTo>
                    <a:pt x="309" y="247"/>
                    <a:pt x="278" y="308"/>
                    <a:pt x="216" y="401"/>
                  </a:cubicBezTo>
                  <a:cubicBezTo>
                    <a:pt x="1" y="678"/>
                    <a:pt x="62" y="1079"/>
                    <a:pt x="340" y="1294"/>
                  </a:cubicBezTo>
                  <a:cubicBezTo>
                    <a:pt x="401" y="1325"/>
                    <a:pt x="463" y="1356"/>
                    <a:pt x="494" y="1356"/>
                  </a:cubicBezTo>
                  <a:cubicBezTo>
                    <a:pt x="555" y="1356"/>
                    <a:pt x="648" y="1325"/>
                    <a:pt x="709" y="1233"/>
                  </a:cubicBezTo>
                  <a:lnTo>
                    <a:pt x="678" y="1171"/>
                  </a:lnTo>
                  <a:lnTo>
                    <a:pt x="678" y="1171"/>
                  </a:lnTo>
                  <a:cubicBezTo>
                    <a:pt x="740" y="1202"/>
                    <a:pt x="832" y="1233"/>
                    <a:pt x="894" y="1233"/>
                  </a:cubicBezTo>
                  <a:cubicBezTo>
                    <a:pt x="925" y="1233"/>
                    <a:pt x="925" y="1202"/>
                    <a:pt x="956" y="1202"/>
                  </a:cubicBezTo>
                  <a:cubicBezTo>
                    <a:pt x="1048" y="1171"/>
                    <a:pt x="1017" y="1017"/>
                    <a:pt x="1017" y="925"/>
                  </a:cubicBezTo>
                  <a:cubicBezTo>
                    <a:pt x="1048" y="678"/>
                    <a:pt x="956" y="462"/>
                    <a:pt x="832" y="278"/>
                  </a:cubicBezTo>
                  <a:cubicBezTo>
                    <a:pt x="740" y="154"/>
                    <a:pt x="617" y="62"/>
                    <a:pt x="4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5"/>
            <p:cNvSpPr/>
            <p:nvPr/>
          </p:nvSpPr>
          <p:spPr>
            <a:xfrm>
              <a:off x="6228725" y="3202525"/>
              <a:ext cx="23125" cy="30075"/>
            </a:xfrm>
            <a:custGeom>
              <a:rect b="b" l="l" r="r" t="t"/>
              <a:pathLst>
                <a:path extrusionOk="0" h="1203" w="925">
                  <a:moveTo>
                    <a:pt x="616" y="1038"/>
                  </a:moveTo>
                  <a:lnTo>
                    <a:pt x="586" y="1048"/>
                  </a:lnTo>
                  <a:lnTo>
                    <a:pt x="617" y="1048"/>
                  </a:lnTo>
                  <a:cubicBezTo>
                    <a:pt x="617" y="1045"/>
                    <a:pt x="616" y="1041"/>
                    <a:pt x="616" y="1038"/>
                  </a:cubicBezTo>
                  <a:close/>
                  <a:moveTo>
                    <a:pt x="586" y="1"/>
                  </a:moveTo>
                  <a:cubicBezTo>
                    <a:pt x="493" y="62"/>
                    <a:pt x="493" y="185"/>
                    <a:pt x="370" y="185"/>
                  </a:cubicBezTo>
                  <a:cubicBezTo>
                    <a:pt x="124" y="216"/>
                    <a:pt x="62" y="401"/>
                    <a:pt x="31" y="617"/>
                  </a:cubicBezTo>
                  <a:cubicBezTo>
                    <a:pt x="0" y="832"/>
                    <a:pt x="62" y="1017"/>
                    <a:pt x="247" y="1140"/>
                  </a:cubicBezTo>
                  <a:cubicBezTo>
                    <a:pt x="308" y="1171"/>
                    <a:pt x="339" y="1202"/>
                    <a:pt x="370" y="1202"/>
                  </a:cubicBezTo>
                  <a:cubicBezTo>
                    <a:pt x="432" y="1202"/>
                    <a:pt x="524" y="1140"/>
                    <a:pt x="586" y="1048"/>
                  </a:cubicBezTo>
                  <a:cubicBezTo>
                    <a:pt x="586" y="1017"/>
                    <a:pt x="555" y="1017"/>
                    <a:pt x="555" y="986"/>
                  </a:cubicBezTo>
                  <a:cubicBezTo>
                    <a:pt x="524" y="956"/>
                    <a:pt x="463" y="956"/>
                    <a:pt x="463" y="894"/>
                  </a:cubicBezTo>
                  <a:cubicBezTo>
                    <a:pt x="463" y="771"/>
                    <a:pt x="432" y="678"/>
                    <a:pt x="339" y="586"/>
                  </a:cubicBezTo>
                  <a:cubicBezTo>
                    <a:pt x="278" y="524"/>
                    <a:pt x="308" y="401"/>
                    <a:pt x="432" y="370"/>
                  </a:cubicBezTo>
                  <a:lnTo>
                    <a:pt x="463" y="370"/>
                  </a:lnTo>
                  <a:cubicBezTo>
                    <a:pt x="524" y="370"/>
                    <a:pt x="555" y="401"/>
                    <a:pt x="555" y="463"/>
                  </a:cubicBezTo>
                  <a:cubicBezTo>
                    <a:pt x="647" y="617"/>
                    <a:pt x="647" y="802"/>
                    <a:pt x="555" y="956"/>
                  </a:cubicBezTo>
                  <a:cubicBezTo>
                    <a:pt x="555" y="986"/>
                    <a:pt x="555" y="986"/>
                    <a:pt x="555" y="986"/>
                  </a:cubicBezTo>
                  <a:cubicBezTo>
                    <a:pt x="582" y="986"/>
                    <a:pt x="610" y="1011"/>
                    <a:pt x="616" y="1038"/>
                  </a:cubicBezTo>
                  <a:lnTo>
                    <a:pt x="616" y="1038"/>
                  </a:lnTo>
                  <a:lnTo>
                    <a:pt x="678" y="1017"/>
                  </a:lnTo>
                  <a:cubicBezTo>
                    <a:pt x="709" y="925"/>
                    <a:pt x="863" y="956"/>
                    <a:pt x="894" y="832"/>
                  </a:cubicBezTo>
                  <a:cubicBezTo>
                    <a:pt x="925" y="709"/>
                    <a:pt x="925" y="586"/>
                    <a:pt x="894" y="463"/>
                  </a:cubicBezTo>
                  <a:cubicBezTo>
                    <a:pt x="832" y="278"/>
                    <a:pt x="771" y="93"/>
                    <a:pt x="58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5"/>
            <p:cNvSpPr/>
            <p:nvPr/>
          </p:nvSpPr>
          <p:spPr>
            <a:xfrm>
              <a:off x="5981500" y="3178650"/>
              <a:ext cx="5425" cy="9275"/>
            </a:xfrm>
            <a:custGeom>
              <a:rect b="b" l="l" r="r" t="t"/>
              <a:pathLst>
                <a:path extrusionOk="0" h="371" w="217">
                  <a:moveTo>
                    <a:pt x="93" y="1"/>
                  </a:moveTo>
                  <a:lnTo>
                    <a:pt x="0" y="62"/>
                  </a:lnTo>
                  <a:cubicBezTo>
                    <a:pt x="0" y="124"/>
                    <a:pt x="31" y="185"/>
                    <a:pt x="31" y="216"/>
                  </a:cubicBezTo>
                  <a:cubicBezTo>
                    <a:pt x="62" y="278"/>
                    <a:pt x="62" y="370"/>
                    <a:pt x="124" y="370"/>
                  </a:cubicBezTo>
                  <a:lnTo>
                    <a:pt x="154" y="370"/>
                  </a:lnTo>
                  <a:cubicBezTo>
                    <a:pt x="216" y="370"/>
                    <a:pt x="216" y="247"/>
                    <a:pt x="216" y="185"/>
                  </a:cubicBezTo>
                  <a:cubicBezTo>
                    <a:pt x="185" y="124"/>
                    <a:pt x="185" y="62"/>
                    <a:pt x="154" y="31"/>
                  </a:cubicBezTo>
                  <a:lnTo>
                    <a:pt x="9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5"/>
            <p:cNvSpPr/>
            <p:nvPr/>
          </p:nvSpPr>
          <p:spPr>
            <a:xfrm>
              <a:off x="5966875" y="3144775"/>
              <a:ext cx="5400" cy="6175"/>
            </a:xfrm>
            <a:custGeom>
              <a:rect b="b" l="l" r="r" t="t"/>
              <a:pathLst>
                <a:path extrusionOk="0" h="247" w="216">
                  <a:moveTo>
                    <a:pt x="92" y="0"/>
                  </a:moveTo>
                  <a:cubicBezTo>
                    <a:pt x="62" y="31"/>
                    <a:pt x="0" y="31"/>
                    <a:pt x="31" y="92"/>
                  </a:cubicBezTo>
                  <a:lnTo>
                    <a:pt x="62" y="216"/>
                  </a:lnTo>
                  <a:lnTo>
                    <a:pt x="123" y="247"/>
                  </a:lnTo>
                  <a:cubicBezTo>
                    <a:pt x="185" y="216"/>
                    <a:pt x="216" y="92"/>
                    <a:pt x="154" y="31"/>
                  </a:cubicBezTo>
                  <a:lnTo>
                    <a:pt x="9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5"/>
            <p:cNvSpPr/>
            <p:nvPr/>
          </p:nvSpPr>
          <p:spPr>
            <a:xfrm>
              <a:off x="6445900" y="3749350"/>
              <a:ext cx="3900" cy="2350"/>
            </a:xfrm>
            <a:custGeom>
              <a:rect b="b" l="l" r="r" t="t"/>
              <a:pathLst>
                <a:path extrusionOk="0" h="94" w="156">
                  <a:moveTo>
                    <a:pt x="93" y="1"/>
                  </a:moveTo>
                  <a:cubicBezTo>
                    <a:pt x="63" y="1"/>
                    <a:pt x="32" y="31"/>
                    <a:pt x="1" y="93"/>
                  </a:cubicBezTo>
                  <a:lnTo>
                    <a:pt x="32" y="93"/>
                  </a:lnTo>
                  <a:cubicBezTo>
                    <a:pt x="93" y="93"/>
                    <a:pt x="124" y="93"/>
                    <a:pt x="155" y="31"/>
                  </a:cubicBezTo>
                  <a:cubicBezTo>
                    <a:pt x="124" y="1"/>
                    <a:pt x="93" y="1"/>
                    <a:pt x="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5"/>
            <p:cNvSpPr/>
            <p:nvPr/>
          </p:nvSpPr>
          <p:spPr>
            <a:xfrm>
              <a:off x="6449000" y="3747825"/>
              <a:ext cx="3100" cy="2325"/>
            </a:xfrm>
            <a:custGeom>
              <a:rect b="b" l="l" r="r" t="t"/>
              <a:pathLst>
                <a:path extrusionOk="0" h="93" w="124">
                  <a:moveTo>
                    <a:pt x="123" y="0"/>
                  </a:moveTo>
                  <a:cubicBezTo>
                    <a:pt x="62" y="0"/>
                    <a:pt x="0" y="0"/>
                    <a:pt x="31" y="92"/>
                  </a:cubicBezTo>
                  <a:cubicBezTo>
                    <a:pt x="93" y="92"/>
                    <a:pt x="123" y="92"/>
                    <a:pt x="123" y="31"/>
                  </a:cubicBezTo>
                  <a:cubicBezTo>
                    <a:pt x="123" y="31"/>
                    <a:pt x="123" y="0"/>
                    <a:pt x="1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60" name="Google Shape;260;p15"/>
          <p:cNvCxnSpPr/>
          <p:nvPr/>
        </p:nvCxnSpPr>
        <p:spPr>
          <a:xfrm>
            <a:off x="2766750" y="4436725"/>
            <a:ext cx="3610500" cy="0"/>
          </a:xfrm>
          <a:prstGeom prst="straightConnector1">
            <a:avLst/>
          </a:prstGeom>
          <a:noFill/>
          <a:ln cap="flat" cmpd="sng" w="19050">
            <a:solidFill>
              <a:schemeClr val="dk2"/>
            </a:solidFill>
            <a:prstDash val="solid"/>
            <a:round/>
            <a:headEnd len="sm" w="sm" type="none"/>
            <a:tailEnd len="sm" w="sm" type="none"/>
          </a:ln>
        </p:spPr>
      </p:cxnSp>
      <p:cxnSp>
        <p:nvCxnSpPr>
          <p:cNvPr id="261" name="Google Shape;261;p15"/>
          <p:cNvCxnSpPr/>
          <p:nvPr/>
        </p:nvCxnSpPr>
        <p:spPr>
          <a:xfrm>
            <a:off x="2766750" y="3979925"/>
            <a:ext cx="3610500" cy="0"/>
          </a:xfrm>
          <a:prstGeom prst="straightConnector1">
            <a:avLst/>
          </a:prstGeom>
          <a:noFill/>
          <a:ln cap="flat" cmpd="sng" w="19050">
            <a:solidFill>
              <a:schemeClr val="dk2"/>
            </a:solidFill>
            <a:prstDash val="solid"/>
            <a:round/>
            <a:headEnd len="sm" w="sm" type="none"/>
            <a:tailEnd len="sm" w="sm" type="none"/>
          </a:ln>
        </p:spPr>
      </p:cxnSp>
      <p:sp>
        <p:nvSpPr>
          <p:cNvPr id="262" name="Google Shape;262;p15"/>
          <p:cNvSpPr/>
          <p:nvPr/>
        </p:nvSpPr>
        <p:spPr>
          <a:xfrm flipH="1">
            <a:off x="6079063" y="908935"/>
            <a:ext cx="251700" cy="2394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5"/>
          <p:cNvSpPr/>
          <p:nvPr/>
        </p:nvSpPr>
        <p:spPr>
          <a:xfrm flipH="1">
            <a:off x="2813238" y="908935"/>
            <a:ext cx="251700" cy="2394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24"/>
          <p:cNvSpPr txBox="1"/>
          <p:nvPr>
            <p:ph type="title"/>
          </p:nvPr>
        </p:nvSpPr>
        <p:spPr>
          <a:xfrm>
            <a:off x="720000" y="494039"/>
            <a:ext cx="7558565" cy="523685"/>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PURCHASING BASIC RIDING GEAR</a:t>
            </a:r>
            <a:endParaRPr/>
          </a:p>
        </p:txBody>
      </p:sp>
      <p:sp>
        <p:nvSpPr>
          <p:cNvPr id="503" name="Google Shape;503;p24"/>
          <p:cNvSpPr txBox="1"/>
          <p:nvPr>
            <p:ph idx="1" type="body"/>
          </p:nvPr>
        </p:nvSpPr>
        <p:spPr>
          <a:xfrm>
            <a:off x="5756709" y="1225291"/>
            <a:ext cx="2907000" cy="327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00"/>
              <a:buNone/>
            </a:pPr>
            <a:r>
              <a:rPr lang="en" sz="1800"/>
              <a:t>En este apartado de POWER-BI encontramos otros  graficos como:</a:t>
            </a:r>
            <a:endParaRPr/>
          </a:p>
          <a:p>
            <a:pPr indent="0" lvl="0" marL="0" rtl="0" algn="l">
              <a:lnSpc>
                <a:spcPct val="100000"/>
              </a:lnSpc>
              <a:spcBef>
                <a:spcPts val="0"/>
              </a:spcBef>
              <a:spcAft>
                <a:spcPts val="0"/>
              </a:spcAft>
              <a:buSzPts val="1000"/>
              <a:buNone/>
            </a:pPr>
            <a:r>
              <a:t/>
            </a:r>
            <a:endParaRPr sz="1800"/>
          </a:p>
          <a:p>
            <a:pPr indent="0" lvl="0" marL="0" rtl="0" algn="l">
              <a:lnSpc>
                <a:spcPct val="100000"/>
              </a:lnSpc>
              <a:spcBef>
                <a:spcPts val="0"/>
              </a:spcBef>
              <a:spcAft>
                <a:spcPts val="0"/>
              </a:spcAft>
              <a:buSzPts val="1000"/>
              <a:buNone/>
            </a:pPr>
            <a:r>
              <a:rPr lang="en" sz="1800"/>
              <a:t>1. Mapa para ver la ubicación de las motos</a:t>
            </a:r>
            <a:endParaRPr/>
          </a:p>
          <a:p>
            <a:pPr indent="0" lvl="0" marL="0" rtl="0" algn="l">
              <a:lnSpc>
                <a:spcPct val="100000"/>
              </a:lnSpc>
              <a:spcBef>
                <a:spcPts val="0"/>
              </a:spcBef>
              <a:spcAft>
                <a:spcPts val="0"/>
              </a:spcAft>
              <a:buSzPts val="1000"/>
              <a:buNone/>
            </a:pPr>
            <a:r>
              <a:t/>
            </a:r>
            <a:endParaRPr sz="1800"/>
          </a:p>
          <a:p>
            <a:pPr indent="0" lvl="0" marL="0" rtl="0" algn="l">
              <a:lnSpc>
                <a:spcPct val="100000"/>
              </a:lnSpc>
              <a:spcBef>
                <a:spcPts val="0"/>
              </a:spcBef>
              <a:spcAft>
                <a:spcPts val="0"/>
              </a:spcAft>
              <a:buSzPts val="1000"/>
              <a:buNone/>
            </a:pPr>
            <a:r>
              <a:rPr lang="en" sz="1800"/>
              <a:t>2. Tabla para ver el contenido del DataFrame</a:t>
            </a:r>
            <a:endParaRPr sz="1800"/>
          </a:p>
          <a:p>
            <a:pPr indent="0" lvl="0" marL="0" rtl="0" algn="l">
              <a:lnSpc>
                <a:spcPct val="100000"/>
              </a:lnSpc>
              <a:spcBef>
                <a:spcPts val="0"/>
              </a:spcBef>
              <a:spcAft>
                <a:spcPts val="0"/>
              </a:spcAft>
              <a:buSzPts val="1000"/>
              <a:buNone/>
            </a:pPr>
            <a:r>
              <a:rPr lang="en"/>
              <a:t> </a:t>
            </a:r>
            <a:endParaRPr/>
          </a:p>
        </p:txBody>
      </p:sp>
      <p:pic>
        <p:nvPicPr>
          <p:cNvPr id="504" name="Google Shape;504;p24"/>
          <p:cNvPicPr preferRelativeResize="0"/>
          <p:nvPr/>
        </p:nvPicPr>
        <p:blipFill rotWithShape="1">
          <a:blip r:embed="rId3">
            <a:alphaModFix/>
          </a:blip>
          <a:srcRect b="0" l="0" r="0" t="0"/>
          <a:stretch/>
        </p:blipFill>
        <p:spPr>
          <a:xfrm>
            <a:off x="480291" y="1154544"/>
            <a:ext cx="5190836" cy="357314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grpSp>
        <p:nvGrpSpPr>
          <p:cNvPr id="509" name="Google Shape;509;p25"/>
          <p:cNvGrpSpPr/>
          <p:nvPr/>
        </p:nvGrpSpPr>
        <p:grpSpPr>
          <a:xfrm>
            <a:off x="6604828" y="269342"/>
            <a:ext cx="1967019" cy="2082555"/>
            <a:chOff x="534825" y="1760750"/>
            <a:chExt cx="2264325" cy="2397600"/>
          </a:xfrm>
        </p:grpSpPr>
        <p:sp>
          <p:nvSpPr>
            <p:cNvPr id="510" name="Google Shape;510;p25"/>
            <p:cNvSpPr/>
            <p:nvPr/>
          </p:nvSpPr>
          <p:spPr>
            <a:xfrm>
              <a:off x="534825" y="2466225"/>
              <a:ext cx="2141100" cy="1692125"/>
            </a:xfrm>
            <a:custGeom>
              <a:rect b="b" l="l" r="r" t="t"/>
              <a:pathLst>
                <a:path extrusionOk="0" h="67685" w="85644">
                  <a:moveTo>
                    <a:pt x="60413" y="2312"/>
                  </a:moveTo>
                  <a:lnTo>
                    <a:pt x="60413" y="2589"/>
                  </a:lnTo>
                  <a:cubicBezTo>
                    <a:pt x="61060" y="2958"/>
                    <a:pt x="61676" y="3328"/>
                    <a:pt x="62292" y="3698"/>
                  </a:cubicBezTo>
                  <a:lnTo>
                    <a:pt x="62754" y="3698"/>
                  </a:lnTo>
                  <a:cubicBezTo>
                    <a:pt x="61984" y="3236"/>
                    <a:pt x="61214" y="2774"/>
                    <a:pt x="60413" y="2312"/>
                  </a:cubicBezTo>
                  <a:close/>
                  <a:moveTo>
                    <a:pt x="60413" y="1"/>
                  </a:moveTo>
                  <a:lnTo>
                    <a:pt x="60413" y="1695"/>
                  </a:lnTo>
                  <a:cubicBezTo>
                    <a:pt x="60721" y="1819"/>
                    <a:pt x="61060" y="1942"/>
                    <a:pt x="61337" y="2157"/>
                  </a:cubicBezTo>
                  <a:cubicBezTo>
                    <a:pt x="61922" y="2589"/>
                    <a:pt x="62446" y="3082"/>
                    <a:pt x="62877" y="3698"/>
                  </a:cubicBezTo>
                  <a:lnTo>
                    <a:pt x="66358" y="3698"/>
                  </a:lnTo>
                  <a:cubicBezTo>
                    <a:pt x="66112" y="3451"/>
                    <a:pt x="65866" y="3174"/>
                    <a:pt x="65619" y="2928"/>
                  </a:cubicBezTo>
                  <a:cubicBezTo>
                    <a:pt x="64448" y="1819"/>
                    <a:pt x="63124" y="956"/>
                    <a:pt x="61614" y="401"/>
                  </a:cubicBezTo>
                  <a:cubicBezTo>
                    <a:pt x="61214" y="247"/>
                    <a:pt x="60813" y="124"/>
                    <a:pt x="60413" y="1"/>
                  </a:cubicBezTo>
                  <a:close/>
                  <a:moveTo>
                    <a:pt x="45533" y="4530"/>
                  </a:moveTo>
                  <a:cubicBezTo>
                    <a:pt x="45841" y="4530"/>
                    <a:pt x="46149" y="4560"/>
                    <a:pt x="46457" y="4653"/>
                  </a:cubicBezTo>
                  <a:cubicBezTo>
                    <a:pt x="46457" y="4807"/>
                    <a:pt x="46365" y="4899"/>
                    <a:pt x="46303" y="5023"/>
                  </a:cubicBezTo>
                  <a:cubicBezTo>
                    <a:pt x="46272" y="5115"/>
                    <a:pt x="46180" y="5115"/>
                    <a:pt x="46087" y="5146"/>
                  </a:cubicBezTo>
                  <a:cubicBezTo>
                    <a:pt x="45841" y="5177"/>
                    <a:pt x="45595" y="5238"/>
                    <a:pt x="45379" y="5269"/>
                  </a:cubicBezTo>
                  <a:cubicBezTo>
                    <a:pt x="44948" y="5361"/>
                    <a:pt x="44516" y="5454"/>
                    <a:pt x="44085" y="5546"/>
                  </a:cubicBezTo>
                  <a:lnTo>
                    <a:pt x="44023" y="5515"/>
                  </a:lnTo>
                  <a:cubicBezTo>
                    <a:pt x="43962" y="5454"/>
                    <a:pt x="44023" y="5423"/>
                    <a:pt x="44054" y="5361"/>
                  </a:cubicBezTo>
                  <a:cubicBezTo>
                    <a:pt x="44116" y="5269"/>
                    <a:pt x="44147" y="5146"/>
                    <a:pt x="44208" y="5053"/>
                  </a:cubicBezTo>
                  <a:cubicBezTo>
                    <a:pt x="44455" y="4622"/>
                    <a:pt x="44455" y="4591"/>
                    <a:pt x="44917" y="4560"/>
                  </a:cubicBezTo>
                  <a:cubicBezTo>
                    <a:pt x="45132" y="4560"/>
                    <a:pt x="45317" y="4530"/>
                    <a:pt x="45533" y="4530"/>
                  </a:cubicBezTo>
                  <a:close/>
                  <a:moveTo>
                    <a:pt x="42514" y="4714"/>
                  </a:moveTo>
                  <a:cubicBezTo>
                    <a:pt x="42514" y="4714"/>
                    <a:pt x="42545" y="4714"/>
                    <a:pt x="42606" y="4745"/>
                  </a:cubicBezTo>
                  <a:cubicBezTo>
                    <a:pt x="42822" y="4807"/>
                    <a:pt x="43038" y="4869"/>
                    <a:pt x="43284" y="4961"/>
                  </a:cubicBezTo>
                  <a:cubicBezTo>
                    <a:pt x="43222" y="5146"/>
                    <a:pt x="43192" y="5269"/>
                    <a:pt x="43130" y="5423"/>
                  </a:cubicBezTo>
                  <a:cubicBezTo>
                    <a:pt x="42976" y="5762"/>
                    <a:pt x="42976" y="5762"/>
                    <a:pt x="42637" y="5854"/>
                  </a:cubicBezTo>
                  <a:cubicBezTo>
                    <a:pt x="42360" y="5885"/>
                    <a:pt x="42113" y="5947"/>
                    <a:pt x="41836" y="6008"/>
                  </a:cubicBezTo>
                  <a:lnTo>
                    <a:pt x="41805" y="5978"/>
                  </a:lnTo>
                  <a:cubicBezTo>
                    <a:pt x="41744" y="5916"/>
                    <a:pt x="41836" y="5854"/>
                    <a:pt x="41867" y="5793"/>
                  </a:cubicBezTo>
                  <a:cubicBezTo>
                    <a:pt x="42021" y="5454"/>
                    <a:pt x="42206" y="5146"/>
                    <a:pt x="42391" y="4807"/>
                  </a:cubicBezTo>
                  <a:cubicBezTo>
                    <a:pt x="42421" y="4745"/>
                    <a:pt x="42452" y="4714"/>
                    <a:pt x="42514" y="4714"/>
                  </a:cubicBezTo>
                  <a:close/>
                  <a:moveTo>
                    <a:pt x="49846" y="3790"/>
                  </a:moveTo>
                  <a:cubicBezTo>
                    <a:pt x="50739" y="3883"/>
                    <a:pt x="51540" y="4191"/>
                    <a:pt x="52187" y="4838"/>
                  </a:cubicBezTo>
                  <a:lnTo>
                    <a:pt x="52310" y="4961"/>
                  </a:lnTo>
                  <a:cubicBezTo>
                    <a:pt x="52649" y="5331"/>
                    <a:pt x="52680" y="5361"/>
                    <a:pt x="52465" y="5854"/>
                  </a:cubicBezTo>
                  <a:cubicBezTo>
                    <a:pt x="52372" y="6070"/>
                    <a:pt x="52280" y="6255"/>
                    <a:pt x="52187" y="6470"/>
                  </a:cubicBezTo>
                  <a:cubicBezTo>
                    <a:pt x="50924" y="5331"/>
                    <a:pt x="51263" y="5454"/>
                    <a:pt x="49168" y="4838"/>
                  </a:cubicBezTo>
                  <a:cubicBezTo>
                    <a:pt x="49322" y="4530"/>
                    <a:pt x="49445" y="4222"/>
                    <a:pt x="49599" y="3944"/>
                  </a:cubicBezTo>
                  <a:cubicBezTo>
                    <a:pt x="49630" y="3821"/>
                    <a:pt x="49692" y="3790"/>
                    <a:pt x="49784" y="3790"/>
                  </a:cubicBezTo>
                  <a:close/>
                  <a:moveTo>
                    <a:pt x="37800" y="6717"/>
                  </a:moveTo>
                  <a:cubicBezTo>
                    <a:pt x="37862" y="6717"/>
                    <a:pt x="37924" y="6748"/>
                    <a:pt x="38108" y="6809"/>
                  </a:cubicBezTo>
                  <a:cubicBezTo>
                    <a:pt x="38324" y="6871"/>
                    <a:pt x="38540" y="7025"/>
                    <a:pt x="38786" y="7117"/>
                  </a:cubicBezTo>
                  <a:cubicBezTo>
                    <a:pt x="38971" y="7210"/>
                    <a:pt x="38971" y="7364"/>
                    <a:pt x="38879" y="7487"/>
                  </a:cubicBezTo>
                  <a:cubicBezTo>
                    <a:pt x="38817" y="7580"/>
                    <a:pt x="38755" y="7641"/>
                    <a:pt x="38663" y="7641"/>
                  </a:cubicBezTo>
                  <a:cubicBezTo>
                    <a:pt x="38632" y="7641"/>
                    <a:pt x="38601" y="7641"/>
                    <a:pt x="38540" y="7610"/>
                  </a:cubicBezTo>
                  <a:cubicBezTo>
                    <a:pt x="38355" y="7549"/>
                    <a:pt x="38170" y="7487"/>
                    <a:pt x="37985" y="7426"/>
                  </a:cubicBezTo>
                  <a:cubicBezTo>
                    <a:pt x="37800" y="7364"/>
                    <a:pt x="37616" y="7333"/>
                    <a:pt x="37400" y="7271"/>
                  </a:cubicBezTo>
                  <a:cubicBezTo>
                    <a:pt x="37462" y="7148"/>
                    <a:pt x="37523" y="7087"/>
                    <a:pt x="37585" y="6994"/>
                  </a:cubicBezTo>
                  <a:cubicBezTo>
                    <a:pt x="37677" y="6779"/>
                    <a:pt x="37708" y="6717"/>
                    <a:pt x="37800" y="6717"/>
                  </a:cubicBezTo>
                  <a:close/>
                  <a:moveTo>
                    <a:pt x="55946" y="8935"/>
                  </a:moveTo>
                  <a:lnTo>
                    <a:pt x="55946" y="8935"/>
                  </a:lnTo>
                  <a:cubicBezTo>
                    <a:pt x="55946" y="8966"/>
                    <a:pt x="55977" y="8966"/>
                    <a:pt x="56007" y="8997"/>
                  </a:cubicBezTo>
                  <a:cubicBezTo>
                    <a:pt x="55946" y="8997"/>
                    <a:pt x="55946" y="8966"/>
                    <a:pt x="55946" y="8935"/>
                  </a:cubicBezTo>
                  <a:close/>
                  <a:moveTo>
                    <a:pt x="37646" y="7857"/>
                  </a:moveTo>
                  <a:cubicBezTo>
                    <a:pt x="38293" y="7980"/>
                    <a:pt x="38848" y="8288"/>
                    <a:pt x="39279" y="8812"/>
                  </a:cubicBezTo>
                  <a:cubicBezTo>
                    <a:pt x="39310" y="8873"/>
                    <a:pt x="39372" y="8935"/>
                    <a:pt x="39310" y="9027"/>
                  </a:cubicBezTo>
                  <a:cubicBezTo>
                    <a:pt x="39094" y="9459"/>
                    <a:pt x="38879" y="9890"/>
                    <a:pt x="38601" y="10321"/>
                  </a:cubicBezTo>
                  <a:cubicBezTo>
                    <a:pt x="37954" y="9890"/>
                    <a:pt x="37338" y="9551"/>
                    <a:pt x="36722" y="9212"/>
                  </a:cubicBezTo>
                  <a:cubicBezTo>
                    <a:pt x="36753" y="9151"/>
                    <a:pt x="36753" y="9089"/>
                    <a:pt x="36753" y="9058"/>
                  </a:cubicBezTo>
                  <a:cubicBezTo>
                    <a:pt x="36969" y="8719"/>
                    <a:pt x="37184" y="8350"/>
                    <a:pt x="37400" y="7980"/>
                  </a:cubicBezTo>
                  <a:cubicBezTo>
                    <a:pt x="37431" y="7888"/>
                    <a:pt x="37492" y="7857"/>
                    <a:pt x="37585" y="7857"/>
                  </a:cubicBezTo>
                  <a:close/>
                  <a:moveTo>
                    <a:pt x="42637" y="9705"/>
                  </a:moveTo>
                  <a:cubicBezTo>
                    <a:pt x="42668" y="9705"/>
                    <a:pt x="42699" y="9705"/>
                    <a:pt x="42760" y="9736"/>
                  </a:cubicBezTo>
                  <a:cubicBezTo>
                    <a:pt x="42514" y="10075"/>
                    <a:pt x="42298" y="10414"/>
                    <a:pt x="42083" y="10753"/>
                  </a:cubicBezTo>
                  <a:cubicBezTo>
                    <a:pt x="42083" y="10814"/>
                    <a:pt x="42083" y="10845"/>
                    <a:pt x="42021" y="10845"/>
                  </a:cubicBezTo>
                  <a:lnTo>
                    <a:pt x="41990" y="10845"/>
                  </a:lnTo>
                  <a:cubicBezTo>
                    <a:pt x="41959" y="10753"/>
                    <a:pt x="41959" y="10691"/>
                    <a:pt x="42052" y="10599"/>
                  </a:cubicBezTo>
                  <a:cubicBezTo>
                    <a:pt x="42113" y="10383"/>
                    <a:pt x="42206" y="10167"/>
                    <a:pt x="42267" y="9952"/>
                  </a:cubicBezTo>
                  <a:cubicBezTo>
                    <a:pt x="42298" y="9798"/>
                    <a:pt x="42360" y="9736"/>
                    <a:pt x="42514" y="9705"/>
                  </a:cubicBezTo>
                  <a:close/>
                  <a:moveTo>
                    <a:pt x="41990" y="10876"/>
                  </a:moveTo>
                  <a:lnTo>
                    <a:pt x="41990" y="10907"/>
                  </a:lnTo>
                  <a:lnTo>
                    <a:pt x="41959" y="10938"/>
                  </a:lnTo>
                  <a:lnTo>
                    <a:pt x="41929" y="10907"/>
                  </a:lnTo>
                  <a:lnTo>
                    <a:pt x="41990" y="10876"/>
                  </a:lnTo>
                  <a:close/>
                  <a:moveTo>
                    <a:pt x="34350" y="8319"/>
                  </a:moveTo>
                  <a:cubicBezTo>
                    <a:pt x="34504" y="8350"/>
                    <a:pt x="34658" y="8381"/>
                    <a:pt x="34751" y="8473"/>
                  </a:cubicBezTo>
                  <a:cubicBezTo>
                    <a:pt x="35921" y="8904"/>
                    <a:pt x="36999" y="9459"/>
                    <a:pt x="38047" y="10137"/>
                  </a:cubicBezTo>
                  <a:cubicBezTo>
                    <a:pt x="38447" y="10383"/>
                    <a:pt x="38848" y="10660"/>
                    <a:pt x="39248" y="10968"/>
                  </a:cubicBezTo>
                  <a:cubicBezTo>
                    <a:pt x="39187" y="11092"/>
                    <a:pt x="39125" y="11215"/>
                    <a:pt x="39033" y="11369"/>
                  </a:cubicBezTo>
                  <a:cubicBezTo>
                    <a:pt x="37677" y="10229"/>
                    <a:pt x="36260" y="9274"/>
                    <a:pt x="34689" y="8535"/>
                  </a:cubicBezTo>
                  <a:cubicBezTo>
                    <a:pt x="34566" y="8504"/>
                    <a:pt x="34473" y="8442"/>
                    <a:pt x="34350" y="8319"/>
                  </a:cubicBezTo>
                  <a:close/>
                  <a:moveTo>
                    <a:pt x="40327" y="12016"/>
                  </a:moveTo>
                  <a:lnTo>
                    <a:pt x="40357" y="12077"/>
                  </a:lnTo>
                  <a:lnTo>
                    <a:pt x="40327" y="12047"/>
                  </a:lnTo>
                  <a:lnTo>
                    <a:pt x="40327" y="12016"/>
                  </a:lnTo>
                  <a:close/>
                  <a:moveTo>
                    <a:pt x="41651" y="9890"/>
                  </a:moveTo>
                  <a:cubicBezTo>
                    <a:pt x="41620" y="10167"/>
                    <a:pt x="41497" y="10414"/>
                    <a:pt x="41436" y="10660"/>
                  </a:cubicBezTo>
                  <a:cubicBezTo>
                    <a:pt x="41343" y="10938"/>
                    <a:pt x="41251" y="11184"/>
                    <a:pt x="41158" y="11461"/>
                  </a:cubicBezTo>
                  <a:cubicBezTo>
                    <a:pt x="41066" y="11708"/>
                    <a:pt x="41004" y="11985"/>
                    <a:pt x="40912" y="12231"/>
                  </a:cubicBezTo>
                  <a:lnTo>
                    <a:pt x="40850" y="12231"/>
                  </a:lnTo>
                  <a:lnTo>
                    <a:pt x="40819" y="12201"/>
                  </a:lnTo>
                  <a:cubicBezTo>
                    <a:pt x="40419" y="11800"/>
                    <a:pt x="39988" y="11369"/>
                    <a:pt x="39495" y="10968"/>
                  </a:cubicBezTo>
                  <a:cubicBezTo>
                    <a:pt x="39957" y="10845"/>
                    <a:pt x="40234" y="10599"/>
                    <a:pt x="40450" y="10229"/>
                  </a:cubicBezTo>
                  <a:cubicBezTo>
                    <a:pt x="40481" y="10106"/>
                    <a:pt x="40573" y="10075"/>
                    <a:pt x="40665" y="10044"/>
                  </a:cubicBezTo>
                  <a:cubicBezTo>
                    <a:pt x="40974" y="9982"/>
                    <a:pt x="41312" y="9952"/>
                    <a:pt x="41651" y="9890"/>
                  </a:cubicBezTo>
                  <a:close/>
                  <a:moveTo>
                    <a:pt x="41528" y="11400"/>
                  </a:moveTo>
                  <a:cubicBezTo>
                    <a:pt x="41590" y="11430"/>
                    <a:pt x="41590" y="11492"/>
                    <a:pt x="41590" y="11523"/>
                  </a:cubicBezTo>
                  <a:lnTo>
                    <a:pt x="41559" y="11615"/>
                  </a:lnTo>
                  <a:cubicBezTo>
                    <a:pt x="41466" y="11923"/>
                    <a:pt x="41374" y="12262"/>
                    <a:pt x="41251" y="12570"/>
                  </a:cubicBezTo>
                  <a:cubicBezTo>
                    <a:pt x="41128" y="12539"/>
                    <a:pt x="41035" y="12478"/>
                    <a:pt x="41097" y="12324"/>
                  </a:cubicBezTo>
                  <a:cubicBezTo>
                    <a:pt x="41158" y="12108"/>
                    <a:pt x="41220" y="11862"/>
                    <a:pt x="41312" y="11646"/>
                  </a:cubicBezTo>
                  <a:cubicBezTo>
                    <a:pt x="41343" y="11584"/>
                    <a:pt x="41374" y="11523"/>
                    <a:pt x="41405" y="11461"/>
                  </a:cubicBezTo>
                  <a:cubicBezTo>
                    <a:pt x="41436" y="11430"/>
                    <a:pt x="41466" y="11400"/>
                    <a:pt x="41497" y="11400"/>
                  </a:cubicBezTo>
                  <a:close/>
                  <a:moveTo>
                    <a:pt x="49353" y="5485"/>
                  </a:moveTo>
                  <a:cubicBezTo>
                    <a:pt x="49384" y="5485"/>
                    <a:pt x="49476" y="5485"/>
                    <a:pt x="49569" y="5515"/>
                  </a:cubicBezTo>
                  <a:cubicBezTo>
                    <a:pt x="50216" y="5608"/>
                    <a:pt x="50770" y="5885"/>
                    <a:pt x="51201" y="6409"/>
                  </a:cubicBezTo>
                  <a:lnTo>
                    <a:pt x="51294" y="6532"/>
                  </a:lnTo>
                  <a:cubicBezTo>
                    <a:pt x="51325" y="6594"/>
                    <a:pt x="51355" y="6655"/>
                    <a:pt x="51294" y="6748"/>
                  </a:cubicBezTo>
                  <a:cubicBezTo>
                    <a:pt x="51263" y="6809"/>
                    <a:pt x="51232" y="6871"/>
                    <a:pt x="51201" y="6933"/>
                  </a:cubicBezTo>
                  <a:cubicBezTo>
                    <a:pt x="50370" y="8812"/>
                    <a:pt x="49538" y="10660"/>
                    <a:pt x="48675" y="12509"/>
                  </a:cubicBezTo>
                  <a:cubicBezTo>
                    <a:pt x="48644" y="12601"/>
                    <a:pt x="48583" y="12694"/>
                    <a:pt x="48552" y="12786"/>
                  </a:cubicBezTo>
                  <a:cubicBezTo>
                    <a:pt x="48460" y="12971"/>
                    <a:pt x="48275" y="13032"/>
                    <a:pt x="48090" y="13063"/>
                  </a:cubicBezTo>
                  <a:lnTo>
                    <a:pt x="48059" y="13063"/>
                  </a:lnTo>
                  <a:cubicBezTo>
                    <a:pt x="48028" y="13063"/>
                    <a:pt x="47967" y="13032"/>
                    <a:pt x="47936" y="13002"/>
                  </a:cubicBezTo>
                  <a:cubicBezTo>
                    <a:pt x="47782" y="12878"/>
                    <a:pt x="47628" y="12755"/>
                    <a:pt x="47443" y="12663"/>
                  </a:cubicBezTo>
                  <a:cubicBezTo>
                    <a:pt x="47166" y="12478"/>
                    <a:pt x="46858" y="12355"/>
                    <a:pt x="46550" y="12262"/>
                  </a:cubicBezTo>
                  <a:cubicBezTo>
                    <a:pt x="46396" y="12231"/>
                    <a:pt x="46334" y="12139"/>
                    <a:pt x="46303" y="12016"/>
                  </a:cubicBezTo>
                  <a:cubicBezTo>
                    <a:pt x="46272" y="11923"/>
                    <a:pt x="46272" y="11862"/>
                    <a:pt x="46242" y="11800"/>
                  </a:cubicBezTo>
                  <a:cubicBezTo>
                    <a:pt x="46242" y="11646"/>
                    <a:pt x="46303" y="11554"/>
                    <a:pt x="46365" y="11461"/>
                  </a:cubicBezTo>
                  <a:cubicBezTo>
                    <a:pt x="46611" y="10907"/>
                    <a:pt x="46888" y="10383"/>
                    <a:pt x="47135" y="9828"/>
                  </a:cubicBezTo>
                  <a:cubicBezTo>
                    <a:pt x="47813" y="8473"/>
                    <a:pt x="48460" y="7117"/>
                    <a:pt x="49107" y="5762"/>
                  </a:cubicBezTo>
                  <a:cubicBezTo>
                    <a:pt x="49230" y="5546"/>
                    <a:pt x="49230" y="5485"/>
                    <a:pt x="49353" y="5485"/>
                  </a:cubicBezTo>
                  <a:close/>
                  <a:moveTo>
                    <a:pt x="59180" y="13156"/>
                  </a:moveTo>
                  <a:lnTo>
                    <a:pt x="59242" y="13186"/>
                  </a:lnTo>
                  <a:cubicBezTo>
                    <a:pt x="59211" y="13248"/>
                    <a:pt x="59180" y="13279"/>
                    <a:pt x="59119" y="13279"/>
                  </a:cubicBezTo>
                  <a:lnTo>
                    <a:pt x="59088" y="13217"/>
                  </a:lnTo>
                  <a:cubicBezTo>
                    <a:pt x="59088" y="13156"/>
                    <a:pt x="59150" y="13156"/>
                    <a:pt x="59180" y="13156"/>
                  </a:cubicBezTo>
                  <a:close/>
                  <a:moveTo>
                    <a:pt x="45810" y="12385"/>
                  </a:moveTo>
                  <a:cubicBezTo>
                    <a:pt x="45841" y="12385"/>
                    <a:pt x="45872" y="12385"/>
                    <a:pt x="45872" y="12416"/>
                  </a:cubicBezTo>
                  <a:cubicBezTo>
                    <a:pt x="46211" y="12416"/>
                    <a:pt x="46550" y="12509"/>
                    <a:pt x="46858" y="12632"/>
                  </a:cubicBezTo>
                  <a:cubicBezTo>
                    <a:pt x="47412" y="12878"/>
                    <a:pt x="47874" y="13186"/>
                    <a:pt x="48244" y="13679"/>
                  </a:cubicBezTo>
                  <a:cubicBezTo>
                    <a:pt x="48275" y="13741"/>
                    <a:pt x="48306" y="13803"/>
                    <a:pt x="48306" y="13864"/>
                  </a:cubicBezTo>
                  <a:cubicBezTo>
                    <a:pt x="48336" y="13926"/>
                    <a:pt x="48306" y="13987"/>
                    <a:pt x="48275" y="14018"/>
                  </a:cubicBezTo>
                  <a:cubicBezTo>
                    <a:pt x="48244" y="14049"/>
                    <a:pt x="48244" y="14049"/>
                    <a:pt x="48213" y="14049"/>
                  </a:cubicBezTo>
                  <a:cubicBezTo>
                    <a:pt x="48182" y="14049"/>
                    <a:pt x="48152" y="14018"/>
                    <a:pt x="48121" y="13957"/>
                  </a:cubicBezTo>
                  <a:cubicBezTo>
                    <a:pt x="47566" y="13310"/>
                    <a:pt x="46858" y="12940"/>
                    <a:pt x="46057" y="12755"/>
                  </a:cubicBezTo>
                  <a:cubicBezTo>
                    <a:pt x="45903" y="12724"/>
                    <a:pt x="45779" y="12694"/>
                    <a:pt x="45625" y="12663"/>
                  </a:cubicBezTo>
                  <a:cubicBezTo>
                    <a:pt x="45595" y="12663"/>
                    <a:pt x="45564" y="12601"/>
                    <a:pt x="45595" y="12539"/>
                  </a:cubicBezTo>
                  <a:cubicBezTo>
                    <a:pt x="45625" y="12416"/>
                    <a:pt x="45656" y="12385"/>
                    <a:pt x="45810" y="12385"/>
                  </a:cubicBezTo>
                  <a:close/>
                  <a:moveTo>
                    <a:pt x="58842" y="13587"/>
                  </a:moveTo>
                  <a:cubicBezTo>
                    <a:pt x="58903" y="13772"/>
                    <a:pt x="58965" y="13895"/>
                    <a:pt x="58996" y="14018"/>
                  </a:cubicBezTo>
                  <a:cubicBezTo>
                    <a:pt x="59088" y="14357"/>
                    <a:pt x="59180" y="14696"/>
                    <a:pt x="59273" y="15035"/>
                  </a:cubicBezTo>
                  <a:cubicBezTo>
                    <a:pt x="59304" y="15127"/>
                    <a:pt x="59273" y="15220"/>
                    <a:pt x="59150" y="15251"/>
                  </a:cubicBezTo>
                  <a:lnTo>
                    <a:pt x="59057" y="15189"/>
                  </a:lnTo>
                  <a:cubicBezTo>
                    <a:pt x="59026" y="15158"/>
                    <a:pt x="59026" y="15096"/>
                    <a:pt x="58996" y="15066"/>
                  </a:cubicBezTo>
                  <a:cubicBezTo>
                    <a:pt x="58996" y="14942"/>
                    <a:pt x="58934" y="14819"/>
                    <a:pt x="58811" y="14758"/>
                  </a:cubicBezTo>
                  <a:cubicBezTo>
                    <a:pt x="58688" y="14665"/>
                    <a:pt x="58626" y="14542"/>
                    <a:pt x="58595" y="14419"/>
                  </a:cubicBezTo>
                  <a:cubicBezTo>
                    <a:pt x="58595" y="14326"/>
                    <a:pt x="58564" y="14265"/>
                    <a:pt x="58534" y="14172"/>
                  </a:cubicBezTo>
                  <a:cubicBezTo>
                    <a:pt x="58503" y="14049"/>
                    <a:pt x="58503" y="13957"/>
                    <a:pt x="58626" y="13895"/>
                  </a:cubicBezTo>
                  <a:cubicBezTo>
                    <a:pt x="58718" y="13833"/>
                    <a:pt x="58780" y="13741"/>
                    <a:pt x="58842" y="13587"/>
                  </a:cubicBezTo>
                  <a:close/>
                  <a:moveTo>
                    <a:pt x="52649" y="7580"/>
                  </a:moveTo>
                  <a:cubicBezTo>
                    <a:pt x="52711" y="7610"/>
                    <a:pt x="52773" y="7610"/>
                    <a:pt x="52803" y="7610"/>
                  </a:cubicBezTo>
                  <a:cubicBezTo>
                    <a:pt x="53974" y="8103"/>
                    <a:pt x="55022" y="8719"/>
                    <a:pt x="55946" y="9582"/>
                  </a:cubicBezTo>
                  <a:cubicBezTo>
                    <a:pt x="56408" y="10044"/>
                    <a:pt x="56808" y="10537"/>
                    <a:pt x="57116" y="11092"/>
                  </a:cubicBezTo>
                  <a:cubicBezTo>
                    <a:pt x="57455" y="11708"/>
                    <a:pt x="57733" y="12324"/>
                    <a:pt x="57887" y="12971"/>
                  </a:cubicBezTo>
                  <a:cubicBezTo>
                    <a:pt x="58010" y="13525"/>
                    <a:pt x="58195" y="14080"/>
                    <a:pt x="58349" y="14634"/>
                  </a:cubicBezTo>
                  <a:cubicBezTo>
                    <a:pt x="58349" y="14727"/>
                    <a:pt x="58379" y="14788"/>
                    <a:pt x="58410" y="14881"/>
                  </a:cubicBezTo>
                  <a:cubicBezTo>
                    <a:pt x="58410" y="14942"/>
                    <a:pt x="58410" y="14973"/>
                    <a:pt x="58318" y="15004"/>
                  </a:cubicBezTo>
                  <a:cubicBezTo>
                    <a:pt x="58041" y="15158"/>
                    <a:pt x="57733" y="15251"/>
                    <a:pt x="57424" y="15312"/>
                  </a:cubicBezTo>
                  <a:cubicBezTo>
                    <a:pt x="57394" y="15343"/>
                    <a:pt x="57363" y="15343"/>
                    <a:pt x="57332" y="15343"/>
                  </a:cubicBezTo>
                  <a:cubicBezTo>
                    <a:pt x="57270" y="15343"/>
                    <a:pt x="57240" y="15281"/>
                    <a:pt x="57240" y="15220"/>
                  </a:cubicBezTo>
                  <a:cubicBezTo>
                    <a:pt x="57178" y="15096"/>
                    <a:pt x="57147" y="14973"/>
                    <a:pt x="57116" y="14881"/>
                  </a:cubicBezTo>
                  <a:cubicBezTo>
                    <a:pt x="56932" y="14141"/>
                    <a:pt x="56654" y="13433"/>
                    <a:pt x="56377" y="12724"/>
                  </a:cubicBezTo>
                  <a:cubicBezTo>
                    <a:pt x="56346" y="12632"/>
                    <a:pt x="56315" y="12539"/>
                    <a:pt x="56254" y="12447"/>
                  </a:cubicBezTo>
                  <a:cubicBezTo>
                    <a:pt x="56192" y="12355"/>
                    <a:pt x="56131" y="12231"/>
                    <a:pt x="56069" y="12139"/>
                  </a:cubicBezTo>
                  <a:cubicBezTo>
                    <a:pt x="55822" y="11646"/>
                    <a:pt x="55484" y="11215"/>
                    <a:pt x="55145" y="10814"/>
                  </a:cubicBezTo>
                  <a:cubicBezTo>
                    <a:pt x="54775" y="10352"/>
                    <a:pt x="54344" y="9982"/>
                    <a:pt x="53882" y="9613"/>
                  </a:cubicBezTo>
                  <a:cubicBezTo>
                    <a:pt x="53420" y="9243"/>
                    <a:pt x="52927" y="8935"/>
                    <a:pt x="52403" y="8658"/>
                  </a:cubicBezTo>
                  <a:cubicBezTo>
                    <a:pt x="52310" y="8627"/>
                    <a:pt x="52218" y="8596"/>
                    <a:pt x="52156" y="8473"/>
                  </a:cubicBezTo>
                  <a:cubicBezTo>
                    <a:pt x="52403" y="8257"/>
                    <a:pt x="52495" y="7888"/>
                    <a:pt x="52649" y="7580"/>
                  </a:cubicBezTo>
                  <a:close/>
                  <a:moveTo>
                    <a:pt x="55176" y="16144"/>
                  </a:moveTo>
                  <a:lnTo>
                    <a:pt x="55237" y="16175"/>
                  </a:lnTo>
                  <a:lnTo>
                    <a:pt x="55237" y="16236"/>
                  </a:lnTo>
                  <a:lnTo>
                    <a:pt x="55176" y="16206"/>
                  </a:lnTo>
                  <a:lnTo>
                    <a:pt x="55176" y="16144"/>
                  </a:lnTo>
                  <a:close/>
                  <a:moveTo>
                    <a:pt x="58872" y="16175"/>
                  </a:moveTo>
                  <a:cubicBezTo>
                    <a:pt x="58872" y="16175"/>
                    <a:pt x="58934" y="16206"/>
                    <a:pt x="58934" y="16267"/>
                  </a:cubicBezTo>
                  <a:cubicBezTo>
                    <a:pt x="58934" y="16329"/>
                    <a:pt x="58934" y="16360"/>
                    <a:pt x="58934" y="16390"/>
                  </a:cubicBezTo>
                  <a:cubicBezTo>
                    <a:pt x="58934" y="16483"/>
                    <a:pt x="58965" y="16544"/>
                    <a:pt x="58903" y="16606"/>
                  </a:cubicBezTo>
                  <a:lnTo>
                    <a:pt x="58842" y="16606"/>
                  </a:lnTo>
                  <a:cubicBezTo>
                    <a:pt x="58811" y="16483"/>
                    <a:pt x="58780" y="16390"/>
                    <a:pt x="58780" y="16267"/>
                  </a:cubicBezTo>
                  <a:lnTo>
                    <a:pt x="58842" y="16175"/>
                  </a:lnTo>
                  <a:close/>
                  <a:moveTo>
                    <a:pt x="59427" y="16360"/>
                  </a:moveTo>
                  <a:cubicBezTo>
                    <a:pt x="59489" y="16514"/>
                    <a:pt x="59489" y="16637"/>
                    <a:pt x="59489" y="16760"/>
                  </a:cubicBezTo>
                  <a:lnTo>
                    <a:pt x="59427" y="16791"/>
                  </a:lnTo>
                  <a:lnTo>
                    <a:pt x="59396" y="16729"/>
                  </a:lnTo>
                  <a:cubicBezTo>
                    <a:pt x="59396" y="16637"/>
                    <a:pt x="59334" y="16483"/>
                    <a:pt x="59427" y="16360"/>
                  </a:cubicBezTo>
                  <a:close/>
                  <a:moveTo>
                    <a:pt x="60259" y="19409"/>
                  </a:moveTo>
                  <a:lnTo>
                    <a:pt x="60320" y="19471"/>
                  </a:lnTo>
                  <a:lnTo>
                    <a:pt x="60320" y="19533"/>
                  </a:lnTo>
                  <a:lnTo>
                    <a:pt x="60259" y="19625"/>
                  </a:lnTo>
                  <a:lnTo>
                    <a:pt x="60228" y="19533"/>
                  </a:lnTo>
                  <a:lnTo>
                    <a:pt x="60259" y="19409"/>
                  </a:lnTo>
                  <a:close/>
                  <a:moveTo>
                    <a:pt x="58626" y="15158"/>
                  </a:moveTo>
                  <a:cubicBezTo>
                    <a:pt x="58718" y="15189"/>
                    <a:pt x="58718" y="15251"/>
                    <a:pt x="58718" y="15281"/>
                  </a:cubicBezTo>
                  <a:cubicBezTo>
                    <a:pt x="58749" y="15405"/>
                    <a:pt x="58811" y="15528"/>
                    <a:pt x="58811" y="15651"/>
                  </a:cubicBezTo>
                  <a:cubicBezTo>
                    <a:pt x="58811" y="15743"/>
                    <a:pt x="58688" y="15867"/>
                    <a:pt x="58626" y="15959"/>
                  </a:cubicBezTo>
                  <a:cubicBezTo>
                    <a:pt x="58534" y="16144"/>
                    <a:pt x="58441" y="16329"/>
                    <a:pt x="58472" y="16575"/>
                  </a:cubicBezTo>
                  <a:cubicBezTo>
                    <a:pt x="58472" y="16976"/>
                    <a:pt x="58718" y="17315"/>
                    <a:pt x="59119" y="17407"/>
                  </a:cubicBezTo>
                  <a:cubicBezTo>
                    <a:pt x="59273" y="17438"/>
                    <a:pt x="59365" y="17499"/>
                    <a:pt x="59396" y="17653"/>
                  </a:cubicBezTo>
                  <a:cubicBezTo>
                    <a:pt x="59458" y="17900"/>
                    <a:pt x="59519" y="18116"/>
                    <a:pt x="59612" y="18362"/>
                  </a:cubicBezTo>
                  <a:cubicBezTo>
                    <a:pt x="59643" y="18516"/>
                    <a:pt x="59643" y="18670"/>
                    <a:pt x="59519" y="18793"/>
                  </a:cubicBezTo>
                  <a:cubicBezTo>
                    <a:pt x="59427" y="18917"/>
                    <a:pt x="59334" y="19071"/>
                    <a:pt x="59304" y="19255"/>
                  </a:cubicBezTo>
                  <a:cubicBezTo>
                    <a:pt x="59211" y="19810"/>
                    <a:pt x="59489" y="20241"/>
                    <a:pt x="60012" y="20334"/>
                  </a:cubicBezTo>
                  <a:cubicBezTo>
                    <a:pt x="60135" y="20364"/>
                    <a:pt x="60166" y="20395"/>
                    <a:pt x="60197" y="20488"/>
                  </a:cubicBezTo>
                  <a:cubicBezTo>
                    <a:pt x="60351" y="20857"/>
                    <a:pt x="60290" y="20950"/>
                    <a:pt x="59951" y="21104"/>
                  </a:cubicBezTo>
                  <a:cubicBezTo>
                    <a:pt x="59766" y="21165"/>
                    <a:pt x="59550" y="21196"/>
                    <a:pt x="59365" y="21320"/>
                  </a:cubicBezTo>
                  <a:cubicBezTo>
                    <a:pt x="59242" y="21073"/>
                    <a:pt x="59150" y="20857"/>
                    <a:pt x="59026" y="20642"/>
                  </a:cubicBezTo>
                  <a:cubicBezTo>
                    <a:pt x="58595" y="19841"/>
                    <a:pt x="58287" y="18978"/>
                    <a:pt x="58041" y="18085"/>
                  </a:cubicBezTo>
                  <a:cubicBezTo>
                    <a:pt x="57825" y="17315"/>
                    <a:pt x="57578" y="16544"/>
                    <a:pt x="57363" y="15805"/>
                  </a:cubicBezTo>
                  <a:cubicBezTo>
                    <a:pt x="57301" y="15589"/>
                    <a:pt x="57332" y="15528"/>
                    <a:pt x="57517" y="15466"/>
                  </a:cubicBezTo>
                  <a:cubicBezTo>
                    <a:pt x="57578" y="15435"/>
                    <a:pt x="57640" y="15405"/>
                    <a:pt x="57702" y="15405"/>
                  </a:cubicBezTo>
                  <a:cubicBezTo>
                    <a:pt x="57733" y="15405"/>
                    <a:pt x="57763" y="15435"/>
                    <a:pt x="57763" y="15435"/>
                  </a:cubicBezTo>
                  <a:lnTo>
                    <a:pt x="57856" y="15435"/>
                  </a:lnTo>
                  <a:cubicBezTo>
                    <a:pt x="57948" y="15435"/>
                    <a:pt x="58041" y="15405"/>
                    <a:pt x="58133" y="15312"/>
                  </a:cubicBezTo>
                  <a:cubicBezTo>
                    <a:pt x="58195" y="15220"/>
                    <a:pt x="58318" y="15189"/>
                    <a:pt x="58441" y="15189"/>
                  </a:cubicBezTo>
                  <a:lnTo>
                    <a:pt x="58503" y="15189"/>
                  </a:lnTo>
                  <a:cubicBezTo>
                    <a:pt x="58564" y="15189"/>
                    <a:pt x="58595" y="15158"/>
                    <a:pt x="58626" y="15158"/>
                  </a:cubicBezTo>
                  <a:close/>
                  <a:moveTo>
                    <a:pt x="40388" y="12108"/>
                  </a:moveTo>
                  <a:cubicBezTo>
                    <a:pt x="40604" y="12355"/>
                    <a:pt x="40727" y="12632"/>
                    <a:pt x="40758" y="12940"/>
                  </a:cubicBezTo>
                  <a:cubicBezTo>
                    <a:pt x="40819" y="13310"/>
                    <a:pt x="40912" y="13710"/>
                    <a:pt x="40974" y="14111"/>
                  </a:cubicBezTo>
                  <a:cubicBezTo>
                    <a:pt x="41004" y="14357"/>
                    <a:pt x="41128" y="14511"/>
                    <a:pt x="41312" y="14604"/>
                  </a:cubicBezTo>
                  <a:cubicBezTo>
                    <a:pt x="41405" y="14634"/>
                    <a:pt x="41466" y="14696"/>
                    <a:pt x="41528" y="14727"/>
                  </a:cubicBezTo>
                  <a:cubicBezTo>
                    <a:pt x="41867" y="14881"/>
                    <a:pt x="42113" y="15158"/>
                    <a:pt x="42298" y="15497"/>
                  </a:cubicBezTo>
                  <a:cubicBezTo>
                    <a:pt x="42360" y="15651"/>
                    <a:pt x="42483" y="15774"/>
                    <a:pt x="42637" y="15897"/>
                  </a:cubicBezTo>
                  <a:cubicBezTo>
                    <a:pt x="42884" y="16051"/>
                    <a:pt x="42914" y="16175"/>
                    <a:pt x="42853" y="16483"/>
                  </a:cubicBezTo>
                  <a:cubicBezTo>
                    <a:pt x="42760" y="16760"/>
                    <a:pt x="42637" y="17068"/>
                    <a:pt x="42514" y="17315"/>
                  </a:cubicBezTo>
                  <a:cubicBezTo>
                    <a:pt x="41744" y="18793"/>
                    <a:pt x="41035" y="20272"/>
                    <a:pt x="40265" y="21720"/>
                  </a:cubicBezTo>
                  <a:cubicBezTo>
                    <a:pt x="40111" y="21997"/>
                    <a:pt x="39895" y="22151"/>
                    <a:pt x="39587" y="22182"/>
                  </a:cubicBezTo>
                  <a:cubicBezTo>
                    <a:pt x="39433" y="22182"/>
                    <a:pt x="39310" y="22275"/>
                    <a:pt x="39187" y="22429"/>
                  </a:cubicBezTo>
                  <a:cubicBezTo>
                    <a:pt x="38663" y="23045"/>
                    <a:pt x="38293" y="23784"/>
                    <a:pt x="37954" y="24523"/>
                  </a:cubicBezTo>
                  <a:cubicBezTo>
                    <a:pt x="37800" y="24862"/>
                    <a:pt x="37616" y="25201"/>
                    <a:pt x="37462" y="25509"/>
                  </a:cubicBezTo>
                  <a:cubicBezTo>
                    <a:pt x="37431" y="25571"/>
                    <a:pt x="37400" y="25602"/>
                    <a:pt x="37338" y="25633"/>
                  </a:cubicBezTo>
                  <a:cubicBezTo>
                    <a:pt x="37153" y="25417"/>
                    <a:pt x="36938" y="25232"/>
                    <a:pt x="36753" y="25047"/>
                  </a:cubicBezTo>
                  <a:cubicBezTo>
                    <a:pt x="36630" y="24924"/>
                    <a:pt x="36630" y="24832"/>
                    <a:pt x="36661" y="24677"/>
                  </a:cubicBezTo>
                  <a:cubicBezTo>
                    <a:pt x="36691" y="24554"/>
                    <a:pt x="36722" y="24431"/>
                    <a:pt x="36784" y="24339"/>
                  </a:cubicBezTo>
                  <a:cubicBezTo>
                    <a:pt x="37492" y="22336"/>
                    <a:pt x="38232" y="20395"/>
                    <a:pt x="39033" y="18454"/>
                  </a:cubicBezTo>
                  <a:cubicBezTo>
                    <a:pt x="39402" y="17315"/>
                    <a:pt x="39957" y="16267"/>
                    <a:pt x="40327" y="15127"/>
                  </a:cubicBezTo>
                  <a:cubicBezTo>
                    <a:pt x="40511" y="14604"/>
                    <a:pt x="40635" y="14049"/>
                    <a:pt x="40665" y="13464"/>
                  </a:cubicBezTo>
                  <a:cubicBezTo>
                    <a:pt x="40665" y="13310"/>
                    <a:pt x="40635" y="13125"/>
                    <a:pt x="40604" y="12940"/>
                  </a:cubicBezTo>
                  <a:cubicBezTo>
                    <a:pt x="40542" y="12663"/>
                    <a:pt x="40450" y="12385"/>
                    <a:pt x="40357" y="12108"/>
                  </a:cubicBezTo>
                  <a:close/>
                  <a:moveTo>
                    <a:pt x="46211" y="17530"/>
                  </a:moveTo>
                  <a:cubicBezTo>
                    <a:pt x="46242" y="17777"/>
                    <a:pt x="46272" y="17992"/>
                    <a:pt x="46303" y="18208"/>
                  </a:cubicBezTo>
                  <a:cubicBezTo>
                    <a:pt x="46334" y="18424"/>
                    <a:pt x="46303" y="18639"/>
                    <a:pt x="46211" y="18855"/>
                  </a:cubicBezTo>
                  <a:cubicBezTo>
                    <a:pt x="45132" y="21227"/>
                    <a:pt x="44085" y="23599"/>
                    <a:pt x="43007" y="26002"/>
                  </a:cubicBezTo>
                  <a:cubicBezTo>
                    <a:pt x="42976" y="26095"/>
                    <a:pt x="42914" y="26156"/>
                    <a:pt x="42884" y="26249"/>
                  </a:cubicBezTo>
                  <a:lnTo>
                    <a:pt x="42822" y="26218"/>
                  </a:lnTo>
                  <a:cubicBezTo>
                    <a:pt x="42730" y="25910"/>
                    <a:pt x="42668" y="25571"/>
                    <a:pt x="42668" y="25232"/>
                  </a:cubicBezTo>
                  <a:cubicBezTo>
                    <a:pt x="42668" y="25109"/>
                    <a:pt x="42730" y="24955"/>
                    <a:pt x="42791" y="24832"/>
                  </a:cubicBezTo>
                  <a:cubicBezTo>
                    <a:pt x="43469" y="23384"/>
                    <a:pt x="44116" y="21905"/>
                    <a:pt x="44794" y="20426"/>
                  </a:cubicBezTo>
                  <a:cubicBezTo>
                    <a:pt x="45194" y="19533"/>
                    <a:pt x="45625" y="18608"/>
                    <a:pt x="46026" y="17715"/>
                  </a:cubicBezTo>
                  <a:cubicBezTo>
                    <a:pt x="46057" y="17653"/>
                    <a:pt x="46057" y="17561"/>
                    <a:pt x="46211" y="17530"/>
                  </a:cubicBezTo>
                  <a:close/>
                  <a:moveTo>
                    <a:pt x="44578" y="23230"/>
                  </a:moveTo>
                  <a:cubicBezTo>
                    <a:pt x="45071" y="24369"/>
                    <a:pt x="45502" y="25571"/>
                    <a:pt x="45841" y="26772"/>
                  </a:cubicBezTo>
                  <a:cubicBezTo>
                    <a:pt x="45903" y="27019"/>
                    <a:pt x="45964" y="27265"/>
                    <a:pt x="46057" y="27512"/>
                  </a:cubicBezTo>
                  <a:cubicBezTo>
                    <a:pt x="46057" y="27604"/>
                    <a:pt x="46057" y="27666"/>
                    <a:pt x="45964" y="27727"/>
                  </a:cubicBezTo>
                  <a:cubicBezTo>
                    <a:pt x="45779" y="27912"/>
                    <a:pt x="45564" y="28066"/>
                    <a:pt x="45317" y="28189"/>
                  </a:cubicBezTo>
                  <a:cubicBezTo>
                    <a:pt x="44978" y="28374"/>
                    <a:pt x="44640" y="28559"/>
                    <a:pt x="44301" y="28744"/>
                  </a:cubicBezTo>
                  <a:cubicBezTo>
                    <a:pt x="44208" y="28775"/>
                    <a:pt x="44116" y="28836"/>
                    <a:pt x="44023" y="28867"/>
                  </a:cubicBezTo>
                  <a:cubicBezTo>
                    <a:pt x="43993" y="28775"/>
                    <a:pt x="43962" y="28682"/>
                    <a:pt x="43931" y="28590"/>
                  </a:cubicBezTo>
                  <a:cubicBezTo>
                    <a:pt x="43839" y="28282"/>
                    <a:pt x="43777" y="27974"/>
                    <a:pt x="43962" y="27666"/>
                  </a:cubicBezTo>
                  <a:cubicBezTo>
                    <a:pt x="44054" y="27573"/>
                    <a:pt x="44023" y="27419"/>
                    <a:pt x="44085" y="27296"/>
                  </a:cubicBezTo>
                  <a:cubicBezTo>
                    <a:pt x="44208" y="27080"/>
                    <a:pt x="44116" y="26865"/>
                    <a:pt x="43993" y="26649"/>
                  </a:cubicBezTo>
                  <a:cubicBezTo>
                    <a:pt x="43839" y="26403"/>
                    <a:pt x="43654" y="26187"/>
                    <a:pt x="43438" y="25971"/>
                  </a:cubicBezTo>
                  <a:cubicBezTo>
                    <a:pt x="43376" y="25910"/>
                    <a:pt x="43346" y="25817"/>
                    <a:pt x="43376" y="25725"/>
                  </a:cubicBezTo>
                  <a:cubicBezTo>
                    <a:pt x="43746" y="24924"/>
                    <a:pt x="44116" y="24092"/>
                    <a:pt x="44486" y="23291"/>
                  </a:cubicBezTo>
                  <a:cubicBezTo>
                    <a:pt x="44486" y="23260"/>
                    <a:pt x="44516" y="23260"/>
                    <a:pt x="44578" y="23230"/>
                  </a:cubicBezTo>
                  <a:close/>
                  <a:moveTo>
                    <a:pt x="43715" y="28405"/>
                  </a:moveTo>
                  <a:cubicBezTo>
                    <a:pt x="43746" y="28498"/>
                    <a:pt x="43746" y="28528"/>
                    <a:pt x="43746" y="28559"/>
                  </a:cubicBezTo>
                  <a:cubicBezTo>
                    <a:pt x="43869" y="28990"/>
                    <a:pt x="43869" y="28990"/>
                    <a:pt x="43376" y="29145"/>
                  </a:cubicBezTo>
                  <a:cubicBezTo>
                    <a:pt x="43469" y="28898"/>
                    <a:pt x="43561" y="28652"/>
                    <a:pt x="43715" y="28405"/>
                  </a:cubicBezTo>
                  <a:close/>
                  <a:moveTo>
                    <a:pt x="46827" y="18085"/>
                  </a:moveTo>
                  <a:cubicBezTo>
                    <a:pt x="46827" y="18177"/>
                    <a:pt x="46858" y="18239"/>
                    <a:pt x="46827" y="18300"/>
                  </a:cubicBezTo>
                  <a:cubicBezTo>
                    <a:pt x="46796" y="18732"/>
                    <a:pt x="46888" y="19101"/>
                    <a:pt x="47012" y="19502"/>
                  </a:cubicBezTo>
                  <a:cubicBezTo>
                    <a:pt x="47381" y="20919"/>
                    <a:pt x="47751" y="22336"/>
                    <a:pt x="48121" y="23753"/>
                  </a:cubicBezTo>
                  <a:cubicBezTo>
                    <a:pt x="48182" y="23969"/>
                    <a:pt x="48213" y="24185"/>
                    <a:pt x="48182" y="24431"/>
                  </a:cubicBezTo>
                  <a:cubicBezTo>
                    <a:pt x="48090" y="24862"/>
                    <a:pt x="48059" y="25324"/>
                    <a:pt x="47998" y="25787"/>
                  </a:cubicBezTo>
                  <a:cubicBezTo>
                    <a:pt x="47998" y="25910"/>
                    <a:pt x="47936" y="26002"/>
                    <a:pt x="47874" y="26125"/>
                  </a:cubicBezTo>
                  <a:cubicBezTo>
                    <a:pt x="47659" y="26464"/>
                    <a:pt x="47474" y="26803"/>
                    <a:pt x="47258" y="27142"/>
                  </a:cubicBezTo>
                  <a:cubicBezTo>
                    <a:pt x="47197" y="27265"/>
                    <a:pt x="47104" y="27358"/>
                    <a:pt x="47012" y="27419"/>
                  </a:cubicBezTo>
                  <a:cubicBezTo>
                    <a:pt x="46673" y="27697"/>
                    <a:pt x="46365" y="27943"/>
                    <a:pt x="46057" y="28220"/>
                  </a:cubicBezTo>
                  <a:cubicBezTo>
                    <a:pt x="45995" y="28282"/>
                    <a:pt x="45903" y="28313"/>
                    <a:pt x="45841" y="28374"/>
                  </a:cubicBezTo>
                  <a:cubicBezTo>
                    <a:pt x="45071" y="28806"/>
                    <a:pt x="44301" y="29237"/>
                    <a:pt x="43500" y="29607"/>
                  </a:cubicBezTo>
                  <a:lnTo>
                    <a:pt x="43376" y="29637"/>
                  </a:lnTo>
                  <a:cubicBezTo>
                    <a:pt x="43315" y="29637"/>
                    <a:pt x="43284" y="29576"/>
                    <a:pt x="43284" y="29545"/>
                  </a:cubicBezTo>
                  <a:cubicBezTo>
                    <a:pt x="43253" y="29483"/>
                    <a:pt x="43222" y="29453"/>
                    <a:pt x="43284" y="29422"/>
                  </a:cubicBezTo>
                  <a:cubicBezTo>
                    <a:pt x="43376" y="29360"/>
                    <a:pt x="43469" y="29329"/>
                    <a:pt x="43561" y="29268"/>
                  </a:cubicBezTo>
                  <a:cubicBezTo>
                    <a:pt x="44239" y="28960"/>
                    <a:pt x="44917" y="28590"/>
                    <a:pt x="45564" y="28251"/>
                  </a:cubicBezTo>
                  <a:cubicBezTo>
                    <a:pt x="45687" y="28159"/>
                    <a:pt x="45810" y="28097"/>
                    <a:pt x="45933" y="28005"/>
                  </a:cubicBezTo>
                  <a:cubicBezTo>
                    <a:pt x="46272" y="27727"/>
                    <a:pt x="46642" y="27450"/>
                    <a:pt x="46950" y="27142"/>
                  </a:cubicBezTo>
                  <a:cubicBezTo>
                    <a:pt x="47227" y="26803"/>
                    <a:pt x="47412" y="26372"/>
                    <a:pt x="47659" y="26002"/>
                  </a:cubicBezTo>
                  <a:cubicBezTo>
                    <a:pt x="47720" y="25879"/>
                    <a:pt x="47751" y="25787"/>
                    <a:pt x="47782" y="25663"/>
                  </a:cubicBezTo>
                  <a:cubicBezTo>
                    <a:pt x="47813" y="25201"/>
                    <a:pt x="47874" y="24739"/>
                    <a:pt x="47936" y="24308"/>
                  </a:cubicBezTo>
                  <a:cubicBezTo>
                    <a:pt x="47967" y="24123"/>
                    <a:pt x="47936" y="23969"/>
                    <a:pt x="47905" y="23815"/>
                  </a:cubicBezTo>
                  <a:cubicBezTo>
                    <a:pt x="47505" y="22275"/>
                    <a:pt x="47104" y="20765"/>
                    <a:pt x="46704" y="19255"/>
                  </a:cubicBezTo>
                  <a:cubicBezTo>
                    <a:pt x="46704" y="19163"/>
                    <a:pt x="46673" y="19071"/>
                    <a:pt x="46642" y="18978"/>
                  </a:cubicBezTo>
                  <a:cubicBezTo>
                    <a:pt x="46580" y="18670"/>
                    <a:pt x="46611" y="18393"/>
                    <a:pt x="46827" y="18085"/>
                  </a:cubicBezTo>
                  <a:close/>
                  <a:moveTo>
                    <a:pt x="42945" y="30161"/>
                  </a:moveTo>
                  <a:cubicBezTo>
                    <a:pt x="43099" y="30315"/>
                    <a:pt x="43099" y="30531"/>
                    <a:pt x="43130" y="30716"/>
                  </a:cubicBezTo>
                  <a:cubicBezTo>
                    <a:pt x="43130" y="30839"/>
                    <a:pt x="43068" y="30931"/>
                    <a:pt x="42976" y="30993"/>
                  </a:cubicBezTo>
                  <a:cubicBezTo>
                    <a:pt x="42884" y="31085"/>
                    <a:pt x="42760" y="31147"/>
                    <a:pt x="42606" y="31178"/>
                  </a:cubicBezTo>
                  <a:lnTo>
                    <a:pt x="42514" y="31178"/>
                  </a:lnTo>
                  <a:lnTo>
                    <a:pt x="42514" y="31055"/>
                  </a:lnTo>
                  <a:cubicBezTo>
                    <a:pt x="42545" y="30993"/>
                    <a:pt x="42575" y="30931"/>
                    <a:pt x="42637" y="30870"/>
                  </a:cubicBezTo>
                  <a:cubicBezTo>
                    <a:pt x="42853" y="30716"/>
                    <a:pt x="42914" y="30500"/>
                    <a:pt x="42914" y="30254"/>
                  </a:cubicBezTo>
                  <a:lnTo>
                    <a:pt x="42945" y="30161"/>
                  </a:lnTo>
                  <a:close/>
                  <a:moveTo>
                    <a:pt x="32810" y="29083"/>
                  </a:moveTo>
                  <a:cubicBezTo>
                    <a:pt x="33025" y="29083"/>
                    <a:pt x="33179" y="29175"/>
                    <a:pt x="33303" y="29329"/>
                  </a:cubicBezTo>
                  <a:cubicBezTo>
                    <a:pt x="33395" y="29483"/>
                    <a:pt x="33457" y="29668"/>
                    <a:pt x="33518" y="29822"/>
                  </a:cubicBezTo>
                  <a:cubicBezTo>
                    <a:pt x="33518" y="29884"/>
                    <a:pt x="33518" y="29946"/>
                    <a:pt x="33487" y="29976"/>
                  </a:cubicBezTo>
                  <a:cubicBezTo>
                    <a:pt x="33333" y="30038"/>
                    <a:pt x="33395" y="30161"/>
                    <a:pt x="33364" y="30254"/>
                  </a:cubicBezTo>
                  <a:cubicBezTo>
                    <a:pt x="33333" y="30377"/>
                    <a:pt x="33303" y="30500"/>
                    <a:pt x="33241" y="30592"/>
                  </a:cubicBezTo>
                  <a:cubicBezTo>
                    <a:pt x="33179" y="30716"/>
                    <a:pt x="33087" y="30839"/>
                    <a:pt x="33149" y="31024"/>
                  </a:cubicBezTo>
                  <a:cubicBezTo>
                    <a:pt x="33179" y="31085"/>
                    <a:pt x="33087" y="31116"/>
                    <a:pt x="33025" y="31147"/>
                  </a:cubicBezTo>
                  <a:cubicBezTo>
                    <a:pt x="32964" y="31178"/>
                    <a:pt x="32871" y="31209"/>
                    <a:pt x="32810" y="31209"/>
                  </a:cubicBezTo>
                  <a:cubicBezTo>
                    <a:pt x="32625" y="31209"/>
                    <a:pt x="32440" y="31116"/>
                    <a:pt x="32317" y="30962"/>
                  </a:cubicBezTo>
                  <a:cubicBezTo>
                    <a:pt x="32194" y="30777"/>
                    <a:pt x="32101" y="30592"/>
                    <a:pt x="32070" y="30377"/>
                  </a:cubicBezTo>
                  <a:cubicBezTo>
                    <a:pt x="32039" y="30038"/>
                    <a:pt x="32101" y="29699"/>
                    <a:pt x="32255" y="29422"/>
                  </a:cubicBezTo>
                  <a:cubicBezTo>
                    <a:pt x="32378" y="29175"/>
                    <a:pt x="32563" y="29083"/>
                    <a:pt x="32810" y="29083"/>
                  </a:cubicBezTo>
                  <a:close/>
                  <a:moveTo>
                    <a:pt x="43192" y="31239"/>
                  </a:moveTo>
                  <a:cubicBezTo>
                    <a:pt x="43068" y="31424"/>
                    <a:pt x="42853" y="31486"/>
                    <a:pt x="42699" y="31578"/>
                  </a:cubicBezTo>
                  <a:cubicBezTo>
                    <a:pt x="42575" y="31640"/>
                    <a:pt x="42514" y="31702"/>
                    <a:pt x="42483" y="31825"/>
                  </a:cubicBezTo>
                  <a:cubicBezTo>
                    <a:pt x="42421" y="31671"/>
                    <a:pt x="42421" y="31547"/>
                    <a:pt x="42606" y="31517"/>
                  </a:cubicBezTo>
                  <a:lnTo>
                    <a:pt x="42637" y="31486"/>
                  </a:lnTo>
                  <a:cubicBezTo>
                    <a:pt x="42822" y="31424"/>
                    <a:pt x="42945" y="31239"/>
                    <a:pt x="43130" y="31239"/>
                  </a:cubicBezTo>
                  <a:close/>
                  <a:moveTo>
                    <a:pt x="42267" y="31702"/>
                  </a:moveTo>
                  <a:lnTo>
                    <a:pt x="42298" y="31732"/>
                  </a:lnTo>
                  <a:lnTo>
                    <a:pt x="42329" y="31794"/>
                  </a:lnTo>
                  <a:lnTo>
                    <a:pt x="42298" y="31886"/>
                  </a:lnTo>
                  <a:lnTo>
                    <a:pt x="42267" y="31917"/>
                  </a:lnTo>
                  <a:lnTo>
                    <a:pt x="42175" y="31856"/>
                  </a:lnTo>
                  <a:cubicBezTo>
                    <a:pt x="42175" y="31794"/>
                    <a:pt x="42206" y="31763"/>
                    <a:pt x="42237" y="31702"/>
                  </a:cubicBezTo>
                  <a:close/>
                  <a:moveTo>
                    <a:pt x="41805" y="32749"/>
                  </a:moveTo>
                  <a:lnTo>
                    <a:pt x="41805" y="32811"/>
                  </a:lnTo>
                  <a:lnTo>
                    <a:pt x="41774" y="32872"/>
                  </a:lnTo>
                  <a:lnTo>
                    <a:pt x="41774" y="32811"/>
                  </a:lnTo>
                  <a:lnTo>
                    <a:pt x="41805" y="32749"/>
                  </a:lnTo>
                  <a:close/>
                  <a:moveTo>
                    <a:pt x="41744" y="32872"/>
                  </a:moveTo>
                  <a:cubicBezTo>
                    <a:pt x="41744" y="32934"/>
                    <a:pt x="41744" y="32995"/>
                    <a:pt x="41682" y="33026"/>
                  </a:cubicBezTo>
                  <a:cubicBezTo>
                    <a:pt x="41713" y="32965"/>
                    <a:pt x="41682" y="32903"/>
                    <a:pt x="41744" y="32872"/>
                  </a:cubicBezTo>
                  <a:close/>
                  <a:moveTo>
                    <a:pt x="41682" y="33026"/>
                  </a:moveTo>
                  <a:lnTo>
                    <a:pt x="41682" y="33026"/>
                  </a:lnTo>
                  <a:cubicBezTo>
                    <a:pt x="41651" y="33088"/>
                    <a:pt x="41651" y="33149"/>
                    <a:pt x="41620" y="33180"/>
                  </a:cubicBezTo>
                  <a:cubicBezTo>
                    <a:pt x="41620" y="33119"/>
                    <a:pt x="41620" y="33057"/>
                    <a:pt x="41682" y="33026"/>
                  </a:cubicBezTo>
                  <a:close/>
                  <a:moveTo>
                    <a:pt x="43315" y="26156"/>
                  </a:moveTo>
                  <a:lnTo>
                    <a:pt x="43346" y="26187"/>
                  </a:lnTo>
                  <a:cubicBezTo>
                    <a:pt x="43315" y="26372"/>
                    <a:pt x="43315" y="26557"/>
                    <a:pt x="43315" y="26742"/>
                  </a:cubicBezTo>
                  <a:cubicBezTo>
                    <a:pt x="43346" y="26742"/>
                    <a:pt x="43346" y="26742"/>
                    <a:pt x="43346" y="26772"/>
                  </a:cubicBezTo>
                  <a:lnTo>
                    <a:pt x="43530" y="26772"/>
                  </a:lnTo>
                  <a:cubicBezTo>
                    <a:pt x="43623" y="26772"/>
                    <a:pt x="43654" y="26803"/>
                    <a:pt x="43654" y="26957"/>
                  </a:cubicBezTo>
                  <a:cubicBezTo>
                    <a:pt x="43654" y="27050"/>
                    <a:pt x="43654" y="27080"/>
                    <a:pt x="43715" y="27080"/>
                  </a:cubicBezTo>
                  <a:cubicBezTo>
                    <a:pt x="43777" y="27111"/>
                    <a:pt x="43839" y="27111"/>
                    <a:pt x="43839" y="27173"/>
                  </a:cubicBezTo>
                  <a:cubicBezTo>
                    <a:pt x="43869" y="27234"/>
                    <a:pt x="43869" y="27327"/>
                    <a:pt x="43808" y="27419"/>
                  </a:cubicBezTo>
                  <a:lnTo>
                    <a:pt x="43746" y="27481"/>
                  </a:lnTo>
                  <a:lnTo>
                    <a:pt x="43654" y="27481"/>
                  </a:lnTo>
                  <a:cubicBezTo>
                    <a:pt x="43561" y="27481"/>
                    <a:pt x="43530" y="27635"/>
                    <a:pt x="43407" y="27635"/>
                  </a:cubicBezTo>
                  <a:cubicBezTo>
                    <a:pt x="43315" y="27512"/>
                    <a:pt x="43315" y="27358"/>
                    <a:pt x="43253" y="27204"/>
                  </a:cubicBezTo>
                  <a:cubicBezTo>
                    <a:pt x="43192" y="27080"/>
                    <a:pt x="43284" y="26957"/>
                    <a:pt x="43346" y="26834"/>
                  </a:cubicBezTo>
                  <a:cubicBezTo>
                    <a:pt x="43376" y="26834"/>
                    <a:pt x="43376" y="26803"/>
                    <a:pt x="43346" y="26772"/>
                  </a:cubicBezTo>
                  <a:cubicBezTo>
                    <a:pt x="43346" y="26772"/>
                    <a:pt x="43315" y="26742"/>
                    <a:pt x="43315" y="26742"/>
                  </a:cubicBezTo>
                  <a:cubicBezTo>
                    <a:pt x="43315" y="26711"/>
                    <a:pt x="43315" y="26711"/>
                    <a:pt x="43315" y="26711"/>
                  </a:cubicBezTo>
                  <a:cubicBezTo>
                    <a:pt x="43161" y="26711"/>
                    <a:pt x="43130" y="26834"/>
                    <a:pt x="43068" y="26926"/>
                  </a:cubicBezTo>
                  <a:cubicBezTo>
                    <a:pt x="42976" y="27111"/>
                    <a:pt x="42976" y="27296"/>
                    <a:pt x="43038" y="27512"/>
                  </a:cubicBezTo>
                  <a:cubicBezTo>
                    <a:pt x="43099" y="27727"/>
                    <a:pt x="43253" y="27820"/>
                    <a:pt x="43438" y="27943"/>
                  </a:cubicBezTo>
                  <a:lnTo>
                    <a:pt x="43469" y="27943"/>
                  </a:lnTo>
                  <a:cubicBezTo>
                    <a:pt x="43500" y="27943"/>
                    <a:pt x="43530" y="27943"/>
                    <a:pt x="43530" y="27912"/>
                  </a:cubicBezTo>
                  <a:lnTo>
                    <a:pt x="43623" y="27912"/>
                  </a:lnTo>
                  <a:cubicBezTo>
                    <a:pt x="43654" y="27912"/>
                    <a:pt x="43654" y="27912"/>
                    <a:pt x="43685" y="27943"/>
                  </a:cubicBezTo>
                  <a:cubicBezTo>
                    <a:pt x="43623" y="28159"/>
                    <a:pt x="43530" y="28344"/>
                    <a:pt x="43407" y="28528"/>
                  </a:cubicBezTo>
                  <a:cubicBezTo>
                    <a:pt x="43315" y="28405"/>
                    <a:pt x="43284" y="28159"/>
                    <a:pt x="43068" y="28159"/>
                  </a:cubicBezTo>
                  <a:cubicBezTo>
                    <a:pt x="43068" y="28159"/>
                    <a:pt x="43068" y="28189"/>
                    <a:pt x="43068" y="28189"/>
                  </a:cubicBezTo>
                  <a:lnTo>
                    <a:pt x="43038" y="28498"/>
                  </a:lnTo>
                  <a:lnTo>
                    <a:pt x="43099" y="28559"/>
                  </a:lnTo>
                  <a:cubicBezTo>
                    <a:pt x="43161" y="28559"/>
                    <a:pt x="43222" y="28559"/>
                    <a:pt x="43222" y="28652"/>
                  </a:cubicBezTo>
                  <a:cubicBezTo>
                    <a:pt x="43253" y="28744"/>
                    <a:pt x="43253" y="28867"/>
                    <a:pt x="43192" y="28929"/>
                  </a:cubicBezTo>
                  <a:lnTo>
                    <a:pt x="43161" y="28960"/>
                  </a:lnTo>
                  <a:lnTo>
                    <a:pt x="43007" y="28960"/>
                  </a:lnTo>
                  <a:cubicBezTo>
                    <a:pt x="42976" y="28960"/>
                    <a:pt x="42976" y="28960"/>
                    <a:pt x="42945" y="28990"/>
                  </a:cubicBezTo>
                  <a:cubicBezTo>
                    <a:pt x="42914" y="29052"/>
                    <a:pt x="42853" y="29083"/>
                    <a:pt x="42791" y="29114"/>
                  </a:cubicBezTo>
                  <a:lnTo>
                    <a:pt x="42730" y="28990"/>
                  </a:lnTo>
                  <a:cubicBezTo>
                    <a:pt x="42606" y="28744"/>
                    <a:pt x="42606" y="28467"/>
                    <a:pt x="42791" y="28220"/>
                  </a:cubicBezTo>
                  <a:lnTo>
                    <a:pt x="42760" y="28189"/>
                  </a:lnTo>
                  <a:lnTo>
                    <a:pt x="42760" y="28159"/>
                  </a:lnTo>
                  <a:cubicBezTo>
                    <a:pt x="42730" y="28159"/>
                    <a:pt x="42730" y="28128"/>
                    <a:pt x="42699" y="28128"/>
                  </a:cubicBezTo>
                  <a:lnTo>
                    <a:pt x="42668" y="28128"/>
                  </a:lnTo>
                  <a:cubicBezTo>
                    <a:pt x="42452" y="28282"/>
                    <a:pt x="42329" y="28559"/>
                    <a:pt x="42391" y="28836"/>
                  </a:cubicBezTo>
                  <a:cubicBezTo>
                    <a:pt x="42452" y="29175"/>
                    <a:pt x="42637" y="29391"/>
                    <a:pt x="42976" y="29422"/>
                  </a:cubicBezTo>
                  <a:cubicBezTo>
                    <a:pt x="42976" y="29545"/>
                    <a:pt x="42914" y="29637"/>
                    <a:pt x="42884" y="29730"/>
                  </a:cubicBezTo>
                  <a:cubicBezTo>
                    <a:pt x="42421" y="30746"/>
                    <a:pt x="41959" y="31794"/>
                    <a:pt x="41497" y="32811"/>
                  </a:cubicBezTo>
                  <a:cubicBezTo>
                    <a:pt x="41436" y="32965"/>
                    <a:pt x="41343" y="33057"/>
                    <a:pt x="41374" y="33211"/>
                  </a:cubicBezTo>
                  <a:cubicBezTo>
                    <a:pt x="41312" y="33242"/>
                    <a:pt x="41251" y="33242"/>
                    <a:pt x="41220" y="33273"/>
                  </a:cubicBezTo>
                  <a:cubicBezTo>
                    <a:pt x="41128" y="33303"/>
                    <a:pt x="41035" y="33334"/>
                    <a:pt x="40974" y="33334"/>
                  </a:cubicBezTo>
                  <a:cubicBezTo>
                    <a:pt x="40819" y="33334"/>
                    <a:pt x="40696" y="33273"/>
                    <a:pt x="40604" y="33149"/>
                  </a:cubicBezTo>
                  <a:cubicBezTo>
                    <a:pt x="40573" y="33088"/>
                    <a:pt x="40511" y="33026"/>
                    <a:pt x="40450" y="32965"/>
                  </a:cubicBezTo>
                  <a:cubicBezTo>
                    <a:pt x="40758" y="32256"/>
                    <a:pt x="41097" y="31547"/>
                    <a:pt x="41405" y="30839"/>
                  </a:cubicBezTo>
                  <a:cubicBezTo>
                    <a:pt x="41559" y="30500"/>
                    <a:pt x="41682" y="30192"/>
                    <a:pt x="41836" y="29853"/>
                  </a:cubicBezTo>
                  <a:cubicBezTo>
                    <a:pt x="41959" y="29637"/>
                    <a:pt x="42021" y="29422"/>
                    <a:pt x="41990" y="29206"/>
                  </a:cubicBezTo>
                  <a:cubicBezTo>
                    <a:pt x="41990" y="29021"/>
                    <a:pt x="42021" y="28836"/>
                    <a:pt x="42113" y="28682"/>
                  </a:cubicBezTo>
                  <a:cubicBezTo>
                    <a:pt x="42391" y="28097"/>
                    <a:pt x="42637" y="27512"/>
                    <a:pt x="42914" y="26926"/>
                  </a:cubicBezTo>
                  <a:cubicBezTo>
                    <a:pt x="42945" y="26649"/>
                    <a:pt x="43099" y="26433"/>
                    <a:pt x="43222" y="26187"/>
                  </a:cubicBezTo>
                  <a:lnTo>
                    <a:pt x="43315" y="26156"/>
                  </a:lnTo>
                  <a:close/>
                  <a:moveTo>
                    <a:pt x="33795" y="28559"/>
                  </a:moveTo>
                  <a:lnTo>
                    <a:pt x="33857" y="28590"/>
                  </a:lnTo>
                  <a:cubicBezTo>
                    <a:pt x="34073" y="28713"/>
                    <a:pt x="34288" y="28806"/>
                    <a:pt x="34504" y="28960"/>
                  </a:cubicBezTo>
                  <a:cubicBezTo>
                    <a:pt x="34566" y="28990"/>
                    <a:pt x="34658" y="29052"/>
                    <a:pt x="34720" y="29114"/>
                  </a:cubicBezTo>
                  <a:cubicBezTo>
                    <a:pt x="34812" y="29299"/>
                    <a:pt x="34997" y="29422"/>
                    <a:pt x="35151" y="29576"/>
                  </a:cubicBezTo>
                  <a:cubicBezTo>
                    <a:pt x="35952" y="30346"/>
                    <a:pt x="35890" y="30192"/>
                    <a:pt x="35367" y="31085"/>
                  </a:cubicBezTo>
                  <a:cubicBezTo>
                    <a:pt x="35213" y="31332"/>
                    <a:pt x="35059" y="31547"/>
                    <a:pt x="34935" y="31794"/>
                  </a:cubicBezTo>
                  <a:cubicBezTo>
                    <a:pt x="34751" y="32194"/>
                    <a:pt x="34566" y="32595"/>
                    <a:pt x="34350" y="32965"/>
                  </a:cubicBezTo>
                  <a:cubicBezTo>
                    <a:pt x="34258" y="33149"/>
                    <a:pt x="34196" y="33334"/>
                    <a:pt x="34134" y="33550"/>
                  </a:cubicBezTo>
                  <a:cubicBezTo>
                    <a:pt x="34104" y="33642"/>
                    <a:pt x="34073" y="33735"/>
                    <a:pt x="34042" y="33796"/>
                  </a:cubicBezTo>
                  <a:cubicBezTo>
                    <a:pt x="33980" y="33858"/>
                    <a:pt x="33919" y="33920"/>
                    <a:pt x="33857" y="33950"/>
                  </a:cubicBezTo>
                  <a:lnTo>
                    <a:pt x="33826" y="33950"/>
                  </a:lnTo>
                  <a:cubicBezTo>
                    <a:pt x="33765" y="33950"/>
                    <a:pt x="33734" y="33858"/>
                    <a:pt x="33703" y="33796"/>
                  </a:cubicBezTo>
                  <a:cubicBezTo>
                    <a:pt x="33518" y="33365"/>
                    <a:pt x="33395" y="32965"/>
                    <a:pt x="33272" y="32533"/>
                  </a:cubicBezTo>
                  <a:cubicBezTo>
                    <a:pt x="33210" y="32164"/>
                    <a:pt x="33179" y="31794"/>
                    <a:pt x="33179" y="31424"/>
                  </a:cubicBezTo>
                  <a:cubicBezTo>
                    <a:pt x="33179" y="31301"/>
                    <a:pt x="33210" y="31209"/>
                    <a:pt x="33272" y="31147"/>
                  </a:cubicBezTo>
                  <a:cubicBezTo>
                    <a:pt x="33672" y="30777"/>
                    <a:pt x="33734" y="30284"/>
                    <a:pt x="33641" y="29791"/>
                  </a:cubicBezTo>
                  <a:cubicBezTo>
                    <a:pt x="33611" y="29391"/>
                    <a:pt x="33672" y="28990"/>
                    <a:pt x="33734" y="28621"/>
                  </a:cubicBezTo>
                  <a:lnTo>
                    <a:pt x="33795" y="28559"/>
                  </a:lnTo>
                  <a:close/>
                  <a:moveTo>
                    <a:pt x="31855" y="31055"/>
                  </a:moveTo>
                  <a:lnTo>
                    <a:pt x="31855" y="31055"/>
                  </a:lnTo>
                  <a:cubicBezTo>
                    <a:pt x="32132" y="31332"/>
                    <a:pt x="32471" y="31363"/>
                    <a:pt x="32810" y="31363"/>
                  </a:cubicBezTo>
                  <a:lnTo>
                    <a:pt x="32840" y="31363"/>
                  </a:lnTo>
                  <a:cubicBezTo>
                    <a:pt x="32933" y="31363"/>
                    <a:pt x="32964" y="31393"/>
                    <a:pt x="32964" y="31486"/>
                  </a:cubicBezTo>
                  <a:lnTo>
                    <a:pt x="32964" y="31547"/>
                  </a:lnTo>
                  <a:cubicBezTo>
                    <a:pt x="32964" y="32102"/>
                    <a:pt x="33118" y="32657"/>
                    <a:pt x="33272" y="33180"/>
                  </a:cubicBezTo>
                  <a:cubicBezTo>
                    <a:pt x="33272" y="33242"/>
                    <a:pt x="33303" y="33303"/>
                    <a:pt x="33241" y="33303"/>
                  </a:cubicBezTo>
                  <a:cubicBezTo>
                    <a:pt x="33087" y="33396"/>
                    <a:pt x="33118" y="33519"/>
                    <a:pt x="33118" y="33642"/>
                  </a:cubicBezTo>
                  <a:cubicBezTo>
                    <a:pt x="33149" y="33766"/>
                    <a:pt x="33087" y="33858"/>
                    <a:pt x="32964" y="33920"/>
                  </a:cubicBezTo>
                  <a:cubicBezTo>
                    <a:pt x="32840" y="33950"/>
                    <a:pt x="32748" y="34012"/>
                    <a:pt x="32625" y="34074"/>
                  </a:cubicBezTo>
                  <a:cubicBezTo>
                    <a:pt x="32594" y="34074"/>
                    <a:pt x="32563" y="34104"/>
                    <a:pt x="32532" y="34104"/>
                  </a:cubicBezTo>
                  <a:cubicBezTo>
                    <a:pt x="32502" y="34104"/>
                    <a:pt x="32471" y="34074"/>
                    <a:pt x="32471" y="33981"/>
                  </a:cubicBezTo>
                  <a:cubicBezTo>
                    <a:pt x="32378" y="33458"/>
                    <a:pt x="32224" y="32965"/>
                    <a:pt x="32070" y="32472"/>
                  </a:cubicBezTo>
                  <a:cubicBezTo>
                    <a:pt x="31947" y="32010"/>
                    <a:pt x="31885" y="31547"/>
                    <a:pt x="31855" y="31055"/>
                  </a:cubicBezTo>
                  <a:close/>
                  <a:moveTo>
                    <a:pt x="36691" y="35676"/>
                  </a:moveTo>
                  <a:cubicBezTo>
                    <a:pt x="36537" y="35676"/>
                    <a:pt x="36414" y="35706"/>
                    <a:pt x="36291" y="35737"/>
                  </a:cubicBezTo>
                  <a:lnTo>
                    <a:pt x="37153" y="35737"/>
                  </a:lnTo>
                  <a:cubicBezTo>
                    <a:pt x="37030" y="35706"/>
                    <a:pt x="36907" y="35676"/>
                    <a:pt x="36815" y="35676"/>
                  </a:cubicBezTo>
                  <a:close/>
                  <a:moveTo>
                    <a:pt x="38971" y="3698"/>
                  </a:moveTo>
                  <a:cubicBezTo>
                    <a:pt x="38509" y="4468"/>
                    <a:pt x="38078" y="5207"/>
                    <a:pt x="37646" y="5978"/>
                  </a:cubicBezTo>
                  <a:cubicBezTo>
                    <a:pt x="37585" y="6101"/>
                    <a:pt x="37492" y="6132"/>
                    <a:pt x="37369" y="6162"/>
                  </a:cubicBezTo>
                  <a:cubicBezTo>
                    <a:pt x="36938" y="6224"/>
                    <a:pt x="36630" y="6470"/>
                    <a:pt x="36383" y="6840"/>
                  </a:cubicBezTo>
                  <a:cubicBezTo>
                    <a:pt x="36229" y="7117"/>
                    <a:pt x="36075" y="7395"/>
                    <a:pt x="35921" y="7672"/>
                  </a:cubicBezTo>
                  <a:cubicBezTo>
                    <a:pt x="35736" y="7949"/>
                    <a:pt x="35644" y="8257"/>
                    <a:pt x="35675" y="8565"/>
                  </a:cubicBezTo>
                  <a:lnTo>
                    <a:pt x="35644" y="8627"/>
                  </a:lnTo>
                  <a:lnTo>
                    <a:pt x="35613" y="8627"/>
                  </a:lnTo>
                  <a:cubicBezTo>
                    <a:pt x="35490" y="8627"/>
                    <a:pt x="35397" y="8565"/>
                    <a:pt x="35305" y="8504"/>
                  </a:cubicBezTo>
                  <a:cubicBezTo>
                    <a:pt x="34504" y="8196"/>
                    <a:pt x="33734" y="7888"/>
                    <a:pt x="32902" y="7672"/>
                  </a:cubicBezTo>
                  <a:cubicBezTo>
                    <a:pt x="32625" y="7610"/>
                    <a:pt x="32317" y="7518"/>
                    <a:pt x="32009" y="7426"/>
                  </a:cubicBezTo>
                  <a:cubicBezTo>
                    <a:pt x="31423" y="7210"/>
                    <a:pt x="30807" y="7025"/>
                    <a:pt x="30160" y="6902"/>
                  </a:cubicBezTo>
                  <a:lnTo>
                    <a:pt x="30160" y="8288"/>
                  </a:lnTo>
                  <a:cubicBezTo>
                    <a:pt x="30191" y="8288"/>
                    <a:pt x="30222" y="8288"/>
                    <a:pt x="30253" y="8319"/>
                  </a:cubicBezTo>
                  <a:cubicBezTo>
                    <a:pt x="32378" y="8843"/>
                    <a:pt x="34381" y="9705"/>
                    <a:pt x="36168" y="10968"/>
                  </a:cubicBezTo>
                  <a:cubicBezTo>
                    <a:pt x="36845" y="11430"/>
                    <a:pt x="37462" y="11954"/>
                    <a:pt x="38047" y="12509"/>
                  </a:cubicBezTo>
                  <a:cubicBezTo>
                    <a:pt x="38417" y="12940"/>
                    <a:pt x="38848" y="13279"/>
                    <a:pt x="39310" y="13649"/>
                  </a:cubicBezTo>
                  <a:cubicBezTo>
                    <a:pt x="39556" y="13833"/>
                    <a:pt x="39803" y="14080"/>
                    <a:pt x="40080" y="14295"/>
                  </a:cubicBezTo>
                  <a:lnTo>
                    <a:pt x="40142" y="14388"/>
                  </a:lnTo>
                  <a:cubicBezTo>
                    <a:pt x="40111" y="14419"/>
                    <a:pt x="40111" y="14450"/>
                    <a:pt x="40111" y="14450"/>
                  </a:cubicBezTo>
                  <a:cubicBezTo>
                    <a:pt x="40080" y="14450"/>
                    <a:pt x="40080" y="14419"/>
                    <a:pt x="40080" y="14419"/>
                  </a:cubicBezTo>
                  <a:cubicBezTo>
                    <a:pt x="38940" y="13525"/>
                    <a:pt x="37677" y="12848"/>
                    <a:pt x="36383" y="12231"/>
                  </a:cubicBezTo>
                  <a:cubicBezTo>
                    <a:pt x="35305" y="11769"/>
                    <a:pt x="34258" y="11276"/>
                    <a:pt x="33210" y="10783"/>
                  </a:cubicBezTo>
                  <a:cubicBezTo>
                    <a:pt x="32656" y="10537"/>
                    <a:pt x="32101" y="10229"/>
                    <a:pt x="31547" y="9952"/>
                  </a:cubicBezTo>
                  <a:cubicBezTo>
                    <a:pt x="31115" y="9736"/>
                    <a:pt x="30746" y="9428"/>
                    <a:pt x="30314" y="9182"/>
                  </a:cubicBezTo>
                  <a:cubicBezTo>
                    <a:pt x="30253" y="9151"/>
                    <a:pt x="30222" y="9120"/>
                    <a:pt x="30160" y="9089"/>
                  </a:cubicBezTo>
                  <a:lnTo>
                    <a:pt x="30160" y="10753"/>
                  </a:lnTo>
                  <a:cubicBezTo>
                    <a:pt x="30222" y="10783"/>
                    <a:pt x="30283" y="10814"/>
                    <a:pt x="30345" y="10845"/>
                  </a:cubicBezTo>
                  <a:cubicBezTo>
                    <a:pt x="30376" y="10783"/>
                    <a:pt x="30438" y="10722"/>
                    <a:pt x="30499" y="10660"/>
                  </a:cubicBezTo>
                  <a:cubicBezTo>
                    <a:pt x="30530" y="10629"/>
                    <a:pt x="30530" y="10568"/>
                    <a:pt x="30561" y="10475"/>
                  </a:cubicBezTo>
                  <a:cubicBezTo>
                    <a:pt x="30930" y="10568"/>
                    <a:pt x="31300" y="10691"/>
                    <a:pt x="31670" y="10783"/>
                  </a:cubicBezTo>
                  <a:cubicBezTo>
                    <a:pt x="31793" y="10814"/>
                    <a:pt x="31855" y="10907"/>
                    <a:pt x="31947" y="10968"/>
                  </a:cubicBezTo>
                  <a:cubicBezTo>
                    <a:pt x="32009" y="11030"/>
                    <a:pt x="32070" y="11092"/>
                    <a:pt x="32163" y="11092"/>
                  </a:cubicBezTo>
                  <a:cubicBezTo>
                    <a:pt x="32194" y="11092"/>
                    <a:pt x="32224" y="11092"/>
                    <a:pt x="32286" y="11030"/>
                  </a:cubicBezTo>
                  <a:lnTo>
                    <a:pt x="32317" y="11030"/>
                  </a:lnTo>
                  <a:cubicBezTo>
                    <a:pt x="32348" y="11030"/>
                    <a:pt x="32409" y="11061"/>
                    <a:pt x="32440" y="11092"/>
                  </a:cubicBezTo>
                  <a:cubicBezTo>
                    <a:pt x="32840" y="11276"/>
                    <a:pt x="33241" y="11461"/>
                    <a:pt x="33611" y="11646"/>
                  </a:cubicBezTo>
                  <a:cubicBezTo>
                    <a:pt x="33672" y="11677"/>
                    <a:pt x="33734" y="11708"/>
                    <a:pt x="33795" y="11708"/>
                  </a:cubicBezTo>
                  <a:lnTo>
                    <a:pt x="33826" y="11708"/>
                  </a:lnTo>
                  <a:cubicBezTo>
                    <a:pt x="33857" y="11677"/>
                    <a:pt x="33888" y="11677"/>
                    <a:pt x="33888" y="11677"/>
                  </a:cubicBezTo>
                  <a:cubicBezTo>
                    <a:pt x="33950" y="11677"/>
                    <a:pt x="33980" y="11708"/>
                    <a:pt x="33980" y="11739"/>
                  </a:cubicBezTo>
                  <a:cubicBezTo>
                    <a:pt x="34042" y="11862"/>
                    <a:pt x="34134" y="11954"/>
                    <a:pt x="34258" y="12016"/>
                  </a:cubicBezTo>
                  <a:cubicBezTo>
                    <a:pt x="34596" y="12201"/>
                    <a:pt x="34905" y="12416"/>
                    <a:pt x="35243" y="12601"/>
                  </a:cubicBezTo>
                  <a:cubicBezTo>
                    <a:pt x="35890" y="13063"/>
                    <a:pt x="36568" y="13464"/>
                    <a:pt x="37246" y="13895"/>
                  </a:cubicBezTo>
                  <a:cubicBezTo>
                    <a:pt x="38016" y="14419"/>
                    <a:pt x="38725" y="14973"/>
                    <a:pt x="39402" y="15651"/>
                  </a:cubicBezTo>
                  <a:cubicBezTo>
                    <a:pt x="39556" y="15774"/>
                    <a:pt x="39556" y="15774"/>
                    <a:pt x="39433" y="16051"/>
                  </a:cubicBezTo>
                  <a:cubicBezTo>
                    <a:pt x="39341" y="16051"/>
                    <a:pt x="39279" y="15959"/>
                    <a:pt x="39218" y="15897"/>
                  </a:cubicBezTo>
                  <a:cubicBezTo>
                    <a:pt x="38632" y="15281"/>
                    <a:pt x="37924" y="14819"/>
                    <a:pt x="37246" y="14295"/>
                  </a:cubicBezTo>
                  <a:cubicBezTo>
                    <a:pt x="37061" y="14172"/>
                    <a:pt x="36845" y="14049"/>
                    <a:pt x="36630" y="13926"/>
                  </a:cubicBezTo>
                  <a:cubicBezTo>
                    <a:pt x="35890" y="13433"/>
                    <a:pt x="35059" y="13094"/>
                    <a:pt x="34227" y="12755"/>
                  </a:cubicBezTo>
                  <a:cubicBezTo>
                    <a:pt x="33857" y="12601"/>
                    <a:pt x="33457" y="12509"/>
                    <a:pt x="33087" y="12416"/>
                  </a:cubicBezTo>
                  <a:cubicBezTo>
                    <a:pt x="32563" y="12231"/>
                    <a:pt x="31978" y="12170"/>
                    <a:pt x="31423" y="12077"/>
                  </a:cubicBezTo>
                  <a:cubicBezTo>
                    <a:pt x="31023" y="12016"/>
                    <a:pt x="30592" y="11985"/>
                    <a:pt x="30160" y="11985"/>
                  </a:cubicBezTo>
                  <a:lnTo>
                    <a:pt x="30160" y="14357"/>
                  </a:lnTo>
                  <a:lnTo>
                    <a:pt x="30314" y="14357"/>
                  </a:lnTo>
                  <a:cubicBezTo>
                    <a:pt x="30992" y="14419"/>
                    <a:pt x="31608" y="14573"/>
                    <a:pt x="32255" y="14758"/>
                  </a:cubicBezTo>
                  <a:cubicBezTo>
                    <a:pt x="32933" y="14942"/>
                    <a:pt x="33611" y="15189"/>
                    <a:pt x="34227" y="15497"/>
                  </a:cubicBezTo>
                  <a:cubicBezTo>
                    <a:pt x="35059" y="15867"/>
                    <a:pt x="35829" y="16329"/>
                    <a:pt x="36537" y="16852"/>
                  </a:cubicBezTo>
                  <a:cubicBezTo>
                    <a:pt x="37123" y="17284"/>
                    <a:pt x="37708" y="17746"/>
                    <a:pt x="38201" y="18300"/>
                  </a:cubicBezTo>
                  <a:cubicBezTo>
                    <a:pt x="38263" y="18362"/>
                    <a:pt x="38324" y="18424"/>
                    <a:pt x="38232" y="18516"/>
                  </a:cubicBezTo>
                  <a:lnTo>
                    <a:pt x="38170" y="18639"/>
                  </a:lnTo>
                  <a:cubicBezTo>
                    <a:pt x="38078" y="18793"/>
                    <a:pt x="38016" y="18855"/>
                    <a:pt x="37954" y="18855"/>
                  </a:cubicBezTo>
                  <a:cubicBezTo>
                    <a:pt x="37893" y="18855"/>
                    <a:pt x="37831" y="18824"/>
                    <a:pt x="37708" y="18701"/>
                  </a:cubicBezTo>
                  <a:cubicBezTo>
                    <a:pt x="37153" y="18177"/>
                    <a:pt x="36537" y="17684"/>
                    <a:pt x="35921" y="17253"/>
                  </a:cubicBezTo>
                  <a:cubicBezTo>
                    <a:pt x="35274" y="16822"/>
                    <a:pt x="34566" y="16452"/>
                    <a:pt x="33857" y="16144"/>
                  </a:cubicBezTo>
                  <a:cubicBezTo>
                    <a:pt x="33149" y="15805"/>
                    <a:pt x="32378" y="15559"/>
                    <a:pt x="31608" y="15405"/>
                  </a:cubicBezTo>
                  <a:cubicBezTo>
                    <a:pt x="31146" y="15312"/>
                    <a:pt x="30653" y="15220"/>
                    <a:pt x="30160" y="15189"/>
                  </a:cubicBezTo>
                  <a:lnTo>
                    <a:pt x="30160" y="15928"/>
                  </a:lnTo>
                  <a:cubicBezTo>
                    <a:pt x="30499" y="15990"/>
                    <a:pt x="30807" y="16051"/>
                    <a:pt x="31115" y="16113"/>
                  </a:cubicBezTo>
                  <a:cubicBezTo>
                    <a:pt x="31701" y="16236"/>
                    <a:pt x="32286" y="16421"/>
                    <a:pt x="32840" y="16668"/>
                  </a:cubicBezTo>
                  <a:cubicBezTo>
                    <a:pt x="33518" y="16976"/>
                    <a:pt x="34196" y="17315"/>
                    <a:pt x="34812" y="17715"/>
                  </a:cubicBezTo>
                  <a:cubicBezTo>
                    <a:pt x="35582" y="18208"/>
                    <a:pt x="36322" y="18793"/>
                    <a:pt x="36999" y="19440"/>
                  </a:cubicBezTo>
                  <a:cubicBezTo>
                    <a:pt x="37184" y="19625"/>
                    <a:pt x="37277" y="19779"/>
                    <a:pt x="37246" y="20026"/>
                  </a:cubicBezTo>
                  <a:cubicBezTo>
                    <a:pt x="37246" y="20180"/>
                    <a:pt x="37246" y="20334"/>
                    <a:pt x="37184" y="20488"/>
                  </a:cubicBezTo>
                  <a:cubicBezTo>
                    <a:pt x="37030" y="20981"/>
                    <a:pt x="36876" y="21504"/>
                    <a:pt x="36599" y="21966"/>
                  </a:cubicBezTo>
                  <a:cubicBezTo>
                    <a:pt x="36507" y="22120"/>
                    <a:pt x="36445" y="22275"/>
                    <a:pt x="36414" y="22429"/>
                  </a:cubicBezTo>
                  <a:cubicBezTo>
                    <a:pt x="36291" y="22829"/>
                    <a:pt x="36137" y="23230"/>
                    <a:pt x="35921" y="23599"/>
                  </a:cubicBezTo>
                  <a:cubicBezTo>
                    <a:pt x="35860" y="23692"/>
                    <a:pt x="35829" y="23784"/>
                    <a:pt x="35798" y="23877"/>
                  </a:cubicBezTo>
                  <a:lnTo>
                    <a:pt x="35767" y="23877"/>
                  </a:lnTo>
                  <a:cubicBezTo>
                    <a:pt x="35675" y="23877"/>
                    <a:pt x="35644" y="23815"/>
                    <a:pt x="35582" y="23753"/>
                  </a:cubicBezTo>
                  <a:cubicBezTo>
                    <a:pt x="34935" y="23168"/>
                    <a:pt x="34227" y="22675"/>
                    <a:pt x="33457" y="22275"/>
                  </a:cubicBezTo>
                  <a:cubicBezTo>
                    <a:pt x="33025" y="22059"/>
                    <a:pt x="32563" y="21874"/>
                    <a:pt x="32101" y="21751"/>
                  </a:cubicBezTo>
                  <a:cubicBezTo>
                    <a:pt x="31577" y="21597"/>
                    <a:pt x="31054" y="21474"/>
                    <a:pt x="30499" y="21412"/>
                  </a:cubicBezTo>
                  <a:lnTo>
                    <a:pt x="30160" y="21412"/>
                  </a:lnTo>
                  <a:lnTo>
                    <a:pt x="30160" y="21566"/>
                  </a:lnTo>
                  <a:cubicBezTo>
                    <a:pt x="30561" y="21597"/>
                    <a:pt x="30930" y="21628"/>
                    <a:pt x="31300" y="21689"/>
                  </a:cubicBezTo>
                  <a:cubicBezTo>
                    <a:pt x="32132" y="21874"/>
                    <a:pt x="32933" y="22151"/>
                    <a:pt x="33672" y="22552"/>
                  </a:cubicBezTo>
                  <a:cubicBezTo>
                    <a:pt x="34165" y="22829"/>
                    <a:pt x="34627" y="23137"/>
                    <a:pt x="35089" y="23476"/>
                  </a:cubicBezTo>
                  <a:cubicBezTo>
                    <a:pt x="35151" y="23538"/>
                    <a:pt x="35213" y="23599"/>
                    <a:pt x="35274" y="23661"/>
                  </a:cubicBezTo>
                  <a:cubicBezTo>
                    <a:pt x="35274" y="23692"/>
                    <a:pt x="35243" y="23692"/>
                    <a:pt x="35213" y="23692"/>
                  </a:cubicBezTo>
                  <a:cubicBezTo>
                    <a:pt x="35182" y="23692"/>
                    <a:pt x="35151" y="23692"/>
                    <a:pt x="35120" y="23661"/>
                  </a:cubicBezTo>
                  <a:cubicBezTo>
                    <a:pt x="34966" y="23630"/>
                    <a:pt x="34812" y="23568"/>
                    <a:pt x="34658" y="23507"/>
                  </a:cubicBezTo>
                  <a:cubicBezTo>
                    <a:pt x="34566" y="23476"/>
                    <a:pt x="34473" y="23445"/>
                    <a:pt x="34412" y="23384"/>
                  </a:cubicBezTo>
                  <a:cubicBezTo>
                    <a:pt x="33795" y="22952"/>
                    <a:pt x="33149" y="22644"/>
                    <a:pt x="32440" y="22398"/>
                  </a:cubicBezTo>
                  <a:cubicBezTo>
                    <a:pt x="31916" y="22213"/>
                    <a:pt x="31393" y="22090"/>
                    <a:pt x="30869" y="22028"/>
                  </a:cubicBezTo>
                  <a:cubicBezTo>
                    <a:pt x="30622" y="21997"/>
                    <a:pt x="30407" y="21966"/>
                    <a:pt x="30160" y="21966"/>
                  </a:cubicBezTo>
                  <a:lnTo>
                    <a:pt x="30160" y="22182"/>
                  </a:lnTo>
                  <a:cubicBezTo>
                    <a:pt x="30314" y="22182"/>
                    <a:pt x="30468" y="22213"/>
                    <a:pt x="30592" y="22213"/>
                  </a:cubicBezTo>
                  <a:cubicBezTo>
                    <a:pt x="31146" y="22275"/>
                    <a:pt x="31670" y="22398"/>
                    <a:pt x="32224" y="22552"/>
                  </a:cubicBezTo>
                  <a:cubicBezTo>
                    <a:pt x="32625" y="22675"/>
                    <a:pt x="33025" y="22860"/>
                    <a:pt x="33426" y="23045"/>
                  </a:cubicBezTo>
                  <a:cubicBezTo>
                    <a:pt x="33457" y="23076"/>
                    <a:pt x="33518" y="23076"/>
                    <a:pt x="33518" y="23168"/>
                  </a:cubicBezTo>
                  <a:lnTo>
                    <a:pt x="33333" y="23168"/>
                  </a:lnTo>
                  <a:cubicBezTo>
                    <a:pt x="32933" y="23137"/>
                    <a:pt x="32532" y="23076"/>
                    <a:pt x="32163" y="23045"/>
                  </a:cubicBezTo>
                  <a:lnTo>
                    <a:pt x="32039" y="23045"/>
                  </a:lnTo>
                  <a:cubicBezTo>
                    <a:pt x="31885" y="23045"/>
                    <a:pt x="31731" y="23076"/>
                    <a:pt x="31577" y="23106"/>
                  </a:cubicBezTo>
                  <a:cubicBezTo>
                    <a:pt x="31115" y="23168"/>
                    <a:pt x="30653" y="23230"/>
                    <a:pt x="30222" y="23322"/>
                  </a:cubicBezTo>
                  <a:lnTo>
                    <a:pt x="30160" y="23322"/>
                  </a:lnTo>
                  <a:lnTo>
                    <a:pt x="30160" y="23538"/>
                  </a:lnTo>
                  <a:cubicBezTo>
                    <a:pt x="30253" y="23507"/>
                    <a:pt x="30314" y="23476"/>
                    <a:pt x="30376" y="23476"/>
                  </a:cubicBezTo>
                  <a:cubicBezTo>
                    <a:pt x="30592" y="23384"/>
                    <a:pt x="30838" y="23384"/>
                    <a:pt x="31054" y="23322"/>
                  </a:cubicBezTo>
                  <a:cubicBezTo>
                    <a:pt x="31362" y="23291"/>
                    <a:pt x="31639" y="23260"/>
                    <a:pt x="31947" y="23199"/>
                  </a:cubicBezTo>
                  <a:lnTo>
                    <a:pt x="32101" y="23199"/>
                  </a:lnTo>
                  <a:cubicBezTo>
                    <a:pt x="32594" y="23230"/>
                    <a:pt x="33118" y="23291"/>
                    <a:pt x="33611" y="23322"/>
                  </a:cubicBezTo>
                  <a:lnTo>
                    <a:pt x="33672" y="23322"/>
                  </a:lnTo>
                  <a:cubicBezTo>
                    <a:pt x="34319" y="23599"/>
                    <a:pt x="35059" y="23692"/>
                    <a:pt x="35644" y="24123"/>
                  </a:cubicBezTo>
                  <a:cubicBezTo>
                    <a:pt x="35829" y="24246"/>
                    <a:pt x="36014" y="24339"/>
                    <a:pt x="36198" y="24462"/>
                  </a:cubicBezTo>
                  <a:cubicBezTo>
                    <a:pt x="36291" y="24493"/>
                    <a:pt x="36322" y="24554"/>
                    <a:pt x="36291" y="24647"/>
                  </a:cubicBezTo>
                  <a:lnTo>
                    <a:pt x="36260" y="24770"/>
                  </a:lnTo>
                  <a:cubicBezTo>
                    <a:pt x="36229" y="24893"/>
                    <a:pt x="36291" y="24986"/>
                    <a:pt x="36383" y="25078"/>
                  </a:cubicBezTo>
                  <a:cubicBezTo>
                    <a:pt x="36599" y="25294"/>
                    <a:pt x="36815" y="25509"/>
                    <a:pt x="37030" y="25725"/>
                  </a:cubicBezTo>
                  <a:cubicBezTo>
                    <a:pt x="37092" y="25817"/>
                    <a:pt x="37153" y="25879"/>
                    <a:pt x="37307" y="25879"/>
                  </a:cubicBezTo>
                  <a:cubicBezTo>
                    <a:pt x="37431" y="25879"/>
                    <a:pt x="37492" y="25848"/>
                    <a:pt x="37585" y="25756"/>
                  </a:cubicBezTo>
                  <a:cubicBezTo>
                    <a:pt x="37616" y="25725"/>
                    <a:pt x="37616" y="25725"/>
                    <a:pt x="37646" y="25725"/>
                  </a:cubicBezTo>
                  <a:cubicBezTo>
                    <a:pt x="37677" y="25725"/>
                    <a:pt x="37677" y="25787"/>
                    <a:pt x="37677" y="25817"/>
                  </a:cubicBezTo>
                  <a:cubicBezTo>
                    <a:pt x="37677" y="25910"/>
                    <a:pt x="37739" y="25879"/>
                    <a:pt x="37770" y="25910"/>
                  </a:cubicBezTo>
                  <a:cubicBezTo>
                    <a:pt x="37954" y="25941"/>
                    <a:pt x="37985" y="26002"/>
                    <a:pt x="37954" y="26156"/>
                  </a:cubicBezTo>
                  <a:cubicBezTo>
                    <a:pt x="37924" y="26403"/>
                    <a:pt x="37770" y="26588"/>
                    <a:pt x="37770" y="26834"/>
                  </a:cubicBezTo>
                  <a:cubicBezTo>
                    <a:pt x="37677" y="26926"/>
                    <a:pt x="37616" y="27111"/>
                    <a:pt x="37431" y="27111"/>
                  </a:cubicBezTo>
                  <a:cubicBezTo>
                    <a:pt x="37246" y="27142"/>
                    <a:pt x="37153" y="27265"/>
                    <a:pt x="37123" y="27450"/>
                  </a:cubicBezTo>
                  <a:cubicBezTo>
                    <a:pt x="37123" y="27543"/>
                    <a:pt x="37092" y="27635"/>
                    <a:pt x="37061" y="27697"/>
                  </a:cubicBezTo>
                  <a:cubicBezTo>
                    <a:pt x="36876" y="28066"/>
                    <a:pt x="36691" y="28436"/>
                    <a:pt x="36537" y="28806"/>
                  </a:cubicBezTo>
                  <a:cubicBezTo>
                    <a:pt x="36507" y="28867"/>
                    <a:pt x="36476" y="28898"/>
                    <a:pt x="36445" y="28898"/>
                  </a:cubicBezTo>
                  <a:cubicBezTo>
                    <a:pt x="36414" y="28898"/>
                    <a:pt x="36383" y="28867"/>
                    <a:pt x="36352" y="28836"/>
                  </a:cubicBezTo>
                  <a:cubicBezTo>
                    <a:pt x="36198" y="28713"/>
                    <a:pt x="36044" y="28590"/>
                    <a:pt x="35890" y="28436"/>
                  </a:cubicBezTo>
                  <a:cubicBezTo>
                    <a:pt x="35644" y="28189"/>
                    <a:pt x="35305" y="28066"/>
                    <a:pt x="35089" y="27820"/>
                  </a:cubicBezTo>
                  <a:cubicBezTo>
                    <a:pt x="35028" y="27758"/>
                    <a:pt x="34966" y="27758"/>
                    <a:pt x="34905" y="27727"/>
                  </a:cubicBezTo>
                  <a:cubicBezTo>
                    <a:pt x="34566" y="27573"/>
                    <a:pt x="34227" y="27481"/>
                    <a:pt x="33888" y="27389"/>
                  </a:cubicBezTo>
                  <a:lnTo>
                    <a:pt x="33795" y="27389"/>
                  </a:lnTo>
                  <a:cubicBezTo>
                    <a:pt x="33734" y="27389"/>
                    <a:pt x="33672" y="27419"/>
                    <a:pt x="33672" y="27543"/>
                  </a:cubicBezTo>
                  <a:cubicBezTo>
                    <a:pt x="33641" y="27758"/>
                    <a:pt x="33611" y="28005"/>
                    <a:pt x="33611" y="28220"/>
                  </a:cubicBezTo>
                  <a:cubicBezTo>
                    <a:pt x="33580" y="28528"/>
                    <a:pt x="33549" y="28867"/>
                    <a:pt x="33518" y="29175"/>
                  </a:cubicBezTo>
                  <a:lnTo>
                    <a:pt x="33487" y="29237"/>
                  </a:lnTo>
                  <a:lnTo>
                    <a:pt x="33364" y="29237"/>
                  </a:lnTo>
                  <a:lnTo>
                    <a:pt x="33272" y="29114"/>
                  </a:lnTo>
                  <a:cubicBezTo>
                    <a:pt x="33118" y="28990"/>
                    <a:pt x="32933" y="28929"/>
                    <a:pt x="32748" y="28929"/>
                  </a:cubicBezTo>
                  <a:cubicBezTo>
                    <a:pt x="32532" y="28929"/>
                    <a:pt x="32348" y="29021"/>
                    <a:pt x="32163" y="29175"/>
                  </a:cubicBezTo>
                  <a:cubicBezTo>
                    <a:pt x="32101" y="29237"/>
                    <a:pt x="32039" y="29329"/>
                    <a:pt x="32009" y="29391"/>
                  </a:cubicBezTo>
                  <a:cubicBezTo>
                    <a:pt x="31947" y="29453"/>
                    <a:pt x="31947" y="29576"/>
                    <a:pt x="31855" y="29607"/>
                  </a:cubicBezTo>
                  <a:cubicBezTo>
                    <a:pt x="31731" y="29237"/>
                    <a:pt x="31731" y="28836"/>
                    <a:pt x="31670" y="28436"/>
                  </a:cubicBezTo>
                  <a:cubicBezTo>
                    <a:pt x="31639" y="28159"/>
                    <a:pt x="31608" y="27912"/>
                    <a:pt x="31577" y="27635"/>
                  </a:cubicBezTo>
                  <a:cubicBezTo>
                    <a:pt x="31577" y="27543"/>
                    <a:pt x="31547" y="27450"/>
                    <a:pt x="31516" y="27327"/>
                  </a:cubicBezTo>
                  <a:cubicBezTo>
                    <a:pt x="31485" y="27296"/>
                    <a:pt x="31454" y="27265"/>
                    <a:pt x="31423" y="27265"/>
                  </a:cubicBezTo>
                  <a:lnTo>
                    <a:pt x="31362" y="27265"/>
                  </a:lnTo>
                  <a:cubicBezTo>
                    <a:pt x="30930" y="27419"/>
                    <a:pt x="30530" y="27573"/>
                    <a:pt x="30160" y="27820"/>
                  </a:cubicBezTo>
                  <a:lnTo>
                    <a:pt x="30160" y="28436"/>
                  </a:lnTo>
                  <a:cubicBezTo>
                    <a:pt x="30438" y="28313"/>
                    <a:pt x="30715" y="28251"/>
                    <a:pt x="30992" y="28189"/>
                  </a:cubicBezTo>
                  <a:cubicBezTo>
                    <a:pt x="31054" y="28189"/>
                    <a:pt x="31084" y="28159"/>
                    <a:pt x="31115" y="28159"/>
                  </a:cubicBezTo>
                  <a:cubicBezTo>
                    <a:pt x="31239" y="28159"/>
                    <a:pt x="31239" y="28220"/>
                    <a:pt x="31269" y="28405"/>
                  </a:cubicBezTo>
                  <a:cubicBezTo>
                    <a:pt x="31300" y="28621"/>
                    <a:pt x="31331" y="28836"/>
                    <a:pt x="31362" y="29083"/>
                  </a:cubicBezTo>
                  <a:cubicBezTo>
                    <a:pt x="31362" y="29206"/>
                    <a:pt x="31362" y="29329"/>
                    <a:pt x="31269" y="29422"/>
                  </a:cubicBezTo>
                  <a:cubicBezTo>
                    <a:pt x="30961" y="29822"/>
                    <a:pt x="30961" y="30592"/>
                    <a:pt x="31331" y="30962"/>
                  </a:cubicBezTo>
                  <a:cubicBezTo>
                    <a:pt x="31393" y="31024"/>
                    <a:pt x="31423" y="31085"/>
                    <a:pt x="31423" y="31178"/>
                  </a:cubicBezTo>
                  <a:cubicBezTo>
                    <a:pt x="31547" y="32040"/>
                    <a:pt x="31824" y="32841"/>
                    <a:pt x="32039" y="33673"/>
                  </a:cubicBezTo>
                  <a:cubicBezTo>
                    <a:pt x="32070" y="33766"/>
                    <a:pt x="32070" y="33858"/>
                    <a:pt x="32070" y="33920"/>
                  </a:cubicBezTo>
                  <a:cubicBezTo>
                    <a:pt x="32070" y="34074"/>
                    <a:pt x="32039" y="34197"/>
                    <a:pt x="31916" y="34289"/>
                  </a:cubicBezTo>
                  <a:cubicBezTo>
                    <a:pt x="31670" y="34505"/>
                    <a:pt x="31423" y="34721"/>
                    <a:pt x="31269" y="34998"/>
                  </a:cubicBezTo>
                  <a:cubicBezTo>
                    <a:pt x="31177" y="35121"/>
                    <a:pt x="31084" y="35183"/>
                    <a:pt x="30961" y="35183"/>
                  </a:cubicBezTo>
                  <a:lnTo>
                    <a:pt x="30869" y="35183"/>
                  </a:lnTo>
                  <a:cubicBezTo>
                    <a:pt x="30746" y="35152"/>
                    <a:pt x="30653" y="35152"/>
                    <a:pt x="30530" y="35121"/>
                  </a:cubicBezTo>
                  <a:cubicBezTo>
                    <a:pt x="30407" y="35090"/>
                    <a:pt x="30283" y="35059"/>
                    <a:pt x="30160" y="35029"/>
                  </a:cubicBezTo>
                  <a:lnTo>
                    <a:pt x="30160" y="35183"/>
                  </a:lnTo>
                  <a:cubicBezTo>
                    <a:pt x="30314" y="35214"/>
                    <a:pt x="30499" y="35275"/>
                    <a:pt x="30653" y="35306"/>
                  </a:cubicBezTo>
                  <a:cubicBezTo>
                    <a:pt x="30776" y="35306"/>
                    <a:pt x="30900" y="35337"/>
                    <a:pt x="31023" y="35337"/>
                  </a:cubicBezTo>
                  <a:cubicBezTo>
                    <a:pt x="31115" y="35337"/>
                    <a:pt x="31208" y="35337"/>
                    <a:pt x="31300" y="35275"/>
                  </a:cubicBezTo>
                  <a:lnTo>
                    <a:pt x="31362" y="35275"/>
                  </a:lnTo>
                  <a:cubicBezTo>
                    <a:pt x="31454" y="35275"/>
                    <a:pt x="31516" y="35337"/>
                    <a:pt x="31516" y="35429"/>
                  </a:cubicBezTo>
                  <a:cubicBezTo>
                    <a:pt x="31516" y="35522"/>
                    <a:pt x="31516" y="35645"/>
                    <a:pt x="31516" y="35737"/>
                  </a:cubicBezTo>
                  <a:lnTo>
                    <a:pt x="32194" y="35737"/>
                  </a:lnTo>
                  <a:cubicBezTo>
                    <a:pt x="32286" y="35552"/>
                    <a:pt x="32378" y="35368"/>
                    <a:pt x="32471" y="35183"/>
                  </a:cubicBezTo>
                  <a:cubicBezTo>
                    <a:pt x="32686" y="34813"/>
                    <a:pt x="32964" y="34505"/>
                    <a:pt x="33364" y="34289"/>
                  </a:cubicBezTo>
                  <a:cubicBezTo>
                    <a:pt x="33580" y="34166"/>
                    <a:pt x="33857" y="34166"/>
                    <a:pt x="34165" y="34104"/>
                  </a:cubicBezTo>
                  <a:lnTo>
                    <a:pt x="34165" y="34104"/>
                  </a:lnTo>
                  <a:cubicBezTo>
                    <a:pt x="34042" y="34382"/>
                    <a:pt x="33919" y="34567"/>
                    <a:pt x="33857" y="34782"/>
                  </a:cubicBezTo>
                  <a:cubicBezTo>
                    <a:pt x="33765" y="34998"/>
                    <a:pt x="33641" y="35183"/>
                    <a:pt x="33457" y="35337"/>
                  </a:cubicBezTo>
                  <a:cubicBezTo>
                    <a:pt x="33333" y="35460"/>
                    <a:pt x="33210" y="35614"/>
                    <a:pt x="33149" y="35737"/>
                  </a:cubicBezTo>
                  <a:lnTo>
                    <a:pt x="34874" y="35737"/>
                  </a:lnTo>
                  <a:cubicBezTo>
                    <a:pt x="34905" y="35645"/>
                    <a:pt x="34935" y="35522"/>
                    <a:pt x="34997" y="35398"/>
                  </a:cubicBezTo>
                  <a:cubicBezTo>
                    <a:pt x="35243" y="34875"/>
                    <a:pt x="35490" y="34351"/>
                    <a:pt x="35767" y="33858"/>
                  </a:cubicBezTo>
                  <a:cubicBezTo>
                    <a:pt x="35798" y="33735"/>
                    <a:pt x="35890" y="33673"/>
                    <a:pt x="35829" y="33519"/>
                  </a:cubicBezTo>
                  <a:cubicBezTo>
                    <a:pt x="35798" y="33427"/>
                    <a:pt x="35829" y="33334"/>
                    <a:pt x="35860" y="33242"/>
                  </a:cubicBezTo>
                  <a:cubicBezTo>
                    <a:pt x="36044" y="32626"/>
                    <a:pt x="36229" y="32040"/>
                    <a:pt x="36537" y="31455"/>
                  </a:cubicBezTo>
                  <a:cubicBezTo>
                    <a:pt x="37123" y="30254"/>
                    <a:pt x="37708" y="29052"/>
                    <a:pt x="38293" y="27851"/>
                  </a:cubicBezTo>
                  <a:cubicBezTo>
                    <a:pt x="38386" y="27635"/>
                    <a:pt x="38509" y="27450"/>
                    <a:pt x="38632" y="27234"/>
                  </a:cubicBezTo>
                  <a:cubicBezTo>
                    <a:pt x="38694" y="27142"/>
                    <a:pt x="38786" y="27080"/>
                    <a:pt x="38909" y="27080"/>
                  </a:cubicBezTo>
                  <a:lnTo>
                    <a:pt x="38971" y="27080"/>
                  </a:lnTo>
                  <a:cubicBezTo>
                    <a:pt x="39002" y="27111"/>
                    <a:pt x="39033" y="27111"/>
                    <a:pt x="39063" y="27111"/>
                  </a:cubicBezTo>
                  <a:cubicBezTo>
                    <a:pt x="39248" y="27111"/>
                    <a:pt x="39341" y="26957"/>
                    <a:pt x="39433" y="26803"/>
                  </a:cubicBezTo>
                  <a:cubicBezTo>
                    <a:pt x="39495" y="26742"/>
                    <a:pt x="39464" y="26711"/>
                    <a:pt x="39402" y="26680"/>
                  </a:cubicBezTo>
                  <a:cubicBezTo>
                    <a:pt x="39248" y="26618"/>
                    <a:pt x="39248" y="26526"/>
                    <a:pt x="39310" y="26403"/>
                  </a:cubicBezTo>
                  <a:cubicBezTo>
                    <a:pt x="39464" y="25971"/>
                    <a:pt x="39649" y="25509"/>
                    <a:pt x="39834" y="25078"/>
                  </a:cubicBezTo>
                  <a:cubicBezTo>
                    <a:pt x="40327" y="24061"/>
                    <a:pt x="40789" y="23045"/>
                    <a:pt x="41312" y="22028"/>
                  </a:cubicBezTo>
                  <a:cubicBezTo>
                    <a:pt x="42175" y="20395"/>
                    <a:pt x="42976" y="18701"/>
                    <a:pt x="43777" y="17007"/>
                  </a:cubicBezTo>
                  <a:cubicBezTo>
                    <a:pt x="43962" y="16637"/>
                    <a:pt x="44177" y="16267"/>
                    <a:pt x="44239" y="15836"/>
                  </a:cubicBezTo>
                  <a:cubicBezTo>
                    <a:pt x="44270" y="15743"/>
                    <a:pt x="44362" y="15620"/>
                    <a:pt x="44393" y="15528"/>
                  </a:cubicBezTo>
                  <a:cubicBezTo>
                    <a:pt x="44455" y="15374"/>
                    <a:pt x="44547" y="15281"/>
                    <a:pt x="44701" y="15281"/>
                  </a:cubicBezTo>
                  <a:lnTo>
                    <a:pt x="44763" y="15281"/>
                  </a:lnTo>
                  <a:cubicBezTo>
                    <a:pt x="44763" y="15312"/>
                    <a:pt x="44763" y="15312"/>
                    <a:pt x="44763" y="15312"/>
                  </a:cubicBezTo>
                  <a:cubicBezTo>
                    <a:pt x="44855" y="15312"/>
                    <a:pt x="44917" y="15251"/>
                    <a:pt x="44917" y="15127"/>
                  </a:cubicBezTo>
                  <a:cubicBezTo>
                    <a:pt x="44948" y="15004"/>
                    <a:pt x="45009" y="14881"/>
                    <a:pt x="44978" y="14758"/>
                  </a:cubicBezTo>
                  <a:cubicBezTo>
                    <a:pt x="44917" y="14665"/>
                    <a:pt x="44763" y="14665"/>
                    <a:pt x="44640" y="14604"/>
                  </a:cubicBezTo>
                  <a:cubicBezTo>
                    <a:pt x="44578" y="14573"/>
                    <a:pt x="44547" y="14511"/>
                    <a:pt x="44609" y="14450"/>
                  </a:cubicBezTo>
                  <a:cubicBezTo>
                    <a:pt x="44855" y="14141"/>
                    <a:pt x="44978" y="13741"/>
                    <a:pt x="45163" y="13371"/>
                  </a:cubicBezTo>
                  <a:cubicBezTo>
                    <a:pt x="45256" y="13248"/>
                    <a:pt x="45287" y="13063"/>
                    <a:pt x="45410" y="12971"/>
                  </a:cubicBezTo>
                  <a:cubicBezTo>
                    <a:pt x="45471" y="12909"/>
                    <a:pt x="45564" y="12909"/>
                    <a:pt x="45625" y="12909"/>
                  </a:cubicBezTo>
                  <a:lnTo>
                    <a:pt x="45779" y="12909"/>
                  </a:lnTo>
                  <a:cubicBezTo>
                    <a:pt x="45841" y="12940"/>
                    <a:pt x="45872" y="12940"/>
                    <a:pt x="45933" y="12940"/>
                  </a:cubicBezTo>
                  <a:lnTo>
                    <a:pt x="45964" y="12940"/>
                  </a:lnTo>
                  <a:cubicBezTo>
                    <a:pt x="46180" y="12940"/>
                    <a:pt x="46365" y="13002"/>
                    <a:pt x="46580" y="13094"/>
                  </a:cubicBezTo>
                  <a:cubicBezTo>
                    <a:pt x="47166" y="13310"/>
                    <a:pt x="47659" y="13649"/>
                    <a:pt x="47998" y="14203"/>
                  </a:cubicBezTo>
                  <a:cubicBezTo>
                    <a:pt x="48090" y="14326"/>
                    <a:pt x="48090" y="14450"/>
                    <a:pt x="48028" y="14604"/>
                  </a:cubicBezTo>
                  <a:cubicBezTo>
                    <a:pt x="47874" y="14881"/>
                    <a:pt x="47751" y="15189"/>
                    <a:pt x="47628" y="15466"/>
                  </a:cubicBezTo>
                  <a:cubicBezTo>
                    <a:pt x="47535" y="15651"/>
                    <a:pt x="47412" y="15867"/>
                    <a:pt x="47474" y="16082"/>
                  </a:cubicBezTo>
                  <a:lnTo>
                    <a:pt x="47351" y="16082"/>
                  </a:lnTo>
                  <a:cubicBezTo>
                    <a:pt x="47289" y="16051"/>
                    <a:pt x="47197" y="15959"/>
                    <a:pt x="47135" y="15959"/>
                  </a:cubicBezTo>
                  <a:lnTo>
                    <a:pt x="47104" y="15959"/>
                  </a:lnTo>
                  <a:cubicBezTo>
                    <a:pt x="47012" y="15959"/>
                    <a:pt x="46950" y="16051"/>
                    <a:pt x="46888" y="16113"/>
                  </a:cubicBezTo>
                  <a:cubicBezTo>
                    <a:pt x="46827" y="16175"/>
                    <a:pt x="46765" y="16236"/>
                    <a:pt x="46704" y="16298"/>
                  </a:cubicBezTo>
                  <a:cubicBezTo>
                    <a:pt x="46858" y="16483"/>
                    <a:pt x="46796" y="16668"/>
                    <a:pt x="46704" y="16852"/>
                  </a:cubicBezTo>
                  <a:cubicBezTo>
                    <a:pt x="46611" y="17037"/>
                    <a:pt x="46550" y="17191"/>
                    <a:pt x="46457" y="17376"/>
                  </a:cubicBezTo>
                  <a:cubicBezTo>
                    <a:pt x="46334" y="17345"/>
                    <a:pt x="46396" y="17253"/>
                    <a:pt x="46365" y="17222"/>
                  </a:cubicBezTo>
                  <a:cubicBezTo>
                    <a:pt x="46334" y="17161"/>
                    <a:pt x="46334" y="17099"/>
                    <a:pt x="46334" y="17037"/>
                  </a:cubicBezTo>
                  <a:cubicBezTo>
                    <a:pt x="46303" y="16976"/>
                    <a:pt x="46272" y="16914"/>
                    <a:pt x="46211" y="16883"/>
                  </a:cubicBezTo>
                  <a:cubicBezTo>
                    <a:pt x="46180" y="16852"/>
                    <a:pt x="46118" y="16852"/>
                    <a:pt x="46087" y="16852"/>
                  </a:cubicBezTo>
                  <a:cubicBezTo>
                    <a:pt x="45903" y="16852"/>
                    <a:pt x="45718" y="16945"/>
                    <a:pt x="45656" y="17068"/>
                  </a:cubicBezTo>
                  <a:cubicBezTo>
                    <a:pt x="45625" y="17130"/>
                    <a:pt x="45595" y="17191"/>
                    <a:pt x="45564" y="17284"/>
                  </a:cubicBezTo>
                  <a:cubicBezTo>
                    <a:pt x="44424" y="19779"/>
                    <a:pt x="43253" y="22305"/>
                    <a:pt x="42113" y="24832"/>
                  </a:cubicBezTo>
                  <a:cubicBezTo>
                    <a:pt x="42083" y="24862"/>
                    <a:pt x="42083" y="24924"/>
                    <a:pt x="42052" y="24986"/>
                  </a:cubicBezTo>
                  <a:cubicBezTo>
                    <a:pt x="41959" y="25109"/>
                    <a:pt x="41990" y="25232"/>
                    <a:pt x="42021" y="25355"/>
                  </a:cubicBezTo>
                  <a:cubicBezTo>
                    <a:pt x="42113" y="25602"/>
                    <a:pt x="42175" y="25848"/>
                    <a:pt x="42237" y="26095"/>
                  </a:cubicBezTo>
                  <a:cubicBezTo>
                    <a:pt x="42267" y="26279"/>
                    <a:pt x="42267" y="26433"/>
                    <a:pt x="42175" y="26588"/>
                  </a:cubicBezTo>
                  <a:cubicBezTo>
                    <a:pt x="41959" y="26926"/>
                    <a:pt x="41774" y="27265"/>
                    <a:pt x="41590" y="27573"/>
                  </a:cubicBezTo>
                  <a:cubicBezTo>
                    <a:pt x="41559" y="27666"/>
                    <a:pt x="41528" y="27697"/>
                    <a:pt x="41466" y="27697"/>
                  </a:cubicBezTo>
                  <a:cubicBezTo>
                    <a:pt x="41436" y="27697"/>
                    <a:pt x="41405" y="27666"/>
                    <a:pt x="41312" y="27666"/>
                  </a:cubicBezTo>
                  <a:lnTo>
                    <a:pt x="41220" y="27666"/>
                  </a:lnTo>
                  <a:cubicBezTo>
                    <a:pt x="41220" y="27727"/>
                    <a:pt x="41220" y="27820"/>
                    <a:pt x="41220" y="27881"/>
                  </a:cubicBezTo>
                  <a:cubicBezTo>
                    <a:pt x="41189" y="28035"/>
                    <a:pt x="41189" y="28159"/>
                    <a:pt x="41282" y="28251"/>
                  </a:cubicBezTo>
                  <a:cubicBezTo>
                    <a:pt x="41436" y="28374"/>
                    <a:pt x="41436" y="28528"/>
                    <a:pt x="41405" y="28713"/>
                  </a:cubicBezTo>
                  <a:cubicBezTo>
                    <a:pt x="41343" y="28929"/>
                    <a:pt x="41282" y="29175"/>
                    <a:pt x="41158" y="29391"/>
                  </a:cubicBezTo>
                  <a:cubicBezTo>
                    <a:pt x="40665" y="30500"/>
                    <a:pt x="40142" y="31640"/>
                    <a:pt x="39649" y="32749"/>
                  </a:cubicBezTo>
                  <a:cubicBezTo>
                    <a:pt x="39556" y="32934"/>
                    <a:pt x="39464" y="33149"/>
                    <a:pt x="39372" y="33334"/>
                  </a:cubicBezTo>
                  <a:cubicBezTo>
                    <a:pt x="39218" y="33735"/>
                    <a:pt x="38848" y="34320"/>
                    <a:pt x="38571" y="34690"/>
                  </a:cubicBezTo>
                  <a:cubicBezTo>
                    <a:pt x="38417" y="34659"/>
                    <a:pt x="38324" y="34567"/>
                    <a:pt x="38201" y="34474"/>
                  </a:cubicBezTo>
                  <a:cubicBezTo>
                    <a:pt x="37800" y="34197"/>
                    <a:pt x="37369" y="33950"/>
                    <a:pt x="36907" y="33735"/>
                  </a:cubicBezTo>
                  <a:cubicBezTo>
                    <a:pt x="36784" y="33673"/>
                    <a:pt x="36661" y="33642"/>
                    <a:pt x="36537" y="33612"/>
                  </a:cubicBezTo>
                  <a:lnTo>
                    <a:pt x="36414" y="33581"/>
                  </a:lnTo>
                  <a:cubicBezTo>
                    <a:pt x="36352" y="33642"/>
                    <a:pt x="36383" y="33704"/>
                    <a:pt x="36383" y="33766"/>
                  </a:cubicBezTo>
                  <a:cubicBezTo>
                    <a:pt x="36383" y="33858"/>
                    <a:pt x="36476" y="33920"/>
                    <a:pt x="36507" y="33981"/>
                  </a:cubicBezTo>
                  <a:cubicBezTo>
                    <a:pt x="37092" y="34567"/>
                    <a:pt x="37646" y="35152"/>
                    <a:pt x="38201" y="35737"/>
                  </a:cubicBezTo>
                  <a:lnTo>
                    <a:pt x="39033" y="35737"/>
                  </a:lnTo>
                  <a:cubicBezTo>
                    <a:pt x="39063" y="35583"/>
                    <a:pt x="39125" y="35460"/>
                    <a:pt x="39279" y="35337"/>
                  </a:cubicBezTo>
                  <a:cubicBezTo>
                    <a:pt x="39372" y="35398"/>
                    <a:pt x="39341" y="35491"/>
                    <a:pt x="39341" y="35583"/>
                  </a:cubicBezTo>
                  <a:cubicBezTo>
                    <a:pt x="39341" y="35645"/>
                    <a:pt x="39341" y="35676"/>
                    <a:pt x="39341" y="35737"/>
                  </a:cubicBezTo>
                  <a:lnTo>
                    <a:pt x="40203" y="35737"/>
                  </a:lnTo>
                  <a:cubicBezTo>
                    <a:pt x="40203" y="35706"/>
                    <a:pt x="40203" y="35676"/>
                    <a:pt x="40203" y="35645"/>
                  </a:cubicBezTo>
                  <a:cubicBezTo>
                    <a:pt x="40203" y="35152"/>
                    <a:pt x="40142" y="34628"/>
                    <a:pt x="40080" y="34135"/>
                  </a:cubicBezTo>
                  <a:cubicBezTo>
                    <a:pt x="40049" y="33981"/>
                    <a:pt x="40049" y="33858"/>
                    <a:pt x="40111" y="33704"/>
                  </a:cubicBezTo>
                  <a:cubicBezTo>
                    <a:pt x="40142" y="33612"/>
                    <a:pt x="40203" y="33550"/>
                    <a:pt x="40327" y="33550"/>
                  </a:cubicBezTo>
                  <a:lnTo>
                    <a:pt x="40573" y="33550"/>
                  </a:lnTo>
                  <a:cubicBezTo>
                    <a:pt x="40635" y="33550"/>
                    <a:pt x="40665" y="33612"/>
                    <a:pt x="40696" y="33673"/>
                  </a:cubicBezTo>
                  <a:cubicBezTo>
                    <a:pt x="40758" y="34012"/>
                    <a:pt x="40789" y="34320"/>
                    <a:pt x="40819" y="34659"/>
                  </a:cubicBezTo>
                  <a:cubicBezTo>
                    <a:pt x="40819" y="34751"/>
                    <a:pt x="40758" y="34844"/>
                    <a:pt x="40727" y="34905"/>
                  </a:cubicBezTo>
                  <a:cubicBezTo>
                    <a:pt x="40573" y="35183"/>
                    <a:pt x="40450" y="35460"/>
                    <a:pt x="40296" y="35737"/>
                  </a:cubicBezTo>
                  <a:lnTo>
                    <a:pt x="41097" y="35737"/>
                  </a:lnTo>
                  <a:cubicBezTo>
                    <a:pt x="41128" y="35491"/>
                    <a:pt x="41128" y="35244"/>
                    <a:pt x="41128" y="35029"/>
                  </a:cubicBezTo>
                  <a:cubicBezTo>
                    <a:pt x="41097" y="34875"/>
                    <a:pt x="41097" y="34751"/>
                    <a:pt x="41097" y="34628"/>
                  </a:cubicBezTo>
                  <a:cubicBezTo>
                    <a:pt x="41066" y="34474"/>
                    <a:pt x="41035" y="34320"/>
                    <a:pt x="41066" y="34166"/>
                  </a:cubicBezTo>
                  <a:cubicBezTo>
                    <a:pt x="41066" y="33981"/>
                    <a:pt x="41035" y="33796"/>
                    <a:pt x="41004" y="33612"/>
                  </a:cubicBezTo>
                  <a:cubicBezTo>
                    <a:pt x="41128" y="33550"/>
                    <a:pt x="41251" y="33488"/>
                    <a:pt x="41374" y="33427"/>
                  </a:cubicBezTo>
                  <a:cubicBezTo>
                    <a:pt x="41374" y="33365"/>
                    <a:pt x="41436" y="33334"/>
                    <a:pt x="41405" y="33273"/>
                  </a:cubicBezTo>
                  <a:cubicBezTo>
                    <a:pt x="41405" y="33273"/>
                    <a:pt x="41374" y="33273"/>
                    <a:pt x="41374" y="33242"/>
                  </a:cubicBezTo>
                  <a:cubicBezTo>
                    <a:pt x="41405" y="33242"/>
                    <a:pt x="41405" y="33273"/>
                    <a:pt x="41405" y="33273"/>
                  </a:cubicBezTo>
                  <a:lnTo>
                    <a:pt x="41466" y="33273"/>
                  </a:lnTo>
                  <a:cubicBezTo>
                    <a:pt x="41497" y="33242"/>
                    <a:pt x="41528" y="33180"/>
                    <a:pt x="41590" y="33180"/>
                  </a:cubicBezTo>
                  <a:cubicBezTo>
                    <a:pt x="41620" y="33273"/>
                    <a:pt x="41559" y="33334"/>
                    <a:pt x="41497" y="33396"/>
                  </a:cubicBezTo>
                  <a:cubicBezTo>
                    <a:pt x="41374" y="33673"/>
                    <a:pt x="41251" y="33920"/>
                    <a:pt x="41128" y="34197"/>
                  </a:cubicBezTo>
                  <a:cubicBezTo>
                    <a:pt x="41189" y="34228"/>
                    <a:pt x="41189" y="34289"/>
                    <a:pt x="41220" y="34351"/>
                  </a:cubicBezTo>
                  <a:cubicBezTo>
                    <a:pt x="41220" y="34813"/>
                    <a:pt x="41251" y="35275"/>
                    <a:pt x="41220" y="35737"/>
                  </a:cubicBezTo>
                  <a:lnTo>
                    <a:pt x="44085" y="35737"/>
                  </a:lnTo>
                  <a:cubicBezTo>
                    <a:pt x="44085" y="35244"/>
                    <a:pt x="44054" y="34782"/>
                    <a:pt x="44023" y="34289"/>
                  </a:cubicBezTo>
                  <a:cubicBezTo>
                    <a:pt x="43993" y="33458"/>
                    <a:pt x="43900" y="32657"/>
                    <a:pt x="43808" y="31856"/>
                  </a:cubicBezTo>
                  <a:cubicBezTo>
                    <a:pt x="43746" y="31332"/>
                    <a:pt x="43654" y="30777"/>
                    <a:pt x="43561" y="30223"/>
                  </a:cubicBezTo>
                  <a:cubicBezTo>
                    <a:pt x="43530" y="30161"/>
                    <a:pt x="43530" y="30069"/>
                    <a:pt x="43500" y="29976"/>
                  </a:cubicBezTo>
                  <a:cubicBezTo>
                    <a:pt x="43500" y="29884"/>
                    <a:pt x="43530" y="29822"/>
                    <a:pt x="43592" y="29791"/>
                  </a:cubicBezTo>
                  <a:cubicBezTo>
                    <a:pt x="43715" y="29730"/>
                    <a:pt x="43839" y="29668"/>
                    <a:pt x="43931" y="29637"/>
                  </a:cubicBezTo>
                  <a:cubicBezTo>
                    <a:pt x="44023" y="29668"/>
                    <a:pt x="44054" y="29761"/>
                    <a:pt x="44054" y="29822"/>
                  </a:cubicBezTo>
                  <a:cubicBezTo>
                    <a:pt x="44208" y="30716"/>
                    <a:pt x="44362" y="31609"/>
                    <a:pt x="44486" y="32533"/>
                  </a:cubicBezTo>
                  <a:cubicBezTo>
                    <a:pt x="44578" y="33427"/>
                    <a:pt x="44609" y="34351"/>
                    <a:pt x="44670" y="35244"/>
                  </a:cubicBezTo>
                  <a:cubicBezTo>
                    <a:pt x="44670" y="35429"/>
                    <a:pt x="44670" y="35583"/>
                    <a:pt x="44670" y="35737"/>
                  </a:cubicBezTo>
                  <a:lnTo>
                    <a:pt x="44824" y="35737"/>
                  </a:lnTo>
                  <a:cubicBezTo>
                    <a:pt x="44824" y="35460"/>
                    <a:pt x="44824" y="35214"/>
                    <a:pt x="44824" y="34936"/>
                  </a:cubicBezTo>
                  <a:cubicBezTo>
                    <a:pt x="44794" y="34104"/>
                    <a:pt x="44732" y="33273"/>
                    <a:pt x="44640" y="32441"/>
                  </a:cubicBezTo>
                  <a:cubicBezTo>
                    <a:pt x="44547" y="31455"/>
                    <a:pt x="44331" y="30500"/>
                    <a:pt x="44177" y="29545"/>
                  </a:cubicBezTo>
                  <a:cubicBezTo>
                    <a:pt x="44239" y="29453"/>
                    <a:pt x="44362" y="29422"/>
                    <a:pt x="44424" y="29391"/>
                  </a:cubicBezTo>
                  <a:cubicBezTo>
                    <a:pt x="44886" y="29145"/>
                    <a:pt x="45348" y="28898"/>
                    <a:pt x="45779" y="28652"/>
                  </a:cubicBezTo>
                  <a:cubicBezTo>
                    <a:pt x="45933" y="28559"/>
                    <a:pt x="46057" y="28467"/>
                    <a:pt x="46211" y="28374"/>
                  </a:cubicBezTo>
                  <a:cubicBezTo>
                    <a:pt x="46242" y="28436"/>
                    <a:pt x="46272" y="28467"/>
                    <a:pt x="46272" y="28528"/>
                  </a:cubicBezTo>
                  <a:cubicBezTo>
                    <a:pt x="46396" y="29083"/>
                    <a:pt x="46519" y="29668"/>
                    <a:pt x="46611" y="30254"/>
                  </a:cubicBezTo>
                  <a:cubicBezTo>
                    <a:pt x="46673" y="30623"/>
                    <a:pt x="46734" y="31024"/>
                    <a:pt x="46796" y="31393"/>
                  </a:cubicBezTo>
                  <a:cubicBezTo>
                    <a:pt x="46827" y="31671"/>
                    <a:pt x="46858" y="31979"/>
                    <a:pt x="46888" y="32256"/>
                  </a:cubicBezTo>
                  <a:cubicBezTo>
                    <a:pt x="47012" y="33427"/>
                    <a:pt x="47073" y="34597"/>
                    <a:pt x="47073" y="35737"/>
                  </a:cubicBezTo>
                  <a:lnTo>
                    <a:pt x="54282" y="35737"/>
                  </a:lnTo>
                  <a:cubicBezTo>
                    <a:pt x="54128" y="34875"/>
                    <a:pt x="53974" y="34012"/>
                    <a:pt x="53820" y="33149"/>
                  </a:cubicBezTo>
                  <a:cubicBezTo>
                    <a:pt x="53574" y="31578"/>
                    <a:pt x="53296" y="30007"/>
                    <a:pt x="53019" y="28436"/>
                  </a:cubicBezTo>
                  <a:cubicBezTo>
                    <a:pt x="52834" y="27358"/>
                    <a:pt x="52680" y="26310"/>
                    <a:pt x="52526" y="25232"/>
                  </a:cubicBezTo>
                  <a:cubicBezTo>
                    <a:pt x="52372" y="24246"/>
                    <a:pt x="52218" y="23230"/>
                    <a:pt x="52095" y="22244"/>
                  </a:cubicBezTo>
                  <a:cubicBezTo>
                    <a:pt x="51972" y="21073"/>
                    <a:pt x="51818" y="19933"/>
                    <a:pt x="51818" y="18793"/>
                  </a:cubicBezTo>
                  <a:cubicBezTo>
                    <a:pt x="51848" y="18239"/>
                    <a:pt x="51879" y="17746"/>
                    <a:pt x="52033" y="17222"/>
                  </a:cubicBezTo>
                  <a:cubicBezTo>
                    <a:pt x="52095" y="17099"/>
                    <a:pt x="52064" y="17037"/>
                    <a:pt x="51910" y="17007"/>
                  </a:cubicBezTo>
                  <a:cubicBezTo>
                    <a:pt x="51879" y="17007"/>
                    <a:pt x="51848" y="16945"/>
                    <a:pt x="51879" y="16883"/>
                  </a:cubicBezTo>
                  <a:cubicBezTo>
                    <a:pt x="52033" y="16452"/>
                    <a:pt x="52310" y="16082"/>
                    <a:pt x="52773" y="15897"/>
                  </a:cubicBezTo>
                  <a:cubicBezTo>
                    <a:pt x="52803" y="15867"/>
                    <a:pt x="52834" y="15867"/>
                    <a:pt x="52865" y="15867"/>
                  </a:cubicBezTo>
                  <a:cubicBezTo>
                    <a:pt x="52927" y="15867"/>
                    <a:pt x="52957" y="15897"/>
                    <a:pt x="53050" y="16021"/>
                  </a:cubicBezTo>
                  <a:cubicBezTo>
                    <a:pt x="53050" y="16113"/>
                    <a:pt x="52957" y="16082"/>
                    <a:pt x="52927" y="16113"/>
                  </a:cubicBezTo>
                  <a:cubicBezTo>
                    <a:pt x="52711" y="16267"/>
                    <a:pt x="52557" y="16452"/>
                    <a:pt x="52495" y="16729"/>
                  </a:cubicBezTo>
                  <a:cubicBezTo>
                    <a:pt x="52465" y="16914"/>
                    <a:pt x="52434" y="17099"/>
                    <a:pt x="52372" y="17253"/>
                  </a:cubicBezTo>
                  <a:cubicBezTo>
                    <a:pt x="52156" y="17746"/>
                    <a:pt x="52126" y="18239"/>
                    <a:pt x="52126" y="18763"/>
                  </a:cubicBezTo>
                  <a:cubicBezTo>
                    <a:pt x="52156" y="19502"/>
                    <a:pt x="52218" y="20241"/>
                    <a:pt x="52280" y="20981"/>
                  </a:cubicBezTo>
                  <a:cubicBezTo>
                    <a:pt x="52341" y="21843"/>
                    <a:pt x="52434" y="22675"/>
                    <a:pt x="52557" y="23507"/>
                  </a:cubicBezTo>
                  <a:cubicBezTo>
                    <a:pt x="52649" y="24308"/>
                    <a:pt x="52773" y="25078"/>
                    <a:pt x="52865" y="25879"/>
                  </a:cubicBezTo>
                  <a:cubicBezTo>
                    <a:pt x="52988" y="26618"/>
                    <a:pt x="53111" y="27389"/>
                    <a:pt x="53235" y="28159"/>
                  </a:cubicBezTo>
                  <a:cubicBezTo>
                    <a:pt x="53358" y="29021"/>
                    <a:pt x="53512" y="29884"/>
                    <a:pt x="53635" y="30777"/>
                  </a:cubicBezTo>
                  <a:cubicBezTo>
                    <a:pt x="53820" y="31763"/>
                    <a:pt x="53974" y="32749"/>
                    <a:pt x="54159" y="33735"/>
                  </a:cubicBezTo>
                  <a:cubicBezTo>
                    <a:pt x="54282" y="34413"/>
                    <a:pt x="54405" y="35059"/>
                    <a:pt x="54529" y="35737"/>
                  </a:cubicBezTo>
                  <a:lnTo>
                    <a:pt x="59951" y="35737"/>
                  </a:lnTo>
                  <a:cubicBezTo>
                    <a:pt x="59951" y="35706"/>
                    <a:pt x="59951" y="35706"/>
                    <a:pt x="59951" y="35676"/>
                  </a:cubicBezTo>
                  <a:cubicBezTo>
                    <a:pt x="59920" y="34628"/>
                    <a:pt x="59827" y="33612"/>
                    <a:pt x="59704" y="32595"/>
                  </a:cubicBezTo>
                  <a:cubicBezTo>
                    <a:pt x="59581" y="31856"/>
                    <a:pt x="59427" y="31147"/>
                    <a:pt x="59273" y="30408"/>
                  </a:cubicBezTo>
                  <a:cubicBezTo>
                    <a:pt x="58626" y="27666"/>
                    <a:pt x="57794" y="24955"/>
                    <a:pt x="56870" y="22275"/>
                  </a:cubicBezTo>
                  <a:cubicBezTo>
                    <a:pt x="56439" y="20919"/>
                    <a:pt x="55977" y="19594"/>
                    <a:pt x="55576" y="18208"/>
                  </a:cubicBezTo>
                  <a:cubicBezTo>
                    <a:pt x="55484" y="17900"/>
                    <a:pt x="55422" y="17592"/>
                    <a:pt x="55360" y="17284"/>
                  </a:cubicBezTo>
                  <a:cubicBezTo>
                    <a:pt x="55330" y="17191"/>
                    <a:pt x="55299" y="17068"/>
                    <a:pt x="55330" y="16945"/>
                  </a:cubicBezTo>
                  <a:cubicBezTo>
                    <a:pt x="55237" y="16729"/>
                    <a:pt x="55237" y="16483"/>
                    <a:pt x="55237" y="16267"/>
                  </a:cubicBezTo>
                  <a:lnTo>
                    <a:pt x="55237" y="16267"/>
                  </a:lnTo>
                  <a:cubicBezTo>
                    <a:pt x="55422" y="16452"/>
                    <a:pt x="55453" y="16698"/>
                    <a:pt x="55453" y="16945"/>
                  </a:cubicBezTo>
                  <a:cubicBezTo>
                    <a:pt x="55576" y="17653"/>
                    <a:pt x="55822" y="18362"/>
                    <a:pt x="56038" y="19040"/>
                  </a:cubicBezTo>
                  <a:cubicBezTo>
                    <a:pt x="56623" y="20888"/>
                    <a:pt x="57240" y="22706"/>
                    <a:pt x="57856" y="24554"/>
                  </a:cubicBezTo>
                  <a:cubicBezTo>
                    <a:pt x="58441" y="26372"/>
                    <a:pt x="58903" y="28220"/>
                    <a:pt x="59396" y="30038"/>
                  </a:cubicBezTo>
                  <a:cubicBezTo>
                    <a:pt x="59643" y="31024"/>
                    <a:pt x="59889" y="32010"/>
                    <a:pt x="60135" y="32995"/>
                  </a:cubicBezTo>
                  <a:cubicBezTo>
                    <a:pt x="60228" y="33273"/>
                    <a:pt x="60320" y="33550"/>
                    <a:pt x="60413" y="33827"/>
                  </a:cubicBezTo>
                  <a:lnTo>
                    <a:pt x="60413" y="31332"/>
                  </a:lnTo>
                  <a:cubicBezTo>
                    <a:pt x="59704" y="28898"/>
                    <a:pt x="58965" y="26464"/>
                    <a:pt x="58102" y="24061"/>
                  </a:cubicBezTo>
                  <a:cubicBezTo>
                    <a:pt x="57517" y="22367"/>
                    <a:pt x="56932" y="20673"/>
                    <a:pt x="56346" y="18978"/>
                  </a:cubicBezTo>
                  <a:cubicBezTo>
                    <a:pt x="56131" y="18393"/>
                    <a:pt x="55946" y="17808"/>
                    <a:pt x="55822" y="17161"/>
                  </a:cubicBezTo>
                  <a:cubicBezTo>
                    <a:pt x="55792" y="17007"/>
                    <a:pt x="55761" y="16822"/>
                    <a:pt x="55730" y="16637"/>
                  </a:cubicBezTo>
                  <a:cubicBezTo>
                    <a:pt x="55668" y="16544"/>
                    <a:pt x="55638" y="16421"/>
                    <a:pt x="55607" y="16267"/>
                  </a:cubicBezTo>
                  <a:lnTo>
                    <a:pt x="55607" y="16267"/>
                  </a:lnTo>
                  <a:cubicBezTo>
                    <a:pt x="55761" y="16329"/>
                    <a:pt x="55792" y="16452"/>
                    <a:pt x="55822" y="16575"/>
                  </a:cubicBezTo>
                  <a:cubicBezTo>
                    <a:pt x="55915" y="16791"/>
                    <a:pt x="55977" y="17037"/>
                    <a:pt x="56038" y="17253"/>
                  </a:cubicBezTo>
                  <a:cubicBezTo>
                    <a:pt x="56285" y="18116"/>
                    <a:pt x="56593" y="18978"/>
                    <a:pt x="56870" y="19810"/>
                  </a:cubicBezTo>
                  <a:cubicBezTo>
                    <a:pt x="57609" y="21997"/>
                    <a:pt x="58410" y="24123"/>
                    <a:pt x="59119" y="26310"/>
                  </a:cubicBezTo>
                  <a:cubicBezTo>
                    <a:pt x="59581" y="27727"/>
                    <a:pt x="60012" y="29145"/>
                    <a:pt x="60413" y="30562"/>
                  </a:cubicBezTo>
                  <a:lnTo>
                    <a:pt x="60413" y="23661"/>
                  </a:lnTo>
                  <a:cubicBezTo>
                    <a:pt x="60135" y="23045"/>
                    <a:pt x="59858" y="22429"/>
                    <a:pt x="59581" y="21812"/>
                  </a:cubicBezTo>
                  <a:cubicBezTo>
                    <a:pt x="59550" y="21751"/>
                    <a:pt x="59519" y="21658"/>
                    <a:pt x="59458" y="21566"/>
                  </a:cubicBezTo>
                  <a:cubicBezTo>
                    <a:pt x="59427" y="21504"/>
                    <a:pt x="59458" y="21443"/>
                    <a:pt x="59550" y="21412"/>
                  </a:cubicBezTo>
                  <a:cubicBezTo>
                    <a:pt x="59735" y="21350"/>
                    <a:pt x="59889" y="21258"/>
                    <a:pt x="60043" y="21196"/>
                  </a:cubicBezTo>
                  <a:lnTo>
                    <a:pt x="60135" y="21196"/>
                  </a:lnTo>
                  <a:cubicBezTo>
                    <a:pt x="60166" y="21196"/>
                    <a:pt x="60197" y="21227"/>
                    <a:pt x="60228" y="21289"/>
                  </a:cubicBezTo>
                  <a:cubicBezTo>
                    <a:pt x="60290" y="21504"/>
                    <a:pt x="60351" y="21751"/>
                    <a:pt x="60413" y="21966"/>
                  </a:cubicBezTo>
                  <a:lnTo>
                    <a:pt x="60413" y="16360"/>
                  </a:lnTo>
                  <a:cubicBezTo>
                    <a:pt x="60290" y="16421"/>
                    <a:pt x="60166" y="16452"/>
                    <a:pt x="60012" y="16483"/>
                  </a:cubicBezTo>
                  <a:cubicBezTo>
                    <a:pt x="59981" y="16514"/>
                    <a:pt x="59920" y="16544"/>
                    <a:pt x="59889" y="16544"/>
                  </a:cubicBezTo>
                  <a:cubicBezTo>
                    <a:pt x="59858" y="16544"/>
                    <a:pt x="59797" y="16606"/>
                    <a:pt x="59766" y="16606"/>
                  </a:cubicBezTo>
                  <a:cubicBezTo>
                    <a:pt x="59735" y="16606"/>
                    <a:pt x="59735" y="16606"/>
                    <a:pt x="59704" y="16575"/>
                  </a:cubicBezTo>
                  <a:cubicBezTo>
                    <a:pt x="59766" y="16514"/>
                    <a:pt x="59858" y="16483"/>
                    <a:pt x="59920" y="16483"/>
                  </a:cubicBezTo>
                  <a:lnTo>
                    <a:pt x="60012" y="16483"/>
                  </a:lnTo>
                  <a:lnTo>
                    <a:pt x="60074" y="16390"/>
                  </a:lnTo>
                  <a:cubicBezTo>
                    <a:pt x="60166" y="16360"/>
                    <a:pt x="60290" y="16298"/>
                    <a:pt x="60413" y="16267"/>
                  </a:cubicBezTo>
                  <a:cubicBezTo>
                    <a:pt x="60413" y="16267"/>
                    <a:pt x="60413" y="16236"/>
                    <a:pt x="60413" y="16236"/>
                  </a:cubicBezTo>
                  <a:lnTo>
                    <a:pt x="60413" y="15867"/>
                  </a:lnTo>
                  <a:cubicBezTo>
                    <a:pt x="60166" y="15990"/>
                    <a:pt x="59920" y="16082"/>
                    <a:pt x="59673" y="16175"/>
                  </a:cubicBezTo>
                  <a:cubicBezTo>
                    <a:pt x="59673" y="16175"/>
                    <a:pt x="59643" y="16144"/>
                    <a:pt x="59581" y="16113"/>
                  </a:cubicBezTo>
                  <a:cubicBezTo>
                    <a:pt x="59827" y="16021"/>
                    <a:pt x="60074" y="15928"/>
                    <a:pt x="60290" y="15836"/>
                  </a:cubicBezTo>
                  <a:cubicBezTo>
                    <a:pt x="60320" y="15805"/>
                    <a:pt x="60382" y="15805"/>
                    <a:pt x="60413" y="15774"/>
                  </a:cubicBezTo>
                  <a:lnTo>
                    <a:pt x="60413" y="15405"/>
                  </a:lnTo>
                  <a:cubicBezTo>
                    <a:pt x="60382" y="15405"/>
                    <a:pt x="60351" y="15405"/>
                    <a:pt x="60320" y="15435"/>
                  </a:cubicBezTo>
                  <a:cubicBezTo>
                    <a:pt x="60043" y="15559"/>
                    <a:pt x="59766" y="15651"/>
                    <a:pt x="59489" y="15774"/>
                  </a:cubicBezTo>
                  <a:cubicBezTo>
                    <a:pt x="59458" y="15774"/>
                    <a:pt x="59458" y="15805"/>
                    <a:pt x="59427" y="15805"/>
                  </a:cubicBezTo>
                  <a:cubicBezTo>
                    <a:pt x="59396" y="15805"/>
                    <a:pt x="59365" y="15774"/>
                    <a:pt x="59334" y="15743"/>
                  </a:cubicBezTo>
                  <a:cubicBezTo>
                    <a:pt x="59458" y="15620"/>
                    <a:pt x="59612" y="15589"/>
                    <a:pt x="59766" y="15528"/>
                  </a:cubicBezTo>
                  <a:cubicBezTo>
                    <a:pt x="60012" y="15466"/>
                    <a:pt x="60228" y="15343"/>
                    <a:pt x="60413" y="15189"/>
                  </a:cubicBezTo>
                  <a:lnTo>
                    <a:pt x="60413" y="10938"/>
                  </a:lnTo>
                  <a:cubicBezTo>
                    <a:pt x="59643" y="11554"/>
                    <a:pt x="58842" y="12170"/>
                    <a:pt x="58041" y="12786"/>
                  </a:cubicBezTo>
                  <a:cubicBezTo>
                    <a:pt x="57948" y="12601"/>
                    <a:pt x="57917" y="12416"/>
                    <a:pt x="57917" y="12262"/>
                  </a:cubicBezTo>
                  <a:cubicBezTo>
                    <a:pt x="57887" y="12108"/>
                    <a:pt x="57856" y="11954"/>
                    <a:pt x="57794" y="11831"/>
                  </a:cubicBezTo>
                  <a:cubicBezTo>
                    <a:pt x="57671" y="11584"/>
                    <a:pt x="57671" y="11615"/>
                    <a:pt x="57887" y="11461"/>
                  </a:cubicBezTo>
                  <a:cubicBezTo>
                    <a:pt x="58749" y="10845"/>
                    <a:pt x="59581" y="10229"/>
                    <a:pt x="60413" y="9582"/>
                  </a:cubicBezTo>
                  <a:lnTo>
                    <a:pt x="60413" y="8196"/>
                  </a:lnTo>
                  <a:cubicBezTo>
                    <a:pt x="60228" y="8288"/>
                    <a:pt x="60074" y="8442"/>
                    <a:pt x="59889" y="8596"/>
                  </a:cubicBezTo>
                  <a:cubicBezTo>
                    <a:pt x="59612" y="8812"/>
                    <a:pt x="59304" y="9058"/>
                    <a:pt x="58996" y="9243"/>
                  </a:cubicBezTo>
                  <a:cubicBezTo>
                    <a:pt x="58780" y="9397"/>
                    <a:pt x="58595" y="9613"/>
                    <a:pt x="58410" y="9798"/>
                  </a:cubicBezTo>
                  <a:cubicBezTo>
                    <a:pt x="58133" y="10044"/>
                    <a:pt x="57825" y="10229"/>
                    <a:pt x="57548" y="10445"/>
                  </a:cubicBezTo>
                  <a:cubicBezTo>
                    <a:pt x="57486" y="10537"/>
                    <a:pt x="57363" y="10568"/>
                    <a:pt x="57270" y="10599"/>
                  </a:cubicBezTo>
                  <a:cubicBezTo>
                    <a:pt x="57240" y="10629"/>
                    <a:pt x="57209" y="10629"/>
                    <a:pt x="57178" y="10629"/>
                  </a:cubicBezTo>
                  <a:cubicBezTo>
                    <a:pt x="57147" y="10629"/>
                    <a:pt x="57116" y="10599"/>
                    <a:pt x="57086" y="10568"/>
                  </a:cubicBezTo>
                  <a:cubicBezTo>
                    <a:pt x="56932" y="10383"/>
                    <a:pt x="56747" y="10167"/>
                    <a:pt x="56593" y="9952"/>
                  </a:cubicBezTo>
                  <a:cubicBezTo>
                    <a:pt x="57486" y="9212"/>
                    <a:pt x="58318" y="8411"/>
                    <a:pt x="59273" y="7764"/>
                  </a:cubicBezTo>
                  <a:cubicBezTo>
                    <a:pt x="59643" y="7487"/>
                    <a:pt x="60043" y="7241"/>
                    <a:pt x="60413" y="6994"/>
                  </a:cubicBezTo>
                  <a:lnTo>
                    <a:pt x="60413" y="6655"/>
                  </a:lnTo>
                  <a:cubicBezTo>
                    <a:pt x="59119" y="7518"/>
                    <a:pt x="57856" y="8442"/>
                    <a:pt x="56747" y="9551"/>
                  </a:cubicBezTo>
                  <a:cubicBezTo>
                    <a:pt x="56716" y="9582"/>
                    <a:pt x="56685" y="9644"/>
                    <a:pt x="56593" y="9644"/>
                  </a:cubicBezTo>
                  <a:lnTo>
                    <a:pt x="56562" y="9644"/>
                  </a:lnTo>
                  <a:cubicBezTo>
                    <a:pt x="56562" y="9582"/>
                    <a:pt x="56593" y="9520"/>
                    <a:pt x="56562" y="9459"/>
                  </a:cubicBezTo>
                  <a:lnTo>
                    <a:pt x="56531" y="9428"/>
                  </a:lnTo>
                  <a:lnTo>
                    <a:pt x="56469" y="9459"/>
                  </a:lnTo>
                  <a:cubicBezTo>
                    <a:pt x="56439" y="9520"/>
                    <a:pt x="56408" y="9582"/>
                    <a:pt x="56377" y="9674"/>
                  </a:cubicBezTo>
                  <a:cubicBezTo>
                    <a:pt x="56192" y="9520"/>
                    <a:pt x="56007" y="9366"/>
                    <a:pt x="55853" y="9212"/>
                  </a:cubicBezTo>
                  <a:cubicBezTo>
                    <a:pt x="55853" y="9120"/>
                    <a:pt x="56038" y="9120"/>
                    <a:pt x="56007" y="9027"/>
                  </a:cubicBezTo>
                  <a:lnTo>
                    <a:pt x="56069" y="9027"/>
                  </a:lnTo>
                  <a:cubicBezTo>
                    <a:pt x="56131" y="9027"/>
                    <a:pt x="56192" y="8966"/>
                    <a:pt x="56223" y="8935"/>
                  </a:cubicBezTo>
                  <a:cubicBezTo>
                    <a:pt x="56439" y="8750"/>
                    <a:pt x="56654" y="8565"/>
                    <a:pt x="56870" y="8381"/>
                  </a:cubicBezTo>
                  <a:cubicBezTo>
                    <a:pt x="57763" y="7580"/>
                    <a:pt x="58718" y="6871"/>
                    <a:pt x="59735" y="6193"/>
                  </a:cubicBezTo>
                  <a:cubicBezTo>
                    <a:pt x="59889" y="6101"/>
                    <a:pt x="60043" y="6008"/>
                    <a:pt x="60166" y="5885"/>
                  </a:cubicBezTo>
                  <a:cubicBezTo>
                    <a:pt x="60259" y="5854"/>
                    <a:pt x="60351" y="5793"/>
                    <a:pt x="60413" y="5700"/>
                  </a:cubicBezTo>
                  <a:lnTo>
                    <a:pt x="60413" y="4006"/>
                  </a:lnTo>
                  <a:cubicBezTo>
                    <a:pt x="60228" y="3913"/>
                    <a:pt x="60043" y="3821"/>
                    <a:pt x="59858" y="3698"/>
                  </a:cubicBezTo>
                  <a:lnTo>
                    <a:pt x="57424" y="3698"/>
                  </a:lnTo>
                  <a:cubicBezTo>
                    <a:pt x="55884" y="4653"/>
                    <a:pt x="54529" y="5824"/>
                    <a:pt x="53327" y="7179"/>
                  </a:cubicBezTo>
                  <a:cubicBezTo>
                    <a:pt x="53296" y="7117"/>
                    <a:pt x="53296" y="7056"/>
                    <a:pt x="53266" y="7025"/>
                  </a:cubicBezTo>
                  <a:lnTo>
                    <a:pt x="53173" y="6994"/>
                  </a:lnTo>
                  <a:lnTo>
                    <a:pt x="53173" y="6994"/>
                  </a:lnTo>
                  <a:cubicBezTo>
                    <a:pt x="53111" y="7117"/>
                    <a:pt x="53142" y="7210"/>
                    <a:pt x="53204" y="7271"/>
                  </a:cubicBezTo>
                  <a:cubicBezTo>
                    <a:pt x="53266" y="7302"/>
                    <a:pt x="53296" y="7333"/>
                    <a:pt x="53327" y="7333"/>
                  </a:cubicBezTo>
                  <a:cubicBezTo>
                    <a:pt x="53358" y="7333"/>
                    <a:pt x="53389" y="7333"/>
                    <a:pt x="53420" y="7302"/>
                  </a:cubicBezTo>
                  <a:cubicBezTo>
                    <a:pt x="53574" y="7210"/>
                    <a:pt x="53697" y="7087"/>
                    <a:pt x="53820" y="6963"/>
                  </a:cubicBezTo>
                  <a:cubicBezTo>
                    <a:pt x="54683" y="6070"/>
                    <a:pt x="55607" y="5269"/>
                    <a:pt x="56623" y="4560"/>
                  </a:cubicBezTo>
                  <a:cubicBezTo>
                    <a:pt x="56870" y="4376"/>
                    <a:pt x="57116" y="4222"/>
                    <a:pt x="57363" y="4068"/>
                  </a:cubicBezTo>
                  <a:cubicBezTo>
                    <a:pt x="57486" y="3975"/>
                    <a:pt x="57609" y="3913"/>
                    <a:pt x="57702" y="3729"/>
                  </a:cubicBezTo>
                  <a:cubicBezTo>
                    <a:pt x="57856" y="3852"/>
                    <a:pt x="58010" y="3944"/>
                    <a:pt x="58164" y="4037"/>
                  </a:cubicBezTo>
                  <a:cubicBezTo>
                    <a:pt x="58256" y="4098"/>
                    <a:pt x="58318" y="4160"/>
                    <a:pt x="58410" y="4191"/>
                  </a:cubicBezTo>
                  <a:cubicBezTo>
                    <a:pt x="58472" y="4191"/>
                    <a:pt x="58472" y="4252"/>
                    <a:pt x="58441" y="4283"/>
                  </a:cubicBezTo>
                  <a:cubicBezTo>
                    <a:pt x="57240" y="4992"/>
                    <a:pt x="56192" y="5854"/>
                    <a:pt x="55176" y="6779"/>
                  </a:cubicBezTo>
                  <a:cubicBezTo>
                    <a:pt x="54837" y="7056"/>
                    <a:pt x="54529" y="7364"/>
                    <a:pt x="54282" y="7672"/>
                  </a:cubicBezTo>
                  <a:cubicBezTo>
                    <a:pt x="54190" y="7641"/>
                    <a:pt x="54221" y="7580"/>
                    <a:pt x="54190" y="7518"/>
                  </a:cubicBezTo>
                  <a:lnTo>
                    <a:pt x="54097" y="7518"/>
                  </a:lnTo>
                  <a:cubicBezTo>
                    <a:pt x="54066" y="7641"/>
                    <a:pt x="54036" y="7734"/>
                    <a:pt x="54159" y="7795"/>
                  </a:cubicBezTo>
                  <a:cubicBezTo>
                    <a:pt x="54190" y="7826"/>
                    <a:pt x="54221" y="7857"/>
                    <a:pt x="54251" y="7857"/>
                  </a:cubicBezTo>
                  <a:cubicBezTo>
                    <a:pt x="54282" y="7857"/>
                    <a:pt x="54313" y="7857"/>
                    <a:pt x="54313" y="7826"/>
                  </a:cubicBezTo>
                  <a:cubicBezTo>
                    <a:pt x="54436" y="7764"/>
                    <a:pt x="54559" y="7672"/>
                    <a:pt x="54652" y="7580"/>
                  </a:cubicBezTo>
                  <a:cubicBezTo>
                    <a:pt x="55761" y="6501"/>
                    <a:pt x="56993" y="5515"/>
                    <a:pt x="58318" y="4653"/>
                  </a:cubicBezTo>
                  <a:cubicBezTo>
                    <a:pt x="58441" y="4591"/>
                    <a:pt x="58564" y="4499"/>
                    <a:pt x="58657" y="4345"/>
                  </a:cubicBezTo>
                  <a:cubicBezTo>
                    <a:pt x="58842" y="4468"/>
                    <a:pt x="58996" y="4560"/>
                    <a:pt x="59150" y="4684"/>
                  </a:cubicBezTo>
                  <a:cubicBezTo>
                    <a:pt x="59242" y="4745"/>
                    <a:pt x="59304" y="4776"/>
                    <a:pt x="59396" y="4807"/>
                  </a:cubicBezTo>
                  <a:cubicBezTo>
                    <a:pt x="59458" y="4807"/>
                    <a:pt x="59427" y="4838"/>
                    <a:pt x="59396" y="4869"/>
                  </a:cubicBezTo>
                  <a:lnTo>
                    <a:pt x="59334" y="4930"/>
                  </a:lnTo>
                  <a:cubicBezTo>
                    <a:pt x="58195" y="5608"/>
                    <a:pt x="57147" y="6409"/>
                    <a:pt x="56131" y="7302"/>
                  </a:cubicBezTo>
                  <a:cubicBezTo>
                    <a:pt x="55792" y="7580"/>
                    <a:pt x="55453" y="7918"/>
                    <a:pt x="55145" y="8257"/>
                  </a:cubicBezTo>
                  <a:lnTo>
                    <a:pt x="55114" y="8257"/>
                  </a:lnTo>
                  <a:cubicBezTo>
                    <a:pt x="55083" y="8257"/>
                    <a:pt x="55083" y="8196"/>
                    <a:pt x="55052" y="8165"/>
                  </a:cubicBezTo>
                  <a:cubicBezTo>
                    <a:pt x="55052" y="8165"/>
                    <a:pt x="55022" y="8134"/>
                    <a:pt x="54991" y="8134"/>
                  </a:cubicBezTo>
                  <a:cubicBezTo>
                    <a:pt x="54960" y="8134"/>
                    <a:pt x="54929" y="8165"/>
                    <a:pt x="54929" y="8165"/>
                  </a:cubicBezTo>
                  <a:cubicBezTo>
                    <a:pt x="54898" y="8257"/>
                    <a:pt x="54929" y="8350"/>
                    <a:pt x="54991" y="8411"/>
                  </a:cubicBezTo>
                  <a:cubicBezTo>
                    <a:pt x="55022" y="8442"/>
                    <a:pt x="55052" y="8473"/>
                    <a:pt x="55114" y="8473"/>
                  </a:cubicBezTo>
                  <a:cubicBezTo>
                    <a:pt x="55114" y="8473"/>
                    <a:pt x="55145" y="8442"/>
                    <a:pt x="55176" y="8442"/>
                  </a:cubicBezTo>
                  <a:cubicBezTo>
                    <a:pt x="55299" y="8381"/>
                    <a:pt x="55422" y="8288"/>
                    <a:pt x="55514" y="8196"/>
                  </a:cubicBezTo>
                  <a:cubicBezTo>
                    <a:pt x="56593" y="7179"/>
                    <a:pt x="57794" y="6255"/>
                    <a:pt x="59057" y="5423"/>
                  </a:cubicBezTo>
                  <a:cubicBezTo>
                    <a:pt x="59242" y="5300"/>
                    <a:pt x="59458" y="5177"/>
                    <a:pt x="59612" y="4961"/>
                  </a:cubicBezTo>
                  <a:cubicBezTo>
                    <a:pt x="59797" y="5084"/>
                    <a:pt x="59951" y="5207"/>
                    <a:pt x="60105" y="5331"/>
                  </a:cubicBezTo>
                  <a:cubicBezTo>
                    <a:pt x="60197" y="5392"/>
                    <a:pt x="60228" y="5423"/>
                    <a:pt x="60320" y="5423"/>
                  </a:cubicBezTo>
                  <a:lnTo>
                    <a:pt x="60351" y="5454"/>
                  </a:lnTo>
                  <a:lnTo>
                    <a:pt x="60320" y="5515"/>
                  </a:lnTo>
                  <a:lnTo>
                    <a:pt x="60228" y="5577"/>
                  </a:lnTo>
                  <a:cubicBezTo>
                    <a:pt x="58842" y="6409"/>
                    <a:pt x="57548" y="7395"/>
                    <a:pt x="56346" y="8504"/>
                  </a:cubicBezTo>
                  <a:cubicBezTo>
                    <a:pt x="56192" y="8627"/>
                    <a:pt x="56069" y="8750"/>
                    <a:pt x="55946" y="8904"/>
                  </a:cubicBezTo>
                  <a:cubicBezTo>
                    <a:pt x="55946" y="8904"/>
                    <a:pt x="55946" y="8935"/>
                    <a:pt x="55946" y="8935"/>
                  </a:cubicBezTo>
                  <a:cubicBezTo>
                    <a:pt x="55853" y="8873"/>
                    <a:pt x="55853" y="8812"/>
                    <a:pt x="55822" y="8689"/>
                  </a:cubicBezTo>
                  <a:cubicBezTo>
                    <a:pt x="55668" y="8781"/>
                    <a:pt x="55699" y="8935"/>
                    <a:pt x="55730" y="9058"/>
                  </a:cubicBezTo>
                  <a:lnTo>
                    <a:pt x="55668" y="9058"/>
                  </a:lnTo>
                  <a:cubicBezTo>
                    <a:pt x="55176" y="8596"/>
                    <a:pt x="54590" y="8288"/>
                    <a:pt x="54036" y="7918"/>
                  </a:cubicBezTo>
                  <a:cubicBezTo>
                    <a:pt x="53943" y="7857"/>
                    <a:pt x="53882" y="7795"/>
                    <a:pt x="53758" y="7764"/>
                  </a:cubicBezTo>
                  <a:cubicBezTo>
                    <a:pt x="53543" y="7703"/>
                    <a:pt x="53327" y="7610"/>
                    <a:pt x="53173" y="7426"/>
                  </a:cubicBezTo>
                  <a:cubicBezTo>
                    <a:pt x="53081" y="7333"/>
                    <a:pt x="52957" y="7302"/>
                    <a:pt x="52834" y="7271"/>
                  </a:cubicBezTo>
                  <a:cubicBezTo>
                    <a:pt x="52803" y="7117"/>
                    <a:pt x="52896" y="7025"/>
                    <a:pt x="52927" y="6902"/>
                  </a:cubicBezTo>
                  <a:cubicBezTo>
                    <a:pt x="52988" y="6748"/>
                    <a:pt x="53050" y="6594"/>
                    <a:pt x="53050" y="6440"/>
                  </a:cubicBezTo>
                  <a:cubicBezTo>
                    <a:pt x="53050" y="6286"/>
                    <a:pt x="53111" y="6193"/>
                    <a:pt x="53204" y="6101"/>
                  </a:cubicBezTo>
                  <a:cubicBezTo>
                    <a:pt x="54005" y="5269"/>
                    <a:pt x="54837" y="4530"/>
                    <a:pt x="55761" y="3883"/>
                  </a:cubicBezTo>
                  <a:cubicBezTo>
                    <a:pt x="55853" y="3821"/>
                    <a:pt x="55915" y="3759"/>
                    <a:pt x="56007" y="3698"/>
                  </a:cubicBezTo>
                  <a:lnTo>
                    <a:pt x="55514" y="3698"/>
                  </a:lnTo>
                  <a:cubicBezTo>
                    <a:pt x="54621" y="4345"/>
                    <a:pt x="53820" y="5115"/>
                    <a:pt x="53050" y="5916"/>
                  </a:cubicBezTo>
                  <a:cubicBezTo>
                    <a:pt x="52957" y="5731"/>
                    <a:pt x="52896" y="5546"/>
                    <a:pt x="52773" y="5392"/>
                  </a:cubicBezTo>
                  <a:cubicBezTo>
                    <a:pt x="52711" y="5269"/>
                    <a:pt x="52742" y="5177"/>
                    <a:pt x="52773" y="5053"/>
                  </a:cubicBezTo>
                  <a:cubicBezTo>
                    <a:pt x="52834" y="4930"/>
                    <a:pt x="52927" y="4869"/>
                    <a:pt x="53019" y="4776"/>
                  </a:cubicBezTo>
                  <a:cubicBezTo>
                    <a:pt x="53389" y="4376"/>
                    <a:pt x="53789" y="4037"/>
                    <a:pt x="54190" y="3698"/>
                  </a:cubicBezTo>
                  <a:lnTo>
                    <a:pt x="53789" y="3698"/>
                  </a:lnTo>
                  <a:cubicBezTo>
                    <a:pt x="53604" y="3852"/>
                    <a:pt x="53450" y="4006"/>
                    <a:pt x="53266" y="4160"/>
                  </a:cubicBezTo>
                  <a:cubicBezTo>
                    <a:pt x="53204" y="4098"/>
                    <a:pt x="53266" y="4037"/>
                    <a:pt x="53266" y="3975"/>
                  </a:cubicBezTo>
                  <a:cubicBezTo>
                    <a:pt x="53327" y="3883"/>
                    <a:pt x="53358" y="3790"/>
                    <a:pt x="53389" y="3698"/>
                  </a:cubicBezTo>
                  <a:lnTo>
                    <a:pt x="52680" y="3698"/>
                  </a:lnTo>
                  <a:cubicBezTo>
                    <a:pt x="52588" y="3944"/>
                    <a:pt x="52465" y="4160"/>
                    <a:pt x="52372" y="4376"/>
                  </a:cubicBezTo>
                  <a:cubicBezTo>
                    <a:pt x="52341" y="4468"/>
                    <a:pt x="52280" y="4560"/>
                    <a:pt x="52218" y="4684"/>
                  </a:cubicBezTo>
                  <a:cubicBezTo>
                    <a:pt x="51664" y="4191"/>
                    <a:pt x="51047" y="3852"/>
                    <a:pt x="50370" y="3698"/>
                  </a:cubicBezTo>
                  <a:close/>
                  <a:moveTo>
                    <a:pt x="7425" y="35737"/>
                  </a:moveTo>
                  <a:cubicBezTo>
                    <a:pt x="7425" y="35768"/>
                    <a:pt x="7425" y="35768"/>
                    <a:pt x="7425" y="35768"/>
                  </a:cubicBezTo>
                  <a:cubicBezTo>
                    <a:pt x="7517" y="35830"/>
                    <a:pt x="7610" y="35891"/>
                    <a:pt x="7671" y="35953"/>
                  </a:cubicBezTo>
                  <a:lnTo>
                    <a:pt x="7764" y="35953"/>
                  </a:lnTo>
                  <a:cubicBezTo>
                    <a:pt x="7794" y="35953"/>
                    <a:pt x="7825" y="35953"/>
                    <a:pt x="7856" y="35922"/>
                  </a:cubicBezTo>
                  <a:cubicBezTo>
                    <a:pt x="7918" y="35860"/>
                    <a:pt x="8010" y="35799"/>
                    <a:pt x="8072" y="35737"/>
                  </a:cubicBezTo>
                  <a:close/>
                  <a:moveTo>
                    <a:pt x="79390" y="35830"/>
                  </a:moveTo>
                  <a:lnTo>
                    <a:pt x="79390" y="35830"/>
                  </a:lnTo>
                  <a:cubicBezTo>
                    <a:pt x="79914" y="36230"/>
                    <a:pt x="80129" y="36723"/>
                    <a:pt x="80037" y="37278"/>
                  </a:cubicBezTo>
                  <a:cubicBezTo>
                    <a:pt x="79975" y="37000"/>
                    <a:pt x="79914" y="36754"/>
                    <a:pt x="79821" y="36538"/>
                  </a:cubicBezTo>
                  <a:cubicBezTo>
                    <a:pt x="79729" y="36292"/>
                    <a:pt x="79575" y="36107"/>
                    <a:pt x="79390" y="35830"/>
                  </a:cubicBezTo>
                  <a:close/>
                  <a:moveTo>
                    <a:pt x="5730" y="37616"/>
                  </a:moveTo>
                  <a:cubicBezTo>
                    <a:pt x="5792" y="37647"/>
                    <a:pt x="5854" y="37678"/>
                    <a:pt x="5915" y="37709"/>
                  </a:cubicBezTo>
                  <a:cubicBezTo>
                    <a:pt x="6439" y="38048"/>
                    <a:pt x="6963" y="38387"/>
                    <a:pt x="7517" y="38726"/>
                  </a:cubicBezTo>
                  <a:cubicBezTo>
                    <a:pt x="7579" y="38756"/>
                    <a:pt x="7640" y="38818"/>
                    <a:pt x="7702" y="38849"/>
                  </a:cubicBezTo>
                  <a:lnTo>
                    <a:pt x="7733" y="38910"/>
                  </a:lnTo>
                  <a:lnTo>
                    <a:pt x="7610" y="38941"/>
                  </a:lnTo>
                  <a:lnTo>
                    <a:pt x="7548" y="38910"/>
                  </a:lnTo>
                  <a:cubicBezTo>
                    <a:pt x="6963" y="38541"/>
                    <a:pt x="6377" y="38171"/>
                    <a:pt x="5792" y="37832"/>
                  </a:cubicBezTo>
                  <a:cubicBezTo>
                    <a:pt x="5730" y="37801"/>
                    <a:pt x="5669" y="37771"/>
                    <a:pt x="5638" y="37678"/>
                  </a:cubicBezTo>
                  <a:lnTo>
                    <a:pt x="5669" y="37616"/>
                  </a:lnTo>
                  <a:close/>
                  <a:moveTo>
                    <a:pt x="339" y="39064"/>
                  </a:moveTo>
                  <a:lnTo>
                    <a:pt x="401" y="39095"/>
                  </a:lnTo>
                  <a:cubicBezTo>
                    <a:pt x="370" y="39126"/>
                    <a:pt x="370" y="39157"/>
                    <a:pt x="308" y="39157"/>
                  </a:cubicBezTo>
                  <a:lnTo>
                    <a:pt x="277" y="39157"/>
                  </a:lnTo>
                  <a:lnTo>
                    <a:pt x="339" y="39064"/>
                  </a:lnTo>
                  <a:close/>
                  <a:moveTo>
                    <a:pt x="80345" y="40605"/>
                  </a:moveTo>
                  <a:lnTo>
                    <a:pt x="80406" y="40636"/>
                  </a:lnTo>
                  <a:lnTo>
                    <a:pt x="80376" y="40697"/>
                  </a:lnTo>
                  <a:lnTo>
                    <a:pt x="80345" y="40666"/>
                  </a:lnTo>
                  <a:lnTo>
                    <a:pt x="80345" y="40605"/>
                  </a:lnTo>
                  <a:close/>
                  <a:moveTo>
                    <a:pt x="1048" y="40328"/>
                  </a:moveTo>
                  <a:cubicBezTo>
                    <a:pt x="1171" y="40389"/>
                    <a:pt x="1294" y="40420"/>
                    <a:pt x="1417" y="40451"/>
                  </a:cubicBezTo>
                  <a:cubicBezTo>
                    <a:pt x="1510" y="40482"/>
                    <a:pt x="1510" y="40574"/>
                    <a:pt x="1448" y="40636"/>
                  </a:cubicBezTo>
                  <a:cubicBezTo>
                    <a:pt x="1356" y="40728"/>
                    <a:pt x="1263" y="40820"/>
                    <a:pt x="1140" y="40851"/>
                  </a:cubicBezTo>
                  <a:cubicBezTo>
                    <a:pt x="1078" y="40697"/>
                    <a:pt x="1048" y="40512"/>
                    <a:pt x="1048" y="40328"/>
                  </a:cubicBezTo>
                  <a:close/>
                  <a:moveTo>
                    <a:pt x="80283" y="40820"/>
                  </a:moveTo>
                  <a:lnTo>
                    <a:pt x="80314" y="40882"/>
                  </a:lnTo>
                  <a:lnTo>
                    <a:pt x="80252" y="40944"/>
                  </a:lnTo>
                  <a:lnTo>
                    <a:pt x="80252" y="40851"/>
                  </a:lnTo>
                  <a:lnTo>
                    <a:pt x="80283" y="40820"/>
                  </a:lnTo>
                  <a:close/>
                  <a:moveTo>
                    <a:pt x="80252" y="40974"/>
                  </a:moveTo>
                  <a:lnTo>
                    <a:pt x="80222" y="41036"/>
                  </a:lnTo>
                  <a:lnTo>
                    <a:pt x="80222" y="41067"/>
                  </a:lnTo>
                  <a:lnTo>
                    <a:pt x="80191" y="41005"/>
                  </a:lnTo>
                  <a:lnTo>
                    <a:pt x="80252" y="40974"/>
                  </a:lnTo>
                  <a:close/>
                  <a:moveTo>
                    <a:pt x="76494" y="41960"/>
                  </a:moveTo>
                  <a:lnTo>
                    <a:pt x="76494" y="41960"/>
                  </a:lnTo>
                  <a:cubicBezTo>
                    <a:pt x="76371" y="42022"/>
                    <a:pt x="76248" y="42084"/>
                    <a:pt x="76155" y="42084"/>
                  </a:cubicBezTo>
                  <a:cubicBezTo>
                    <a:pt x="76124" y="42084"/>
                    <a:pt x="76063" y="42053"/>
                    <a:pt x="76001" y="42053"/>
                  </a:cubicBezTo>
                  <a:cubicBezTo>
                    <a:pt x="76155" y="42022"/>
                    <a:pt x="76278" y="41991"/>
                    <a:pt x="76494" y="41960"/>
                  </a:cubicBezTo>
                  <a:close/>
                  <a:moveTo>
                    <a:pt x="82409" y="38263"/>
                  </a:moveTo>
                  <a:cubicBezTo>
                    <a:pt x="82440" y="38602"/>
                    <a:pt x="82347" y="38910"/>
                    <a:pt x="82286" y="39218"/>
                  </a:cubicBezTo>
                  <a:cubicBezTo>
                    <a:pt x="82193" y="39896"/>
                    <a:pt x="82039" y="40574"/>
                    <a:pt x="81793" y="41221"/>
                  </a:cubicBezTo>
                  <a:cubicBezTo>
                    <a:pt x="81700" y="41498"/>
                    <a:pt x="81577" y="41775"/>
                    <a:pt x="81454" y="42053"/>
                  </a:cubicBezTo>
                  <a:cubicBezTo>
                    <a:pt x="81392" y="42176"/>
                    <a:pt x="81331" y="42330"/>
                    <a:pt x="81177" y="42422"/>
                  </a:cubicBezTo>
                  <a:cubicBezTo>
                    <a:pt x="80869" y="42238"/>
                    <a:pt x="80591" y="42053"/>
                    <a:pt x="80252" y="41868"/>
                  </a:cubicBezTo>
                  <a:cubicBezTo>
                    <a:pt x="80406" y="41529"/>
                    <a:pt x="80561" y="41190"/>
                    <a:pt x="80684" y="40851"/>
                  </a:cubicBezTo>
                  <a:cubicBezTo>
                    <a:pt x="80899" y="40266"/>
                    <a:pt x="81053" y="39650"/>
                    <a:pt x="81177" y="39034"/>
                  </a:cubicBezTo>
                  <a:cubicBezTo>
                    <a:pt x="81177" y="38972"/>
                    <a:pt x="81207" y="38910"/>
                    <a:pt x="81207" y="38849"/>
                  </a:cubicBezTo>
                  <a:cubicBezTo>
                    <a:pt x="81207" y="38633"/>
                    <a:pt x="81331" y="38572"/>
                    <a:pt x="81516" y="38572"/>
                  </a:cubicBezTo>
                  <a:cubicBezTo>
                    <a:pt x="81824" y="38510"/>
                    <a:pt x="82132" y="38448"/>
                    <a:pt x="82409" y="38263"/>
                  </a:cubicBezTo>
                  <a:close/>
                  <a:moveTo>
                    <a:pt x="76278" y="42915"/>
                  </a:moveTo>
                  <a:cubicBezTo>
                    <a:pt x="76248" y="42915"/>
                    <a:pt x="76186" y="42946"/>
                    <a:pt x="76124" y="42946"/>
                  </a:cubicBezTo>
                  <a:lnTo>
                    <a:pt x="76094" y="42915"/>
                  </a:lnTo>
                  <a:close/>
                  <a:moveTo>
                    <a:pt x="27049" y="35737"/>
                  </a:moveTo>
                  <a:cubicBezTo>
                    <a:pt x="27110" y="35922"/>
                    <a:pt x="27203" y="36076"/>
                    <a:pt x="27295" y="36230"/>
                  </a:cubicBezTo>
                  <a:cubicBezTo>
                    <a:pt x="27264" y="36261"/>
                    <a:pt x="27264" y="36261"/>
                    <a:pt x="27234" y="36261"/>
                  </a:cubicBezTo>
                  <a:lnTo>
                    <a:pt x="27110" y="36261"/>
                  </a:lnTo>
                  <a:cubicBezTo>
                    <a:pt x="27080" y="36261"/>
                    <a:pt x="27018" y="36230"/>
                    <a:pt x="26956" y="36230"/>
                  </a:cubicBezTo>
                  <a:cubicBezTo>
                    <a:pt x="26494" y="36199"/>
                    <a:pt x="26063" y="36138"/>
                    <a:pt x="25601" y="36107"/>
                  </a:cubicBezTo>
                  <a:cubicBezTo>
                    <a:pt x="25570" y="36107"/>
                    <a:pt x="25539" y="36076"/>
                    <a:pt x="25478" y="36076"/>
                  </a:cubicBezTo>
                  <a:lnTo>
                    <a:pt x="25447" y="36076"/>
                  </a:lnTo>
                  <a:cubicBezTo>
                    <a:pt x="25354" y="36107"/>
                    <a:pt x="25324" y="36138"/>
                    <a:pt x="25293" y="36230"/>
                  </a:cubicBezTo>
                  <a:lnTo>
                    <a:pt x="25293" y="36292"/>
                  </a:lnTo>
                  <a:cubicBezTo>
                    <a:pt x="25324" y="36877"/>
                    <a:pt x="25231" y="37462"/>
                    <a:pt x="25200" y="38048"/>
                  </a:cubicBezTo>
                  <a:cubicBezTo>
                    <a:pt x="25170" y="39157"/>
                    <a:pt x="25354" y="40235"/>
                    <a:pt x="25693" y="41283"/>
                  </a:cubicBezTo>
                  <a:cubicBezTo>
                    <a:pt x="25847" y="41714"/>
                    <a:pt x="26001" y="42145"/>
                    <a:pt x="26155" y="42546"/>
                  </a:cubicBezTo>
                  <a:cubicBezTo>
                    <a:pt x="26463" y="43347"/>
                    <a:pt x="26987" y="43994"/>
                    <a:pt x="27542" y="44641"/>
                  </a:cubicBezTo>
                  <a:cubicBezTo>
                    <a:pt x="27542" y="44671"/>
                    <a:pt x="27603" y="44671"/>
                    <a:pt x="27634" y="44671"/>
                  </a:cubicBezTo>
                  <a:cubicBezTo>
                    <a:pt x="27665" y="44671"/>
                    <a:pt x="27696" y="44671"/>
                    <a:pt x="27727" y="44641"/>
                  </a:cubicBezTo>
                  <a:cubicBezTo>
                    <a:pt x="27788" y="44548"/>
                    <a:pt x="27850" y="44456"/>
                    <a:pt x="27911" y="44394"/>
                  </a:cubicBezTo>
                  <a:cubicBezTo>
                    <a:pt x="28189" y="43932"/>
                    <a:pt x="28466" y="43501"/>
                    <a:pt x="28743" y="43039"/>
                  </a:cubicBezTo>
                  <a:cubicBezTo>
                    <a:pt x="28805" y="42977"/>
                    <a:pt x="28866" y="42884"/>
                    <a:pt x="28928" y="42792"/>
                  </a:cubicBezTo>
                  <a:cubicBezTo>
                    <a:pt x="29020" y="42823"/>
                    <a:pt x="28959" y="42915"/>
                    <a:pt x="28959" y="42946"/>
                  </a:cubicBezTo>
                  <a:cubicBezTo>
                    <a:pt x="28990" y="43131"/>
                    <a:pt x="28959" y="43316"/>
                    <a:pt x="29020" y="43501"/>
                  </a:cubicBezTo>
                  <a:cubicBezTo>
                    <a:pt x="29174" y="43963"/>
                    <a:pt x="29452" y="44209"/>
                    <a:pt x="29914" y="44209"/>
                  </a:cubicBezTo>
                  <a:cubicBezTo>
                    <a:pt x="29975" y="44209"/>
                    <a:pt x="30068" y="44209"/>
                    <a:pt x="30160" y="44178"/>
                  </a:cubicBezTo>
                  <a:lnTo>
                    <a:pt x="30160" y="43716"/>
                  </a:lnTo>
                  <a:lnTo>
                    <a:pt x="30129" y="43716"/>
                  </a:lnTo>
                  <a:cubicBezTo>
                    <a:pt x="29975" y="43747"/>
                    <a:pt x="29945" y="43840"/>
                    <a:pt x="29914" y="43932"/>
                  </a:cubicBezTo>
                  <a:cubicBezTo>
                    <a:pt x="29883" y="44024"/>
                    <a:pt x="29852" y="44055"/>
                    <a:pt x="29791" y="44055"/>
                  </a:cubicBezTo>
                  <a:cubicBezTo>
                    <a:pt x="29760" y="44055"/>
                    <a:pt x="29729" y="44055"/>
                    <a:pt x="29729" y="44024"/>
                  </a:cubicBezTo>
                  <a:cubicBezTo>
                    <a:pt x="29606" y="43994"/>
                    <a:pt x="29513" y="43901"/>
                    <a:pt x="29421" y="43778"/>
                  </a:cubicBezTo>
                  <a:cubicBezTo>
                    <a:pt x="29298" y="43531"/>
                    <a:pt x="29236" y="43285"/>
                    <a:pt x="29236" y="43100"/>
                  </a:cubicBezTo>
                  <a:cubicBezTo>
                    <a:pt x="29267" y="42700"/>
                    <a:pt x="29328" y="42392"/>
                    <a:pt x="29513" y="42114"/>
                  </a:cubicBezTo>
                  <a:cubicBezTo>
                    <a:pt x="29667" y="41899"/>
                    <a:pt x="29883" y="41775"/>
                    <a:pt x="30160" y="41775"/>
                  </a:cubicBezTo>
                  <a:lnTo>
                    <a:pt x="30160" y="41652"/>
                  </a:lnTo>
                  <a:cubicBezTo>
                    <a:pt x="30099" y="41621"/>
                    <a:pt x="30037" y="41621"/>
                    <a:pt x="29975" y="41621"/>
                  </a:cubicBezTo>
                  <a:cubicBezTo>
                    <a:pt x="29760" y="41621"/>
                    <a:pt x="29544" y="41683"/>
                    <a:pt x="29267" y="41775"/>
                  </a:cubicBezTo>
                  <a:cubicBezTo>
                    <a:pt x="29267" y="41714"/>
                    <a:pt x="29328" y="41652"/>
                    <a:pt x="29359" y="41591"/>
                  </a:cubicBezTo>
                  <a:cubicBezTo>
                    <a:pt x="29606" y="41221"/>
                    <a:pt x="29883" y="40851"/>
                    <a:pt x="30160" y="40482"/>
                  </a:cubicBezTo>
                  <a:lnTo>
                    <a:pt x="30160" y="40019"/>
                  </a:lnTo>
                  <a:cubicBezTo>
                    <a:pt x="30099" y="40112"/>
                    <a:pt x="30006" y="40204"/>
                    <a:pt x="29945" y="40297"/>
                  </a:cubicBezTo>
                  <a:cubicBezTo>
                    <a:pt x="29606" y="40697"/>
                    <a:pt x="29298" y="41098"/>
                    <a:pt x="29020" y="41529"/>
                  </a:cubicBezTo>
                  <a:cubicBezTo>
                    <a:pt x="28928" y="41652"/>
                    <a:pt x="28836" y="41775"/>
                    <a:pt x="28712" y="41868"/>
                  </a:cubicBezTo>
                  <a:cubicBezTo>
                    <a:pt x="28373" y="42145"/>
                    <a:pt x="28189" y="42546"/>
                    <a:pt x="28219" y="42977"/>
                  </a:cubicBezTo>
                  <a:cubicBezTo>
                    <a:pt x="28219" y="43162"/>
                    <a:pt x="28189" y="43316"/>
                    <a:pt x="28065" y="43439"/>
                  </a:cubicBezTo>
                  <a:cubicBezTo>
                    <a:pt x="27881" y="43716"/>
                    <a:pt x="27727" y="43994"/>
                    <a:pt x="27542" y="44271"/>
                  </a:cubicBezTo>
                  <a:cubicBezTo>
                    <a:pt x="27326" y="44086"/>
                    <a:pt x="27141" y="43870"/>
                    <a:pt x="26987" y="43624"/>
                  </a:cubicBezTo>
                  <a:cubicBezTo>
                    <a:pt x="26617" y="43100"/>
                    <a:pt x="26340" y="42546"/>
                    <a:pt x="26125" y="41960"/>
                  </a:cubicBezTo>
                  <a:cubicBezTo>
                    <a:pt x="25847" y="41159"/>
                    <a:pt x="25601" y="40358"/>
                    <a:pt x="25478" y="39527"/>
                  </a:cubicBezTo>
                  <a:cubicBezTo>
                    <a:pt x="25416" y="38941"/>
                    <a:pt x="25354" y="38356"/>
                    <a:pt x="25416" y="37740"/>
                  </a:cubicBezTo>
                  <a:cubicBezTo>
                    <a:pt x="25447" y="37339"/>
                    <a:pt x="25447" y="36939"/>
                    <a:pt x="25447" y="36507"/>
                  </a:cubicBezTo>
                  <a:cubicBezTo>
                    <a:pt x="25478" y="36384"/>
                    <a:pt x="25478" y="36353"/>
                    <a:pt x="25570" y="36353"/>
                  </a:cubicBezTo>
                  <a:lnTo>
                    <a:pt x="25662" y="36353"/>
                  </a:lnTo>
                  <a:cubicBezTo>
                    <a:pt x="25971" y="36384"/>
                    <a:pt x="26248" y="36384"/>
                    <a:pt x="26556" y="36446"/>
                  </a:cubicBezTo>
                  <a:cubicBezTo>
                    <a:pt x="26833" y="36477"/>
                    <a:pt x="27141" y="36507"/>
                    <a:pt x="27449" y="36507"/>
                  </a:cubicBezTo>
                  <a:lnTo>
                    <a:pt x="28096" y="36507"/>
                  </a:lnTo>
                  <a:cubicBezTo>
                    <a:pt x="28219" y="36507"/>
                    <a:pt x="28312" y="36507"/>
                    <a:pt x="28435" y="36477"/>
                  </a:cubicBezTo>
                  <a:lnTo>
                    <a:pt x="28497" y="36477"/>
                  </a:lnTo>
                  <a:cubicBezTo>
                    <a:pt x="28620" y="36477"/>
                    <a:pt x="28743" y="36538"/>
                    <a:pt x="28866" y="36569"/>
                  </a:cubicBezTo>
                  <a:cubicBezTo>
                    <a:pt x="29328" y="36661"/>
                    <a:pt x="29760" y="36754"/>
                    <a:pt x="30160" y="36908"/>
                  </a:cubicBezTo>
                  <a:lnTo>
                    <a:pt x="30160" y="36631"/>
                  </a:lnTo>
                  <a:cubicBezTo>
                    <a:pt x="29791" y="36507"/>
                    <a:pt x="29390" y="36415"/>
                    <a:pt x="28990" y="36323"/>
                  </a:cubicBezTo>
                  <a:cubicBezTo>
                    <a:pt x="28928" y="36323"/>
                    <a:pt x="28897" y="36292"/>
                    <a:pt x="28836" y="36292"/>
                  </a:cubicBezTo>
                  <a:cubicBezTo>
                    <a:pt x="28682" y="36292"/>
                    <a:pt x="28712" y="36169"/>
                    <a:pt x="28682" y="36107"/>
                  </a:cubicBezTo>
                  <a:lnTo>
                    <a:pt x="28774" y="36107"/>
                  </a:lnTo>
                  <a:cubicBezTo>
                    <a:pt x="28866" y="35984"/>
                    <a:pt x="28928" y="35891"/>
                    <a:pt x="28990" y="35737"/>
                  </a:cubicBezTo>
                  <a:lnTo>
                    <a:pt x="28589" y="35737"/>
                  </a:lnTo>
                  <a:cubicBezTo>
                    <a:pt x="28589" y="35737"/>
                    <a:pt x="28589" y="35768"/>
                    <a:pt x="28589" y="35768"/>
                  </a:cubicBezTo>
                  <a:cubicBezTo>
                    <a:pt x="28527" y="35860"/>
                    <a:pt x="28589" y="35984"/>
                    <a:pt x="28682" y="36076"/>
                  </a:cubicBezTo>
                  <a:lnTo>
                    <a:pt x="28651" y="36076"/>
                  </a:lnTo>
                  <a:cubicBezTo>
                    <a:pt x="28558" y="36076"/>
                    <a:pt x="28558" y="36199"/>
                    <a:pt x="28497" y="36230"/>
                  </a:cubicBezTo>
                  <a:cubicBezTo>
                    <a:pt x="28343" y="36323"/>
                    <a:pt x="28189" y="36384"/>
                    <a:pt x="28035" y="36384"/>
                  </a:cubicBezTo>
                  <a:cubicBezTo>
                    <a:pt x="27819" y="36384"/>
                    <a:pt x="27572" y="36230"/>
                    <a:pt x="27449" y="35984"/>
                  </a:cubicBezTo>
                  <a:cubicBezTo>
                    <a:pt x="27418" y="35922"/>
                    <a:pt x="27357" y="35830"/>
                    <a:pt x="27326" y="35737"/>
                  </a:cubicBezTo>
                  <a:close/>
                  <a:moveTo>
                    <a:pt x="61152" y="35737"/>
                  </a:moveTo>
                  <a:cubicBezTo>
                    <a:pt x="61306" y="36261"/>
                    <a:pt x="61460" y="36754"/>
                    <a:pt x="61583" y="37278"/>
                  </a:cubicBezTo>
                  <a:cubicBezTo>
                    <a:pt x="61614" y="37370"/>
                    <a:pt x="61614" y="37462"/>
                    <a:pt x="61614" y="37586"/>
                  </a:cubicBezTo>
                  <a:cubicBezTo>
                    <a:pt x="61645" y="37647"/>
                    <a:pt x="61614" y="37709"/>
                    <a:pt x="61553" y="37801"/>
                  </a:cubicBezTo>
                  <a:cubicBezTo>
                    <a:pt x="61522" y="37832"/>
                    <a:pt x="61491" y="37863"/>
                    <a:pt x="61460" y="37863"/>
                  </a:cubicBezTo>
                  <a:lnTo>
                    <a:pt x="61399" y="37863"/>
                  </a:lnTo>
                  <a:cubicBezTo>
                    <a:pt x="61306" y="37832"/>
                    <a:pt x="61214" y="37801"/>
                    <a:pt x="61121" y="37771"/>
                  </a:cubicBezTo>
                  <a:lnTo>
                    <a:pt x="60998" y="37863"/>
                  </a:lnTo>
                  <a:cubicBezTo>
                    <a:pt x="61306" y="38109"/>
                    <a:pt x="61429" y="38479"/>
                    <a:pt x="61399" y="38880"/>
                  </a:cubicBezTo>
                  <a:cubicBezTo>
                    <a:pt x="61522" y="39157"/>
                    <a:pt x="61491" y="39465"/>
                    <a:pt x="61429" y="39804"/>
                  </a:cubicBezTo>
                  <a:cubicBezTo>
                    <a:pt x="61399" y="39527"/>
                    <a:pt x="61368" y="39280"/>
                    <a:pt x="61337" y="39034"/>
                  </a:cubicBezTo>
                  <a:cubicBezTo>
                    <a:pt x="61275" y="38818"/>
                    <a:pt x="61214" y="38633"/>
                    <a:pt x="61121" y="38448"/>
                  </a:cubicBezTo>
                  <a:cubicBezTo>
                    <a:pt x="61029" y="38202"/>
                    <a:pt x="60875" y="37986"/>
                    <a:pt x="60659" y="37863"/>
                  </a:cubicBezTo>
                  <a:cubicBezTo>
                    <a:pt x="60567" y="37801"/>
                    <a:pt x="60474" y="37771"/>
                    <a:pt x="60413" y="37709"/>
                  </a:cubicBezTo>
                  <a:lnTo>
                    <a:pt x="60413" y="45041"/>
                  </a:lnTo>
                  <a:cubicBezTo>
                    <a:pt x="60567" y="45010"/>
                    <a:pt x="60752" y="44949"/>
                    <a:pt x="60906" y="44918"/>
                  </a:cubicBezTo>
                  <a:cubicBezTo>
                    <a:pt x="61891" y="44641"/>
                    <a:pt x="62877" y="44363"/>
                    <a:pt x="63863" y="44055"/>
                  </a:cubicBezTo>
                  <a:cubicBezTo>
                    <a:pt x="64541" y="43870"/>
                    <a:pt x="65249" y="43685"/>
                    <a:pt x="65896" y="43316"/>
                  </a:cubicBezTo>
                  <a:cubicBezTo>
                    <a:pt x="65989" y="43285"/>
                    <a:pt x="66081" y="43254"/>
                    <a:pt x="66174" y="43254"/>
                  </a:cubicBezTo>
                  <a:cubicBezTo>
                    <a:pt x="66636" y="43223"/>
                    <a:pt x="67098" y="43223"/>
                    <a:pt x="67560" y="43193"/>
                  </a:cubicBezTo>
                  <a:cubicBezTo>
                    <a:pt x="67776" y="43162"/>
                    <a:pt x="67991" y="43162"/>
                    <a:pt x="68176" y="43100"/>
                  </a:cubicBezTo>
                  <a:cubicBezTo>
                    <a:pt x="68607" y="42977"/>
                    <a:pt x="69008" y="42884"/>
                    <a:pt x="69408" y="42792"/>
                  </a:cubicBezTo>
                  <a:cubicBezTo>
                    <a:pt x="69532" y="42761"/>
                    <a:pt x="69624" y="42761"/>
                    <a:pt x="69716" y="42761"/>
                  </a:cubicBezTo>
                  <a:cubicBezTo>
                    <a:pt x="69809" y="42761"/>
                    <a:pt x="69870" y="42761"/>
                    <a:pt x="69932" y="42792"/>
                  </a:cubicBezTo>
                  <a:cubicBezTo>
                    <a:pt x="70025" y="42792"/>
                    <a:pt x="70117" y="42823"/>
                    <a:pt x="70209" y="42823"/>
                  </a:cubicBezTo>
                  <a:cubicBezTo>
                    <a:pt x="70333" y="42823"/>
                    <a:pt x="70425" y="42792"/>
                    <a:pt x="70548" y="42761"/>
                  </a:cubicBezTo>
                  <a:lnTo>
                    <a:pt x="70641" y="42761"/>
                  </a:lnTo>
                  <a:cubicBezTo>
                    <a:pt x="70702" y="42761"/>
                    <a:pt x="70733" y="42761"/>
                    <a:pt x="70764" y="42823"/>
                  </a:cubicBezTo>
                  <a:cubicBezTo>
                    <a:pt x="71134" y="43408"/>
                    <a:pt x="71657" y="43870"/>
                    <a:pt x="72150" y="44363"/>
                  </a:cubicBezTo>
                  <a:cubicBezTo>
                    <a:pt x="72366" y="44579"/>
                    <a:pt x="72643" y="44764"/>
                    <a:pt x="72951" y="44918"/>
                  </a:cubicBezTo>
                  <a:cubicBezTo>
                    <a:pt x="73228" y="45041"/>
                    <a:pt x="73537" y="45195"/>
                    <a:pt x="73814" y="45318"/>
                  </a:cubicBezTo>
                  <a:cubicBezTo>
                    <a:pt x="74091" y="45441"/>
                    <a:pt x="74338" y="45534"/>
                    <a:pt x="74615" y="45596"/>
                  </a:cubicBezTo>
                  <a:cubicBezTo>
                    <a:pt x="74923" y="45626"/>
                    <a:pt x="75231" y="45719"/>
                    <a:pt x="75570" y="45780"/>
                  </a:cubicBezTo>
                  <a:cubicBezTo>
                    <a:pt x="75724" y="45811"/>
                    <a:pt x="75878" y="45842"/>
                    <a:pt x="76032" y="45842"/>
                  </a:cubicBezTo>
                  <a:lnTo>
                    <a:pt x="76094" y="45842"/>
                  </a:lnTo>
                  <a:cubicBezTo>
                    <a:pt x="76432" y="45811"/>
                    <a:pt x="76740" y="45811"/>
                    <a:pt x="77079" y="45811"/>
                  </a:cubicBezTo>
                  <a:lnTo>
                    <a:pt x="77141" y="45811"/>
                  </a:lnTo>
                  <a:cubicBezTo>
                    <a:pt x="77387" y="45811"/>
                    <a:pt x="77634" y="45780"/>
                    <a:pt x="77850" y="45688"/>
                  </a:cubicBezTo>
                  <a:cubicBezTo>
                    <a:pt x="78158" y="45626"/>
                    <a:pt x="78466" y="45503"/>
                    <a:pt x="78774" y="45441"/>
                  </a:cubicBezTo>
                  <a:cubicBezTo>
                    <a:pt x="79020" y="45349"/>
                    <a:pt x="79236" y="45257"/>
                    <a:pt x="79451" y="45103"/>
                  </a:cubicBezTo>
                  <a:cubicBezTo>
                    <a:pt x="79636" y="44949"/>
                    <a:pt x="79821" y="44795"/>
                    <a:pt x="80006" y="44671"/>
                  </a:cubicBezTo>
                  <a:cubicBezTo>
                    <a:pt x="80252" y="44456"/>
                    <a:pt x="80468" y="44240"/>
                    <a:pt x="80684" y="43994"/>
                  </a:cubicBezTo>
                  <a:cubicBezTo>
                    <a:pt x="81146" y="43316"/>
                    <a:pt x="81546" y="42607"/>
                    <a:pt x="81793" y="41806"/>
                  </a:cubicBezTo>
                  <a:cubicBezTo>
                    <a:pt x="81793" y="41775"/>
                    <a:pt x="81824" y="41745"/>
                    <a:pt x="81854" y="41714"/>
                  </a:cubicBezTo>
                  <a:cubicBezTo>
                    <a:pt x="82162" y="40666"/>
                    <a:pt x="82440" y="39588"/>
                    <a:pt x="82563" y="38479"/>
                  </a:cubicBezTo>
                  <a:cubicBezTo>
                    <a:pt x="82594" y="38263"/>
                    <a:pt x="82686" y="38140"/>
                    <a:pt x="82933" y="38079"/>
                  </a:cubicBezTo>
                  <a:cubicBezTo>
                    <a:pt x="83857" y="37894"/>
                    <a:pt x="84596" y="37339"/>
                    <a:pt x="85182" y="36569"/>
                  </a:cubicBezTo>
                  <a:cubicBezTo>
                    <a:pt x="85366" y="36323"/>
                    <a:pt x="85520" y="36045"/>
                    <a:pt x="85644" y="35737"/>
                  </a:cubicBezTo>
                  <a:lnTo>
                    <a:pt x="78188" y="35737"/>
                  </a:lnTo>
                  <a:cubicBezTo>
                    <a:pt x="78188" y="35768"/>
                    <a:pt x="78188" y="35799"/>
                    <a:pt x="78188" y="35799"/>
                  </a:cubicBezTo>
                  <a:lnTo>
                    <a:pt x="78127" y="35860"/>
                  </a:lnTo>
                  <a:lnTo>
                    <a:pt x="78065" y="35799"/>
                  </a:lnTo>
                  <a:cubicBezTo>
                    <a:pt x="78065" y="35799"/>
                    <a:pt x="78065" y="35768"/>
                    <a:pt x="78065" y="35737"/>
                  </a:cubicBezTo>
                  <a:lnTo>
                    <a:pt x="77357" y="35737"/>
                  </a:lnTo>
                  <a:cubicBezTo>
                    <a:pt x="77357" y="35768"/>
                    <a:pt x="77326" y="35799"/>
                    <a:pt x="77326" y="35799"/>
                  </a:cubicBezTo>
                  <a:cubicBezTo>
                    <a:pt x="77264" y="35860"/>
                    <a:pt x="77203" y="35891"/>
                    <a:pt x="77141" y="35891"/>
                  </a:cubicBezTo>
                  <a:cubicBezTo>
                    <a:pt x="77049" y="35891"/>
                    <a:pt x="76925" y="35860"/>
                    <a:pt x="76833" y="35860"/>
                  </a:cubicBezTo>
                  <a:cubicBezTo>
                    <a:pt x="76432" y="35830"/>
                    <a:pt x="76063" y="35830"/>
                    <a:pt x="75662" y="35799"/>
                  </a:cubicBezTo>
                  <a:cubicBezTo>
                    <a:pt x="75570" y="35799"/>
                    <a:pt x="75508" y="35799"/>
                    <a:pt x="75447" y="35737"/>
                  </a:cubicBezTo>
                  <a:lnTo>
                    <a:pt x="61768" y="35737"/>
                  </a:lnTo>
                  <a:cubicBezTo>
                    <a:pt x="61953" y="36415"/>
                    <a:pt x="62138" y="37062"/>
                    <a:pt x="62354" y="37709"/>
                  </a:cubicBezTo>
                  <a:cubicBezTo>
                    <a:pt x="62446" y="38048"/>
                    <a:pt x="62538" y="38387"/>
                    <a:pt x="62569" y="38726"/>
                  </a:cubicBezTo>
                  <a:cubicBezTo>
                    <a:pt x="62662" y="39064"/>
                    <a:pt x="62723" y="39403"/>
                    <a:pt x="62631" y="39742"/>
                  </a:cubicBezTo>
                  <a:cubicBezTo>
                    <a:pt x="62600" y="39403"/>
                    <a:pt x="62538" y="39064"/>
                    <a:pt x="62477" y="38726"/>
                  </a:cubicBezTo>
                  <a:cubicBezTo>
                    <a:pt x="62138" y="37740"/>
                    <a:pt x="61861" y="36754"/>
                    <a:pt x="61614" y="35737"/>
                  </a:cubicBezTo>
                  <a:close/>
                  <a:moveTo>
                    <a:pt x="3297" y="42792"/>
                  </a:moveTo>
                  <a:cubicBezTo>
                    <a:pt x="3358" y="42792"/>
                    <a:pt x="3420" y="42823"/>
                    <a:pt x="3481" y="42884"/>
                  </a:cubicBezTo>
                  <a:cubicBezTo>
                    <a:pt x="4098" y="43408"/>
                    <a:pt x="4714" y="43901"/>
                    <a:pt x="5330" y="44425"/>
                  </a:cubicBezTo>
                  <a:cubicBezTo>
                    <a:pt x="5453" y="44548"/>
                    <a:pt x="5576" y="44641"/>
                    <a:pt x="5699" y="44764"/>
                  </a:cubicBezTo>
                  <a:lnTo>
                    <a:pt x="5792" y="44733"/>
                  </a:lnTo>
                  <a:cubicBezTo>
                    <a:pt x="5792" y="44671"/>
                    <a:pt x="5823" y="44641"/>
                    <a:pt x="5884" y="44641"/>
                  </a:cubicBezTo>
                  <a:lnTo>
                    <a:pt x="5946" y="44641"/>
                  </a:lnTo>
                  <a:cubicBezTo>
                    <a:pt x="6100" y="44702"/>
                    <a:pt x="6285" y="44764"/>
                    <a:pt x="6439" y="44856"/>
                  </a:cubicBezTo>
                  <a:cubicBezTo>
                    <a:pt x="6593" y="44856"/>
                    <a:pt x="6716" y="44918"/>
                    <a:pt x="6839" y="45010"/>
                  </a:cubicBezTo>
                  <a:cubicBezTo>
                    <a:pt x="6993" y="45010"/>
                    <a:pt x="7117" y="45072"/>
                    <a:pt x="7240" y="45133"/>
                  </a:cubicBezTo>
                  <a:lnTo>
                    <a:pt x="7332" y="45164"/>
                  </a:lnTo>
                  <a:cubicBezTo>
                    <a:pt x="7856" y="45349"/>
                    <a:pt x="8010" y="45472"/>
                    <a:pt x="7918" y="45472"/>
                  </a:cubicBezTo>
                  <a:cubicBezTo>
                    <a:pt x="7918" y="45472"/>
                    <a:pt x="7887" y="45503"/>
                    <a:pt x="7856" y="45503"/>
                  </a:cubicBezTo>
                  <a:cubicBezTo>
                    <a:pt x="7671" y="45503"/>
                    <a:pt x="7486" y="45349"/>
                    <a:pt x="7301" y="45287"/>
                  </a:cubicBezTo>
                  <a:cubicBezTo>
                    <a:pt x="7240" y="45287"/>
                    <a:pt x="7209" y="45257"/>
                    <a:pt x="7178" y="45226"/>
                  </a:cubicBezTo>
                  <a:cubicBezTo>
                    <a:pt x="7024" y="45195"/>
                    <a:pt x="6901" y="45133"/>
                    <a:pt x="6778" y="45072"/>
                  </a:cubicBezTo>
                  <a:cubicBezTo>
                    <a:pt x="6624" y="45041"/>
                    <a:pt x="6500" y="44979"/>
                    <a:pt x="6377" y="44918"/>
                  </a:cubicBezTo>
                  <a:cubicBezTo>
                    <a:pt x="6254" y="44887"/>
                    <a:pt x="6100" y="44825"/>
                    <a:pt x="5977" y="44764"/>
                  </a:cubicBezTo>
                  <a:cubicBezTo>
                    <a:pt x="5915" y="44764"/>
                    <a:pt x="5854" y="44764"/>
                    <a:pt x="5792" y="44733"/>
                  </a:cubicBezTo>
                  <a:lnTo>
                    <a:pt x="5792" y="44733"/>
                  </a:lnTo>
                  <a:lnTo>
                    <a:pt x="5823" y="44825"/>
                  </a:lnTo>
                  <a:cubicBezTo>
                    <a:pt x="5977" y="44887"/>
                    <a:pt x="6100" y="44949"/>
                    <a:pt x="6254" y="45010"/>
                  </a:cubicBezTo>
                  <a:cubicBezTo>
                    <a:pt x="6778" y="45226"/>
                    <a:pt x="7271" y="45411"/>
                    <a:pt x="7764" y="45596"/>
                  </a:cubicBezTo>
                  <a:cubicBezTo>
                    <a:pt x="7825" y="45626"/>
                    <a:pt x="7887" y="45657"/>
                    <a:pt x="7948" y="45688"/>
                  </a:cubicBezTo>
                  <a:cubicBezTo>
                    <a:pt x="7979" y="45719"/>
                    <a:pt x="7979" y="45780"/>
                    <a:pt x="7948" y="45842"/>
                  </a:cubicBezTo>
                  <a:cubicBezTo>
                    <a:pt x="7948" y="45873"/>
                    <a:pt x="7918" y="45904"/>
                    <a:pt x="7887" y="45904"/>
                  </a:cubicBezTo>
                  <a:lnTo>
                    <a:pt x="7825" y="45904"/>
                  </a:lnTo>
                  <a:cubicBezTo>
                    <a:pt x="7764" y="45873"/>
                    <a:pt x="7702" y="45842"/>
                    <a:pt x="7610" y="45811"/>
                  </a:cubicBezTo>
                  <a:cubicBezTo>
                    <a:pt x="7024" y="45596"/>
                    <a:pt x="6439" y="45380"/>
                    <a:pt x="5823" y="45164"/>
                  </a:cubicBezTo>
                  <a:cubicBezTo>
                    <a:pt x="5669" y="45103"/>
                    <a:pt x="5515" y="45041"/>
                    <a:pt x="5391" y="44918"/>
                  </a:cubicBezTo>
                  <a:cubicBezTo>
                    <a:pt x="4714" y="44363"/>
                    <a:pt x="4005" y="43809"/>
                    <a:pt x="3297" y="43254"/>
                  </a:cubicBezTo>
                  <a:cubicBezTo>
                    <a:pt x="3204" y="43162"/>
                    <a:pt x="3081" y="43100"/>
                    <a:pt x="3019" y="42946"/>
                  </a:cubicBezTo>
                  <a:cubicBezTo>
                    <a:pt x="3050" y="42884"/>
                    <a:pt x="3112" y="42854"/>
                    <a:pt x="3173" y="42823"/>
                  </a:cubicBezTo>
                  <a:cubicBezTo>
                    <a:pt x="3204" y="42792"/>
                    <a:pt x="3266" y="42792"/>
                    <a:pt x="3297" y="42792"/>
                  </a:cubicBezTo>
                  <a:close/>
                  <a:moveTo>
                    <a:pt x="30160" y="44671"/>
                  </a:moveTo>
                  <a:cubicBezTo>
                    <a:pt x="30099" y="44887"/>
                    <a:pt x="30006" y="45103"/>
                    <a:pt x="29945" y="45318"/>
                  </a:cubicBezTo>
                  <a:cubicBezTo>
                    <a:pt x="29852" y="45688"/>
                    <a:pt x="29667" y="46058"/>
                    <a:pt x="29606" y="46458"/>
                  </a:cubicBezTo>
                  <a:cubicBezTo>
                    <a:pt x="29791" y="46489"/>
                    <a:pt x="29975" y="46551"/>
                    <a:pt x="30160" y="46581"/>
                  </a:cubicBezTo>
                  <a:lnTo>
                    <a:pt x="30160" y="45688"/>
                  </a:lnTo>
                  <a:lnTo>
                    <a:pt x="30129" y="45688"/>
                  </a:lnTo>
                  <a:cubicBezTo>
                    <a:pt x="30068" y="45657"/>
                    <a:pt x="30037" y="45626"/>
                    <a:pt x="30037" y="45565"/>
                  </a:cubicBezTo>
                  <a:cubicBezTo>
                    <a:pt x="30068" y="45503"/>
                    <a:pt x="30068" y="45441"/>
                    <a:pt x="30099" y="45380"/>
                  </a:cubicBezTo>
                  <a:cubicBezTo>
                    <a:pt x="30129" y="45318"/>
                    <a:pt x="30129" y="45257"/>
                    <a:pt x="30160" y="45164"/>
                  </a:cubicBezTo>
                  <a:lnTo>
                    <a:pt x="30160" y="44671"/>
                  </a:lnTo>
                  <a:close/>
                  <a:moveTo>
                    <a:pt x="740" y="46088"/>
                  </a:moveTo>
                  <a:cubicBezTo>
                    <a:pt x="863" y="46150"/>
                    <a:pt x="894" y="46273"/>
                    <a:pt x="955" y="46366"/>
                  </a:cubicBezTo>
                  <a:cubicBezTo>
                    <a:pt x="1171" y="46705"/>
                    <a:pt x="1387" y="47043"/>
                    <a:pt x="1602" y="47382"/>
                  </a:cubicBezTo>
                  <a:cubicBezTo>
                    <a:pt x="1695" y="47506"/>
                    <a:pt x="1787" y="47567"/>
                    <a:pt x="1910" y="47567"/>
                  </a:cubicBezTo>
                  <a:lnTo>
                    <a:pt x="2095" y="47567"/>
                  </a:lnTo>
                  <a:cubicBezTo>
                    <a:pt x="2157" y="47567"/>
                    <a:pt x="2218" y="47598"/>
                    <a:pt x="2249" y="47690"/>
                  </a:cubicBezTo>
                  <a:cubicBezTo>
                    <a:pt x="2280" y="47814"/>
                    <a:pt x="2157" y="47844"/>
                    <a:pt x="2064" y="47906"/>
                  </a:cubicBezTo>
                  <a:cubicBezTo>
                    <a:pt x="2033" y="47968"/>
                    <a:pt x="1972" y="47998"/>
                    <a:pt x="1941" y="48029"/>
                  </a:cubicBezTo>
                  <a:cubicBezTo>
                    <a:pt x="1725" y="47783"/>
                    <a:pt x="770" y="46335"/>
                    <a:pt x="709" y="46181"/>
                  </a:cubicBezTo>
                  <a:lnTo>
                    <a:pt x="740" y="46088"/>
                  </a:lnTo>
                  <a:close/>
                  <a:moveTo>
                    <a:pt x="6685" y="48122"/>
                  </a:moveTo>
                  <a:lnTo>
                    <a:pt x="6747" y="48153"/>
                  </a:lnTo>
                  <a:lnTo>
                    <a:pt x="6685" y="48183"/>
                  </a:lnTo>
                  <a:lnTo>
                    <a:pt x="6624" y="48153"/>
                  </a:lnTo>
                  <a:lnTo>
                    <a:pt x="6685" y="48122"/>
                  </a:lnTo>
                  <a:close/>
                  <a:moveTo>
                    <a:pt x="6993" y="48214"/>
                  </a:moveTo>
                  <a:cubicBezTo>
                    <a:pt x="7024" y="48214"/>
                    <a:pt x="7086" y="48245"/>
                    <a:pt x="7086" y="48276"/>
                  </a:cubicBezTo>
                  <a:cubicBezTo>
                    <a:pt x="7055" y="48276"/>
                    <a:pt x="7024" y="48276"/>
                    <a:pt x="6963" y="48245"/>
                  </a:cubicBezTo>
                  <a:lnTo>
                    <a:pt x="6932" y="48245"/>
                  </a:lnTo>
                  <a:lnTo>
                    <a:pt x="6993" y="48214"/>
                  </a:lnTo>
                  <a:close/>
                  <a:moveTo>
                    <a:pt x="7240" y="48276"/>
                  </a:moveTo>
                  <a:lnTo>
                    <a:pt x="7271" y="48307"/>
                  </a:lnTo>
                  <a:lnTo>
                    <a:pt x="7240" y="48337"/>
                  </a:lnTo>
                  <a:lnTo>
                    <a:pt x="7117" y="48276"/>
                  </a:lnTo>
                  <a:close/>
                  <a:moveTo>
                    <a:pt x="7548" y="48368"/>
                  </a:moveTo>
                  <a:lnTo>
                    <a:pt x="7610" y="48399"/>
                  </a:lnTo>
                  <a:lnTo>
                    <a:pt x="7455" y="48399"/>
                  </a:lnTo>
                  <a:lnTo>
                    <a:pt x="7548" y="48368"/>
                  </a:lnTo>
                  <a:close/>
                  <a:moveTo>
                    <a:pt x="7825" y="48430"/>
                  </a:moveTo>
                  <a:lnTo>
                    <a:pt x="7948" y="48491"/>
                  </a:lnTo>
                  <a:lnTo>
                    <a:pt x="7825" y="48491"/>
                  </a:lnTo>
                  <a:lnTo>
                    <a:pt x="7794" y="48461"/>
                  </a:lnTo>
                  <a:lnTo>
                    <a:pt x="7825" y="48430"/>
                  </a:lnTo>
                  <a:close/>
                  <a:moveTo>
                    <a:pt x="8133" y="48522"/>
                  </a:moveTo>
                  <a:lnTo>
                    <a:pt x="8072" y="48553"/>
                  </a:lnTo>
                  <a:cubicBezTo>
                    <a:pt x="8041" y="48553"/>
                    <a:pt x="7979" y="48553"/>
                    <a:pt x="7948" y="48522"/>
                  </a:cubicBezTo>
                  <a:close/>
                  <a:moveTo>
                    <a:pt x="8380" y="48584"/>
                  </a:moveTo>
                  <a:lnTo>
                    <a:pt x="8441" y="48615"/>
                  </a:lnTo>
                  <a:lnTo>
                    <a:pt x="8380" y="48645"/>
                  </a:lnTo>
                  <a:lnTo>
                    <a:pt x="8318" y="48615"/>
                  </a:lnTo>
                  <a:lnTo>
                    <a:pt x="8380" y="48584"/>
                  </a:lnTo>
                  <a:close/>
                  <a:moveTo>
                    <a:pt x="6316" y="48214"/>
                  </a:moveTo>
                  <a:cubicBezTo>
                    <a:pt x="6346" y="48214"/>
                    <a:pt x="6346" y="48214"/>
                    <a:pt x="6377" y="48245"/>
                  </a:cubicBezTo>
                  <a:cubicBezTo>
                    <a:pt x="7086" y="48430"/>
                    <a:pt x="7764" y="48615"/>
                    <a:pt x="8472" y="48799"/>
                  </a:cubicBezTo>
                  <a:cubicBezTo>
                    <a:pt x="8565" y="48830"/>
                    <a:pt x="8595" y="48892"/>
                    <a:pt x="8595" y="48923"/>
                  </a:cubicBezTo>
                  <a:cubicBezTo>
                    <a:pt x="8595" y="49046"/>
                    <a:pt x="8565" y="49108"/>
                    <a:pt x="8503" y="49108"/>
                  </a:cubicBezTo>
                  <a:lnTo>
                    <a:pt x="8472" y="49108"/>
                  </a:lnTo>
                  <a:cubicBezTo>
                    <a:pt x="7733" y="48923"/>
                    <a:pt x="7024" y="48707"/>
                    <a:pt x="6316" y="48491"/>
                  </a:cubicBezTo>
                  <a:cubicBezTo>
                    <a:pt x="6192" y="48491"/>
                    <a:pt x="6192" y="48430"/>
                    <a:pt x="6223" y="48337"/>
                  </a:cubicBezTo>
                  <a:cubicBezTo>
                    <a:pt x="6254" y="48276"/>
                    <a:pt x="6254" y="48214"/>
                    <a:pt x="6316" y="48214"/>
                  </a:cubicBezTo>
                  <a:close/>
                  <a:moveTo>
                    <a:pt x="25170" y="51819"/>
                  </a:moveTo>
                  <a:cubicBezTo>
                    <a:pt x="25231" y="51819"/>
                    <a:pt x="25262" y="51819"/>
                    <a:pt x="25262" y="51880"/>
                  </a:cubicBezTo>
                  <a:lnTo>
                    <a:pt x="25139" y="51880"/>
                  </a:lnTo>
                  <a:lnTo>
                    <a:pt x="25108" y="51849"/>
                  </a:lnTo>
                  <a:lnTo>
                    <a:pt x="25139" y="51819"/>
                  </a:lnTo>
                  <a:close/>
                  <a:moveTo>
                    <a:pt x="25385" y="51880"/>
                  </a:moveTo>
                  <a:lnTo>
                    <a:pt x="25447" y="51911"/>
                  </a:lnTo>
                  <a:lnTo>
                    <a:pt x="25354" y="51942"/>
                  </a:lnTo>
                  <a:lnTo>
                    <a:pt x="25293" y="51880"/>
                  </a:lnTo>
                  <a:close/>
                  <a:moveTo>
                    <a:pt x="4375" y="49724"/>
                  </a:moveTo>
                  <a:cubicBezTo>
                    <a:pt x="5022" y="50124"/>
                    <a:pt x="5669" y="50525"/>
                    <a:pt x="6316" y="50894"/>
                  </a:cubicBezTo>
                  <a:cubicBezTo>
                    <a:pt x="6593" y="51048"/>
                    <a:pt x="6901" y="51202"/>
                    <a:pt x="7178" y="51356"/>
                  </a:cubicBezTo>
                  <a:cubicBezTo>
                    <a:pt x="7240" y="51387"/>
                    <a:pt x="7301" y="51418"/>
                    <a:pt x="7394" y="51418"/>
                  </a:cubicBezTo>
                  <a:cubicBezTo>
                    <a:pt x="8041" y="51541"/>
                    <a:pt x="8719" y="51695"/>
                    <a:pt x="9366" y="51819"/>
                  </a:cubicBezTo>
                  <a:cubicBezTo>
                    <a:pt x="9520" y="51849"/>
                    <a:pt x="9550" y="51911"/>
                    <a:pt x="9520" y="52065"/>
                  </a:cubicBezTo>
                  <a:cubicBezTo>
                    <a:pt x="9520" y="52096"/>
                    <a:pt x="9489" y="52127"/>
                    <a:pt x="9458" y="52127"/>
                  </a:cubicBezTo>
                  <a:lnTo>
                    <a:pt x="9427" y="52127"/>
                  </a:lnTo>
                  <a:cubicBezTo>
                    <a:pt x="9335" y="52127"/>
                    <a:pt x="9211" y="52096"/>
                    <a:pt x="9088" y="52096"/>
                  </a:cubicBezTo>
                  <a:cubicBezTo>
                    <a:pt x="8565" y="52003"/>
                    <a:pt x="8010" y="51911"/>
                    <a:pt x="7486" y="51819"/>
                  </a:cubicBezTo>
                  <a:cubicBezTo>
                    <a:pt x="7240" y="51757"/>
                    <a:pt x="6993" y="51695"/>
                    <a:pt x="6778" y="51572"/>
                  </a:cubicBezTo>
                  <a:cubicBezTo>
                    <a:pt x="6008" y="51141"/>
                    <a:pt x="5237" y="50679"/>
                    <a:pt x="4467" y="50247"/>
                  </a:cubicBezTo>
                  <a:lnTo>
                    <a:pt x="4313" y="50155"/>
                  </a:lnTo>
                  <a:cubicBezTo>
                    <a:pt x="4067" y="50001"/>
                    <a:pt x="4036" y="49939"/>
                    <a:pt x="4375" y="49724"/>
                  </a:cubicBezTo>
                  <a:close/>
                  <a:moveTo>
                    <a:pt x="2465" y="52620"/>
                  </a:moveTo>
                  <a:cubicBezTo>
                    <a:pt x="2496" y="52620"/>
                    <a:pt x="2496" y="52620"/>
                    <a:pt x="2496" y="52650"/>
                  </a:cubicBezTo>
                  <a:lnTo>
                    <a:pt x="2526" y="52650"/>
                  </a:lnTo>
                  <a:cubicBezTo>
                    <a:pt x="2834" y="52989"/>
                    <a:pt x="3112" y="53328"/>
                    <a:pt x="3358" y="53729"/>
                  </a:cubicBezTo>
                  <a:cubicBezTo>
                    <a:pt x="3481" y="53790"/>
                    <a:pt x="3543" y="53883"/>
                    <a:pt x="3574" y="54037"/>
                  </a:cubicBezTo>
                  <a:lnTo>
                    <a:pt x="3605" y="54037"/>
                  </a:lnTo>
                  <a:cubicBezTo>
                    <a:pt x="3635" y="54037"/>
                    <a:pt x="3666" y="54067"/>
                    <a:pt x="3666" y="54098"/>
                  </a:cubicBezTo>
                  <a:cubicBezTo>
                    <a:pt x="3728" y="54129"/>
                    <a:pt x="3759" y="54129"/>
                    <a:pt x="3820" y="54129"/>
                  </a:cubicBezTo>
                  <a:cubicBezTo>
                    <a:pt x="3913" y="54098"/>
                    <a:pt x="4036" y="54067"/>
                    <a:pt x="4159" y="54067"/>
                  </a:cubicBezTo>
                  <a:lnTo>
                    <a:pt x="4252" y="54098"/>
                  </a:lnTo>
                  <a:lnTo>
                    <a:pt x="4252" y="54222"/>
                  </a:lnTo>
                  <a:cubicBezTo>
                    <a:pt x="4190" y="54345"/>
                    <a:pt x="4098" y="54437"/>
                    <a:pt x="4005" y="54530"/>
                  </a:cubicBezTo>
                  <a:cubicBezTo>
                    <a:pt x="3851" y="54468"/>
                    <a:pt x="3789" y="54314"/>
                    <a:pt x="3697" y="54191"/>
                  </a:cubicBezTo>
                  <a:cubicBezTo>
                    <a:pt x="3666" y="54191"/>
                    <a:pt x="3635" y="54160"/>
                    <a:pt x="3635" y="54129"/>
                  </a:cubicBezTo>
                  <a:cubicBezTo>
                    <a:pt x="3605" y="54129"/>
                    <a:pt x="3574" y="54098"/>
                    <a:pt x="3574" y="54037"/>
                  </a:cubicBezTo>
                  <a:cubicBezTo>
                    <a:pt x="3451" y="53975"/>
                    <a:pt x="3389" y="53883"/>
                    <a:pt x="3327" y="53729"/>
                  </a:cubicBezTo>
                  <a:cubicBezTo>
                    <a:pt x="3235" y="53729"/>
                    <a:pt x="3204" y="53636"/>
                    <a:pt x="3143" y="53575"/>
                  </a:cubicBezTo>
                  <a:cubicBezTo>
                    <a:pt x="2958" y="53328"/>
                    <a:pt x="2773" y="53082"/>
                    <a:pt x="2557" y="52866"/>
                  </a:cubicBezTo>
                  <a:cubicBezTo>
                    <a:pt x="2526" y="52804"/>
                    <a:pt x="2465" y="52743"/>
                    <a:pt x="2496" y="52650"/>
                  </a:cubicBezTo>
                  <a:lnTo>
                    <a:pt x="2434" y="52620"/>
                  </a:lnTo>
                  <a:close/>
                  <a:moveTo>
                    <a:pt x="8380" y="54406"/>
                  </a:moveTo>
                  <a:cubicBezTo>
                    <a:pt x="8565" y="54406"/>
                    <a:pt x="8749" y="54437"/>
                    <a:pt x="8965" y="54437"/>
                  </a:cubicBezTo>
                  <a:cubicBezTo>
                    <a:pt x="9489" y="54499"/>
                    <a:pt x="10012" y="54530"/>
                    <a:pt x="10505" y="54591"/>
                  </a:cubicBezTo>
                  <a:cubicBezTo>
                    <a:pt x="10690" y="54591"/>
                    <a:pt x="10752" y="54653"/>
                    <a:pt x="10721" y="54838"/>
                  </a:cubicBezTo>
                  <a:cubicBezTo>
                    <a:pt x="10721" y="54899"/>
                    <a:pt x="10690" y="54930"/>
                    <a:pt x="10629" y="54930"/>
                  </a:cubicBezTo>
                  <a:lnTo>
                    <a:pt x="10598" y="54930"/>
                  </a:lnTo>
                  <a:cubicBezTo>
                    <a:pt x="10351" y="54930"/>
                    <a:pt x="10105" y="54899"/>
                    <a:pt x="9828" y="54868"/>
                  </a:cubicBezTo>
                  <a:cubicBezTo>
                    <a:pt x="9366" y="54838"/>
                    <a:pt x="8873" y="54776"/>
                    <a:pt x="8380" y="54745"/>
                  </a:cubicBezTo>
                  <a:cubicBezTo>
                    <a:pt x="8349" y="54745"/>
                    <a:pt x="8318" y="54714"/>
                    <a:pt x="8256" y="54714"/>
                  </a:cubicBezTo>
                  <a:lnTo>
                    <a:pt x="8256" y="54530"/>
                  </a:lnTo>
                  <a:cubicBezTo>
                    <a:pt x="8256" y="54437"/>
                    <a:pt x="8287" y="54406"/>
                    <a:pt x="8380" y="54406"/>
                  </a:cubicBezTo>
                  <a:close/>
                  <a:moveTo>
                    <a:pt x="6685" y="56008"/>
                  </a:moveTo>
                  <a:cubicBezTo>
                    <a:pt x="6747" y="56039"/>
                    <a:pt x="6839" y="56070"/>
                    <a:pt x="6901" y="56101"/>
                  </a:cubicBezTo>
                  <a:cubicBezTo>
                    <a:pt x="7610" y="56378"/>
                    <a:pt x="8287" y="56655"/>
                    <a:pt x="8996" y="56933"/>
                  </a:cubicBezTo>
                  <a:cubicBezTo>
                    <a:pt x="9211" y="57025"/>
                    <a:pt x="9458" y="57087"/>
                    <a:pt x="9704" y="57087"/>
                  </a:cubicBezTo>
                  <a:lnTo>
                    <a:pt x="9828" y="57087"/>
                  </a:lnTo>
                  <a:cubicBezTo>
                    <a:pt x="10444" y="57087"/>
                    <a:pt x="11029" y="57087"/>
                    <a:pt x="11614" y="57117"/>
                  </a:cubicBezTo>
                  <a:lnTo>
                    <a:pt x="11953" y="57117"/>
                  </a:lnTo>
                  <a:cubicBezTo>
                    <a:pt x="12107" y="57117"/>
                    <a:pt x="12169" y="57241"/>
                    <a:pt x="12138" y="57395"/>
                  </a:cubicBezTo>
                  <a:cubicBezTo>
                    <a:pt x="12107" y="57456"/>
                    <a:pt x="12046" y="57456"/>
                    <a:pt x="12015" y="57456"/>
                  </a:cubicBezTo>
                  <a:lnTo>
                    <a:pt x="10875" y="57456"/>
                  </a:lnTo>
                  <a:lnTo>
                    <a:pt x="10875" y="57487"/>
                  </a:lnTo>
                  <a:cubicBezTo>
                    <a:pt x="10659" y="57487"/>
                    <a:pt x="10413" y="57518"/>
                    <a:pt x="10167" y="57518"/>
                  </a:cubicBezTo>
                  <a:cubicBezTo>
                    <a:pt x="10043" y="57518"/>
                    <a:pt x="9889" y="57518"/>
                    <a:pt x="9735" y="57487"/>
                  </a:cubicBezTo>
                  <a:cubicBezTo>
                    <a:pt x="9366" y="57395"/>
                    <a:pt x="8996" y="57210"/>
                    <a:pt x="8626" y="57087"/>
                  </a:cubicBezTo>
                  <a:cubicBezTo>
                    <a:pt x="8041" y="56871"/>
                    <a:pt x="7455" y="56655"/>
                    <a:pt x="6870" y="56440"/>
                  </a:cubicBezTo>
                  <a:cubicBezTo>
                    <a:pt x="6778" y="56378"/>
                    <a:pt x="6655" y="56316"/>
                    <a:pt x="6562" y="56286"/>
                  </a:cubicBezTo>
                  <a:cubicBezTo>
                    <a:pt x="6500" y="56255"/>
                    <a:pt x="6470" y="56193"/>
                    <a:pt x="6500" y="56132"/>
                  </a:cubicBezTo>
                  <a:cubicBezTo>
                    <a:pt x="6531" y="56070"/>
                    <a:pt x="6562" y="56008"/>
                    <a:pt x="6624" y="56008"/>
                  </a:cubicBezTo>
                  <a:close/>
                  <a:moveTo>
                    <a:pt x="17499" y="35737"/>
                  </a:moveTo>
                  <a:cubicBezTo>
                    <a:pt x="17375" y="36785"/>
                    <a:pt x="17314" y="37832"/>
                    <a:pt x="17345" y="38910"/>
                  </a:cubicBezTo>
                  <a:cubicBezTo>
                    <a:pt x="17345" y="39773"/>
                    <a:pt x="17437" y="40666"/>
                    <a:pt x="17560" y="41529"/>
                  </a:cubicBezTo>
                  <a:cubicBezTo>
                    <a:pt x="17683" y="42546"/>
                    <a:pt x="17899" y="43531"/>
                    <a:pt x="18238" y="44486"/>
                  </a:cubicBezTo>
                  <a:cubicBezTo>
                    <a:pt x="18515" y="45349"/>
                    <a:pt x="18823" y="46181"/>
                    <a:pt x="19255" y="46982"/>
                  </a:cubicBezTo>
                  <a:cubicBezTo>
                    <a:pt x="19593" y="47690"/>
                    <a:pt x="19994" y="48337"/>
                    <a:pt x="20456" y="48984"/>
                  </a:cubicBezTo>
                  <a:cubicBezTo>
                    <a:pt x="20980" y="49693"/>
                    <a:pt x="21503" y="50401"/>
                    <a:pt x="22150" y="50987"/>
                  </a:cubicBezTo>
                  <a:cubicBezTo>
                    <a:pt x="22335" y="51172"/>
                    <a:pt x="22520" y="51326"/>
                    <a:pt x="22736" y="51480"/>
                  </a:cubicBezTo>
                  <a:cubicBezTo>
                    <a:pt x="23044" y="51726"/>
                    <a:pt x="23352" y="52003"/>
                    <a:pt x="23722" y="52188"/>
                  </a:cubicBezTo>
                  <a:cubicBezTo>
                    <a:pt x="23783" y="52219"/>
                    <a:pt x="23814" y="52281"/>
                    <a:pt x="23814" y="52342"/>
                  </a:cubicBezTo>
                  <a:cubicBezTo>
                    <a:pt x="23814" y="52620"/>
                    <a:pt x="23783" y="52866"/>
                    <a:pt x="23691" y="53112"/>
                  </a:cubicBezTo>
                  <a:cubicBezTo>
                    <a:pt x="23506" y="53482"/>
                    <a:pt x="23383" y="53883"/>
                    <a:pt x="23290" y="54314"/>
                  </a:cubicBezTo>
                  <a:cubicBezTo>
                    <a:pt x="23259" y="54437"/>
                    <a:pt x="23229" y="54560"/>
                    <a:pt x="23198" y="54684"/>
                  </a:cubicBezTo>
                  <a:cubicBezTo>
                    <a:pt x="23044" y="54961"/>
                    <a:pt x="23044" y="55269"/>
                    <a:pt x="23044" y="55577"/>
                  </a:cubicBezTo>
                  <a:cubicBezTo>
                    <a:pt x="23044" y="56008"/>
                    <a:pt x="23044" y="56440"/>
                    <a:pt x="23044" y="56871"/>
                  </a:cubicBezTo>
                  <a:cubicBezTo>
                    <a:pt x="23044" y="57271"/>
                    <a:pt x="23136" y="57610"/>
                    <a:pt x="23383" y="57918"/>
                  </a:cubicBezTo>
                  <a:cubicBezTo>
                    <a:pt x="23506" y="58072"/>
                    <a:pt x="23598" y="58257"/>
                    <a:pt x="23722" y="58442"/>
                  </a:cubicBezTo>
                  <a:cubicBezTo>
                    <a:pt x="23814" y="58565"/>
                    <a:pt x="23937" y="58689"/>
                    <a:pt x="24060" y="58781"/>
                  </a:cubicBezTo>
                  <a:cubicBezTo>
                    <a:pt x="24153" y="58843"/>
                    <a:pt x="24215" y="58873"/>
                    <a:pt x="24307" y="58904"/>
                  </a:cubicBezTo>
                  <a:cubicBezTo>
                    <a:pt x="24954" y="59027"/>
                    <a:pt x="25570" y="59058"/>
                    <a:pt x="26217" y="59058"/>
                  </a:cubicBezTo>
                  <a:lnTo>
                    <a:pt x="26833" y="59058"/>
                  </a:lnTo>
                  <a:cubicBezTo>
                    <a:pt x="27172" y="59058"/>
                    <a:pt x="27511" y="58966"/>
                    <a:pt x="27881" y="58935"/>
                  </a:cubicBezTo>
                  <a:cubicBezTo>
                    <a:pt x="28497" y="58873"/>
                    <a:pt x="29113" y="58689"/>
                    <a:pt x="29729" y="58504"/>
                  </a:cubicBezTo>
                  <a:cubicBezTo>
                    <a:pt x="29883" y="58473"/>
                    <a:pt x="30037" y="58442"/>
                    <a:pt x="30160" y="58380"/>
                  </a:cubicBezTo>
                  <a:lnTo>
                    <a:pt x="30160" y="51048"/>
                  </a:lnTo>
                  <a:lnTo>
                    <a:pt x="30099" y="51048"/>
                  </a:lnTo>
                  <a:cubicBezTo>
                    <a:pt x="29975" y="51048"/>
                    <a:pt x="29883" y="51018"/>
                    <a:pt x="29791" y="50987"/>
                  </a:cubicBezTo>
                  <a:cubicBezTo>
                    <a:pt x="29359" y="50894"/>
                    <a:pt x="28928" y="50771"/>
                    <a:pt x="28497" y="50648"/>
                  </a:cubicBezTo>
                  <a:cubicBezTo>
                    <a:pt x="28312" y="50586"/>
                    <a:pt x="28127" y="50525"/>
                    <a:pt x="27973" y="50401"/>
                  </a:cubicBezTo>
                  <a:cubicBezTo>
                    <a:pt x="27634" y="50217"/>
                    <a:pt x="27326" y="50001"/>
                    <a:pt x="26987" y="49816"/>
                  </a:cubicBezTo>
                  <a:cubicBezTo>
                    <a:pt x="26679" y="49662"/>
                    <a:pt x="26402" y="49446"/>
                    <a:pt x="26155" y="49200"/>
                  </a:cubicBezTo>
                  <a:cubicBezTo>
                    <a:pt x="26001" y="49046"/>
                    <a:pt x="25909" y="48861"/>
                    <a:pt x="25662" y="48861"/>
                  </a:cubicBezTo>
                  <a:lnTo>
                    <a:pt x="25601" y="48830"/>
                  </a:lnTo>
                  <a:cubicBezTo>
                    <a:pt x="25324" y="48553"/>
                    <a:pt x="25046" y="48307"/>
                    <a:pt x="24831" y="47968"/>
                  </a:cubicBezTo>
                  <a:cubicBezTo>
                    <a:pt x="24615" y="47690"/>
                    <a:pt x="24430" y="47382"/>
                    <a:pt x="24215" y="47105"/>
                  </a:cubicBezTo>
                  <a:cubicBezTo>
                    <a:pt x="23876" y="46612"/>
                    <a:pt x="23598" y="46088"/>
                    <a:pt x="23352" y="45565"/>
                  </a:cubicBezTo>
                  <a:cubicBezTo>
                    <a:pt x="22921" y="44610"/>
                    <a:pt x="22613" y="43655"/>
                    <a:pt x="22335" y="42669"/>
                  </a:cubicBezTo>
                  <a:cubicBezTo>
                    <a:pt x="22150" y="41929"/>
                    <a:pt x="22027" y="41221"/>
                    <a:pt x="21966" y="40482"/>
                  </a:cubicBezTo>
                  <a:cubicBezTo>
                    <a:pt x="21935" y="40235"/>
                    <a:pt x="21935" y="40019"/>
                    <a:pt x="21873" y="39773"/>
                  </a:cubicBezTo>
                  <a:cubicBezTo>
                    <a:pt x="21781" y="39280"/>
                    <a:pt x="21812" y="38787"/>
                    <a:pt x="21812" y="38294"/>
                  </a:cubicBezTo>
                  <a:cubicBezTo>
                    <a:pt x="21812" y="37955"/>
                    <a:pt x="21842" y="37616"/>
                    <a:pt x="21842" y="37278"/>
                  </a:cubicBezTo>
                  <a:cubicBezTo>
                    <a:pt x="21812" y="36754"/>
                    <a:pt x="21873" y="36261"/>
                    <a:pt x="21935" y="35737"/>
                  </a:cubicBezTo>
                  <a:lnTo>
                    <a:pt x="21534" y="35737"/>
                  </a:lnTo>
                  <a:cubicBezTo>
                    <a:pt x="21503" y="35922"/>
                    <a:pt x="21503" y="36076"/>
                    <a:pt x="21473" y="36230"/>
                  </a:cubicBezTo>
                  <a:cubicBezTo>
                    <a:pt x="21442" y="36353"/>
                    <a:pt x="21442" y="36477"/>
                    <a:pt x="21442" y="36569"/>
                  </a:cubicBezTo>
                  <a:cubicBezTo>
                    <a:pt x="21411" y="37339"/>
                    <a:pt x="21411" y="38079"/>
                    <a:pt x="21380" y="38849"/>
                  </a:cubicBezTo>
                  <a:cubicBezTo>
                    <a:pt x="21380" y="39034"/>
                    <a:pt x="21411" y="39218"/>
                    <a:pt x="21442" y="39434"/>
                  </a:cubicBezTo>
                  <a:cubicBezTo>
                    <a:pt x="21503" y="40143"/>
                    <a:pt x="21565" y="40882"/>
                    <a:pt x="21688" y="41591"/>
                  </a:cubicBezTo>
                  <a:cubicBezTo>
                    <a:pt x="21750" y="42022"/>
                    <a:pt x="21904" y="42453"/>
                    <a:pt x="21996" y="42854"/>
                  </a:cubicBezTo>
                  <a:cubicBezTo>
                    <a:pt x="22058" y="43039"/>
                    <a:pt x="22089" y="43223"/>
                    <a:pt x="22150" y="43377"/>
                  </a:cubicBezTo>
                  <a:cubicBezTo>
                    <a:pt x="22212" y="43531"/>
                    <a:pt x="22150" y="43624"/>
                    <a:pt x="22027" y="43716"/>
                  </a:cubicBezTo>
                  <a:cubicBezTo>
                    <a:pt x="21935" y="43747"/>
                    <a:pt x="21873" y="43809"/>
                    <a:pt x="21781" y="43901"/>
                  </a:cubicBezTo>
                  <a:cubicBezTo>
                    <a:pt x="21719" y="43963"/>
                    <a:pt x="21719" y="44086"/>
                    <a:pt x="21750" y="44178"/>
                  </a:cubicBezTo>
                  <a:cubicBezTo>
                    <a:pt x="21781" y="44209"/>
                    <a:pt x="21842" y="44240"/>
                    <a:pt x="21873" y="44240"/>
                  </a:cubicBezTo>
                  <a:cubicBezTo>
                    <a:pt x="21904" y="44240"/>
                    <a:pt x="21935" y="44209"/>
                    <a:pt x="21966" y="44178"/>
                  </a:cubicBezTo>
                  <a:cubicBezTo>
                    <a:pt x="22027" y="44024"/>
                    <a:pt x="22089" y="43901"/>
                    <a:pt x="22150" y="43747"/>
                  </a:cubicBezTo>
                  <a:lnTo>
                    <a:pt x="22181" y="43747"/>
                  </a:lnTo>
                  <a:cubicBezTo>
                    <a:pt x="22243" y="43747"/>
                    <a:pt x="22243" y="43809"/>
                    <a:pt x="22274" y="43840"/>
                  </a:cubicBezTo>
                  <a:cubicBezTo>
                    <a:pt x="22304" y="43963"/>
                    <a:pt x="22335" y="44086"/>
                    <a:pt x="22366" y="44178"/>
                  </a:cubicBezTo>
                  <a:cubicBezTo>
                    <a:pt x="22459" y="44302"/>
                    <a:pt x="22489" y="44425"/>
                    <a:pt x="22520" y="44579"/>
                  </a:cubicBezTo>
                  <a:cubicBezTo>
                    <a:pt x="22643" y="44825"/>
                    <a:pt x="22767" y="45103"/>
                    <a:pt x="22890" y="45380"/>
                  </a:cubicBezTo>
                  <a:cubicBezTo>
                    <a:pt x="22982" y="45565"/>
                    <a:pt x="22921" y="45719"/>
                    <a:pt x="22736" y="45873"/>
                  </a:cubicBezTo>
                  <a:cubicBezTo>
                    <a:pt x="22643" y="45934"/>
                    <a:pt x="22551" y="46058"/>
                    <a:pt x="22459" y="46119"/>
                  </a:cubicBezTo>
                  <a:cubicBezTo>
                    <a:pt x="22335" y="46181"/>
                    <a:pt x="22243" y="46242"/>
                    <a:pt x="22120" y="46304"/>
                  </a:cubicBezTo>
                  <a:cubicBezTo>
                    <a:pt x="22027" y="46397"/>
                    <a:pt x="21996" y="46489"/>
                    <a:pt x="22089" y="46612"/>
                  </a:cubicBezTo>
                  <a:lnTo>
                    <a:pt x="22150" y="46674"/>
                  </a:lnTo>
                  <a:lnTo>
                    <a:pt x="22181" y="46674"/>
                  </a:lnTo>
                  <a:cubicBezTo>
                    <a:pt x="22243" y="46674"/>
                    <a:pt x="22243" y="46643"/>
                    <a:pt x="22274" y="46612"/>
                  </a:cubicBezTo>
                  <a:cubicBezTo>
                    <a:pt x="22304" y="46520"/>
                    <a:pt x="22335" y="46427"/>
                    <a:pt x="22397" y="46335"/>
                  </a:cubicBezTo>
                  <a:cubicBezTo>
                    <a:pt x="22428" y="46397"/>
                    <a:pt x="22428" y="46427"/>
                    <a:pt x="22459" y="46427"/>
                  </a:cubicBezTo>
                  <a:cubicBezTo>
                    <a:pt x="22551" y="46581"/>
                    <a:pt x="22520" y="46705"/>
                    <a:pt x="22366" y="46797"/>
                  </a:cubicBezTo>
                  <a:cubicBezTo>
                    <a:pt x="22335" y="46828"/>
                    <a:pt x="22274" y="46859"/>
                    <a:pt x="22304" y="46920"/>
                  </a:cubicBezTo>
                  <a:cubicBezTo>
                    <a:pt x="22335" y="47013"/>
                    <a:pt x="22366" y="47105"/>
                    <a:pt x="22459" y="47167"/>
                  </a:cubicBezTo>
                  <a:lnTo>
                    <a:pt x="22520" y="47136"/>
                  </a:lnTo>
                  <a:lnTo>
                    <a:pt x="22582" y="47013"/>
                  </a:lnTo>
                  <a:lnTo>
                    <a:pt x="22643" y="46982"/>
                  </a:lnTo>
                  <a:cubicBezTo>
                    <a:pt x="22674" y="46982"/>
                    <a:pt x="22674" y="47013"/>
                    <a:pt x="22674" y="47043"/>
                  </a:cubicBezTo>
                  <a:cubicBezTo>
                    <a:pt x="22643" y="47136"/>
                    <a:pt x="22674" y="47228"/>
                    <a:pt x="22613" y="47290"/>
                  </a:cubicBezTo>
                  <a:cubicBezTo>
                    <a:pt x="22489" y="47413"/>
                    <a:pt x="22489" y="47475"/>
                    <a:pt x="22582" y="47536"/>
                  </a:cubicBezTo>
                  <a:cubicBezTo>
                    <a:pt x="22828" y="47721"/>
                    <a:pt x="22859" y="47906"/>
                    <a:pt x="22767" y="48183"/>
                  </a:cubicBezTo>
                  <a:cubicBezTo>
                    <a:pt x="22705" y="48337"/>
                    <a:pt x="22705" y="48522"/>
                    <a:pt x="22705" y="48707"/>
                  </a:cubicBezTo>
                  <a:cubicBezTo>
                    <a:pt x="22674" y="48923"/>
                    <a:pt x="22674" y="49169"/>
                    <a:pt x="22613" y="49385"/>
                  </a:cubicBezTo>
                  <a:cubicBezTo>
                    <a:pt x="22582" y="49570"/>
                    <a:pt x="22613" y="49724"/>
                    <a:pt x="22767" y="49878"/>
                  </a:cubicBezTo>
                  <a:cubicBezTo>
                    <a:pt x="23075" y="50186"/>
                    <a:pt x="23383" y="50463"/>
                    <a:pt x="23722" y="50740"/>
                  </a:cubicBezTo>
                  <a:cubicBezTo>
                    <a:pt x="24060" y="50956"/>
                    <a:pt x="24399" y="51141"/>
                    <a:pt x="24738" y="51356"/>
                  </a:cubicBezTo>
                  <a:cubicBezTo>
                    <a:pt x="24800" y="51387"/>
                    <a:pt x="24892" y="51418"/>
                    <a:pt x="24923" y="51480"/>
                  </a:cubicBezTo>
                  <a:lnTo>
                    <a:pt x="24985" y="51510"/>
                  </a:lnTo>
                  <a:lnTo>
                    <a:pt x="25015" y="51541"/>
                  </a:lnTo>
                  <a:lnTo>
                    <a:pt x="24954" y="51572"/>
                  </a:lnTo>
                  <a:lnTo>
                    <a:pt x="24892" y="51510"/>
                  </a:lnTo>
                  <a:lnTo>
                    <a:pt x="24861" y="51510"/>
                  </a:lnTo>
                  <a:cubicBezTo>
                    <a:pt x="24769" y="51510"/>
                    <a:pt x="24707" y="51449"/>
                    <a:pt x="24646" y="51418"/>
                  </a:cubicBezTo>
                  <a:cubicBezTo>
                    <a:pt x="24615" y="51418"/>
                    <a:pt x="24584" y="51387"/>
                    <a:pt x="24553" y="51387"/>
                  </a:cubicBezTo>
                  <a:cubicBezTo>
                    <a:pt x="24553" y="51387"/>
                    <a:pt x="24523" y="51387"/>
                    <a:pt x="24523" y="51418"/>
                  </a:cubicBezTo>
                  <a:cubicBezTo>
                    <a:pt x="24553" y="51541"/>
                    <a:pt x="24707" y="51510"/>
                    <a:pt x="24738" y="51665"/>
                  </a:cubicBezTo>
                  <a:cubicBezTo>
                    <a:pt x="24584" y="51634"/>
                    <a:pt x="24492" y="51572"/>
                    <a:pt x="24399" y="51510"/>
                  </a:cubicBezTo>
                  <a:cubicBezTo>
                    <a:pt x="24276" y="51449"/>
                    <a:pt x="24122" y="51449"/>
                    <a:pt x="24030" y="51356"/>
                  </a:cubicBezTo>
                  <a:cubicBezTo>
                    <a:pt x="23906" y="51326"/>
                    <a:pt x="23783" y="51295"/>
                    <a:pt x="23691" y="51233"/>
                  </a:cubicBezTo>
                  <a:cubicBezTo>
                    <a:pt x="23568" y="51202"/>
                    <a:pt x="23444" y="51141"/>
                    <a:pt x="23321" y="51110"/>
                  </a:cubicBezTo>
                  <a:cubicBezTo>
                    <a:pt x="22921" y="51018"/>
                    <a:pt x="22582" y="50771"/>
                    <a:pt x="22274" y="50494"/>
                  </a:cubicBezTo>
                  <a:cubicBezTo>
                    <a:pt x="22027" y="50247"/>
                    <a:pt x="21781" y="50063"/>
                    <a:pt x="21534" y="49816"/>
                  </a:cubicBezTo>
                  <a:cubicBezTo>
                    <a:pt x="20949" y="49231"/>
                    <a:pt x="20456" y="48553"/>
                    <a:pt x="20025" y="47844"/>
                  </a:cubicBezTo>
                  <a:cubicBezTo>
                    <a:pt x="19686" y="47290"/>
                    <a:pt x="19378" y="46705"/>
                    <a:pt x="19101" y="46119"/>
                  </a:cubicBezTo>
                  <a:cubicBezTo>
                    <a:pt x="18762" y="45318"/>
                    <a:pt x="18484" y="44548"/>
                    <a:pt x="18269" y="43716"/>
                  </a:cubicBezTo>
                  <a:cubicBezTo>
                    <a:pt x="18022" y="42884"/>
                    <a:pt x="17837" y="42022"/>
                    <a:pt x="17714" y="41128"/>
                  </a:cubicBezTo>
                  <a:cubicBezTo>
                    <a:pt x="17683" y="40851"/>
                    <a:pt x="17653" y="40543"/>
                    <a:pt x="17622" y="40266"/>
                  </a:cubicBezTo>
                  <a:lnTo>
                    <a:pt x="17591" y="40143"/>
                  </a:lnTo>
                  <a:cubicBezTo>
                    <a:pt x="17591" y="39280"/>
                    <a:pt x="17468" y="38417"/>
                    <a:pt x="17560" y="37555"/>
                  </a:cubicBezTo>
                  <a:cubicBezTo>
                    <a:pt x="17560" y="37432"/>
                    <a:pt x="17560" y="37308"/>
                    <a:pt x="17560" y="37185"/>
                  </a:cubicBezTo>
                  <a:cubicBezTo>
                    <a:pt x="17560" y="36692"/>
                    <a:pt x="17622" y="36230"/>
                    <a:pt x="17683" y="35737"/>
                  </a:cubicBezTo>
                  <a:close/>
                  <a:moveTo>
                    <a:pt x="13617" y="59366"/>
                  </a:moveTo>
                  <a:cubicBezTo>
                    <a:pt x="13709" y="59366"/>
                    <a:pt x="13740" y="59428"/>
                    <a:pt x="13740" y="59520"/>
                  </a:cubicBezTo>
                  <a:cubicBezTo>
                    <a:pt x="13771" y="59644"/>
                    <a:pt x="13771" y="59674"/>
                    <a:pt x="13648" y="59674"/>
                  </a:cubicBezTo>
                  <a:cubicBezTo>
                    <a:pt x="13155" y="59736"/>
                    <a:pt x="12693" y="59767"/>
                    <a:pt x="12200" y="59828"/>
                  </a:cubicBezTo>
                  <a:cubicBezTo>
                    <a:pt x="11984" y="59828"/>
                    <a:pt x="11738" y="59859"/>
                    <a:pt x="11522" y="59890"/>
                  </a:cubicBezTo>
                  <a:lnTo>
                    <a:pt x="11460" y="59890"/>
                  </a:lnTo>
                  <a:cubicBezTo>
                    <a:pt x="11245" y="59890"/>
                    <a:pt x="11152" y="59736"/>
                    <a:pt x="10937" y="59613"/>
                  </a:cubicBezTo>
                  <a:cubicBezTo>
                    <a:pt x="11183" y="59582"/>
                    <a:pt x="11368" y="59551"/>
                    <a:pt x="11553" y="59520"/>
                  </a:cubicBezTo>
                  <a:cubicBezTo>
                    <a:pt x="12169" y="59459"/>
                    <a:pt x="12785" y="59428"/>
                    <a:pt x="13432" y="59366"/>
                  </a:cubicBezTo>
                  <a:close/>
                  <a:moveTo>
                    <a:pt x="7301" y="59428"/>
                  </a:moveTo>
                  <a:lnTo>
                    <a:pt x="7363" y="59459"/>
                  </a:lnTo>
                  <a:lnTo>
                    <a:pt x="7394" y="59520"/>
                  </a:lnTo>
                  <a:cubicBezTo>
                    <a:pt x="7332" y="59674"/>
                    <a:pt x="7271" y="59828"/>
                    <a:pt x="7147" y="59921"/>
                  </a:cubicBezTo>
                  <a:cubicBezTo>
                    <a:pt x="7055" y="59859"/>
                    <a:pt x="6993" y="59767"/>
                    <a:pt x="6901" y="59674"/>
                  </a:cubicBezTo>
                  <a:cubicBezTo>
                    <a:pt x="7024" y="59551"/>
                    <a:pt x="7178" y="59520"/>
                    <a:pt x="7301" y="59428"/>
                  </a:cubicBezTo>
                  <a:close/>
                  <a:moveTo>
                    <a:pt x="11830" y="35737"/>
                  </a:moveTo>
                  <a:cubicBezTo>
                    <a:pt x="11738" y="36600"/>
                    <a:pt x="11707" y="37432"/>
                    <a:pt x="11645" y="38294"/>
                  </a:cubicBezTo>
                  <a:cubicBezTo>
                    <a:pt x="11584" y="39095"/>
                    <a:pt x="11676" y="39927"/>
                    <a:pt x="11645" y="40728"/>
                  </a:cubicBezTo>
                  <a:cubicBezTo>
                    <a:pt x="11645" y="41498"/>
                    <a:pt x="11768" y="42238"/>
                    <a:pt x="11830" y="43008"/>
                  </a:cubicBezTo>
                  <a:cubicBezTo>
                    <a:pt x="11892" y="43347"/>
                    <a:pt x="11923" y="43716"/>
                    <a:pt x="11984" y="44086"/>
                  </a:cubicBezTo>
                  <a:cubicBezTo>
                    <a:pt x="12046" y="44486"/>
                    <a:pt x="12138" y="44887"/>
                    <a:pt x="12200" y="45318"/>
                  </a:cubicBezTo>
                  <a:cubicBezTo>
                    <a:pt x="12261" y="45565"/>
                    <a:pt x="12323" y="45811"/>
                    <a:pt x="12385" y="46058"/>
                  </a:cubicBezTo>
                  <a:cubicBezTo>
                    <a:pt x="12569" y="47136"/>
                    <a:pt x="12908" y="48153"/>
                    <a:pt x="13278" y="49169"/>
                  </a:cubicBezTo>
                  <a:cubicBezTo>
                    <a:pt x="13833" y="50586"/>
                    <a:pt x="14510" y="51973"/>
                    <a:pt x="15311" y="53297"/>
                  </a:cubicBezTo>
                  <a:cubicBezTo>
                    <a:pt x="15373" y="53359"/>
                    <a:pt x="15435" y="53451"/>
                    <a:pt x="15496" y="53544"/>
                  </a:cubicBezTo>
                  <a:cubicBezTo>
                    <a:pt x="15681" y="53790"/>
                    <a:pt x="15866" y="54037"/>
                    <a:pt x="16051" y="54283"/>
                  </a:cubicBezTo>
                  <a:cubicBezTo>
                    <a:pt x="16605" y="55115"/>
                    <a:pt x="17314" y="55823"/>
                    <a:pt x="18022" y="56532"/>
                  </a:cubicBezTo>
                  <a:cubicBezTo>
                    <a:pt x="18269" y="56779"/>
                    <a:pt x="18546" y="56963"/>
                    <a:pt x="18823" y="57210"/>
                  </a:cubicBezTo>
                  <a:cubicBezTo>
                    <a:pt x="19532" y="57826"/>
                    <a:pt x="20333" y="58288"/>
                    <a:pt x="21134" y="58750"/>
                  </a:cubicBezTo>
                  <a:cubicBezTo>
                    <a:pt x="21503" y="58966"/>
                    <a:pt x="21904" y="59089"/>
                    <a:pt x="22304" y="59274"/>
                  </a:cubicBezTo>
                  <a:cubicBezTo>
                    <a:pt x="22859" y="59520"/>
                    <a:pt x="23506" y="59644"/>
                    <a:pt x="24091" y="59828"/>
                  </a:cubicBezTo>
                  <a:cubicBezTo>
                    <a:pt x="24584" y="59952"/>
                    <a:pt x="25108" y="59952"/>
                    <a:pt x="25601" y="60044"/>
                  </a:cubicBezTo>
                  <a:cubicBezTo>
                    <a:pt x="25847" y="60075"/>
                    <a:pt x="26125" y="60075"/>
                    <a:pt x="26371" y="60075"/>
                  </a:cubicBezTo>
                  <a:cubicBezTo>
                    <a:pt x="26833" y="60075"/>
                    <a:pt x="27326" y="60044"/>
                    <a:pt x="27788" y="60013"/>
                  </a:cubicBezTo>
                  <a:cubicBezTo>
                    <a:pt x="28127" y="60013"/>
                    <a:pt x="28466" y="59921"/>
                    <a:pt x="28774" y="59859"/>
                  </a:cubicBezTo>
                  <a:cubicBezTo>
                    <a:pt x="29267" y="59798"/>
                    <a:pt x="29729" y="59674"/>
                    <a:pt x="30160" y="59520"/>
                  </a:cubicBezTo>
                  <a:lnTo>
                    <a:pt x="30160" y="58873"/>
                  </a:lnTo>
                  <a:cubicBezTo>
                    <a:pt x="29667" y="59027"/>
                    <a:pt x="29174" y="59181"/>
                    <a:pt x="28651" y="59305"/>
                  </a:cubicBezTo>
                  <a:cubicBezTo>
                    <a:pt x="28435" y="59366"/>
                    <a:pt x="28189" y="59397"/>
                    <a:pt x="27942" y="59428"/>
                  </a:cubicBezTo>
                  <a:cubicBezTo>
                    <a:pt x="27665" y="59459"/>
                    <a:pt x="27418" y="59490"/>
                    <a:pt x="27141" y="59551"/>
                  </a:cubicBezTo>
                  <a:cubicBezTo>
                    <a:pt x="26987" y="59582"/>
                    <a:pt x="26833" y="59582"/>
                    <a:pt x="26679" y="59582"/>
                  </a:cubicBezTo>
                  <a:lnTo>
                    <a:pt x="25632" y="59582"/>
                  </a:lnTo>
                  <a:cubicBezTo>
                    <a:pt x="25293" y="59582"/>
                    <a:pt x="24954" y="59520"/>
                    <a:pt x="24615" y="59490"/>
                  </a:cubicBezTo>
                  <a:cubicBezTo>
                    <a:pt x="24430" y="59459"/>
                    <a:pt x="24245" y="59428"/>
                    <a:pt x="24030" y="59397"/>
                  </a:cubicBezTo>
                  <a:cubicBezTo>
                    <a:pt x="23598" y="59366"/>
                    <a:pt x="23198" y="59212"/>
                    <a:pt x="22767" y="59089"/>
                  </a:cubicBezTo>
                  <a:cubicBezTo>
                    <a:pt x="22459" y="58966"/>
                    <a:pt x="22120" y="58904"/>
                    <a:pt x="21781" y="58781"/>
                  </a:cubicBezTo>
                  <a:cubicBezTo>
                    <a:pt x="21257" y="58535"/>
                    <a:pt x="20764" y="58226"/>
                    <a:pt x="20240" y="57918"/>
                  </a:cubicBezTo>
                  <a:cubicBezTo>
                    <a:pt x="19470" y="57456"/>
                    <a:pt x="18792" y="56871"/>
                    <a:pt x="18146" y="56255"/>
                  </a:cubicBezTo>
                  <a:cubicBezTo>
                    <a:pt x="17499" y="55669"/>
                    <a:pt x="16913" y="55023"/>
                    <a:pt x="16390" y="54314"/>
                  </a:cubicBezTo>
                  <a:cubicBezTo>
                    <a:pt x="15835" y="53513"/>
                    <a:pt x="15311" y="52712"/>
                    <a:pt x="14849" y="51880"/>
                  </a:cubicBezTo>
                  <a:cubicBezTo>
                    <a:pt x="14541" y="51295"/>
                    <a:pt x="14264" y="50679"/>
                    <a:pt x="13987" y="50093"/>
                  </a:cubicBezTo>
                  <a:cubicBezTo>
                    <a:pt x="13494" y="48953"/>
                    <a:pt x="13124" y="47814"/>
                    <a:pt x="12816" y="46643"/>
                  </a:cubicBezTo>
                  <a:cubicBezTo>
                    <a:pt x="12631" y="46088"/>
                    <a:pt x="12569" y="45503"/>
                    <a:pt x="12415" y="44949"/>
                  </a:cubicBezTo>
                  <a:cubicBezTo>
                    <a:pt x="12200" y="44024"/>
                    <a:pt x="12138" y="43100"/>
                    <a:pt x="12046" y="42176"/>
                  </a:cubicBezTo>
                  <a:cubicBezTo>
                    <a:pt x="11892" y="41005"/>
                    <a:pt x="11861" y="39804"/>
                    <a:pt x="11892" y="38633"/>
                  </a:cubicBezTo>
                  <a:cubicBezTo>
                    <a:pt x="11923" y="37832"/>
                    <a:pt x="11984" y="37031"/>
                    <a:pt x="12046" y="36261"/>
                  </a:cubicBezTo>
                  <a:cubicBezTo>
                    <a:pt x="12046" y="36076"/>
                    <a:pt x="12077" y="35922"/>
                    <a:pt x="12107" y="35737"/>
                  </a:cubicBezTo>
                  <a:close/>
                  <a:moveTo>
                    <a:pt x="9982" y="61122"/>
                  </a:moveTo>
                  <a:cubicBezTo>
                    <a:pt x="10074" y="61122"/>
                    <a:pt x="10167" y="61153"/>
                    <a:pt x="10228" y="61153"/>
                  </a:cubicBezTo>
                  <a:cubicBezTo>
                    <a:pt x="11029" y="61338"/>
                    <a:pt x="11830" y="61492"/>
                    <a:pt x="12631" y="61677"/>
                  </a:cubicBezTo>
                  <a:cubicBezTo>
                    <a:pt x="12693" y="61708"/>
                    <a:pt x="12754" y="61708"/>
                    <a:pt x="12816" y="61708"/>
                  </a:cubicBezTo>
                  <a:lnTo>
                    <a:pt x="12970" y="61708"/>
                  </a:lnTo>
                  <a:cubicBezTo>
                    <a:pt x="13709" y="61554"/>
                    <a:pt x="14479" y="61430"/>
                    <a:pt x="15219" y="61307"/>
                  </a:cubicBezTo>
                  <a:lnTo>
                    <a:pt x="15404" y="61307"/>
                  </a:lnTo>
                  <a:cubicBezTo>
                    <a:pt x="15496" y="61307"/>
                    <a:pt x="15527" y="61338"/>
                    <a:pt x="15558" y="61430"/>
                  </a:cubicBezTo>
                  <a:cubicBezTo>
                    <a:pt x="15558" y="61523"/>
                    <a:pt x="15527" y="61554"/>
                    <a:pt x="15404" y="61584"/>
                  </a:cubicBezTo>
                  <a:cubicBezTo>
                    <a:pt x="14942" y="61677"/>
                    <a:pt x="14479" y="61738"/>
                    <a:pt x="14017" y="61831"/>
                  </a:cubicBezTo>
                  <a:cubicBezTo>
                    <a:pt x="13802" y="61862"/>
                    <a:pt x="13617" y="61923"/>
                    <a:pt x="13401" y="61954"/>
                  </a:cubicBezTo>
                  <a:cubicBezTo>
                    <a:pt x="13340" y="61954"/>
                    <a:pt x="13278" y="61985"/>
                    <a:pt x="13216" y="61985"/>
                  </a:cubicBezTo>
                  <a:cubicBezTo>
                    <a:pt x="13186" y="61985"/>
                    <a:pt x="13124" y="61985"/>
                    <a:pt x="13062" y="61954"/>
                  </a:cubicBezTo>
                  <a:cubicBezTo>
                    <a:pt x="12107" y="61769"/>
                    <a:pt x="11152" y="61554"/>
                    <a:pt x="10167" y="61369"/>
                  </a:cubicBezTo>
                  <a:cubicBezTo>
                    <a:pt x="10074" y="61338"/>
                    <a:pt x="10012" y="61338"/>
                    <a:pt x="9920" y="61276"/>
                  </a:cubicBezTo>
                  <a:lnTo>
                    <a:pt x="9889" y="61184"/>
                  </a:lnTo>
                  <a:lnTo>
                    <a:pt x="9982" y="61122"/>
                  </a:lnTo>
                  <a:close/>
                  <a:moveTo>
                    <a:pt x="17345" y="62878"/>
                  </a:moveTo>
                  <a:cubicBezTo>
                    <a:pt x="17406" y="62878"/>
                    <a:pt x="17468" y="62940"/>
                    <a:pt x="17468" y="63002"/>
                  </a:cubicBezTo>
                  <a:cubicBezTo>
                    <a:pt x="17499" y="63063"/>
                    <a:pt x="17406" y="63094"/>
                    <a:pt x="17345" y="63125"/>
                  </a:cubicBezTo>
                  <a:cubicBezTo>
                    <a:pt x="16975" y="63217"/>
                    <a:pt x="16605" y="63310"/>
                    <a:pt x="16205" y="63433"/>
                  </a:cubicBezTo>
                  <a:cubicBezTo>
                    <a:pt x="15958" y="63494"/>
                    <a:pt x="15712" y="63525"/>
                    <a:pt x="15465" y="63618"/>
                  </a:cubicBezTo>
                  <a:cubicBezTo>
                    <a:pt x="15404" y="63648"/>
                    <a:pt x="15311" y="63679"/>
                    <a:pt x="15250" y="63679"/>
                  </a:cubicBezTo>
                  <a:cubicBezTo>
                    <a:pt x="15096" y="63679"/>
                    <a:pt x="14972" y="63618"/>
                    <a:pt x="14849" y="63525"/>
                  </a:cubicBezTo>
                  <a:cubicBezTo>
                    <a:pt x="15096" y="63402"/>
                    <a:pt x="15373" y="63371"/>
                    <a:pt x="15619" y="63310"/>
                  </a:cubicBezTo>
                  <a:cubicBezTo>
                    <a:pt x="16112" y="63156"/>
                    <a:pt x="16574" y="63063"/>
                    <a:pt x="17036" y="62940"/>
                  </a:cubicBezTo>
                  <a:cubicBezTo>
                    <a:pt x="17129" y="62909"/>
                    <a:pt x="17221" y="62909"/>
                    <a:pt x="17314" y="62878"/>
                  </a:cubicBezTo>
                  <a:close/>
                  <a:moveTo>
                    <a:pt x="9920" y="35737"/>
                  </a:moveTo>
                  <a:cubicBezTo>
                    <a:pt x="9858" y="36261"/>
                    <a:pt x="9828" y="36785"/>
                    <a:pt x="9797" y="37308"/>
                  </a:cubicBezTo>
                  <a:cubicBezTo>
                    <a:pt x="9766" y="37771"/>
                    <a:pt x="9735" y="38233"/>
                    <a:pt x="9704" y="38695"/>
                  </a:cubicBezTo>
                  <a:cubicBezTo>
                    <a:pt x="9674" y="38849"/>
                    <a:pt x="9674" y="38972"/>
                    <a:pt x="9674" y="39126"/>
                  </a:cubicBezTo>
                  <a:cubicBezTo>
                    <a:pt x="9704" y="40050"/>
                    <a:pt x="9704" y="41005"/>
                    <a:pt x="9735" y="41929"/>
                  </a:cubicBezTo>
                  <a:cubicBezTo>
                    <a:pt x="9735" y="42268"/>
                    <a:pt x="9766" y="42607"/>
                    <a:pt x="9797" y="42946"/>
                  </a:cubicBezTo>
                  <a:cubicBezTo>
                    <a:pt x="9858" y="43531"/>
                    <a:pt x="9920" y="44148"/>
                    <a:pt x="9982" y="44764"/>
                  </a:cubicBezTo>
                  <a:cubicBezTo>
                    <a:pt x="10043" y="45380"/>
                    <a:pt x="10197" y="45965"/>
                    <a:pt x="10321" y="46551"/>
                  </a:cubicBezTo>
                  <a:cubicBezTo>
                    <a:pt x="10351" y="46797"/>
                    <a:pt x="10413" y="47074"/>
                    <a:pt x="10475" y="47352"/>
                  </a:cubicBezTo>
                  <a:cubicBezTo>
                    <a:pt x="10629" y="48307"/>
                    <a:pt x="10967" y="49231"/>
                    <a:pt x="11245" y="50186"/>
                  </a:cubicBezTo>
                  <a:cubicBezTo>
                    <a:pt x="11430" y="50956"/>
                    <a:pt x="11768" y="51695"/>
                    <a:pt x="12046" y="52435"/>
                  </a:cubicBezTo>
                  <a:cubicBezTo>
                    <a:pt x="12385" y="53266"/>
                    <a:pt x="12816" y="54067"/>
                    <a:pt x="13247" y="54868"/>
                  </a:cubicBezTo>
                  <a:cubicBezTo>
                    <a:pt x="13679" y="55639"/>
                    <a:pt x="14141" y="56378"/>
                    <a:pt x="14634" y="57087"/>
                  </a:cubicBezTo>
                  <a:cubicBezTo>
                    <a:pt x="15157" y="57795"/>
                    <a:pt x="15712" y="58473"/>
                    <a:pt x="16297" y="59120"/>
                  </a:cubicBezTo>
                  <a:cubicBezTo>
                    <a:pt x="16790" y="59644"/>
                    <a:pt x="17314" y="60167"/>
                    <a:pt x="17899" y="60629"/>
                  </a:cubicBezTo>
                  <a:cubicBezTo>
                    <a:pt x="18084" y="60753"/>
                    <a:pt x="18238" y="60907"/>
                    <a:pt x="18423" y="61061"/>
                  </a:cubicBezTo>
                  <a:cubicBezTo>
                    <a:pt x="18638" y="61246"/>
                    <a:pt x="18854" y="61400"/>
                    <a:pt x="19101" y="61554"/>
                  </a:cubicBezTo>
                  <a:cubicBezTo>
                    <a:pt x="19285" y="61646"/>
                    <a:pt x="19470" y="61738"/>
                    <a:pt x="19624" y="61862"/>
                  </a:cubicBezTo>
                  <a:cubicBezTo>
                    <a:pt x="20456" y="62416"/>
                    <a:pt x="21380" y="62817"/>
                    <a:pt x="22335" y="63156"/>
                  </a:cubicBezTo>
                  <a:cubicBezTo>
                    <a:pt x="22797" y="63340"/>
                    <a:pt x="23321" y="63433"/>
                    <a:pt x="23845" y="63556"/>
                  </a:cubicBezTo>
                  <a:cubicBezTo>
                    <a:pt x="24646" y="63741"/>
                    <a:pt x="25447" y="63833"/>
                    <a:pt x="26279" y="63833"/>
                  </a:cubicBezTo>
                  <a:cubicBezTo>
                    <a:pt x="26402" y="63833"/>
                    <a:pt x="26556" y="63803"/>
                    <a:pt x="26710" y="63803"/>
                  </a:cubicBezTo>
                  <a:cubicBezTo>
                    <a:pt x="27264" y="63803"/>
                    <a:pt x="27788" y="63741"/>
                    <a:pt x="28343" y="63679"/>
                  </a:cubicBezTo>
                  <a:cubicBezTo>
                    <a:pt x="28373" y="63556"/>
                    <a:pt x="28343" y="63494"/>
                    <a:pt x="28312" y="63433"/>
                  </a:cubicBezTo>
                  <a:cubicBezTo>
                    <a:pt x="28127" y="62940"/>
                    <a:pt x="27973" y="62478"/>
                    <a:pt x="27788" y="61985"/>
                  </a:cubicBezTo>
                  <a:cubicBezTo>
                    <a:pt x="27727" y="61831"/>
                    <a:pt x="27757" y="61800"/>
                    <a:pt x="27881" y="61769"/>
                  </a:cubicBezTo>
                  <a:cubicBezTo>
                    <a:pt x="28096" y="61708"/>
                    <a:pt x="28312" y="61646"/>
                    <a:pt x="28527" y="61584"/>
                  </a:cubicBezTo>
                  <a:cubicBezTo>
                    <a:pt x="28897" y="61461"/>
                    <a:pt x="29236" y="61338"/>
                    <a:pt x="29606" y="61184"/>
                  </a:cubicBezTo>
                  <a:cubicBezTo>
                    <a:pt x="29791" y="61122"/>
                    <a:pt x="29975" y="61030"/>
                    <a:pt x="30160" y="60937"/>
                  </a:cubicBezTo>
                  <a:lnTo>
                    <a:pt x="30160" y="60414"/>
                  </a:lnTo>
                  <a:cubicBezTo>
                    <a:pt x="30006" y="60445"/>
                    <a:pt x="29821" y="60506"/>
                    <a:pt x="29637" y="60568"/>
                  </a:cubicBezTo>
                  <a:cubicBezTo>
                    <a:pt x="29267" y="60691"/>
                    <a:pt x="28866" y="60722"/>
                    <a:pt x="28466" y="60814"/>
                  </a:cubicBezTo>
                  <a:cubicBezTo>
                    <a:pt x="27819" y="60937"/>
                    <a:pt x="27141" y="60968"/>
                    <a:pt x="26463" y="60968"/>
                  </a:cubicBezTo>
                  <a:lnTo>
                    <a:pt x="26063" y="60968"/>
                  </a:lnTo>
                  <a:cubicBezTo>
                    <a:pt x="25724" y="60968"/>
                    <a:pt x="25354" y="60907"/>
                    <a:pt x="24985" y="60876"/>
                  </a:cubicBezTo>
                  <a:cubicBezTo>
                    <a:pt x="24245" y="60814"/>
                    <a:pt x="23506" y="60599"/>
                    <a:pt x="22797" y="60414"/>
                  </a:cubicBezTo>
                  <a:cubicBezTo>
                    <a:pt x="22643" y="60383"/>
                    <a:pt x="22489" y="60321"/>
                    <a:pt x="22335" y="60260"/>
                  </a:cubicBezTo>
                  <a:cubicBezTo>
                    <a:pt x="21935" y="60075"/>
                    <a:pt x="21503" y="59921"/>
                    <a:pt x="21072" y="59736"/>
                  </a:cubicBezTo>
                  <a:cubicBezTo>
                    <a:pt x="20949" y="59674"/>
                    <a:pt x="20826" y="59613"/>
                    <a:pt x="20703" y="59551"/>
                  </a:cubicBezTo>
                  <a:cubicBezTo>
                    <a:pt x="20548" y="59459"/>
                    <a:pt x="20394" y="59366"/>
                    <a:pt x="20240" y="59274"/>
                  </a:cubicBezTo>
                  <a:cubicBezTo>
                    <a:pt x="19285" y="58812"/>
                    <a:pt x="18484" y="58134"/>
                    <a:pt x="17653" y="57456"/>
                  </a:cubicBezTo>
                  <a:cubicBezTo>
                    <a:pt x="17560" y="57395"/>
                    <a:pt x="17499" y="57302"/>
                    <a:pt x="17406" y="57241"/>
                  </a:cubicBezTo>
                  <a:cubicBezTo>
                    <a:pt x="17036" y="56809"/>
                    <a:pt x="16636" y="56409"/>
                    <a:pt x="16235" y="56008"/>
                  </a:cubicBezTo>
                  <a:cubicBezTo>
                    <a:pt x="16143" y="55916"/>
                    <a:pt x="16051" y="55793"/>
                    <a:pt x="15958" y="55669"/>
                  </a:cubicBezTo>
                  <a:cubicBezTo>
                    <a:pt x="15866" y="55577"/>
                    <a:pt x="15773" y="55423"/>
                    <a:pt x="15681" y="55331"/>
                  </a:cubicBezTo>
                  <a:cubicBezTo>
                    <a:pt x="14880" y="54314"/>
                    <a:pt x="14233" y="53205"/>
                    <a:pt x="13586" y="52096"/>
                  </a:cubicBezTo>
                  <a:cubicBezTo>
                    <a:pt x="13524" y="51973"/>
                    <a:pt x="13494" y="51880"/>
                    <a:pt x="13432" y="51757"/>
                  </a:cubicBezTo>
                  <a:cubicBezTo>
                    <a:pt x="13247" y="51356"/>
                    <a:pt x="13093" y="50956"/>
                    <a:pt x="12908" y="50555"/>
                  </a:cubicBezTo>
                  <a:cubicBezTo>
                    <a:pt x="12477" y="49693"/>
                    <a:pt x="12200" y="48738"/>
                    <a:pt x="11892" y="47814"/>
                  </a:cubicBezTo>
                  <a:cubicBezTo>
                    <a:pt x="11645" y="47105"/>
                    <a:pt x="11522" y="46397"/>
                    <a:pt x="11337" y="45657"/>
                  </a:cubicBezTo>
                  <a:cubicBezTo>
                    <a:pt x="11091" y="44702"/>
                    <a:pt x="10998" y="43685"/>
                    <a:pt x="10875" y="42700"/>
                  </a:cubicBezTo>
                  <a:cubicBezTo>
                    <a:pt x="10783" y="41960"/>
                    <a:pt x="10721" y="41221"/>
                    <a:pt x="10721" y="40482"/>
                  </a:cubicBezTo>
                  <a:cubicBezTo>
                    <a:pt x="10721" y="40266"/>
                    <a:pt x="10690" y="40050"/>
                    <a:pt x="10690" y="39835"/>
                  </a:cubicBezTo>
                  <a:cubicBezTo>
                    <a:pt x="10659" y="39342"/>
                    <a:pt x="10659" y="38880"/>
                    <a:pt x="10690" y="38417"/>
                  </a:cubicBezTo>
                  <a:cubicBezTo>
                    <a:pt x="10752" y="37771"/>
                    <a:pt x="10783" y="37154"/>
                    <a:pt x="10783" y="36538"/>
                  </a:cubicBezTo>
                  <a:cubicBezTo>
                    <a:pt x="10813" y="36261"/>
                    <a:pt x="10844" y="36015"/>
                    <a:pt x="10875" y="35737"/>
                  </a:cubicBezTo>
                  <a:close/>
                  <a:moveTo>
                    <a:pt x="19409" y="64111"/>
                  </a:moveTo>
                  <a:cubicBezTo>
                    <a:pt x="19439" y="64111"/>
                    <a:pt x="19470" y="64141"/>
                    <a:pt x="19501" y="64172"/>
                  </a:cubicBezTo>
                  <a:cubicBezTo>
                    <a:pt x="19501" y="64234"/>
                    <a:pt x="19470" y="64265"/>
                    <a:pt x="19439" y="64295"/>
                  </a:cubicBezTo>
                  <a:cubicBezTo>
                    <a:pt x="19316" y="64326"/>
                    <a:pt x="19224" y="64357"/>
                    <a:pt x="19101" y="64419"/>
                  </a:cubicBezTo>
                  <a:cubicBezTo>
                    <a:pt x="18546" y="64604"/>
                    <a:pt x="17991" y="64788"/>
                    <a:pt x="17437" y="65004"/>
                  </a:cubicBezTo>
                  <a:cubicBezTo>
                    <a:pt x="17437" y="65035"/>
                    <a:pt x="17406" y="65035"/>
                    <a:pt x="17375" y="65035"/>
                  </a:cubicBezTo>
                  <a:lnTo>
                    <a:pt x="17129" y="65035"/>
                  </a:lnTo>
                  <a:cubicBezTo>
                    <a:pt x="17036" y="65035"/>
                    <a:pt x="16975" y="65066"/>
                    <a:pt x="16882" y="65066"/>
                  </a:cubicBezTo>
                  <a:lnTo>
                    <a:pt x="16852" y="65066"/>
                  </a:lnTo>
                  <a:cubicBezTo>
                    <a:pt x="16143" y="65035"/>
                    <a:pt x="15404" y="65004"/>
                    <a:pt x="14695" y="64973"/>
                  </a:cubicBezTo>
                  <a:cubicBezTo>
                    <a:pt x="14541" y="64973"/>
                    <a:pt x="14387" y="64942"/>
                    <a:pt x="14233" y="64942"/>
                  </a:cubicBezTo>
                  <a:cubicBezTo>
                    <a:pt x="14171" y="64912"/>
                    <a:pt x="14110" y="64912"/>
                    <a:pt x="14079" y="64912"/>
                  </a:cubicBezTo>
                  <a:lnTo>
                    <a:pt x="14017" y="64819"/>
                  </a:lnTo>
                  <a:cubicBezTo>
                    <a:pt x="13987" y="64788"/>
                    <a:pt x="14048" y="64758"/>
                    <a:pt x="14079" y="64758"/>
                  </a:cubicBezTo>
                  <a:lnTo>
                    <a:pt x="14295" y="64758"/>
                  </a:lnTo>
                  <a:cubicBezTo>
                    <a:pt x="15188" y="64819"/>
                    <a:pt x="16081" y="64850"/>
                    <a:pt x="16975" y="64912"/>
                  </a:cubicBezTo>
                  <a:cubicBezTo>
                    <a:pt x="17683" y="64665"/>
                    <a:pt x="18361" y="64419"/>
                    <a:pt x="19070" y="64203"/>
                  </a:cubicBezTo>
                  <a:cubicBezTo>
                    <a:pt x="19162" y="64172"/>
                    <a:pt x="19285" y="64141"/>
                    <a:pt x="19378" y="64111"/>
                  </a:cubicBezTo>
                  <a:close/>
                  <a:moveTo>
                    <a:pt x="21473" y="64973"/>
                  </a:moveTo>
                  <a:cubicBezTo>
                    <a:pt x="21503" y="64973"/>
                    <a:pt x="21534" y="64973"/>
                    <a:pt x="21565" y="65004"/>
                  </a:cubicBezTo>
                  <a:cubicBezTo>
                    <a:pt x="21596" y="65066"/>
                    <a:pt x="21565" y="65096"/>
                    <a:pt x="21503" y="65127"/>
                  </a:cubicBezTo>
                  <a:lnTo>
                    <a:pt x="21442" y="65158"/>
                  </a:lnTo>
                  <a:cubicBezTo>
                    <a:pt x="20857" y="65404"/>
                    <a:pt x="20271" y="65651"/>
                    <a:pt x="19717" y="65928"/>
                  </a:cubicBezTo>
                  <a:cubicBezTo>
                    <a:pt x="19624" y="65959"/>
                    <a:pt x="19532" y="65990"/>
                    <a:pt x="19439" y="65990"/>
                  </a:cubicBezTo>
                  <a:cubicBezTo>
                    <a:pt x="19378" y="65990"/>
                    <a:pt x="19285" y="65959"/>
                    <a:pt x="19224" y="65928"/>
                  </a:cubicBezTo>
                  <a:cubicBezTo>
                    <a:pt x="19285" y="65897"/>
                    <a:pt x="19347" y="65867"/>
                    <a:pt x="19409" y="65836"/>
                  </a:cubicBezTo>
                  <a:cubicBezTo>
                    <a:pt x="19994" y="65589"/>
                    <a:pt x="20579" y="65343"/>
                    <a:pt x="21134" y="65096"/>
                  </a:cubicBezTo>
                  <a:cubicBezTo>
                    <a:pt x="21226" y="65066"/>
                    <a:pt x="21319" y="65004"/>
                    <a:pt x="21442" y="64973"/>
                  </a:cubicBezTo>
                  <a:close/>
                  <a:moveTo>
                    <a:pt x="29883" y="65158"/>
                  </a:moveTo>
                  <a:lnTo>
                    <a:pt x="29852" y="65220"/>
                  </a:lnTo>
                  <a:cubicBezTo>
                    <a:pt x="29729" y="65343"/>
                    <a:pt x="29606" y="65466"/>
                    <a:pt x="29452" y="65528"/>
                  </a:cubicBezTo>
                  <a:cubicBezTo>
                    <a:pt x="29359" y="65651"/>
                    <a:pt x="29205" y="65774"/>
                    <a:pt x="29082" y="65836"/>
                  </a:cubicBezTo>
                  <a:cubicBezTo>
                    <a:pt x="28805" y="66082"/>
                    <a:pt x="28527" y="66298"/>
                    <a:pt x="28219" y="66514"/>
                  </a:cubicBezTo>
                  <a:cubicBezTo>
                    <a:pt x="28343" y="66298"/>
                    <a:pt x="28558" y="66113"/>
                    <a:pt x="29020" y="65805"/>
                  </a:cubicBezTo>
                  <a:cubicBezTo>
                    <a:pt x="29144" y="65651"/>
                    <a:pt x="29267" y="65559"/>
                    <a:pt x="29421" y="65497"/>
                  </a:cubicBezTo>
                  <a:cubicBezTo>
                    <a:pt x="29513" y="65343"/>
                    <a:pt x="29667" y="65281"/>
                    <a:pt x="29791" y="65189"/>
                  </a:cubicBezTo>
                  <a:lnTo>
                    <a:pt x="29883" y="65158"/>
                  </a:lnTo>
                  <a:close/>
                  <a:moveTo>
                    <a:pt x="25755" y="65651"/>
                  </a:moveTo>
                  <a:lnTo>
                    <a:pt x="25755" y="65651"/>
                  </a:lnTo>
                  <a:cubicBezTo>
                    <a:pt x="25816" y="65743"/>
                    <a:pt x="25755" y="65774"/>
                    <a:pt x="25724" y="65805"/>
                  </a:cubicBezTo>
                  <a:cubicBezTo>
                    <a:pt x="25139" y="66144"/>
                    <a:pt x="24584" y="66483"/>
                    <a:pt x="24030" y="66852"/>
                  </a:cubicBezTo>
                  <a:cubicBezTo>
                    <a:pt x="23968" y="66852"/>
                    <a:pt x="23937" y="66883"/>
                    <a:pt x="23876" y="66883"/>
                  </a:cubicBezTo>
                  <a:cubicBezTo>
                    <a:pt x="23845" y="66883"/>
                    <a:pt x="23814" y="66883"/>
                    <a:pt x="23752" y="66852"/>
                  </a:cubicBezTo>
                  <a:cubicBezTo>
                    <a:pt x="24430" y="66452"/>
                    <a:pt x="25077" y="66051"/>
                    <a:pt x="25755" y="65651"/>
                  </a:cubicBezTo>
                  <a:close/>
                  <a:moveTo>
                    <a:pt x="27819" y="65559"/>
                  </a:moveTo>
                  <a:lnTo>
                    <a:pt x="27850" y="65589"/>
                  </a:lnTo>
                  <a:lnTo>
                    <a:pt x="27850" y="65620"/>
                  </a:lnTo>
                  <a:cubicBezTo>
                    <a:pt x="27819" y="65651"/>
                    <a:pt x="27757" y="65713"/>
                    <a:pt x="27727" y="65743"/>
                  </a:cubicBezTo>
                  <a:cubicBezTo>
                    <a:pt x="27264" y="66051"/>
                    <a:pt x="26833" y="66390"/>
                    <a:pt x="26371" y="66698"/>
                  </a:cubicBezTo>
                  <a:cubicBezTo>
                    <a:pt x="26248" y="66791"/>
                    <a:pt x="26155" y="66883"/>
                    <a:pt x="26001" y="66883"/>
                  </a:cubicBezTo>
                  <a:lnTo>
                    <a:pt x="25971" y="66883"/>
                  </a:lnTo>
                  <a:cubicBezTo>
                    <a:pt x="25971" y="66791"/>
                    <a:pt x="26032" y="66760"/>
                    <a:pt x="26094" y="66729"/>
                  </a:cubicBezTo>
                  <a:cubicBezTo>
                    <a:pt x="26648" y="66329"/>
                    <a:pt x="27172" y="65959"/>
                    <a:pt x="27696" y="65589"/>
                  </a:cubicBezTo>
                  <a:lnTo>
                    <a:pt x="27819" y="65559"/>
                  </a:lnTo>
                  <a:close/>
                  <a:moveTo>
                    <a:pt x="20271" y="66791"/>
                  </a:moveTo>
                  <a:cubicBezTo>
                    <a:pt x="20117" y="66791"/>
                    <a:pt x="19994" y="66822"/>
                    <a:pt x="19840" y="66852"/>
                  </a:cubicBezTo>
                  <a:cubicBezTo>
                    <a:pt x="19655" y="66883"/>
                    <a:pt x="19501" y="66914"/>
                    <a:pt x="19316" y="66914"/>
                  </a:cubicBezTo>
                  <a:cubicBezTo>
                    <a:pt x="19285" y="66914"/>
                    <a:pt x="19285" y="66883"/>
                    <a:pt x="19255" y="66883"/>
                  </a:cubicBezTo>
                  <a:cubicBezTo>
                    <a:pt x="19162" y="66883"/>
                    <a:pt x="19101" y="66945"/>
                    <a:pt x="19039" y="66945"/>
                  </a:cubicBezTo>
                  <a:cubicBezTo>
                    <a:pt x="18947" y="66945"/>
                    <a:pt x="18885" y="66976"/>
                    <a:pt x="18792" y="66976"/>
                  </a:cubicBezTo>
                  <a:cubicBezTo>
                    <a:pt x="18762" y="66976"/>
                    <a:pt x="18700" y="66976"/>
                    <a:pt x="18638" y="66945"/>
                  </a:cubicBezTo>
                  <a:cubicBezTo>
                    <a:pt x="18947" y="66883"/>
                    <a:pt x="19840" y="66791"/>
                    <a:pt x="20271" y="66791"/>
                  </a:cubicBezTo>
                  <a:close/>
                  <a:moveTo>
                    <a:pt x="339" y="35737"/>
                  </a:moveTo>
                  <a:cubicBezTo>
                    <a:pt x="308" y="35953"/>
                    <a:pt x="277" y="36138"/>
                    <a:pt x="247" y="36353"/>
                  </a:cubicBezTo>
                  <a:cubicBezTo>
                    <a:pt x="216" y="36692"/>
                    <a:pt x="216" y="37031"/>
                    <a:pt x="185" y="37370"/>
                  </a:cubicBezTo>
                  <a:cubicBezTo>
                    <a:pt x="123" y="37678"/>
                    <a:pt x="123" y="37986"/>
                    <a:pt x="93" y="38294"/>
                  </a:cubicBezTo>
                  <a:cubicBezTo>
                    <a:pt x="93" y="38695"/>
                    <a:pt x="93" y="39064"/>
                    <a:pt x="62" y="39465"/>
                  </a:cubicBezTo>
                  <a:cubicBezTo>
                    <a:pt x="31" y="40019"/>
                    <a:pt x="0" y="40574"/>
                    <a:pt x="62" y="41128"/>
                  </a:cubicBezTo>
                  <a:cubicBezTo>
                    <a:pt x="123" y="42053"/>
                    <a:pt x="154" y="42977"/>
                    <a:pt x="247" y="43901"/>
                  </a:cubicBezTo>
                  <a:cubicBezTo>
                    <a:pt x="339" y="44610"/>
                    <a:pt x="431" y="45287"/>
                    <a:pt x="524" y="45996"/>
                  </a:cubicBezTo>
                  <a:cubicBezTo>
                    <a:pt x="616" y="46643"/>
                    <a:pt x="801" y="47259"/>
                    <a:pt x="894" y="47875"/>
                  </a:cubicBezTo>
                  <a:cubicBezTo>
                    <a:pt x="1017" y="48522"/>
                    <a:pt x="1202" y="49169"/>
                    <a:pt x="1356" y="49785"/>
                  </a:cubicBezTo>
                  <a:cubicBezTo>
                    <a:pt x="1633" y="50679"/>
                    <a:pt x="1910" y="51572"/>
                    <a:pt x="2249" y="52435"/>
                  </a:cubicBezTo>
                  <a:cubicBezTo>
                    <a:pt x="2526" y="53174"/>
                    <a:pt x="2865" y="53913"/>
                    <a:pt x="3173" y="54622"/>
                  </a:cubicBezTo>
                  <a:cubicBezTo>
                    <a:pt x="3389" y="55115"/>
                    <a:pt x="3635" y="55577"/>
                    <a:pt x="3913" y="56039"/>
                  </a:cubicBezTo>
                  <a:cubicBezTo>
                    <a:pt x="4190" y="56532"/>
                    <a:pt x="4467" y="57025"/>
                    <a:pt x="4775" y="57518"/>
                  </a:cubicBezTo>
                  <a:cubicBezTo>
                    <a:pt x="4991" y="57826"/>
                    <a:pt x="5207" y="58165"/>
                    <a:pt x="5422" y="58473"/>
                  </a:cubicBezTo>
                  <a:cubicBezTo>
                    <a:pt x="5699" y="58873"/>
                    <a:pt x="6008" y="59243"/>
                    <a:pt x="6316" y="59613"/>
                  </a:cubicBezTo>
                  <a:cubicBezTo>
                    <a:pt x="6500" y="59859"/>
                    <a:pt x="6655" y="60075"/>
                    <a:pt x="6839" y="60291"/>
                  </a:cubicBezTo>
                  <a:cubicBezTo>
                    <a:pt x="7394" y="60907"/>
                    <a:pt x="8041" y="61492"/>
                    <a:pt x="8626" y="62108"/>
                  </a:cubicBezTo>
                  <a:cubicBezTo>
                    <a:pt x="8811" y="62262"/>
                    <a:pt x="8996" y="62447"/>
                    <a:pt x="9211" y="62601"/>
                  </a:cubicBezTo>
                  <a:cubicBezTo>
                    <a:pt x="10259" y="63402"/>
                    <a:pt x="11276" y="64203"/>
                    <a:pt x="12385" y="64912"/>
                  </a:cubicBezTo>
                  <a:cubicBezTo>
                    <a:pt x="12939" y="65281"/>
                    <a:pt x="13494" y="65620"/>
                    <a:pt x="14110" y="65897"/>
                  </a:cubicBezTo>
                  <a:cubicBezTo>
                    <a:pt x="14418" y="66021"/>
                    <a:pt x="14726" y="66144"/>
                    <a:pt x="15003" y="66329"/>
                  </a:cubicBezTo>
                  <a:cubicBezTo>
                    <a:pt x="15188" y="66421"/>
                    <a:pt x="15404" y="66390"/>
                    <a:pt x="15558" y="66514"/>
                  </a:cubicBezTo>
                  <a:cubicBezTo>
                    <a:pt x="15712" y="66606"/>
                    <a:pt x="15866" y="66668"/>
                    <a:pt x="16051" y="66698"/>
                  </a:cubicBezTo>
                  <a:cubicBezTo>
                    <a:pt x="16451" y="66822"/>
                    <a:pt x="16821" y="66945"/>
                    <a:pt x="17221" y="67068"/>
                  </a:cubicBezTo>
                  <a:cubicBezTo>
                    <a:pt x="17591" y="67191"/>
                    <a:pt x="17961" y="67284"/>
                    <a:pt x="18330" y="67345"/>
                  </a:cubicBezTo>
                  <a:cubicBezTo>
                    <a:pt x="18484" y="67345"/>
                    <a:pt x="18638" y="67376"/>
                    <a:pt x="18792" y="67407"/>
                  </a:cubicBezTo>
                  <a:cubicBezTo>
                    <a:pt x="19532" y="67530"/>
                    <a:pt x="20240" y="67592"/>
                    <a:pt x="20980" y="67592"/>
                  </a:cubicBezTo>
                  <a:lnTo>
                    <a:pt x="21134" y="67592"/>
                  </a:lnTo>
                  <a:cubicBezTo>
                    <a:pt x="21411" y="67592"/>
                    <a:pt x="21688" y="67623"/>
                    <a:pt x="21966" y="67653"/>
                  </a:cubicBezTo>
                  <a:cubicBezTo>
                    <a:pt x="22274" y="67684"/>
                    <a:pt x="22582" y="67684"/>
                    <a:pt x="22890" y="67684"/>
                  </a:cubicBezTo>
                  <a:lnTo>
                    <a:pt x="23105" y="67684"/>
                  </a:lnTo>
                  <a:cubicBezTo>
                    <a:pt x="24153" y="67653"/>
                    <a:pt x="25200" y="67592"/>
                    <a:pt x="26248" y="67345"/>
                  </a:cubicBezTo>
                  <a:cubicBezTo>
                    <a:pt x="26864" y="67222"/>
                    <a:pt x="27480" y="67099"/>
                    <a:pt x="28065" y="66883"/>
                  </a:cubicBezTo>
                  <a:cubicBezTo>
                    <a:pt x="28774" y="66668"/>
                    <a:pt x="29483" y="66390"/>
                    <a:pt x="30160" y="66082"/>
                  </a:cubicBezTo>
                  <a:lnTo>
                    <a:pt x="30160" y="63864"/>
                  </a:lnTo>
                  <a:cubicBezTo>
                    <a:pt x="29821" y="63926"/>
                    <a:pt x="29452" y="63987"/>
                    <a:pt x="29082" y="64049"/>
                  </a:cubicBezTo>
                  <a:lnTo>
                    <a:pt x="28990" y="64049"/>
                  </a:lnTo>
                  <a:cubicBezTo>
                    <a:pt x="28620" y="64188"/>
                    <a:pt x="28250" y="64205"/>
                    <a:pt x="27868" y="64205"/>
                  </a:cubicBezTo>
                  <a:cubicBezTo>
                    <a:pt x="27740" y="64205"/>
                    <a:pt x="27611" y="64203"/>
                    <a:pt x="27480" y="64203"/>
                  </a:cubicBezTo>
                  <a:cubicBezTo>
                    <a:pt x="27234" y="64203"/>
                    <a:pt x="26956" y="64234"/>
                    <a:pt x="26710" y="64265"/>
                  </a:cubicBezTo>
                  <a:lnTo>
                    <a:pt x="26371" y="64265"/>
                  </a:lnTo>
                  <a:cubicBezTo>
                    <a:pt x="25755" y="64172"/>
                    <a:pt x="25170" y="64111"/>
                    <a:pt x="24584" y="64080"/>
                  </a:cubicBezTo>
                  <a:cubicBezTo>
                    <a:pt x="24276" y="64049"/>
                    <a:pt x="24030" y="63926"/>
                    <a:pt x="23752" y="63864"/>
                  </a:cubicBezTo>
                  <a:cubicBezTo>
                    <a:pt x="23444" y="63803"/>
                    <a:pt x="23136" y="63679"/>
                    <a:pt x="22828" y="63648"/>
                  </a:cubicBezTo>
                  <a:cubicBezTo>
                    <a:pt x="22582" y="63618"/>
                    <a:pt x="22366" y="63525"/>
                    <a:pt x="22181" y="63433"/>
                  </a:cubicBezTo>
                  <a:cubicBezTo>
                    <a:pt x="21688" y="63186"/>
                    <a:pt x="21226" y="62971"/>
                    <a:pt x="20703" y="62817"/>
                  </a:cubicBezTo>
                  <a:cubicBezTo>
                    <a:pt x="20610" y="62786"/>
                    <a:pt x="20487" y="62755"/>
                    <a:pt x="20394" y="62693"/>
                  </a:cubicBezTo>
                  <a:cubicBezTo>
                    <a:pt x="19871" y="62324"/>
                    <a:pt x="19347" y="61985"/>
                    <a:pt x="18792" y="61738"/>
                  </a:cubicBezTo>
                  <a:cubicBezTo>
                    <a:pt x="18700" y="61677"/>
                    <a:pt x="18608" y="61646"/>
                    <a:pt x="18515" y="61554"/>
                  </a:cubicBezTo>
                  <a:cubicBezTo>
                    <a:pt x="18022" y="61122"/>
                    <a:pt x="17499" y="60722"/>
                    <a:pt x="16944" y="60352"/>
                  </a:cubicBezTo>
                  <a:cubicBezTo>
                    <a:pt x="16852" y="60291"/>
                    <a:pt x="16790" y="60229"/>
                    <a:pt x="16698" y="60136"/>
                  </a:cubicBezTo>
                  <a:cubicBezTo>
                    <a:pt x="16328" y="59674"/>
                    <a:pt x="15866" y="59274"/>
                    <a:pt x="15435" y="58873"/>
                  </a:cubicBezTo>
                  <a:cubicBezTo>
                    <a:pt x="15219" y="58627"/>
                    <a:pt x="14972" y="58411"/>
                    <a:pt x="14788" y="58134"/>
                  </a:cubicBezTo>
                  <a:cubicBezTo>
                    <a:pt x="14603" y="57857"/>
                    <a:pt x="14356" y="57579"/>
                    <a:pt x="14141" y="57302"/>
                  </a:cubicBezTo>
                  <a:cubicBezTo>
                    <a:pt x="14017" y="57148"/>
                    <a:pt x="13894" y="57025"/>
                    <a:pt x="13740" y="56963"/>
                  </a:cubicBezTo>
                  <a:cubicBezTo>
                    <a:pt x="13586" y="56871"/>
                    <a:pt x="13432" y="56779"/>
                    <a:pt x="13340" y="56594"/>
                  </a:cubicBezTo>
                  <a:cubicBezTo>
                    <a:pt x="13309" y="56563"/>
                    <a:pt x="13278" y="56563"/>
                    <a:pt x="13247" y="56563"/>
                  </a:cubicBezTo>
                  <a:lnTo>
                    <a:pt x="13155" y="56563"/>
                  </a:lnTo>
                  <a:cubicBezTo>
                    <a:pt x="13124" y="56594"/>
                    <a:pt x="13093" y="56594"/>
                    <a:pt x="13062" y="56594"/>
                  </a:cubicBezTo>
                  <a:cubicBezTo>
                    <a:pt x="13032" y="56594"/>
                    <a:pt x="13001" y="56563"/>
                    <a:pt x="12970" y="56532"/>
                  </a:cubicBezTo>
                  <a:lnTo>
                    <a:pt x="12847" y="56440"/>
                  </a:lnTo>
                  <a:cubicBezTo>
                    <a:pt x="12539" y="56224"/>
                    <a:pt x="12231" y="56039"/>
                    <a:pt x="12015" y="55762"/>
                  </a:cubicBezTo>
                  <a:cubicBezTo>
                    <a:pt x="11830" y="55515"/>
                    <a:pt x="11738" y="55207"/>
                    <a:pt x="11584" y="54930"/>
                  </a:cubicBezTo>
                  <a:cubicBezTo>
                    <a:pt x="11553" y="54868"/>
                    <a:pt x="11522" y="54807"/>
                    <a:pt x="11491" y="54714"/>
                  </a:cubicBezTo>
                  <a:cubicBezTo>
                    <a:pt x="11430" y="54622"/>
                    <a:pt x="11399" y="54560"/>
                    <a:pt x="11337" y="54560"/>
                  </a:cubicBezTo>
                  <a:cubicBezTo>
                    <a:pt x="11306" y="54560"/>
                    <a:pt x="11245" y="54591"/>
                    <a:pt x="11183" y="54591"/>
                  </a:cubicBezTo>
                  <a:cubicBezTo>
                    <a:pt x="11152" y="54622"/>
                    <a:pt x="11091" y="54622"/>
                    <a:pt x="11060" y="54622"/>
                  </a:cubicBezTo>
                  <a:cubicBezTo>
                    <a:pt x="11029" y="54622"/>
                    <a:pt x="10998" y="54622"/>
                    <a:pt x="10937" y="54560"/>
                  </a:cubicBezTo>
                  <a:cubicBezTo>
                    <a:pt x="10844" y="54437"/>
                    <a:pt x="10690" y="54437"/>
                    <a:pt x="10536" y="54376"/>
                  </a:cubicBezTo>
                  <a:cubicBezTo>
                    <a:pt x="10413" y="54345"/>
                    <a:pt x="10382" y="54283"/>
                    <a:pt x="10321" y="54191"/>
                  </a:cubicBezTo>
                  <a:cubicBezTo>
                    <a:pt x="10136" y="53605"/>
                    <a:pt x="9920" y="53051"/>
                    <a:pt x="9704" y="52496"/>
                  </a:cubicBezTo>
                  <a:cubicBezTo>
                    <a:pt x="9674" y="52342"/>
                    <a:pt x="9674" y="52219"/>
                    <a:pt x="9735" y="52096"/>
                  </a:cubicBezTo>
                  <a:cubicBezTo>
                    <a:pt x="9858" y="51849"/>
                    <a:pt x="9889" y="51788"/>
                    <a:pt x="9550" y="51634"/>
                  </a:cubicBezTo>
                  <a:cubicBezTo>
                    <a:pt x="9304" y="51510"/>
                    <a:pt x="9057" y="51510"/>
                    <a:pt x="8811" y="51449"/>
                  </a:cubicBezTo>
                  <a:cubicBezTo>
                    <a:pt x="8657" y="51387"/>
                    <a:pt x="8503" y="51387"/>
                    <a:pt x="8349" y="51356"/>
                  </a:cubicBezTo>
                  <a:cubicBezTo>
                    <a:pt x="8287" y="51326"/>
                    <a:pt x="8226" y="51295"/>
                    <a:pt x="8195" y="51202"/>
                  </a:cubicBezTo>
                  <a:cubicBezTo>
                    <a:pt x="8133" y="50833"/>
                    <a:pt x="8041" y="50494"/>
                    <a:pt x="7979" y="50124"/>
                  </a:cubicBezTo>
                  <a:cubicBezTo>
                    <a:pt x="7948" y="50032"/>
                    <a:pt x="7948" y="49939"/>
                    <a:pt x="7979" y="49847"/>
                  </a:cubicBezTo>
                  <a:cubicBezTo>
                    <a:pt x="8010" y="49631"/>
                    <a:pt x="8041" y="49416"/>
                    <a:pt x="8072" y="49200"/>
                  </a:cubicBezTo>
                  <a:lnTo>
                    <a:pt x="8195" y="49200"/>
                  </a:lnTo>
                  <a:cubicBezTo>
                    <a:pt x="8287" y="49200"/>
                    <a:pt x="8380" y="49262"/>
                    <a:pt x="8472" y="49262"/>
                  </a:cubicBezTo>
                  <a:cubicBezTo>
                    <a:pt x="8534" y="49262"/>
                    <a:pt x="8565" y="49292"/>
                    <a:pt x="8595" y="49292"/>
                  </a:cubicBezTo>
                  <a:cubicBezTo>
                    <a:pt x="8688" y="49292"/>
                    <a:pt x="8719" y="49231"/>
                    <a:pt x="8780" y="49138"/>
                  </a:cubicBezTo>
                  <a:cubicBezTo>
                    <a:pt x="8965" y="48769"/>
                    <a:pt x="8996" y="48769"/>
                    <a:pt x="8595" y="48553"/>
                  </a:cubicBezTo>
                  <a:cubicBezTo>
                    <a:pt x="8503" y="48491"/>
                    <a:pt x="8411" y="48461"/>
                    <a:pt x="8287" y="48430"/>
                  </a:cubicBezTo>
                  <a:cubicBezTo>
                    <a:pt x="7918" y="48337"/>
                    <a:pt x="7517" y="48214"/>
                    <a:pt x="7147" y="48122"/>
                  </a:cubicBezTo>
                  <a:cubicBezTo>
                    <a:pt x="6993" y="48091"/>
                    <a:pt x="6932" y="47998"/>
                    <a:pt x="6901" y="47844"/>
                  </a:cubicBezTo>
                  <a:cubicBezTo>
                    <a:pt x="6778" y="47167"/>
                    <a:pt x="6839" y="46458"/>
                    <a:pt x="6870" y="45750"/>
                  </a:cubicBezTo>
                  <a:lnTo>
                    <a:pt x="6963" y="45750"/>
                  </a:lnTo>
                  <a:cubicBezTo>
                    <a:pt x="7055" y="45750"/>
                    <a:pt x="7147" y="45811"/>
                    <a:pt x="7209" y="45842"/>
                  </a:cubicBezTo>
                  <a:cubicBezTo>
                    <a:pt x="7455" y="45904"/>
                    <a:pt x="7671" y="45996"/>
                    <a:pt x="7856" y="46058"/>
                  </a:cubicBezTo>
                  <a:cubicBezTo>
                    <a:pt x="7887" y="46088"/>
                    <a:pt x="7918" y="46088"/>
                    <a:pt x="7948" y="46088"/>
                  </a:cubicBezTo>
                  <a:cubicBezTo>
                    <a:pt x="7979" y="46088"/>
                    <a:pt x="8041" y="46058"/>
                    <a:pt x="8072" y="46027"/>
                  </a:cubicBezTo>
                  <a:cubicBezTo>
                    <a:pt x="8349" y="45657"/>
                    <a:pt x="8349" y="45596"/>
                    <a:pt x="7979" y="45318"/>
                  </a:cubicBezTo>
                  <a:cubicBezTo>
                    <a:pt x="7887" y="45257"/>
                    <a:pt x="7764" y="45226"/>
                    <a:pt x="7671" y="45164"/>
                  </a:cubicBezTo>
                  <a:cubicBezTo>
                    <a:pt x="7024" y="44918"/>
                    <a:pt x="6377" y="44671"/>
                    <a:pt x="5730" y="44425"/>
                  </a:cubicBezTo>
                  <a:cubicBezTo>
                    <a:pt x="5576" y="44363"/>
                    <a:pt x="5422" y="44302"/>
                    <a:pt x="5330" y="44148"/>
                  </a:cubicBezTo>
                  <a:cubicBezTo>
                    <a:pt x="5299" y="44117"/>
                    <a:pt x="5299" y="44086"/>
                    <a:pt x="5330" y="44055"/>
                  </a:cubicBezTo>
                  <a:lnTo>
                    <a:pt x="5330" y="43994"/>
                  </a:lnTo>
                  <a:lnTo>
                    <a:pt x="5361" y="43994"/>
                  </a:lnTo>
                  <a:cubicBezTo>
                    <a:pt x="5330" y="43994"/>
                    <a:pt x="5330" y="44024"/>
                    <a:pt x="5330" y="44024"/>
                  </a:cubicBezTo>
                  <a:cubicBezTo>
                    <a:pt x="5484" y="44024"/>
                    <a:pt x="5515" y="43901"/>
                    <a:pt x="5545" y="43809"/>
                  </a:cubicBezTo>
                  <a:cubicBezTo>
                    <a:pt x="5699" y="43408"/>
                    <a:pt x="5823" y="42977"/>
                    <a:pt x="5977" y="42576"/>
                  </a:cubicBezTo>
                  <a:cubicBezTo>
                    <a:pt x="6038" y="42422"/>
                    <a:pt x="6100" y="42268"/>
                    <a:pt x="6162" y="42084"/>
                  </a:cubicBezTo>
                  <a:cubicBezTo>
                    <a:pt x="6408" y="42207"/>
                    <a:pt x="6685" y="42330"/>
                    <a:pt x="6932" y="42453"/>
                  </a:cubicBezTo>
                  <a:cubicBezTo>
                    <a:pt x="7117" y="42546"/>
                    <a:pt x="7301" y="42638"/>
                    <a:pt x="7517" y="42730"/>
                  </a:cubicBezTo>
                  <a:cubicBezTo>
                    <a:pt x="7548" y="42761"/>
                    <a:pt x="7548" y="42761"/>
                    <a:pt x="7579" y="42761"/>
                  </a:cubicBezTo>
                  <a:cubicBezTo>
                    <a:pt x="7640" y="42761"/>
                    <a:pt x="7671" y="42730"/>
                    <a:pt x="7702" y="42700"/>
                  </a:cubicBezTo>
                  <a:cubicBezTo>
                    <a:pt x="7794" y="42576"/>
                    <a:pt x="7887" y="42453"/>
                    <a:pt x="7948" y="42330"/>
                  </a:cubicBezTo>
                  <a:cubicBezTo>
                    <a:pt x="7918" y="42207"/>
                    <a:pt x="7825" y="42145"/>
                    <a:pt x="7733" y="42114"/>
                  </a:cubicBezTo>
                  <a:lnTo>
                    <a:pt x="7733" y="42176"/>
                  </a:lnTo>
                  <a:cubicBezTo>
                    <a:pt x="7733" y="42238"/>
                    <a:pt x="7733" y="42268"/>
                    <a:pt x="7671" y="42268"/>
                  </a:cubicBezTo>
                  <a:lnTo>
                    <a:pt x="7640" y="42268"/>
                  </a:lnTo>
                  <a:cubicBezTo>
                    <a:pt x="7610" y="42268"/>
                    <a:pt x="7548" y="42238"/>
                    <a:pt x="7517" y="42207"/>
                  </a:cubicBezTo>
                  <a:cubicBezTo>
                    <a:pt x="6901" y="41929"/>
                    <a:pt x="6285" y="41621"/>
                    <a:pt x="5669" y="41344"/>
                  </a:cubicBezTo>
                  <a:cubicBezTo>
                    <a:pt x="5607" y="41313"/>
                    <a:pt x="5545" y="41252"/>
                    <a:pt x="5484" y="41221"/>
                  </a:cubicBezTo>
                  <a:lnTo>
                    <a:pt x="5515" y="41159"/>
                  </a:lnTo>
                  <a:lnTo>
                    <a:pt x="5545" y="41128"/>
                  </a:lnTo>
                  <a:cubicBezTo>
                    <a:pt x="5607" y="41159"/>
                    <a:pt x="5699" y="41190"/>
                    <a:pt x="5792" y="41221"/>
                  </a:cubicBezTo>
                  <a:cubicBezTo>
                    <a:pt x="6346" y="41498"/>
                    <a:pt x="6901" y="41775"/>
                    <a:pt x="7455" y="42053"/>
                  </a:cubicBezTo>
                  <a:cubicBezTo>
                    <a:pt x="7517" y="42084"/>
                    <a:pt x="7579" y="42114"/>
                    <a:pt x="7671" y="42114"/>
                  </a:cubicBezTo>
                  <a:lnTo>
                    <a:pt x="7733" y="42114"/>
                  </a:lnTo>
                  <a:cubicBezTo>
                    <a:pt x="7671" y="41960"/>
                    <a:pt x="7548" y="41899"/>
                    <a:pt x="7425" y="41837"/>
                  </a:cubicBezTo>
                  <a:cubicBezTo>
                    <a:pt x="6778" y="41529"/>
                    <a:pt x="6131" y="41221"/>
                    <a:pt x="5484" y="40913"/>
                  </a:cubicBezTo>
                  <a:cubicBezTo>
                    <a:pt x="5422" y="40882"/>
                    <a:pt x="5361" y="40820"/>
                    <a:pt x="5268" y="40820"/>
                  </a:cubicBezTo>
                  <a:cubicBezTo>
                    <a:pt x="5114" y="40820"/>
                    <a:pt x="5053" y="40697"/>
                    <a:pt x="4960" y="40636"/>
                  </a:cubicBezTo>
                  <a:lnTo>
                    <a:pt x="4960" y="40512"/>
                  </a:lnTo>
                  <a:cubicBezTo>
                    <a:pt x="5268" y="40266"/>
                    <a:pt x="5361" y="39927"/>
                    <a:pt x="5422" y="39557"/>
                  </a:cubicBezTo>
                  <a:cubicBezTo>
                    <a:pt x="5484" y="39218"/>
                    <a:pt x="5576" y="38910"/>
                    <a:pt x="5669" y="38572"/>
                  </a:cubicBezTo>
                  <a:cubicBezTo>
                    <a:pt x="5669" y="38510"/>
                    <a:pt x="5699" y="38448"/>
                    <a:pt x="5761" y="38356"/>
                  </a:cubicBezTo>
                  <a:cubicBezTo>
                    <a:pt x="6346" y="38695"/>
                    <a:pt x="6932" y="39064"/>
                    <a:pt x="7517" y="39372"/>
                  </a:cubicBezTo>
                  <a:lnTo>
                    <a:pt x="7640" y="39311"/>
                  </a:lnTo>
                  <a:cubicBezTo>
                    <a:pt x="7733" y="39188"/>
                    <a:pt x="7887" y="39095"/>
                    <a:pt x="7887" y="38941"/>
                  </a:cubicBezTo>
                  <a:cubicBezTo>
                    <a:pt x="7887" y="38756"/>
                    <a:pt x="7702" y="38664"/>
                    <a:pt x="7579" y="38541"/>
                  </a:cubicBezTo>
                  <a:cubicBezTo>
                    <a:pt x="7517" y="38448"/>
                    <a:pt x="7394" y="38417"/>
                    <a:pt x="7332" y="38356"/>
                  </a:cubicBezTo>
                  <a:cubicBezTo>
                    <a:pt x="6778" y="38017"/>
                    <a:pt x="6223" y="37709"/>
                    <a:pt x="5669" y="37370"/>
                  </a:cubicBezTo>
                  <a:cubicBezTo>
                    <a:pt x="5576" y="37308"/>
                    <a:pt x="5484" y="37247"/>
                    <a:pt x="5391" y="37154"/>
                  </a:cubicBezTo>
                  <a:cubicBezTo>
                    <a:pt x="5145" y="36908"/>
                    <a:pt x="4899" y="36631"/>
                    <a:pt x="4652" y="36353"/>
                  </a:cubicBezTo>
                  <a:cubicBezTo>
                    <a:pt x="4590" y="36292"/>
                    <a:pt x="4529" y="36199"/>
                    <a:pt x="4560" y="36107"/>
                  </a:cubicBezTo>
                  <a:cubicBezTo>
                    <a:pt x="4560" y="35984"/>
                    <a:pt x="4560" y="35860"/>
                    <a:pt x="4560" y="35737"/>
                  </a:cubicBezTo>
                  <a:lnTo>
                    <a:pt x="3759" y="35737"/>
                  </a:lnTo>
                  <a:cubicBezTo>
                    <a:pt x="3913" y="35953"/>
                    <a:pt x="4067" y="36169"/>
                    <a:pt x="4190" y="36353"/>
                  </a:cubicBezTo>
                  <a:cubicBezTo>
                    <a:pt x="4344" y="36600"/>
                    <a:pt x="4498" y="36815"/>
                    <a:pt x="4652" y="37031"/>
                  </a:cubicBezTo>
                  <a:cubicBezTo>
                    <a:pt x="4775" y="37124"/>
                    <a:pt x="4868" y="37247"/>
                    <a:pt x="4899" y="37401"/>
                  </a:cubicBezTo>
                  <a:lnTo>
                    <a:pt x="4929" y="37462"/>
                  </a:lnTo>
                  <a:lnTo>
                    <a:pt x="4868" y="37432"/>
                  </a:lnTo>
                  <a:cubicBezTo>
                    <a:pt x="4744" y="37339"/>
                    <a:pt x="4652" y="37247"/>
                    <a:pt x="4560" y="37124"/>
                  </a:cubicBezTo>
                  <a:cubicBezTo>
                    <a:pt x="4159" y="36661"/>
                    <a:pt x="3697" y="36230"/>
                    <a:pt x="3327" y="35737"/>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25"/>
            <p:cNvSpPr/>
            <p:nvPr/>
          </p:nvSpPr>
          <p:spPr>
            <a:xfrm>
              <a:off x="1288825" y="1760750"/>
              <a:ext cx="1510325" cy="2357550"/>
            </a:xfrm>
            <a:custGeom>
              <a:rect b="b" l="l" r="r" t="t"/>
              <a:pathLst>
                <a:path extrusionOk="0" h="94302" w="60413">
                  <a:moveTo>
                    <a:pt x="47073" y="186"/>
                  </a:moveTo>
                  <a:cubicBezTo>
                    <a:pt x="47443" y="186"/>
                    <a:pt x="47782" y="247"/>
                    <a:pt x="48152" y="340"/>
                  </a:cubicBezTo>
                  <a:cubicBezTo>
                    <a:pt x="48552" y="463"/>
                    <a:pt x="48922" y="678"/>
                    <a:pt x="49168" y="1048"/>
                  </a:cubicBezTo>
                  <a:cubicBezTo>
                    <a:pt x="49600" y="1603"/>
                    <a:pt x="49630" y="2188"/>
                    <a:pt x="49384" y="2835"/>
                  </a:cubicBezTo>
                  <a:cubicBezTo>
                    <a:pt x="49199" y="3328"/>
                    <a:pt x="48860" y="3728"/>
                    <a:pt x="48429" y="4067"/>
                  </a:cubicBezTo>
                  <a:cubicBezTo>
                    <a:pt x="47998" y="4437"/>
                    <a:pt x="47505" y="4714"/>
                    <a:pt x="47012" y="4930"/>
                  </a:cubicBezTo>
                  <a:cubicBezTo>
                    <a:pt x="46704" y="5084"/>
                    <a:pt x="46396" y="5145"/>
                    <a:pt x="46088" y="5176"/>
                  </a:cubicBezTo>
                  <a:lnTo>
                    <a:pt x="45934" y="5176"/>
                  </a:lnTo>
                  <a:cubicBezTo>
                    <a:pt x="45687" y="5176"/>
                    <a:pt x="45471" y="5115"/>
                    <a:pt x="45256" y="5022"/>
                  </a:cubicBezTo>
                  <a:cubicBezTo>
                    <a:pt x="45133" y="4961"/>
                    <a:pt x="45009" y="4868"/>
                    <a:pt x="44948" y="4745"/>
                  </a:cubicBezTo>
                  <a:cubicBezTo>
                    <a:pt x="44794" y="4560"/>
                    <a:pt x="44794" y="4283"/>
                    <a:pt x="44978" y="4129"/>
                  </a:cubicBezTo>
                  <a:cubicBezTo>
                    <a:pt x="45133" y="3944"/>
                    <a:pt x="45317" y="3790"/>
                    <a:pt x="45564" y="3698"/>
                  </a:cubicBezTo>
                  <a:cubicBezTo>
                    <a:pt x="45749" y="3636"/>
                    <a:pt x="45964" y="3543"/>
                    <a:pt x="46149" y="3451"/>
                  </a:cubicBezTo>
                  <a:lnTo>
                    <a:pt x="46211" y="3359"/>
                  </a:lnTo>
                  <a:lnTo>
                    <a:pt x="46118" y="3297"/>
                  </a:lnTo>
                  <a:lnTo>
                    <a:pt x="46026" y="3297"/>
                  </a:lnTo>
                  <a:cubicBezTo>
                    <a:pt x="45471" y="3297"/>
                    <a:pt x="44948" y="3328"/>
                    <a:pt x="44455" y="3513"/>
                  </a:cubicBezTo>
                  <a:cubicBezTo>
                    <a:pt x="44362" y="3543"/>
                    <a:pt x="44270" y="3543"/>
                    <a:pt x="44147" y="3574"/>
                  </a:cubicBezTo>
                  <a:cubicBezTo>
                    <a:pt x="44085" y="3574"/>
                    <a:pt x="44023" y="3482"/>
                    <a:pt x="44054" y="3420"/>
                  </a:cubicBezTo>
                  <a:lnTo>
                    <a:pt x="44085" y="3297"/>
                  </a:lnTo>
                  <a:cubicBezTo>
                    <a:pt x="44147" y="3112"/>
                    <a:pt x="44147" y="2927"/>
                    <a:pt x="43993" y="2773"/>
                  </a:cubicBezTo>
                  <a:cubicBezTo>
                    <a:pt x="43869" y="2650"/>
                    <a:pt x="43900" y="2558"/>
                    <a:pt x="44054" y="2496"/>
                  </a:cubicBezTo>
                  <a:cubicBezTo>
                    <a:pt x="44578" y="2280"/>
                    <a:pt x="45102" y="2034"/>
                    <a:pt x="45656" y="1880"/>
                  </a:cubicBezTo>
                  <a:cubicBezTo>
                    <a:pt x="45749" y="1849"/>
                    <a:pt x="45872" y="1818"/>
                    <a:pt x="45995" y="1757"/>
                  </a:cubicBezTo>
                  <a:lnTo>
                    <a:pt x="45841" y="1757"/>
                  </a:lnTo>
                  <a:cubicBezTo>
                    <a:pt x="45749" y="1757"/>
                    <a:pt x="45687" y="1757"/>
                    <a:pt x="45625" y="1787"/>
                  </a:cubicBezTo>
                  <a:cubicBezTo>
                    <a:pt x="45317" y="1849"/>
                    <a:pt x="45009" y="1911"/>
                    <a:pt x="44732" y="2003"/>
                  </a:cubicBezTo>
                  <a:cubicBezTo>
                    <a:pt x="44578" y="2065"/>
                    <a:pt x="44424" y="2065"/>
                    <a:pt x="44270" y="2065"/>
                  </a:cubicBezTo>
                  <a:cubicBezTo>
                    <a:pt x="44116" y="2065"/>
                    <a:pt x="44085" y="1972"/>
                    <a:pt x="44085" y="1818"/>
                  </a:cubicBezTo>
                  <a:cubicBezTo>
                    <a:pt x="44054" y="1664"/>
                    <a:pt x="44116" y="1510"/>
                    <a:pt x="44208" y="1387"/>
                  </a:cubicBezTo>
                  <a:cubicBezTo>
                    <a:pt x="44362" y="1202"/>
                    <a:pt x="44516" y="1017"/>
                    <a:pt x="44732" y="894"/>
                  </a:cubicBezTo>
                  <a:cubicBezTo>
                    <a:pt x="45163" y="555"/>
                    <a:pt x="45656" y="432"/>
                    <a:pt x="46180" y="309"/>
                  </a:cubicBezTo>
                  <a:cubicBezTo>
                    <a:pt x="46488" y="216"/>
                    <a:pt x="46765" y="186"/>
                    <a:pt x="47073" y="186"/>
                  </a:cubicBezTo>
                  <a:close/>
                  <a:moveTo>
                    <a:pt x="43500" y="2743"/>
                  </a:moveTo>
                  <a:cubicBezTo>
                    <a:pt x="43592" y="2773"/>
                    <a:pt x="43654" y="2804"/>
                    <a:pt x="43654" y="2927"/>
                  </a:cubicBezTo>
                  <a:cubicBezTo>
                    <a:pt x="43654" y="3143"/>
                    <a:pt x="43623" y="3359"/>
                    <a:pt x="43654" y="3543"/>
                  </a:cubicBezTo>
                  <a:cubicBezTo>
                    <a:pt x="43685" y="3975"/>
                    <a:pt x="43715" y="4406"/>
                    <a:pt x="43685" y="4807"/>
                  </a:cubicBezTo>
                  <a:cubicBezTo>
                    <a:pt x="43654" y="5238"/>
                    <a:pt x="43592" y="5638"/>
                    <a:pt x="43346" y="6008"/>
                  </a:cubicBezTo>
                  <a:cubicBezTo>
                    <a:pt x="43253" y="6162"/>
                    <a:pt x="43161" y="6316"/>
                    <a:pt x="42945" y="6347"/>
                  </a:cubicBezTo>
                  <a:cubicBezTo>
                    <a:pt x="42976" y="6162"/>
                    <a:pt x="43038" y="6008"/>
                    <a:pt x="43068" y="5854"/>
                  </a:cubicBezTo>
                  <a:cubicBezTo>
                    <a:pt x="43253" y="5392"/>
                    <a:pt x="43346" y="4899"/>
                    <a:pt x="43315" y="4375"/>
                  </a:cubicBezTo>
                  <a:cubicBezTo>
                    <a:pt x="43315" y="4036"/>
                    <a:pt x="43284" y="3667"/>
                    <a:pt x="43253" y="3328"/>
                  </a:cubicBezTo>
                  <a:cubicBezTo>
                    <a:pt x="43253" y="3174"/>
                    <a:pt x="43253" y="3051"/>
                    <a:pt x="43284" y="2897"/>
                  </a:cubicBezTo>
                  <a:cubicBezTo>
                    <a:pt x="43315" y="2804"/>
                    <a:pt x="43377" y="2743"/>
                    <a:pt x="43469" y="2743"/>
                  </a:cubicBezTo>
                  <a:close/>
                  <a:moveTo>
                    <a:pt x="35336" y="12909"/>
                  </a:moveTo>
                  <a:lnTo>
                    <a:pt x="35367" y="12970"/>
                  </a:lnTo>
                  <a:cubicBezTo>
                    <a:pt x="35367" y="13001"/>
                    <a:pt x="35367" y="13001"/>
                    <a:pt x="35367" y="13063"/>
                  </a:cubicBezTo>
                  <a:cubicBezTo>
                    <a:pt x="35336" y="13186"/>
                    <a:pt x="35305" y="13371"/>
                    <a:pt x="35243" y="13525"/>
                  </a:cubicBezTo>
                  <a:cubicBezTo>
                    <a:pt x="35243" y="13617"/>
                    <a:pt x="35151" y="13648"/>
                    <a:pt x="35089" y="13648"/>
                  </a:cubicBezTo>
                  <a:cubicBezTo>
                    <a:pt x="35028" y="13648"/>
                    <a:pt x="34997" y="13648"/>
                    <a:pt x="34966" y="13617"/>
                  </a:cubicBezTo>
                  <a:lnTo>
                    <a:pt x="34935" y="13556"/>
                  </a:lnTo>
                  <a:cubicBezTo>
                    <a:pt x="34997" y="13309"/>
                    <a:pt x="35028" y="13094"/>
                    <a:pt x="35243" y="12940"/>
                  </a:cubicBezTo>
                  <a:lnTo>
                    <a:pt x="35336" y="12909"/>
                  </a:lnTo>
                  <a:close/>
                  <a:moveTo>
                    <a:pt x="35089" y="13833"/>
                  </a:moveTo>
                  <a:cubicBezTo>
                    <a:pt x="35305" y="13833"/>
                    <a:pt x="35398" y="13987"/>
                    <a:pt x="35305" y="14172"/>
                  </a:cubicBezTo>
                  <a:lnTo>
                    <a:pt x="35213" y="14234"/>
                  </a:lnTo>
                  <a:cubicBezTo>
                    <a:pt x="35151" y="14264"/>
                    <a:pt x="35059" y="14264"/>
                    <a:pt x="34997" y="14264"/>
                  </a:cubicBezTo>
                  <a:lnTo>
                    <a:pt x="34874" y="14264"/>
                  </a:lnTo>
                  <a:cubicBezTo>
                    <a:pt x="34843" y="14203"/>
                    <a:pt x="34843" y="14141"/>
                    <a:pt x="34843" y="14080"/>
                  </a:cubicBezTo>
                  <a:cubicBezTo>
                    <a:pt x="34843" y="13864"/>
                    <a:pt x="34843" y="13833"/>
                    <a:pt x="34997" y="13833"/>
                  </a:cubicBezTo>
                  <a:close/>
                  <a:moveTo>
                    <a:pt x="36322" y="14449"/>
                  </a:moveTo>
                  <a:cubicBezTo>
                    <a:pt x="36414" y="14449"/>
                    <a:pt x="36537" y="14480"/>
                    <a:pt x="36630" y="14572"/>
                  </a:cubicBezTo>
                  <a:cubicBezTo>
                    <a:pt x="35613" y="14634"/>
                    <a:pt x="34627" y="14696"/>
                    <a:pt x="33611" y="14757"/>
                  </a:cubicBezTo>
                  <a:cubicBezTo>
                    <a:pt x="33734" y="14634"/>
                    <a:pt x="33857" y="14603"/>
                    <a:pt x="33950" y="14603"/>
                  </a:cubicBezTo>
                  <a:cubicBezTo>
                    <a:pt x="34412" y="14572"/>
                    <a:pt x="34843" y="14542"/>
                    <a:pt x="35305" y="14511"/>
                  </a:cubicBezTo>
                  <a:cubicBezTo>
                    <a:pt x="35582" y="14511"/>
                    <a:pt x="35890" y="14511"/>
                    <a:pt x="36168" y="14449"/>
                  </a:cubicBezTo>
                  <a:close/>
                  <a:moveTo>
                    <a:pt x="44732" y="14172"/>
                  </a:moveTo>
                  <a:cubicBezTo>
                    <a:pt x="44732" y="14572"/>
                    <a:pt x="44732" y="14572"/>
                    <a:pt x="44424" y="14665"/>
                  </a:cubicBezTo>
                  <a:cubicBezTo>
                    <a:pt x="44023" y="14819"/>
                    <a:pt x="43592" y="14911"/>
                    <a:pt x="43161" y="14973"/>
                  </a:cubicBezTo>
                  <a:cubicBezTo>
                    <a:pt x="42360" y="15127"/>
                    <a:pt x="41559" y="15219"/>
                    <a:pt x="40727" y="15312"/>
                  </a:cubicBezTo>
                  <a:cubicBezTo>
                    <a:pt x="40388" y="15343"/>
                    <a:pt x="40019" y="15373"/>
                    <a:pt x="39680" y="15435"/>
                  </a:cubicBezTo>
                  <a:cubicBezTo>
                    <a:pt x="39526" y="15435"/>
                    <a:pt x="39372" y="15466"/>
                    <a:pt x="39218" y="15466"/>
                  </a:cubicBezTo>
                  <a:cubicBezTo>
                    <a:pt x="38879" y="15466"/>
                    <a:pt x="38540" y="15404"/>
                    <a:pt x="38201" y="15343"/>
                  </a:cubicBezTo>
                  <a:cubicBezTo>
                    <a:pt x="38078" y="15312"/>
                    <a:pt x="37954" y="15281"/>
                    <a:pt x="37831" y="15281"/>
                  </a:cubicBezTo>
                  <a:cubicBezTo>
                    <a:pt x="37800" y="15281"/>
                    <a:pt x="37739" y="15281"/>
                    <a:pt x="37677" y="15312"/>
                  </a:cubicBezTo>
                  <a:cubicBezTo>
                    <a:pt x="37030" y="15373"/>
                    <a:pt x="36353" y="15435"/>
                    <a:pt x="35706" y="15497"/>
                  </a:cubicBezTo>
                  <a:cubicBezTo>
                    <a:pt x="35120" y="15527"/>
                    <a:pt x="34535" y="15558"/>
                    <a:pt x="33980" y="15589"/>
                  </a:cubicBezTo>
                  <a:lnTo>
                    <a:pt x="33950" y="15589"/>
                  </a:lnTo>
                  <a:cubicBezTo>
                    <a:pt x="33857" y="15589"/>
                    <a:pt x="33826" y="15558"/>
                    <a:pt x="33826" y="15466"/>
                  </a:cubicBezTo>
                  <a:cubicBezTo>
                    <a:pt x="33796" y="15250"/>
                    <a:pt x="33826" y="15219"/>
                    <a:pt x="34011" y="15189"/>
                  </a:cubicBezTo>
                  <a:cubicBezTo>
                    <a:pt x="34812" y="15127"/>
                    <a:pt x="35613" y="15035"/>
                    <a:pt x="36383" y="14973"/>
                  </a:cubicBezTo>
                  <a:cubicBezTo>
                    <a:pt x="36784" y="14911"/>
                    <a:pt x="37154" y="14881"/>
                    <a:pt x="37523" y="14850"/>
                  </a:cubicBezTo>
                  <a:cubicBezTo>
                    <a:pt x="37616" y="14819"/>
                    <a:pt x="37708" y="14819"/>
                    <a:pt x="37800" y="14819"/>
                  </a:cubicBezTo>
                  <a:cubicBezTo>
                    <a:pt x="38047" y="14819"/>
                    <a:pt x="38324" y="14881"/>
                    <a:pt x="38571" y="14911"/>
                  </a:cubicBezTo>
                  <a:cubicBezTo>
                    <a:pt x="38755" y="14973"/>
                    <a:pt x="38971" y="14973"/>
                    <a:pt x="39187" y="14973"/>
                  </a:cubicBezTo>
                  <a:lnTo>
                    <a:pt x="39587" y="14973"/>
                  </a:lnTo>
                  <a:cubicBezTo>
                    <a:pt x="39834" y="14942"/>
                    <a:pt x="40080" y="14911"/>
                    <a:pt x="40327" y="14881"/>
                  </a:cubicBezTo>
                  <a:cubicBezTo>
                    <a:pt x="41128" y="14788"/>
                    <a:pt x="41959" y="14696"/>
                    <a:pt x="42760" y="14572"/>
                  </a:cubicBezTo>
                  <a:cubicBezTo>
                    <a:pt x="43315" y="14511"/>
                    <a:pt x="43900" y="14388"/>
                    <a:pt x="44455" y="14234"/>
                  </a:cubicBezTo>
                  <a:cubicBezTo>
                    <a:pt x="44547" y="14203"/>
                    <a:pt x="44609" y="14203"/>
                    <a:pt x="44732" y="14172"/>
                  </a:cubicBezTo>
                  <a:close/>
                  <a:moveTo>
                    <a:pt x="33333" y="15373"/>
                  </a:moveTo>
                  <a:cubicBezTo>
                    <a:pt x="33549" y="15466"/>
                    <a:pt x="33549" y="15466"/>
                    <a:pt x="33518" y="15712"/>
                  </a:cubicBezTo>
                  <a:cubicBezTo>
                    <a:pt x="33364" y="15712"/>
                    <a:pt x="33272" y="15620"/>
                    <a:pt x="33241" y="15435"/>
                  </a:cubicBezTo>
                  <a:lnTo>
                    <a:pt x="33272" y="15373"/>
                  </a:lnTo>
                  <a:close/>
                  <a:moveTo>
                    <a:pt x="32810" y="15435"/>
                  </a:moveTo>
                  <a:cubicBezTo>
                    <a:pt x="32841" y="15435"/>
                    <a:pt x="32902" y="15466"/>
                    <a:pt x="32902" y="15527"/>
                  </a:cubicBezTo>
                  <a:cubicBezTo>
                    <a:pt x="32933" y="15620"/>
                    <a:pt x="32902" y="15712"/>
                    <a:pt x="32841" y="15712"/>
                  </a:cubicBezTo>
                  <a:lnTo>
                    <a:pt x="32810" y="15743"/>
                  </a:lnTo>
                  <a:cubicBezTo>
                    <a:pt x="32532" y="15774"/>
                    <a:pt x="32286" y="15805"/>
                    <a:pt x="32009" y="15836"/>
                  </a:cubicBezTo>
                  <a:lnTo>
                    <a:pt x="31916" y="15805"/>
                  </a:lnTo>
                  <a:lnTo>
                    <a:pt x="31855" y="15743"/>
                  </a:lnTo>
                  <a:lnTo>
                    <a:pt x="31886" y="15712"/>
                  </a:lnTo>
                  <a:lnTo>
                    <a:pt x="31947" y="15681"/>
                  </a:lnTo>
                  <a:cubicBezTo>
                    <a:pt x="32224" y="15589"/>
                    <a:pt x="32502" y="15527"/>
                    <a:pt x="32779" y="15435"/>
                  </a:cubicBezTo>
                  <a:close/>
                  <a:moveTo>
                    <a:pt x="36383" y="15805"/>
                  </a:moveTo>
                  <a:cubicBezTo>
                    <a:pt x="36630" y="15805"/>
                    <a:pt x="36661" y="15866"/>
                    <a:pt x="36599" y="16113"/>
                  </a:cubicBezTo>
                  <a:cubicBezTo>
                    <a:pt x="36568" y="16236"/>
                    <a:pt x="36537" y="16359"/>
                    <a:pt x="36476" y="16359"/>
                  </a:cubicBezTo>
                  <a:cubicBezTo>
                    <a:pt x="36414" y="16359"/>
                    <a:pt x="36353" y="16328"/>
                    <a:pt x="36260" y="16205"/>
                  </a:cubicBezTo>
                  <a:cubicBezTo>
                    <a:pt x="36137" y="16082"/>
                    <a:pt x="35983" y="16051"/>
                    <a:pt x="35829" y="16051"/>
                  </a:cubicBezTo>
                  <a:lnTo>
                    <a:pt x="35767" y="16051"/>
                  </a:lnTo>
                  <a:cubicBezTo>
                    <a:pt x="35305" y="16082"/>
                    <a:pt x="34874" y="16082"/>
                    <a:pt x="34412" y="16113"/>
                  </a:cubicBezTo>
                  <a:lnTo>
                    <a:pt x="34319" y="16113"/>
                  </a:lnTo>
                  <a:cubicBezTo>
                    <a:pt x="34134" y="16113"/>
                    <a:pt x="33980" y="16082"/>
                    <a:pt x="33826" y="16051"/>
                  </a:cubicBezTo>
                  <a:cubicBezTo>
                    <a:pt x="33765" y="16020"/>
                    <a:pt x="33734" y="15990"/>
                    <a:pt x="33734" y="15928"/>
                  </a:cubicBezTo>
                  <a:cubicBezTo>
                    <a:pt x="34504" y="15897"/>
                    <a:pt x="35305" y="15836"/>
                    <a:pt x="36106" y="15805"/>
                  </a:cubicBezTo>
                  <a:close/>
                  <a:moveTo>
                    <a:pt x="45564" y="15497"/>
                  </a:moveTo>
                  <a:lnTo>
                    <a:pt x="45564" y="15497"/>
                  </a:lnTo>
                  <a:cubicBezTo>
                    <a:pt x="45749" y="15897"/>
                    <a:pt x="45779" y="16482"/>
                    <a:pt x="45656" y="16975"/>
                  </a:cubicBezTo>
                  <a:cubicBezTo>
                    <a:pt x="45625" y="16760"/>
                    <a:pt x="45564" y="15681"/>
                    <a:pt x="45564" y="15497"/>
                  </a:cubicBezTo>
                  <a:close/>
                  <a:moveTo>
                    <a:pt x="38971" y="15959"/>
                  </a:moveTo>
                  <a:lnTo>
                    <a:pt x="39064" y="16020"/>
                  </a:lnTo>
                  <a:cubicBezTo>
                    <a:pt x="39064" y="16082"/>
                    <a:pt x="39094" y="16113"/>
                    <a:pt x="39094" y="16174"/>
                  </a:cubicBezTo>
                  <a:cubicBezTo>
                    <a:pt x="39094" y="16328"/>
                    <a:pt x="39094" y="16482"/>
                    <a:pt x="39094" y="16637"/>
                  </a:cubicBezTo>
                  <a:cubicBezTo>
                    <a:pt x="39094" y="17068"/>
                    <a:pt x="39064" y="17191"/>
                    <a:pt x="39033" y="17191"/>
                  </a:cubicBezTo>
                  <a:lnTo>
                    <a:pt x="39002" y="17191"/>
                  </a:lnTo>
                  <a:cubicBezTo>
                    <a:pt x="38879" y="17037"/>
                    <a:pt x="38971" y="16821"/>
                    <a:pt x="38940" y="16637"/>
                  </a:cubicBezTo>
                  <a:cubicBezTo>
                    <a:pt x="38910" y="16452"/>
                    <a:pt x="38940" y="16236"/>
                    <a:pt x="38940" y="16051"/>
                  </a:cubicBezTo>
                  <a:lnTo>
                    <a:pt x="38971" y="15959"/>
                  </a:lnTo>
                  <a:close/>
                  <a:moveTo>
                    <a:pt x="45009" y="15558"/>
                  </a:moveTo>
                  <a:cubicBezTo>
                    <a:pt x="45287" y="15558"/>
                    <a:pt x="45348" y="15651"/>
                    <a:pt x="45379" y="15897"/>
                  </a:cubicBezTo>
                  <a:cubicBezTo>
                    <a:pt x="45441" y="16205"/>
                    <a:pt x="45379" y="16513"/>
                    <a:pt x="45225" y="16791"/>
                  </a:cubicBezTo>
                  <a:cubicBezTo>
                    <a:pt x="45194" y="16852"/>
                    <a:pt x="45133" y="16914"/>
                    <a:pt x="45040" y="16914"/>
                  </a:cubicBezTo>
                  <a:cubicBezTo>
                    <a:pt x="44948" y="16914"/>
                    <a:pt x="44855" y="16945"/>
                    <a:pt x="44763" y="16975"/>
                  </a:cubicBezTo>
                  <a:cubicBezTo>
                    <a:pt x="44424" y="17006"/>
                    <a:pt x="44085" y="17037"/>
                    <a:pt x="43746" y="17037"/>
                  </a:cubicBezTo>
                  <a:cubicBezTo>
                    <a:pt x="42730" y="17099"/>
                    <a:pt x="41713" y="17129"/>
                    <a:pt x="40666" y="17129"/>
                  </a:cubicBezTo>
                  <a:cubicBezTo>
                    <a:pt x="40357" y="17160"/>
                    <a:pt x="40049" y="17160"/>
                    <a:pt x="39772" y="17314"/>
                  </a:cubicBezTo>
                  <a:cubicBezTo>
                    <a:pt x="39741" y="17345"/>
                    <a:pt x="39680" y="17376"/>
                    <a:pt x="39618" y="17376"/>
                  </a:cubicBezTo>
                  <a:cubicBezTo>
                    <a:pt x="39495" y="17376"/>
                    <a:pt x="39402" y="17283"/>
                    <a:pt x="39279" y="17253"/>
                  </a:cubicBezTo>
                  <a:cubicBezTo>
                    <a:pt x="39218" y="17253"/>
                    <a:pt x="39218" y="17191"/>
                    <a:pt x="39218" y="17129"/>
                  </a:cubicBezTo>
                  <a:cubicBezTo>
                    <a:pt x="39218" y="16945"/>
                    <a:pt x="39218" y="16760"/>
                    <a:pt x="39218" y="16575"/>
                  </a:cubicBezTo>
                  <a:cubicBezTo>
                    <a:pt x="39218" y="16390"/>
                    <a:pt x="39218" y="16205"/>
                    <a:pt x="39218" y="16020"/>
                  </a:cubicBezTo>
                  <a:cubicBezTo>
                    <a:pt x="39187" y="15928"/>
                    <a:pt x="39248" y="15897"/>
                    <a:pt x="39341" y="15897"/>
                  </a:cubicBezTo>
                  <a:lnTo>
                    <a:pt x="39803" y="15897"/>
                  </a:lnTo>
                  <a:cubicBezTo>
                    <a:pt x="40111" y="15866"/>
                    <a:pt x="40419" y="15836"/>
                    <a:pt x="40758" y="15805"/>
                  </a:cubicBezTo>
                  <a:cubicBezTo>
                    <a:pt x="41097" y="15774"/>
                    <a:pt x="41466" y="15712"/>
                    <a:pt x="41836" y="15681"/>
                  </a:cubicBezTo>
                  <a:cubicBezTo>
                    <a:pt x="42391" y="15651"/>
                    <a:pt x="42945" y="15589"/>
                    <a:pt x="43531" y="15589"/>
                  </a:cubicBezTo>
                  <a:lnTo>
                    <a:pt x="43623" y="15589"/>
                  </a:lnTo>
                  <a:cubicBezTo>
                    <a:pt x="44085" y="15589"/>
                    <a:pt x="44547" y="15558"/>
                    <a:pt x="45009" y="15558"/>
                  </a:cubicBezTo>
                  <a:close/>
                  <a:moveTo>
                    <a:pt x="37954" y="15805"/>
                  </a:moveTo>
                  <a:cubicBezTo>
                    <a:pt x="38879" y="15897"/>
                    <a:pt x="38663" y="15712"/>
                    <a:pt x="38725" y="16575"/>
                  </a:cubicBezTo>
                  <a:cubicBezTo>
                    <a:pt x="38755" y="16821"/>
                    <a:pt x="38725" y="17068"/>
                    <a:pt x="38725" y="17314"/>
                  </a:cubicBezTo>
                  <a:cubicBezTo>
                    <a:pt x="38725" y="17376"/>
                    <a:pt x="38663" y="17407"/>
                    <a:pt x="38601" y="17437"/>
                  </a:cubicBezTo>
                  <a:lnTo>
                    <a:pt x="38447" y="17437"/>
                  </a:lnTo>
                  <a:cubicBezTo>
                    <a:pt x="38355" y="17437"/>
                    <a:pt x="38263" y="17407"/>
                    <a:pt x="38139" y="17407"/>
                  </a:cubicBezTo>
                  <a:cubicBezTo>
                    <a:pt x="38047" y="17376"/>
                    <a:pt x="37985" y="17376"/>
                    <a:pt x="37893" y="17376"/>
                  </a:cubicBezTo>
                  <a:cubicBezTo>
                    <a:pt x="37800" y="17376"/>
                    <a:pt x="37708" y="17376"/>
                    <a:pt x="37616" y="17407"/>
                  </a:cubicBezTo>
                  <a:cubicBezTo>
                    <a:pt x="37492" y="17437"/>
                    <a:pt x="37369" y="17437"/>
                    <a:pt x="37215" y="17437"/>
                  </a:cubicBezTo>
                  <a:cubicBezTo>
                    <a:pt x="37123" y="17468"/>
                    <a:pt x="37061" y="17468"/>
                    <a:pt x="36999" y="17468"/>
                  </a:cubicBezTo>
                  <a:cubicBezTo>
                    <a:pt x="36845" y="17468"/>
                    <a:pt x="36876" y="17407"/>
                    <a:pt x="36876" y="17099"/>
                  </a:cubicBezTo>
                  <a:cubicBezTo>
                    <a:pt x="36876" y="17006"/>
                    <a:pt x="36876" y="16883"/>
                    <a:pt x="36876" y="16760"/>
                  </a:cubicBezTo>
                  <a:lnTo>
                    <a:pt x="36845" y="16760"/>
                  </a:lnTo>
                  <a:cubicBezTo>
                    <a:pt x="36845" y="16575"/>
                    <a:pt x="36845" y="16390"/>
                    <a:pt x="36845" y="16174"/>
                  </a:cubicBezTo>
                  <a:cubicBezTo>
                    <a:pt x="36845" y="16051"/>
                    <a:pt x="36907" y="15990"/>
                    <a:pt x="36999" y="15959"/>
                  </a:cubicBezTo>
                  <a:cubicBezTo>
                    <a:pt x="37277" y="15866"/>
                    <a:pt x="37523" y="15805"/>
                    <a:pt x="37800" y="15805"/>
                  </a:cubicBezTo>
                  <a:close/>
                  <a:moveTo>
                    <a:pt x="35120" y="17037"/>
                  </a:moveTo>
                  <a:cubicBezTo>
                    <a:pt x="35213" y="17037"/>
                    <a:pt x="35243" y="17099"/>
                    <a:pt x="35274" y="17160"/>
                  </a:cubicBezTo>
                  <a:cubicBezTo>
                    <a:pt x="35274" y="17253"/>
                    <a:pt x="35274" y="17345"/>
                    <a:pt x="35305" y="17437"/>
                  </a:cubicBezTo>
                  <a:cubicBezTo>
                    <a:pt x="35305" y="17776"/>
                    <a:pt x="35305" y="18146"/>
                    <a:pt x="35398" y="18547"/>
                  </a:cubicBezTo>
                  <a:cubicBezTo>
                    <a:pt x="35243" y="18516"/>
                    <a:pt x="35151" y="18516"/>
                    <a:pt x="35028" y="18516"/>
                  </a:cubicBezTo>
                  <a:cubicBezTo>
                    <a:pt x="34966" y="18454"/>
                    <a:pt x="34997" y="18362"/>
                    <a:pt x="34997" y="18300"/>
                  </a:cubicBezTo>
                  <a:cubicBezTo>
                    <a:pt x="34966" y="17930"/>
                    <a:pt x="34966" y="17561"/>
                    <a:pt x="34966" y="17191"/>
                  </a:cubicBezTo>
                  <a:cubicBezTo>
                    <a:pt x="34966" y="17099"/>
                    <a:pt x="34997" y="17068"/>
                    <a:pt x="35059" y="17068"/>
                  </a:cubicBezTo>
                  <a:cubicBezTo>
                    <a:pt x="35089" y="17037"/>
                    <a:pt x="35089" y="17037"/>
                    <a:pt x="35120" y="17037"/>
                  </a:cubicBezTo>
                  <a:close/>
                  <a:moveTo>
                    <a:pt x="37616" y="18639"/>
                  </a:moveTo>
                  <a:cubicBezTo>
                    <a:pt x="37677" y="18639"/>
                    <a:pt x="37708" y="18670"/>
                    <a:pt x="37708" y="18701"/>
                  </a:cubicBezTo>
                  <a:cubicBezTo>
                    <a:pt x="37708" y="18916"/>
                    <a:pt x="37739" y="19101"/>
                    <a:pt x="37739" y="19317"/>
                  </a:cubicBezTo>
                  <a:cubicBezTo>
                    <a:pt x="37708" y="19563"/>
                    <a:pt x="37554" y="19686"/>
                    <a:pt x="37338" y="19748"/>
                  </a:cubicBezTo>
                  <a:lnTo>
                    <a:pt x="36753" y="19748"/>
                  </a:lnTo>
                  <a:lnTo>
                    <a:pt x="36691" y="19686"/>
                  </a:lnTo>
                  <a:cubicBezTo>
                    <a:pt x="36661" y="19625"/>
                    <a:pt x="36722" y="19594"/>
                    <a:pt x="36784" y="19594"/>
                  </a:cubicBezTo>
                  <a:lnTo>
                    <a:pt x="37092" y="19594"/>
                  </a:lnTo>
                  <a:cubicBezTo>
                    <a:pt x="37184" y="19563"/>
                    <a:pt x="37277" y="19563"/>
                    <a:pt x="37308" y="19440"/>
                  </a:cubicBezTo>
                  <a:lnTo>
                    <a:pt x="37246" y="19409"/>
                  </a:lnTo>
                  <a:lnTo>
                    <a:pt x="37277" y="19378"/>
                  </a:lnTo>
                  <a:lnTo>
                    <a:pt x="37215" y="19409"/>
                  </a:lnTo>
                  <a:cubicBezTo>
                    <a:pt x="36999" y="19440"/>
                    <a:pt x="36845" y="19471"/>
                    <a:pt x="36753" y="19471"/>
                  </a:cubicBezTo>
                  <a:cubicBezTo>
                    <a:pt x="36507" y="19471"/>
                    <a:pt x="36414" y="19348"/>
                    <a:pt x="36137" y="19009"/>
                  </a:cubicBezTo>
                  <a:cubicBezTo>
                    <a:pt x="36198" y="18916"/>
                    <a:pt x="36229" y="18793"/>
                    <a:pt x="36322" y="18731"/>
                  </a:cubicBezTo>
                  <a:cubicBezTo>
                    <a:pt x="36507" y="18855"/>
                    <a:pt x="36537" y="18885"/>
                    <a:pt x="36661" y="18885"/>
                  </a:cubicBezTo>
                  <a:lnTo>
                    <a:pt x="36784" y="18885"/>
                  </a:lnTo>
                  <a:cubicBezTo>
                    <a:pt x="36907" y="18885"/>
                    <a:pt x="37030" y="18855"/>
                    <a:pt x="37154" y="18855"/>
                  </a:cubicBezTo>
                  <a:lnTo>
                    <a:pt x="37184" y="18855"/>
                  </a:lnTo>
                  <a:cubicBezTo>
                    <a:pt x="37246" y="18855"/>
                    <a:pt x="37308" y="18885"/>
                    <a:pt x="37308" y="18978"/>
                  </a:cubicBezTo>
                  <a:cubicBezTo>
                    <a:pt x="37308" y="19132"/>
                    <a:pt x="37338" y="19255"/>
                    <a:pt x="37277" y="19378"/>
                  </a:cubicBezTo>
                  <a:lnTo>
                    <a:pt x="37308" y="19440"/>
                  </a:lnTo>
                  <a:cubicBezTo>
                    <a:pt x="37492" y="19378"/>
                    <a:pt x="37523" y="19255"/>
                    <a:pt x="37523" y="19101"/>
                  </a:cubicBezTo>
                  <a:cubicBezTo>
                    <a:pt x="37523" y="18978"/>
                    <a:pt x="37523" y="18824"/>
                    <a:pt x="37523" y="18701"/>
                  </a:cubicBezTo>
                  <a:lnTo>
                    <a:pt x="37585" y="18639"/>
                  </a:lnTo>
                  <a:close/>
                  <a:moveTo>
                    <a:pt x="35182" y="18762"/>
                  </a:moveTo>
                  <a:cubicBezTo>
                    <a:pt x="35552" y="18762"/>
                    <a:pt x="35921" y="18916"/>
                    <a:pt x="36106" y="19378"/>
                  </a:cubicBezTo>
                  <a:cubicBezTo>
                    <a:pt x="36198" y="19563"/>
                    <a:pt x="36260" y="19779"/>
                    <a:pt x="36229" y="19964"/>
                  </a:cubicBezTo>
                  <a:cubicBezTo>
                    <a:pt x="36229" y="20303"/>
                    <a:pt x="36137" y="20611"/>
                    <a:pt x="36014" y="20888"/>
                  </a:cubicBezTo>
                  <a:cubicBezTo>
                    <a:pt x="35921" y="21042"/>
                    <a:pt x="35829" y="21134"/>
                    <a:pt x="35644" y="21134"/>
                  </a:cubicBezTo>
                  <a:cubicBezTo>
                    <a:pt x="35613" y="21165"/>
                    <a:pt x="35552" y="21165"/>
                    <a:pt x="35490" y="21165"/>
                  </a:cubicBezTo>
                  <a:cubicBezTo>
                    <a:pt x="34997" y="21165"/>
                    <a:pt x="34689" y="20734"/>
                    <a:pt x="34689" y="20272"/>
                  </a:cubicBezTo>
                  <a:cubicBezTo>
                    <a:pt x="34689" y="19994"/>
                    <a:pt x="34720" y="19779"/>
                    <a:pt x="34504" y="19594"/>
                  </a:cubicBezTo>
                  <a:lnTo>
                    <a:pt x="34473" y="19471"/>
                  </a:lnTo>
                  <a:cubicBezTo>
                    <a:pt x="34412" y="19132"/>
                    <a:pt x="34658" y="18793"/>
                    <a:pt x="34997" y="18762"/>
                  </a:cubicBezTo>
                  <a:close/>
                  <a:moveTo>
                    <a:pt x="46950" y="1"/>
                  </a:moveTo>
                  <a:cubicBezTo>
                    <a:pt x="46642" y="1"/>
                    <a:pt x="46365" y="31"/>
                    <a:pt x="46088" y="62"/>
                  </a:cubicBezTo>
                  <a:cubicBezTo>
                    <a:pt x="45379" y="155"/>
                    <a:pt x="44701" y="370"/>
                    <a:pt x="44054" y="648"/>
                  </a:cubicBezTo>
                  <a:cubicBezTo>
                    <a:pt x="42945" y="1171"/>
                    <a:pt x="41959" y="1849"/>
                    <a:pt x="41158" y="2804"/>
                  </a:cubicBezTo>
                  <a:cubicBezTo>
                    <a:pt x="40727" y="3328"/>
                    <a:pt x="40388" y="3882"/>
                    <a:pt x="40265" y="4529"/>
                  </a:cubicBezTo>
                  <a:cubicBezTo>
                    <a:pt x="40142" y="5115"/>
                    <a:pt x="40234" y="5669"/>
                    <a:pt x="40635" y="6131"/>
                  </a:cubicBezTo>
                  <a:cubicBezTo>
                    <a:pt x="40850" y="6439"/>
                    <a:pt x="41128" y="6655"/>
                    <a:pt x="41497" y="6809"/>
                  </a:cubicBezTo>
                  <a:cubicBezTo>
                    <a:pt x="41559" y="6840"/>
                    <a:pt x="41651" y="6871"/>
                    <a:pt x="41713" y="6932"/>
                  </a:cubicBezTo>
                  <a:cubicBezTo>
                    <a:pt x="41651" y="6994"/>
                    <a:pt x="41590" y="7056"/>
                    <a:pt x="41559" y="7086"/>
                  </a:cubicBezTo>
                  <a:cubicBezTo>
                    <a:pt x="40820" y="7672"/>
                    <a:pt x="40080" y="8288"/>
                    <a:pt x="39341" y="8873"/>
                  </a:cubicBezTo>
                  <a:cubicBezTo>
                    <a:pt x="38109" y="9859"/>
                    <a:pt x="36876" y="10876"/>
                    <a:pt x="35613" y="11861"/>
                  </a:cubicBezTo>
                  <a:cubicBezTo>
                    <a:pt x="35459" y="11985"/>
                    <a:pt x="35336" y="12108"/>
                    <a:pt x="35213" y="12262"/>
                  </a:cubicBezTo>
                  <a:cubicBezTo>
                    <a:pt x="34966" y="12632"/>
                    <a:pt x="34781" y="13001"/>
                    <a:pt x="34689" y="13402"/>
                  </a:cubicBezTo>
                  <a:cubicBezTo>
                    <a:pt x="34627" y="13556"/>
                    <a:pt x="34689" y="13741"/>
                    <a:pt x="34566" y="13833"/>
                  </a:cubicBezTo>
                  <a:cubicBezTo>
                    <a:pt x="34412" y="13956"/>
                    <a:pt x="34504" y="14141"/>
                    <a:pt x="34442" y="14264"/>
                  </a:cubicBezTo>
                  <a:cubicBezTo>
                    <a:pt x="34165" y="14295"/>
                    <a:pt x="33857" y="14326"/>
                    <a:pt x="33580" y="14357"/>
                  </a:cubicBezTo>
                  <a:cubicBezTo>
                    <a:pt x="33303" y="14388"/>
                    <a:pt x="33087" y="14542"/>
                    <a:pt x="32964" y="14788"/>
                  </a:cubicBezTo>
                  <a:cubicBezTo>
                    <a:pt x="32933" y="14881"/>
                    <a:pt x="32871" y="14973"/>
                    <a:pt x="32871" y="15065"/>
                  </a:cubicBezTo>
                  <a:cubicBezTo>
                    <a:pt x="32841" y="15281"/>
                    <a:pt x="32717" y="15312"/>
                    <a:pt x="32563" y="15373"/>
                  </a:cubicBezTo>
                  <a:cubicBezTo>
                    <a:pt x="32317" y="15404"/>
                    <a:pt x="32101" y="15466"/>
                    <a:pt x="31855" y="15527"/>
                  </a:cubicBezTo>
                  <a:cubicBezTo>
                    <a:pt x="31701" y="15589"/>
                    <a:pt x="31547" y="15651"/>
                    <a:pt x="31393" y="15651"/>
                  </a:cubicBezTo>
                  <a:cubicBezTo>
                    <a:pt x="30992" y="15712"/>
                    <a:pt x="30622" y="15743"/>
                    <a:pt x="30253" y="15774"/>
                  </a:cubicBezTo>
                  <a:lnTo>
                    <a:pt x="30253" y="15928"/>
                  </a:lnTo>
                  <a:cubicBezTo>
                    <a:pt x="30684" y="15866"/>
                    <a:pt x="31115" y="15836"/>
                    <a:pt x="31547" y="15774"/>
                  </a:cubicBezTo>
                  <a:lnTo>
                    <a:pt x="31670" y="15805"/>
                  </a:lnTo>
                  <a:lnTo>
                    <a:pt x="31670" y="15866"/>
                  </a:lnTo>
                  <a:cubicBezTo>
                    <a:pt x="31547" y="15928"/>
                    <a:pt x="31423" y="15959"/>
                    <a:pt x="31300" y="15959"/>
                  </a:cubicBezTo>
                  <a:cubicBezTo>
                    <a:pt x="30961" y="16020"/>
                    <a:pt x="30622" y="16051"/>
                    <a:pt x="30253" y="16082"/>
                  </a:cubicBezTo>
                  <a:lnTo>
                    <a:pt x="30253" y="16328"/>
                  </a:lnTo>
                  <a:cubicBezTo>
                    <a:pt x="30684" y="16298"/>
                    <a:pt x="31115" y="16236"/>
                    <a:pt x="31577" y="16205"/>
                  </a:cubicBezTo>
                  <a:lnTo>
                    <a:pt x="32563" y="16205"/>
                  </a:lnTo>
                  <a:lnTo>
                    <a:pt x="32625" y="16236"/>
                  </a:lnTo>
                  <a:cubicBezTo>
                    <a:pt x="32625" y="16298"/>
                    <a:pt x="32594" y="16298"/>
                    <a:pt x="32563" y="16328"/>
                  </a:cubicBezTo>
                  <a:cubicBezTo>
                    <a:pt x="32471" y="16328"/>
                    <a:pt x="32378" y="16359"/>
                    <a:pt x="32286" y="16359"/>
                  </a:cubicBezTo>
                  <a:cubicBezTo>
                    <a:pt x="31608" y="16359"/>
                    <a:pt x="30930" y="16482"/>
                    <a:pt x="30253" y="16637"/>
                  </a:cubicBezTo>
                  <a:lnTo>
                    <a:pt x="30253" y="16914"/>
                  </a:lnTo>
                  <a:cubicBezTo>
                    <a:pt x="30407" y="16852"/>
                    <a:pt x="30561" y="16821"/>
                    <a:pt x="30715" y="16791"/>
                  </a:cubicBezTo>
                  <a:cubicBezTo>
                    <a:pt x="31331" y="16637"/>
                    <a:pt x="31577" y="16575"/>
                    <a:pt x="32009" y="16575"/>
                  </a:cubicBezTo>
                  <a:cubicBezTo>
                    <a:pt x="32070" y="16575"/>
                    <a:pt x="32132" y="16575"/>
                    <a:pt x="32224" y="16606"/>
                  </a:cubicBezTo>
                  <a:cubicBezTo>
                    <a:pt x="32255" y="16667"/>
                    <a:pt x="32163" y="16698"/>
                    <a:pt x="32132" y="16760"/>
                  </a:cubicBezTo>
                  <a:cubicBezTo>
                    <a:pt x="32070" y="16852"/>
                    <a:pt x="31947" y="16914"/>
                    <a:pt x="31947" y="17068"/>
                  </a:cubicBezTo>
                  <a:cubicBezTo>
                    <a:pt x="31916" y="17160"/>
                    <a:pt x="31824" y="17191"/>
                    <a:pt x="31762" y="17253"/>
                  </a:cubicBezTo>
                  <a:cubicBezTo>
                    <a:pt x="31516" y="17376"/>
                    <a:pt x="31331" y="17530"/>
                    <a:pt x="31146" y="17715"/>
                  </a:cubicBezTo>
                  <a:cubicBezTo>
                    <a:pt x="31054" y="17807"/>
                    <a:pt x="30961" y="17869"/>
                    <a:pt x="30807" y="17900"/>
                  </a:cubicBezTo>
                  <a:cubicBezTo>
                    <a:pt x="30622" y="17930"/>
                    <a:pt x="30438" y="17992"/>
                    <a:pt x="30253" y="18023"/>
                  </a:cubicBezTo>
                  <a:lnTo>
                    <a:pt x="30253" y="18793"/>
                  </a:lnTo>
                  <a:cubicBezTo>
                    <a:pt x="30561" y="18701"/>
                    <a:pt x="30838" y="18639"/>
                    <a:pt x="31146" y="18577"/>
                  </a:cubicBezTo>
                  <a:cubicBezTo>
                    <a:pt x="31608" y="18454"/>
                    <a:pt x="32132" y="18454"/>
                    <a:pt x="32625" y="18423"/>
                  </a:cubicBezTo>
                  <a:cubicBezTo>
                    <a:pt x="32717" y="18423"/>
                    <a:pt x="32748" y="18454"/>
                    <a:pt x="32779" y="18547"/>
                  </a:cubicBezTo>
                  <a:cubicBezTo>
                    <a:pt x="32779" y="18608"/>
                    <a:pt x="32810" y="18670"/>
                    <a:pt x="32841" y="18731"/>
                  </a:cubicBezTo>
                  <a:cubicBezTo>
                    <a:pt x="32902" y="19039"/>
                    <a:pt x="33056" y="19255"/>
                    <a:pt x="33333" y="19348"/>
                  </a:cubicBezTo>
                  <a:lnTo>
                    <a:pt x="33395" y="19409"/>
                  </a:lnTo>
                  <a:cubicBezTo>
                    <a:pt x="33241" y="19656"/>
                    <a:pt x="33118" y="19933"/>
                    <a:pt x="33056" y="20210"/>
                  </a:cubicBezTo>
                  <a:cubicBezTo>
                    <a:pt x="32995" y="20364"/>
                    <a:pt x="32995" y="20518"/>
                    <a:pt x="32995" y="20672"/>
                  </a:cubicBezTo>
                  <a:cubicBezTo>
                    <a:pt x="32995" y="20765"/>
                    <a:pt x="32964" y="20795"/>
                    <a:pt x="32871" y="20826"/>
                  </a:cubicBezTo>
                  <a:cubicBezTo>
                    <a:pt x="32502" y="20950"/>
                    <a:pt x="32101" y="21042"/>
                    <a:pt x="31731" y="21165"/>
                  </a:cubicBezTo>
                  <a:cubicBezTo>
                    <a:pt x="31239" y="21319"/>
                    <a:pt x="30746" y="21504"/>
                    <a:pt x="30253" y="21689"/>
                  </a:cubicBezTo>
                  <a:lnTo>
                    <a:pt x="30253" y="21843"/>
                  </a:lnTo>
                  <a:cubicBezTo>
                    <a:pt x="30838" y="21627"/>
                    <a:pt x="31393" y="21442"/>
                    <a:pt x="31978" y="21258"/>
                  </a:cubicBezTo>
                  <a:cubicBezTo>
                    <a:pt x="32132" y="21196"/>
                    <a:pt x="32286" y="21165"/>
                    <a:pt x="32440" y="21104"/>
                  </a:cubicBezTo>
                  <a:cubicBezTo>
                    <a:pt x="32563" y="21042"/>
                    <a:pt x="32686" y="20980"/>
                    <a:pt x="32871" y="20980"/>
                  </a:cubicBezTo>
                  <a:lnTo>
                    <a:pt x="32995" y="20980"/>
                  </a:lnTo>
                  <a:cubicBezTo>
                    <a:pt x="32841" y="21104"/>
                    <a:pt x="32686" y="21165"/>
                    <a:pt x="32532" y="21196"/>
                  </a:cubicBezTo>
                  <a:cubicBezTo>
                    <a:pt x="31762" y="21473"/>
                    <a:pt x="31023" y="21750"/>
                    <a:pt x="30253" y="22028"/>
                  </a:cubicBezTo>
                  <a:lnTo>
                    <a:pt x="30253" y="22182"/>
                  </a:lnTo>
                  <a:cubicBezTo>
                    <a:pt x="30284" y="22182"/>
                    <a:pt x="30314" y="22182"/>
                    <a:pt x="30376" y="22151"/>
                  </a:cubicBezTo>
                  <a:cubicBezTo>
                    <a:pt x="31208" y="21843"/>
                    <a:pt x="32040" y="21566"/>
                    <a:pt x="32902" y="21319"/>
                  </a:cubicBezTo>
                  <a:cubicBezTo>
                    <a:pt x="32964" y="21288"/>
                    <a:pt x="33025" y="21288"/>
                    <a:pt x="33056" y="21288"/>
                  </a:cubicBezTo>
                  <a:cubicBezTo>
                    <a:pt x="33087" y="21288"/>
                    <a:pt x="33118" y="21319"/>
                    <a:pt x="33179" y="21442"/>
                  </a:cubicBezTo>
                  <a:cubicBezTo>
                    <a:pt x="33364" y="21750"/>
                    <a:pt x="33611" y="21966"/>
                    <a:pt x="33950" y="22120"/>
                  </a:cubicBezTo>
                  <a:cubicBezTo>
                    <a:pt x="34288" y="22305"/>
                    <a:pt x="34627" y="22428"/>
                    <a:pt x="35028" y="22490"/>
                  </a:cubicBezTo>
                  <a:cubicBezTo>
                    <a:pt x="35120" y="22521"/>
                    <a:pt x="35243" y="22521"/>
                    <a:pt x="35367" y="22521"/>
                  </a:cubicBezTo>
                  <a:cubicBezTo>
                    <a:pt x="35613" y="22521"/>
                    <a:pt x="35890" y="22459"/>
                    <a:pt x="36137" y="22367"/>
                  </a:cubicBezTo>
                  <a:cubicBezTo>
                    <a:pt x="36599" y="22151"/>
                    <a:pt x="36938" y="21812"/>
                    <a:pt x="37030" y="21319"/>
                  </a:cubicBezTo>
                  <a:cubicBezTo>
                    <a:pt x="37092" y="21042"/>
                    <a:pt x="37092" y="20765"/>
                    <a:pt x="37030" y="20518"/>
                  </a:cubicBezTo>
                  <a:cubicBezTo>
                    <a:pt x="36999" y="20364"/>
                    <a:pt x="36938" y="20210"/>
                    <a:pt x="36907" y="20087"/>
                  </a:cubicBezTo>
                  <a:cubicBezTo>
                    <a:pt x="36999" y="19994"/>
                    <a:pt x="37092" y="20025"/>
                    <a:pt x="37184" y="19994"/>
                  </a:cubicBezTo>
                  <a:cubicBezTo>
                    <a:pt x="37616" y="19902"/>
                    <a:pt x="37862" y="19625"/>
                    <a:pt x="37893" y="19163"/>
                  </a:cubicBezTo>
                  <a:cubicBezTo>
                    <a:pt x="37893" y="19101"/>
                    <a:pt x="37893" y="19039"/>
                    <a:pt x="37893" y="18947"/>
                  </a:cubicBezTo>
                  <a:cubicBezTo>
                    <a:pt x="37893" y="18885"/>
                    <a:pt x="37924" y="18824"/>
                    <a:pt x="37985" y="18824"/>
                  </a:cubicBezTo>
                  <a:cubicBezTo>
                    <a:pt x="38201" y="18793"/>
                    <a:pt x="38417" y="18793"/>
                    <a:pt x="38601" y="18762"/>
                  </a:cubicBezTo>
                  <a:cubicBezTo>
                    <a:pt x="38663" y="18762"/>
                    <a:pt x="38725" y="18762"/>
                    <a:pt x="38786" y="18701"/>
                  </a:cubicBezTo>
                  <a:cubicBezTo>
                    <a:pt x="38940" y="18485"/>
                    <a:pt x="39156" y="18393"/>
                    <a:pt x="39402" y="18331"/>
                  </a:cubicBezTo>
                  <a:cubicBezTo>
                    <a:pt x="39587" y="18269"/>
                    <a:pt x="39741" y="18208"/>
                    <a:pt x="39926" y="18208"/>
                  </a:cubicBezTo>
                  <a:lnTo>
                    <a:pt x="40850" y="18208"/>
                  </a:lnTo>
                  <a:cubicBezTo>
                    <a:pt x="41374" y="18208"/>
                    <a:pt x="41898" y="18208"/>
                    <a:pt x="42422" y="18177"/>
                  </a:cubicBezTo>
                  <a:cubicBezTo>
                    <a:pt x="43130" y="18146"/>
                    <a:pt x="43808" y="18054"/>
                    <a:pt x="44486" y="17992"/>
                  </a:cubicBezTo>
                  <a:cubicBezTo>
                    <a:pt x="44609" y="17992"/>
                    <a:pt x="44732" y="17961"/>
                    <a:pt x="44855" y="17961"/>
                  </a:cubicBezTo>
                  <a:cubicBezTo>
                    <a:pt x="45009" y="17961"/>
                    <a:pt x="45133" y="17992"/>
                    <a:pt x="45256" y="18054"/>
                  </a:cubicBezTo>
                  <a:cubicBezTo>
                    <a:pt x="45287" y="18084"/>
                    <a:pt x="45317" y="18084"/>
                    <a:pt x="45348" y="18084"/>
                  </a:cubicBezTo>
                  <a:cubicBezTo>
                    <a:pt x="45410" y="18084"/>
                    <a:pt x="45471" y="18054"/>
                    <a:pt x="45533" y="17992"/>
                  </a:cubicBezTo>
                  <a:cubicBezTo>
                    <a:pt x="45595" y="17900"/>
                    <a:pt x="45656" y="17838"/>
                    <a:pt x="45687" y="17746"/>
                  </a:cubicBezTo>
                  <a:cubicBezTo>
                    <a:pt x="45934" y="17006"/>
                    <a:pt x="45934" y="16267"/>
                    <a:pt x="45779" y="15527"/>
                  </a:cubicBezTo>
                  <a:cubicBezTo>
                    <a:pt x="45749" y="15404"/>
                    <a:pt x="45687" y="15312"/>
                    <a:pt x="45564" y="15219"/>
                  </a:cubicBezTo>
                  <a:cubicBezTo>
                    <a:pt x="45533" y="15189"/>
                    <a:pt x="45502" y="15158"/>
                    <a:pt x="45441" y="15158"/>
                  </a:cubicBezTo>
                  <a:cubicBezTo>
                    <a:pt x="45410" y="15158"/>
                    <a:pt x="45379" y="15189"/>
                    <a:pt x="45348" y="15189"/>
                  </a:cubicBezTo>
                  <a:cubicBezTo>
                    <a:pt x="45225" y="15281"/>
                    <a:pt x="45102" y="15312"/>
                    <a:pt x="44978" y="15343"/>
                  </a:cubicBezTo>
                  <a:lnTo>
                    <a:pt x="43531" y="15343"/>
                  </a:lnTo>
                  <a:cubicBezTo>
                    <a:pt x="43531" y="15281"/>
                    <a:pt x="43592" y="15281"/>
                    <a:pt x="43623" y="15281"/>
                  </a:cubicBezTo>
                  <a:cubicBezTo>
                    <a:pt x="44208" y="15158"/>
                    <a:pt x="44763" y="15035"/>
                    <a:pt x="45317" y="14819"/>
                  </a:cubicBezTo>
                  <a:cubicBezTo>
                    <a:pt x="45502" y="14757"/>
                    <a:pt x="45687" y="14665"/>
                    <a:pt x="45872" y="14572"/>
                  </a:cubicBezTo>
                  <a:cubicBezTo>
                    <a:pt x="46180" y="14357"/>
                    <a:pt x="46272" y="13987"/>
                    <a:pt x="46088" y="13648"/>
                  </a:cubicBezTo>
                  <a:cubicBezTo>
                    <a:pt x="46088" y="13648"/>
                    <a:pt x="46088" y="13617"/>
                    <a:pt x="46057" y="13617"/>
                  </a:cubicBezTo>
                  <a:cubicBezTo>
                    <a:pt x="46057" y="13617"/>
                    <a:pt x="46026" y="13648"/>
                    <a:pt x="46026" y="13648"/>
                  </a:cubicBezTo>
                  <a:lnTo>
                    <a:pt x="46026" y="13679"/>
                  </a:lnTo>
                  <a:lnTo>
                    <a:pt x="45995" y="13679"/>
                  </a:lnTo>
                  <a:cubicBezTo>
                    <a:pt x="45995" y="13833"/>
                    <a:pt x="45995" y="13987"/>
                    <a:pt x="45995" y="14141"/>
                  </a:cubicBezTo>
                  <a:lnTo>
                    <a:pt x="45964" y="14172"/>
                  </a:lnTo>
                  <a:lnTo>
                    <a:pt x="45903" y="14141"/>
                  </a:lnTo>
                  <a:cubicBezTo>
                    <a:pt x="45810" y="14018"/>
                    <a:pt x="45841" y="13864"/>
                    <a:pt x="45841" y="13741"/>
                  </a:cubicBezTo>
                  <a:cubicBezTo>
                    <a:pt x="45872" y="13679"/>
                    <a:pt x="45964" y="13710"/>
                    <a:pt x="45995" y="13679"/>
                  </a:cubicBezTo>
                  <a:lnTo>
                    <a:pt x="45995" y="13648"/>
                  </a:lnTo>
                  <a:lnTo>
                    <a:pt x="46026" y="13648"/>
                  </a:lnTo>
                  <a:lnTo>
                    <a:pt x="46026" y="13617"/>
                  </a:lnTo>
                  <a:cubicBezTo>
                    <a:pt x="46026" y="13556"/>
                    <a:pt x="45964" y="13525"/>
                    <a:pt x="45934" y="13525"/>
                  </a:cubicBezTo>
                  <a:lnTo>
                    <a:pt x="45903" y="13525"/>
                  </a:lnTo>
                  <a:cubicBezTo>
                    <a:pt x="45810" y="13556"/>
                    <a:pt x="45687" y="13617"/>
                    <a:pt x="45595" y="13679"/>
                  </a:cubicBezTo>
                  <a:cubicBezTo>
                    <a:pt x="45287" y="13833"/>
                    <a:pt x="44978" y="13956"/>
                    <a:pt x="44670" y="14018"/>
                  </a:cubicBezTo>
                  <a:cubicBezTo>
                    <a:pt x="43993" y="14203"/>
                    <a:pt x="43284" y="14357"/>
                    <a:pt x="42606" y="14449"/>
                  </a:cubicBezTo>
                  <a:cubicBezTo>
                    <a:pt x="42144" y="14511"/>
                    <a:pt x="41713" y="14572"/>
                    <a:pt x="41251" y="14603"/>
                  </a:cubicBezTo>
                  <a:cubicBezTo>
                    <a:pt x="40666" y="14696"/>
                    <a:pt x="40080" y="14757"/>
                    <a:pt x="39495" y="14819"/>
                  </a:cubicBezTo>
                  <a:cubicBezTo>
                    <a:pt x="39402" y="14819"/>
                    <a:pt x="39279" y="14850"/>
                    <a:pt x="39156" y="14850"/>
                  </a:cubicBezTo>
                  <a:cubicBezTo>
                    <a:pt x="38971" y="14850"/>
                    <a:pt x="38786" y="14819"/>
                    <a:pt x="38601" y="14757"/>
                  </a:cubicBezTo>
                  <a:cubicBezTo>
                    <a:pt x="38324" y="14696"/>
                    <a:pt x="38078" y="14665"/>
                    <a:pt x="37800" y="14665"/>
                  </a:cubicBezTo>
                  <a:cubicBezTo>
                    <a:pt x="37616" y="14665"/>
                    <a:pt x="37431" y="14696"/>
                    <a:pt x="37215" y="14726"/>
                  </a:cubicBezTo>
                  <a:cubicBezTo>
                    <a:pt x="37184" y="14726"/>
                    <a:pt x="37123" y="14757"/>
                    <a:pt x="37061" y="14757"/>
                  </a:cubicBezTo>
                  <a:cubicBezTo>
                    <a:pt x="37030" y="14757"/>
                    <a:pt x="36969" y="14726"/>
                    <a:pt x="36938" y="14726"/>
                  </a:cubicBezTo>
                  <a:lnTo>
                    <a:pt x="36876" y="14603"/>
                  </a:lnTo>
                  <a:cubicBezTo>
                    <a:pt x="36784" y="14326"/>
                    <a:pt x="36599" y="14203"/>
                    <a:pt x="36322" y="14203"/>
                  </a:cubicBezTo>
                  <a:lnTo>
                    <a:pt x="35582" y="14203"/>
                  </a:lnTo>
                  <a:cubicBezTo>
                    <a:pt x="35521" y="14203"/>
                    <a:pt x="35490" y="14172"/>
                    <a:pt x="35459" y="14110"/>
                  </a:cubicBezTo>
                  <a:cubicBezTo>
                    <a:pt x="35459" y="13987"/>
                    <a:pt x="35459" y="13864"/>
                    <a:pt x="35398" y="13771"/>
                  </a:cubicBezTo>
                  <a:cubicBezTo>
                    <a:pt x="35367" y="13741"/>
                    <a:pt x="35398" y="13679"/>
                    <a:pt x="35398" y="13617"/>
                  </a:cubicBezTo>
                  <a:cubicBezTo>
                    <a:pt x="35521" y="13155"/>
                    <a:pt x="35706" y="12724"/>
                    <a:pt x="36106" y="12416"/>
                  </a:cubicBezTo>
                  <a:cubicBezTo>
                    <a:pt x="37061" y="11677"/>
                    <a:pt x="38016" y="10906"/>
                    <a:pt x="38940" y="10136"/>
                  </a:cubicBezTo>
                  <a:cubicBezTo>
                    <a:pt x="40142" y="9181"/>
                    <a:pt x="41343" y="8257"/>
                    <a:pt x="42545" y="7302"/>
                  </a:cubicBezTo>
                  <a:cubicBezTo>
                    <a:pt x="42699" y="7179"/>
                    <a:pt x="42853" y="7086"/>
                    <a:pt x="43038" y="7086"/>
                  </a:cubicBezTo>
                  <a:lnTo>
                    <a:pt x="43068" y="7086"/>
                  </a:lnTo>
                  <a:cubicBezTo>
                    <a:pt x="43346" y="7086"/>
                    <a:pt x="43623" y="7056"/>
                    <a:pt x="43900" y="7025"/>
                  </a:cubicBezTo>
                  <a:cubicBezTo>
                    <a:pt x="44701" y="6871"/>
                    <a:pt x="45441" y="6624"/>
                    <a:pt x="46180" y="6255"/>
                  </a:cubicBezTo>
                  <a:cubicBezTo>
                    <a:pt x="47166" y="5762"/>
                    <a:pt x="48028" y="5115"/>
                    <a:pt x="48737" y="4283"/>
                  </a:cubicBezTo>
                  <a:cubicBezTo>
                    <a:pt x="49107" y="3882"/>
                    <a:pt x="49384" y="3420"/>
                    <a:pt x="49569" y="2897"/>
                  </a:cubicBezTo>
                  <a:cubicBezTo>
                    <a:pt x="49815" y="2157"/>
                    <a:pt x="49754" y="1479"/>
                    <a:pt x="49230" y="894"/>
                  </a:cubicBezTo>
                  <a:cubicBezTo>
                    <a:pt x="48953" y="555"/>
                    <a:pt x="48583" y="340"/>
                    <a:pt x="48182" y="216"/>
                  </a:cubicBezTo>
                  <a:cubicBezTo>
                    <a:pt x="47782" y="62"/>
                    <a:pt x="47351" y="1"/>
                    <a:pt x="46950" y="1"/>
                  </a:cubicBezTo>
                  <a:close/>
                  <a:moveTo>
                    <a:pt x="38232" y="38848"/>
                  </a:moveTo>
                  <a:cubicBezTo>
                    <a:pt x="38293" y="38848"/>
                    <a:pt x="38324" y="38910"/>
                    <a:pt x="38386" y="38941"/>
                  </a:cubicBezTo>
                  <a:lnTo>
                    <a:pt x="38324" y="39002"/>
                  </a:lnTo>
                  <a:cubicBezTo>
                    <a:pt x="38263" y="39002"/>
                    <a:pt x="38170" y="38941"/>
                    <a:pt x="38170" y="38879"/>
                  </a:cubicBezTo>
                  <a:lnTo>
                    <a:pt x="38232" y="38848"/>
                  </a:lnTo>
                  <a:close/>
                  <a:moveTo>
                    <a:pt x="44670" y="38818"/>
                  </a:moveTo>
                  <a:cubicBezTo>
                    <a:pt x="44855" y="38848"/>
                    <a:pt x="44948" y="38910"/>
                    <a:pt x="45133" y="39095"/>
                  </a:cubicBezTo>
                  <a:cubicBezTo>
                    <a:pt x="45287" y="39218"/>
                    <a:pt x="45441" y="39341"/>
                    <a:pt x="45471" y="39526"/>
                  </a:cubicBezTo>
                  <a:lnTo>
                    <a:pt x="45441" y="39526"/>
                  </a:lnTo>
                  <a:cubicBezTo>
                    <a:pt x="45194" y="39311"/>
                    <a:pt x="44917" y="39064"/>
                    <a:pt x="44670" y="38818"/>
                  </a:cubicBezTo>
                  <a:close/>
                  <a:moveTo>
                    <a:pt x="45471" y="39557"/>
                  </a:moveTo>
                  <a:lnTo>
                    <a:pt x="45533" y="39588"/>
                  </a:lnTo>
                  <a:lnTo>
                    <a:pt x="45502" y="39649"/>
                  </a:lnTo>
                  <a:lnTo>
                    <a:pt x="45471" y="39619"/>
                  </a:lnTo>
                  <a:lnTo>
                    <a:pt x="45471" y="39557"/>
                  </a:lnTo>
                  <a:close/>
                  <a:moveTo>
                    <a:pt x="45656" y="40758"/>
                  </a:moveTo>
                  <a:lnTo>
                    <a:pt x="45687" y="40789"/>
                  </a:lnTo>
                  <a:lnTo>
                    <a:pt x="45687" y="40851"/>
                  </a:lnTo>
                  <a:cubicBezTo>
                    <a:pt x="45656" y="40851"/>
                    <a:pt x="45625" y="40820"/>
                    <a:pt x="45625" y="40789"/>
                  </a:cubicBezTo>
                  <a:lnTo>
                    <a:pt x="45656" y="40758"/>
                  </a:lnTo>
                  <a:close/>
                  <a:moveTo>
                    <a:pt x="38817" y="39619"/>
                  </a:moveTo>
                  <a:cubicBezTo>
                    <a:pt x="38910" y="39619"/>
                    <a:pt x="38940" y="39680"/>
                    <a:pt x="39002" y="39742"/>
                  </a:cubicBezTo>
                  <a:cubicBezTo>
                    <a:pt x="39248" y="40081"/>
                    <a:pt x="39526" y="40420"/>
                    <a:pt x="39526" y="40913"/>
                  </a:cubicBezTo>
                  <a:cubicBezTo>
                    <a:pt x="39433" y="40851"/>
                    <a:pt x="39402" y="40789"/>
                    <a:pt x="39372" y="40728"/>
                  </a:cubicBezTo>
                  <a:cubicBezTo>
                    <a:pt x="39156" y="40358"/>
                    <a:pt x="38971" y="40019"/>
                    <a:pt x="38755" y="39649"/>
                  </a:cubicBezTo>
                  <a:cubicBezTo>
                    <a:pt x="38786" y="39619"/>
                    <a:pt x="38786" y="39619"/>
                    <a:pt x="38817" y="39619"/>
                  </a:cubicBezTo>
                  <a:close/>
                  <a:moveTo>
                    <a:pt x="45718" y="40851"/>
                  </a:moveTo>
                  <a:lnTo>
                    <a:pt x="45749" y="40943"/>
                  </a:lnTo>
                  <a:lnTo>
                    <a:pt x="45749" y="41005"/>
                  </a:lnTo>
                  <a:lnTo>
                    <a:pt x="45718" y="40943"/>
                  </a:lnTo>
                  <a:lnTo>
                    <a:pt x="45718" y="40851"/>
                  </a:lnTo>
                  <a:close/>
                  <a:moveTo>
                    <a:pt x="45810" y="41221"/>
                  </a:moveTo>
                  <a:lnTo>
                    <a:pt x="45841" y="41282"/>
                  </a:lnTo>
                  <a:lnTo>
                    <a:pt x="45810" y="41344"/>
                  </a:lnTo>
                  <a:lnTo>
                    <a:pt x="45779" y="41282"/>
                  </a:lnTo>
                  <a:lnTo>
                    <a:pt x="45810" y="41221"/>
                  </a:lnTo>
                  <a:close/>
                  <a:moveTo>
                    <a:pt x="45903" y="41498"/>
                  </a:moveTo>
                  <a:lnTo>
                    <a:pt x="45934" y="41590"/>
                  </a:lnTo>
                  <a:lnTo>
                    <a:pt x="45903" y="41621"/>
                  </a:lnTo>
                  <a:lnTo>
                    <a:pt x="45872" y="41621"/>
                  </a:lnTo>
                  <a:lnTo>
                    <a:pt x="45872" y="41529"/>
                  </a:lnTo>
                  <a:lnTo>
                    <a:pt x="45903" y="41498"/>
                  </a:lnTo>
                  <a:close/>
                  <a:moveTo>
                    <a:pt x="33025" y="41097"/>
                  </a:moveTo>
                  <a:cubicBezTo>
                    <a:pt x="33025" y="41097"/>
                    <a:pt x="33056" y="41097"/>
                    <a:pt x="33087" y="41128"/>
                  </a:cubicBezTo>
                  <a:cubicBezTo>
                    <a:pt x="33179" y="41128"/>
                    <a:pt x="33272" y="41159"/>
                    <a:pt x="33272" y="41282"/>
                  </a:cubicBezTo>
                  <a:cubicBezTo>
                    <a:pt x="33272" y="41344"/>
                    <a:pt x="33303" y="41405"/>
                    <a:pt x="33333" y="41498"/>
                  </a:cubicBezTo>
                  <a:cubicBezTo>
                    <a:pt x="33364" y="41744"/>
                    <a:pt x="33333" y="41806"/>
                    <a:pt x="33241" y="41806"/>
                  </a:cubicBezTo>
                  <a:cubicBezTo>
                    <a:pt x="33179" y="41806"/>
                    <a:pt x="33149" y="41806"/>
                    <a:pt x="33087" y="41775"/>
                  </a:cubicBezTo>
                  <a:lnTo>
                    <a:pt x="32841" y="41775"/>
                  </a:lnTo>
                  <a:cubicBezTo>
                    <a:pt x="32779" y="41744"/>
                    <a:pt x="32717" y="41714"/>
                    <a:pt x="32748" y="41652"/>
                  </a:cubicBezTo>
                  <a:cubicBezTo>
                    <a:pt x="32779" y="41529"/>
                    <a:pt x="32779" y="41436"/>
                    <a:pt x="32717" y="41344"/>
                  </a:cubicBezTo>
                  <a:cubicBezTo>
                    <a:pt x="32656" y="41282"/>
                    <a:pt x="32686" y="41251"/>
                    <a:pt x="32748" y="41190"/>
                  </a:cubicBezTo>
                  <a:cubicBezTo>
                    <a:pt x="32810" y="41128"/>
                    <a:pt x="32902" y="41097"/>
                    <a:pt x="33025" y="41097"/>
                  </a:cubicBezTo>
                  <a:close/>
                  <a:moveTo>
                    <a:pt x="45964" y="41837"/>
                  </a:moveTo>
                  <a:lnTo>
                    <a:pt x="45995" y="41898"/>
                  </a:lnTo>
                  <a:lnTo>
                    <a:pt x="45964" y="41929"/>
                  </a:lnTo>
                  <a:lnTo>
                    <a:pt x="45964" y="41898"/>
                  </a:lnTo>
                  <a:lnTo>
                    <a:pt x="45964" y="41837"/>
                  </a:lnTo>
                  <a:close/>
                  <a:moveTo>
                    <a:pt x="43839" y="39126"/>
                  </a:moveTo>
                  <a:cubicBezTo>
                    <a:pt x="44054" y="39126"/>
                    <a:pt x="44270" y="39187"/>
                    <a:pt x="44393" y="39249"/>
                  </a:cubicBezTo>
                  <a:cubicBezTo>
                    <a:pt x="44455" y="39311"/>
                    <a:pt x="44486" y="39372"/>
                    <a:pt x="44547" y="39434"/>
                  </a:cubicBezTo>
                  <a:cubicBezTo>
                    <a:pt x="44794" y="39803"/>
                    <a:pt x="44978" y="40204"/>
                    <a:pt x="45009" y="40666"/>
                  </a:cubicBezTo>
                  <a:cubicBezTo>
                    <a:pt x="45009" y="40820"/>
                    <a:pt x="45040" y="40943"/>
                    <a:pt x="45040" y="41128"/>
                  </a:cubicBezTo>
                  <a:cubicBezTo>
                    <a:pt x="45040" y="41282"/>
                    <a:pt x="45009" y="41467"/>
                    <a:pt x="45009" y="41621"/>
                  </a:cubicBezTo>
                  <a:cubicBezTo>
                    <a:pt x="45009" y="41775"/>
                    <a:pt x="44948" y="41929"/>
                    <a:pt x="44855" y="42052"/>
                  </a:cubicBezTo>
                  <a:cubicBezTo>
                    <a:pt x="44794" y="42145"/>
                    <a:pt x="44763" y="42206"/>
                    <a:pt x="44640" y="42206"/>
                  </a:cubicBezTo>
                  <a:cubicBezTo>
                    <a:pt x="44609" y="42206"/>
                    <a:pt x="44578" y="42206"/>
                    <a:pt x="44516" y="42176"/>
                  </a:cubicBezTo>
                  <a:cubicBezTo>
                    <a:pt x="44301" y="42083"/>
                    <a:pt x="44116" y="42022"/>
                    <a:pt x="43962" y="41837"/>
                  </a:cubicBezTo>
                  <a:cubicBezTo>
                    <a:pt x="43900" y="41775"/>
                    <a:pt x="43839" y="41744"/>
                    <a:pt x="43746" y="41683"/>
                  </a:cubicBezTo>
                  <a:cubicBezTo>
                    <a:pt x="43685" y="41621"/>
                    <a:pt x="43592" y="41559"/>
                    <a:pt x="43500" y="41498"/>
                  </a:cubicBezTo>
                  <a:cubicBezTo>
                    <a:pt x="43346" y="41313"/>
                    <a:pt x="43161" y="41097"/>
                    <a:pt x="42976" y="40913"/>
                  </a:cubicBezTo>
                  <a:cubicBezTo>
                    <a:pt x="42730" y="40666"/>
                    <a:pt x="42668" y="40327"/>
                    <a:pt x="42760" y="39988"/>
                  </a:cubicBezTo>
                  <a:cubicBezTo>
                    <a:pt x="42822" y="39680"/>
                    <a:pt x="43007" y="39465"/>
                    <a:pt x="43253" y="39280"/>
                  </a:cubicBezTo>
                  <a:cubicBezTo>
                    <a:pt x="43377" y="39187"/>
                    <a:pt x="43592" y="39126"/>
                    <a:pt x="43839" y="39126"/>
                  </a:cubicBezTo>
                  <a:close/>
                  <a:moveTo>
                    <a:pt x="32933" y="41929"/>
                  </a:moveTo>
                  <a:cubicBezTo>
                    <a:pt x="33149" y="41960"/>
                    <a:pt x="33364" y="41991"/>
                    <a:pt x="33580" y="42022"/>
                  </a:cubicBezTo>
                  <a:cubicBezTo>
                    <a:pt x="33672" y="42022"/>
                    <a:pt x="33734" y="42206"/>
                    <a:pt x="33703" y="42330"/>
                  </a:cubicBezTo>
                  <a:lnTo>
                    <a:pt x="33611" y="42360"/>
                  </a:lnTo>
                  <a:cubicBezTo>
                    <a:pt x="33457" y="42360"/>
                    <a:pt x="33333" y="42330"/>
                    <a:pt x="33210" y="42330"/>
                  </a:cubicBezTo>
                  <a:lnTo>
                    <a:pt x="32964" y="42330"/>
                  </a:lnTo>
                  <a:cubicBezTo>
                    <a:pt x="32902" y="42330"/>
                    <a:pt x="32779" y="42206"/>
                    <a:pt x="32779" y="42114"/>
                  </a:cubicBezTo>
                  <a:cubicBezTo>
                    <a:pt x="32748" y="42052"/>
                    <a:pt x="32810" y="42022"/>
                    <a:pt x="32841" y="41960"/>
                  </a:cubicBezTo>
                  <a:lnTo>
                    <a:pt x="32933" y="41929"/>
                  </a:lnTo>
                  <a:close/>
                  <a:moveTo>
                    <a:pt x="35829" y="39372"/>
                  </a:moveTo>
                  <a:cubicBezTo>
                    <a:pt x="35921" y="39372"/>
                    <a:pt x="36014" y="39465"/>
                    <a:pt x="36075" y="39619"/>
                  </a:cubicBezTo>
                  <a:cubicBezTo>
                    <a:pt x="36229" y="39927"/>
                    <a:pt x="36229" y="40235"/>
                    <a:pt x="36229" y="40543"/>
                  </a:cubicBezTo>
                  <a:cubicBezTo>
                    <a:pt x="36229" y="40666"/>
                    <a:pt x="36106" y="40789"/>
                    <a:pt x="36291" y="40882"/>
                  </a:cubicBezTo>
                  <a:lnTo>
                    <a:pt x="36322" y="40974"/>
                  </a:lnTo>
                  <a:cubicBezTo>
                    <a:pt x="36353" y="41806"/>
                    <a:pt x="36383" y="42638"/>
                    <a:pt x="36414" y="43470"/>
                  </a:cubicBezTo>
                  <a:lnTo>
                    <a:pt x="36383" y="43531"/>
                  </a:lnTo>
                  <a:lnTo>
                    <a:pt x="35706" y="43531"/>
                  </a:lnTo>
                  <a:cubicBezTo>
                    <a:pt x="35675" y="43531"/>
                    <a:pt x="35613" y="43531"/>
                    <a:pt x="35582" y="43562"/>
                  </a:cubicBezTo>
                  <a:lnTo>
                    <a:pt x="35428" y="43562"/>
                  </a:lnTo>
                  <a:cubicBezTo>
                    <a:pt x="35398" y="43562"/>
                    <a:pt x="35336" y="43562"/>
                    <a:pt x="35305" y="43531"/>
                  </a:cubicBezTo>
                  <a:cubicBezTo>
                    <a:pt x="35182" y="43408"/>
                    <a:pt x="35243" y="43223"/>
                    <a:pt x="35243" y="43069"/>
                  </a:cubicBezTo>
                  <a:cubicBezTo>
                    <a:pt x="35213" y="42484"/>
                    <a:pt x="35182" y="41868"/>
                    <a:pt x="35151" y="41282"/>
                  </a:cubicBezTo>
                  <a:cubicBezTo>
                    <a:pt x="35151" y="41128"/>
                    <a:pt x="35120" y="40974"/>
                    <a:pt x="35213" y="40820"/>
                  </a:cubicBezTo>
                  <a:cubicBezTo>
                    <a:pt x="35243" y="40789"/>
                    <a:pt x="35213" y="40728"/>
                    <a:pt x="35182" y="40697"/>
                  </a:cubicBezTo>
                  <a:cubicBezTo>
                    <a:pt x="35089" y="40358"/>
                    <a:pt x="35182" y="40050"/>
                    <a:pt x="35305" y="39773"/>
                  </a:cubicBezTo>
                  <a:cubicBezTo>
                    <a:pt x="35367" y="39619"/>
                    <a:pt x="35490" y="39526"/>
                    <a:pt x="35613" y="39465"/>
                  </a:cubicBezTo>
                  <a:cubicBezTo>
                    <a:pt x="35706" y="39403"/>
                    <a:pt x="35767" y="39372"/>
                    <a:pt x="35829" y="39372"/>
                  </a:cubicBezTo>
                  <a:close/>
                  <a:moveTo>
                    <a:pt x="37985" y="42052"/>
                  </a:moveTo>
                  <a:cubicBezTo>
                    <a:pt x="38047" y="42052"/>
                    <a:pt x="38109" y="42052"/>
                    <a:pt x="38232" y="42083"/>
                  </a:cubicBezTo>
                  <a:cubicBezTo>
                    <a:pt x="38355" y="42114"/>
                    <a:pt x="38478" y="42114"/>
                    <a:pt x="38601" y="42145"/>
                  </a:cubicBezTo>
                  <a:cubicBezTo>
                    <a:pt x="38540" y="42669"/>
                    <a:pt x="38417" y="43161"/>
                    <a:pt x="38293" y="43685"/>
                  </a:cubicBezTo>
                  <a:cubicBezTo>
                    <a:pt x="38201" y="43685"/>
                    <a:pt x="38170" y="43624"/>
                    <a:pt x="38139" y="43562"/>
                  </a:cubicBezTo>
                  <a:cubicBezTo>
                    <a:pt x="38016" y="43408"/>
                    <a:pt x="37893" y="43223"/>
                    <a:pt x="37770" y="43069"/>
                  </a:cubicBezTo>
                  <a:cubicBezTo>
                    <a:pt x="37677" y="42977"/>
                    <a:pt x="37677" y="42853"/>
                    <a:pt x="37708" y="42730"/>
                  </a:cubicBezTo>
                  <a:cubicBezTo>
                    <a:pt x="37739" y="42607"/>
                    <a:pt x="37770" y="42484"/>
                    <a:pt x="37770" y="42391"/>
                  </a:cubicBezTo>
                  <a:cubicBezTo>
                    <a:pt x="37831" y="42114"/>
                    <a:pt x="37862" y="42052"/>
                    <a:pt x="37985" y="42052"/>
                  </a:cubicBezTo>
                  <a:close/>
                  <a:moveTo>
                    <a:pt x="38725" y="43315"/>
                  </a:moveTo>
                  <a:cubicBezTo>
                    <a:pt x="38940" y="43408"/>
                    <a:pt x="39125" y="43377"/>
                    <a:pt x="39310" y="43408"/>
                  </a:cubicBezTo>
                  <a:cubicBezTo>
                    <a:pt x="39279" y="43562"/>
                    <a:pt x="39248" y="43747"/>
                    <a:pt x="39218" y="43901"/>
                  </a:cubicBezTo>
                  <a:lnTo>
                    <a:pt x="39187" y="43993"/>
                  </a:lnTo>
                  <a:lnTo>
                    <a:pt x="39156" y="43993"/>
                  </a:lnTo>
                  <a:cubicBezTo>
                    <a:pt x="39094" y="43993"/>
                    <a:pt x="39094" y="43932"/>
                    <a:pt x="39064" y="43901"/>
                  </a:cubicBezTo>
                  <a:cubicBezTo>
                    <a:pt x="38971" y="43716"/>
                    <a:pt x="38848" y="43562"/>
                    <a:pt x="38725" y="43315"/>
                  </a:cubicBezTo>
                  <a:close/>
                  <a:moveTo>
                    <a:pt x="36198" y="43716"/>
                  </a:moveTo>
                  <a:cubicBezTo>
                    <a:pt x="36322" y="43716"/>
                    <a:pt x="36414" y="43962"/>
                    <a:pt x="36353" y="44055"/>
                  </a:cubicBezTo>
                  <a:lnTo>
                    <a:pt x="36260" y="44086"/>
                  </a:lnTo>
                  <a:lnTo>
                    <a:pt x="35490" y="44086"/>
                  </a:lnTo>
                  <a:cubicBezTo>
                    <a:pt x="35305" y="44086"/>
                    <a:pt x="35305" y="44055"/>
                    <a:pt x="35305" y="43870"/>
                  </a:cubicBezTo>
                  <a:cubicBezTo>
                    <a:pt x="35305" y="43808"/>
                    <a:pt x="35336" y="43778"/>
                    <a:pt x="35398" y="43747"/>
                  </a:cubicBezTo>
                  <a:cubicBezTo>
                    <a:pt x="35582" y="43716"/>
                    <a:pt x="35767" y="43716"/>
                    <a:pt x="35921" y="43716"/>
                  </a:cubicBezTo>
                  <a:close/>
                  <a:moveTo>
                    <a:pt x="36198" y="44240"/>
                  </a:moveTo>
                  <a:cubicBezTo>
                    <a:pt x="36383" y="44270"/>
                    <a:pt x="36414" y="44301"/>
                    <a:pt x="36414" y="44455"/>
                  </a:cubicBezTo>
                  <a:cubicBezTo>
                    <a:pt x="36445" y="44640"/>
                    <a:pt x="36445" y="44825"/>
                    <a:pt x="36445" y="45041"/>
                  </a:cubicBezTo>
                  <a:cubicBezTo>
                    <a:pt x="36445" y="45133"/>
                    <a:pt x="36414" y="45164"/>
                    <a:pt x="36322" y="45164"/>
                  </a:cubicBezTo>
                  <a:lnTo>
                    <a:pt x="35921" y="45164"/>
                  </a:lnTo>
                  <a:cubicBezTo>
                    <a:pt x="35798" y="45164"/>
                    <a:pt x="35644" y="45133"/>
                    <a:pt x="35459" y="45133"/>
                  </a:cubicBezTo>
                  <a:cubicBezTo>
                    <a:pt x="35367" y="44979"/>
                    <a:pt x="35367" y="44794"/>
                    <a:pt x="35336" y="44640"/>
                  </a:cubicBezTo>
                  <a:cubicBezTo>
                    <a:pt x="35243" y="44301"/>
                    <a:pt x="35274" y="44270"/>
                    <a:pt x="35613" y="44240"/>
                  </a:cubicBezTo>
                  <a:close/>
                  <a:moveTo>
                    <a:pt x="35952" y="45318"/>
                  </a:moveTo>
                  <a:cubicBezTo>
                    <a:pt x="36075" y="45318"/>
                    <a:pt x="36198" y="45318"/>
                    <a:pt x="36322" y="45349"/>
                  </a:cubicBezTo>
                  <a:lnTo>
                    <a:pt x="36383" y="45410"/>
                  </a:lnTo>
                  <a:lnTo>
                    <a:pt x="36353" y="45472"/>
                  </a:lnTo>
                  <a:lnTo>
                    <a:pt x="35552" y="45472"/>
                  </a:lnTo>
                  <a:lnTo>
                    <a:pt x="35521" y="45410"/>
                  </a:lnTo>
                  <a:lnTo>
                    <a:pt x="35552" y="45349"/>
                  </a:lnTo>
                  <a:cubicBezTo>
                    <a:pt x="35675" y="45318"/>
                    <a:pt x="35798" y="45318"/>
                    <a:pt x="35952" y="45318"/>
                  </a:cubicBezTo>
                  <a:close/>
                  <a:moveTo>
                    <a:pt x="38047" y="45410"/>
                  </a:moveTo>
                  <a:lnTo>
                    <a:pt x="38078" y="45472"/>
                  </a:lnTo>
                  <a:lnTo>
                    <a:pt x="38016" y="45441"/>
                  </a:lnTo>
                  <a:lnTo>
                    <a:pt x="37985" y="45441"/>
                  </a:lnTo>
                  <a:lnTo>
                    <a:pt x="38047" y="45410"/>
                  </a:lnTo>
                  <a:close/>
                  <a:moveTo>
                    <a:pt x="36938" y="41405"/>
                  </a:moveTo>
                  <a:cubicBezTo>
                    <a:pt x="37400" y="41529"/>
                    <a:pt x="37616" y="41775"/>
                    <a:pt x="37554" y="42237"/>
                  </a:cubicBezTo>
                  <a:cubicBezTo>
                    <a:pt x="37523" y="42638"/>
                    <a:pt x="37431" y="43069"/>
                    <a:pt x="37369" y="43470"/>
                  </a:cubicBezTo>
                  <a:cubicBezTo>
                    <a:pt x="37277" y="44086"/>
                    <a:pt x="37184" y="44671"/>
                    <a:pt x="37061" y="45256"/>
                  </a:cubicBezTo>
                  <a:lnTo>
                    <a:pt x="37061" y="45380"/>
                  </a:lnTo>
                  <a:cubicBezTo>
                    <a:pt x="37030" y="45472"/>
                    <a:pt x="36969" y="45534"/>
                    <a:pt x="36876" y="45534"/>
                  </a:cubicBezTo>
                  <a:cubicBezTo>
                    <a:pt x="36845" y="45534"/>
                    <a:pt x="36784" y="45534"/>
                    <a:pt x="36753" y="45503"/>
                  </a:cubicBezTo>
                  <a:lnTo>
                    <a:pt x="36691" y="45410"/>
                  </a:lnTo>
                  <a:cubicBezTo>
                    <a:pt x="36753" y="45226"/>
                    <a:pt x="36722" y="45010"/>
                    <a:pt x="36722" y="44825"/>
                  </a:cubicBezTo>
                  <a:cubicBezTo>
                    <a:pt x="36661" y="44270"/>
                    <a:pt x="36784" y="43747"/>
                    <a:pt x="36876" y="43192"/>
                  </a:cubicBezTo>
                  <a:cubicBezTo>
                    <a:pt x="36938" y="42853"/>
                    <a:pt x="36999" y="42514"/>
                    <a:pt x="37061" y="42176"/>
                  </a:cubicBezTo>
                  <a:cubicBezTo>
                    <a:pt x="37092" y="41929"/>
                    <a:pt x="37092" y="41683"/>
                    <a:pt x="36845" y="41529"/>
                  </a:cubicBezTo>
                  <a:cubicBezTo>
                    <a:pt x="36815" y="41498"/>
                    <a:pt x="36784" y="41467"/>
                    <a:pt x="36815" y="41405"/>
                  </a:cubicBezTo>
                  <a:close/>
                  <a:moveTo>
                    <a:pt x="38201" y="45472"/>
                  </a:moveTo>
                  <a:lnTo>
                    <a:pt x="38232" y="45534"/>
                  </a:lnTo>
                  <a:lnTo>
                    <a:pt x="38170" y="45534"/>
                  </a:lnTo>
                  <a:lnTo>
                    <a:pt x="38109" y="45472"/>
                  </a:lnTo>
                  <a:close/>
                  <a:moveTo>
                    <a:pt x="37800" y="45718"/>
                  </a:moveTo>
                  <a:lnTo>
                    <a:pt x="37831" y="45780"/>
                  </a:lnTo>
                  <a:lnTo>
                    <a:pt x="37831" y="45780"/>
                  </a:lnTo>
                  <a:lnTo>
                    <a:pt x="37770" y="45749"/>
                  </a:lnTo>
                  <a:lnTo>
                    <a:pt x="37739" y="45749"/>
                  </a:lnTo>
                  <a:lnTo>
                    <a:pt x="37800" y="45718"/>
                  </a:lnTo>
                  <a:close/>
                  <a:moveTo>
                    <a:pt x="37862" y="45780"/>
                  </a:moveTo>
                  <a:lnTo>
                    <a:pt x="37862" y="45780"/>
                  </a:lnTo>
                  <a:cubicBezTo>
                    <a:pt x="37924" y="45811"/>
                    <a:pt x="38016" y="45780"/>
                    <a:pt x="38078" y="45842"/>
                  </a:cubicBezTo>
                  <a:cubicBezTo>
                    <a:pt x="37985" y="45842"/>
                    <a:pt x="37924" y="45842"/>
                    <a:pt x="37862" y="45780"/>
                  </a:cubicBezTo>
                  <a:close/>
                  <a:moveTo>
                    <a:pt x="38078" y="45842"/>
                  </a:moveTo>
                  <a:lnTo>
                    <a:pt x="38078" y="45842"/>
                  </a:lnTo>
                  <a:cubicBezTo>
                    <a:pt x="38139" y="45872"/>
                    <a:pt x="38201" y="45872"/>
                    <a:pt x="38232" y="45903"/>
                  </a:cubicBezTo>
                  <a:cubicBezTo>
                    <a:pt x="38170" y="45903"/>
                    <a:pt x="38109" y="45903"/>
                    <a:pt x="38078" y="45842"/>
                  </a:cubicBezTo>
                  <a:close/>
                  <a:moveTo>
                    <a:pt x="33241" y="40173"/>
                  </a:moveTo>
                  <a:cubicBezTo>
                    <a:pt x="33364" y="40173"/>
                    <a:pt x="33487" y="40204"/>
                    <a:pt x="33642" y="40266"/>
                  </a:cubicBezTo>
                  <a:cubicBezTo>
                    <a:pt x="34011" y="40389"/>
                    <a:pt x="34288" y="40697"/>
                    <a:pt x="34381" y="41097"/>
                  </a:cubicBezTo>
                  <a:cubicBezTo>
                    <a:pt x="34504" y="41559"/>
                    <a:pt x="34597" y="42022"/>
                    <a:pt x="34689" y="42484"/>
                  </a:cubicBezTo>
                  <a:cubicBezTo>
                    <a:pt x="34874" y="43439"/>
                    <a:pt x="35089" y="44363"/>
                    <a:pt x="35274" y="45318"/>
                  </a:cubicBezTo>
                  <a:cubicBezTo>
                    <a:pt x="35305" y="45472"/>
                    <a:pt x="35336" y="45657"/>
                    <a:pt x="35274" y="45842"/>
                  </a:cubicBezTo>
                  <a:cubicBezTo>
                    <a:pt x="35243" y="45872"/>
                    <a:pt x="35243" y="45934"/>
                    <a:pt x="35182" y="45934"/>
                  </a:cubicBezTo>
                  <a:cubicBezTo>
                    <a:pt x="35182" y="45934"/>
                    <a:pt x="35182" y="45934"/>
                    <a:pt x="35151" y="45903"/>
                  </a:cubicBezTo>
                  <a:lnTo>
                    <a:pt x="35059" y="45872"/>
                  </a:lnTo>
                  <a:cubicBezTo>
                    <a:pt x="34997" y="45780"/>
                    <a:pt x="34997" y="45657"/>
                    <a:pt x="34966" y="45534"/>
                  </a:cubicBezTo>
                  <a:cubicBezTo>
                    <a:pt x="34751" y="44702"/>
                    <a:pt x="34566" y="43839"/>
                    <a:pt x="34381" y="43007"/>
                  </a:cubicBezTo>
                  <a:cubicBezTo>
                    <a:pt x="34288" y="42545"/>
                    <a:pt x="34165" y="42083"/>
                    <a:pt x="34073" y="41621"/>
                  </a:cubicBezTo>
                  <a:cubicBezTo>
                    <a:pt x="33980" y="41097"/>
                    <a:pt x="33703" y="40758"/>
                    <a:pt x="33241" y="40543"/>
                  </a:cubicBezTo>
                  <a:cubicBezTo>
                    <a:pt x="33087" y="40481"/>
                    <a:pt x="32933" y="40450"/>
                    <a:pt x="32810" y="40358"/>
                  </a:cubicBezTo>
                  <a:cubicBezTo>
                    <a:pt x="32964" y="40204"/>
                    <a:pt x="33087" y="40173"/>
                    <a:pt x="33241" y="40173"/>
                  </a:cubicBezTo>
                  <a:close/>
                  <a:moveTo>
                    <a:pt x="38263" y="45934"/>
                  </a:moveTo>
                  <a:cubicBezTo>
                    <a:pt x="38324" y="45934"/>
                    <a:pt x="38417" y="45965"/>
                    <a:pt x="38509" y="46027"/>
                  </a:cubicBezTo>
                  <a:cubicBezTo>
                    <a:pt x="38417" y="45996"/>
                    <a:pt x="38324" y="45996"/>
                    <a:pt x="38263" y="45934"/>
                  </a:cubicBezTo>
                  <a:close/>
                  <a:moveTo>
                    <a:pt x="48028" y="44979"/>
                  </a:moveTo>
                  <a:cubicBezTo>
                    <a:pt x="48090" y="45041"/>
                    <a:pt x="48182" y="45102"/>
                    <a:pt x="48244" y="45164"/>
                  </a:cubicBezTo>
                  <a:cubicBezTo>
                    <a:pt x="48460" y="45318"/>
                    <a:pt x="48583" y="45534"/>
                    <a:pt x="48552" y="45811"/>
                  </a:cubicBezTo>
                  <a:cubicBezTo>
                    <a:pt x="48552" y="46027"/>
                    <a:pt x="48490" y="46242"/>
                    <a:pt x="48367" y="46458"/>
                  </a:cubicBezTo>
                  <a:cubicBezTo>
                    <a:pt x="48306" y="46396"/>
                    <a:pt x="48306" y="46304"/>
                    <a:pt x="48275" y="46273"/>
                  </a:cubicBezTo>
                  <a:cubicBezTo>
                    <a:pt x="48182" y="45903"/>
                    <a:pt x="48090" y="45564"/>
                    <a:pt x="48028" y="45226"/>
                  </a:cubicBezTo>
                  <a:cubicBezTo>
                    <a:pt x="47998" y="45164"/>
                    <a:pt x="47936" y="45071"/>
                    <a:pt x="48028" y="44979"/>
                  </a:cubicBezTo>
                  <a:close/>
                  <a:moveTo>
                    <a:pt x="46026" y="42114"/>
                  </a:moveTo>
                  <a:cubicBezTo>
                    <a:pt x="46211" y="42484"/>
                    <a:pt x="46242" y="42884"/>
                    <a:pt x="46303" y="43254"/>
                  </a:cubicBezTo>
                  <a:cubicBezTo>
                    <a:pt x="46457" y="43901"/>
                    <a:pt x="46519" y="44579"/>
                    <a:pt x="46611" y="45256"/>
                  </a:cubicBezTo>
                  <a:cubicBezTo>
                    <a:pt x="46673" y="45688"/>
                    <a:pt x="46704" y="46119"/>
                    <a:pt x="46765" y="46550"/>
                  </a:cubicBezTo>
                  <a:cubicBezTo>
                    <a:pt x="46765" y="46673"/>
                    <a:pt x="46765" y="46827"/>
                    <a:pt x="46734" y="46951"/>
                  </a:cubicBezTo>
                  <a:cubicBezTo>
                    <a:pt x="46704" y="47012"/>
                    <a:pt x="46673" y="47043"/>
                    <a:pt x="46611" y="47043"/>
                  </a:cubicBezTo>
                  <a:lnTo>
                    <a:pt x="46550" y="47043"/>
                  </a:lnTo>
                  <a:cubicBezTo>
                    <a:pt x="46550" y="46982"/>
                    <a:pt x="46550" y="46920"/>
                    <a:pt x="46550" y="46889"/>
                  </a:cubicBezTo>
                  <a:cubicBezTo>
                    <a:pt x="46642" y="46581"/>
                    <a:pt x="46611" y="46242"/>
                    <a:pt x="46580" y="45934"/>
                  </a:cubicBezTo>
                  <a:cubicBezTo>
                    <a:pt x="46550" y="45564"/>
                    <a:pt x="46519" y="45164"/>
                    <a:pt x="46457" y="44794"/>
                  </a:cubicBezTo>
                  <a:cubicBezTo>
                    <a:pt x="46426" y="44394"/>
                    <a:pt x="46334" y="43993"/>
                    <a:pt x="46272" y="43593"/>
                  </a:cubicBezTo>
                  <a:cubicBezTo>
                    <a:pt x="46180" y="43131"/>
                    <a:pt x="46088" y="42669"/>
                    <a:pt x="46026" y="42237"/>
                  </a:cubicBezTo>
                  <a:cubicBezTo>
                    <a:pt x="45995" y="42206"/>
                    <a:pt x="46026" y="42176"/>
                    <a:pt x="46026" y="42114"/>
                  </a:cubicBezTo>
                  <a:close/>
                  <a:moveTo>
                    <a:pt x="30746" y="47228"/>
                  </a:moveTo>
                  <a:cubicBezTo>
                    <a:pt x="30653" y="47351"/>
                    <a:pt x="30499" y="47382"/>
                    <a:pt x="30345" y="47413"/>
                  </a:cubicBezTo>
                  <a:cubicBezTo>
                    <a:pt x="30468" y="47320"/>
                    <a:pt x="30561" y="47228"/>
                    <a:pt x="30715" y="47228"/>
                  </a:cubicBezTo>
                  <a:close/>
                  <a:moveTo>
                    <a:pt x="47505" y="46242"/>
                  </a:moveTo>
                  <a:cubicBezTo>
                    <a:pt x="47690" y="46643"/>
                    <a:pt x="47720" y="47043"/>
                    <a:pt x="47844" y="47413"/>
                  </a:cubicBezTo>
                  <a:cubicBezTo>
                    <a:pt x="47782" y="47444"/>
                    <a:pt x="47751" y="47474"/>
                    <a:pt x="47751" y="47474"/>
                  </a:cubicBezTo>
                  <a:cubicBezTo>
                    <a:pt x="47443" y="47382"/>
                    <a:pt x="47166" y="47320"/>
                    <a:pt x="46858" y="47228"/>
                  </a:cubicBezTo>
                  <a:cubicBezTo>
                    <a:pt x="47166" y="46951"/>
                    <a:pt x="47412" y="46673"/>
                    <a:pt x="47505" y="46242"/>
                  </a:cubicBezTo>
                  <a:close/>
                  <a:moveTo>
                    <a:pt x="32933" y="42699"/>
                  </a:moveTo>
                  <a:cubicBezTo>
                    <a:pt x="32995" y="42699"/>
                    <a:pt x="33056" y="42823"/>
                    <a:pt x="33118" y="42884"/>
                  </a:cubicBezTo>
                  <a:cubicBezTo>
                    <a:pt x="33179" y="42977"/>
                    <a:pt x="33272" y="43100"/>
                    <a:pt x="33364" y="43192"/>
                  </a:cubicBezTo>
                  <a:cubicBezTo>
                    <a:pt x="33487" y="43346"/>
                    <a:pt x="33580" y="43531"/>
                    <a:pt x="33580" y="43747"/>
                  </a:cubicBezTo>
                  <a:cubicBezTo>
                    <a:pt x="33580" y="44301"/>
                    <a:pt x="33611" y="44887"/>
                    <a:pt x="33611" y="45472"/>
                  </a:cubicBezTo>
                  <a:lnTo>
                    <a:pt x="33611" y="45595"/>
                  </a:lnTo>
                  <a:cubicBezTo>
                    <a:pt x="33611" y="45626"/>
                    <a:pt x="33580" y="45688"/>
                    <a:pt x="33518" y="45688"/>
                  </a:cubicBezTo>
                  <a:cubicBezTo>
                    <a:pt x="33333" y="45688"/>
                    <a:pt x="33241" y="45780"/>
                    <a:pt x="33210" y="45965"/>
                  </a:cubicBezTo>
                  <a:cubicBezTo>
                    <a:pt x="33179" y="45996"/>
                    <a:pt x="33149" y="46057"/>
                    <a:pt x="33087" y="46088"/>
                  </a:cubicBezTo>
                  <a:cubicBezTo>
                    <a:pt x="32779" y="46242"/>
                    <a:pt x="32686" y="46458"/>
                    <a:pt x="32779" y="46735"/>
                  </a:cubicBezTo>
                  <a:cubicBezTo>
                    <a:pt x="32810" y="46827"/>
                    <a:pt x="32810" y="46920"/>
                    <a:pt x="32748" y="46982"/>
                  </a:cubicBezTo>
                  <a:cubicBezTo>
                    <a:pt x="32686" y="47043"/>
                    <a:pt x="32686" y="47105"/>
                    <a:pt x="32686" y="47197"/>
                  </a:cubicBezTo>
                  <a:cubicBezTo>
                    <a:pt x="32656" y="47413"/>
                    <a:pt x="32656" y="47413"/>
                    <a:pt x="32409" y="47598"/>
                  </a:cubicBezTo>
                  <a:cubicBezTo>
                    <a:pt x="32286" y="47166"/>
                    <a:pt x="32163" y="46766"/>
                    <a:pt x="32040" y="46365"/>
                  </a:cubicBezTo>
                  <a:cubicBezTo>
                    <a:pt x="31978" y="46242"/>
                    <a:pt x="32009" y="46150"/>
                    <a:pt x="32101" y="46057"/>
                  </a:cubicBezTo>
                  <a:lnTo>
                    <a:pt x="32163" y="45965"/>
                  </a:lnTo>
                  <a:cubicBezTo>
                    <a:pt x="32255" y="45903"/>
                    <a:pt x="32286" y="45780"/>
                    <a:pt x="32224" y="45688"/>
                  </a:cubicBezTo>
                  <a:cubicBezTo>
                    <a:pt x="32070" y="45503"/>
                    <a:pt x="32163" y="45349"/>
                    <a:pt x="32286" y="45226"/>
                  </a:cubicBezTo>
                  <a:cubicBezTo>
                    <a:pt x="32440" y="45010"/>
                    <a:pt x="32594" y="44825"/>
                    <a:pt x="32748" y="44609"/>
                  </a:cubicBezTo>
                  <a:cubicBezTo>
                    <a:pt x="32841" y="44517"/>
                    <a:pt x="32871" y="44425"/>
                    <a:pt x="32779" y="44332"/>
                  </a:cubicBezTo>
                  <a:cubicBezTo>
                    <a:pt x="32717" y="44270"/>
                    <a:pt x="32717" y="44209"/>
                    <a:pt x="32748" y="44116"/>
                  </a:cubicBezTo>
                  <a:cubicBezTo>
                    <a:pt x="32779" y="44055"/>
                    <a:pt x="32779" y="43962"/>
                    <a:pt x="32717" y="43901"/>
                  </a:cubicBezTo>
                  <a:cubicBezTo>
                    <a:pt x="32686" y="43870"/>
                    <a:pt x="32656" y="43808"/>
                    <a:pt x="32717" y="43778"/>
                  </a:cubicBezTo>
                  <a:cubicBezTo>
                    <a:pt x="32748" y="43685"/>
                    <a:pt x="32779" y="43593"/>
                    <a:pt x="32717" y="43531"/>
                  </a:cubicBezTo>
                  <a:cubicBezTo>
                    <a:pt x="32686" y="43439"/>
                    <a:pt x="32686" y="43377"/>
                    <a:pt x="32717" y="43315"/>
                  </a:cubicBezTo>
                  <a:cubicBezTo>
                    <a:pt x="32779" y="43223"/>
                    <a:pt x="32810" y="43161"/>
                    <a:pt x="32748" y="43069"/>
                  </a:cubicBezTo>
                  <a:lnTo>
                    <a:pt x="32717" y="42977"/>
                  </a:lnTo>
                  <a:cubicBezTo>
                    <a:pt x="32779" y="42884"/>
                    <a:pt x="32810" y="42730"/>
                    <a:pt x="32871" y="42730"/>
                  </a:cubicBezTo>
                  <a:cubicBezTo>
                    <a:pt x="32902" y="42699"/>
                    <a:pt x="32902" y="42699"/>
                    <a:pt x="32933" y="42699"/>
                  </a:cubicBezTo>
                  <a:close/>
                  <a:moveTo>
                    <a:pt x="37492" y="47598"/>
                  </a:moveTo>
                  <a:lnTo>
                    <a:pt x="37554" y="47628"/>
                  </a:lnTo>
                  <a:cubicBezTo>
                    <a:pt x="37585" y="47659"/>
                    <a:pt x="37585" y="47721"/>
                    <a:pt x="37616" y="47752"/>
                  </a:cubicBezTo>
                  <a:lnTo>
                    <a:pt x="37554" y="47844"/>
                  </a:lnTo>
                  <a:lnTo>
                    <a:pt x="37462" y="47813"/>
                  </a:lnTo>
                  <a:lnTo>
                    <a:pt x="37462" y="47721"/>
                  </a:lnTo>
                  <a:lnTo>
                    <a:pt x="37462" y="47659"/>
                  </a:lnTo>
                  <a:lnTo>
                    <a:pt x="37492" y="47598"/>
                  </a:lnTo>
                  <a:close/>
                  <a:moveTo>
                    <a:pt x="48552" y="47690"/>
                  </a:moveTo>
                  <a:cubicBezTo>
                    <a:pt x="48614" y="47690"/>
                    <a:pt x="48645" y="47721"/>
                    <a:pt x="48645" y="47813"/>
                  </a:cubicBezTo>
                  <a:cubicBezTo>
                    <a:pt x="48614" y="47967"/>
                    <a:pt x="48614" y="48121"/>
                    <a:pt x="48614" y="48306"/>
                  </a:cubicBezTo>
                  <a:cubicBezTo>
                    <a:pt x="48460" y="48306"/>
                    <a:pt x="48367" y="48337"/>
                    <a:pt x="48275" y="48337"/>
                  </a:cubicBezTo>
                  <a:lnTo>
                    <a:pt x="48182" y="48337"/>
                  </a:lnTo>
                  <a:cubicBezTo>
                    <a:pt x="48152" y="48337"/>
                    <a:pt x="48121" y="48337"/>
                    <a:pt x="48090" y="48306"/>
                  </a:cubicBezTo>
                  <a:cubicBezTo>
                    <a:pt x="48059" y="48214"/>
                    <a:pt x="48028" y="48091"/>
                    <a:pt x="48121" y="47998"/>
                  </a:cubicBezTo>
                  <a:cubicBezTo>
                    <a:pt x="48213" y="47937"/>
                    <a:pt x="48244" y="47875"/>
                    <a:pt x="48275" y="47783"/>
                  </a:cubicBezTo>
                  <a:cubicBezTo>
                    <a:pt x="48306" y="47721"/>
                    <a:pt x="48367" y="47690"/>
                    <a:pt x="48398" y="47690"/>
                  </a:cubicBezTo>
                  <a:close/>
                  <a:moveTo>
                    <a:pt x="50863" y="47628"/>
                  </a:moveTo>
                  <a:cubicBezTo>
                    <a:pt x="50863" y="47906"/>
                    <a:pt x="50863" y="48183"/>
                    <a:pt x="50863" y="48460"/>
                  </a:cubicBezTo>
                  <a:cubicBezTo>
                    <a:pt x="50893" y="48491"/>
                    <a:pt x="50863" y="48522"/>
                    <a:pt x="50832" y="48522"/>
                  </a:cubicBezTo>
                  <a:lnTo>
                    <a:pt x="50801" y="48522"/>
                  </a:lnTo>
                  <a:lnTo>
                    <a:pt x="50770" y="48491"/>
                  </a:lnTo>
                  <a:cubicBezTo>
                    <a:pt x="50709" y="48214"/>
                    <a:pt x="50678" y="47967"/>
                    <a:pt x="50770" y="47690"/>
                  </a:cubicBezTo>
                  <a:cubicBezTo>
                    <a:pt x="50770" y="47659"/>
                    <a:pt x="50801" y="47659"/>
                    <a:pt x="50863" y="47628"/>
                  </a:cubicBezTo>
                  <a:close/>
                  <a:moveTo>
                    <a:pt x="49446" y="47474"/>
                  </a:moveTo>
                  <a:lnTo>
                    <a:pt x="49446" y="47474"/>
                  </a:lnTo>
                  <a:cubicBezTo>
                    <a:pt x="49415" y="47659"/>
                    <a:pt x="49415" y="47752"/>
                    <a:pt x="49384" y="47875"/>
                  </a:cubicBezTo>
                  <a:cubicBezTo>
                    <a:pt x="49384" y="47998"/>
                    <a:pt x="49261" y="48060"/>
                    <a:pt x="49291" y="48183"/>
                  </a:cubicBezTo>
                  <a:cubicBezTo>
                    <a:pt x="49291" y="48275"/>
                    <a:pt x="49291" y="48399"/>
                    <a:pt x="49291" y="48522"/>
                  </a:cubicBezTo>
                  <a:cubicBezTo>
                    <a:pt x="49137" y="48522"/>
                    <a:pt x="49014" y="48553"/>
                    <a:pt x="48922" y="48553"/>
                  </a:cubicBezTo>
                  <a:cubicBezTo>
                    <a:pt x="48737" y="48553"/>
                    <a:pt x="48768" y="48460"/>
                    <a:pt x="48768" y="48091"/>
                  </a:cubicBezTo>
                  <a:cubicBezTo>
                    <a:pt x="48768" y="47998"/>
                    <a:pt x="48768" y="47937"/>
                    <a:pt x="48799" y="47844"/>
                  </a:cubicBezTo>
                  <a:cubicBezTo>
                    <a:pt x="48799" y="47752"/>
                    <a:pt x="48860" y="47690"/>
                    <a:pt x="48983" y="47690"/>
                  </a:cubicBezTo>
                  <a:lnTo>
                    <a:pt x="49107" y="47690"/>
                  </a:lnTo>
                  <a:cubicBezTo>
                    <a:pt x="49230" y="47690"/>
                    <a:pt x="49353" y="47628"/>
                    <a:pt x="49446" y="47474"/>
                  </a:cubicBezTo>
                  <a:close/>
                  <a:moveTo>
                    <a:pt x="49692" y="47844"/>
                  </a:moveTo>
                  <a:cubicBezTo>
                    <a:pt x="49815" y="47937"/>
                    <a:pt x="49938" y="48029"/>
                    <a:pt x="49877" y="48214"/>
                  </a:cubicBezTo>
                  <a:cubicBezTo>
                    <a:pt x="49846" y="48399"/>
                    <a:pt x="49877" y="48399"/>
                    <a:pt x="49754" y="48614"/>
                  </a:cubicBezTo>
                  <a:cubicBezTo>
                    <a:pt x="49692" y="48491"/>
                    <a:pt x="49723" y="48337"/>
                    <a:pt x="49600" y="48245"/>
                  </a:cubicBezTo>
                  <a:cubicBezTo>
                    <a:pt x="49507" y="48152"/>
                    <a:pt x="49569" y="47998"/>
                    <a:pt x="49600" y="47875"/>
                  </a:cubicBezTo>
                  <a:lnTo>
                    <a:pt x="49692" y="47844"/>
                  </a:lnTo>
                  <a:close/>
                  <a:moveTo>
                    <a:pt x="51263" y="47906"/>
                  </a:moveTo>
                  <a:lnTo>
                    <a:pt x="51294" y="47967"/>
                  </a:lnTo>
                  <a:cubicBezTo>
                    <a:pt x="51325" y="48091"/>
                    <a:pt x="51325" y="48245"/>
                    <a:pt x="51325" y="48368"/>
                  </a:cubicBezTo>
                  <a:cubicBezTo>
                    <a:pt x="51325" y="48460"/>
                    <a:pt x="51356" y="48553"/>
                    <a:pt x="51294" y="48645"/>
                  </a:cubicBezTo>
                  <a:cubicBezTo>
                    <a:pt x="51202" y="48553"/>
                    <a:pt x="51202" y="48429"/>
                    <a:pt x="51202" y="48337"/>
                  </a:cubicBezTo>
                  <a:cubicBezTo>
                    <a:pt x="51171" y="48214"/>
                    <a:pt x="51171" y="48060"/>
                    <a:pt x="51202" y="47937"/>
                  </a:cubicBezTo>
                  <a:lnTo>
                    <a:pt x="51263" y="47906"/>
                  </a:lnTo>
                  <a:close/>
                  <a:moveTo>
                    <a:pt x="45595" y="47074"/>
                  </a:moveTo>
                  <a:cubicBezTo>
                    <a:pt x="45749" y="47105"/>
                    <a:pt x="45903" y="47166"/>
                    <a:pt x="46026" y="47320"/>
                  </a:cubicBezTo>
                  <a:cubicBezTo>
                    <a:pt x="46272" y="47567"/>
                    <a:pt x="46303" y="47967"/>
                    <a:pt x="46149" y="48306"/>
                  </a:cubicBezTo>
                  <a:cubicBezTo>
                    <a:pt x="46088" y="48460"/>
                    <a:pt x="45995" y="48583"/>
                    <a:pt x="45841" y="48676"/>
                  </a:cubicBezTo>
                  <a:cubicBezTo>
                    <a:pt x="45749" y="48707"/>
                    <a:pt x="45656" y="48799"/>
                    <a:pt x="45533" y="48799"/>
                  </a:cubicBezTo>
                  <a:cubicBezTo>
                    <a:pt x="45502" y="48799"/>
                    <a:pt x="45471" y="48768"/>
                    <a:pt x="45441" y="48768"/>
                  </a:cubicBezTo>
                  <a:cubicBezTo>
                    <a:pt x="45441" y="48676"/>
                    <a:pt x="45502" y="48676"/>
                    <a:pt x="45533" y="48645"/>
                  </a:cubicBezTo>
                  <a:cubicBezTo>
                    <a:pt x="45749" y="48614"/>
                    <a:pt x="45872" y="48460"/>
                    <a:pt x="45995" y="48306"/>
                  </a:cubicBezTo>
                  <a:cubicBezTo>
                    <a:pt x="46180" y="48091"/>
                    <a:pt x="46149" y="47659"/>
                    <a:pt x="45934" y="47444"/>
                  </a:cubicBezTo>
                  <a:cubicBezTo>
                    <a:pt x="45749" y="47259"/>
                    <a:pt x="45687" y="47228"/>
                    <a:pt x="45379" y="47136"/>
                  </a:cubicBezTo>
                  <a:cubicBezTo>
                    <a:pt x="45502" y="47074"/>
                    <a:pt x="45533" y="47074"/>
                    <a:pt x="45564" y="47074"/>
                  </a:cubicBezTo>
                  <a:close/>
                  <a:moveTo>
                    <a:pt x="55268" y="48491"/>
                  </a:moveTo>
                  <a:cubicBezTo>
                    <a:pt x="55330" y="48491"/>
                    <a:pt x="55391" y="48522"/>
                    <a:pt x="55453" y="48522"/>
                  </a:cubicBezTo>
                  <a:cubicBezTo>
                    <a:pt x="55514" y="48553"/>
                    <a:pt x="55576" y="48583"/>
                    <a:pt x="55638" y="48614"/>
                  </a:cubicBezTo>
                  <a:cubicBezTo>
                    <a:pt x="55730" y="48738"/>
                    <a:pt x="55699" y="48861"/>
                    <a:pt x="55576" y="48953"/>
                  </a:cubicBezTo>
                  <a:cubicBezTo>
                    <a:pt x="55453" y="48984"/>
                    <a:pt x="55360" y="49015"/>
                    <a:pt x="55268" y="49015"/>
                  </a:cubicBezTo>
                  <a:lnTo>
                    <a:pt x="55237" y="49015"/>
                  </a:lnTo>
                  <a:cubicBezTo>
                    <a:pt x="55083" y="49015"/>
                    <a:pt x="54929" y="48953"/>
                    <a:pt x="54775" y="48922"/>
                  </a:cubicBezTo>
                  <a:cubicBezTo>
                    <a:pt x="54714" y="48892"/>
                    <a:pt x="54683" y="48799"/>
                    <a:pt x="54744" y="48738"/>
                  </a:cubicBezTo>
                  <a:lnTo>
                    <a:pt x="54744" y="48707"/>
                  </a:lnTo>
                  <a:cubicBezTo>
                    <a:pt x="54898" y="48583"/>
                    <a:pt x="55083" y="48491"/>
                    <a:pt x="55268" y="48491"/>
                  </a:cubicBezTo>
                  <a:close/>
                  <a:moveTo>
                    <a:pt x="54097" y="48892"/>
                  </a:moveTo>
                  <a:lnTo>
                    <a:pt x="54159" y="48984"/>
                  </a:lnTo>
                  <a:lnTo>
                    <a:pt x="54097" y="49015"/>
                  </a:lnTo>
                  <a:lnTo>
                    <a:pt x="54005" y="49046"/>
                  </a:lnTo>
                  <a:cubicBezTo>
                    <a:pt x="53543" y="49076"/>
                    <a:pt x="53112" y="49107"/>
                    <a:pt x="52680" y="49169"/>
                  </a:cubicBezTo>
                  <a:lnTo>
                    <a:pt x="52649" y="49169"/>
                  </a:lnTo>
                  <a:cubicBezTo>
                    <a:pt x="52588" y="49169"/>
                    <a:pt x="52557" y="49138"/>
                    <a:pt x="52557" y="49076"/>
                  </a:cubicBezTo>
                  <a:cubicBezTo>
                    <a:pt x="52526" y="49015"/>
                    <a:pt x="52588" y="48953"/>
                    <a:pt x="52649" y="48953"/>
                  </a:cubicBezTo>
                  <a:lnTo>
                    <a:pt x="53420" y="48953"/>
                  </a:lnTo>
                  <a:lnTo>
                    <a:pt x="53420" y="48922"/>
                  </a:lnTo>
                  <a:cubicBezTo>
                    <a:pt x="53635" y="48922"/>
                    <a:pt x="53851" y="48892"/>
                    <a:pt x="54097" y="48892"/>
                  </a:cubicBezTo>
                  <a:close/>
                  <a:moveTo>
                    <a:pt x="47474" y="49908"/>
                  </a:moveTo>
                  <a:lnTo>
                    <a:pt x="47505" y="49970"/>
                  </a:lnTo>
                  <a:cubicBezTo>
                    <a:pt x="47505" y="50001"/>
                    <a:pt x="47505" y="50062"/>
                    <a:pt x="47443" y="50062"/>
                  </a:cubicBezTo>
                  <a:cubicBezTo>
                    <a:pt x="47412" y="50062"/>
                    <a:pt x="47412" y="50001"/>
                    <a:pt x="47412" y="49970"/>
                  </a:cubicBezTo>
                  <a:cubicBezTo>
                    <a:pt x="47412" y="49939"/>
                    <a:pt x="47412" y="49908"/>
                    <a:pt x="47443" y="49908"/>
                  </a:cubicBezTo>
                  <a:close/>
                  <a:moveTo>
                    <a:pt x="43068" y="49200"/>
                  </a:moveTo>
                  <a:cubicBezTo>
                    <a:pt x="43099" y="49200"/>
                    <a:pt x="43130" y="49230"/>
                    <a:pt x="43192" y="49230"/>
                  </a:cubicBezTo>
                  <a:cubicBezTo>
                    <a:pt x="43346" y="49261"/>
                    <a:pt x="43438" y="49261"/>
                    <a:pt x="43377" y="49477"/>
                  </a:cubicBezTo>
                  <a:cubicBezTo>
                    <a:pt x="43315" y="49631"/>
                    <a:pt x="43346" y="49785"/>
                    <a:pt x="43377" y="49970"/>
                  </a:cubicBezTo>
                  <a:cubicBezTo>
                    <a:pt x="43377" y="50062"/>
                    <a:pt x="43346" y="50093"/>
                    <a:pt x="43253" y="50093"/>
                  </a:cubicBezTo>
                  <a:lnTo>
                    <a:pt x="43161" y="50093"/>
                  </a:lnTo>
                  <a:cubicBezTo>
                    <a:pt x="42884" y="50093"/>
                    <a:pt x="42853" y="50031"/>
                    <a:pt x="42853" y="49662"/>
                  </a:cubicBezTo>
                  <a:cubicBezTo>
                    <a:pt x="42853" y="49600"/>
                    <a:pt x="42853" y="49539"/>
                    <a:pt x="42853" y="49477"/>
                  </a:cubicBezTo>
                  <a:cubicBezTo>
                    <a:pt x="42884" y="49292"/>
                    <a:pt x="42945" y="49200"/>
                    <a:pt x="43068" y="49200"/>
                  </a:cubicBezTo>
                  <a:close/>
                  <a:moveTo>
                    <a:pt x="39464" y="50555"/>
                  </a:moveTo>
                  <a:cubicBezTo>
                    <a:pt x="39526" y="50555"/>
                    <a:pt x="39526" y="50617"/>
                    <a:pt x="39556" y="50648"/>
                  </a:cubicBezTo>
                  <a:cubicBezTo>
                    <a:pt x="39556" y="50771"/>
                    <a:pt x="39495" y="50832"/>
                    <a:pt x="39402" y="50832"/>
                  </a:cubicBezTo>
                  <a:lnTo>
                    <a:pt x="39341" y="50832"/>
                  </a:lnTo>
                  <a:cubicBezTo>
                    <a:pt x="39187" y="50802"/>
                    <a:pt x="39033" y="50771"/>
                    <a:pt x="38848" y="50740"/>
                  </a:cubicBezTo>
                  <a:cubicBezTo>
                    <a:pt x="38848" y="50771"/>
                    <a:pt x="38817" y="50771"/>
                    <a:pt x="38817" y="50771"/>
                  </a:cubicBezTo>
                  <a:cubicBezTo>
                    <a:pt x="38725" y="50771"/>
                    <a:pt x="38632" y="50709"/>
                    <a:pt x="38509" y="50648"/>
                  </a:cubicBezTo>
                  <a:cubicBezTo>
                    <a:pt x="38601" y="50617"/>
                    <a:pt x="38663" y="50617"/>
                    <a:pt x="38725" y="50617"/>
                  </a:cubicBezTo>
                  <a:cubicBezTo>
                    <a:pt x="38786" y="50617"/>
                    <a:pt x="38817" y="50617"/>
                    <a:pt x="38848" y="50648"/>
                  </a:cubicBezTo>
                  <a:cubicBezTo>
                    <a:pt x="39064" y="50617"/>
                    <a:pt x="39248" y="50648"/>
                    <a:pt x="39464" y="50555"/>
                  </a:cubicBezTo>
                  <a:close/>
                  <a:moveTo>
                    <a:pt x="50924" y="49261"/>
                  </a:moveTo>
                  <a:lnTo>
                    <a:pt x="50924" y="49292"/>
                  </a:lnTo>
                  <a:cubicBezTo>
                    <a:pt x="50924" y="49354"/>
                    <a:pt x="50893" y="49384"/>
                    <a:pt x="50832" y="49384"/>
                  </a:cubicBezTo>
                  <a:cubicBezTo>
                    <a:pt x="50770" y="49477"/>
                    <a:pt x="50709" y="49539"/>
                    <a:pt x="50739" y="49631"/>
                  </a:cubicBezTo>
                  <a:cubicBezTo>
                    <a:pt x="50801" y="49877"/>
                    <a:pt x="50832" y="50124"/>
                    <a:pt x="50893" y="50401"/>
                  </a:cubicBezTo>
                  <a:cubicBezTo>
                    <a:pt x="50924" y="50555"/>
                    <a:pt x="50924" y="50555"/>
                    <a:pt x="50770" y="50617"/>
                  </a:cubicBezTo>
                  <a:cubicBezTo>
                    <a:pt x="50585" y="50740"/>
                    <a:pt x="50339" y="50802"/>
                    <a:pt x="50154" y="50863"/>
                  </a:cubicBezTo>
                  <a:cubicBezTo>
                    <a:pt x="50062" y="50771"/>
                    <a:pt x="50031" y="50648"/>
                    <a:pt x="50031" y="50555"/>
                  </a:cubicBezTo>
                  <a:cubicBezTo>
                    <a:pt x="49969" y="50401"/>
                    <a:pt x="49938" y="50216"/>
                    <a:pt x="49908" y="50031"/>
                  </a:cubicBezTo>
                  <a:cubicBezTo>
                    <a:pt x="49846" y="49877"/>
                    <a:pt x="49877" y="49847"/>
                    <a:pt x="49692" y="49847"/>
                  </a:cubicBezTo>
                  <a:lnTo>
                    <a:pt x="49661" y="49847"/>
                  </a:lnTo>
                  <a:cubicBezTo>
                    <a:pt x="49630" y="49847"/>
                    <a:pt x="49569" y="49847"/>
                    <a:pt x="49446" y="49816"/>
                  </a:cubicBezTo>
                  <a:cubicBezTo>
                    <a:pt x="49969" y="49723"/>
                    <a:pt x="50401" y="49600"/>
                    <a:pt x="50770" y="49354"/>
                  </a:cubicBezTo>
                  <a:cubicBezTo>
                    <a:pt x="50770" y="49292"/>
                    <a:pt x="50832" y="49292"/>
                    <a:pt x="50863" y="49261"/>
                  </a:cubicBezTo>
                  <a:close/>
                  <a:moveTo>
                    <a:pt x="50924" y="50925"/>
                  </a:moveTo>
                  <a:cubicBezTo>
                    <a:pt x="50986" y="50925"/>
                    <a:pt x="51017" y="50956"/>
                    <a:pt x="51017" y="50986"/>
                  </a:cubicBezTo>
                  <a:cubicBezTo>
                    <a:pt x="51017" y="51048"/>
                    <a:pt x="50986" y="51110"/>
                    <a:pt x="50955" y="51110"/>
                  </a:cubicBezTo>
                  <a:cubicBezTo>
                    <a:pt x="50739" y="51233"/>
                    <a:pt x="50524" y="51295"/>
                    <a:pt x="50308" y="51356"/>
                  </a:cubicBezTo>
                  <a:lnTo>
                    <a:pt x="50277" y="51356"/>
                  </a:lnTo>
                  <a:cubicBezTo>
                    <a:pt x="50246" y="51356"/>
                    <a:pt x="50216" y="51325"/>
                    <a:pt x="50185" y="51295"/>
                  </a:cubicBezTo>
                  <a:cubicBezTo>
                    <a:pt x="50185" y="51233"/>
                    <a:pt x="50185" y="51202"/>
                    <a:pt x="50246" y="51171"/>
                  </a:cubicBezTo>
                  <a:cubicBezTo>
                    <a:pt x="50462" y="51079"/>
                    <a:pt x="50678" y="51017"/>
                    <a:pt x="50924" y="50925"/>
                  </a:cubicBezTo>
                  <a:close/>
                  <a:moveTo>
                    <a:pt x="31177" y="46766"/>
                  </a:moveTo>
                  <a:cubicBezTo>
                    <a:pt x="31146" y="46951"/>
                    <a:pt x="31146" y="46951"/>
                    <a:pt x="30992" y="47074"/>
                  </a:cubicBezTo>
                  <a:cubicBezTo>
                    <a:pt x="30992" y="47136"/>
                    <a:pt x="30961" y="47166"/>
                    <a:pt x="30930" y="47166"/>
                  </a:cubicBezTo>
                  <a:lnTo>
                    <a:pt x="30930" y="47259"/>
                  </a:lnTo>
                  <a:lnTo>
                    <a:pt x="30961" y="47259"/>
                  </a:lnTo>
                  <a:cubicBezTo>
                    <a:pt x="31054" y="47259"/>
                    <a:pt x="31085" y="47136"/>
                    <a:pt x="31146" y="47105"/>
                  </a:cubicBezTo>
                  <a:lnTo>
                    <a:pt x="31300" y="47105"/>
                  </a:lnTo>
                  <a:cubicBezTo>
                    <a:pt x="31331" y="47228"/>
                    <a:pt x="31362" y="47351"/>
                    <a:pt x="31300" y="47444"/>
                  </a:cubicBezTo>
                  <a:cubicBezTo>
                    <a:pt x="31208" y="47598"/>
                    <a:pt x="31115" y="47721"/>
                    <a:pt x="31023" y="47875"/>
                  </a:cubicBezTo>
                  <a:cubicBezTo>
                    <a:pt x="30930" y="47998"/>
                    <a:pt x="30900" y="48121"/>
                    <a:pt x="30900" y="48275"/>
                  </a:cubicBezTo>
                  <a:cubicBezTo>
                    <a:pt x="31023" y="49015"/>
                    <a:pt x="31208" y="49785"/>
                    <a:pt x="31516" y="50463"/>
                  </a:cubicBezTo>
                  <a:cubicBezTo>
                    <a:pt x="31516" y="50524"/>
                    <a:pt x="31547" y="50555"/>
                    <a:pt x="31608" y="50555"/>
                  </a:cubicBezTo>
                  <a:cubicBezTo>
                    <a:pt x="31608" y="50555"/>
                    <a:pt x="31639" y="50524"/>
                    <a:pt x="31670" y="50524"/>
                  </a:cubicBezTo>
                  <a:cubicBezTo>
                    <a:pt x="31824" y="50401"/>
                    <a:pt x="32009" y="50247"/>
                    <a:pt x="32163" y="50124"/>
                  </a:cubicBezTo>
                  <a:cubicBezTo>
                    <a:pt x="32194" y="50093"/>
                    <a:pt x="32224" y="50093"/>
                    <a:pt x="32255" y="50093"/>
                  </a:cubicBezTo>
                  <a:cubicBezTo>
                    <a:pt x="32286" y="50093"/>
                    <a:pt x="32317" y="50093"/>
                    <a:pt x="32348" y="50124"/>
                  </a:cubicBezTo>
                  <a:cubicBezTo>
                    <a:pt x="32378" y="50155"/>
                    <a:pt x="32440" y="50185"/>
                    <a:pt x="32409" y="50247"/>
                  </a:cubicBezTo>
                  <a:lnTo>
                    <a:pt x="32378" y="50278"/>
                  </a:lnTo>
                  <a:cubicBezTo>
                    <a:pt x="32163" y="50617"/>
                    <a:pt x="31886" y="50956"/>
                    <a:pt x="31608" y="51264"/>
                  </a:cubicBezTo>
                  <a:cubicBezTo>
                    <a:pt x="31547" y="51325"/>
                    <a:pt x="31454" y="51356"/>
                    <a:pt x="31362" y="51418"/>
                  </a:cubicBezTo>
                  <a:cubicBezTo>
                    <a:pt x="31269" y="51479"/>
                    <a:pt x="31177" y="51572"/>
                    <a:pt x="31023" y="51572"/>
                  </a:cubicBezTo>
                  <a:cubicBezTo>
                    <a:pt x="30807" y="50802"/>
                    <a:pt x="30592" y="50062"/>
                    <a:pt x="30376" y="49292"/>
                  </a:cubicBezTo>
                  <a:cubicBezTo>
                    <a:pt x="30345" y="49230"/>
                    <a:pt x="30314" y="49138"/>
                    <a:pt x="30376" y="49076"/>
                  </a:cubicBezTo>
                  <a:cubicBezTo>
                    <a:pt x="30499" y="48984"/>
                    <a:pt x="30468" y="48892"/>
                    <a:pt x="30438" y="48768"/>
                  </a:cubicBezTo>
                  <a:cubicBezTo>
                    <a:pt x="30407" y="48676"/>
                    <a:pt x="30376" y="48553"/>
                    <a:pt x="30345" y="48460"/>
                  </a:cubicBezTo>
                  <a:cubicBezTo>
                    <a:pt x="30253" y="48275"/>
                    <a:pt x="30314" y="48091"/>
                    <a:pt x="30345" y="47906"/>
                  </a:cubicBezTo>
                  <a:cubicBezTo>
                    <a:pt x="30345" y="47844"/>
                    <a:pt x="30407" y="47783"/>
                    <a:pt x="30468" y="47752"/>
                  </a:cubicBezTo>
                  <a:cubicBezTo>
                    <a:pt x="30622" y="47628"/>
                    <a:pt x="30746" y="47474"/>
                    <a:pt x="30900" y="47351"/>
                  </a:cubicBezTo>
                  <a:lnTo>
                    <a:pt x="30930" y="47259"/>
                  </a:lnTo>
                  <a:cubicBezTo>
                    <a:pt x="30869" y="47228"/>
                    <a:pt x="30807" y="47228"/>
                    <a:pt x="30776" y="47228"/>
                  </a:cubicBezTo>
                  <a:cubicBezTo>
                    <a:pt x="30776" y="47166"/>
                    <a:pt x="30807" y="47166"/>
                    <a:pt x="30869" y="47166"/>
                  </a:cubicBezTo>
                  <a:lnTo>
                    <a:pt x="30930" y="47166"/>
                  </a:lnTo>
                  <a:cubicBezTo>
                    <a:pt x="30930" y="47105"/>
                    <a:pt x="30930" y="47074"/>
                    <a:pt x="30992" y="47074"/>
                  </a:cubicBezTo>
                  <a:cubicBezTo>
                    <a:pt x="30992" y="46951"/>
                    <a:pt x="31115" y="46920"/>
                    <a:pt x="31177" y="46766"/>
                  </a:cubicBezTo>
                  <a:close/>
                  <a:moveTo>
                    <a:pt x="50955" y="51387"/>
                  </a:moveTo>
                  <a:lnTo>
                    <a:pt x="51017" y="51418"/>
                  </a:lnTo>
                  <a:lnTo>
                    <a:pt x="50986" y="51479"/>
                  </a:lnTo>
                  <a:cubicBezTo>
                    <a:pt x="50832" y="51633"/>
                    <a:pt x="50678" y="51695"/>
                    <a:pt x="50462" y="51695"/>
                  </a:cubicBezTo>
                  <a:lnTo>
                    <a:pt x="50431" y="51695"/>
                  </a:lnTo>
                  <a:lnTo>
                    <a:pt x="50370" y="51664"/>
                  </a:lnTo>
                  <a:lnTo>
                    <a:pt x="50401" y="51603"/>
                  </a:lnTo>
                  <a:cubicBezTo>
                    <a:pt x="50585" y="51510"/>
                    <a:pt x="50770" y="51449"/>
                    <a:pt x="50955" y="51387"/>
                  </a:cubicBezTo>
                  <a:close/>
                  <a:moveTo>
                    <a:pt x="36599" y="45626"/>
                  </a:moveTo>
                  <a:cubicBezTo>
                    <a:pt x="36815" y="45657"/>
                    <a:pt x="36876" y="45718"/>
                    <a:pt x="36907" y="45934"/>
                  </a:cubicBezTo>
                  <a:cubicBezTo>
                    <a:pt x="36907" y="46027"/>
                    <a:pt x="36907" y="46119"/>
                    <a:pt x="36938" y="46242"/>
                  </a:cubicBezTo>
                  <a:cubicBezTo>
                    <a:pt x="36938" y="46704"/>
                    <a:pt x="36969" y="47166"/>
                    <a:pt x="36969" y="47628"/>
                  </a:cubicBezTo>
                  <a:cubicBezTo>
                    <a:pt x="36999" y="48306"/>
                    <a:pt x="36999" y="49015"/>
                    <a:pt x="36845" y="49723"/>
                  </a:cubicBezTo>
                  <a:cubicBezTo>
                    <a:pt x="36784" y="50001"/>
                    <a:pt x="36691" y="50278"/>
                    <a:pt x="36599" y="50555"/>
                  </a:cubicBezTo>
                  <a:cubicBezTo>
                    <a:pt x="36568" y="50586"/>
                    <a:pt x="36537" y="50648"/>
                    <a:pt x="36507" y="50648"/>
                  </a:cubicBezTo>
                  <a:lnTo>
                    <a:pt x="36476" y="50648"/>
                  </a:lnTo>
                  <a:lnTo>
                    <a:pt x="36414" y="50555"/>
                  </a:lnTo>
                  <a:cubicBezTo>
                    <a:pt x="36260" y="50031"/>
                    <a:pt x="36075" y="49477"/>
                    <a:pt x="35983" y="48922"/>
                  </a:cubicBezTo>
                  <a:cubicBezTo>
                    <a:pt x="35983" y="48830"/>
                    <a:pt x="35983" y="48707"/>
                    <a:pt x="35890" y="48645"/>
                  </a:cubicBezTo>
                  <a:lnTo>
                    <a:pt x="35860" y="48645"/>
                  </a:lnTo>
                  <a:cubicBezTo>
                    <a:pt x="35798" y="48645"/>
                    <a:pt x="35706" y="48768"/>
                    <a:pt x="35675" y="48922"/>
                  </a:cubicBezTo>
                  <a:cubicBezTo>
                    <a:pt x="35552" y="49384"/>
                    <a:pt x="35459" y="49847"/>
                    <a:pt x="35459" y="50339"/>
                  </a:cubicBezTo>
                  <a:cubicBezTo>
                    <a:pt x="35459" y="50678"/>
                    <a:pt x="35459" y="51017"/>
                    <a:pt x="35459" y="51356"/>
                  </a:cubicBezTo>
                  <a:cubicBezTo>
                    <a:pt x="35459" y="51510"/>
                    <a:pt x="35459" y="51633"/>
                    <a:pt x="35398" y="51787"/>
                  </a:cubicBezTo>
                  <a:cubicBezTo>
                    <a:pt x="35367" y="51818"/>
                    <a:pt x="35336" y="51849"/>
                    <a:pt x="35305" y="51849"/>
                  </a:cubicBezTo>
                  <a:cubicBezTo>
                    <a:pt x="35274" y="51849"/>
                    <a:pt x="35243" y="51818"/>
                    <a:pt x="35213" y="51787"/>
                  </a:cubicBezTo>
                  <a:cubicBezTo>
                    <a:pt x="35151" y="51695"/>
                    <a:pt x="35120" y="51603"/>
                    <a:pt x="35089" y="51510"/>
                  </a:cubicBezTo>
                  <a:cubicBezTo>
                    <a:pt x="35028" y="51264"/>
                    <a:pt x="34966" y="51017"/>
                    <a:pt x="34905" y="50771"/>
                  </a:cubicBezTo>
                  <a:cubicBezTo>
                    <a:pt x="34905" y="50678"/>
                    <a:pt x="34905" y="50617"/>
                    <a:pt x="34935" y="50555"/>
                  </a:cubicBezTo>
                  <a:cubicBezTo>
                    <a:pt x="35059" y="50278"/>
                    <a:pt x="34997" y="50031"/>
                    <a:pt x="34812" y="49785"/>
                  </a:cubicBezTo>
                  <a:cubicBezTo>
                    <a:pt x="34751" y="49754"/>
                    <a:pt x="34658" y="49754"/>
                    <a:pt x="34627" y="49662"/>
                  </a:cubicBezTo>
                  <a:cubicBezTo>
                    <a:pt x="34566" y="49415"/>
                    <a:pt x="34473" y="49138"/>
                    <a:pt x="34566" y="48830"/>
                  </a:cubicBezTo>
                  <a:cubicBezTo>
                    <a:pt x="34597" y="48738"/>
                    <a:pt x="34597" y="48645"/>
                    <a:pt x="34627" y="48553"/>
                  </a:cubicBezTo>
                  <a:cubicBezTo>
                    <a:pt x="34751" y="47937"/>
                    <a:pt x="34935" y="47536"/>
                    <a:pt x="35182" y="47320"/>
                  </a:cubicBezTo>
                  <a:lnTo>
                    <a:pt x="35182" y="47320"/>
                  </a:lnTo>
                  <a:cubicBezTo>
                    <a:pt x="35213" y="47444"/>
                    <a:pt x="35151" y="47536"/>
                    <a:pt x="35120" y="47628"/>
                  </a:cubicBezTo>
                  <a:cubicBezTo>
                    <a:pt x="34905" y="48152"/>
                    <a:pt x="34781" y="48676"/>
                    <a:pt x="34751" y="49230"/>
                  </a:cubicBezTo>
                  <a:cubicBezTo>
                    <a:pt x="34751" y="49292"/>
                    <a:pt x="34751" y="49384"/>
                    <a:pt x="34751" y="49415"/>
                  </a:cubicBezTo>
                  <a:cubicBezTo>
                    <a:pt x="34751" y="49477"/>
                    <a:pt x="34781" y="49477"/>
                    <a:pt x="34812" y="49477"/>
                  </a:cubicBezTo>
                  <a:lnTo>
                    <a:pt x="34843" y="49477"/>
                  </a:lnTo>
                  <a:cubicBezTo>
                    <a:pt x="34905" y="48830"/>
                    <a:pt x="35028" y="48214"/>
                    <a:pt x="35336" y="47659"/>
                  </a:cubicBezTo>
                  <a:cubicBezTo>
                    <a:pt x="35367" y="47598"/>
                    <a:pt x="35428" y="47505"/>
                    <a:pt x="35490" y="47444"/>
                  </a:cubicBezTo>
                  <a:cubicBezTo>
                    <a:pt x="35736" y="47259"/>
                    <a:pt x="35798" y="46920"/>
                    <a:pt x="35582" y="46704"/>
                  </a:cubicBezTo>
                  <a:cubicBezTo>
                    <a:pt x="35398" y="46489"/>
                    <a:pt x="35367" y="46335"/>
                    <a:pt x="35459" y="46119"/>
                  </a:cubicBezTo>
                  <a:cubicBezTo>
                    <a:pt x="35521" y="45965"/>
                    <a:pt x="35521" y="45811"/>
                    <a:pt x="35552" y="45657"/>
                  </a:cubicBezTo>
                  <a:cubicBezTo>
                    <a:pt x="35736" y="45626"/>
                    <a:pt x="35952" y="45626"/>
                    <a:pt x="36137" y="45626"/>
                  </a:cubicBezTo>
                  <a:close/>
                  <a:moveTo>
                    <a:pt x="42391" y="46704"/>
                  </a:moveTo>
                  <a:cubicBezTo>
                    <a:pt x="42452" y="46704"/>
                    <a:pt x="42514" y="46735"/>
                    <a:pt x="42576" y="46858"/>
                  </a:cubicBezTo>
                  <a:cubicBezTo>
                    <a:pt x="42606" y="46951"/>
                    <a:pt x="42606" y="47043"/>
                    <a:pt x="42637" y="47136"/>
                  </a:cubicBezTo>
                  <a:cubicBezTo>
                    <a:pt x="42637" y="47474"/>
                    <a:pt x="42637" y="47813"/>
                    <a:pt x="42606" y="48152"/>
                  </a:cubicBezTo>
                  <a:cubicBezTo>
                    <a:pt x="42483" y="49354"/>
                    <a:pt x="42452" y="50555"/>
                    <a:pt x="42483" y="51757"/>
                  </a:cubicBezTo>
                  <a:cubicBezTo>
                    <a:pt x="42483" y="51818"/>
                    <a:pt x="42514" y="51911"/>
                    <a:pt x="42514" y="51972"/>
                  </a:cubicBezTo>
                  <a:cubicBezTo>
                    <a:pt x="42514" y="52034"/>
                    <a:pt x="42483" y="52065"/>
                    <a:pt x="42422" y="52065"/>
                  </a:cubicBezTo>
                  <a:lnTo>
                    <a:pt x="42391" y="52065"/>
                  </a:lnTo>
                  <a:cubicBezTo>
                    <a:pt x="42267" y="52003"/>
                    <a:pt x="42113" y="51941"/>
                    <a:pt x="41990" y="51911"/>
                  </a:cubicBezTo>
                  <a:cubicBezTo>
                    <a:pt x="41867" y="51880"/>
                    <a:pt x="41744" y="51818"/>
                    <a:pt x="41621" y="51787"/>
                  </a:cubicBezTo>
                  <a:cubicBezTo>
                    <a:pt x="41405" y="51726"/>
                    <a:pt x="41405" y="51726"/>
                    <a:pt x="41405" y="51541"/>
                  </a:cubicBezTo>
                  <a:cubicBezTo>
                    <a:pt x="41374" y="51017"/>
                    <a:pt x="41343" y="50494"/>
                    <a:pt x="41312" y="50124"/>
                  </a:cubicBezTo>
                  <a:cubicBezTo>
                    <a:pt x="41343" y="49200"/>
                    <a:pt x="41405" y="48460"/>
                    <a:pt x="41466" y="47690"/>
                  </a:cubicBezTo>
                  <a:cubicBezTo>
                    <a:pt x="41497" y="47474"/>
                    <a:pt x="41590" y="47259"/>
                    <a:pt x="41775" y="47105"/>
                  </a:cubicBezTo>
                  <a:cubicBezTo>
                    <a:pt x="41929" y="46982"/>
                    <a:pt x="42083" y="46858"/>
                    <a:pt x="42267" y="46735"/>
                  </a:cubicBezTo>
                  <a:cubicBezTo>
                    <a:pt x="42298" y="46704"/>
                    <a:pt x="42360" y="46704"/>
                    <a:pt x="42391" y="46704"/>
                  </a:cubicBezTo>
                  <a:close/>
                  <a:moveTo>
                    <a:pt x="34658" y="50771"/>
                  </a:moveTo>
                  <a:lnTo>
                    <a:pt x="34658" y="50771"/>
                  </a:lnTo>
                  <a:cubicBezTo>
                    <a:pt x="34751" y="50832"/>
                    <a:pt x="34781" y="50894"/>
                    <a:pt x="34781" y="50986"/>
                  </a:cubicBezTo>
                  <a:cubicBezTo>
                    <a:pt x="34843" y="51387"/>
                    <a:pt x="34905" y="51787"/>
                    <a:pt x="35028" y="52219"/>
                  </a:cubicBezTo>
                  <a:cubicBezTo>
                    <a:pt x="34905" y="52096"/>
                    <a:pt x="34874" y="51972"/>
                    <a:pt x="34843" y="51880"/>
                  </a:cubicBezTo>
                  <a:cubicBezTo>
                    <a:pt x="34812" y="51757"/>
                    <a:pt x="34781" y="51633"/>
                    <a:pt x="34781" y="51479"/>
                  </a:cubicBezTo>
                  <a:cubicBezTo>
                    <a:pt x="34751" y="51387"/>
                    <a:pt x="34720" y="51264"/>
                    <a:pt x="34689" y="51171"/>
                  </a:cubicBezTo>
                  <a:cubicBezTo>
                    <a:pt x="34658" y="51048"/>
                    <a:pt x="34658" y="50894"/>
                    <a:pt x="34658" y="50771"/>
                  </a:cubicBezTo>
                  <a:close/>
                  <a:moveTo>
                    <a:pt x="51294" y="51633"/>
                  </a:moveTo>
                  <a:cubicBezTo>
                    <a:pt x="51232" y="51880"/>
                    <a:pt x="51202" y="51941"/>
                    <a:pt x="50986" y="52096"/>
                  </a:cubicBezTo>
                  <a:cubicBezTo>
                    <a:pt x="50678" y="52280"/>
                    <a:pt x="50370" y="52404"/>
                    <a:pt x="50000" y="52404"/>
                  </a:cubicBezTo>
                  <a:cubicBezTo>
                    <a:pt x="49908" y="52404"/>
                    <a:pt x="49846" y="52373"/>
                    <a:pt x="49754" y="52373"/>
                  </a:cubicBezTo>
                  <a:cubicBezTo>
                    <a:pt x="49938" y="52219"/>
                    <a:pt x="50123" y="52250"/>
                    <a:pt x="50308" y="52188"/>
                  </a:cubicBezTo>
                  <a:cubicBezTo>
                    <a:pt x="50493" y="52096"/>
                    <a:pt x="50647" y="52034"/>
                    <a:pt x="50801" y="51941"/>
                  </a:cubicBezTo>
                  <a:cubicBezTo>
                    <a:pt x="50955" y="51818"/>
                    <a:pt x="51140" y="51726"/>
                    <a:pt x="51294" y="51633"/>
                  </a:cubicBezTo>
                  <a:close/>
                  <a:moveTo>
                    <a:pt x="35028" y="52342"/>
                  </a:moveTo>
                  <a:lnTo>
                    <a:pt x="35059" y="52373"/>
                  </a:lnTo>
                  <a:lnTo>
                    <a:pt x="35028" y="52434"/>
                  </a:lnTo>
                  <a:lnTo>
                    <a:pt x="35028" y="52404"/>
                  </a:lnTo>
                  <a:lnTo>
                    <a:pt x="35028" y="52342"/>
                  </a:lnTo>
                  <a:close/>
                  <a:moveTo>
                    <a:pt x="50801" y="52404"/>
                  </a:moveTo>
                  <a:cubicBezTo>
                    <a:pt x="50832" y="52404"/>
                    <a:pt x="50863" y="52434"/>
                    <a:pt x="50832" y="52465"/>
                  </a:cubicBezTo>
                  <a:lnTo>
                    <a:pt x="50832" y="52527"/>
                  </a:lnTo>
                  <a:cubicBezTo>
                    <a:pt x="50709" y="52588"/>
                    <a:pt x="50647" y="52650"/>
                    <a:pt x="50524" y="52650"/>
                  </a:cubicBezTo>
                  <a:lnTo>
                    <a:pt x="50431" y="52650"/>
                  </a:lnTo>
                  <a:lnTo>
                    <a:pt x="50401" y="52588"/>
                  </a:lnTo>
                  <a:cubicBezTo>
                    <a:pt x="50493" y="52434"/>
                    <a:pt x="50647" y="52434"/>
                    <a:pt x="50770" y="52404"/>
                  </a:cubicBezTo>
                  <a:close/>
                  <a:moveTo>
                    <a:pt x="38355" y="52219"/>
                  </a:moveTo>
                  <a:cubicBezTo>
                    <a:pt x="38540" y="52250"/>
                    <a:pt x="38694" y="52280"/>
                    <a:pt x="38848" y="52404"/>
                  </a:cubicBezTo>
                  <a:cubicBezTo>
                    <a:pt x="38786" y="52527"/>
                    <a:pt x="38632" y="52588"/>
                    <a:pt x="38540" y="52650"/>
                  </a:cubicBezTo>
                  <a:cubicBezTo>
                    <a:pt x="38417" y="52712"/>
                    <a:pt x="38324" y="52804"/>
                    <a:pt x="38139" y="52866"/>
                  </a:cubicBezTo>
                  <a:cubicBezTo>
                    <a:pt x="38139" y="52650"/>
                    <a:pt x="38170" y="52465"/>
                    <a:pt x="38232" y="52280"/>
                  </a:cubicBezTo>
                  <a:cubicBezTo>
                    <a:pt x="38263" y="52250"/>
                    <a:pt x="38293" y="52219"/>
                    <a:pt x="38355" y="52219"/>
                  </a:cubicBezTo>
                  <a:close/>
                  <a:moveTo>
                    <a:pt x="51417" y="52188"/>
                  </a:moveTo>
                  <a:cubicBezTo>
                    <a:pt x="51510" y="52250"/>
                    <a:pt x="51479" y="52342"/>
                    <a:pt x="51448" y="52404"/>
                  </a:cubicBezTo>
                  <a:cubicBezTo>
                    <a:pt x="51386" y="52558"/>
                    <a:pt x="51263" y="52681"/>
                    <a:pt x="51140" y="52773"/>
                  </a:cubicBezTo>
                  <a:cubicBezTo>
                    <a:pt x="50832" y="52958"/>
                    <a:pt x="50462" y="53081"/>
                    <a:pt x="50092" y="53081"/>
                  </a:cubicBezTo>
                  <a:lnTo>
                    <a:pt x="50031" y="53081"/>
                  </a:lnTo>
                  <a:cubicBezTo>
                    <a:pt x="50000" y="53081"/>
                    <a:pt x="49969" y="53081"/>
                    <a:pt x="49969" y="53020"/>
                  </a:cubicBezTo>
                  <a:lnTo>
                    <a:pt x="50062" y="52958"/>
                  </a:lnTo>
                  <a:cubicBezTo>
                    <a:pt x="50185" y="52927"/>
                    <a:pt x="50308" y="52896"/>
                    <a:pt x="50431" y="52835"/>
                  </a:cubicBezTo>
                  <a:cubicBezTo>
                    <a:pt x="50801" y="52712"/>
                    <a:pt x="51171" y="52527"/>
                    <a:pt x="51417" y="52188"/>
                  </a:cubicBezTo>
                  <a:close/>
                  <a:moveTo>
                    <a:pt x="51602" y="52835"/>
                  </a:moveTo>
                  <a:lnTo>
                    <a:pt x="51602" y="52835"/>
                  </a:lnTo>
                  <a:cubicBezTo>
                    <a:pt x="51664" y="53020"/>
                    <a:pt x="51602" y="53174"/>
                    <a:pt x="51479" y="53266"/>
                  </a:cubicBezTo>
                  <a:cubicBezTo>
                    <a:pt x="51140" y="53574"/>
                    <a:pt x="50739" y="53728"/>
                    <a:pt x="50308" y="53728"/>
                  </a:cubicBezTo>
                  <a:lnTo>
                    <a:pt x="50185" y="53728"/>
                  </a:lnTo>
                  <a:lnTo>
                    <a:pt x="50123" y="53697"/>
                  </a:lnTo>
                  <a:lnTo>
                    <a:pt x="50092" y="53667"/>
                  </a:lnTo>
                  <a:cubicBezTo>
                    <a:pt x="50370" y="53605"/>
                    <a:pt x="50616" y="53543"/>
                    <a:pt x="50863" y="53420"/>
                  </a:cubicBezTo>
                  <a:lnTo>
                    <a:pt x="50863" y="53359"/>
                  </a:lnTo>
                  <a:cubicBezTo>
                    <a:pt x="50801" y="53328"/>
                    <a:pt x="50770" y="53328"/>
                    <a:pt x="50709" y="53328"/>
                  </a:cubicBezTo>
                  <a:lnTo>
                    <a:pt x="50647" y="53328"/>
                  </a:lnTo>
                  <a:cubicBezTo>
                    <a:pt x="50616" y="53328"/>
                    <a:pt x="50585" y="53328"/>
                    <a:pt x="50585" y="53297"/>
                  </a:cubicBezTo>
                  <a:cubicBezTo>
                    <a:pt x="50555" y="53205"/>
                    <a:pt x="50647" y="53174"/>
                    <a:pt x="50678" y="53174"/>
                  </a:cubicBezTo>
                  <a:lnTo>
                    <a:pt x="50770" y="53143"/>
                  </a:lnTo>
                  <a:cubicBezTo>
                    <a:pt x="50801" y="53112"/>
                    <a:pt x="50832" y="53081"/>
                    <a:pt x="50893" y="53081"/>
                  </a:cubicBezTo>
                  <a:cubicBezTo>
                    <a:pt x="50893" y="53081"/>
                    <a:pt x="50924" y="53081"/>
                    <a:pt x="50924" y="53112"/>
                  </a:cubicBezTo>
                  <a:cubicBezTo>
                    <a:pt x="51017" y="53174"/>
                    <a:pt x="50924" y="53235"/>
                    <a:pt x="50893" y="53297"/>
                  </a:cubicBezTo>
                  <a:cubicBezTo>
                    <a:pt x="50863" y="53328"/>
                    <a:pt x="50893" y="53359"/>
                    <a:pt x="50924" y="53389"/>
                  </a:cubicBezTo>
                  <a:cubicBezTo>
                    <a:pt x="51171" y="53266"/>
                    <a:pt x="51386" y="53081"/>
                    <a:pt x="51602" y="52835"/>
                  </a:cubicBezTo>
                  <a:close/>
                  <a:moveTo>
                    <a:pt x="48121" y="50278"/>
                  </a:moveTo>
                  <a:cubicBezTo>
                    <a:pt x="48121" y="50278"/>
                    <a:pt x="48152" y="50278"/>
                    <a:pt x="48152" y="50309"/>
                  </a:cubicBezTo>
                  <a:cubicBezTo>
                    <a:pt x="48213" y="50370"/>
                    <a:pt x="48275" y="50432"/>
                    <a:pt x="48336" y="50494"/>
                  </a:cubicBezTo>
                  <a:cubicBezTo>
                    <a:pt x="48706" y="51017"/>
                    <a:pt x="49045" y="51541"/>
                    <a:pt x="49353" y="52096"/>
                  </a:cubicBezTo>
                  <a:cubicBezTo>
                    <a:pt x="49569" y="52496"/>
                    <a:pt x="49723" y="52896"/>
                    <a:pt x="49815" y="53328"/>
                  </a:cubicBezTo>
                  <a:cubicBezTo>
                    <a:pt x="49846" y="53451"/>
                    <a:pt x="49846" y="53543"/>
                    <a:pt x="49877" y="53636"/>
                  </a:cubicBezTo>
                  <a:cubicBezTo>
                    <a:pt x="49846" y="53697"/>
                    <a:pt x="49846" y="53759"/>
                    <a:pt x="49815" y="53790"/>
                  </a:cubicBezTo>
                  <a:lnTo>
                    <a:pt x="49723" y="53852"/>
                  </a:lnTo>
                  <a:cubicBezTo>
                    <a:pt x="49600" y="53821"/>
                    <a:pt x="49476" y="53759"/>
                    <a:pt x="49322" y="53728"/>
                  </a:cubicBezTo>
                  <a:cubicBezTo>
                    <a:pt x="49291" y="53697"/>
                    <a:pt x="49261" y="53667"/>
                    <a:pt x="49261" y="53605"/>
                  </a:cubicBezTo>
                  <a:cubicBezTo>
                    <a:pt x="49230" y="53482"/>
                    <a:pt x="49199" y="53389"/>
                    <a:pt x="49291" y="53266"/>
                  </a:cubicBezTo>
                  <a:cubicBezTo>
                    <a:pt x="49384" y="53112"/>
                    <a:pt x="49384" y="52958"/>
                    <a:pt x="49322" y="52804"/>
                  </a:cubicBezTo>
                  <a:cubicBezTo>
                    <a:pt x="49230" y="52496"/>
                    <a:pt x="49076" y="52219"/>
                    <a:pt x="48891" y="52003"/>
                  </a:cubicBezTo>
                  <a:cubicBezTo>
                    <a:pt x="48799" y="51880"/>
                    <a:pt x="48706" y="51757"/>
                    <a:pt x="48521" y="51757"/>
                  </a:cubicBezTo>
                  <a:cubicBezTo>
                    <a:pt x="48336" y="51633"/>
                    <a:pt x="48182" y="51510"/>
                    <a:pt x="48028" y="51387"/>
                  </a:cubicBezTo>
                  <a:cubicBezTo>
                    <a:pt x="47905" y="51233"/>
                    <a:pt x="47813" y="51079"/>
                    <a:pt x="47720" y="50894"/>
                  </a:cubicBezTo>
                  <a:cubicBezTo>
                    <a:pt x="47628" y="50771"/>
                    <a:pt x="47690" y="50709"/>
                    <a:pt x="47813" y="50678"/>
                  </a:cubicBezTo>
                  <a:cubicBezTo>
                    <a:pt x="47998" y="50678"/>
                    <a:pt x="47998" y="50648"/>
                    <a:pt x="47998" y="50494"/>
                  </a:cubicBezTo>
                  <a:lnTo>
                    <a:pt x="47998" y="50370"/>
                  </a:lnTo>
                  <a:cubicBezTo>
                    <a:pt x="48028" y="50309"/>
                    <a:pt x="48059" y="50278"/>
                    <a:pt x="48121" y="50278"/>
                  </a:cubicBezTo>
                  <a:close/>
                  <a:moveTo>
                    <a:pt x="51756" y="53543"/>
                  </a:moveTo>
                  <a:lnTo>
                    <a:pt x="51756" y="53636"/>
                  </a:lnTo>
                  <a:cubicBezTo>
                    <a:pt x="51664" y="53697"/>
                    <a:pt x="51602" y="53790"/>
                    <a:pt x="51540" y="53882"/>
                  </a:cubicBezTo>
                  <a:lnTo>
                    <a:pt x="51479" y="53882"/>
                  </a:lnTo>
                  <a:lnTo>
                    <a:pt x="51417" y="53790"/>
                  </a:lnTo>
                  <a:cubicBezTo>
                    <a:pt x="51510" y="53728"/>
                    <a:pt x="51571" y="53636"/>
                    <a:pt x="51664" y="53543"/>
                  </a:cubicBezTo>
                  <a:close/>
                  <a:moveTo>
                    <a:pt x="51047" y="53759"/>
                  </a:moveTo>
                  <a:lnTo>
                    <a:pt x="51109" y="53790"/>
                  </a:lnTo>
                  <a:lnTo>
                    <a:pt x="51078" y="53852"/>
                  </a:lnTo>
                  <a:lnTo>
                    <a:pt x="50986" y="53913"/>
                  </a:lnTo>
                  <a:lnTo>
                    <a:pt x="50924" y="53882"/>
                  </a:lnTo>
                  <a:lnTo>
                    <a:pt x="50955" y="53790"/>
                  </a:lnTo>
                  <a:lnTo>
                    <a:pt x="51047" y="53759"/>
                  </a:lnTo>
                  <a:close/>
                  <a:moveTo>
                    <a:pt x="56346" y="53697"/>
                  </a:moveTo>
                  <a:cubicBezTo>
                    <a:pt x="56439" y="53697"/>
                    <a:pt x="56470" y="53728"/>
                    <a:pt x="56439" y="53852"/>
                  </a:cubicBezTo>
                  <a:cubicBezTo>
                    <a:pt x="56408" y="54006"/>
                    <a:pt x="56315" y="54129"/>
                    <a:pt x="56131" y="54190"/>
                  </a:cubicBezTo>
                  <a:cubicBezTo>
                    <a:pt x="55977" y="54252"/>
                    <a:pt x="55853" y="54283"/>
                    <a:pt x="55730" y="54283"/>
                  </a:cubicBezTo>
                  <a:cubicBezTo>
                    <a:pt x="55206" y="54314"/>
                    <a:pt x="54714" y="54406"/>
                    <a:pt x="54282" y="54406"/>
                  </a:cubicBezTo>
                  <a:lnTo>
                    <a:pt x="53789" y="54406"/>
                  </a:lnTo>
                  <a:cubicBezTo>
                    <a:pt x="53481" y="54406"/>
                    <a:pt x="53235" y="54406"/>
                    <a:pt x="52958" y="54437"/>
                  </a:cubicBezTo>
                  <a:cubicBezTo>
                    <a:pt x="52557" y="54498"/>
                    <a:pt x="52157" y="54498"/>
                    <a:pt x="51725" y="54529"/>
                  </a:cubicBezTo>
                  <a:cubicBezTo>
                    <a:pt x="51725" y="54560"/>
                    <a:pt x="51725" y="54560"/>
                    <a:pt x="51725" y="54560"/>
                  </a:cubicBezTo>
                  <a:cubicBezTo>
                    <a:pt x="51633" y="54560"/>
                    <a:pt x="51602" y="54498"/>
                    <a:pt x="51602" y="54406"/>
                  </a:cubicBezTo>
                  <a:cubicBezTo>
                    <a:pt x="51633" y="54036"/>
                    <a:pt x="51571" y="54036"/>
                    <a:pt x="52002" y="54006"/>
                  </a:cubicBezTo>
                  <a:cubicBezTo>
                    <a:pt x="53050" y="53944"/>
                    <a:pt x="54097" y="53913"/>
                    <a:pt x="55145" y="53852"/>
                  </a:cubicBezTo>
                  <a:cubicBezTo>
                    <a:pt x="55422" y="53821"/>
                    <a:pt x="55730" y="53790"/>
                    <a:pt x="56007" y="53790"/>
                  </a:cubicBezTo>
                  <a:cubicBezTo>
                    <a:pt x="56131" y="53790"/>
                    <a:pt x="56192" y="53697"/>
                    <a:pt x="56285" y="53697"/>
                  </a:cubicBezTo>
                  <a:close/>
                  <a:moveTo>
                    <a:pt x="56654" y="54252"/>
                  </a:moveTo>
                  <a:cubicBezTo>
                    <a:pt x="56839" y="54283"/>
                    <a:pt x="56962" y="54437"/>
                    <a:pt x="57116" y="54529"/>
                  </a:cubicBezTo>
                  <a:lnTo>
                    <a:pt x="57147" y="54591"/>
                  </a:lnTo>
                  <a:lnTo>
                    <a:pt x="57086" y="54622"/>
                  </a:lnTo>
                  <a:cubicBezTo>
                    <a:pt x="56901" y="54529"/>
                    <a:pt x="56747" y="54406"/>
                    <a:pt x="56654" y="54252"/>
                  </a:cubicBezTo>
                  <a:close/>
                  <a:moveTo>
                    <a:pt x="48090" y="54837"/>
                  </a:moveTo>
                  <a:cubicBezTo>
                    <a:pt x="48182" y="54837"/>
                    <a:pt x="48275" y="54868"/>
                    <a:pt x="48367" y="54899"/>
                  </a:cubicBezTo>
                  <a:cubicBezTo>
                    <a:pt x="48244" y="54930"/>
                    <a:pt x="48152" y="54930"/>
                    <a:pt x="48059" y="54930"/>
                  </a:cubicBezTo>
                  <a:cubicBezTo>
                    <a:pt x="47967" y="54930"/>
                    <a:pt x="47874" y="54930"/>
                    <a:pt x="47782" y="54899"/>
                  </a:cubicBezTo>
                  <a:cubicBezTo>
                    <a:pt x="47874" y="54868"/>
                    <a:pt x="47998" y="54837"/>
                    <a:pt x="48090" y="54837"/>
                  </a:cubicBezTo>
                  <a:close/>
                  <a:moveTo>
                    <a:pt x="57425" y="54622"/>
                  </a:moveTo>
                  <a:cubicBezTo>
                    <a:pt x="57517" y="54622"/>
                    <a:pt x="57609" y="54714"/>
                    <a:pt x="57609" y="54837"/>
                  </a:cubicBezTo>
                  <a:cubicBezTo>
                    <a:pt x="57609" y="54899"/>
                    <a:pt x="57548" y="54961"/>
                    <a:pt x="57455" y="54961"/>
                  </a:cubicBezTo>
                  <a:cubicBezTo>
                    <a:pt x="57332" y="54961"/>
                    <a:pt x="57240" y="54868"/>
                    <a:pt x="57240" y="54807"/>
                  </a:cubicBezTo>
                  <a:cubicBezTo>
                    <a:pt x="57240" y="54714"/>
                    <a:pt x="57332" y="54622"/>
                    <a:pt x="57394" y="54622"/>
                  </a:cubicBezTo>
                  <a:close/>
                  <a:moveTo>
                    <a:pt x="47073" y="54837"/>
                  </a:moveTo>
                  <a:cubicBezTo>
                    <a:pt x="47166" y="54837"/>
                    <a:pt x="47289" y="54868"/>
                    <a:pt x="47412" y="54899"/>
                  </a:cubicBezTo>
                  <a:cubicBezTo>
                    <a:pt x="47283" y="54954"/>
                    <a:pt x="47165" y="54965"/>
                    <a:pt x="47057" y="54965"/>
                  </a:cubicBezTo>
                  <a:cubicBezTo>
                    <a:pt x="46986" y="54965"/>
                    <a:pt x="46919" y="54961"/>
                    <a:pt x="46858" y="54961"/>
                  </a:cubicBezTo>
                  <a:lnTo>
                    <a:pt x="46827" y="54899"/>
                  </a:lnTo>
                  <a:cubicBezTo>
                    <a:pt x="46827" y="54899"/>
                    <a:pt x="46827" y="54868"/>
                    <a:pt x="46796" y="54868"/>
                  </a:cubicBezTo>
                  <a:lnTo>
                    <a:pt x="46827" y="54868"/>
                  </a:lnTo>
                  <a:cubicBezTo>
                    <a:pt x="46919" y="54868"/>
                    <a:pt x="46981" y="54837"/>
                    <a:pt x="47073" y="54837"/>
                  </a:cubicBezTo>
                  <a:close/>
                  <a:moveTo>
                    <a:pt x="31547" y="54868"/>
                  </a:moveTo>
                  <a:lnTo>
                    <a:pt x="31608" y="54930"/>
                  </a:lnTo>
                  <a:lnTo>
                    <a:pt x="31577" y="54991"/>
                  </a:lnTo>
                  <a:lnTo>
                    <a:pt x="31547" y="54930"/>
                  </a:lnTo>
                  <a:lnTo>
                    <a:pt x="31547" y="54868"/>
                  </a:lnTo>
                  <a:close/>
                  <a:moveTo>
                    <a:pt x="31978" y="51140"/>
                  </a:moveTo>
                  <a:cubicBezTo>
                    <a:pt x="32101" y="51295"/>
                    <a:pt x="32101" y="51418"/>
                    <a:pt x="32040" y="51541"/>
                  </a:cubicBezTo>
                  <a:cubicBezTo>
                    <a:pt x="31947" y="51695"/>
                    <a:pt x="31855" y="51849"/>
                    <a:pt x="31762" y="52003"/>
                  </a:cubicBezTo>
                  <a:cubicBezTo>
                    <a:pt x="31670" y="52126"/>
                    <a:pt x="31670" y="52219"/>
                    <a:pt x="31670" y="52373"/>
                  </a:cubicBezTo>
                  <a:cubicBezTo>
                    <a:pt x="31731" y="52681"/>
                    <a:pt x="31762" y="52989"/>
                    <a:pt x="31824" y="53297"/>
                  </a:cubicBezTo>
                  <a:cubicBezTo>
                    <a:pt x="31916" y="53697"/>
                    <a:pt x="32101" y="54036"/>
                    <a:pt x="32224" y="54375"/>
                  </a:cubicBezTo>
                  <a:cubicBezTo>
                    <a:pt x="32378" y="54375"/>
                    <a:pt x="32440" y="54252"/>
                    <a:pt x="32532" y="54190"/>
                  </a:cubicBezTo>
                  <a:cubicBezTo>
                    <a:pt x="32656" y="54098"/>
                    <a:pt x="32748" y="54006"/>
                    <a:pt x="32841" y="53913"/>
                  </a:cubicBezTo>
                  <a:cubicBezTo>
                    <a:pt x="32871" y="53882"/>
                    <a:pt x="32902" y="53882"/>
                    <a:pt x="32902" y="53882"/>
                  </a:cubicBezTo>
                  <a:cubicBezTo>
                    <a:pt x="32933" y="53882"/>
                    <a:pt x="32964" y="53882"/>
                    <a:pt x="32995" y="53913"/>
                  </a:cubicBezTo>
                  <a:cubicBezTo>
                    <a:pt x="33056" y="53944"/>
                    <a:pt x="33056" y="53975"/>
                    <a:pt x="33025" y="54036"/>
                  </a:cubicBezTo>
                  <a:cubicBezTo>
                    <a:pt x="32810" y="54375"/>
                    <a:pt x="32563" y="54714"/>
                    <a:pt x="32286" y="55022"/>
                  </a:cubicBezTo>
                  <a:cubicBezTo>
                    <a:pt x="32224" y="55084"/>
                    <a:pt x="32132" y="55115"/>
                    <a:pt x="32040" y="55145"/>
                  </a:cubicBezTo>
                  <a:cubicBezTo>
                    <a:pt x="31824" y="54375"/>
                    <a:pt x="31608" y="53605"/>
                    <a:pt x="31393" y="52866"/>
                  </a:cubicBezTo>
                  <a:cubicBezTo>
                    <a:pt x="31331" y="52619"/>
                    <a:pt x="31239" y="52373"/>
                    <a:pt x="31177" y="52157"/>
                  </a:cubicBezTo>
                  <a:cubicBezTo>
                    <a:pt x="31146" y="52096"/>
                    <a:pt x="31146" y="52034"/>
                    <a:pt x="31208" y="51972"/>
                  </a:cubicBezTo>
                  <a:cubicBezTo>
                    <a:pt x="31485" y="51726"/>
                    <a:pt x="31701" y="51449"/>
                    <a:pt x="31978" y="51140"/>
                  </a:cubicBezTo>
                  <a:close/>
                  <a:moveTo>
                    <a:pt x="51171" y="54252"/>
                  </a:moveTo>
                  <a:cubicBezTo>
                    <a:pt x="51171" y="54283"/>
                    <a:pt x="51202" y="54344"/>
                    <a:pt x="51202" y="54375"/>
                  </a:cubicBezTo>
                  <a:cubicBezTo>
                    <a:pt x="51140" y="54622"/>
                    <a:pt x="51202" y="54868"/>
                    <a:pt x="51325" y="55115"/>
                  </a:cubicBezTo>
                  <a:cubicBezTo>
                    <a:pt x="51356" y="55176"/>
                    <a:pt x="51386" y="55238"/>
                    <a:pt x="51386" y="55330"/>
                  </a:cubicBezTo>
                  <a:lnTo>
                    <a:pt x="51325" y="55361"/>
                  </a:lnTo>
                  <a:lnTo>
                    <a:pt x="51263" y="55361"/>
                  </a:lnTo>
                  <a:cubicBezTo>
                    <a:pt x="51232" y="55269"/>
                    <a:pt x="51202" y="55176"/>
                    <a:pt x="51171" y="55115"/>
                  </a:cubicBezTo>
                  <a:cubicBezTo>
                    <a:pt x="51171" y="54991"/>
                    <a:pt x="51140" y="54899"/>
                    <a:pt x="51109" y="54807"/>
                  </a:cubicBezTo>
                  <a:cubicBezTo>
                    <a:pt x="51078" y="54683"/>
                    <a:pt x="51109" y="54529"/>
                    <a:pt x="51017" y="54437"/>
                  </a:cubicBezTo>
                  <a:cubicBezTo>
                    <a:pt x="50986" y="54406"/>
                    <a:pt x="50924" y="54406"/>
                    <a:pt x="50893" y="54406"/>
                  </a:cubicBezTo>
                  <a:lnTo>
                    <a:pt x="50739" y="54406"/>
                  </a:lnTo>
                  <a:cubicBezTo>
                    <a:pt x="50709" y="54406"/>
                    <a:pt x="50678" y="54406"/>
                    <a:pt x="50647" y="54375"/>
                  </a:cubicBezTo>
                  <a:cubicBezTo>
                    <a:pt x="50647" y="54375"/>
                    <a:pt x="50647" y="54375"/>
                    <a:pt x="50555" y="54314"/>
                  </a:cubicBezTo>
                  <a:cubicBezTo>
                    <a:pt x="50801" y="54283"/>
                    <a:pt x="50986" y="54283"/>
                    <a:pt x="51171" y="54252"/>
                  </a:cubicBezTo>
                  <a:close/>
                  <a:moveTo>
                    <a:pt x="47104" y="49662"/>
                  </a:moveTo>
                  <a:lnTo>
                    <a:pt x="47135" y="49754"/>
                  </a:lnTo>
                  <a:lnTo>
                    <a:pt x="47104" y="49847"/>
                  </a:lnTo>
                  <a:cubicBezTo>
                    <a:pt x="47073" y="50001"/>
                    <a:pt x="47104" y="50155"/>
                    <a:pt x="47166" y="50278"/>
                  </a:cubicBezTo>
                  <a:cubicBezTo>
                    <a:pt x="47474" y="50956"/>
                    <a:pt x="47874" y="51541"/>
                    <a:pt x="48306" y="52126"/>
                  </a:cubicBezTo>
                  <a:cubicBezTo>
                    <a:pt x="48860" y="52866"/>
                    <a:pt x="49168" y="53728"/>
                    <a:pt x="49384" y="54622"/>
                  </a:cubicBezTo>
                  <a:cubicBezTo>
                    <a:pt x="49446" y="54868"/>
                    <a:pt x="49476" y="55115"/>
                    <a:pt x="49415" y="55361"/>
                  </a:cubicBezTo>
                  <a:lnTo>
                    <a:pt x="49353" y="55392"/>
                  </a:lnTo>
                  <a:lnTo>
                    <a:pt x="49261" y="55392"/>
                  </a:lnTo>
                  <a:cubicBezTo>
                    <a:pt x="49168" y="55269"/>
                    <a:pt x="49107" y="55145"/>
                    <a:pt x="49076" y="54991"/>
                  </a:cubicBezTo>
                  <a:cubicBezTo>
                    <a:pt x="49045" y="54776"/>
                    <a:pt x="49014" y="54560"/>
                    <a:pt x="48983" y="54344"/>
                  </a:cubicBezTo>
                  <a:cubicBezTo>
                    <a:pt x="48860" y="53821"/>
                    <a:pt x="48645" y="53328"/>
                    <a:pt x="48367" y="52866"/>
                  </a:cubicBezTo>
                  <a:cubicBezTo>
                    <a:pt x="48182" y="52558"/>
                    <a:pt x="47998" y="52280"/>
                    <a:pt x="47782" y="51972"/>
                  </a:cubicBezTo>
                  <a:cubicBezTo>
                    <a:pt x="47505" y="51541"/>
                    <a:pt x="47258" y="51110"/>
                    <a:pt x="47012" y="50648"/>
                  </a:cubicBezTo>
                  <a:cubicBezTo>
                    <a:pt x="46858" y="50401"/>
                    <a:pt x="46796" y="50093"/>
                    <a:pt x="46919" y="49816"/>
                  </a:cubicBezTo>
                  <a:cubicBezTo>
                    <a:pt x="46950" y="49754"/>
                    <a:pt x="46950" y="49723"/>
                    <a:pt x="47012" y="49693"/>
                  </a:cubicBezTo>
                  <a:lnTo>
                    <a:pt x="47104" y="49662"/>
                  </a:lnTo>
                  <a:close/>
                  <a:moveTo>
                    <a:pt x="51818" y="55207"/>
                  </a:moveTo>
                  <a:lnTo>
                    <a:pt x="51910" y="55238"/>
                  </a:lnTo>
                  <a:lnTo>
                    <a:pt x="51879" y="55330"/>
                  </a:lnTo>
                  <a:cubicBezTo>
                    <a:pt x="51725" y="55484"/>
                    <a:pt x="51540" y="55608"/>
                    <a:pt x="51325" y="55608"/>
                  </a:cubicBezTo>
                  <a:cubicBezTo>
                    <a:pt x="51479" y="55546"/>
                    <a:pt x="51571" y="55423"/>
                    <a:pt x="51633" y="55299"/>
                  </a:cubicBezTo>
                  <a:cubicBezTo>
                    <a:pt x="51664" y="55238"/>
                    <a:pt x="51725" y="55207"/>
                    <a:pt x="51787" y="55207"/>
                  </a:cubicBezTo>
                  <a:close/>
                  <a:moveTo>
                    <a:pt x="51047" y="55608"/>
                  </a:moveTo>
                  <a:cubicBezTo>
                    <a:pt x="51140" y="55608"/>
                    <a:pt x="51232" y="55608"/>
                    <a:pt x="51325" y="55638"/>
                  </a:cubicBezTo>
                  <a:cubicBezTo>
                    <a:pt x="51263" y="55731"/>
                    <a:pt x="51140" y="55700"/>
                    <a:pt x="51047" y="55731"/>
                  </a:cubicBezTo>
                  <a:cubicBezTo>
                    <a:pt x="50955" y="55762"/>
                    <a:pt x="50863" y="55792"/>
                    <a:pt x="50770" y="55792"/>
                  </a:cubicBezTo>
                  <a:cubicBezTo>
                    <a:pt x="50709" y="55792"/>
                    <a:pt x="50647" y="55792"/>
                    <a:pt x="50585" y="55762"/>
                  </a:cubicBezTo>
                  <a:lnTo>
                    <a:pt x="50493" y="55700"/>
                  </a:lnTo>
                  <a:cubicBezTo>
                    <a:pt x="50493" y="55638"/>
                    <a:pt x="50524" y="55638"/>
                    <a:pt x="50555" y="55638"/>
                  </a:cubicBezTo>
                  <a:cubicBezTo>
                    <a:pt x="50709" y="55608"/>
                    <a:pt x="50893" y="55608"/>
                    <a:pt x="51047" y="55608"/>
                  </a:cubicBezTo>
                  <a:close/>
                  <a:moveTo>
                    <a:pt x="34011" y="55115"/>
                  </a:moveTo>
                  <a:cubicBezTo>
                    <a:pt x="34288" y="55176"/>
                    <a:pt x="34442" y="55330"/>
                    <a:pt x="34473" y="55608"/>
                  </a:cubicBezTo>
                  <a:lnTo>
                    <a:pt x="34412" y="55700"/>
                  </a:lnTo>
                  <a:cubicBezTo>
                    <a:pt x="34381" y="55731"/>
                    <a:pt x="34319" y="55762"/>
                    <a:pt x="34258" y="55792"/>
                  </a:cubicBezTo>
                  <a:cubicBezTo>
                    <a:pt x="34258" y="55823"/>
                    <a:pt x="34227" y="55823"/>
                    <a:pt x="34196" y="55823"/>
                  </a:cubicBezTo>
                  <a:cubicBezTo>
                    <a:pt x="34134" y="55823"/>
                    <a:pt x="34104" y="55792"/>
                    <a:pt x="34073" y="55731"/>
                  </a:cubicBezTo>
                  <a:cubicBezTo>
                    <a:pt x="34042" y="55577"/>
                    <a:pt x="33980" y="55392"/>
                    <a:pt x="33950" y="55176"/>
                  </a:cubicBezTo>
                  <a:lnTo>
                    <a:pt x="34011" y="55115"/>
                  </a:lnTo>
                  <a:close/>
                  <a:moveTo>
                    <a:pt x="39926" y="55392"/>
                  </a:moveTo>
                  <a:cubicBezTo>
                    <a:pt x="39957" y="55392"/>
                    <a:pt x="39988" y="55423"/>
                    <a:pt x="40019" y="55423"/>
                  </a:cubicBezTo>
                  <a:cubicBezTo>
                    <a:pt x="40049" y="55453"/>
                    <a:pt x="40111" y="55453"/>
                    <a:pt x="40173" y="55453"/>
                  </a:cubicBezTo>
                  <a:lnTo>
                    <a:pt x="40173" y="55577"/>
                  </a:lnTo>
                  <a:cubicBezTo>
                    <a:pt x="40142" y="55669"/>
                    <a:pt x="40234" y="55823"/>
                    <a:pt x="40080" y="55823"/>
                  </a:cubicBezTo>
                  <a:cubicBezTo>
                    <a:pt x="39988" y="55823"/>
                    <a:pt x="39957" y="55700"/>
                    <a:pt x="39865" y="55669"/>
                  </a:cubicBezTo>
                  <a:cubicBezTo>
                    <a:pt x="39803" y="55669"/>
                    <a:pt x="39803" y="55484"/>
                    <a:pt x="39834" y="55423"/>
                  </a:cubicBezTo>
                  <a:cubicBezTo>
                    <a:pt x="39865" y="55392"/>
                    <a:pt x="39895" y="55392"/>
                    <a:pt x="39926" y="55392"/>
                  </a:cubicBezTo>
                  <a:close/>
                  <a:moveTo>
                    <a:pt x="32317" y="55484"/>
                  </a:moveTo>
                  <a:cubicBezTo>
                    <a:pt x="32348" y="55484"/>
                    <a:pt x="32378" y="55515"/>
                    <a:pt x="32378" y="55577"/>
                  </a:cubicBezTo>
                  <a:cubicBezTo>
                    <a:pt x="32471" y="55823"/>
                    <a:pt x="32532" y="56100"/>
                    <a:pt x="32625" y="56378"/>
                  </a:cubicBezTo>
                  <a:cubicBezTo>
                    <a:pt x="32532" y="56378"/>
                    <a:pt x="32471" y="56408"/>
                    <a:pt x="32440" y="56408"/>
                  </a:cubicBezTo>
                  <a:cubicBezTo>
                    <a:pt x="32348" y="56408"/>
                    <a:pt x="32348" y="56347"/>
                    <a:pt x="32317" y="56254"/>
                  </a:cubicBezTo>
                  <a:cubicBezTo>
                    <a:pt x="32255" y="56100"/>
                    <a:pt x="32224" y="55916"/>
                    <a:pt x="32194" y="55731"/>
                  </a:cubicBezTo>
                  <a:lnTo>
                    <a:pt x="32163" y="55638"/>
                  </a:lnTo>
                  <a:cubicBezTo>
                    <a:pt x="32132" y="55546"/>
                    <a:pt x="32194" y="55484"/>
                    <a:pt x="32286" y="55484"/>
                  </a:cubicBezTo>
                  <a:close/>
                  <a:moveTo>
                    <a:pt x="52157" y="55546"/>
                  </a:moveTo>
                  <a:lnTo>
                    <a:pt x="52187" y="55608"/>
                  </a:lnTo>
                  <a:cubicBezTo>
                    <a:pt x="52187" y="55792"/>
                    <a:pt x="52064" y="55946"/>
                    <a:pt x="51910" y="56039"/>
                  </a:cubicBezTo>
                  <a:cubicBezTo>
                    <a:pt x="51694" y="56254"/>
                    <a:pt x="51417" y="56347"/>
                    <a:pt x="51109" y="56408"/>
                  </a:cubicBezTo>
                  <a:lnTo>
                    <a:pt x="50893" y="56408"/>
                  </a:lnTo>
                  <a:cubicBezTo>
                    <a:pt x="50801" y="56408"/>
                    <a:pt x="50709" y="56408"/>
                    <a:pt x="50647" y="56378"/>
                  </a:cubicBezTo>
                  <a:cubicBezTo>
                    <a:pt x="50678" y="56285"/>
                    <a:pt x="50770" y="56316"/>
                    <a:pt x="50832" y="56285"/>
                  </a:cubicBezTo>
                  <a:cubicBezTo>
                    <a:pt x="50893" y="56285"/>
                    <a:pt x="50955" y="56254"/>
                    <a:pt x="51017" y="56254"/>
                  </a:cubicBezTo>
                  <a:cubicBezTo>
                    <a:pt x="51202" y="56224"/>
                    <a:pt x="51386" y="56131"/>
                    <a:pt x="51540" y="56039"/>
                  </a:cubicBezTo>
                  <a:lnTo>
                    <a:pt x="51571" y="55946"/>
                  </a:lnTo>
                  <a:lnTo>
                    <a:pt x="51540" y="55946"/>
                  </a:lnTo>
                  <a:cubicBezTo>
                    <a:pt x="51479" y="55946"/>
                    <a:pt x="51448" y="55946"/>
                    <a:pt x="51417" y="55977"/>
                  </a:cubicBezTo>
                  <a:cubicBezTo>
                    <a:pt x="51386" y="56008"/>
                    <a:pt x="51325" y="56008"/>
                    <a:pt x="51294" y="56008"/>
                  </a:cubicBezTo>
                  <a:lnTo>
                    <a:pt x="51263" y="56008"/>
                  </a:lnTo>
                  <a:lnTo>
                    <a:pt x="51202" y="55946"/>
                  </a:lnTo>
                  <a:lnTo>
                    <a:pt x="51202" y="55885"/>
                  </a:lnTo>
                  <a:cubicBezTo>
                    <a:pt x="51263" y="55854"/>
                    <a:pt x="51325" y="55823"/>
                    <a:pt x="51386" y="55792"/>
                  </a:cubicBezTo>
                  <a:lnTo>
                    <a:pt x="51479" y="55792"/>
                  </a:lnTo>
                  <a:cubicBezTo>
                    <a:pt x="51510" y="55792"/>
                    <a:pt x="51540" y="55823"/>
                    <a:pt x="51571" y="55946"/>
                  </a:cubicBezTo>
                  <a:lnTo>
                    <a:pt x="51664" y="55977"/>
                  </a:lnTo>
                  <a:cubicBezTo>
                    <a:pt x="51848" y="55854"/>
                    <a:pt x="51972" y="55731"/>
                    <a:pt x="52095" y="55546"/>
                  </a:cubicBezTo>
                  <a:close/>
                  <a:moveTo>
                    <a:pt x="36722" y="55946"/>
                  </a:moveTo>
                  <a:cubicBezTo>
                    <a:pt x="36784" y="55946"/>
                    <a:pt x="36815" y="55977"/>
                    <a:pt x="36784" y="56039"/>
                  </a:cubicBezTo>
                  <a:cubicBezTo>
                    <a:pt x="36722" y="56285"/>
                    <a:pt x="36722" y="56532"/>
                    <a:pt x="36722" y="56655"/>
                  </a:cubicBezTo>
                  <a:cubicBezTo>
                    <a:pt x="36661" y="56501"/>
                    <a:pt x="36815" y="56193"/>
                    <a:pt x="36507" y="55977"/>
                  </a:cubicBezTo>
                  <a:lnTo>
                    <a:pt x="36568" y="55946"/>
                  </a:lnTo>
                  <a:close/>
                  <a:moveTo>
                    <a:pt x="52311" y="56162"/>
                  </a:moveTo>
                  <a:lnTo>
                    <a:pt x="52311" y="56162"/>
                  </a:lnTo>
                  <a:cubicBezTo>
                    <a:pt x="52372" y="56285"/>
                    <a:pt x="52311" y="56408"/>
                    <a:pt x="52249" y="56532"/>
                  </a:cubicBezTo>
                  <a:cubicBezTo>
                    <a:pt x="52157" y="56686"/>
                    <a:pt x="52002" y="56778"/>
                    <a:pt x="51848" y="56871"/>
                  </a:cubicBezTo>
                  <a:cubicBezTo>
                    <a:pt x="51602" y="56994"/>
                    <a:pt x="51356" y="57055"/>
                    <a:pt x="51078" y="57086"/>
                  </a:cubicBezTo>
                  <a:lnTo>
                    <a:pt x="51017" y="57086"/>
                  </a:lnTo>
                  <a:cubicBezTo>
                    <a:pt x="50863" y="57086"/>
                    <a:pt x="50801" y="57055"/>
                    <a:pt x="50801" y="56994"/>
                  </a:cubicBezTo>
                  <a:cubicBezTo>
                    <a:pt x="50832" y="56948"/>
                    <a:pt x="50878" y="56940"/>
                    <a:pt x="50924" y="56940"/>
                  </a:cubicBezTo>
                  <a:cubicBezTo>
                    <a:pt x="50947" y="56940"/>
                    <a:pt x="50970" y="56942"/>
                    <a:pt x="50992" y="56942"/>
                  </a:cubicBezTo>
                  <a:cubicBezTo>
                    <a:pt x="51013" y="56942"/>
                    <a:pt x="51032" y="56940"/>
                    <a:pt x="51047" y="56932"/>
                  </a:cubicBezTo>
                  <a:cubicBezTo>
                    <a:pt x="51232" y="56871"/>
                    <a:pt x="51417" y="56809"/>
                    <a:pt x="51602" y="56747"/>
                  </a:cubicBezTo>
                  <a:lnTo>
                    <a:pt x="51633" y="56655"/>
                  </a:lnTo>
                  <a:cubicBezTo>
                    <a:pt x="51602" y="56624"/>
                    <a:pt x="51602" y="56624"/>
                    <a:pt x="51571" y="56624"/>
                  </a:cubicBezTo>
                  <a:cubicBezTo>
                    <a:pt x="51540" y="56624"/>
                    <a:pt x="51510" y="56624"/>
                    <a:pt x="51479" y="56655"/>
                  </a:cubicBezTo>
                  <a:lnTo>
                    <a:pt x="51417" y="56655"/>
                  </a:lnTo>
                  <a:cubicBezTo>
                    <a:pt x="51386" y="56655"/>
                    <a:pt x="51356" y="56624"/>
                    <a:pt x="51356" y="56593"/>
                  </a:cubicBezTo>
                  <a:cubicBezTo>
                    <a:pt x="51356" y="56501"/>
                    <a:pt x="51417" y="56470"/>
                    <a:pt x="51479" y="56470"/>
                  </a:cubicBezTo>
                  <a:lnTo>
                    <a:pt x="51540" y="56439"/>
                  </a:lnTo>
                  <a:lnTo>
                    <a:pt x="51602" y="56439"/>
                  </a:lnTo>
                  <a:cubicBezTo>
                    <a:pt x="51633" y="56439"/>
                    <a:pt x="51633" y="56470"/>
                    <a:pt x="51633" y="56563"/>
                  </a:cubicBezTo>
                  <a:lnTo>
                    <a:pt x="51633" y="56655"/>
                  </a:lnTo>
                  <a:lnTo>
                    <a:pt x="51725" y="56655"/>
                  </a:lnTo>
                  <a:cubicBezTo>
                    <a:pt x="51910" y="56563"/>
                    <a:pt x="52064" y="56470"/>
                    <a:pt x="52187" y="56285"/>
                  </a:cubicBezTo>
                  <a:cubicBezTo>
                    <a:pt x="52218" y="56224"/>
                    <a:pt x="52218" y="56193"/>
                    <a:pt x="52311" y="56162"/>
                  </a:cubicBezTo>
                  <a:close/>
                  <a:moveTo>
                    <a:pt x="52434" y="56809"/>
                  </a:moveTo>
                  <a:cubicBezTo>
                    <a:pt x="52495" y="56901"/>
                    <a:pt x="52495" y="56994"/>
                    <a:pt x="52434" y="57086"/>
                  </a:cubicBezTo>
                  <a:cubicBezTo>
                    <a:pt x="52403" y="57179"/>
                    <a:pt x="52341" y="57271"/>
                    <a:pt x="52249" y="57333"/>
                  </a:cubicBezTo>
                  <a:cubicBezTo>
                    <a:pt x="51972" y="57579"/>
                    <a:pt x="51633" y="57702"/>
                    <a:pt x="51263" y="57702"/>
                  </a:cubicBezTo>
                  <a:cubicBezTo>
                    <a:pt x="51140" y="57702"/>
                    <a:pt x="51047" y="57702"/>
                    <a:pt x="50924" y="57672"/>
                  </a:cubicBezTo>
                  <a:cubicBezTo>
                    <a:pt x="51171" y="57579"/>
                    <a:pt x="51448" y="57548"/>
                    <a:pt x="51725" y="57425"/>
                  </a:cubicBezTo>
                  <a:cubicBezTo>
                    <a:pt x="51725" y="57333"/>
                    <a:pt x="51664" y="57333"/>
                    <a:pt x="51602" y="57333"/>
                  </a:cubicBezTo>
                  <a:cubicBezTo>
                    <a:pt x="51571" y="57302"/>
                    <a:pt x="51510" y="57333"/>
                    <a:pt x="51510" y="57271"/>
                  </a:cubicBezTo>
                  <a:cubicBezTo>
                    <a:pt x="51510" y="57209"/>
                    <a:pt x="51540" y="57179"/>
                    <a:pt x="51602" y="57148"/>
                  </a:cubicBezTo>
                  <a:lnTo>
                    <a:pt x="51633" y="57148"/>
                  </a:lnTo>
                  <a:cubicBezTo>
                    <a:pt x="51664" y="57148"/>
                    <a:pt x="51694" y="57117"/>
                    <a:pt x="51725" y="57117"/>
                  </a:cubicBezTo>
                  <a:cubicBezTo>
                    <a:pt x="51725" y="57117"/>
                    <a:pt x="51756" y="57117"/>
                    <a:pt x="51756" y="57148"/>
                  </a:cubicBezTo>
                  <a:lnTo>
                    <a:pt x="51725" y="57271"/>
                  </a:lnTo>
                  <a:lnTo>
                    <a:pt x="51756" y="57394"/>
                  </a:lnTo>
                  <a:cubicBezTo>
                    <a:pt x="51879" y="57302"/>
                    <a:pt x="52033" y="57240"/>
                    <a:pt x="52126" y="57117"/>
                  </a:cubicBezTo>
                  <a:cubicBezTo>
                    <a:pt x="52249" y="57055"/>
                    <a:pt x="52311" y="56932"/>
                    <a:pt x="52434" y="56809"/>
                  </a:cubicBezTo>
                  <a:close/>
                  <a:moveTo>
                    <a:pt x="33118" y="57025"/>
                  </a:moveTo>
                  <a:lnTo>
                    <a:pt x="33087" y="57117"/>
                  </a:lnTo>
                  <a:cubicBezTo>
                    <a:pt x="32995" y="57271"/>
                    <a:pt x="32902" y="57456"/>
                    <a:pt x="32810" y="57641"/>
                  </a:cubicBezTo>
                  <a:cubicBezTo>
                    <a:pt x="32810" y="57672"/>
                    <a:pt x="32779" y="57764"/>
                    <a:pt x="32748" y="57764"/>
                  </a:cubicBezTo>
                  <a:cubicBezTo>
                    <a:pt x="32717" y="57764"/>
                    <a:pt x="32717" y="57733"/>
                    <a:pt x="32686" y="57733"/>
                  </a:cubicBezTo>
                  <a:cubicBezTo>
                    <a:pt x="32656" y="57702"/>
                    <a:pt x="32656" y="57610"/>
                    <a:pt x="32656" y="57548"/>
                  </a:cubicBezTo>
                  <a:lnTo>
                    <a:pt x="32717" y="57456"/>
                  </a:lnTo>
                  <a:cubicBezTo>
                    <a:pt x="32810" y="57333"/>
                    <a:pt x="32902" y="57179"/>
                    <a:pt x="33056" y="57086"/>
                  </a:cubicBezTo>
                  <a:lnTo>
                    <a:pt x="33118" y="57025"/>
                  </a:lnTo>
                  <a:close/>
                  <a:moveTo>
                    <a:pt x="44763" y="57702"/>
                  </a:moveTo>
                  <a:cubicBezTo>
                    <a:pt x="44824" y="57702"/>
                    <a:pt x="44886" y="57702"/>
                    <a:pt x="44917" y="57733"/>
                  </a:cubicBezTo>
                  <a:cubicBezTo>
                    <a:pt x="45071" y="57764"/>
                    <a:pt x="45071" y="57795"/>
                    <a:pt x="45071" y="57949"/>
                  </a:cubicBezTo>
                  <a:lnTo>
                    <a:pt x="45071" y="58010"/>
                  </a:lnTo>
                  <a:lnTo>
                    <a:pt x="45040" y="58072"/>
                  </a:lnTo>
                  <a:lnTo>
                    <a:pt x="44978" y="58072"/>
                  </a:lnTo>
                  <a:cubicBezTo>
                    <a:pt x="44886" y="57980"/>
                    <a:pt x="44794" y="57887"/>
                    <a:pt x="44701" y="57795"/>
                  </a:cubicBezTo>
                  <a:lnTo>
                    <a:pt x="44701" y="57733"/>
                  </a:lnTo>
                  <a:lnTo>
                    <a:pt x="44763" y="57702"/>
                  </a:lnTo>
                  <a:close/>
                  <a:moveTo>
                    <a:pt x="45995" y="58134"/>
                  </a:moveTo>
                  <a:cubicBezTo>
                    <a:pt x="46057" y="58134"/>
                    <a:pt x="46088" y="58134"/>
                    <a:pt x="46149" y="58165"/>
                  </a:cubicBezTo>
                  <a:cubicBezTo>
                    <a:pt x="46211" y="58165"/>
                    <a:pt x="46242" y="58165"/>
                    <a:pt x="46272" y="58226"/>
                  </a:cubicBezTo>
                  <a:lnTo>
                    <a:pt x="46303" y="58349"/>
                  </a:lnTo>
                  <a:cubicBezTo>
                    <a:pt x="46303" y="58380"/>
                    <a:pt x="46272" y="58411"/>
                    <a:pt x="46242" y="58411"/>
                  </a:cubicBezTo>
                  <a:lnTo>
                    <a:pt x="45687" y="58411"/>
                  </a:lnTo>
                  <a:cubicBezTo>
                    <a:pt x="45625" y="58380"/>
                    <a:pt x="45625" y="58319"/>
                    <a:pt x="45595" y="58257"/>
                  </a:cubicBezTo>
                  <a:cubicBezTo>
                    <a:pt x="45595" y="58195"/>
                    <a:pt x="45656" y="58165"/>
                    <a:pt x="45687" y="58165"/>
                  </a:cubicBezTo>
                  <a:cubicBezTo>
                    <a:pt x="45810" y="58165"/>
                    <a:pt x="45903" y="58134"/>
                    <a:pt x="45995" y="58134"/>
                  </a:cubicBezTo>
                  <a:close/>
                  <a:moveTo>
                    <a:pt x="43407" y="57425"/>
                  </a:moveTo>
                  <a:cubicBezTo>
                    <a:pt x="43469" y="57425"/>
                    <a:pt x="43561" y="57456"/>
                    <a:pt x="43654" y="57487"/>
                  </a:cubicBezTo>
                  <a:cubicBezTo>
                    <a:pt x="43839" y="57579"/>
                    <a:pt x="44023" y="57672"/>
                    <a:pt x="44178" y="57826"/>
                  </a:cubicBezTo>
                  <a:cubicBezTo>
                    <a:pt x="44270" y="57918"/>
                    <a:pt x="44301" y="58010"/>
                    <a:pt x="44270" y="58103"/>
                  </a:cubicBezTo>
                  <a:cubicBezTo>
                    <a:pt x="44208" y="58288"/>
                    <a:pt x="44178" y="58473"/>
                    <a:pt x="44116" y="58688"/>
                  </a:cubicBezTo>
                  <a:cubicBezTo>
                    <a:pt x="43993" y="58534"/>
                    <a:pt x="43808" y="58503"/>
                    <a:pt x="43654" y="58503"/>
                  </a:cubicBezTo>
                  <a:lnTo>
                    <a:pt x="43192" y="58503"/>
                  </a:lnTo>
                  <a:cubicBezTo>
                    <a:pt x="43099" y="58534"/>
                    <a:pt x="43038" y="58534"/>
                    <a:pt x="42976" y="58534"/>
                  </a:cubicBezTo>
                  <a:cubicBezTo>
                    <a:pt x="42822" y="58534"/>
                    <a:pt x="42822" y="58473"/>
                    <a:pt x="42884" y="58165"/>
                  </a:cubicBezTo>
                  <a:cubicBezTo>
                    <a:pt x="42914" y="58010"/>
                    <a:pt x="42914" y="57856"/>
                    <a:pt x="43007" y="57702"/>
                  </a:cubicBezTo>
                  <a:cubicBezTo>
                    <a:pt x="43130" y="57518"/>
                    <a:pt x="43253" y="57425"/>
                    <a:pt x="43407" y="57425"/>
                  </a:cubicBezTo>
                  <a:close/>
                  <a:moveTo>
                    <a:pt x="45163" y="58411"/>
                  </a:moveTo>
                  <a:cubicBezTo>
                    <a:pt x="45194" y="58411"/>
                    <a:pt x="45225" y="58442"/>
                    <a:pt x="45225" y="58473"/>
                  </a:cubicBezTo>
                  <a:cubicBezTo>
                    <a:pt x="45348" y="58596"/>
                    <a:pt x="45256" y="58657"/>
                    <a:pt x="45194" y="58811"/>
                  </a:cubicBezTo>
                  <a:cubicBezTo>
                    <a:pt x="45163" y="58688"/>
                    <a:pt x="45102" y="58596"/>
                    <a:pt x="45102" y="58534"/>
                  </a:cubicBezTo>
                  <a:lnTo>
                    <a:pt x="45102" y="58411"/>
                  </a:lnTo>
                  <a:close/>
                  <a:moveTo>
                    <a:pt x="43531" y="58719"/>
                  </a:moveTo>
                  <a:cubicBezTo>
                    <a:pt x="43623" y="58719"/>
                    <a:pt x="43715" y="58750"/>
                    <a:pt x="43808" y="58781"/>
                  </a:cubicBezTo>
                  <a:cubicBezTo>
                    <a:pt x="43900" y="58811"/>
                    <a:pt x="43900" y="58873"/>
                    <a:pt x="43900" y="58965"/>
                  </a:cubicBezTo>
                  <a:lnTo>
                    <a:pt x="43900" y="59058"/>
                  </a:lnTo>
                  <a:lnTo>
                    <a:pt x="43808" y="59089"/>
                  </a:lnTo>
                  <a:cubicBezTo>
                    <a:pt x="43808" y="58996"/>
                    <a:pt x="43777" y="58996"/>
                    <a:pt x="43715" y="58996"/>
                  </a:cubicBezTo>
                  <a:lnTo>
                    <a:pt x="42914" y="58996"/>
                  </a:lnTo>
                  <a:cubicBezTo>
                    <a:pt x="42884" y="58996"/>
                    <a:pt x="42822" y="58996"/>
                    <a:pt x="42822" y="58935"/>
                  </a:cubicBezTo>
                  <a:cubicBezTo>
                    <a:pt x="42822" y="58811"/>
                    <a:pt x="42853" y="58750"/>
                    <a:pt x="42945" y="58719"/>
                  </a:cubicBezTo>
                  <a:close/>
                  <a:moveTo>
                    <a:pt x="49014" y="58565"/>
                  </a:moveTo>
                  <a:cubicBezTo>
                    <a:pt x="49076" y="58565"/>
                    <a:pt x="49137" y="58565"/>
                    <a:pt x="49137" y="58657"/>
                  </a:cubicBezTo>
                  <a:cubicBezTo>
                    <a:pt x="49107" y="59089"/>
                    <a:pt x="49168" y="59120"/>
                    <a:pt x="48922" y="59120"/>
                  </a:cubicBezTo>
                  <a:lnTo>
                    <a:pt x="47197" y="59120"/>
                  </a:lnTo>
                  <a:lnTo>
                    <a:pt x="47197" y="59150"/>
                  </a:lnTo>
                  <a:lnTo>
                    <a:pt x="45502" y="59150"/>
                  </a:lnTo>
                  <a:cubicBezTo>
                    <a:pt x="45348" y="59150"/>
                    <a:pt x="45317" y="59120"/>
                    <a:pt x="45348" y="58965"/>
                  </a:cubicBezTo>
                  <a:cubicBezTo>
                    <a:pt x="45348" y="58904"/>
                    <a:pt x="45348" y="58873"/>
                    <a:pt x="45410" y="58873"/>
                  </a:cubicBezTo>
                  <a:cubicBezTo>
                    <a:pt x="45502" y="58842"/>
                    <a:pt x="45595" y="58842"/>
                    <a:pt x="45687" y="58842"/>
                  </a:cubicBezTo>
                  <a:cubicBezTo>
                    <a:pt x="46580" y="58842"/>
                    <a:pt x="47443" y="58811"/>
                    <a:pt x="48336" y="58811"/>
                  </a:cubicBezTo>
                  <a:cubicBezTo>
                    <a:pt x="48521" y="58811"/>
                    <a:pt x="48675" y="58811"/>
                    <a:pt x="48799" y="58627"/>
                  </a:cubicBezTo>
                  <a:cubicBezTo>
                    <a:pt x="48860" y="58565"/>
                    <a:pt x="48922" y="58565"/>
                    <a:pt x="48983" y="58565"/>
                  </a:cubicBezTo>
                  <a:close/>
                  <a:moveTo>
                    <a:pt x="49569" y="58442"/>
                  </a:moveTo>
                  <a:cubicBezTo>
                    <a:pt x="49692" y="58534"/>
                    <a:pt x="49784" y="58596"/>
                    <a:pt x="49723" y="58750"/>
                  </a:cubicBezTo>
                  <a:cubicBezTo>
                    <a:pt x="49692" y="58935"/>
                    <a:pt x="49692" y="59120"/>
                    <a:pt x="49723" y="59304"/>
                  </a:cubicBezTo>
                  <a:cubicBezTo>
                    <a:pt x="49723" y="59397"/>
                    <a:pt x="49692" y="59428"/>
                    <a:pt x="49630" y="59458"/>
                  </a:cubicBezTo>
                  <a:lnTo>
                    <a:pt x="49538" y="59458"/>
                  </a:lnTo>
                  <a:lnTo>
                    <a:pt x="49507" y="59428"/>
                  </a:lnTo>
                  <a:cubicBezTo>
                    <a:pt x="49446" y="59089"/>
                    <a:pt x="49446" y="58781"/>
                    <a:pt x="49569" y="58442"/>
                  </a:cubicBezTo>
                  <a:close/>
                  <a:moveTo>
                    <a:pt x="36198" y="57425"/>
                  </a:moveTo>
                  <a:cubicBezTo>
                    <a:pt x="36322" y="57487"/>
                    <a:pt x="36291" y="57610"/>
                    <a:pt x="36291" y="57733"/>
                  </a:cubicBezTo>
                  <a:cubicBezTo>
                    <a:pt x="36291" y="57918"/>
                    <a:pt x="36260" y="58134"/>
                    <a:pt x="36229" y="58349"/>
                  </a:cubicBezTo>
                  <a:cubicBezTo>
                    <a:pt x="36198" y="58719"/>
                    <a:pt x="36168" y="59089"/>
                    <a:pt x="36137" y="59489"/>
                  </a:cubicBezTo>
                  <a:cubicBezTo>
                    <a:pt x="36137" y="59582"/>
                    <a:pt x="36106" y="59612"/>
                    <a:pt x="36075" y="59612"/>
                  </a:cubicBezTo>
                  <a:cubicBezTo>
                    <a:pt x="36044" y="59612"/>
                    <a:pt x="36014" y="59582"/>
                    <a:pt x="35952" y="59551"/>
                  </a:cubicBezTo>
                  <a:lnTo>
                    <a:pt x="35798" y="59489"/>
                  </a:lnTo>
                  <a:cubicBezTo>
                    <a:pt x="35767" y="59520"/>
                    <a:pt x="35736" y="59520"/>
                    <a:pt x="35706" y="59520"/>
                  </a:cubicBezTo>
                  <a:cubicBezTo>
                    <a:pt x="35613" y="59520"/>
                    <a:pt x="35582" y="59428"/>
                    <a:pt x="35582" y="59304"/>
                  </a:cubicBezTo>
                  <a:cubicBezTo>
                    <a:pt x="35552" y="59120"/>
                    <a:pt x="35521" y="58904"/>
                    <a:pt x="35490" y="58719"/>
                  </a:cubicBezTo>
                  <a:cubicBezTo>
                    <a:pt x="35459" y="58627"/>
                    <a:pt x="35428" y="58596"/>
                    <a:pt x="35336" y="58534"/>
                  </a:cubicBezTo>
                  <a:cubicBezTo>
                    <a:pt x="35243" y="58503"/>
                    <a:pt x="35243" y="58442"/>
                    <a:pt x="35367" y="58380"/>
                  </a:cubicBezTo>
                  <a:cubicBezTo>
                    <a:pt x="35490" y="58319"/>
                    <a:pt x="35552" y="58257"/>
                    <a:pt x="35613" y="58134"/>
                  </a:cubicBezTo>
                  <a:cubicBezTo>
                    <a:pt x="35767" y="57856"/>
                    <a:pt x="35952" y="57610"/>
                    <a:pt x="36198" y="57425"/>
                  </a:cubicBezTo>
                  <a:close/>
                  <a:moveTo>
                    <a:pt x="44455" y="58349"/>
                  </a:moveTo>
                  <a:lnTo>
                    <a:pt x="44486" y="58411"/>
                  </a:lnTo>
                  <a:lnTo>
                    <a:pt x="44486" y="58503"/>
                  </a:lnTo>
                  <a:cubicBezTo>
                    <a:pt x="44393" y="58965"/>
                    <a:pt x="44393" y="59458"/>
                    <a:pt x="44393" y="59951"/>
                  </a:cubicBezTo>
                  <a:lnTo>
                    <a:pt x="44362" y="60044"/>
                  </a:lnTo>
                  <a:cubicBezTo>
                    <a:pt x="44270" y="60013"/>
                    <a:pt x="44301" y="59951"/>
                    <a:pt x="44270" y="59890"/>
                  </a:cubicBezTo>
                  <a:cubicBezTo>
                    <a:pt x="44208" y="59428"/>
                    <a:pt x="44208" y="58965"/>
                    <a:pt x="44332" y="58503"/>
                  </a:cubicBezTo>
                  <a:cubicBezTo>
                    <a:pt x="44332" y="58473"/>
                    <a:pt x="44362" y="58411"/>
                    <a:pt x="44393" y="58380"/>
                  </a:cubicBezTo>
                  <a:lnTo>
                    <a:pt x="44455" y="58349"/>
                  </a:lnTo>
                  <a:close/>
                  <a:moveTo>
                    <a:pt x="45964" y="59859"/>
                  </a:moveTo>
                  <a:cubicBezTo>
                    <a:pt x="45995" y="59890"/>
                    <a:pt x="46026" y="59921"/>
                    <a:pt x="46026" y="60013"/>
                  </a:cubicBezTo>
                  <a:cubicBezTo>
                    <a:pt x="46026" y="60198"/>
                    <a:pt x="45903" y="60352"/>
                    <a:pt x="45718" y="60383"/>
                  </a:cubicBezTo>
                  <a:lnTo>
                    <a:pt x="45656" y="60321"/>
                  </a:lnTo>
                  <a:cubicBezTo>
                    <a:pt x="45625" y="60198"/>
                    <a:pt x="45656" y="60075"/>
                    <a:pt x="45687" y="59951"/>
                  </a:cubicBezTo>
                  <a:cubicBezTo>
                    <a:pt x="45718" y="59890"/>
                    <a:pt x="45779" y="59859"/>
                    <a:pt x="45872" y="59859"/>
                  </a:cubicBezTo>
                  <a:close/>
                  <a:moveTo>
                    <a:pt x="42853" y="59366"/>
                  </a:moveTo>
                  <a:cubicBezTo>
                    <a:pt x="43130" y="59397"/>
                    <a:pt x="43407" y="59489"/>
                    <a:pt x="43654" y="59489"/>
                  </a:cubicBezTo>
                  <a:cubicBezTo>
                    <a:pt x="43808" y="59489"/>
                    <a:pt x="43931" y="59458"/>
                    <a:pt x="44054" y="59428"/>
                  </a:cubicBezTo>
                  <a:cubicBezTo>
                    <a:pt x="44085" y="59674"/>
                    <a:pt x="44116" y="59951"/>
                    <a:pt x="44147" y="60198"/>
                  </a:cubicBezTo>
                  <a:cubicBezTo>
                    <a:pt x="44147" y="60321"/>
                    <a:pt x="44116" y="60383"/>
                    <a:pt x="43993" y="60413"/>
                  </a:cubicBezTo>
                  <a:cubicBezTo>
                    <a:pt x="43869" y="60475"/>
                    <a:pt x="43715" y="60475"/>
                    <a:pt x="43592" y="60475"/>
                  </a:cubicBezTo>
                  <a:lnTo>
                    <a:pt x="43346" y="60475"/>
                  </a:lnTo>
                  <a:cubicBezTo>
                    <a:pt x="43222" y="60475"/>
                    <a:pt x="43161" y="60413"/>
                    <a:pt x="43099" y="60321"/>
                  </a:cubicBezTo>
                  <a:cubicBezTo>
                    <a:pt x="42976" y="60136"/>
                    <a:pt x="42853" y="59921"/>
                    <a:pt x="42853" y="59705"/>
                  </a:cubicBezTo>
                  <a:cubicBezTo>
                    <a:pt x="42853" y="59582"/>
                    <a:pt x="42853" y="59489"/>
                    <a:pt x="42853" y="59366"/>
                  </a:cubicBezTo>
                  <a:close/>
                  <a:moveTo>
                    <a:pt x="42113" y="56193"/>
                  </a:moveTo>
                  <a:cubicBezTo>
                    <a:pt x="42175" y="56193"/>
                    <a:pt x="42267" y="56285"/>
                    <a:pt x="42298" y="56378"/>
                  </a:cubicBezTo>
                  <a:cubicBezTo>
                    <a:pt x="42329" y="56624"/>
                    <a:pt x="42391" y="56871"/>
                    <a:pt x="42452" y="57148"/>
                  </a:cubicBezTo>
                  <a:cubicBezTo>
                    <a:pt x="42576" y="57856"/>
                    <a:pt x="42545" y="58565"/>
                    <a:pt x="42391" y="59274"/>
                  </a:cubicBezTo>
                  <a:cubicBezTo>
                    <a:pt x="42360" y="59428"/>
                    <a:pt x="42298" y="59582"/>
                    <a:pt x="42237" y="59736"/>
                  </a:cubicBezTo>
                  <a:cubicBezTo>
                    <a:pt x="42175" y="59921"/>
                    <a:pt x="42083" y="60105"/>
                    <a:pt x="41929" y="60229"/>
                  </a:cubicBezTo>
                  <a:cubicBezTo>
                    <a:pt x="41775" y="60352"/>
                    <a:pt x="41713" y="60537"/>
                    <a:pt x="41682" y="60722"/>
                  </a:cubicBezTo>
                  <a:cubicBezTo>
                    <a:pt x="41682" y="60783"/>
                    <a:pt x="41682" y="60845"/>
                    <a:pt x="41682" y="60906"/>
                  </a:cubicBezTo>
                  <a:cubicBezTo>
                    <a:pt x="41682" y="60968"/>
                    <a:pt x="41651" y="61030"/>
                    <a:pt x="41621" y="61030"/>
                  </a:cubicBezTo>
                  <a:cubicBezTo>
                    <a:pt x="41590" y="61030"/>
                    <a:pt x="41590" y="61030"/>
                    <a:pt x="41559" y="60999"/>
                  </a:cubicBezTo>
                  <a:cubicBezTo>
                    <a:pt x="41497" y="60968"/>
                    <a:pt x="41466" y="60968"/>
                    <a:pt x="41405" y="60968"/>
                  </a:cubicBezTo>
                  <a:cubicBezTo>
                    <a:pt x="41343" y="60968"/>
                    <a:pt x="41251" y="60999"/>
                    <a:pt x="41189" y="60999"/>
                  </a:cubicBezTo>
                  <a:cubicBezTo>
                    <a:pt x="41066" y="61030"/>
                    <a:pt x="40974" y="61030"/>
                    <a:pt x="40881" y="61030"/>
                  </a:cubicBezTo>
                  <a:cubicBezTo>
                    <a:pt x="40666" y="61030"/>
                    <a:pt x="40635" y="60937"/>
                    <a:pt x="40542" y="60537"/>
                  </a:cubicBezTo>
                  <a:cubicBezTo>
                    <a:pt x="40511" y="60383"/>
                    <a:pt x="40542" y="60229"/>
                    <a:pt x="40573" y="60044"/>
                  </a:cubicBezTo>
                  <a:cubicBezTo>
                    <a:pt x="40666" y="59736"/>
                    <a:pt x="40666" y="59397"/>
                    <a:pt x="40511" y="59089"/>
                  </a:cubicBezTo>
                  <a:cubicBezTo>
                    <a:pt x="40450" y="58965"/>
                    <a:pt x="40450" y="58873"/>
                    <a:pt x="40419" y="58750"/>
                  </a:cubicBezTo>
                  <a:cubicBezTo>
                    <a:pt x="40419" y="58627"/>
                    <a:pt x="40419" y="58503"/>
                    <a:pt x="40388" y="58380"/>
                  </a:cubicBezTo>
                  <a:cubicBezTo>
                    <a:pt x="40388" y="58319"/>
                    <a:pt x="40357" y="58257"/>
                    <a:pt x="40296" y="58257"/>
                  </a:cubicBezTo>
                  <a:cubicBezTo>
                    <a:pt x="40019" y="58226"/>
                    <a:pt x="39988" y="57949"/>
                    <a:pt x="39865" y="57764"/>
                  </a:cubicBezTo>
                  <a:cubicBezTo>
                    <a:pt x="39834" y="57733"/>
                    <a:pt x="39895" y="57641"/>
                    <a:pt x="39957" y="57610"/>
                  </a:cubicBezTo>
                  <a:cubicBezTo>
                    <a:pt x="40019" y="57610"/>
                    <a:pt x="40080" y="57610"/>
                    <a:pt x="40142" y="57579"/>
                  </a:cubicBezTo>
                  <a:cubicBezTo>
                    <a:pt x="40357" y="57548"/>
                    <a:pt x="40388" y="57518"/>
                    <a:pt x="40388" y="57302"/>
                  </a:cubicBezTo>
                  <a:cubicBezTo>
                    <a:pt x="40419" y="57179"/>
                    <a:pt x="40357" y="57086"/>
                    <a:pt x="40357" y="56994"/>
                  </a:cubicBezTo>
                  <a:cubicBezTo>
                    <a:pt x="40296" y="56655"/>
                    <a:pt x="40450" y="56408"/>
                    <a:pt x="40696" y="56224"/>
                  </a:cubicBezTo>
                  <a:cubicBezTo>
                    <a:pt x="40727" y="56224"/>
                    <a:pt x="40727" y="56193"/>
                    <a:pt x="40758" y="56193"/>
                  </a:cubicBezTo>
                  <a:cubicBezTo>
                    <a:pt x="40820" y="56193"/>
                    <a:pt x="40850" y="56254"/>
                    <a:pt x="40850" y="56316"/>
                  </a:cubicBezTo>
                  <a:cubicBezTo>
                    <a:pt x="40850" y="56439"/>
                    <a:pt x="40820" y="56563"/>
                    <a:pt x="40881" y="56686"/>
                  </a:cubicBezTo>
                  <a:cubicBezTo>
                    <a:pt x="41035" y="56686"/>
                    <a:pt x="41128" y="56593"/>
                    <a:pt x="41189" y="56501"/>
                  </a:cubicBezTo>
                  <a:cubicBezTo>
                    <a:pt x="41436" y="56224"/>
                    <a:pt x="41775" y="56254"/>
                    <a:pt x="42083" y="56193"/>
                  </a:cubicBezTo>
                  <a:close/>
                  <a:moveTo>
                    <a:pt x="50277" y="59243"/>
                  </a:moveTo>
                  <a:cubicBezTo>
                    <a:pt x="50647" y="59335"/>
                    <a:pt x="50986" y="59551"/>
                    <a:pt x="51294" y="59828"/>
                  </a:cubicBezTo>
                  <a:cubicBezTo>
                    <a:pt x="51448" y="59921"/>
                    <a:pt x="51540" y="60105"/>
                    <a:pt x="51540" y="60259"/>
                  </a:cubicBezTo>
                  <a:cubicBezTo>
                    <a:pt x="51571" y="60598"/>
                    <a:pt x="51602" y="60937"/>
                    <a:pt x="51510" y="61276"/>
                  </a:cubicBezTo>
                  <a:cubicBezTo>
                    <a:pt x="51510" y="61307"/>
                    <a:pt x="51479" y="61399"/>
                    <a:pt x="51417" y="61430"/>
                  </a:cubicBezTo>
                  <a:cubicBezTo>
                    <a:pt x="51325" y="60413"/>
                    <a:pt x="51202" y="60044"/>
                    <a:pt x="50216" y="59243"/>
                  </a:cubicBezTo>
                  <a:close/>
                  <a:moveTo>
                    <a:pt x="44794" y="61214"/>
                  </a:moveTo>
                  <a:cubicBezTo>
                    <a:pt x="44886" y="61214"/>
                    <a:pt x="44917" y="61276"/>
                    <a:pt x="44917" y="61430"/>
                  </a:cubicBezTo>
                  <a:lnTo>
                    <a:pt x="44917" y="61522"/>
                  </a:lnTo>
                  <a:lnTo>
                    <a:pt x="44855" y="61584"/>
                  </a:lnTo>
                  <a:lnTo>
                    <a:pt x="44824" y="61584"/>
                  </a:lnTo>
                  <a:cubicBezTo>
                    <a:pt x="44794" y="61584"/>
                    <a:pt x="44794" y="61553"/>
                    <a:pt x="44763" y="61522"/>
                  </a:cubicBezTo>
                  <a:cubicBezTo>
                    <a:pt x="44732" y="61461"/>
                    <a:pt x="44640" y="61492"/>
                    <a:pt x="44578" y="61461"/>
                  </a:cubicBezTo>
                  <a:cubicBezTo>
                    <a:pt x="44516" y="61430"/>
                    <a:pt x="44516" y="61399"/>
                    <a:pt x="44547" y="61338"/>
                  </a:cubicBezTo>
                  <a:lnTo>
                    <a:pt x="44670" y="61245"/>
                  </a:lnTo>
                  <a:cubicBezTo>
                    <a:pt x="44701" y="61214"/>
                    <a:pt x="44763" y="61214"/>
                    <a:pt x="44794" y="61214"/>
                  </a:cubicBezTo>
                  <a:close/>
                  <a:moveTo>
                    <a:pt x="34165" y="61985"/>
                  </a:moveTo>
                  <a:lnTo>
                    <a:pt x="34165" y="61985"/>
                  </a:lnTo>
                  <a:cubicBezTo>
                    <a:pt x="34350" y="62139"/>
                    <a:pt x="34504" y="62262"/>
                    <a:pt x="34658" y="62385"/>
                  </a:cubicBezTo>
                  <a:cubicBezTo>
                    <a:pt x="34689" y="62447"/>
                    <a:pt x="34751" y="62447"/>
                    <a:pt x="34751" y="62539"/>
                  </a:cubicBezTo>
                  <a:cubicBezTo>
                    <a:pt x="34720" y="62570"/>
                    <a:pt x="34689" y="62570"/>
                    <a:pt x="34627" y="62570"/>
                  </a:cubicBezTo>
                  <a:lnTo>
                    <a:pt x="34504" y="62570"/>
                  </a:lnTo>
                  <a:cubicBezTo>
                    <a:pt x="34319" y="62570"/>
                    <a:pt x="34319" y="62570"/>
                    <a:pt x="34258" y="62385"/>
                  </a:cubicBezTo>
                  <a:cubicBezTo>
                    <a:pt x="34227" y="62262"/>
                    <a:pt x="34165" y="62169"/>
                    <a:pt x="34165" y="61985"/>
                  </a:cubicBezTo>
                  <a:close/>
                  <a:moveTo>
                    <a:pt x="36876" y="62508"/>
                  </a:moveTo>
                  <a:lnTo>
                    <a:pt x="36907" y="62539"/>
                  </a:lnTo>
                  <a:lnTo>
                    <a:pt x="36845" y="62632"/>
                  </a:lnTo>
                  <a:lnTo>
                    <a:pt x="36815" y="62632"/>
                  </a:lnTo>
                  <a:lnTo>
                    <a:pt x="36815" y="62570"/>
                  </a:lnTo>
                  <a:lnTo>
                    <a:pt x="36876" y="62508"/>
                  </a:lnTo>
                  <a:close/>
                  <a:moveTo>
                    <a:pt x="40450" y="62385"/>
                  </a:moveTo>
                  <a:cubicBezTo>
                    <a:pt x="40481" y="62385"/>
                    <a:pt x="40542" y="62416"/>
                    <a:pt x="40542" y="62447"/>
                  </a:cubicBezTo>
                  <a:cubicBezTo>
                    <a:pt x="40635" y="62508"/>
                    <a:pt x="40604" y="62601"/>
                    <a:pt x="40542" y="62632"/>
                  </a:cubicBezTo>
                  <a:lnTo>
                    <a:pt x="40388" y="62632"/>
                  </a:lnTo>
                  <a:cubicBezTo>
                    <a:pt x="40296" y="62632"/>
                    <a:pt x="40265" y="62570"/>
                    <a:pt x="40296" y="62478"/>
                  </a:cubicBezTo>
                  <a:cubicBezTo>
                    <a:pt x="40327" y="62416"/>
                    <a:pt x="40388" y="62385"/>
                    <a:pt x="40450" y="62385"/>
                  </a:cubicBezTo>
                  <a:close/>
                  <a:moveTo>
                    <a:pt x="39094" y="57610"/>
                  </a:moveTo>
                  <a:cubicBezTo>
                    <a:pt x="39156" y="57610"/>
                    <a:pt x="39218" y="57672"/>
                    <a:pt x="39218" y="57733"/>
                  </a:cubicBezTo>
                  <a:cubicBezTo>
                    <a:pt x="39218" y="57856"/>
                    <a:pt x="39248" y="57980"/>
                    <a:pt x="39248" y="58103"/>
                  </a:cubicBezTo>
                  <a:cubicBezTo>
                    <a:pt x="39248" y="58657"/>
                    <a:pt x="39218" y="59181"/>
                    <a:pt x="39187" y="59736"/>
                  </a:cubicBezTo>
                  <a:cubicBezTo>
                    <a:pt x="39156" y="60537"/>
                    <a:pt x="39125" y="61338"/>
                    <a:pt x="39218" y="62139"/>
                  </a:cubicBezTo>
                  <a:cubicBezTo>
                    <a:pt x="39248" y="62416"/>
                    <a:pt x="39279" y="62693"/>
                    <a:pt x="39310" y="62970"/>
                  </a:cubicBezTo>
                  <a:cubicBezTo>
                    <a:pt x="39248" y="63001"/>
                    <a:pt x="39187" y="63032"/>
                    <a:pt x="39156" y="63032"/>
                  </a:cubicBezTo>
                  <a:lnTo>
                    <a:pt x="39064" y="63032"/>
                  </a:lnTo>
                  <a:cubicBezTo>
                    <a:pt x="39064" y="63032"/>
                    <a:pt x="39033" y="63001"/>
                    <a:pt x="39002" y="63001"/>
                  </a:cubicBezTo>
                  <a:cubicBezTo>
                    <a:pt x="39002" y="63001"/>
                    <a:pt x="38971" y="63001"/>
                    <a:pt x="38971" y="63032"/>
                  </a:cubicBezTo>
                  <a:lnTo>
                    <a:pt x="38940" y="63032"/>
                  </a:lnTo>
                  <a:cubicBezTo>
                    <a:pt x="38879" y="63032"/>
                    <a:pt x="38817" y="63001"/>
                    <a:pt x="38786" y="62909"/>
                  </a:cubicBezTo>
                  <a:cubicBezTo>
                    <a:pt x="38725" y="62847"/>
                    <a:pt x="38663" y="62816"/>
                    <a:pt x="38632" y="62755"/>
                  </a:cubicBezTo>
                  <a:cubicBezTo>
                    <a:pt x="38540" y="62662"/>
                    <a:pt x="38447" y="62632"/>
                    <a:pt x="38355" y="62632"/>
                  </a:cubicBezTo>
                  <a:lnTo>
                    <a:pt x="37862" y="62632"/>
                  </a:lnTo>
                  <a:cubicBezTo>
                    <a:pt x="37770" y="62632"/>
                    <a:pt x="37708" y="62570"/>
                    <a:pt x="37677" y="62508"/>
                  </a:cubicBezTo>
                  <a:cubicBezTo>
                    <a:pt x="37554" y="62169"/>
                    <a:pt x="37462" y="61831"/>
                    <a:pt x="37400" y="61461"/>
                  </a:cubicBezTo>
                  <a:cubicBezTo>
                    <a:pt x="37308" y="61030"/>
                    <a:pt x="37277" y="60598"/>
                    <a:pt x="37246" y="60167"/>
                  </a:cubicBezTo>
                  <a:cubicBezTo>
                    <a:pt x="37215" y="59859"/>
                    <a:pt x="37246" y="59551"/>
                    <a:pt x="37308" y="59243"/>
                  </a:cubicBezTo>
                  <a:cubicBezTo>
                    <a:pt x="37400" y="58719"/>
                    <a:pt x="37462" y="58195"/>
                    <a:pt x="37554" y="57641"/>
                  </a:cubicBezTo>
                  <a:cubicBezTo>
                    <a:pt x="38109" y="57641"/>
                    <a:pt x="38601" y="57610"/>
                    <a:pt x="39094" y="57610"/>
                  </a:cubicBezTo>
                  <a:close/>
                  <a:moveTo>
                    <a:pt x="35428" y="63186"/>
                  </a:moveTo>
                  <a:lnTo>
                    <a:pt x="35521" y="63248"/>
                  </a:lnTo>
                  <a:cubicBezTo>
                    <a:pt x="35521" y="63309"/>
                    <a:pt x="35490" y="63371"/>
                    <a:pt x="35428" y="63371"/>
                  </a:cubicBezTo>
                  <a:cubicBezTo>
                    <a:pt x="35213" y="63340"/>
                    <a:pt x="35028" y="63340"/>
                    <a:pt x="34812" y="63309"/>
                  </a:cubicBezTo>
                  <a:cubicBezTo>
                    <a:pt x="34997" y="63217"/>
                    <a:pt x="35182" y="63186"/>
                    <a:pt x="35336" y="63186"/>
                  </a:cubicBezTo>
                  <a:close/>
                  <a:moveTo>
                    <a:pt x="39156" y="63340"/>
                  </a:moveTo>
                  <a:cubicBezTo>
                    <a:pt x="39187" y="63340"/>
                    <a:pt x="39218" y="63371"/>
                    <a:pt x="39218" y="63433"/>
                  </a:cubicBezTo>
                  <a:cubicBezTo>
                    <a:pt x="39218" y="63463"/>
                    <a:pt x="39218" y="63525"/>
                    <a:pt x="39156" y="63556"/>
                  </a:cubicBezTo>
                  <a:cubicBezTo>
                    <a:pt x="39033" y="63556"/>
                    <a:pt x="38879" y="63556"/>
                    <a:pt x="38755" y="63587"/>
                  </a:cubicBezTo>
                  <a:lnTo>
                    <a:pt x="38755" y="63556"/>
                  </a:lnTo>
                  <a:lnTo>
                    <a:pt x="38417" y="63556"/>
                  </a:lnTo>
                  <a:cubicBezTo>
                    <a:pt x="38355" y="63556"/>
                    <a:pt x="38324" y="63525"/>
                    <a:pt x="38324" y="63463"/>
                  </a:cubicBezTo>
                  <a:cubicBezTo>
                    <a:pt x="38324" y="63402"/>
                    <a:pt x="38355" y="63371"/>
                    <a:pt x="38386" y="63340"/>
                  </a:cubicBezTo>
                  <a:close/>
                  <a:moveTo>
                    <a:pt x="38109" y="63001"/>
                  </a:moveTo>
                  <a:lnTo>
                    <a:pt x="38109" y="63001"/>
                  </a:lnTo>
                  <a:cubicBezTo>
                    <a:pt x="38016" y="63278"/>
                    <a:pt x="37985" y="63463"/>
                    <a:pt x="37985" y="63710"/>
                  </a:cubicBezTo>
                  <a:lnTo>
                    <a:pt x="37954" y="63710"/>
                  </a:lnTo>
                  <a:cubicBezTo>
                    <a:pt x="37862" y="63710"/>
                    <a:pt x="37831" y="63556"/>
                    <a:pt x="37708" y="63556"/>
                  </a:cubicBezTo>
                  <a:cubicBezTo>
                    <a:pt x="37585" y="63556"/>
                    <a:pt x="37462" y="63494"/>
                    <a:pt x="37338" y="63494"/>
                  </a:cubicBezTo>
                  <a:cubicBezTo>
                    <a:pt x="37215" y="63463"/>
                    <a:pt x="37092" y="63463"/>
                    <a:pt x="36999" y="63463"/>
                  </a:cubicBezTo>
                  <a:cubicBezTo>
                    <a:pt x="36907" y="63463"/>
                    <a:pt x="36876" y="63433"/>
                    <a:pt x="36845" y="63371"/>
                  </a:cubicBezTo>
                  <a:cubicBezTo>
                    <a:pt x="36815" y="63278"/>
                    <a:pt x="36876" y="63186"/>
                    <a:pt x="36969" y="63155"/>
                  </a:cubicBezTo>
                  <a:lnTo>
                    <a:pt x="37338" y="63155"/>
                  </a:lnTo>
                  <a:cubicBezTo>
                    <a:pt x="37585" y="63155"/>
                    <a:pt x="37831" y="63124"/>
                    <a:pt x="38109" y="63001"/>
                  </a:cubicBezTo>
                  <a:close/>
                  <a:moveTo>
                    <a:pt x="47751" y="63001"/>
                  </a:moveTo>
                  <a:cubicBezTo>
                    <a:pt x="47813" y="63032"/>
                    <a:pt x="47844" y="63063"/>
                    <a:pt x="47844" y="63124"/>
                  </a:cubicBezTo>
                  <a:cubicBezTo>
                    <a:pt x="47813" y="63309"/>
                    <a:pt x="47782" y="63525"/>
                    <a:pt x="47782" y="63710"/>
                  </a:cubicBezTo>
                  <a:cubicBezTo>
                    <a:pt x="47782" y="63833"/>
                    <a:pt x="47751" y="63864"/>
                    <a:pt x="47628" y="63864"/>
                  </a:cubicBezTo>
                  <a:lnTo>
                    <a:pt x="47597" y="63864"/>
                  </a:lnTo>
                  <a:cubicBezTo>
                    <a:pt x="47474" y="63864"/>
                    <a:pt x="47443" y="63833"/>
                    <a:pt x="47443" y="63710"/>
                  </a:cubicBezTo>
                  <a:cubicBezTo>
                    <a:pt x="47443" y="63679"/>
                    <a:pt x="47443" y="63648"/>
                    <a:pt x="47443" y="63587"/>
                  </a:cubicBezTo>
                  <a:cubicBezTo>
                    <a:pt x="47443" y="63463"/>
                    <a:pt x="47474" y="63309"/>
                    <a:pt x="47505" y="63186"/>
                  </a:cubicBezTo>
                  <a:cubicBezTo>
                    <a:pt x="47505" y="63063"/>
                    <a:pt x="47566" y="63001"/>
                    <a:pt x="47659" y="63001"/>
                  </a:cubicBezTo>
                  <a:close/>
                  <a:moveTo>
                    <a:pt x="30253" y="59551"/>
                  </a:moveTo>
                  <a:lnTo>
                    <a:pt x="30253" y="62046"/>
                  </a:lnTo>
                  <a:cubicBezTo>
                    <a:pt x="30376" y="62354"/>
                    <a:pt x="30530" y="62693"/>
                    <a:pt x="30653" y="63001"/>
                  </a:cubicBezTo>
                  <a:cubicBezTo>
                    <a:pt x="30776" y="63309"/>
                    <a:pt x="30900" y="63648"/>
                    <a:pt x="30992" y="63956"/>
                  </a:cubicBezTo>
                  <a:lnTo>
                    <a:pt x="31454" y="63956"/>
                  </a:lnTo>
                  <a:cubicBezTo>
                    <a:pt x="31177" y="62970"/>
                    <a:pt x="30930" y="61985"/>
                    <a:pt x="30653" y="60999"/>
                  </a:cubicBezTo>
                  <a:cubicBezTo>
                    <a:pt x="30530" y="60506"/>
                    <a:pt x="30407" y="60044"/>
                    <a:pt x="30253" y="59551"/>
                  </a:cubicBezTo>
                  <a:close/>
                  <a:moveTo>
                    <a:pt x="32132" y="31917"/>
                  </a:moveTo>
                  <a:cubicBezTo>
                    <a:pt x="32224" y="31978"/>
                    <a:pt x="32286" y="32040"/>
                    <a:pt x="32378" y="32071"/>
                  </a:cubicBezTo>
                  <a:cubicBezTo>
                    <a:pt x="33025" y="32471"/>
                    <a:pt x="33642" y="32872"/>
                    <a:pt x="34258" y="33303"/>
                  </a:cubicBezTo>
                  <a:cubicBezTo>
                    <a:pt x="34812" y="33673"/>
                    <a:pt x="35305" y="34104"/>
                    <a:pt x="35798" y="34535"/>
                  </a:cubicBezTo>
                  <a:cubicBezTo>
                    <a:pt x="35983" y="34720"/>
                    <a:pt x="36137" y="34936"/>
                    <a:pt x="36260" y="35152"/>
                  </a:cubicBezTo>
                  <a:cubicBezTo>
                    <a:pt x="36322" y="35306"/>
                    <a:pt x="36291" y="35367"/>
                    <a:pt x="36106" y="35367"/>
                  </a:cubicBezTo>
                  <a:cubicBezTo>
                    <a:pt x="35860" y="35367"/>
                    <a:pt x="35644" y="35306"/>
                    <a:pt x="35428" y="35121"/>
                  </a:cubicBezTo>
                  <a:cubicBezTo>
                    <a:pt x="33703" y="36476"/>
                    <a:pt x="31978" y="37832"/>
                    <a:pt x="30253" y="39157"/>
                  </a:cubicBezTo>
                  <a:lnTo>
                    <a:pt x="30253" y="43408"/>
                  </a:lnTo>
                  <a:cubicBezTo>
                    <a:pt x="30376" y="43315"/>
                    <a:pt x="30499" y="43223"/>
                    <a:pt x="30592" y="43100"/>
                  </a:cubicBezTo>
                  <a:cubicBezTo>
                    <a:pt x="30715" y="42977"/>
                    <a:pt x="30869" y="42823"/>
                    <a:pt x="30992" y="42699"/>
                  </a:cubicBezTo>
                  <a:lnTo>
                    <a:pt x="31085" y="42730"/>
                  </a:lnTo>
                  <a:lnTo>
                    <a:pt x="31085" y="42792"/>
                  </a:lnTo>
                  <a:cubicBezTo>
                    <a:pt x="30838" y="43038"/>
                    <a:pt x="30561" y="43315"/>
                    <a:pt x="30314" y="43593"/>
                  </a:cubicBezTo>
                  <a:cubicBezTo>
                    <a:pt x="30284" y="43593"/>
                    <a:pt x="30284" y="43593"/>
                    <a:pt x="30253" y="43624"/>
                  </a:cubicBezTo>
                  <a:lnTo>
                    <a:pt x="30253" y="43993"/>
                  </a:lnTo>
                  <a:cubicBezTo>
                    <a:pt x="30376" y="43932"/>
                    <a:pt x="30499" y="43839"/>
                    <a:pt x="30592" y="43747"/>
                  </a:cubicBezTo>
                  <a:cubicBezTo>
                    <a:pt x="30746" y="43593"/>
                    <a:pt x="30900" y="43439"/>
                    <a:pt x="31054" y="43285"/>
                  </a:cubicBezTo>
                  <a:lnTo>
                    <a:pt x="31115" y="43285"/>
                  </a:lnTo>
                  <a:lnTo>
                    <a:pt x="31115" y="43377"/>
                  </a:lnTo>
                  <a:cubicBezTo>
                    <a:pt x="30930" y="43562"/>
                    <a:pt x="30746" y="43747"/>
                    <a:pt x="30561" y="43932"/>
                  </a:cubicBezTo>
                  <a:lnTo>
                    <a:pt x="30438" y="44024"/>
                  </a:lnTo>
                  <a:cubicBezTo>
                    <a:pt x="30376" y="44055"/>
                    <a:pt x="30314" y="44086"/>
                    <a:pt x="30253" y="44086"/>
                  </a:cubicBezTo>
                  <a:lnTo>
                    <a:pt x="30253" y="44455"/>
                  </a:lnTo>
                  <a:cubicBezTo>
                    <a:pt x="30468" y="44394"/>
                    <a:pt x="30622" y="44301"/>
                    <a:pt x="30746" y="44147"/>
                  </a:cubicBezTo>
                  <a:cubicBezTo>
                    <a:pt x="30807" y="44086"/>
                    <a:pt x="30838" y="44024"/>
                    <a:pt x="30930" y="44024"/>
                  </a:cubicBezTo>
                  <a:cubicBezTo>
                    <a:pt x="30807" y="44240"/>
                    <a:pt x="30715" y="44363"/>
                    <a:pt x="30592" y="44425"/>
                  </a:cubicBezTo>
                  <a:cubicBezTo>
                    <a:pt x="30468" y="44455"/>
                    <a:pt x="30376" y="44517"/>
                    <a:pt x="30253" y="44579"/>
                  </a:cubicBezTo>
                  <a:lnTo>
                    <a:pt x="30253" y="50185"/>
                  </a:lnTo>
                  <a:cubicBezTo>
                    <a:pt x="30407" y="50709"/>
                    <a:pt x="30530" y="51202"/>
                    <a:pt x="30684" y="51726"/>
                  </a:cubicBezTo>
                  <a:cubicBezTo>
                    <a:pt x="30900" y="52496"/>
                    <a:pt x="31115" y="53297"/>
                    <a:pt x="31362" y="54067"/>
                  </a:cubicBezTo>
                  <a:cubicBezTo>
                    <a:pt x="31362" y="54160"/>
                    <a:pt x="31393" y="54221"/>
                    <a:pt x="31393" y="54314"/>
                  </a:cubicBezTo>
                  <a:cubicBezTo>
                    <a:pt x="31485" y="54468"/>
                    <a:pt x="31577" y="54652"/>
                    <a:pt x="31547" y="54837"/>
                  </a:cubicBezTo>
                  <a:cubicBezTo>
                    <a:pt x="31423" y="54745"/>
                    <a:pt x="31362" y="54622"/>
                    <a:pt x="31362" y="54468"/>
                  </a:cubicBezTo>
                  <a:cubicBezTo>
                    <a:pt x="31300" y="54283"/>
                    <a:pt x="31208" y="54098"/>
                    <a:pt x="31115" y="53913"/>
                  </a:cubicBezTo>
                  <a:cubicBezTo>
                    <a:pt x="30838" y="53205"/>
                    <a:pt x="30561" y="52558"/>
                    <a:pt x="30253" y="51880"/>
                  </a:cubicBezTo>
                  <a:lnTo>
                    <a:pt x="30253" y="58781"/>
                  </a:lnTo>
                  <a:cubicBezTo>
                    <a:pt x="30684" y="60321"/>
                    <a:pt x="31115" y="61831"/>
                    <a:pt x="31485" y="63402"/>
                  </a:cubicBezTo>
                  <a:cubicBezTo>
                    <a:pt x="31516" y="63587"/>
                    <a:pt x="31577" y="63771"/>
                    <a:pt x="31608" y="63956"/>
                  </a:cubicBezTo>
                  <a:lnTo>
                    <a:pt x="45287" y="63956"/>
                  </a:lnTo>
                  <a:cubicBezTo>
                    <a:pt x="45256" y="63925"/>
                    <a:pt x="45225" y="63895"/>
                    <a:pt x="45194" y="63833"/>
                  </a:cubicBezTo>
                  <a:cubicBezTo>
                    <a:pt x="45102" y="63556"/>
                    <a:pt x="45163" y="63556"/>
                    <a:pt x="44763" y="63556"/>
                  </a:cubicBezTo>
                  <a:cubicBezTo>
                    <a:pt x="43253" y="63525"/>
                    <a:pt x="41713" y="63494"/>
                    <a:pt x="40203" y="63463"/>
                  </a:cubicBezTo>
                  <a:lnTo>
                    <a:pt x="39926" y="63463"/>
                  </a:lnTo>
                  <a:lnTo>
                    <a:pt x="39926" y="63371"/>
                  </a:lnTo>
                  <a:cubicBezTo>
                    <a:pt x="39926" y="63124"/>
                    <a:pt x="39926" y="63094"/>
                    <a:pt x="40142" y="63094"/>
                  </a:cubicBezTo>
                  <a:lnTo>
                    <a:pt x="40203" y="63094"/>
                  </a:lnTo>
                  <a:cubicBezTo>
                    <a:pt x="40758" y="63094"/>
                    <a:pt x="41312" y="63094"/>
                    <a:pt x="41867" y="63124"/>
                  </a:cubicBezTo>
                  <a:cubicBezTo>
                    <a:pt x="43438" y="63124"/>
                    <a:pt x="45009" y="63155"/>
                    <a:pt x="46580" y="63186"/>
                  </a:cubicBezTo>
                  <a:cubicBezTo>
                    <a:pt x="46796" y="63186"/>
                    <a:pt x="47012" y="63186"/>
                    <a:pt x="47227" y="63248"/>
                  </a:cubicBezTo>
                  <a:cubicBezTo>
                    <a:pt x="47258" y="63371"/>
                    <a:pt x="47227" y="63494"/>
                    <a:pt x="47197" y="63617"/>
                  </a:cubicBezTo>
                  <a:cubicBezTo>
                    <a:pt x="47197" y="63741"/>
                    <a:pt x="47227" y="63864"/>
                    <a:pt x="47197" y="63956"/>
                  </a:cubicBezTo>
                  <a:lnTo>
                    <a:pt x="47905" y="63956"/>
                  </a:lnTo>
                  <a:cubicBezTo>
                    <a:pt x="47905" y="63741"/>
                    <a:pt x="47905" y="63525"/>
                    <a:pt x="47936" y="63309"/>
                  </a:cubicBezTo>
                  <a:cubicBezTo>
                    <a:pt x="47936" y="63248"/>
                    <a:pt x="47967" y="63217"/>
                    <a:pt x="47998" y="63217"/>
                  </a:cubicBezTo>
                  <a:lnTo>
                    <a:pt x="48028" y="63217"/>
                  </a:lnTo>
                  <a:lnTo>
                    <a:pt x="48090" y="63309"/>
                  </a:lnTo>
                  <a:cubicBezTo>
                    <a:pt x="48028" y="63525"/>
                    <a:pt x="48028" y="63741"/>
                    <a:pt x="48028" y="63956"/>
                  </a:cubicBezTo>
                  <a:lnTo>
                    <a:pt x="55484" y="63956"/>
                  </a:lnTo>
                  <a:cubicBezTo>
                    <a:pt x="55545" y="63833"/>
                    <a:pt x="55576" y="63679"/>
                    <a:pt x="55607" y="63525"/>
                  </a:cubicBezTo>
                  <a:cubicBezTo>
                    <a:pt x="55669" y="63094"/>
                    <a:pt x="55607" y="62662"/>
                    <a:pt x="55299" y="62323"/>
                  </a:cubicBezTo>
                  <a:cubicBezTo>
                    <a:pt x="55268" y="62293"/>
                    <a:pt x="55237" y="62262"/>
                    <a:pt x="55268" y="62169"/>
                  </a:cubicBezTo>
                  <a:cubicBezTo>
                    <a:pt x="55761" y="62108"/>
                    <a:pt x="56254" y="62015"/>
                    <a:pt x="56778" y="62015"/>
                  </a:cubicBezTo>
                  <a:lnTo>
                    <a:pt x="56901" y="62015"/>
                  </a:lnTo>
                  <a:cubicBezTo>
                    <a:pt x="56962" y="62015"/>
                    <a:pt x="57024" y="62015"/>
                    <a:pt x="57086" y="61985"/>
                  </a:cubicBezTo>
                  <a:cubicBezTo>
                    <a:pt x="58410" y="61738"/>
                    <a:pt x="59396" y="60999"/>
                    <a:pt x="60074" y="59859"/>
                  </a:cubicBezTo>
                  <a:cubicBezTo>
                    <a:pt x="60290" y="59489"/>
                    <a:pt x="60413" y="59089"/>
                    <a:pt x="60413" y="58657"/>
                  </a:cubicBezTo>
                  <a:cubicBezTo>
                    <a:pt x="60413" y="57887"/>
                    <a:pt x="60012" y="57333"/>
                    <a:pt x="59304" y="57086"/>
                  </a:cubicBezTo>
                  <a:cubicBezTo>
                    <a:pt x="58996" y="56994"/>
                    <a:pt x="58657" y="56963"/>
                    <a:pt x="58349" y="56963"/>
                  </a:cubicBezTo>
                  <a:lnTo>
                    <a:pt x="57794" y="56963"/>
                  </a:lnTo>
                  <a:cubicBezTo>
                    <a:pt x="57055" y="56963"/>
                    <a:pt x="56346" y="56994"/>
                    <a:pt x="55607" y="57025"/>
                  </a:cubicBezTo>
                  <a:cubicBezTo>
                    <a:pt x="55083" y="57055"/>
                    <a:pt x="54529" y="57117"/>
                    <a:pt x="54005" y="57240"/>
                  </a:cubicBezTo>
                  <a:cubicBezTo>
                    <a:pt x="53728" y="57302"/>
                    <a:pt x="53420" y="57333"/>
                    <a:pt x="53112" y="57394"/>
                  </a:cubicBezTo>
                  <a:cubicBezTo>
                    <a:pt x="53081" y="57425"/>
                    <a:pt x="53081" y="57425"/>
                    <a:pt x="53050" y="57425"/>
                  </a:cubicBezTo>
                  <a:cubicBezTo>
                    <a:pt x="52988" y="57425"/>
                    <a:pt x="52927" y="57394"/>
                    <a:pt x="52896" y="57333"/>
                  </a:cubicBezTo>
                  <a:cubicBezTo>
                    <a:pt x="52742" y="57148"/>
                    <a:pt x="52588" y="57025"/>
                    <a:pt x="52619" y="56747"/>
                  </a:cubicBezTo>
                  <a:cubicBezTo>
                    <a:pt x="52649" y="56655"/>
                    <a:pt x="52557" y="56563"/>
                    <a:pt x="52495" y="56501"/>
                  </a:cubicBezTo>
                  <a:cubicBezTo>
                    <a:pt x="52434" y="56378"/>
                    <a:pt x="52557" y="56254"/>
                    <a:pt x="52526" y="56162"/>
                  </a:cubicBezTo>
                  <a:lnTo>
                    <a:pt x="52495" y="56070"/>
                  </a:lnTo>
                  <a:cubicBezTo>
                    <a:pt x="52403" y="55946"/>
                    <a:pt x="52311" y="55792"/>
                    <a:pt x="52372" y="55577"/>
                  </a:cubicBezTo>
                  <a:cubicBezTo>
                    <a:pt x="52403" y="55546"/>
                    <a:pt x="52341" y="55484"/>
                    <a:pt x="52341" y="55423"/>
                  </a:cubicBezTo>
                  <a:cubicBezTo>
                    <a:pt x="52311" y="55330"/>
                    <a:pt x="52249" y="55269"/>
                    <a:pt x="52311" y="55207"/>
                  </a:cubicBezTo>
                  <a:cubicBezTo>
                    <a:pt x="52588" y="55145"/>
                    <a:pt x="52834" y="55115"/>
                    <a:pt x="53112" y="55084"/>
                  </a:cubicBezTo>
                  <a:cubicBezTo>
                    <a:pt x="54036" y="54991"/>
                    <a:pt x="54929" y="54868"/>
                    <a:pt x="55853" y="54714"/>
                  </a:cubicBezTo>
                  <a:cubicBezTo>
                    <a:pt x="56100" y="54683"/>
                    <a:pt x="56315" y="54591"/>
                    <a:pt x="56500" y="54406"/>
                  </a:cubicBezTo>
                  <a:cubicBezTo>
                    <a:pt x="56593" y="54468"/>
                    <a:pt x="56685" y="54529"/>
                    <a:pt x="56747" y="54591"/>
                  </a:cubicBezTo>
                  <a:cubicBezTo>
                    <a:pt x="56839" y="54652"/>
                    <a:pt x="56932" y="54714"/>
                    <a:pt x="56901" y="54868"/>
                  </a:cubicBezTo>
                  <a:cubicBezTo>
                    <a:pt x="56901" y="54991"/>
                    <a:pt x="56993" y="55115"/>
                    <a:pt x="57116" y="55176"/>
                  </a:cubicBezTo>
                  <a:cubicBezTo>
                    <a:pt x="57178" y="55238"/>
                    <a:pt x="57270" y="55269"/>
                    <a:pt x="57332" y="55269"/>
                  </a:cubicBezTo>
                  <a:cubicBezTo>
                    <a:pt x="57455" y="55269"/>
                    <a:pt x="57579" y="55207"/>
                    <a:pt x="57702" y="55084"/>
                  </a:cubicBezTo>
                  <a:cubicBezTo>
                    <a:pt x="57825" y="54930"/>
                    <a:pt x="57794" y="54745"/>
                    <a:pt x="57640" y="54560"/>
                  </a:cubicBezTo>
                  <a:cubicBezTo>
                    <a:pt x="57548" y="54498"/>
                    <a:pt x="57455" y="54468"/>
                    <a:pt x="57363" y="54468"/>
                  </a:cubicBezTo>
                  <a:lnTo>
                    <a:pt x="57270" y="54468"/>
                  </a:lnTo>
                  <a:cubicBezTo>
                    <a:pt x="57209" y="54468"/>
                    <a:pt x="57147" y="54437"/>
                    <a:pt x="57116" y="54406"/>
                  </a:cubicBezTo>
                  <a:cubicBezTo>
                    <a:pt x="56962" y="54283"/>
                    <a:pt x="56839" y="54190"/>
                    <a:pt x="56716" y="54098"/>
                  </a:cubicBezTo>
                  <a:cubicBezTo>
                    <a:pt x="56654" y="54036"/>
                    <a:pt x="56624" y="54006"/>
                    <a:pt x="56624" y="53913"/>
                  </a:cubicBezTo>
                  <a:cubicBezTo>
                    <a:pt x="56624" y="53882"/>
                    <a:pt x="56624" y="53821"/>
                    <a:pt x="56624" y="53759"/>
                  </a:cubicBezTo>
                  <a:cubicBezTo>
                    <a:pt x="56593" y="53513"/>
                    <a:pt x="56562" y="53451"/>
                    <a:pt x="56315" y="53451"/>
                  </a:cubicBezTo>
                  <a:lnTo>
                    <a:pt x="56285" y="53451"/>
                  </a:lnTo>
                  <a:cubicBezTo>
                    <a:pt x="56254" y="53451"/>
                    <a:pt x="56192" y="53482"/>
                    <a:pt x="56131" y="53482"/>
                  </a:cubicBezTo>
                  <a:cubicBezTo>
                    <a:pt x="55299" y="53513"/>
                    <a:pt x="54467" y="53543"/>
                    <a:pt x="53635" y="53574"/>
                  </a:cubicBezTo>
                  <a:lnTo>
                    <a:pt x="53450" y="53574"/>
                  </a:lnTo>
                  <a:cubicBezTo>
                    <a:pt x="53296" y="53574"/>
                    <a:pt x="53296" y="53543"/>
                    <a:pt x="53266" y="53266"/>
                  </a:cubicBezTo>
                  <a:cubicBezTo>
                    <a:pt x="53112" y="52342"/>
                    <a:pt x="52958" y="51418"/>
                    <a:pt x="52803" y="50494"/>
                  </a:cubicBezTo>
                  <a:cubicBezTo>
                    <a:pt x="52742" y="50155"/>
                    <a:pt x="52680" y="49816"/>
                    <a:pt x="52649" y="49508"/>
                  </a:cubicBezTo>
                  <a:cubicBezTo>
                    <a:pt x="52711" y="49415"/>
                    <a:pt x="52803" y="49415"/>
                    <a:pt x="52865" y="49415"/>
                  </a:cubicBezTo>
                  <a:cubicBezTo>
                    <a:pt x="53235" y="49384"/>
                    <a:pt x="53635" y="49354"/>
                    <a:pt x="54036" y="49323"/>
                  </a:cubicBezTo>
                  <a:lnTo>
                    <a:pt x="54067" y="49323"/>
                  </a:lnTo>
                  <a:cubicBezTo>
                    <a:pt x="54190" y="49323"/>
                    <a:pt x="54251" y="49354"/>
                    <a:pt x="54313" y="49446"/>
                  </a:cubicBezTo>
                  <a:cubicBezTo>
                    <a:pt x="54405" y="49539"/>
                    <a:pt x="54467" y="49631"/>
                    <a:pt x="54559" y="49723"/>
                  </a:cubicBezTo>
                  <a:cubicBezTo>
                    <a:pt x="54775" y="49877"/>
                    <a:pt x="55052" y="50001"/>
                    <a:pt x="55360" y="50001"/>
                  </a:cubicBezTo>
                  <a:cubicBezTo>
                    <a:pt x="55669" y="50001"/>
                    <a:pt x="56007" y="49877"/>
                    <a:pt x="56223" y="49539"/>
                  </a:cubicBezTo>
                  <a:cubicBezTo>
                    <a:pt x="56470" y="49230"/>
                    <a:pt x="56470" y="48799"/>
                    <a:pt x="56223" y="48491"/>
                  </a:cubicBezTo>
                  <a:cubicBezTo>
                    <a:pt x="55977" y="48183"/>
                    <a:pt x="55638" y="48029"/>
                    <a:pt x="55268" y="48029"/>
                  </a:cubicBezTo>
                  <a:cubicBezTo>
                    <a:pt x="55237" y="47998"/>
                    <a:pt x="55206" y="47998"/>
                    <a:pt x="55206" y="47998"/>
                  </a:cubicBezTo>
                  <a:cubicBezTo>
                    <a:pt x="54806" y="47998"/>
                    <a:pt x="54498" y="48214"/>
                    <a:pt x="54282" y="48553"/>
                  </a:cubicBezTo>
                  <a:cubicBezTo>
                    <a:pt x="54190" y="48676"/>
                    <a:pt x="54128" y="48738"/>
                    <a:pt x="54005" y="48738"/>
                  </a:cubicBezTo>
                  <a:cubicBezTo>
                    <a:pt x="53574" y="48768"/>
                    <a:pt x="53142" y="48768"/>
                    <a:pt x="52711" y="48799"/>
                  </a:cubicBezTo>
                  <a:lnTo>
                    <a:pt x="52680" y="48799"/>
                  </a:lnTo>
                  <a:cubicBezTo>
                    <a:pt x="52588" y="48799"/>
                    <a:pt x="52526" y="48768"/>
                    <a:pt x="52495" y="48645"/>
                  </a:cubicBezTo>
                  <a:cubicBezTo>
                    <a:pt x="52465" y="48429"/>
                    <a:pt x="52403" y="48214"/>
                    <a:pt x="52341" y="47967"/>
                  </a:cubicBezTo>
                  <a:cubicBezTo>
                    <a:pt x="52341" y="47937"/>
                    <a:pt x="52341" y="47875"/>
                    <a:pt x="52372" y="47844"/>
                  </a:cubicBezTo>
                  <a:cubicBezTo>
                    <a:pt x="52526" y="47721"/>
                    <a:pt x="52495" y="47567"/>
                    <a:pt x="52465" y="47413"/>
                  </a:cubicBezTo>
                  <a:cubicBezTo>
                    <a:pt x="52341" y="46827"/>
                    <a:pt x="52126" y="46304"/>
                    <a:pt x="51725" y="45842"/>
                  </a:cubicBezTo>
                  <a:cubicBezTo>
                    <a:pt x="51356" y="45410"/>
                    <a:pt x="50986" y="44979"/>
                    <a:pt x="50585" y="44579"/>
                  </a:cubicBezTo>
                  <a:cubicBezTo>
                    <a:pt x="50339" y="44332"/>
                    <a:pt x="50092" y="44116"/>
                    <a:pt x="49846" y="43901"/>
                  </a:cubicBezTo>
                  <a:cubicBezTo>
                    <a:pt x="49137" y="43315"/>
                    <a:pt x="48367" y="42853"/>
                    <a:pt x="47505" y="42576"/>
                  </a:cubicBezTo>
                  <a:cubicBezTo>
                    <a:pt x="47351" y="42545"/>
                    <a:pt x="47289" y="42453"/>
                    <a:pt x="47227" y="42299"/>
                  </a:cubicBezTo>
                  <a:cubicBezTo>
                    <a:pt x="47166" y="41991"/>
                    <a:pt x="47043" y="41683"/>
                    <a:pt x="46919" y="41405"/>
                  </a:cubicBezTo>
                  <a:cubicBezTo>
                    <a:pt x="46704" y="40974"/>
                    <a:pt x="46519" y="40512"/>
                    <a:pt x="46303" y="40081"/>
                  </a:cubicBezTo>
                  <a:cubicBezTo>
                    <a:pt x="46211" y="39896"/>
                    <a:pt x="46118" y="39711"/>
                    <a:pt x="45995" y="39557"/>
                  </a:cubicBezTo>
                  <a:cubicBezTo>
                    <a:pt x="45625" y="39002"/>
                    <a:pt x="45133" y="38571"/>
                    <a:pt x="44455" y="38386"/>
                  </a:cubicBezTo>
                  <a:cubicBezTo>
                    <a:pt x="44054" y="38294"/>
                    <a:pt x="43623" y="38232"/>
                    <a:pt x="43222" y="38232"/>
                  </a:cubicBezTo>
                  <a:lnTo>
                    <a:pt x="43099" y="38232"/>
                  </a:lnTo>
                  <a:cubicBezTo>
                    <a:pt x="42514" y="38232"/>
                    <a:pt x="41959" y="38356"/>
                    <a:pt x="41374" y="38417"/>
                  </a:cubicBezTo>
                  <a:lnTo>
                    <a:pt x="41282" y="38417"/>
                  </a:lnTo>
                  <a:cubicBezTo>
                    <a:pt x="41220" y="38417"/>
                    <a:pt x="41128" y="38386"/>
                    <a:pt x="41097" y="38325"/>
                  </a:cubicBezTo>
                  <a:cubicBezTo>
                    <a:pt x="40912" y="38047"/>
                    <a:pt x="40666" y="37832"/>
                    <a:pt x="40419" y="37647"/>
                  </a:cubicBezTo>
                  <a:cubicBezTo>
                    <a:pt x="40203" y="37493"/>
                    <a:pt x="40019" y="37339"/>
                    <a:pt x="39834" y="37216"/>
                  </a:cubicBezTo>
                  <a:cubicBezTo>
                    <a:pt x="39433" y="36938"/>
                    <a:pt x="39187" y="36600"/>
                    <a:pt x="38971" y="36199"/>
                  </a:cubicBezTo>
                  <a:cubicBezTo>
                    <a:pt x="38632" y="35429"/>
                    <a:pt x="38232" y="34689"/>
                    <a:pt x="37770" y="33981"/>
                  </a:cubicBezTo>
                  <a:cubicBezTo>
                    <a:pt x="37277" y="33242"/>
                    <a:pt x="36753" y="32564"/>
                    <a:pt x="36198" y="31917"/>
                  </a:cubicBezTo>
                  <a:lnTo>
                    <a:pt x="32748" y="31917"/>
                  </a:lnTo>
                  <a:lnTo>
                    <a:pt x="32810" y="32009"/>
                  </a:lnTo>
                  <a:lnTo>
                    <a:pt x="32841" y="32040"/>
                  </a:lnTo>
                  <a:lnTo>
                    <a:pt x="32779" y="32071"/>
                  </a:lnTo>
                  <a:cubicBezTo>
                    <a:pt x="32717" y="32009"/>
                    <a:pt x="32625" y="32009"/>
                    <a:pt x="32594" y="31917"/>
                  </a:cubicBezTo>
                  <a:close/>
                  <a:moveTo>
                    <a:pt x="10444" y="65281"/>
                  </a:moveTo>
                  <a:lnTo>
                    <a:pt x="10444" y="65281"/>
                  </a:lnTo>
                  <a:cubicBezTo>
                    <a:pt x="10567" y="65312"/>
                    <a:pt x="10598" y="65373"/>
                    <a:pt x="10659" y="65435"/>
                  </a:cubicBezTo>
                  <a:lnTo>
                    <a:pt x="10659" y="65527"/>
                  </a:lnTo>
                  <a:lnTo>
                    <a:pt x="10598" y="65527"/>
                  </a:lnTo>
                  <a:cubicBezTo>
                    <a:pt x="10536" y="65466"/>
                    <a:pt x="10444" y="65404"/>
                    <a:pt x="10444" y="65281"/>
                  </a:cubicBezTo>
                  <a:close/>
                  <a:moveTo>
                    <a:pt x="13001" y="65497"/>
                  </a:moveTo>
                  <a:cubicBezTo>
                    <a:pt x="13032" y="65497"/>
                    <a:pt x="13062" y="65558"/>
                    <a:pt x="13093" y="65589"/>
                  </a:cubicBezTo>
                  <a:cubicBezTo>
                    <a:pt x="13124" y="65681"/>
                    <a:pt x="13032" y="65712"/>
                    <a:pt x="13062" y="65774"/>
                  </a:cubicBezTo>
                  <a:cubicBezTo>
                    <a:pt x="13062" y="65805"/>
                    <a:pt x="13093" y="65805"/>
                    <a:pt x="13124" y="65805"/>
                  </a:cubicBezTo>
                  <a:lnTo>
                    <a:pt x="13186" y="65805"/>
                  </a:lnTo>
                  <a:cubicBezTo>
                    <a:pt x="13247" y="65805"/>
                    <a:pt x="13278" y="65835"/>
                    <a:pt x="13278" y="65928"/>
                  </a:cubicBezTo>
                  <a:cubicBezTo>
                    <a:pt x="13278" y="65980"/>
                    <a:pt x="13235" y="66031"/>
                    <a:pt x="13293" y="66083"/>
                  </a:cubicBezTo>
                  <a:lnTo>
                    <a:pt x="13293" y="66083"/>
                  </a:lnTo>
                  <a:cubicBezTo>
                    <a:pt x="13247" y="66088"/>
                    <a:pt x="13242" y="66116"/>
                    <a:pt x="13186" y="66144"/>
                  </a:cubicBezTo>
                  <a:cubicBezTo>
                    <a:pt x="13186" y="66144"/>
                    <a:pt x="13155" y="66174"/>
                    <a:pt x="13124" y="66174"/>
                  </a:cubicBezTo>
                  <a:cubicBezTo>
                    <a:pt x="13062" y="66174"/>
                    <a:pt x="13062" y="66113"/>
                    <a:pt x="13062" y="66051"/>
                  </a:cubicBezTo>
                  <a:cubicBezTo>
                    <a:pt x="13062" y="65990"/>
                    <a:pt x="13093" y="65897"/>
                    <a:pt x="13093" y="65835"/>
                  </a:cubicBezTo>
                  <a:lnTo>
                    <a:pt x="13032" y="65774"/>
                  </a:lnTo>
                  <a:cubicBezTo>
                    <a:pt x="12939" y="65835"/>
                    <a:pt x="12908" y="65928"/>
                    <a:pt x="12939" y="66020"/>
                  </a:cubicBezTo>
                  <a:lnTo>
                    <a:pt x="12939" y="66174"/>
                  </a:lnTo>
                  <a:lnTo>
                    <a:pt x="12878" y="66205"/>
                  </a:lnTo>
                  <a:lnTo>
                    <a:pt x="12847" y="66205"/>
                  </a:lnTo>
                  <a:cubicBezTo>
                    <a:pt x="12693" y="66020"/>
                    <a:pt x="12724" y="65743"/>
                    <a:pt x="12878" y="65558"/>
                  </a:cubicBezTo>
                  <a:lnTo>
                    <a:pt x="13001" y="65497"/>
                  </a:lnTo>
                  <a:close/>
                  <a:moveTo>
                    <a:pt x="13370" y="65404"/>
                  </a:moveTo>
                  <a:lnTo>
                    <a:pt x="13370" y="65404"/>
                  </a:lnTo>
                  <a:cubicBezTo>
                    <a:pt x="13494" y="65466"/>
                    <a:pt x="13525" y="65527"/>
                    <a:pt x="13525" y="65620"/>
                  </a:cubicBezTo>
                  <a:cubicBezTo>
                    <a:pt x="13525" y="65897"/>
                    <a:pt x="13463" y="66174"/>
                    <a:pt x="13370" y="66452"/>
                  </a:cubicBezTo>
                  <a:cubicBezTo>
                    <a:pt x="13309" y="66575"/>
                    <a:pt x="13278" y="66606"/>
                    <a:pt x="13155" y="66606"/>
                  </a:cubicBezTo>
                  <a:lnTo>
                    <a:pt x="13001" y="66606"/>
                  </a:lnTo>
                  <a:cubicBezTo>
                    <a:pt x="13093" y="66482"/>
                    <a:pt x="13216" y="66390"/>
                    <a:pt x="13309" y="66267"/>
                  </a:cubicBezTo>
                  <a:cubicBezTo>
                    <a:pt x="13370" y="66236"/>
                    <a:pt x="13370" y="66174"/>
                    <a:pt x="13340" y="66113"/>
                  </a:cubicBezTo>
                  <a:cubicBezTo>
                    <a:pt x="13401" y="66051"/>
                    <a:pt x="13432" y="65959"/>
                    <a:pt x="13432" y="65866"/>
                  </a:cubicBezTo>
                  <a:cubicBezTo>
                    <a:pt x="13401" y="65712"/>
                    <a:pt x="13401" y="65558"/>
                    <a:pt x="13370" y="65404"/>
                  </a:cubicBezTo>
                  <a:close/>
                  <a:moveTo>
                    <a:pt x="9396" y="69039"/>
                  </a:moveTo>
                  <a:lnTo>
                    <a:pt x="9396" y="69039"/>
                  </a:lnTo>
                  <a:cubicBezTo>
                    <a:pt x="9427" y="69163"/>
                    <a:pt x="9366" y="69224"/>
                    <a:pt x="9273" y="69255"/>
                  </a:cubicBezTo>
                  <a:lnTo>
                    <a:pt x="9212" y="69224"/>
                  </a:lnTo>
                  <a:lnTo>
                    <a:pt x="9212" y="69163"/>
                  </a:lnTo>
                  <a:cubicBezTo>
                    <a:pt x="9273" y="69132"/>
                    <a:pt x="9335" y="69101"/>
                    <a:pt x="9396" y="69039"/>
                  </a:cubicBezTo>
                  <a:close/>
                  <a:moveTo>
                    <a:pt x="8626" y="69840"/>
                  </a:moveTo>
                  <a:lnTo>
                    <a:pt x="8657" y="69871"/>
                  </a:lnTo>
                  <a:lnTo>
                    <a:pt x="8626" y="69933"/>
                  </a:lnTo>
                  <a:lnTo>
                    <a:pt x="8626" y="69902"/>
                  </a:lnTo>
                  <a:lnTo>
                    <a:pt x="8626" y="69840"/>
                  </a:lnTo>
                  <a:close/>
                  <a:moveTo>
                    <a:pt x="4221" y="69840"/>
                  </a:moveTo>
                  <a:lnTo>
                    <a:pt x="4282" y="69871"/>
                  </a:lnTo>
                  <a:lnTo>
                    <a:pt x="4313" y="69994"/>
                  </a:lnTo>
                  <a:lnTo>
                    <a:pt x="4252" y="70056"/>
                  </a:lnTo>
                  <a:lnTo>
                    <a:pt x="4190" y="69994"/>
                  </a:lnTo>
                  <a:cubicBezTo>
                    <a:pt x="4190" y="69964"/>
                    <a:pt x="4190" y="69902"/>
                    <a:pt x="4190" y="69871"/>
                  </a:cubicBezTo>
                  <a:lnTo>
                    <a:pt x="4221" y="69840"/>
                  </a:lnTo>
                  <a:close/>
                  <a:moveTo>
                    <a:pt x="7702" y="70087"/>
                  </a:moveTo>
                  <a:lnTo>
                    <a:pt x="7733" y="70118"/>
                  </a:lnTo>
                  <a:lnTo>
                    <a:pt x="7702" y="70148"/>
                  </a:lnTo>
                  <a:lnTo>
                    <a:pt x="7702" y="70087"/>
                  </a:lnTo>
                  <a:close/>
                  <a:moveTo>
                    <a:pt x="5453" y="69810"/>
                  </a:moveTo>
                  <a:lnTo>
                    <a:pt x="5484" y="69840"/>
                  </a:lnTo>
                  <a:cubicBezTo>
                    <a:pt x="5453" y="69994"/>
                    <a:pt x="5453" y="70148"/>
                    <a:pt x="5299" y="70241"/>
                  </a:cubicBezTo>
                  <a:cubicBezTo>
                    <a:pt x="5268" y="70087"/>
                    <a:pt x="5268" y="69933"/>
                    <a:pt x="5391" y="69810"/>
                  </a:cubicBezTo>
                  <a:close/>
                  <a:moveTo>
                    <a:pt x="7640" y="70303"/>
                  </a:moveTo>
                  <a:lnTo>
                    <a:pt x="7640" y="70333"/>
                  </a:lnTo>
                  <a:lnTo>
                    <a:pt x="7610" y="70333"/>
                  </a:lnTo>
                  <a:lnTo>
                    <a:pt x="7610" y="70303"/>
                  </a:lnTo>
                  <a:close/>
                  <a:moveTo>
                    <a:pt x="8626" y="70272"/>
                  </a:moveTo>
                  <a:lnTo>
                    <a:pt x="8626" y="70272"/>
                  </a:lnTo>
                  <a:cubicBezTo>
                    <a:pt x="8595" y="70487"/>
                    <a:pt x="8595" y="70487"/>
                    <a:pt x="8380" y="70518"/>
                  </a:cubicBezTo>
                  <a:cubicBezTo>
                    <a:pt x="8472" y="70426"/>
                    <a:pt x="8534" y="70364"/>
                    <a:pt x="8626" y="70272"/>
                  </a:cubicBezTo>
                  <a:close/>
                  <a:moveTo>
                    <a:pt x="7548" y="70518"/>
                  </a:moveTo>
                  <a:lnTo>
                    <a:pt x="7579" y="70580"/>
                  </a:lnTo>
                  <a:lnTo>
                    <a:pt x="7517" y="70611"/>
                  </a:lnTo>
                  <a:lnTo>
                    <a:pt x="7517" y="70549"/>
                  </a:lnTo>
                  <a:lnTo>
                    <a:pt x="7548" y="70518"/>
                  </a:lnTo>
                  <a:close/>
                  <a:moveTo>
                    <a:pt x="7517" y="70641"/>
                  </a:moveTo>
                  <a:lnTo>
                    <a:pt x="7517" y="70703"/>
                  </a:lnTo>
                  <a:lnTo>
                    <a:pt x="7486" y="70734"/>
                  </a:lnTo>
                  <a:lnTo>
                    <a:pt x="7456" y="70703"/>
                  </a:lnTo>
                  <a:lnTo>
                    <a:pt x="7517" y="70641"/>
                  </a:lnTo>
                  <a:close/>
                  <a:moveTo>
                    <a:pt x="7302" y="66791"/>
                  </a:moveTo>
                  <a:lnTo>
                    <a:pt x="7302" y="66791"/>
                  </a:lnTo>
                  <a:cubicBezTo>
                    <a:pt x="7117" y="67807"/>
                    <a:pt x="6809" y="68762"/>
                    <a:pt x="6408" y="69656"/>
                  </a:cubicBezTo>
                  <a:cubicBezTo>
                    <a:pt x="6316" y="69656"/>
                    <a:pt x="6285" y="69594"/>
                    <a:pt x="6254" y="69532"/>
                  </a:cubicBezTo>
                  <a:cubicBezTo>
                    <a:pt x="6192" y="69409"/>
                    <a:pt x="6131" y="69255"/>
                    <a:pt x="6038" y="69163"/>
                  </a:cubicBezTo>
                  <a:cubicBezTo>
                    <a:pt x="6008" y="69132"/>
                    <a:pt x="5977" y="69101"/>
                    <a:pt x="5946" y="69101"/>
                  </a:cubicBezTo>
                  <a:lnTo>
                    <a:pt x="5884" y="69101"/>
                  </a:lnTo>
                  <a:cubicBezTo>
                    <a:pt x="5823" y="69163"/>
                    <a:pt x="5884" y="69224"/>
                    <a:pt x="5854" y="69286"/>
                  </a:cubicBezTo>
                  <a:cubicBezTo>
                    <a:pt x="5823" y="69347"/>
                    <a:pt x="5792" y="69378"/>
                    <a:pt x="5761" y="69378"/>
                  </a:cubicBezTo>
                  <a:lnTo>
                    <a:pt x="5700" y="69378"/>
                  </a:lnTo>
                  <a:cubicBezTo>
                    <a:pt x="5638" y="69347"/>
                    <a:pt x="5607" y="69347"/>
                    <a:pt x="5546" y="69347"/>
                  </a:cubicBezTo>
                  <a:cubicBezTo>
                    <a:pt x="5422" y="69347"/>
                    <a:pt x="5299" y="69440"/>
                    <a:pt x="5207" y="69532"/>
                  </a:cubicBezTo>
                  <a:cubicBezTo>
                    <a:pt x="5022" y="69748"/>
                    <a:pt x="4868" y="70241"/>
                    <a:pt x="5114" y="70641"/>
                  </a:cubicBezTo>
                  <a:cubicBezTo>
                    <a:pt x="5145" y="70703"/>
                    <a:pt x="5176" y="70734"/>
                    <a:pt x="5207" y="70734"/>
                  </a:cubicBezTo>
                  <a:cubicBezTo>
                    <a:pt x="5237" y="70734"/>
                    <a:pt x="5268" y="70703"/>
                    <a:pt x="5299" y="70672"/>
                  </a:cubicBezTo>
                  <a:cubicBezTo>
                    <a:pt x="5330" y="70611"/>
                    <a:pt x="5391" y="70641"/>
                    <a:pt x="5422" y="70611"/>
                  </a:cubicBezTo>
                  <a:cubicBezTo>
                    <a:pt x="5638" y="70580"/>
                    <a:pt x="5792" y="70426"/>
                    <a:pt x="5823" y="70210"/>
                  </a:cubicBezTo>
                  <a:cubicBezTo>
                    <a:pt x="5823" y="70056"/>
                    <a:pt x="5854" y="69902"/>
                    <a:pt x="5761" y="69748"/>
                  </a:cubicBezTo>
                  <a:cubicBezTo>
                    <a:pt x="5700" y="69686"/>
                    <a:pt x="5730" y="69625"/>
                    <a:pt x="5761" y="69563"/>
                  </a:cubicBezTo>
                  <a:lnTo>
                    <a:pt x="5854" y="69532"/>
                  </a:lnTo>
                  <a:lnTo>
                    <a:pt x="5884" y="69563"/>
                  </a:lnTo>
                  <a:cubicBezTo>
                    <a:pt x="6100" y="69902"/>
                    <a:pt x="6038" y="70457"/>
                    <a:pt x="5761" y="70703"/>
                  </a:cubicBezTo>
                  <a:cubicBezTo>
                    <a:pt x="5700" y="70795"/>
                    <a:pt x="5576" y="70857"/>
                    <a:pt x="5484" y="70857"/>
                  </a:cubicBezTo>
                  <a:lnTo>
                    <a:pt x="5330" y="70857"/>
                  </a:lnTo>
                  <a:cubicBezTo>
                    <a:pt x="5237" y="70857"/>
                    <a:pt x="5207" y="70919"/>
                    <a:pt x="5176" y="70980"/>
                  </a:cubicBezTo>
                  <a:lnTo>
                    <a:pt x="5083" y="71042"/>
                  </a:lnTo>
                  <a:cubicBezTo>
                    <a:pt x="4929" y="70949"/>
                    <a:pt x="4868" y="70765"/>
                    <a:pt x="4837" y="70580"/>
                  </a:cubicBezTo>
                  <a:cubicBezTo>
                    <a:pt x="4745" y="70179"/>
                    <a:pt x="4775" y="69779"/>
                    <a:pt x="4991" y="69409"/>
                  </a:cubicBezTo>
                  <a:cubicBezTo>
                    <a:pt x="5114" y="69163"/>
                    <a:pt x="5299" y="69070"/>
                    <a:pt x="5546" y="69070"/>
                  </a:cubicBezTo>
                  <a:lnTo>
                    <a:pt x="5761" y="69070"/>
                  </a:lnTo>
                  <a:cubicBezTo>
                    <a:pt x="5792" y="69070"/>
                    <a:pt x="5792" y="69070"/>
                    <a:pt x="5823" y="69039"/>
                  </a:cubicBezTo>
                  <a:lnTo>
                    <a:pt x="5823" y="69009"/>
                  </a:lnTo>
                  <a:cubicBezTo>
                    <a:pt x="5730" y="68885"/>
                    <a:pt x="5576" y="68885"/>
                    <a:pt x="5453" y="68885"/>
                  </a:cubicBezTo>
                  <a:lnTo>
                    <a:pt x="5268" y="68885"/>
                  </a:lnTo>
                  <a:cubicBezTo>
                    <a:pt x="5083" y="68885"/>
                    <a:pt x="4806" y="68454"/>
                    <a:pt x="4899" y="68300"/>
                  </a:cubicBezTo>
                  <a:cubicBezTo>
                    <a:pt x="4960" y="68146"/>
                    <a:pt x="5053" y="68023"/>
                    <a:pt x="5114" y="67869"/>
                  </a:cubicBezTo>
                  <a:cubicBezTo>
                    <a:pt x="5145" y="67807"/>
                    <a:pt x="5207" y="67807"/>
                    <a:pt x="5268" y="67776"/>
                  </a:cubicBezTo>
                  <a:cubicBezTo>
                    <a:pt x="5453" y="67746"/>
                    <a:pt x="5607" y="67746"/>
                    <a:pt x="5792" y="67715"/>
                  </a:cubicBezTo>
                  <a:cubicBezTo>
                    <a:pt x="6223" y="67653"/>
                    <a:pt x="6593" y="67499"/>
                    <a:pt x="6901" y="67160"/>
                  </a:cubicBezTo>
                  <a:cubicBezTo>
                    <a:pt x="7024" y="67037"/>
                    <a:pt x="7147" y="66945"/>
                    <a:pt x="7302" y="66791"/>
                  </a:cubicBezTo>
                  <a:close/>
                  <a:moveTo>
                    <a:pt x="7394" y="70919"/>
                  </a:moveTo>
                  <a:lnTo>
                    <a:pt x="7425" y="70980"/>
                  </a:lnTo>
                  <a:cubicBezTo>
                    <a:pt x="7394" y="71042"/>
                    <a:pt x="7363" y="71073"/>
                    <a:pt x="7332" y="71103"/>
                  </a:cubicBezTo>
                  <a:lnTo>
                    <a:pt x="7302" y="71073"/>
                  </a:lnTo>
                  <a:cubicBezTo>
                    <a:pt x="7302" y="71011"/>
                    <a:pt x="7332" y="70980"/>
                    <a:pt x="7394" y="70919"/>
                  </a:cubicBezTo>
                  <a:close/>
                  <a:moveTo>
                    <a:pt x="26371" y="71720"/>
                  </a:moveTo>
                  <a:lnTo>
                    <a:pt x="26371" y="71720"/>
                  </a:lnTo>
                  <a:cubicBezTo>
                    <a:pt x="26463" y="71750"/>
                    <a:pt x="26463" y="71812"/>
                    <a:pt x="26494" y="71874"/>
                  </a:cubicBezTo>
                  <a:cubicBezTo>
                    <a:pt x="26433" y="71843"/>
                    <a:pt x="26371" y="71812"/>
                    <a:pt x="26371" y="71720"/>
                  </a:cubicBezTo>
                  <a:close/>
                  <a:moveTo>
                    <a:pt x="9427" y="71781"/>
                  </a:moveTo>
                  <a:cubicBezTo>
                    <a:pt x="9427" y="71843"/>
                    <a:pt x="9458" y="71935"/>
                    <a:pt x="9366" y="71966"/>
                  </a:cubicBezTo>
                  <a:lnTo>
                    <a:pt x="9304" y="72028"/>
                  </a:lnTo>
                  <a:lnTo>
                    <a:pt x="9242" y="71997"/>
                  </a:lnTo>
                  <a:lnTo>
                    <a:pt x="9273" y="71935"/>
                  </a:lnTo>
                  <a:lnTo>
                    <a:pt x="9335" y="71935"/>
                  </a:lnTo>
                  <a:lnTo>
                    <a:pt x="9427" y="71781"/>
                  </a:lnTo>
                  <a:close/>
                  <a:moveTo>
                    <a:pt x="6316" y="70025"/>
                  </a:moveTo>
                  <a:cubicBezTo>
                    <a:pt x="6562" y="70179"/>
                    <a:pt x="6593" y="70241"/>
                    <a:pt x="6501" y="70364"/>
                  </a:cubicBezTo>
                  <a:cubicBezTo>
                    <a:pt x="6131" y="71011"/>
                    <a:pt x="5730" y="71658"/>
                    <a:pt x="5361" y="72274"/>
                  </a:cubicBezTo>
                  <a:lnTo>
                    <a:pt x="5299" y="72305"/>
                  </a:lnTo>
                  <a:cubicBezTo>
                    <a:pt x="5176" y="71966"/>
                    <a:pt x="5053" y="71627"/>
                    <a:pt x="4868" y="71196"/>
                  </a:cubicBezTo>
                  <a:lnTo>
                    <a:pt x="4868" y="71196"/>
                  </a:lnTo>
                  <a:cubicBezTo>
                    <a:pt x="4991" y="71227"/>
                    <a:pt x="5022" y="71258"/>
                    <a:pt x="5083" y="71288"/>
                  </a:cubicBezTo>
                  <a:cubicBezTo>
                    <a:pt x="5176" y="71319"/>
                    <a:pt x="5268" y="71319"/>
                    <a:pt x="5361" y="71319"/>
                  </a:cubicBezTo>
                  <a:cubicBezTo>
                    <a:pt x="5546" y="71319"/>
                    <a:pt x="5730" y="71258"/>
                    <a:pt x="5884" y="71103"/>
                  </a:cubicBezTo>
                  <a:cubicBezTo>
                    <a:pt x="6100" y="70888"/>
                    <a:pt x="6223" y="70611"/>
                    <a:pt x="6285" y="70333"/>
                  </a:cubicBezTo>
                  <a:cubicBezTo>
                    <a:pt x="6316" y="70241"/>
                    <a:pt x="6316" y="70118"/>
                    <a:pt x="6316" y="70025"/>
                  </a:cubicBezTo>
                  <a:close/>
                  <a:moveTo>
                    <a:pt x="5391" y="72459"/>
                  </a:moveTo>
                  <a:lnTo>
                    <a:pt x="5422" y="72490"/>
                  </a:lnTo>
                  <a:lnTo>
                    <a:pt x="5391" y="72551"/>
                  </a:lnTo>
                  <a:lnTo>
                    <a:pt x="5361" y="72490"/>
                  </a:lnTo>
                  <a:lnTo>
                    <a:pt x="5391" y="72459"/>
                  </a:lnTo>
                  <a:close/>
                  <a:moveTo>
                    <a:pt x="8534" y="72521"/>
                  </a:moveTo>
                  <a:lnTo>
                    <a:pt x="8534" y="72521"/>
                  </a:lnTo>
                  <a:cubicBezTo>
                    <a:pt x="8626" y="72613"/>
                    <a:pt x="8626" y="72675"/>
                    <a:pt x="8626" y="72705"/>
                  </a:cubicBezTo>
                  <a:cubicBezTo>
                    <a:pt x="8626" y="72675"/>
                    <a:pt x="8534" y="72644"/>
                    <a:pt x="8534" y="72521"/>
                  </a:cubicBezTo>
                  <a:close/>
                  <a:moveTo>
                    <a:pt x="26741" y="72213"/>
                  </a:moveTo>
                  <a:lnTo>
                    <a:pt x="26741" y="72213"/>
                  </a:lnTo>
                  <a:cubicBezTo>
                    <a:pt x="26987" y="72336"/>
                    <a:pt x="27234" y="72428"/>
                    <a:pt x="27388" y="72644"/>
                  </a:cubicBezTo>
                  <a:lnTo>
                    <a:pt x="27418" y="72705"/>
                  </a:lnTo>
                  <a:lnTo>
                    <a:pt x="27326" y="72736"/>
                  </a:lnTo>
                  <a:cubicBezTo>
                    <a:pt x="27080" y="72644"/>
                    <a:pt x="26864" y="72459"/>
                    <a:pt x="26741" y="72213"/>
                  </a:cubicBezTo>
                  <a:close/>
                  <a:moveTo>
                    <a:pt x="5515" y="72675"/>
                  </a:moveTo>
                  <a:lnTo>
                    <a:pt x="5515" y="72798"/>
                  </a:lnTo>
                  <a:lnTo>
                    <a:pt x="5453" y="72705"/>
                  </a:lnTo>
                  <a:lnTo>
                    <a:pt x="5484" y="72675"/>
                  </a:lnTo>
                  <a:close/>
                  <a:moveTo>
                    <a:pt x="5515" y="72798"/>
                  </a:moveTo>
                  <a:cubicBezTo>
                    <a:pt x="5607" y="72860"/>
                    <a:pt x="5576" y="72952"/>
                    <a:pt x="5576" y="73014"/>
                  </a:cubicBezTo>
                  <a:lnTo>
                    <a:pt x="5607" y="73014"/>
                  </a:lnTo>
                  <a:cubicBezTo>
                    <a:pt x="5607" y="73014"/>
                    <a:pt x="5607" y="73044"/>
                    <a:pt x="5607" y="73044"/>
                  </a:cubicBezTo>
                  <a:lnTo>
                    <a:pt x="5638" y="73075"/>
                  </a:lnTo>
                  <a:lnTo>
                    <a:pt x="5607" y="73075"/>
                  </a:lnTo>
                  <a:cubicBezTo>
                    <a:pt x="5607" y="73075"/>
                    <a:pt x="5607" y="73044"/>
                    <a:pt x="5607" y="73044"/>
                  </a:cubicBezTo>
                  <a:lnTo>
                    <a:pt x="5576" y="73014"/>
                  </a:lnTo>
                  <a:cubicBezTo>
                    <a:pt x="5515" y="72952"/>
                    <a:pt x="5515" y="72890"/>
                    <a:pt x="5515" y="72798"/>
                  </a:cubicBezTo>
                  <a:close/>
                  <a:moveTo>
                    <a:pt x="8565" y="72983"/>
                  </a:moveTo>
                  <a:cubicBezTo>
                    <a:pt x="8565" y="73137"/>
                    <a:pt x="8472" y="73229"/>
                    <a:pt x="8257" y="73229"/>
                  </a:cubicBezTo>
                  <a:cubicBezTo>
                    <a:pt x="8380" y="73137"/>
                    <a:pt x="8472" y="73044"/>
                    <a:pt x="8565" y="72983"/>
                  </a:cubicBezTo>
                  <a:close/>
                  <a:moveTo>
                    <a:pt x="7486" y="73383"/>
                  </a:moveTo>
                  <a:lnTo>
                    <a:pt x="7486" y="73383"/>
                  </a:lnTo>
                  <a:cubicBezTo>
                    <a:pt x="7610" y="73568"/>
                    <a:pt x="7548" y="73691"/>
                    <a:pt x="7548" y="73784"/>
                  </a:cubicBezTo>
                  <a:cubicBezTo>
                    <a:pt x="7548" y="73691"/>
                    <a:pt x="7517" y="73599"/>
                    <a:pt x="7486" y="73383"/>
                  </a:cubicBezTo>
                  <a:close/>
                  <a:moveTo>
                    <a:pt x="7486" y="73969"/>
                  </a:moveTo>
                  <a:lnTo>
                    <a:pt x="7517" y="73999"/>
                  </a:lnTo>
                  <a:cubicBezTo>
                    <a:pt x="7486" y="74030"/>
                    <a:pt x="7456" y="74092"/>
                    <a:pt x="7425" y="74092"/>
                  </a:cubicBezTo>
                  <a:lnTo>
                    <a:pt x="7363" y="74061"/>
                  </a:lnTo>
                  <a:lnTo>
                    <a:pt x="7486" y="73969"/>
                  </a:lnTo>
                  <a:close/>
                  <a:moveTo>
                    <a:pt x="6377" y="74215"/>
                  </a:moveTo>
                  <a:cubicBezTo>
                    <a:pt x="6408" y="74369"/>
                    <a:pt x="6470" y="74492"/>
                    <a:pt x="6377" y="74646"/>
                  </a:cubicBezTo>
                  <a:lnTo>
                    <a:pt x="6377" y="74215"/>
                  </a:lnTo>
                  <a:close/>
                  <a:moveTo>
                    <a:pt x="6377" y="74646"/>
                  </a:moveTo>
                  <a:cubicBezTo>
                    <a:pt x="6347" y="74770"/>
                    <a:pt x="6285" y="74862"/>
                    <a:pt x="6100" y="74862"/>
                  </a:cubicBezTo>
                  <a:lnTo>
                    <a:pt x="6008" y="74862"/>
                  </a:lnTo>
                  <a:cubicBezTo>
                    <a:pt x="6192" y="74770"/>
                    <a:pt x="6254" y="74677"/>
                    <a:pt x="6377" y="74646"/>
                  </a:cubicBezTo>
                  <a:close/>
                  <a:moveTo>
                    <a:pt x="5176" y="74585"/>
                  </a:moveTo>
                  <a:cubicBezTo>
                    <a:pt x="5207" y="74585"/>
                    <a:pt x="5207" y="74616"/>
                    <a:pt x="5207" y="74646"/>
                  </a:cubicBezTo>
                  <a:cubicBezTo>
                    <a:pt x="5330" y="74770"/>
                    <a:pt x="5268" y="74893"/>
                    <a:pt x="5207" y="75016"/>
                  </a:cubicBezTo>
                  <a:cubicBezTo>
                    <a:pt x="5207" y="74893"/>
                    <a:pt x="5207" y="74770"/>
                    <a:pt x="5207" y="74646"/>
                  </a:cubicBezTo>
                  <a:lnTo>
                    <a:pt x="5145" y="74616"/>
                  </a:lnTo>
                  <a:cubicBezTo>
                    <a:pt x="5176" y="74585"/>
                    <a:pt x="5176" y="74585"/>
                    <a:pt x="5176" y="74585"/>
                  </a:cubicBezTo>
                  <a:close/>
                  <a:moveTo>
                    <a:pt x="5207" y="75047"/>
                  </a:moveTo>
                  <a:cubicBezTo>
                    <a:pt x="5207" y="75170"/>
                    <a:pt x="5145" y="75232"/>
                    <a:pt x="5022" y="75293"/>
                  </a:cubicBezTo>
                  <a:lnTo>
                    <a:pt x="4960" y="75293"/>
                  </a:lnTo>
                  <a:lnTo>
                    <a:pt x="4960" y="75232"/>
                  </a:lnTo>
                  <a:cubicBezTo>
                    <a:pt x="5053" y="75170"/>
                    <a:pt x="5083" y="75078"/>
                    <a:pt x="5207" y="75047"/>
                  </a:cubicBezTo>
                  <a:close/>
                  <a:moveTo>
                    <a:pt x="3019" y="76803"/>
                  </a:moveTo>
                  <a:lnTo>
                    <a:pt x="3050" y="76864"/>
                  </a:lnTo>
                  <a:lnTo>
                    <a:pt x="2989" y="76803"/>
                  </a:lnTo>
                  <a:close/>
                  <a:moveTo>
                    <a:pt x="5515" y="76618"/>
                  </a:moveTo>
                  <a:lnTo>
                    <a:pt x="5515" y="76618"/>
                  </a:lnTo>
                  <a:cubicBezTo>
                    <a:pt x="5576" y="76834"/>
                    <a:pt x="5607" y="76834"/>
                    <a:pt x="5515" y="76988"/>
                  </a:cubicBezTo>
                  <a:cubicBezTo>
                    <a:pt x="5546" y="76864"/>
                    <a:pt x="5546" y="76741"/>
                    <a:pt x="5515" y="76618"/>
                  </a:cubicBezTo>
                  <a:close/>
                  <a:moveTo>
                    <a:pt x="3050" y="76895"/>
                  </a:moveTo>
                  <a:lnTo>
                    <a:pt x="3050" y="76895"/>
                  </a:lnTo>
                  <a:cubicBezTo>
                    <a:pt x="3173" y="76926"/>
                    <a:pt x="3112" y="77018"/>
                    <a:pt x="3112" y="77080"/>
                  </a:cubicBezTo>
                  <a:lnTo>
                    <a:pt x="3081" y="77111"/>
                  </a:lnTo>
                  <a:cubicBezTo>
                    <a:pt x="3019" y="77049"/>
                    <a:pt x="3050" y="76957"/>
                    <a:pt x="3050" y="76895"/>
                  </a:cubicBezTo>
                  <a:close/>
                  <a:moveTo>
                    <a:pt x="5515" y="77018"/>
                  </a:moveTo>
                  <a:cubicBezTo>
                    <a:pt x="5515" y="77172"/>
                    <a:pt x="5453" y="77234"/>
                    <a:pt x="5330" y="77265"/>
                  </a:cubicBezTo>
                  <a:lnTo>
                    <a:pt x="5268" y="77234"/>
                  </a:lnTo>
                  <a:lnTo>
                    <a:pt x="5268" y="77203"/>
                  </a:lnTo>
                  <a:cubicBezTo>
                    <a:pt x="5361" y="77142"/>
                    <a:pt x="5422" y="77080"/>
                    <a:pt x="5515" y="77018"/>
                  </a:cubicBezTo>
                  <a:close/>
                  <a:moveTo>
                    <a:pt x="4282" y="76926"/>
                  </a:moveTo>
                  <a:cubicBezTo>
                    <a:pt x="4375" y="77111"/>
                    <a:pt x="4375" y="77142"/>
                    <a:pt x="4282" y="77327"/>
                  </a:cubicBezTo>
                  <a:cubicBezTo>
                    <a:pt x="4282" y="77203"/>
                    <a:pt x="4313" y="77049"/>
                    <a:pt x="4282" y="76926"/>
                  </a:cubicBezTo>
                  <a:close/>
                  <a:moveTo>
                    <a:pt x="3050" y="77234"/>
                  </a:moveTo>
                  <a:lnTo>
                    <a:pt x="3050" y="77234"/>
                  </a:lnTo>
                  <a:cubicBezTo>
                    <a:pt x="3019" y="77450"/>
                    <a:pt x="2896" y="77511"/>
                    <a:pt x="2804" y="77542"/>
                  </a:cubicBezTo>
                  <a:lnTo>
                    <a:pt x="2711" y="77542"/>
                  </a:lnTo>
                  <a:lnTo>
                    <a:pt x="2742" y="77450"/>
                  </a:lnTo>
                  <a:cubicBezTo>
                    <a:pt x="2835" y="77388"/>
                    <a:pt x="2927" y="77327"/>
                    <a:pt x="3050" y="77234"/>
                  </a:cubicBezTo>
                  <a:close/>
                  <a:moveTo>
                    <a:pt x="4282" y="77357"/>
                  </a:moveTo>
                  <a:cubicBezTo>
                    <a:pt x="4282" y="77481"/>
                    <a:pt x="4190" y="77573"/>
                    <a:pt x="4067" y="77604"/>
                  </a:cubicBezTo>
                  <a:lnTo>
                    <a:pt x="4005" y="77604"/>
                  </a:lnTo>
                  <a:lnTo>
                    <a:pt x="4036" y="77542"/>
                  </a:lnTo>
                  <a:cubicBezTo>
                    <a:pt x="4098" y="77481"/>
                    <a:pt x="4190" y="77419"/>
                    <a:pt x="4282" y="77357"/>
                  </a:cubicBezTo>
                  <a:close/>
                  <a:moveTo>
                    <a:pt x="2865" y="79206"/>
                  </a:moveTo>
                  <a:cubicBezTo>
                    <a:pt x="2773" y="79329"/>
                    <a:pt x="2680" y="79391"/>
                    <a:pt x="2588" y="79421"/>
                  </a:cubicBezTo>
                  <a:lnTo>
                    <a:pt x="2526" y="79421"/>
                  </a:lnTo>
                  <a:lnTo>
                    <a:pt x="2526" y="79360"/>
                  </a:lnTo>
                  <a:cubicBezTo>
                    <a:pt x="2619" y="79267"/>
                    <a:pt x="2711" y="79237"/>
                    <a:pt x="2865" y="79206"/>
                  </a:cubicBezTo>
                  <a:close/>
                  <a:moveTo>
                    <a:pt x="1356" y="63956"/>
                  </a:moveTo>
                  <a:cubicBezTo>
                    <a:pt x="1263" y="64295"/>
                    <a:pt x="1171" y="64634"/>
                    <a:pt x="1079" y="64942"/>
                  </a:cubicBezTo>
                  <a:lnTo>
                    <a:pt x="1017" y="65065"/>
                  </a:lnTo>
                  <a:cubicBezTo>
                    <a:pt x="986" y="65096"/>
                    <a:pt x="955" y="65158"/>
                    <a:pt x="894" y="65158"/>
                  </a:cubicBezTo>
                  <a:cubicBezTo>
                    <a:pt x="894" y="65158"/>
                    <a:pt x="863" y="65127"/>
                    <a:pt x="832" y="65127"/>
                  </a:cubicBezTo>
                  <a:cubicBezTo>
                    <a:pt x="678" y="65065"/>
                    <a:pt x="524" y="65004"/>
                    <a:pt x="339" y="64942"/>
                  </a:cubicBezTo>
                  <a:cubicBezTo>
                    <a:pt x="216" y="64911"/>
                    <a:pt x="123" y="64880"/>
                    <a:pt x="0" y="64850"/>
                  </a:cubicBezTo>
                  <a:lnTo>
                    <a:pt x="0" y="65127"/>
                  </a:lnTo>
                  <a:cubicBezTo>
                    <a:pt x="31" y="65127"/>
                    <a:pt x="93" y="65127"/>
                    <a:pt x="123" y="65158"/>
                  </a:cubicBezTo>
                  <a:cubicBezTo>
                    <a:pt x="370" y="65250"/>
                    <a:pt x="524" y="65404"/>
                    <a:pt x="555" y="65681"/>
                  </a:cubicBezTo>
                  <a:cubicBezTo>
                    <a:pt x="586" y="66020"/>
                    <a:pt x="647" y="66359"/>
                    <a:pt x="709" y="66698"/>
                  </a:cubicBezTo>
                  <a:cubicBezTo>
                    <a:pt x="709" y="66760"/>
                    <a:pt x="832" y="66729"/>
                    <a:pt x="832" y="66883"/>
                  </a:cubicBezTo>
                  <a:cubicBezTo>
                    <a:pt x="770" y="67253"/>
                    <a:pt x="801" y="67253"/>
                    <a:pt x="555" y="67561"/>
                  </a:cubicBezTo>
                  <a:cubicBezTo>
                    <a:pt x="370" y="67776"/>
                    <a:pt x="185" y="68023"/>
                    <a:pt x="0" y="68238"/>
                  </a:cubicBezTo>
                  <a:lnTo>
                    <a:pt x="0" y="68701"/>
                  </a:lnTo>
                  <a:cubicBezTo>
                    <a:pt x="31" y="68670"/>
                    <a:pt x="62" y="68639"/>
                    <a:pt x="93" y="68577"/>
                  </a:cubicBezTo>
                  <a:cubicBezTo>
                    <a:pt x="401" y="68238"/>
                    <a:pt x="678" y="67900"/>
                    <a:pt x="955" y="67561"/>
                  </a:cubicBezTo>
                  <a:cubicBezTo>
                    <a:pt x="1017" y="67437"/>
                    <a:pt x="1079" y="67376"/>
                    <a:pt x="1171" y="67283"/>
                  </a:cubicBezTo>
                  <a:lnTo>
                    <a:pt x="1233" y="67283"/>
                  </a:lnTo>
                  <a:lnTo>
                    <a:pt x="1263" y="67345"/>
                  </a:lnTo>
                  <a:cubicBezTo>
                    <a:pt x="1233" y="67468"/>
                    <a:pt x="1171" y="67561"/>
                    <a:pt x="1048" y="67653"/>
                  </a:cubicBezTo>
                  <a:cubicBezTo>
                    <a:pt x="955" y="67807"/>
                    <a:pt x="832" y="67961"/>
                    <a:pt x="709" y="68146"/>
                  </a:cubicBezTo>
                  <a:cubicBezTo>
                    <a:pt x="647" y="68208"/>
                    <a:pt x="586" y="68300"/>
                    <a:pt x="586" y="68423"/>
                  </a:cubicBezTo>
                  <a:cubicBezTo>
                    <a:pt x="616" y="68608"/>
                    <a:pt x="555" y="68762"/>
                    <a:pt x="524" y="68947"/>
                  </a:cubicBezTo>
                  <a:cubicBezTo>
                    <a:pt x="493" y="69163"/>
                    <a:pt x="462" y="69378"/>
                    <a:pt x="432" y="69594"/>
                  </a:cubicBezTo>
                  <a:cubicBezTo>
                    <a:pt x="401" y="69717"/>
                    <a:pt x="370" y="69810"/>
                    <a:pt x="370" y="69933"/>
                  </a:cubicBezTo>
                  <a:cubicBezTo>
                    <a:pt x="247" y="69902"/>
                    <a:pt x="123" y="69871"/>
                    <a:pt x="0" y="69871"/>
                  </a:cubicBezTo>
                  <a:lnTo>
                    <a:pt x="0" y="69994"/>
                  </a:lnTo>
                  <a:cubicBezTo>
                    <a:pt x="216" y="70025"/>
                    <a:pt x="401" y="70118"/>
                    <a:pt x="493" y="70303"/>
                  </a:cubicBezTo>
                  <a:cubicBezTo>
                    <a:pt x="555" y="70364"/>
                    <a:pt x="616" y="70457"/>
                    <a:pt x="493" y="70549"/>
                  </a:cubicBezTo>
                  <a:cubicBezTo>
                    <a:pt x="401" y="70641"/>
                    <a:pt x="432" y="70734"/>
                    <a:pt x="462" y="70795"/>
                  </a:cubicBezTo>
                  <a:cubicBezTo>
                    <a:pt x="524" y="71042"/>
                    <a:pt x="493" y="71258"/>
                    <a:pt x="432" y="71442"/>
                  </a:cubicBezTo>
                  <a:cubicBezTo>
                    <a:pt x="339" y="71658"/>
                    <a:pt x="216" y="71843"/>
                    <a:pt x="0" y="71935"/>
                  </a:cubicBezTo>
                  <a:lnTo>
                    <a:pt x="0" y="72397"/>
                  </a:lnTo>
                  <a:lnTo>
                    <a:pt x="154" y="72397"/>
                  </a:lnTo>
                  <a:cubicBezTo>
                    <a:pt x="93" y="72551"/>
                    <a:pt x="62" y="72736"/>
                    <a:pt x="0" y="72890"/>
                  </a:cubicBezTo>
                  <a:lnTo>
                    <a:pt x="0" y="73383"/>
                  </a:lnTo>
                  <a:cubicBezTo>
                    <a:pt x="93" y="73137"/>
                    <a:pt x="185" y="72860"/>
                    <a:pt x="278" y="72582"/>
                  </a:cubicBezTo>
                  <a:cubicBezTo>
                    <a:pt x="370" y="72336"/>
                    <a:pt x="462" y="72089"/>
                    <a:pt x="586" y="71843"/>
                  </a:cubicBezTo>
                  <a:cubicBezTo>
                    <a:pt x="863" y="71412"/>
                    <a:pt x="894" y="70919"/>
                    <a:pt x="740" y="70457"/>
                  </a:cubicBezTo>
                  <a:cubicBezTo>
                    <a:pt x="678" y="70303"/>
                    <a:pt x="678" y="70210"/>
                    <a:pt x="740" y="70087"/>
                  </a:cubicBezTo>
                  <a:cubicBezTo>
                    <a:pt x="863" y="69779"/>
                    <a:pt x="1048" y="69471"/>
                    <a:pt x="1294" y="69224"/>
                  </a:cubicBezTo>
                  <a:cubicBezTo>
                    <a:pt x="1510" y="69409"/>
                    <a:pt x="1725" y="69594"/>
                    <a:pt x="1941" y="69779"/>
                  </a:cubicBezTo>
                  <a:cubicBezTo>
                    <a:pt x="2064" y="69902"/>
                    <a:pt x="2188" y="69964"/>
                    <a:pt x="2342" y="69994"/>
                  </a:cubicBezTo>
                  <a:cubicBezTo>
                    <a:pt x="2526" y="70056"/>
                    <a:pt x="2650" y="70087"/>
                    <a:pt x="2773" y="70087"/>
                  </a:cubicBezTo>
                  <a:cubicBezTo>
                    <a:pt x="2896" y="70087"/>
                    <a:pt x="3019" y="70025"/>
                    <a:pt x="3297" y="69871"/>
                  </a:cubicBezTo>
                  <a:cubicBezTo>
                    <a:pt x="3389" y="69810"/>
                    <a:pt x="3512" y="69779"/>
                    <a:pt x="3635" y="69717"/>
                  </a:cubicBezTo>
                  <a:cubicBezTo>
                    <a:pt x="3728" y="69840"/>
                    <a:pt x="3759" y="69994"/>
                    <a:pt x="3759" y="70118"/>
                  </a:cubicBezTo>
                  <a:cubicBezTo>
                    <a:pt x="3759" y="70272"/>
                    <a:pt x="3790" y="70395"/>
                    <a:pt x="3820" y="70549"/>
                  </a:cubicBezTo>
                  <a:cubicBezTo>
                    <a:pt x="3913" y="70795"/>
                    <a:pt x="4036" y="71011"/>
                    <a:pt x="4313" y="71103"/>
                  </a:cubicBezTo>
                  <a:cubicBezTo>
                    <a:pt x="4436" y="71134"/>
                    <a:pt x="4498" y="71227"/>
                    <a:pt x="4529" y="71319"/>
                  </a:cubicBezTo>
                  <a:cubicBezTo>
                    <a:pt x="4621" y="71566"/>
                    <a:pt x="4714" y="71812"/>
                    <a:pt x="4806" y="72059"/>
                  </a:cubicBezTo>
                  <a:cubicBezTo>
                    <a:pt x="4560" y="72336"/>
                    <a:pt x="4313" y="72613"/>
                    <a:pt x="4005" y="72829"/>
                  </a:cubicBezTo>
                  <a:cubicBezTo>
                    <a:pt x="3913" y="72890"/>
                    <a:pt x="3820" y="72921"/>
                    <a:pt x="3759" y="72983"/>
                  </a:cubicBezTo>
                  <a:cubicBezTo>
                    <a:pt x="3327" y="73352"/>
                    <a:pt x="2804" y="73537"/>
                    <a:pt x="2311" y="73753"/>
                  </a:cubicBezTo>
                  <a:cubicBezTo>
                    <a:pt x="2034" y="73876"/>
                    <a:pt x="1756" y="73876"/>
                    <a:pt x="1479" y="73938"/>
                  </a:cubicBezTo>
                  <a:cubicBezTo>
                    <a:pt x="1325" y="73969"/>
                    <a:pt x="1171" y="73999"/>
                    <a:pt x="1017" y="73999"/>
                  </a:cubicBezTo>
                  <a:cubicBezTo>
                    <a:pt x="924" y="73999"/>
                    <a:pt x="863" y="73999"/>
                    <a:pt x="770" y="73969"/>
                  </a:cubicBezTo>
                  <a:cubicBezTo>
                    <a:pt x="678" y="73953"/>
                    <a:pt x="586" y="73953"/>
                    <a:pt x="493" y="73953"/>
                  </a:cubicBezTo>
                  <a:cubicBezTo>
                    <a:pt x="401" y="73953"/>
                    <a:pt x="308" y="73953"/>
                    <a:pt x="216" y="73938"/>
                  </a:cubicBezTo>
                  <a:cubicBezTo>
                    <a:pt x="154" y="73938"/>
                    <a:pt x="62" y="73938"/>
                    <a:pt x="0" y="73907"/>
                  </a:cubicBezTo>
                  <a:lnTo>
                    <a:pt x="0" y="74800"/>
                  </a:lnTo>
                  <a:cubicBezTo>
                    <a:pt x="278" y="74893"/>
                    <a:pt x="524" y="74985"/>
                    <a:pt x="770" y="75047"/>
                  </a:cubicBezTo>
                  <a:cubicBezTo>
                    <a:pt x="1017" y="75108"/>
                    <a:pt x="1263" y="75108"/>
                    <a:pt x="1510" y="75108"/>
                  </a:cubicBezTo>
                  <a:cubicBezTo>
                    <a:pt x="1725" y="75108"/>
                    <a:pt x="1941" y="75108"/>
                    <a:pt x="2157" y="75078"/>
                  </a:cubicBezTo>
                  <a:cubicBezTo>
                    <a:pt x="2773" y="74985"/>
                    <a:pt x="3327" y="74770"/>
                    <a:pt x="3882" y="74461"/>
                  </a:cubicBezTo>
                  <a:cubicBezTo>
                    <a:pt x="3974" y="74338"/>
                    <a:pt x="4128" y="74307"/>
                    <a:pt x="4252" y="74215"/>
                  </a:cubicBezTo>
                  <a:cubicBezTo>
                    <a:pt x="4467" y="74061"/>
                    <a:pt x="4683" y="73907"/>
                    <a:pt x="4868" y="73753"/>
                  </a:cubicBezTo>
                  <a:cubicBezTo>
                    <a:pt x="5083" y="73537"/>
                    <a:pt x="5330" y="73383"/>
                    <a:pt x="5546" y="73168"/>
                  </a:cubicBezTo>
                  <a:cubicBezTo>
                    <a:pt x="5607" y="73198"/>
                    <a:pt x="5607" y="73229"/>
                    <a:pt x="5576" y="73260"/>
                  </a:cubicBezTo>
                  <a:cubicBezTo>
                    <a:pt x="5391" y="73476"/>
                    <a:pt x="5176" y="73660"/>
                    <a:pt x="4929" y="73815"/>
                  </a:cubicBezTo>
                  <a:cubicBezTo>
                    <a:pt x="4745" y="73999"/>
                    <a:pt x="4529" y="74153"/>
                    <a:pt x="4313" y="74277"/>
                  </a:cubicBezTo>
                  <a:cubicBezTo>
                    <a:pt x="4221" y="74338"/>
                    <a:pt x="4128" y="74400"/>
                    <a:pt x="4036" y="74492"/>
                  </a:cubicBezTo>
                  <a:cubicBezTo>
                    <a:pt x="3081" y="76002"/>
                    <a:pt x="2126" y="77481"/>
                    <a:pt x="1109" y="78959"/>
                  </a:cubicBezTo>
                  <a:cubicBezTo>
                    <a:pt x="1079" y="79021"/>
                    <a:pt x="1017" y="79083"/>
                    <a:pt x="986" y="79144"/>
                  </a:cubicBezTo>
                  <a:cubicBezTo>
                    <a:pt x="924" y="79237"/>
                    <a:pt x="863" y="79298"/>
                    <a:pt x="740" y="79298"/>
                  </a:cubicBezTo>
                  <a:cubicBezTo>
                    <a:pt x="616" y="79283"/>
                    <a:pt x="493" y="79283"/>
                    <a:pt x="370" y="79283"/>
                  </a:cubicBezTo>
                  <a:cubicBezTo>
                    <a:pt x="247" y="79283"/>
                    <a:pt x="123" y="79283"/>
                    <a:pt x="0" y="79267"/>
                  </a:cubicBezTo>
                  <a:lnTo>
                    <a:pt x="0" y="86599"/>
                  </a:lnTo>
                  <a:cubicBezTo>
                    <a:pt x="216" y="86507"/>
                    <a:pt x="401" y="86415"/>
                    <a:pt x="616" y="86322"/>
                  </a:cubicBezTo>
                  <a:cubicBezTo>
                    <a:pt x="1602" y="85953"/>
                    <a:pt x="2526" y="85398"/>
                    <a:pt x="3389" y="84813"/>
                  </a:cubicBezTo>
                  <a:cubicBezTo>
                    <a:pt x="4098" y="84289"/>
                    <a:pt x="4775" y="83765"/>
                    <a:pt x="5391" y="83149"/>
                  </a:cubicBezTo>
                  <a:cubicBezTo>
                    <a:pt x="5884" y="82687"/>
                    <a:pt x="6347" y="82163"/>
                    <a:pt x="6809" y="81640"/>
                  </a:cubicBezTo>
                  <a:cubicBezTo>
                    <a:pt x="7486" y="80869"/>
                    <a:pt x="8072" y="80007"/>
                    <a:pt x="8626" y="79144"/>
                  </a:cubicBezTo>
                  <a:cubicBezTo>
                    <a:pt x="8996" y="78559"/>
                    <a:pt x="9335" y="77973"/>
                    <a:pt x="9612" y="77388"/>
                  </a:cubicBezTo>
                  <a:cubicBezTo>
                    <a:pt x="10290" y="76063"/>
                    <a:pt x="10875" y="74708"/>
                    <a:pt x="11337" y="73291"/>
                  </a:cubicBezTo>
                  <a:cubicBezTo>
                    <a:pt x="11738" y="72028"/>
                    <a:pt x="12046" y="70765"/>
                    <a:pt x="12292" y="69440"/>
                  </a:cubicBezTo>
                  <a:cubicBezTo>
                    <a:pt x="12415" y="68731"/>
                    <a:pt x="12508" y="67992"/>
                    <a:pt x="12600" y="67253"/>
                  </a:cubicBezTo>
                  <a:cubicBezTo>
                    <a:pt x="12631" y="67006"/>
                    <a:pt x="12662" y="67006"/>
                    <a:pt x="12878" y="67006"/>
                  </a:cubicBezTo>
                  <a:cubicBezTo>
                    <a:pt x="12970" y="67006"/>
                    <a:pt x="13001" y="67037"/>
                    <a:pt x="13001" y="67160"/>
                  </a:cubicBezTo>
                  <a:cubicBezTo>
                    <a:pt x="13001" y="67222"/>
                    <a:pt x="13001" y="67283"/>
                    <a:pt x="12970" y="67345"/>
                  </a:cubicBezTo>
                  <a:cubicBezTo>
                    <a:pt x="12908" y="67869"/>
                    <a:pt x="12847" y="68392"/>
                    <a:pt x="12785" y="68916"/>
                  </a:cubicBezTo>
                  <a:cubicBezTo>
                    <a:pt x="12631" y="70025"/>
                    <a:pt x="12385" y="71103"/>
                    <a:pt x="12107" y="72182"/>
                  </a:cubicBezTo>
                  <a:cubicBezTo>
                    <a:pt x="11645" y="73938"/>
                    <a:pt x="10998" y="75632"/>
                    <a:pt x="10197" y="77265"/>
                  </a:cubicBezTo>
                  <a:cubicBezTo>
                    <a:pt x="9766" y="78158"/>
                    <a:pt x="9273" y="78990"/>
                    <a:pt x="8719" y="79791"/>
                  </a:cubicBezTo>
                  <a:cubicBezTo>
                    <a:pt x="8195" y="80623"/>
                    <a:pt x="7640" y="81362"/>
                    <a:pt x="6993" y="82102"/>
                  </a:cubicBezTo>
                  <a:cubicBezTo>
                    <a:pt x="6501" y="82656"/>
                    <a:pt x="6008" y="83211"/>
                    <a:pt x="5453" y="83704"/>
                  </a:cubicBezTo>
                  <a:cubicBezTo>
                    <a:pt x="4806" y="84289"/>
                    <a:pt x="4159" y="84843"/>
                    <a:pt x="3451" y="85306"/>
                  </a:cubicBezTo>
                  <a:cubicBezTo>
                    <a:pt x="2680" y="85829"/>
                    <a:pt x="1879" y="86291"/>
                    <a:pt x="1048" y="86661"/>
                  </a:cubicBezTo>
                  <a:cubicBezTo>
                    <a:pt x="709" y="86846"/>
                    <a:pt x="339" y="86969"/>
                    <a:pt x="0" y="87092"/>
                  </a:cubicBezTo>
                  <a:lnTo>
                    <a:pt x="0" y="87739"/>
                  </a:lnTo>
                  <a:cubicBezTo>
                    <a:pt x="278" y="87647"/>
                    <a:pt x="555" y="87554"/>
                    <a:pt x="832" y="87462"/>
                  </a:cubicBezTo>
                  <a:cubicBezTo>
                    <a:pt x="1479" y="87216"/>
                    <a:pt x="2095" y="86938"/>
                    <a:pt x="2680" y="86599"/>
                  </a:cubicBezTo>
                  <a:cubicBezTo>
                    <a:pt x="3512" y="86107"/>
                    <a:pt x="4313" y="85583"/>
                    <a:pt x="5083" y="84967"/>
                  </a:cubicBezTo>
                  <a:cubicBezTo>
                    <a:pt x="5638" y="84505"/>
                    <a:pt x="6192" y="84012"/>
                    <a:pt x="6685" y="83488"/>
                  </a:cubicBezTo>
                  <a:cubicBezTo>
                    <a:pt x="6778" y="83396"/>
                    <a:pt x="6839" y="83334"/>
                    <a:pt x="6901" y="83242"/>
                  </a:cubicBezTo>
                  <a:cubicBezTo>
                    <a:pt x="7579" y="82564"/>
                    <a:pt x="8164" y="81794"/>
                    <a:pt x="8719" y="81023"/>
                  </a:cubicBezTo>
                  <a:cubicBezTo>
                    <a:pt x="9088" y="80500"/>
                    <a:pt x="9458" y="79945"/>
                    <a:pt x="9766" y="79391"/>
                  </a:cubicBezTo>
                  <a:cubicBezTo>
                    <a:pt x="10197" y="78651"/>
                    <a:pt x="10629" y="77881"/>
                    <a:pt x="10998" y="77080"/>
                  </a:cubicBezTo>
                  <a:cubicBezTo>
                    <a:pt x="11584" y="75817"/>
                    <a:pt x="12107" y="74492"/>
                    <a:pt x="12508" y="73168"/>
                  </a:cubicBezTo>
                  <a:cubicBezTo>
                    <a:pt x="12878" y="72059"/>
                    <a:pt x="13124" y="70919"/>
                    <a:pt x="13370" y="69779"/>
                  </a:cubicBezTo>
                  <a:cubicBezTo>
                    <a:pt x="13525" y="68978"/>
                    <a:pt x="13617" y="68208"/>
                    <a:pt x="13740" y="67407"/>
                  </a:cubicBezTo>
                  <a:cubicBezTo>
                    <a:pt x="13771" y="67160"/>
                    <a:pt x="13771" y="66914"/>
                    <a:pt x="13802" y="66636"/>
                  </a:cubicBezTo>
                  <a:cubicBezTo>
                    <a:pt x="13863" y="65743"/>
                    <a:pt x="13925" y="64850"/>
                    <a:pt x="13925" y="63956"/>
                  </a:cubicBezTo>
                  <a:lnTo>
                    <a:pt x="11060" y="63956"/>
                  </a:lnTo>
                  <a:cubicBezTo>
                    <a:pt x="11060" y="64326"/>
                    <a:pt x="11029" y="64665"/>
                    <a:pt x="10968" y="65034"/>
                  </a:cubicBezTo>
                  <a:cubicBezTo>
                    <a:pt x="10968" y="65096"/>
                    <a:pt x="10937" y="65158"/>
                    <a:pt x="10906" y="65250"/>
                  </a:cubicBezTo>
                  <a:lnTo>
                    <a:pt x="10875" y="65281"/>
                  </a:lnTo>
                  <a:cubicBezTo>
                    <a:pt x="10814" y="65281"/>
                    <a:pt x="10814" y="65250"/>
                    <a:pt x="10814" y="65219"/>
                  </a:cubicBezTo>
                  <a:cubicBezTo>
                    <a:pt x="10814" y="65127"/>
                    <a:pt x="10814" y="65034"/>
                    <a:pt x="10844" y="64942"/>
                  </a:cubicBezTo>
                  <a:cubicBezTo>
                    <a:pt x="10906" y="64634"/>
                    <a:pt x="10937" y="64295"/>
                    <a:pt x="10937" y="63956"/>
                  </a:cubicBezTo>
                  <a:lnTo>
                    <a:pt x="10136" y="63956"/>
                  </a:lnTo>
                  <a:cubicBezTo>
                    <a:pt x="10136" y="63987"/>
                    <a:pt x="10136" y="64018"/>
                    <a:pt x="10105" y="64018"/>
                  </a:cubicBezTo>
                  <a:lnTo>
                    <a:pt x="10105" y="64079"/>
                  </a:lnTo>
                  <a:cubicBezTo>
                    <a:pt x="10074" y="64049"/>
                    <a:pt x="10074" y="64018"/>
                    <a:pt x="10043" y="63956"/>
                  </a:cubicBezTo>
                  <a:lnTo>
                    <a:pt x="9181" y="63956"/>
                  </a:lnTo>
                  <a:cubicBezTo>
                    <a:pt x="9212" y="64264"/>
                    <a:pt x="9273" y="64542"/>
                    <a:pt x="9366" y="64850"/>
                  </a:cubicBezTo>
                  <a:cubicBezTo>
                    <a:pt x="9427" y="64973"/>
                    <a:pt x="9396" y="65096"/>
                    <a:pt x="9335" y="65189"/>
                  </a:cubicBezTo>
                  <a:cubicBezTo>
                    <a:pt x="9181" y="65466"/>
                    <a:pt x="9058" y="65774"/>
                    <a:pt x="8903" y="66051"/>
                  </a:cubicBezTo>
                  <a:cubicBezTo>
                    <a:pt x="8873" y="66113"/>
                    <a:pt x="8842" y="66174"/>
                    <a:pt x="8749" y="66205"/>
                  </a:cubicBezTo>
                  <a:cubicBezTo>
                    <a:pt x="8780" y="65959"/>
                    <a:pt x="8811" y="65712"/>
                    <a:pt x="8842" y="65466"/>
                  </a:cubicBezTo>
                  <a:cubicBezTo>
                    <a:pt x="8934" y="65034"/>
                    <a:pt x="8934" y="64603"/>
                    <a:pt x="8873" y="64172"/>
                  </a:cubicBezTo>
                  <a:cubicBezTo>
                    <a:pt x="8873" y="64110"/>
                    <a:pt x="8873" y="64018"/>
                    <a:pt x="8873" y="63956"/>
                  </a:cubicBezTo>
                  <a:lnTo>
                    <a:pt x="8041" y="63956"/>
                  </a:lnTo>
                  <a:cubicBezTo>
                    <a:pt x="8072" y="64018"/>
                    <a:pt x="8133" y="64049"/>
                    <a:pt x="8164" y="64110"/>
                  </a:cubicBezTo>
                  <a:cubicBezTo>
                    <a:pt x="8441" y="64418"/>
                    <a:pt x="8441" y="64326"/>
                    <a:pt x="8257" y="64726"/>
                  </a:cubicBezTo>
                  <a:cubicBezTo>
                    <a:pt x="8072" y="65034"/>
                    <a:pt x="7918" y="65373"/>
                    <a:pt x="7733" y="65712"/>
                  </a:cubicBezTo>
                  <a:cubicBezTo>
                    <a:pt x="7671" y="65897"/>
                    <a:pt x="7579" y="66051"/>
                    <a:pt x="7486" y="66205"/>
                  </a:cubicBezTo>
                  <a:lnTo>
                    <a:pt x="7394" y="66236"/>
                  </a:lnTo>
                  <a:lnTo>
                    <a:pt x="7363" y="66144"/>
                  </a:lnTo>
                  <a:lnTo>
                    <a:pt x="7363" y="66082"/>
                  </a:lnTo>
                  <a:lnTo>
                    <a:pt x="7332" y="66082"/>
                  </a:lnTo>
                  <a:cubicBezTo>
                    <a:pt x="7271" y="66082"/>
                    <a:pt x="7240" y="66144"/>
                    <a:pt x="7209" y="66205"/>
                  </a:cubicBezTo>
                  <a:cubicBezTo>
                    <a:pt x="7086" y="66390"/>
                    <a:pt x="6932" y="66452"/>
                    <a:pt x="6747" y="66452"/>
                  </a:cubicBezTo>
                  <a:cubicBezTo>
                    <a:pt x="6655" y="66452"/>
                    <a:pt x="6593" y="66452"/>
                    <a:pt x="6501" y="66421"/>
                  </a:cubicBezTo>
                  <a:cubicBezTo>
                    <a:pt x="6408" y="66390"/>
                    <a:pt x="6347" y="66359"/>
                    <a:pt x="6316" y="66298"/>
                  </a:cubicBezTo>
                  <a:cubicBezTo>
                    <a:pt x="6223" y="66174"/>
                    <a:pt x="6131" y="66082"/>
                    <a:pt x="6100" y="65928"/>
                  </a:cubicBezTo>
                  <a:cubicBezTo>
                    <a:pt x="5915" y="65558"/>
                    <a:pt x="5977" y="65158"/>
                    <a:pt x="6069" y="64788"/>
                  </a:cubicBezTo>
                  <a:cubicBezTo>
                    <a:pt x="6100" y="64634"/>
                    <a:pt x="6162" y="64511"/>
                    <a:pt x="6285" y="64418"/>
                  </a:cubicBezTo>
                  <a:cubicBezTo>
                    <a:pt x="6470" y="64172"/>
                    <a:pt x="6593" y="64079"/>
                    <a:pt x="6778" y="64079"/>
                  </a:cubicBezTo>
                  <a:cubicBezTo>
                    <a:pt x="6870" y="64079"/>
                    <a:pt x="6993" y="64110"/>
                    <a:pt x="7117" y="64172"/>
                  </a:cubicBezTo>
                  <a:cubicBezTo>
                    <a:pt x="7147" y="64172"/>
                    <a:pt x="7178" y="64264"/>
                    <a:pt x="7240" y="64264"/>
                  </a:cubicBezTo>
                  <a:lnTo>
                    <a:pt x="7271" y="64264"/>
                  </a:lnTo>
                  <a:cubicBezTo>
                    <a:pt x="7271" y="64264"/>
                    <a:pt x="7271" y="64234"/>
                    <a:pt x="7271" y="64234"/>
                  </a:cubicBezTo>
                  <a:lnTo>
                    <a:pt x="7302" y="64234"/>
                  </a:lnTo>
                  <a:lnTo>
                    <a:pt x="7332" y="64203"/>
                  </a:lnTo>
                  <a:cubicBezTo>
                    <a:pt x="7271" y="64110"/>
                    <a:pt x="7209" y="64049"/>
                    <a:pt x="7117" y="64018"/>
                  </a:cubicBezTo>
                  <a:cubicBezTo>
                    <a:pt x="7086" y="63987"/>
                    <a:pt x="7024" y="63987"/>
                    <a:pt x="6993" y="63956"/>
                  </a:cubicBezTo>
                  <a:lnTo>
                    <a:pt x="6131" y="63956"/>
                  </a:lnTo>
                  <a:cubicBezTo>
                    <a:pt x="5946" y="64049"/>
                    <a:pt x="5792" y="64172"/>
                    <a:pt x="5669" y="64326"/>
                  </a:cubicBezTo>
                  <a:cubicBezTo>
                    <a:pt x="5515" y="64542"/>
                    <a:pt x="5391" y="64788"/>
                    <a:pt x="5330" y="65034"/>
                  </a:cubicBezTo>
                  <a:cubicBezTo>
                    <a:pt x="5237" y="65373"/>
                    <a:pt x="5268" y="65681"/>
                    <a:pt x="5391" y="65959"/>
                  </a:cubicBezTo>
                  <a:cubicBezTo>
                    <a:pt x="5484" y="66236"/>
                    <a:pt x="5669" y="66513"/>
                    <a:pt x="6008" y="66575"/>
                  </a:cubicBezTo>
                  <a:cubicBezTo>
                    <a:pt x="5884" y="66852"/>
                    <a:pt x="5576" y="66914"/>
                    <a:pt x="5484" y="67191"/>
                  </a:cubicBezTo>
                  <a:cubicBezTo>
                    <a:pt x="4960" y="67037"/>
                    <a:pt x="4714" y="66667"/>
                    <a:pt x="4591" y="66205"/>
                  </a:cubicBezTo>
                  <a:cubicBezTo>
                    <a:pt x="4436" y="65743"/>
                    <a:pt x="4406" y="65312"/>
                    <a:pt x="4560" y="64850"/>
                  </a:cubicBezTo>
                  <a:cubicBezTo>
                    <a:pt x="4591" y="64757"/>
                    <a:pt x="4591" y="64665"/>
                    <a:pt x="4591" y="64572"/>
                  </a:cubicBezTo>
                  <a:cubicBezTo>
                    <a:pt x="4621" y="64357"/>
                    <a:pt x="4652" y="64172"/>
                    <a:pt x="4714" y="63956"/>
                  </a:cubicBezTo>
                  <a:lnTo>
                    <a:pt x="2989" y="63956"/>
                  </a:lnTo>
                  <a:cubicBezTo>
                    <a:pt x="2835" y="64203"/>
                    <a:pt x="2742" y="64480"/>
                    <a:pt x="2680" y="64757"/>
                  </a:cubicBezTo>
                  <a:cubicBezTo>
                    <a:pt x="2557" y="65250"/>
                    <a:pt x="2557" y="65743"/>
                    <a:pt x="2680" y="66205"/>
                  </a:cubicBezTo>
                  <a:cubicBezTo>
                    <a:pt x="2742" y="66390"/>
                    <a:pt x="2804" y="66513"/>
                    <a:pt x="2865" y="66667"/>
                  </a:cubicBezTo>
                  <a:cubicBezTo>
                    <a:pt x="3019" y="66975"/>
                    <a:pt x="3235" y="67160"/>
                    <a:pt x="3543" y="67253"/>
                  </a:cubicBezTo>
                  <a:cubicBezTo>
                    <a:pt x="3666" y="67283"/>
                    <a:pt x="3728" y="67314"/>
                    <a:pt x="3790" y="67407"/>
                  </a:cubicBezTo>
                  <a:cubicBezTo>
                    <a:pt x="3913" y="67591"/>
                    <a:pt x="4098" y="67684"/>
                    <a:pt x="4159" y="67869"/>
                  </a:cubicBezTo>
                  <a:cubicBezTo>
                    <a:pt x="4190" y="67930"/>
                    <a:pt x="4159" y="67961"/>
                    <a:pt x="4098" y="67992"/>
                  </a:cubicBezTo>
                  <a:cubicBezTo>
                    <a:pt x="4005" y="68054"/>
                    <a:pt x="3882" y="68054"/>
                    <a:pt x="3790" y="68054"/>
                  </a:cubicBezTo>
                  <a:lnTo>
                    <a:pt x="3759" y="68054"/>
                  </a:lnTo>
                  <a:cubicBezTo>
                    <a:pt x="3173" y="68054"/>
                    <a:pt x="2742" y="67776"/>
                    <a:pt x="2403" y="67314"/>
                  </a:cubicBezTo>
                  <a:cubicBezTo>
                    <a:pt x="1972" y="66760"/>
                    <a:pt x="1818" y="66082"/>
                    <a:pt x="1818" y="65373"/>
                  </a:cubicBezTo>
                  <a:cubicBezTo>
                    <a:pt x="1818" y="64880"/>
                    <a:pt x="1879" y="64418"/>
                    <a:pt x="2034" y="63956"/>
                  </a:cubicBezTo>
                  <a:close/>
                  <a:moveTo>
                    <a:pt x="14510" y="63956"/>
                  </a:moveTo>
                  <a:cubicBezTo>
                    <a:pt x="14510" y="64511"/>
                    <a:pt x="14480" y="65034"/>
                    <a:pt x="14480" y="65589"/>
                  </a:cubicBezTo>
                  <a:cubicBezTo>
                    <a:pt x="14449" y="66113"/>
                    <a:pt x="14418" y="66667"/>
                    <a:pt x="14356" y="67191"/>
                  </a:cubicBezTo>
                  <a:cubicBezTo>
                    <a:pt x="14326" y="67622"/>
                    <a:pt x="14264" y="68054"/>
                    <a:pt x="14202" y="68485"/>
                  </a:cubicBezTo>
                  <a:cubicBezTo>
                    <a:pt x="14079" y="69378"/>
                    <a:pt x="13925" y="70272"/>
                    <a:pt x="13740" y="71134"/>
                  </a:cubicBezTo>
                  <a:cubicBezTo>
                    <a:pt x="13494" y="72120"/>
                    <a:pt x="13247" y="73075"/>
                    <a:pt x="12939" y="74030"/>
                  </a:cubicBezTo>
                  <a:cubicBezTo>
                    <a:pt x="12477" y="75478"/>
                    <a:pt x="11892" y="76895"/>
                    <a:pt x="11183" y="78251"/>
                  </a:cubicBezTo>
                  <a:cubicBezTo>
                    <a:pt x="10721" y="79206"/>
                    <a:pt x="10167" y="80130"/>
                    <a:pt x="9581" y="80993"/>
                  </a:cubicBezTo>
                  <a:cubicBezTo>
                    <a:pt x="8780" y="82194"/>
                    <a:pt x="7887" y="83303"/>
                    <a:pt x="6901" y="84320"/>
                  </a:cubicBezTo>
                  <a:cubicBezTo>
                    <a:pt x="6069" y="85152"/>
                    <a:pt x="5176" y="85922"/>
                    <a:pt x="4190" y="86569"/>
                  </a:cubicBezTo>
                  <a:cubicBezTo>
                    <a:pt x="3512" y="87031"/>
                    <a:pt x="2804" y="87462"/>
                    <a:pt x="2064" y="87801"/>
                  </a:cubicBezTo>
                  <a:cubicBezTo>
                    <a:pt x="1387" y="88140"/>
                    <a:pt x="709" y="88386"/>
                    <a:pt x="0" y="88633"/>
                  </a:cubicBezTo>
                  <a:lnTo>
                    <a:pt x="0" y="89156"/>
                  </a:lnTo>
                  <a:cubicBezTo>
                    <a:pt x="647" y="88879"/>
                    <a:pt x="1263" y="88602"/>
                    <a:pt x="1910" y="88325"/>
                  </a:cubicBezTo>
                  <a:cubicBezTo>
                    <a:pt x="2126" y="88232"/>
                    <a:pt x="2342" y="88109"/>
                    <a:pt x="2557" y="87986"/>
                  </a:cubicBezTo>
                  <a:cubicBezTo>
                    <a:pt x="2865" y="87832"/>
                    <a:pt x="3173" y="87616"/>
                    <a:pt x="3481" y="87462"/>
                  </a:cubicBezTo>
                  <a:cubicBezTo>
                    <a:pt x="3913" y="87185"/>
                    <a:pt x="4313" y="86908"/>
                    <a:pt x="4714" y="86599"/>
                  </a:cubicBezTo>
                  <a:cubicBezTo>
                    <a:pt x="5515" y="86045"/>
                    <a:pt x="6223" y="85398"/>
                    <a:pt x="6932" y="84689"/>
                  </a:cubicBezTo>
                  <a:cubicBezTo>
                    <a:pt x="7486" y="84166"/>
                    <a:pt x="8010" y="83550"/>
                    <a:pt x="8472" y="82964"/>
                  </a:cubicBezTo>
                  <a:cubicBezTo>
                    <a:pt x="9150" y="82102"/>
                    <a:pt x="9797" y="81208"/>
                    <a:pt x="10351" y="80284"/>
                  </a:cubicBezTo>
                  <a:cubicBezTo>
                    <a:pt x="10752" y="79637"/>
                    <a:pt x="11091" y="78990"/>
                    <a:pt x="11430" y="78312"/>
                  </a:cubicBezTo>
                  <a:cubicBezTo>
                    <a:pt x="11923" y="77327"/>
                    <a:pt x="12354" y="76341"/>
                    <a:pt x="12724" y="75293"/>
                  </a:cubicBezTo>
                  <a:cubicBezTo>
                    <a:pt x="13124" y="74215"/>
                    <a:pt x="13463" y="73106"/>
                    <a:pt x="13740" y="71997"/>
                  </a:cubicBezTo>
                  <a:cubicBezTo>
                    <a:pt x="13987" y="70980"/>
                    <a:pt x="14202" y="69964"/>
                    <a:pt x="14326" y="68947"/>
                  </a:cubicBezTo>
                  <a:cubicBezTo>
                    <a:pt x="14480" y="68023"/>
                    <a:pt x="14572" y="67099"/>
                    <a:pt x="14634" y="66174"/>
                  </a:cubicBezTo>
                  <a:cubicBezTo>
                    <a:pt x="14664" y="65435"/>
                    <a:pt x="14695" y="64696"/>
                    <a:pt x="14664" y="63956"/>
                  </a:cubicBezTo>
                  <a:close/>
                  <a:moveTo>
                    <a:pt x="1602" y="92699"/>
                  </a:moveTo>
                  <a:lnTo>
                    <a:pt x="1633" y="92761"/>
                  </a:lnTo>
                  <a:cubicBezTo>
                    <a:pt x="1541" y="92853"/>
                    <a:pt x="1448" y="92915"/>
                    <a:pt x="1356" y="93007"/>
                  </a:cubicBezTo>
                  <a:cubicBezTo>
                    <a:pt x="1325" y="92915"/>
                    <a:pt x="1417" y="92915"/>
                    <a:pt x="1448" y="92853"/>
                  </a:cubicBezTo>
                  <a:cubicBezTo>
                    <a:pt x="1510" y="92792"/>
                    <a:pt x="1571" y="92761"/>
                    <a:pt x="1602" y="92699"/>
                  </a:cubicBezTo>
                  <a:close/>
                  <a:moveTo>
                    <a:pt x="986" y="93285"/>
                  </a:moveTo>
                  <a:cubicBezTo>
                    <a:pt x="1048" y="93346"/>
                    <a:pt x="1017" y="93346"/>
                    <a:pt x="986" y="93346"/>
                  </a:cubicBezTo>
                  <a:lnTo>
                    <a:pt x="986" y="93285"/>
                  </a:lnTo>
                  <a:close/>
                  <a:moveTo>
                    <a:pt x="955" y="93346"/>
                  </a:moveTo>
                  <a:lnTo>
                    <a:pt x="955" y="93346"/>
                  </a:lnTo>
                  <a:cubicBezTo>
                    <a:pt x="801" y="93531"/>
                    <a:pt x="647" y="93716"/>
                    <a:pt x="432" y="93808"/>
                  </a:cubicBezTo>
                  <a:cubicBezTo>
                    <a:pt x="432" y="93870"/>
                    <a:pt x="401" y="93901"/>
                    <a:pt x="370" y="93901"/>
                  </a:cubicBezTo>
                  <a:cubicBezTo>
                    <a:pt x="370" y="93932"/>
                    <a:pt x="339" y="93962"/>
                    <a:pt x="278" y="93962"/>
                  </a:cubicBezTo>
                  <a:cubicBezTo>
                    <a:pt x="278" y="93901"/>
                    <a:pt x="308" y="93901"/>
                    <a:pt x="339" y="93901"/>
                  </a:cubicBezTo>
                  <a:lnTo>
                    <a:pt x="370" y="93901"/>
                  </a:lnTo>
                  <a:cubicBezTo>
                    <a:pt x="339" y="93839"/>
                    <a:pt x="370" y="93808"/>
                    <a:pt x="432" y="93808"/>
                  </a:cubicBezTo>
                  <a:cubicBezTo>
                    <a:pt x="586" y="93623"/>
                    <a:pt x="740" y="93439"/>
                    <a:pt x="955" y="93346"/>
                  </a:cubicBezTo>
                  <a:close/>
                  <a:moveTo>
                    <a:pt x="278" y="93962"/>
                  </a:moveTo>
                  <a:cubicBezTo>
                    <a:pt x="278" y="93993"/>
                    <a:pt x="278" y="94024"/>
                    <a:pt x="247" y="94024"/>
                  </a:cubicBezTo>
                  <a:lnTo>
                    <a:pt x="216" y="94024"/>
                  </a:lnTo>
                  <a:lnTo>
                    <a:pt x="185" y="93993"/>
                  </a:lnTo>
                  <a:lnTo>
                    <a:pt x="278" y="93962"/>
                  </a:lnTo>
                  <a:close/>
                  <a:moveTo>
                    <a:pt x="16913" y="63956"/>
                  </a:moveTo>
                  <a:cubicBezTo>
                    <a:pt x="16913" y="64018"/>
                    <a:pt x="16913" y="64079"/>
                    <a:pt x="16913" y="64141"/>
                  </a:cubicBezTo>
                  <a:cubicBezTo>
                    <a:pt x="16913" y="64357"/>
                    <a:pt x="16913" y="64603"/>
                    <a:pt x="16913" y="64819"/>
                  </a:cubicBezTo>
                  <a:cubicBezTo>
                    <a:pt x="16913" y="65743"/>
                    <a:pt x="16852" y="66636"/>
                    <a:pt x="16790" y="67530"/>
                  </a:cubicBezTo>
                  <a:cubicBezTo>
                    <a:pt x="16728" y="68362"/>
                    <a:pt x="16605" y="69193"/>
                    <a:pt x="16482" y="70025"/>
                  </a:cubicBezTo>
                  <a:cubicBezTo>
                    <a:pt x="16297" y="71227"/>
                    <a:pt x="16020" y="72428"/>
                    <a:pt x="15712" y="73599"/>
                  </a:cubicBezTo>
                  <a:cubicBezTo>
                    <a:pt x="15219" y="75540"/>
                    <a:pt x="14541" y="77419"/>
                    <a:pt x="13709" y="79237"/>
                  </a:cubicBezTo>
                  <a:cubicBezTo>
                    <a:pt x="13278" y="80222"/>
                    <a:pt x="12785" y="81147"/>
                    <a:pt x="12231" y="82071"/>
                  </a:cubicBezTo>
                  <a:cubicBezTo>
                    <a:pt x="11645" y="83057"/>
                    <a:pt x="11029" y="83981"/>
                    <a:pt x="10321" y="84905"/>
                  </a:cubicBezTo>
                  <a:cubicBezTo>
                    <a:pt x="9581" y="85798"/>
                    <a:pt x="8811" y="86692"/>
                    <a:pt x="7979" y="87493"/>
                  </a:cubicBezTo>
                  <a:cubicBezTo>
                    <a:pt x="7209" y="88232"/>
                    <a:pt x="6377" y="88879"/>
                    <a:pt x="5546" y="89495"/>
                  </a:cubicBezTo>
                  <a:cubicBezTo>
                    <a:pt x="5299" y="89711"/>
                    <a:pt x="4991" y="89865"/>
                    <a:pt x="4714" y="90050"/>
                  </a:cubicBezTo>
                  <a:cubicBezTo>
                    <a:pt x="3882" y="90604"/>
                    <a:pt x="2989" y="91005"/>
                    <a:pt x="2095" y="91405"/>
                  </a:cubicBezTo>
                  <a:cubicBezTo>
                    <a:pt x="1725" y="91559"/>
                    <a:pt x="1325" y="91652"/>
                    <a:pt x="955" y="91775"/>
                  </a:cubicBezTo>
                  <a:cubicBezTo>
                    <a:pt x="647" y="91898"/>
                    <a:pt x="339" y="91991"/>
                    <a:pt x="0" y="92083"/>
                  </a:cubicBezTo>
                  <a:lnTo>
                    <a:pt x="0" y="94301"/>
                  </a:lnTo>
                  <a:cubicBezTo>
                    <a:pt x="339" y="94178"/>
                    <a:pt x="678" y="94024"/>
                    <a:pt x="1048" y="93870"/>
                  </a:cubicBezTo>
                  <a:cubicBezTo>
                    <a:pt x="2434" y="93192"/>
                    <a:pt x="3759" y="92422"/>
                    <a:pt x="4991" y="91498"/>
                  </a:cubicBezTo>
                  <a:cubicBezTo>
                    <a:pt x="5946" y="90789"/>
                    <a:pt x="6839" y="90019"/>
                    <a:pt x="7671" y="89156"/>
                  </a:cubicBezTo>
                  <a:cubicBezTo>
                    <a:pt x="8133" y="88725"/>
                    <a:pt x="8565" y="88232"/>
                    <a:pt x="8996" y="87739"/>
                  </a:cubicBezTo>
                  <a:cubicBezTo>
                    <a:pt x="9581" y="87062"/>
                    <a:pt x="10136" y="86353"/>
                    <a:pt x="10629" y="85644"/>
                  </a:cubicBezTo>
                  <a:cubicBezTo>
                    <a:pt x="11522" y="84381"/>
                    <a:pt x="12292" y="83087"/>
                    <a:pt x="13001" y="81763"/>
                  </a:cubicBezTo>
                  <a:cubicBezTo>
                    <a:pt x="13494" y="80808"/>
                    <a:pt x="13956" y="79822"/>
                    <a:pt x="14356" y="78836"/>
                  </a:cubicBezTo>
                  <a:cubicBezTo>
                    <a:pt x="14664" y="78128"/>
                    <a:pt x="14942" y="77419"/>
                    <a:pt x="15188" y="76680"/>
                  </a:cubicBezTo>
                  <a:cubicBezTo>
                    <a:pt x="15496" y="75817"/>
                    <a:pt x="15743" y="74954"/>
                    <a:pt x="15989" y="74092"/>
                  </a:cubicBezTo>
                  <a:cubicBezTo>
                    <a:pt x="16143" y="73383"/>
                    <a:pt x="16297" y="72705"/>
                    <a:pt x="16451" y="72028"/>
                  </a:cubicBezTo>
                  <a:cubicBezTo>
                    <a:pt x="16482" y="71874"/>
                    <a:pt x="16574" y="71812"/>
                    <a:pt x="16728" y="71781"/>
                  </a:cubicBezTo>
                  <a:cubicBezTo>
                    <a:pt x="17776" y="71566"/>
                    <a:pt x="18854" y="71350"/>
                    <a:pt x="19902" y="71103"/>
                  </a:cubicBezTo>
                  <a:cubicBezTo>
                    <a:pt x="20179" y="71042"/>
                    <a:pt x="20425" y="70949"/>
                    <a:pt x="20672" y="70857"/>
                  </a:cubicBezTo>
                  <a:cubicBezTo>
                    <a:pt x="20980" y="70765"/>
                    <a:pt x="21134" y="70549"/>
                    <a:pt x="21195" y="70241"/>
                  </a:cubicBezTo>
                  <a:cubicBezTo>
                    <a:pt x="21195" y="70087"/>
                    <a:pt x="21195" y="69933"/>
                    <a:pt x="21165" y="69748"/>
                  </a:cubicBezTo>
                  <a:cubicBezTo>
                    <a:pt x="21165" y="69625"/>
                    <a:pt x="21134" y="69502"/>
                    <a:pt x="21134" y="69378"/>
                  </a:cubicBezTo>
                  <a:cubicBezTo>
                    <a:pt x="21134" y="69255"/>
                    <a:pt x="21072" y="69132"/>
                    <a:pt x="21103" y="69009"/>
                  </a:cubicBezTo>
                  <a:lnTo>
                    <a:pt x="21103" y="69009"/>
                  </a:lnTo>
                  <a:cubicBezTo>
                    <a:pt x="21226" y="69039"/>
                    <a:pt x="21319" y="69132"/>
                    <a:pt x="21380" y="69193"/>
                  </a:cubicBezTo>
                  <a:cubicBezTo>
                    <a:pt x="21627" y="69409"/>
                    <a:pt x="21873" y="69532"/>
                    <a:pt x="22181" y="69656"/>
                  </a:cubicBezTo>
                  <a:cubicBezTo>
                    <a:pt x="22921" y="69933"/>
                    <a:pt x="23629" y="70241"/>
                    <a:pt x="24369" y="70549"/>
                  </a:cubicBezTo>
                  <a:cubicBezTo>
                    <a:pt x="24584" y="70611"/>
                    <a:pt x="24769" y="70703"/>
                    <a:pt x="24985" y="70703"/>
                  </a:cubicBezTo>
                  <a:lnTo>
                    <a:pt x="25108" y="70703"/>
                  </a:lnTo>
                  <a:cubicBezTo>
                    <a:pt x="25139" y="70672"/>
                    <a:pt x="25139" y="70672"/>
                    <a:pt x="25170" y="70672"/>
                  </a:cubicBezTo>
                  <a:cubicBezTo>
                    <a:pt x="25262" y="70672"/>
                    <a:pt x="25324" y="70734"/>
                    <a:pt x="25354" y="70826"/>
                  </a:cubicBezTo>
                  <a:cubicBezTo>
                    <a:pt x="25385" y="70919"/>
                    <a:pt x="25416" y="70980"/>
                    <a:pt x="25447" y="71042"/>
                  </a:cubicBezTo>
                  <a:cubicBezTo>
                    <a:pt x="25601" y="71442"/>
                    <a:pt x="25786" y="71812"/>
                    <a:pt x="26032" y="72182"/>
                  </a:cubicBezTo>
                  <a:cubicBezTo>
                    <a:pt x="26433" y="72767"/>
                    <a:pt x="26956" y="73198"/>
                    <a:pt x="27634" y="73383"/>
                  </a:cubicBezTo>
                  <a:cubicBezTo>
                    <a:pt x="27973" y="73476"/>
                    <a:pt x="28312" y="73506"/>
                    <a:pt x="28651" y="73506"/>
                  </a:cubicBezTo>
                  <a:cubicBezTo>
                    <a:pt x="28897" y="73506"/>
                    <a:pt x="29144" y="73476"/>
                    <a:pt x="29390" y="73445"/>
                  </a:cubicBezTo>
                  <a:cubicBezTo>
                    <a:pt x="29698" y="73383"/>
                    <a:pt x="29975" y="73322"/>
                    <a:pt x="30253" y="73260"/>
                  </a:cubicBezTo>
                  <a:lnTo>
                    <a:pt x="30253" y="65928"/>
                  </a:lnTo>
                  <a:cubicBezTo>
                    <a:pt x="30006" y="65681"/>
                    <a:pt x="29883" y="65343"/>
                    <a:pt x="29852" y="65004"/>
                  </a:cubicBezTo>
                  <a:cubicBezTo>
                    <a:pt x="29821" y="64665"/>
                    <a:pt x="29791" y="64326"/>
                    <a:pt x="29791" y="63956"/>
                  </a:cubicBezTo>
                  <a:lnTo>
                    <a:pt x="24369" y="63956"/>
                  </a:lnTo>
                  <a:cubicBezTo>
                    <a:pt x="24430" y="64357"/>
                    <a:pt x="24492" y="64757"/>
                    <a:pt x="24584" y="65158"/>
                  </a:cubicBezTo>
                  <a:cubicBezTo>
                    <a:pt x="24738" y="66051"/>
                    <a:pt x="24923" y="66975"/>
                    <a:pt x="25139" y="67869"/>
                  </a:cubicBezTo>
                  <a:cubicBezTo>
                    <a:pt x="25324" y="68731"/>
                    <a:pt x="25570" y="69563"/>
                    <a:pt x="25878" y="70395"/>
                  </a:cubicBezTo>
                  <a:cubicBezTo>
                    <a:pt x="25878" y="70487"/>
                    <a:pt x="25909" y="70549"/>
                    <a:pt x="25940" y="70611"/>
                  </a:cubicBezTo>
                  <a:cubicBezTo>
                    <a:pt x="26001" y="70641"/>
                    <a:pt x="26001" y="70734"/>
                    <a:pt x="26032" y="70795"/>
                  </a:cubicBezTo>
                  <a:cubicBezTo>
                    <a:pt x="26125" y="71011"/>
                    <a:pt x="26217" y="71258"/>
                    <a:pt x="26340" y="71504"/>
                  </a:cubicBezTo>
                  <a:cubicBezTo>
                    <a:pt x="26371" y="71566"/>
                    <a:pt x="26402" y="71627"/>
                    <a:pt x="26371" y="71720"/>
                  </a:cubicBezTo>
                  <a:lnTo>
                    <a:pt x="26309" y="71689"/>
                  </a:lnTo>
                  <a:cubicBezTo>
                    <a:pt x="26125" y="71381"/>
                    <a:pt x="25940" y="71073"/>
                    <a:pt x="25847" y="70703"/>
                  </a:cubicBezTo>
                  <a:cubicBezTo>
                    <a:pt x="25324" y="69409"/>
                    <a:pt x="24985" y="68084"/>
                    <a:pt x="24677" y="66729"/>
                  </a:cubicBezTo>
                  <a:cubicBezTo>
                    <a:pt x="24492" y="65805"/>
                    <a:pt x="24307" y="64880"/>
                    <a:pt x="24122" y="6395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25"/>
            <p:cNvSpPr/>
            <p:nvPr/>
          </p:nvSpPr>
          <p:spPr>
            <a:xfrm>
              <a:off x="543300" y="2114275"/>
              <a:ext cx="1621225" cy="1245400"/>
            </a:xfrm>
            <a:custGeom>
              <a:rect b="b" l="l" r="r" t="t"/>
              <a:pathLst>
                <a:path extrusionOk="0" h="49816" w="64849">
                  <a:moveTo>
                    <a:pt x="37461" y="1540"/>
                  </a:moveTo>
                  <a:cubicBezTo>
                    <a:pt x="37523" y="1540"/>
                    <a:pt x="37554" y="1571"/>
                    <a:pt x="37585" y="1633"/>
                  </a:cubicBezTo>
                  <a:cubicBezTo>
                    <a:pt x="37585" y="1664"/>
                    <a:pt x="37585" y="1725"/>
                    <a:pt x="37585" y="1787"/>
                  </a:cubicBezTo>
                  <a:cubicBezTo>
                    <a:pt x="37554" y="1879"/>
                    <a:pt x="37523" y="1972"/>
                    <a:pt x="37492" y="2064"/>
                  </a:cubicBezTo>
                  <a:cubicBezTo>
                    <a:pt x="37585" y="2126"/>
                    <a:pt x="37585" y="2249"/>
                    <a:pt x="37585" y="2341"/>
                  </a:cubicBezTo>
                  <a:cubicBezTo>
                    <a:pt x="37585" y="2434"/>
                    <a:pt x="37492" y="2465"/>
                    <a:pt x="37431" y="2465"/>
                  </a:cubicBezTo>
                  <a:lnTo>
                    <a:pt x="37400" y="2465"/>
                  </a:lnTo>
                  <a:cubicBezTo>
                    <a:pt x="37369" y="2465"/>
                    <a:pt x="37338" y="2465"/>
                    <a:pt x="37338" y="2403"/>
                  </a:cubicBezTo>
                  <a:cubicBezTo>
                    <a:pt x="37338" y="2280"/>
                    <a:pt x="37369" y="2187"/>
                    <a:pt x="37431" y="2064"/>
                  </a:cubicBezTo>
                  <a:cubicBezTo>
                    <a:pt x="37400" y="1910"/>
                    <a:pt x="37307" y="1787"/>
                    <a:pt x="37338" y="1633"/>
                  </a:cubicBezTo>
                  <a:cubicBezTo>
                    <a:pt x="37338" y="1571"/>
                    <a:pt x="37369" y="1540"/>
                    <a:pt x="37431" y="1540"/>
                  </a:cubicBezTo>
                  <a:close/>
                  <a:moveTo>
                    <a:pt x="60074" y="1633"/>
                  </a:moveTo>
                  <a:cubicBezTo>
                    <a:pt x="59612" y="1664"/>
                    <a:pt x="59119" y="1725"/>
                    <a:pt x="58626" y="1787"/>
                  </a:cubicBezTo>
                  <a:cubicBezTo>
                    <a:pt x="58040" y="1849"/>
                    <a:pt x="57455" y="1941"/>
                    <a:pt x="56901" y="2187"/>
                  </a:cubicBezTo>
                  <a:cubicBezTo>
                    <a:pt x="56716" y="2280"/>
                    <a:pt x="56531" y="2403"/>
                    <a:pt x="56408" y="2557"/>
                  </a:cubicBezTo>
                  <a:lnTo>
                    <a:pt x="56408" y="2588"/>
                  </a:lnTo>
                  <a:lnTo>
                    <a:pt x="56439" y="2588"/>
                  </a:lnTo>
                  <a:lnTo>
                    <a:pt x="56439" y="2619"/>
                  </a:lnTo>
                  <a:lnTo>
                    <a:pt x="56469" y="2619"/>
                  </a:lnTo>
                  <a:cubicBezTo>
                    <a:pt x="56962" y="2249"/>
                    <a:pt x="57517" y="2095"/>
                    <a:pt x="58102" y="2003"/>
                  </a:cubicBezTo>
                  <a:cubicBezTo>
                    <a:pt x="58595" y="1941"/>
                    <a:pt x="59119" y="1879"/>
                    <a:pt x="59612" y="1849"/>
                  </a:cubicBezTo>
                  <a:cubicBezTo>
                    <a:pt x="59766" y="1818"/>
                    <a:pt x="59920" y="1787"/>
                    <a:pt x="60074" y="1787"/>
                  </a:cubicBezTo>
                  <a:lnTo>
                    <a:pt x="60074" y="1633"/>
                  </a:lnTo>
                  <a:close/>
                  <a:moveTo>
                    <a:pt x="39002" y="462"/>
                  </a:moveTo>
                  <a:cubicBezTo>
                    <a:pt x="39248" y="524"/>
                    <a:pt x="39464" y="647"/>
                    <a:pt x="39618" y="863"/>
                  </a:cubicBezTo>
                  <a:cubicBezTo>
                    <a:pt x="39895" y="1202"/>
                    <a:pt x="39988" y="1602"/>
                    <a:pt x="39895" y="2033"/>
                  </a:cubicBezTo>
                  <a:cubicBezTo>
                    <a:pt x="39803" y="2619"/>
                    <a:pt x="39464" y="2988"/>
                    <a:pt x="38971" y="3266"/>
                  </a:cubicBezTo>
                  <a:lnTo>
                    <a:pt x="38879" y="3266"/>
                  </a:lnTo>
                  <a:cubicBezTo>
                    <a:pt x="38817" y="3173"/>
                    <a:pt x="38817" y="3081"/>
                    <a:pt x="38848" y="2958"/>
                  </a:cubicBezTo>
                  <a:cubicBezTo>
                    <a:pt x="39002" y="2341"/>
                    <a:pt x="38940" y="1725"/>
                    <a:pt x="38940" y="1140"/>
                  </a:cubicBezTo>
                  <a:cubicBezTo>
                    <a:pt x="38909" y="955"/>
                    <a:pt x="38879" y="801"/>
                    <a:pt x="38817" y="647"/>
                  </a:cubicBezTo>
                  <a:cubicBezTo>
                    <a:pt x="38786" y="555"/>
                    <a:pt x="38879" y="462"/>
                    <a:pt x="38971" y="462"/>
                  </a:cubicBezTo>
                  <a:close/>
                  <a:moveTo>
                    <a:pt x="55607" y="3697"/>
                  </a:moveTo>
                  <a:cubicBezTo>
                    <a:pt x="55668" y="3697"/>
                    <a:pt x="55699" y="3728"/>
                    <a:pt x="55699" y="3789"/>
                  </a:cubicBezTo>
                  <a:cubicBezTo>
                    <a:pt x="55668" y="3913"/>
                    <a:pt x="55668" y="4036"/>
                    <a:pt x="55668" y="4159"/>
                  </a:cubicBezTo>
                  <a:lnTo>
                    <a:pt x="55668" y="4252"/>
                  </a:lnTo>
                  <a:cubicBezTo>
                    <a:pt x="55638" y="4621"/>
                    <a:pt x="55668" y="4683"/>
                    <a:pt x="55483" y="4683"/>
                  </a:cubicBezTo>
                  <a:lnTo>
                    <a:pt x="55175" y="4683"/>
                  </a:lnTo>
                  <a:cubicBezTo>
                    <a:pt x="54837" y="4652"/>
                    <a:pt x="54498" y="4560"/>
                    <a:pt x="54159" y="4467"/>
                  </a:cubicBezTo>
                  <a:cubicBezTo>
                    <a:pt x="54128" y="4436"/>
                    <a:pt x="54066" y="4406"/>
                    <a:pt x="54036" y="4375"/>
                  </a:cubicBezTo>
                  <a:cubicBezTo>
                    <a:pt x="53974" y="4344"/>
                    <a:pt x="53943" y="4252"/>
                    <a:pt x="54005" y="4221"/>
                  </a:cubicBezTo>
                  <a:cubicBezTo>
                    <a:pt x="54066" y="4159"/>
                    <a:pt x="54128" y="4128"/>
                    <a:pt x="54190" y="4067"/>
                  </a:cubicBezTo>
                  <a:cubicBezTo>
                    <a:pt x="54436" y="3913"/>
                    <a:pt x="54713" y="3820"/>
                    <a:pt x="54991" y="3759"/>
                  </a:cubicBezTo>
                  <a:cubicBezTo>
                    <a:pt x="55206" y="3728"/>
                    <a:pt x="55391" y="3697"/>
                    <a:pt x="55607" y="3697"/>
                  </a:cubicBezTo>
                  <a:close/>
                  <a:moveTo>
                    <a:pt x="36630" y="1849"/>
                  </a:moveTo>
                  <a:cubicBezTo>
                    <a:pt x="36753" y="1910"/>
                    <a:pt x="36876" y="1941"/>
                    <a:pt x="36999" y="2033"/>
                  </a:cubicBezTo>
                  <a:lnTo>
                    <a:pt x="36999" y="2126"/>
                  </a:lnTo>
                  <a:lnTo>
                    <a:pt x="36938" y="2126"/>
                  </a:lnTo>
                  <a:lnTo>
                    <a:pt x="36876" y="2095"/>
                  </a:lnTo>
                  <a:cubicBezTo>
                    <a:pt x="36814" y="2064"/>
                    <a:pt x="36753" y="2064"/>
                    <a:pt x="36691" y="2064"/>
                  </a:cubicBezTo>
                  <a:cubicBezTo>
                    <a:pt x="36630" y="2064"/>
                    <a:pt x="36630" y="2095"/>
                    <a:pt x="36630" y="2218"/>
                  </a:cubicBezTo>
                  <a:cubicBezTo>
                    <a:pt x="36599" y="2650"/>
                    <a:pt x="36599" y="3050"/>
                    <a:pt x="36660" y="3451"/>
                  </a:cubicBezTo>
                  <a:cubicBezTo>
                    <a:pt x="36722" y="3759"/>
                    <a:pt x="36907" y="4036"/>
                    <a:pt x="37184" y="4221"/>
                  </a:cubicBezTo>
                  <a:cubicBezTo>
                    <a:pt x="37461" y="4252"/>
                    <a:pt x="37769" y="4282"/>
                    <a:pt x="38047" y="4313"/>
                  </a:cubicBezTo>
                  <a:cubicBezTo>
                    <a:pt x="38262" y="4313"/>
                    <a:pt x="38447" y="4344"/>
                    <a:pt x="38632" y="4375"/>
                  </a:cubicBezTo>
                  <a:cubicBezTo>
                    <a:pt x="38755" y="4375"/>
                    <a:pt x="38848" y="4375"/>
                    <a:pt x="38971" y="4436"/>
                  </a:cubicBezTo>
                  <a:cubicBezTo>
                    <a:pt x="39310" y="4498"/>
                    <a:pt x="39680" y="4529"/>
                    <a:pt x="40018" y="4560"/>
                  </a:cubicBezTo>
                  <a:cubicBezTo>
                    <a:pt x="40665" y="4621"/>
                    <a:pt x="41281" y="4683"/>
                    <a:pt x="41898" y="4775"/>
                  </a:cubicBezTo>
                  <a:cubicBezTo>
                    <a:pt x="42391" y="4806"/>
                    <a:pt x="42883" y="4868"/>
                    <a:pt x="43346" y="4929"/>
                  </a:cubicBezTo>
                  <a:cubicBezTo>
                    <a:pt x="43838" y="4991"/>
                    <a:pt x="44147" y="5299"/>
                    <a:pt x="44301" y="5761"/>
                  </a:cubicBezTo>
                  <a:cubicBezTo>
                    <a:pt x="44331" y="5823"/>
                    <a:pt x="44270" y="5853"/>
                    <a:pt x="44208" y="5853"/>
                  </a:cubicBezTo>
                  <a:cubicBezTo>
                    <a:pt x="44116" y="5853"/>
                    <a:pt x="44054" y="5823"/>
                    <a:pt x="44023" y="5730"/>
                  </a:cubicBezTo>
                  <a:cubicBezTo>
                    <a:pt x="43900" y="5422"/>
                    <a:pt x="43715" y="5207"/>
                    <a:pt x="43407" y="5114"/>
                  </a:cubicBezTo>
                  <a:cubicBezTo>
                    <a:pt x="43284" y="5053"/>
                    <a:pt x="43161" y="5022"/>
                    <a:pt x="43037" y="5022"/>
                  </a:cubicBezTo>
                  <a:cubicBezTo>
                    <a:pt x="42514" y="4960"/>
                    <a:pt x="41990" y="4898"/>
                    <a:pt x="41435" y="4837"/>
                  </a:cubicBezTo>
                  <a:cubicBezTo>
                    <a:pt x="40912" y="4775"/>
                    <a:pt x="40388" y="4683"/>
                    <a:pt x="39834" y="4621"/>
                  </a:cubicBezTo>
                  <a:cubicBezTo>
                    <a:pt x="39464" y="4590"/>
                    <a:pt x="39094" y="4560"/>
                    <a:pt x="38724" y="4529"/>
                  </a:cubicBezTo>
                  <a:cubicBezTo>
                    <a:pt x="38509" y="4498"/>
                    <a:pt x="38293" y="4467"/>
                    <a:pt x="38078" y="4467"/>
                  </a:cubicBezTo>
                  <a:cubicBezTo>
                    <a:pt x="37831" y="4436"/>
                    <a:pt x="37585" y="4406"/>
                    <a:pt x="37369" y="4375"/>
                  </a:cubicBezTo>
                  <a:cubicBezTo>
                    <a:pt x="37307" y="4375"/>
                    <a:pt x="37246" y="4344"/>
                    <a:pt x="37184" y="4313"/>
                  </a:cubicBezTo>
                  <a:cubicBezTo>
                    <a:pt x="36691" y="4221"/>
                    <a:pt x="36506" y="3851"/>
                    <a:pt x="36414" y="3420"/>
                  </a:cubicBezTo>
                  <a:cubicBezTo>
                    <a:pt x="36322" y="3019"/>
                    <a:pt x="36352" y="2588"/>
                    <a:pt x="36352" y="2157"/>
                  </a:cubicBezTo>
                  <a:cubicBezTo>
                    <a:pt x="36352" y="2095"/>
                    <a:pt x="36352" y="2064"/>
                    <a:pt x="36352" y="2003"/>
                  </a:cubicBezTo>
                  <a:cubicBezTo>
                    <a:pt x="36383" y="1910"/>
                    <a:pt x="36445" y="1849"/>
                    <a:pt x="36537" y="1849"/>
                  </a:cubicBezTo>
                  <a:close/>
                  <a:moveTo>
                    <a:pt x="44301" y="6008"/>
                  </a:moveTo>
                  <a:lnTo>
                    <a:pt x="44270" y="6038"/>
                  </a:lnTo>
                  <a:cubicBezTo>
                    <a:pt x="44239" y="6069"/>
                    <a:pt x="44177" y="6100"/>
                    <a:pt x="44116" y="6131"/>
                  </a:cubicBezTo>
                  <a:lnTo>
                    <a:pt x="44054" y="6069"/>
                  </a:lnTo>
                  <a:lnTo>
                    <a:pt x="44085" y="6038"/>
                  </a:lnTo>
                  <a:cubicBezTo>
                    <a:pt x="44116" y="6008"/>
                    <a:pt x="44147" y="6008"/>
                    <a:pt x="44177" y="6008"/>
                  </a:cubicBezTo>
                  <a:close/>
                  <a:moveTo>
                    <a:pt x="46858" y="5977"/>
                  </a:moveTo>
                  <a:cubicBezTo>
                    <a:pt x="46950" y="5977"/>
                    <a:pt x="47042" y="6008"/>
                    <a:pt x="47135" y="6038"/>
                  </a:cubicBezTo>
                  <a:lnTo>
                    <a:pt x="47135" y="6100"/>
                  </a:lnTo>
                  <a:lnTo>
                    <a:pt x="47135" y="6131"/>
                  </a:lnTo>
                  <a:cubicBezTo>
                    <a:pt x="46950" y="6254"/>
                    <a:pt x="46827" y="6470"/>
                    <a:pt x="46642" y="6593"/>
                  </a:cubicBezTo>
                  <a:lnTo>
                    <a:pt x="46642" y="6654"/>
                  </a:lnTo>
                  <a:lnTo>
                    <a:pt x="46611" y="6654"/>
                  </a:lnTo>
                  <a:lnTo>
                    <a:pt x="46642" y="6593"/>
                  </a:lnTo>
                  <a:cubicBezTo>
                    <a:pt x="46642" y="6500"/>
                    <a:pt x="46642" y="6408"/>
                    <a:pt x="46642" y="6316"/>
                  </a:cubicBezTo>
                  <a:cubicBezTo>
                    <a:pt x="46673" y="6223"/>
                    <a:pt x="46611" y="6069"/>
                    <a:pt x="46704" y="6008"/>
                  </a:cubicBezTo>
                  <a:cubicBezTo>
                    <a:pt x="46765" y="5977"/>
                    <a:pt x="46796" y="5977"/>
                    <a:pt x="46858" y="5977"/>
                  </a:cubicBezTo>
                  <a:close/>
                  <a:moveTo>
                    <a:pt x="43900" y="7086"/>
                  </a:moveTo>
                  <a:lnTo>
                    <a:pt x="43992" y="7209"/>
                  </a:lnTo>
                  <a:cubicBezTo>
                    <a:pt x="43992" y="7240"/>
                    <a:pt x="44023" y="7271"/>
                    <a:pt x="43962" y="7301"/>
                  </a:cubicBezTo>
                  <a:lnTo>
                    <a:pt x="43931" y="7301"/>
                  </a:lnTo>
                  <a:cubicBezTo>
                    <a:pt x="43900" y="7301"/>
                    <a:pt x="43869" y="7240"/>
                    <a:pt x="43900" y="7209"/>
                  </a:cubicBezTo>
                  <a:cubicBezTo>
                    <a:pt x="43900" y="7178"/>
                    <a:pt x="43900" y="7147"/>
                    <a:pt x="43900" y="7086"/>
                  </a:cubicBezTo>
                  <a:close/>
                  <a:moveTo>
                    <a:pt x="45933" y="5915"/>
                  </a:moveTo>
                  <a:lnTo>
                    <a:pt x="45933" y="5915"/>
                  </a:lnTo>
                  <a:cubicBezTo>
                    <a:pt x="45748" y="6162"/>
                    <a:pt x="45656" y="6223"/>
                    <a:pt x="45440" y="6285"/>
                  </a:cubicBezTo>
                  <a:cubicBezTo>
                    <a:pt x="45256" y="6346"/>
                    <a:pt x="45071" y="6408"/>
                    <a:pt x="44917" y="6500"/>
                  </a:cubicBezTo>
                  <a:cubicBezTo>
                    <a:pt x="44763" y="6562"/>
                    <a:pt x="44639" y="6654"/>
                    <a:pt x="44639" y="6839"/>
                  </a:cubicBezTo>
                  <a:cubicBezTo>
                    <a:pt x="44639" y="7024"/>
                    <a:pt x="44793" y="7209"/>
                    <a:pt x="44978" y="7271"/>
                  </a:cubicBezTo>
                  <a:lnTo>
                    <a:pt x="45040" y="7271"/>
                  </a:lnTo>
                  <a:cubicBezTo>
                    <a:pt x="45102" y="7271"/>
                    <a:pt x="45194" y="7209"/>
                    <a:pt x="45256" y="7178"/>
                  </a:cubicBezTo>
                  <a:cubicBezTo>
                    <a:pt x="45410" y="7055"/>
                    <a:pt x="45564" y="6901"/>
                    <a:pt x="45718" y="6778"/>
                  </a:cubicBezTo>
                  <a:cubicBezTo>
                    <a:pt x="45810" y="6685"/>
                    <a:pt x="45933" y="6593"/>
                    <a:pt x="46087" y="6531"/>
                  </a:cubicBezTo>
                  <a:lnTo>
                    <a:pt x="46087" y="6531"/>
                  </a:lnTo>
                  <a:cubicBezTo>
                    <a:pt x="46057" y="7055"/>
                    <a:pt x="45995" y="7486"/>
                    <a:pt x="45964" y="7948"/>
                  </a:cubicBezTo>
                  <a:lnTo>
                    <a:pt x="45933" y="8072"/>
                  </a:lnTo>
                  <a:cubicBezTo>
                    <a:pt x="45903" y="8133"/>
                    <a:pt x="45872" y="8164"/>
                    <a:pt x="45841" y="8164"/>
                  </a:cubicBezTo>
                  <a:lnTo>
                    <a:pt x="45779" y="8164"/>
                  </a:lnTo>
                  <a:cubicBezTo>
                    <a:pt x="45718" y="8133"/>
                    <a:pt x="45625" y="8102"/>
                    <a:pt x="45533" y="8072"/>
                  </a:cubicBezTo>
                  <a:cubicBezTo>
                    <a:pt x="45348" y="7979"/>
                    <a:pt x="45163" y="7918"/>
                    <a:pt x="44948" y="7918"/>
                  </a:cubicBezTo>
                  <a:cubicBezTo>
                    <a:pt x="44701" y="7918"/>
                    <a:pt x="44516" y="7794"/>
                    <a:pt x="44424" y="7579"/>
                  </a:cubicBezTo>
                  <a:cubicBezTo>
                    <a:pt x="44270" y="7240"/>
                    <a:pt x="44054" y="6963"/>
                    <a:pt x="43808" y="6654"/>
                  </a:cubicBezTo>
                  <a:cubicBezTo>
                    <a:pt x="43900" y="6439"/>
                    <a:pt x="44085" y="6316"/>
                    <a:pt x="44301" y="6223"/>
                  </a:cubicBezTo>
                  <a:cubicBezTo>
                    <a:pt x="44516" y="6131"/>
                    <a:pt x="44763" y="6069"/>
                    <a:pt x="44978" y="6038"/>
                  </a:cubicBezTo>
                  <a:cubicBezTo>
                    <a:pt x="45286" y="5977"/>
                    <a:pt x="45625" y="5946"/>
                    <a:pt x="45933" y="5915"/>
                  </a:cubicBezTo>
                  <a:close/>
                  <a:moveTo>
                    <a:pt x="46457" y="5792"/>
                  </a:moveTo>
                  <a:cubicBezTo>
                    <a:pt x="46519" y="5946"/>
                    <a:pt x="46519" y="6100"/>
                    <a:pt x="46488" y="6254"/>
                  </a:cubicBezTo>
                  <a:cubicBezTo>
                    <a:pt x="46457" y="6778"/>
                    <a:pt x="46395" y="7332"/>
                    <a:pt x="46334" y="7887"/>
                  </a:cubicBezTo>
                  <a:cubicBezTo>
                    <a:pt x="46303" y="8010"/>
                    <a:pt x="46365" y="8164"/>
                    <a:pt x="46180" y="8226"/>
                  </a:cubicBezTo>
                  <a:cubicBezTo>
                    <a:pt x="46057" y="8102"/>
                    <a:pt x="46118" y="7979"/>
                    <a:pt x="46149" y="7856"/>
                  </a:cubicBezTo>
                  <a:cubicBezTo>
                    <a:pt x="46211" y="7301"/>
                    <a:pt x="46272" y="6716"/>
                    <a:pt x="46334" y="6162"/>
                  </a:cubicBezTo>
                  <a:cubicBezTo>
                    <a:pt x="46365" y="6038"/>
                    <a:pt x="46395" y="5915"/>
                    <a:pt x="46457" y="5792"/>
                  </a:cubicBezTo>
                  <a:close/>
                  <a:moveTo>
                    <a:pt x="46549" y="7425"/>
                  </a:moveTo>
                  <a:lnTo>
                    <a:pt x="46642" y="7486"/>
                  </a:lnTo>
                  <a:cubicBezTo>
                    <a:pt x="46734" y="7702"/>
                    <a:pt x="46919" y="7887"/>
                    <a:pt x="47135" y="8010"/>
                  </a:cubicBezTo>
                  <a:cubicBezTo>
                    <a:pt x="47166" y="8010"/>
                    <a:pt x="47227" y="8041"/>
                    <a:pt x="47166" y="8072"/>
                  </a:cubicBezTo>
                  <a:cubicBezTo>
                    <a:pt x="47012" y="8164"/>
                    <a:pt x="46888" y="8287"/>
                    <a:pt x="46704" y="8318"/>
                  </a:cubicBezTo>
                  <a:lnTo>
                    <a:pt x="46642" y="8318"/>
                  </a:lnTo>
                  <a:cubicBezTo>
                    <a:pt x="46488" y="8318"/>
                    <a:pt x="46426" y="8256"/>
                    <a:pt x="46457" y="8164"/>
                  </a:cubicBezTo>
                  <a:cubicBezTo>
                    <a:pt x="46457" y="7948"/>
                    <a:pt x="46488" y="7733"/>
                    <a:pt x="46519" y="7486"/>
                  </a:cubicBezTo>
                  <a:lnTo>
                    <a:pt x="46549" y="7425"/>
                  </a:lnTo>
                  <a:close/>
                  <a:moveTo>
                    <a:pt x="53358" y="3112"/>
                  </a:moveTo>
                  <a:lnTo>
                    <a:pt x="53358" y="3112"/>
                  </a:lnTo>
                  <a:cubicBezTo>
                    <a:pt x="53296" y="3142"/>
                    <a:pt x="53265" y="3173"/>
                    <a:pt x="53204" y="3235"/>
                  </a:cubicBezTo>
                  <a:cubicBezTo>
                    <a:pt x="53111" y="3327"/>
                    <a:pt x="53142" y="3451"/>
                    <a:pt x="53265" y="3512"/>
                  </a:cubicBezTo>
                  <a:cubicBezTo>
                    <a:pt x="53327" y="3512"/>
                    <a:pt x="53358" y="3512"/>
                    <a:pt x="53419" y="3543"/>
                  </a:cubicBezTo>
                  <a:cubicBezTo>
                    <a:pt x="53573" y="3574"/>
                    <a:pt x="53727" y="3605"/>
                    <a:pt x="53882" y="3759"/>
                  </a:cubicBezTo>
                  <a:cubicBezTo>
                    <a:pt x="53697" y="3728"/>
                    <a:pt x="53573" y="3697"/>
                    <a:pt x="53450" y="3666"/>
                  </a:cubicBezTo>
                  <a:cubicBezTo>
                    <a:pt x="53358" y="3635"/>
                    <a:pt x="53296" y="3635"/>
                    <a:pt x="53235" y="3635"/>
                  </a:cubicBezTo>
                  <a:cubicBezTo>
                    <a:pt x="52865" y="3635"/>
                    <a:pt x="52495" y="3851"/>
                    <a:pt x="52341" y="4159"/>
                  </a:cubicBezTo>
                  <a:cubicBezTo>
                    <a:pt x="52218" y="4313"/>
                    <a:pt x="52249" y="4467"/>
                    <a:pt x="52372" y="4621"/>
                  </a:cubicBezTo>
                  <a:cubicBezTo>
                    <a:pt x="52526" y="4775"/>
                    <a:pt x="52680" y="4868"/>
                    <a:pt x="52865" y="4929"/>
                  </a:cubicBezTo>
                  <a:cubicBezTo>
                    <a:pt x="53450" y="5114"/>
                    <a:pt x="54005" y="5299"/>
                    <a:pt x="54621" y="5299"/>
                  </a:cubicBezTo>
                  <a:lnTo>
                    <a:pt x="54652" y="5299"/>
                  </a:lnTo>
                  <a:cubicBezTo>
                    <a:pt x="54960" y="5299"/>
                    <a:pt x="55268" y="5422"/>
                    <a:pt x="55545" y="5515"/>
                  </a:cubicBezTo>
                  <a:cubicBezTo>
                    <a:pt x="55607" y="5545"/>
                    <a:pt x="55638" y="5576"/>
                    <a:pt x="55668" y="5669"/>
                  </a:cubicBezTo>
                  <a:cubicBezTo>
                    <a:pt x="55668" y="5853"/>
                    <a:pt x="55668" y="6008"/>
                    <a:pt x="55453" y="6100"/>
                  </a:cubicBezTo>
                  <a:cubicBezTo>
                    <a:pt x="55206" y="6192"/>
                    <a:pt x="55021" y="6346"/>
                    <a:pt x="54775" y="6470"/>
                  </a:cubicBezTo>
                  <a:cubicBezTo>
                    <a:pt x="54313" y="6747"/>
                    <a:pt x="53912" y="7117"/>
                    <a:pt x="53543" y="7548"/>
                  </a:cubicBezTo>
                  <a:cubicBezTo>
                    <a:pt x="53481" y="7640"/>
                    <a:pt x="53419" y="7733"/>
                    <a:pt x="53296" y="7794"/>
                  </a:cubicBezTo>
                  <a:cubicBezTo>
                    <a:pt x="52896" y="7948"/>
                    <a:pt x="52618" y="8256"/>
                    <a:pt x="52434" y="8626"/>
                  </a:cubicBezTo>
                  <a:cubicBezTo>
                    <a:pt x="52310" y="8811"/>
                    <a:pt x="52187" y="8873"/>
                    <a:pt x="51971" y="8934"/>
                  </a:cubicBezTo>
                  <a:cubicBezTo>
                    <a:pt x="51448" y="9057"/>
                    <a:pt x="50893" y="9211"/>
                    <a:pt x="50370" y="9366"/>
                  </a:cubicBezTo>
                  <a:cubicBezTo>
                    <a:pt x="50277" y="9396"/>
                    <a:pt x="50215" y="9396"/>
                    <a:pt x="50154" y="9396"/>
                  </a:cubicBezTo>
                  <a:cubicBezTo>
                    <a:pt x="50061" y="9396"/>
                    <a:pt x="49969" y="9396"/>
                    <a:pt x="49877" y="9335"/>
                  </a:cubicBezTo>
                  <a:cubicBezTo>
                    <a:pt x="49630" y="9211"/>
                    <a:pt x="49322" y="9119"/>
                    <a:pt x="49045" y="9057"/>
                  </a:cubicBezTo>
                  <a:cubicBezTo>
                    <a:pt x="48952" y="9057"/>
                    <a:pt x="48922" y="8996"/>
                    <a:pt x="48952" y="8934"/>
                  </a:cubicBezTo>
                  <a:cubicBezTo>
                    <a:pt x="48983" y="8780"/>
                    <a:pt x="49014" y="8626"/>
                    <a:pt x="49076" y="8503"/>
                  </a:cubicBezTo>
                  <a:cubicBezTo>
                    <a:pt x="49199" y="8010"/>
                    <a:pt x="49353" y="7517"/>
                    <a:pt x="49415" y="6993"/>
                  </a:cubicBezTo>
                  <a:cubicBezTo>
                    <a:pt x="49445" y="6778"/>
                    <a:pt x="49569" y="6562"/>
                    <a:pt x="49692" y="6377"/>
                  </a:cubicBezTo>
                  <a:cubicBezTo>
                    <a:pt x="50277" y="5669"/>
                    <a:pt x="50862" y="4929"/>
                    <a:pt x="51479" y="4252"/>
                  </a:cubicBezTo>
                  <a:cubicBezTo>
                    <a:pt x="51787" y="3943"/>
                    <a:pt x="52095" y="3666"/>
                    <a:pt x="52464" y="3451"/>
                  </a:cubicBezTo>
                  <a:cubicBezTo>
                    <a:pt x="52711" y="3266"/>
                    <a:pt x="53019" y="3142"/>
                    <a:pt x="53358" y="3112"/>
                  </a:cubicBezTo>
                  <a:close/>
                  <a:moveTo>
                    <a:pt x="39495" y="10043"/>
                  </a:moveTo>
                  <a:cubicBezTo>
                    <a:pt x="39556" y="10043"/>
                    <a:pt x="39587" y="10074"/>
                    <a:pt x="39587" y="10136"/>
                  </a:cubicBezTo>
                  <a:cubicBezTo>
                    <a:pt x="39587" y="10290"/>
                    <a:pt x="39556" y="10351"/>
                    <a:pt x="39433" y="10382"/>
                  </a:cubicBezTo>
                  <a:lnTo>
                    <a:pt x="39310" y="10382"/>
                  </a:lnTo>
                  <a:cubicBezTo>
                    <a:pt x="39187" y="10382"/>
                    <a:pt x="39156" y="10351"/>
                    <a:pt x="39156" y="10259"/>
                  </a:cubicBezTo>
                  <a:cubicBezTo>
                    <a:pt x="39156" y="10136"/>
                    <a:pt x="39156" y="10074"/>
                    <a:pt x="39279" y="10074"/>
                  </a:cubicBezTo>
                  <a:lnTo>
                    <a:pt x="39371" y="10043"/>
                  </a:lnTo>
                  <a:close/>
                  <a:moveTo>
                    <a:pt x="54005" y="9335"/>
                  </a:moveTo>
                  <a:cubicBezTo>
                    <a:pt x="54683" y="9396"/>
                    <a:pt x="55237" y="9643"/>
                    <a:pt x="55638" y="10228"/>
                  </a:cubicBezTo>
                  <a:cubicBezTo>
                    <a:pt x="55668" y="10290"/>
                    <a:pt x="55699" y="10382"/>
                    <a:pt x="55668" y="10444"/>
                  </a:cubicBezTo>
                  <a:cubicBezTo>
                    <a:pt x="55453" y="10906"/>
                    <a:pt x="55237" y="11368"/>
                    <a:pt x="55021" y="11830"/>
                  </a:cubicBezTo>
                  <a:cubicBezTo>
                    <a:pt x="54837" y="11676"/>
                    <a:pt x="54683" y="11522"/>
                    <a:pt x="54467" y="11368"/>
                  </a:cubicBezTo>
                  <a:cubicBezTo>
                    <a:pt x="54282" y="11245"/>
                    <a:pt x="54036" y="11152"/>
                    <a:pt x="53820" y="11060"/>
                  </a:cubicBezTo>
                  <a:cubicBezTo>
                    <a:pt x="53635" y="10937"/>
                    <a:pt x="53389" y="10967"/>
                    <a:pt x="53173" y="10813"/>
                  </a:cubicBezTo>
                  <a:cubicBezTo>
                    <a:pt x="53389" y="10351"/>
                    <a:pt x="53635" y="9889"/>
                    <a:pt x="53851" y="9427"/>
                  </a:cubicBezTo>
                  <a:cubicBezTo>
                    <a:pt x="53882" y="9366"/>
                    <a:pt x="53912" y="9335"/>
                    <a:pt x="53974" y="9335"/>
                  </a:cubicBezTo>
                  <a:close/>
                  <a:moveTo>
                    <a:pt x="48336" y="11614"/>
                  </a:moveTo>
                  <a:cubicBezTo>
                    <a:pt x="48429" y="11614"/>
                    <a:pt x="48490" y="11676"/>
                    <a:pt x="48490" y="11768"/>
                  </a:cubicBezTo>
                  <a:cubicBezTo>
                    <a:pt x="48459" y="12231"/>
                    <a:pt x="48305" y="12662"/>
                    <a:pt x="48028" y="13062"/>
                  </a:cubicBezTo>
                  <a:cubicBezTo>
                    <a:pt x="47813" y="12878"/>
                    <a:pt x="47689" y="12631"/>
                    <a:pt x="47535" y="12415"/>
                  </a:cubicBezTo>
                  <a:cubicBezTo>
                    <a:pt x="47474" y="12354"/>
                    <a:pt x="47443" y="12292"/>
                    <a:pt x="47474" y="12200"/>
                  </a:cubicBezTo>
                  <a:cubicBezTo>
                    <a:pt x="47504" y="12046"/>
                    <a:pt x="47535" y="11861"/>
                    <a:pt x="47566" y="11707"/>
                  </a:cubicBezTo>
                  <a:cubicBezTo>
                    <a:pt x="47751" y="11645"/>
                    <a:pt x="47967" y="11614"/>
                    <a:pt x="48182" y="11614"/>
                  </a:cubicBezTo>
                  <a:close/>
                  <a:moveTo>
                    <a:pt x="47381" y="12539"/>
                  </a:moveTo>
                  <a:lnTo>
                    <a:pt x="47381" y="12539"/>
                  </a:lnTo>
                  <a:cubicBezTo>
                    <a:pt x="47412" y="12816"/>
                    <a:pt x="47320" y="13155"/>
                    <a:pt x="47135" y="13432"/>
                  </a:cubicBezTo>
                  <a:cubicBezTo>
                    <a:pt x="47135" y="13432"/>
                    <a:pt x="47104" y="13463"/>
                    <a:pt x="47104" y="13463"/>
                  </a:cubicBezTo>
                  <a:cubicBezTo>
                    <a:pt x="47104" y="13463"/>
                    <a:pt x="47104" y="13432"/>
                    <a:pt x="47135" y="13432"/>
                  </a:cubicBezTo>
                  <a:cubicBezTo>
                    <a:pt x="47196" y="13216"/>
                    <a:pt x="47258" y="12970"/>
                    <a:pt x="47320" y="12754"/>
                  </a:cubicBezTo>
                  <a:cubicBezTo>
                    <a:pt x="47350" y="12662"/>
                    <a:pt x="47320" y="12600"/>
                    <a:pt x="47381" y="12539"/>
                  </a:cubicBezTo>
                  <a:close/>
                  <a:moveTo>
                    <a:pt x="52834" y="10998"/>
                  </a:moveTo>
                  <a:cubicBezTo>
                    <a:pt x="53358" y="10998"/>
                    <a:pt x="53851" y="11183"/>
                    <a:pt x="54313" y="11430"/>
                  </a:cubicBezTo>
                  <a:cubicBezTo>
                    <a:pt x="54713" y="11676"/>
                    <a:pt x="55021" y="11953"/>
                    <a:pt x="55268" y="12354"/>
                  </a:cubicBezTo>
                  <a:cubicBezTo>
                    <a:pt x="55329" y="12415"/>
                    <a:pt x="55329" y="12508"/>
                    <a:pt x="55299" y="12600"/>
                  </a:cubicBezTo>
                  <a:cubicBezTo>
                    <a:pt x="55175" y="12878"/>
                    <a:pt x="55052" y="13155"/>
                    <a:pt x="54929" y="13463"/>
                  </a:cubicBezTo>
                  <a:cubicBezTo>
                    <a:pt x="54251" y="12508"/>
                    <a:pt x="53327" y="12046"/>
                    <a:pt x="52187" y="11922"/>
                  </a:cubicBezTo>
                  <a:cubicBezTo>
                    <a:pt x="52310" y="11645"/>
                    <a:pt x="52464" y="11399"/>
                    <a:pt x="52557" y="11152"/>
                  </a:cubicBezTo>
                  <a:cubicBezTo>
                    <a:pt x="52618" y="11029"/>
                    <a:pt x="52680" y="10998"/>
                    <a:pt x="52803" y="10998"/>
                  </a:cubicBezTo>
                  <a:close/>
                  <a:moveTo>
                    <a:pt x="47104" y="13463"/>
                  </a:moveTo>
                  <a:cubicBezTo>
                    <a:pt x="47104" y="13524"/>
                    <a:pt x="47135" y="13586"/>
                    <a:pt x="47042" y="13617"/>
                  </a:cubicBezTo>
                  <a:cubicBezTo>
                    <a:pt x="47042" y="13555"/>
                    <a:pt x="47042" y="13494"/>
                    <a:pt x="47104" y="13463"/>
                  </a:cubicBezTo>
                  <a:close/>
                  <a:moveTo>
                    <a:pt x="47042" y="13617"/>
                  </a:moveTo>
                  <a:cubicBezTo>
                    <a:pt x="47042" y="13678"/>
                    <a:pt x="47042" y="13740"/>
                    <a:pt x="46950" y="13771"/>
                  </a:cubicBezTo>
                  <a:cubicBezTo>
                    <a:pt x="46950" y="13709"/>
                    <a:pt x="46981" y="13648"/>
                    <a:pt x="47042" y="13617"/>
                  </a:cubicBezTo>
                  <a:close/>
                  <a:moveTo>
                    <a:pt x="46950" y="13771"/>
                  </a:moveTo>
                  <a:cubicBezTo>
                    <a:pt x="46950" y="13863"/>
                    <a:pt x="46981" y="13956"/>
                    <a:pt x="46888" y="13987"/>
                  </a:cubicBezTo>
                  <a:cubicBezTo>
                    <a:pt x="46888" y="13925"/>
                    <a:pt x="46888" y="13833"/>
                    <a:pt x="46950" y="13771"/>
                  </a:cubicBezTo>
                  <a:close/>
                  <a:moveTo>
                    <a:pt x="46888" y="14017"/>
                  </a:moveTo>
                  <a:cubicBezTo>
                    <a:pt x="46888" y="14048"/>
                    <a:pt x="46888" y="14110"/>
                    <a:pt x="46796" y="14141"/>
                  </a:cubicBezTo>
                  <a:cubicBezTo>
                    <a:pt x="46827" y="14079"/>
                    <a:pt x="46796" y="14017"/>
                    <a:pt x="46888" y="14017"/>
                  </a:cubicBezTo>
                  <a:close/>
                  <a:moveTo>
                    <a:pt x="46796" y="14171"/>
                  </a:moveTo>
                  <a:cubicBezTo>
                    <a:pt x="46796" y="14202"/>
                    <a:pt x="46796" y="14264"/>
                    <a:pt x="46734" y="14295"/>
                  </a:cubicBezTo>
                  <a:cubicBezTo>
                    <a:pt x="46734" y="14264"/>
                    <a:pt x="46734" y="14202"/>
                    <a:pt x="46796" y="14171"/>
                  </a:cubicBezTo>
                  <a:close/>
                  <a:moveTo>
                    <a:pt x="46734" y="14325"/>
                  </a:moveTo>
                  <a:cubicBezTo>
                    <a:pt x="46734" y="14387"/>
                    <a:pt x="46704" y="14418"/>
                    <a:pt x="46673" y="14449"/>
                  </a:cubicBezTo>
                  <a:cubicBezTo>
                    <a:pt x="46673" y="14449"/>
                    <a:pt x="46673" y="14479"/>
                    <a:pt x="46673" y="14479"/>
                  </a:cubicBezTo>
                  <a:lnTo>
                    <a:pt x="46642" y="14479"/>
                  </a:lnTo>
                  <a:cubicBezTo>
                    <a:pt x="46642" y="14510"/>
                    <a:pt x="46611" y="14541"/>
                    <a:pt x="46580" y="14541"/>
                  </a:cubicBezTo>
                  <a:cubicBezTo>
                    <a:pt x="46580" y="14510"/>
                    <a:pt x="46611" y="14479"/>
                    <a:pt x="46642" y="14479"/>
                  </a:cubicBezTo>
                  <a:cubicBezTo>
                    <a:pt x="46642" y="14479"/>
                    <a:pt x="46642" y="14479"/>
                    <a:pt x="46642" y="14449"/>
                  </a:cubicBezTo>
                  <a:lnTo>
                    <a:pt x="46673" y="14449"/>
                  </a:lnTo>
                  <a:cubicBezTo>
                    <a:pt x="46673" y="14387"/>
                    <a:pt x="46673" y="14356"/>
                    <a:pt x="46734" y="14325"/>
                  </a:cubicBezTo>
                  <a:close/>
                  <a:moveTo>
                    <a:pt x="46580" y="14541"/>
                  </a:moveTo>
                  <a:lnTo>
                    <a:pt x="46580" y="14541"/>
                  </a:lnTo>
                  <a:cubicBezTo>
                    <a:pt x="46549" y="14603"/>
                    <a:pt x="46549" y="14664"/>
                    <a:pt x="46519" y="14695"/>
                  </a:cubicBezTo>
                  <a:cubicBezTo>
                    <a:pt x="46519" y="14634"/>
                    <a:pt x="46519" y="14572"/>
                    <a:pt x="46580" y="14541"/>
                  </a:cubicBezTo>
                  <a:close/>
                  <a:moveTo>
                    <a:pt x="46488" y="14695"/>
                  </a:moveTo>
                  <a:cubicBezTo>
                    <a:pt x="46488" y="14726"/>
                    <a:pt x="46457" y="14757"/>
                    <a:pt x="46426" y="14757"/>
                  </a:cubicBezTo>
                  <a:lnTo>
                    <a:pt x="46426" y="14788"/>
                  </a:lnTo>
                  <a:lnTo>
                    <a:pt x="46395" y="14849"/>
                  </a:lnTo>
                  <a:lnTo>
                    <a:pt x="46426" y="14757"/>
                  </a:lnTo>
                  <a:lnTo>
                    <a:pt x="46488" y="14695"/>
                  </a:lnTo>
                  <a:close/>
                  <a:moveTo>
                    <a:pt x="48798" y="11368"/>
                  </a:moveTo>
                  <a:lnTo>
                    <a:pt x="48860" y="11399"/>
                  </a:lnTo>
                  <a:cubicBezTo>
                    <a:pt x="48922" y="11584"/>
                    <a:pt x="49014" y="11707"/>
                    <a:pt x="49168" y="11799"/>
                  </a:cubicBezTo>
                  <a:cubicBezTo>
                    <a:pt x="49384" y="11922"/>
                    <a:pt x="49569" y="12077"/>
                    <a:pt x="49753" y="12169"/>
                  </a:cubicBezTo>
                  <a:cubicBezTo>
                    <a:pt x="49907" y="12261"/>
                    <a:pt x="49938" y="12385"/>
                    <a:pt x="49969" y="12539"/>
                  </a:cubicBezTo>
                  <a:cubicBezTo>
                    <a:pt x="50000" y="12939"/>
                    <a:pt x="49969" y="13309"/>
                    <a:pt x="49877" y="13709"/>
                  </a:cubicBezTo>
                  <a:cubicBezTo>
                    <a:pt x="49753" y="14079"/>
                    <a:pt x="49630" y="14449"/>
                    <a:pt x="49507" y="14849"/>
                  </a:cubicBezTo>
                  <a:cubicBezTo>
                    <a:pt x="49476" y="14911"/>
                    <a:pt x="49445" y="15003"/>
                    <a:pt x="49353" y="15065"/>
                  </a:cubicBezTo>
                  <a:cubicBezTo>
                    <a:pt x="49014" y="14880"/>
                    <a:pt x="48675" y="14664"/>
                    <a:pt x="48367" y="14418"/>
                  </a:cubicBezTo>
                  <a:cubicBezTo>
                    <a:pt x="48090" y="14171"/>
                    <a:pt x="48059" y="13863"/>
                    <a:pt x="48121" y="13555"/>
                  </a:cubicBezTo>
                  <a:cubicBezTo>
                    <a:pt x="48151" y="13432"/>
                    <a:pt x="48213" y="13340"/>
                    <a:pt x="48244" y="13216"/>
                  </a:cubicBezTo>
                  <a:cubicBezTo>
                    <a:pt x="48244" y="13186"/>
                    <a:pt x="48244" y="13155"/>
                    <a:pt x="48305" y="13124"/>
                  </a:cubicBezTo>
                  <a:lnTo>
                    <a:pt x="48336" y="13062"/>
                  </a:lnTo>
                  <a:cubicBezTo>
                    <a:pt x="48336" y="13032"/>
                    <a:pt x="48336" y="13001"/>
                    <a:pt x="48367" y="12970"/>
                  </a:cubicBezTo>
                  <a:lnTo>
                    <a:pt x="48398" y="12908"/>
                  </a:lnTo>
                  <a:cubicBezTo>
                    <a:pt x="48398" y="12878"/>
                    <a:pt x="48398" y="12847"/>
                    <a:pt x="48459" y="12816"/>
                  </a:cubicBezTo>
                  <a:lnTo>
                    <a:pt x="48521" y="12693"/>
                  </a:lnTo>
                  <a:cubicBezTo>
                    <a:pt x="48490" y="12662"/>
                    <a:pt x="48521" y="12631"/>
                    <a:pt x="48552" y="12600"/>
                  </a:cubicBezTo>
                  <a:cubicBezTo>
                    <a:pt x="48583" y="12539"/>
                    <a:pt x="48614" y="12446"/>
                    <a:pt x="48644" y="12385"/>
                  </a:cubicBezTo>
                  <a:cubicBezTo>
                    <a:pt x="48644" y="12323"/>
                    <a:pt x="48644" y="12292"/>
                    <a:pt x="48675" y="12292"/>
                  </a:cubicBezTo>
                  <a:cubicBezTo>
                    <a:pt x="48737" y="11984"/>
                    <a:pt x="48829" y="11676"/>
                    <a:pt x="48798" y="11368"/>
                  </a:cubicBezTo>
                  <a:close/>
                  <a:moveTo>
                    <a:pt x="45594" y="8626"/>
                  </a:moveTo>
                  <a:cubicBezTo>
                    <a:pt x="45748" y="8719"/>
                    <a:pt x="45933" y="8780"/>
                    <a:pt x="46057" y="8903"/>
                  </a:cubicBezTo>
                  <a:cubicBezTo>
                    <a:pt x="46241" y="9057"/>
                    <a:pt x="46395" y="9211"/>
                    <a:pt x="46580" y="9366"/>
                  </a:cubicBezTo>
                  <a:cubicBezTo>
                    <a:pt x="46981" y="9704"/>
                    <a:pt x="47196" y="10136"/>
                    <a:pt x="47320" y="10629"/>
                  </a:cubicBezTo>
                  <a:cubicBezTo>
                    <a:pt x="47381" y="10844"/>
                    <a:pt x="47320" y="11060"/>
                    <a:pt x="47350" y="11276"/>
                  </a:cubicBezTo>
                  <a:cubicBezTo>
                    <a:pt x="47412" y="11861"/>
                    <a:pt x="47227" y="12415"/>
                    <a:pt x="47042" y="12970"/>
                  </a:cubicBezTo>
                  <a:cubicBezTo>
                    <a:pt x="46858" y="13463"/>
                    <a:pt x="46611" y="13925"/>
                    <a:pt x="46087" y="14171"/>
                  </a:cubicBezTo>
                  <a:lnTo>
                    <a:pt x="45964" y="14264"/>
                  </a:lnTo>
                  <a:cubicBezTo>
                    <a:pt x="45410" y="14788"/>
                    <a:pt x="44793" y="15157"/>
                    <a:pt x="44208" y="15619"/>
                  </a:cubicBezTo>
                  <a:cubicBezTo>
                    <a:pt x="44054" y="15743"/>
                    <a:pt x="43900" y="15835"/>
                    <a:pt x="43715" y="15866"/>
                  </a:cubicBezTo>
                  <a:lnTo>
                    <a:pt x="43684" y="15866"/>
                  </a:lnTo>
                  <a:cubicBezTo>
                    <a:pt x="43592" y="15866"/>
                    <a:pt x="43530" y="15804"/>
                    <a:pt x="43561" y="15681"/>
                  </a:cubicBezTo>
                  <a:cubicBezTo>
                    <a:pt x="43592" y="15619"/>
                    <a:pt x="43623" y="15527"/>
                    <a:pt x="43684" y="15465"/>
                  </a:cubicBezTo>
                  <a:cubicBezTo>
                    <a:pt x="43900" y="15188"/>
                    <a:pt x="44054" y="14911"/>
                    <a:pt x="44177" y="14572"/>
                  </a:cubicBezTo>
                  <a:cubicBezTo>
                    <a:pt x="44578" y="13678"/>
                    <a:pt x="45009" y="12816"/>
                    <a:pt x="45225" y="11861"/>
                  </a:cubicBezTo>
                  <a:cubicBezTo>
                    <a:pt x="45348" y="11306"/>
                    <a:pt x="45440" y="10721"/>
                    <a:pt x="45440" y="10136"/>
                  </a:cubicBezTo>
                  <a:cubicBezTo>
                    <a:pt x="45440" y="9951"/>
                    <a:pt x="45440" y="9766"/>
                    <a:pt x="45440" y="9581"/>
                  </a:cubicBezTo>
                  <a:cubicBezTo>
                    <a:pt x="45471" y="9366"/>
                    <a:pt x="45410" y="9181"/>
                    <a:pt x="45317" y="8996"/>
                  </a:cubicBezTo>
                  <a:cubicBezTo>
                    <a:pt x="45286" y="8934"/>
                    <a:pt x="45256" y="8873"/>
                    <a:pt x="45225" y="8811"/>
                  </a:cubicBezTo>
                  <a:cubicBezTo>
                    <a:pt x="45194" y="8749"/>
                    <a:pt x="45225" y="8719"/>
                    <a:pt x="45256" y="8688"/>
                  </a:cubicBezTo>
                  <a:cubicBezTo>
                    <a:pt x="45317" y="8626"/>
                    <a:pt x="45410" y="8626"/>
                    <a:pt x="45471" y="8626"/>
                  </a:cubicBezTo>
                  <a:close/>
                  <a:moveTo>
                    <a:pt x="38078" y="0"/>
                  </a:moveTo>
                  <a:cubicBezTo>
                    <a:pt x="37800" y="0"/>
                    <a:pt x="37523" y="62"/>
                    <a:pt x="37246" y="123"/>
                  </a:cubicBezTo>
                  <a:cubicBezTo>
                    <a:pt x="36075" y="462"/>
                    <a:pt x="35212" y="1171"/>
                    <a:pt x="34627" y="2218"/>
                  </a:cubicBezTo>
                  <a:cubicBezTo>
                    <a:pt x="34442" y="2496"/>
                    <a:pt x="34350" y="2804"/>
                    <a:pt x="34288" y="3112"/>
                  </a:cubicBezTo>
                  <a:cubicBezTo>
                    <a:pt x="34196" y="3759"/>
                    <a:pt x="34381" y="4282"/>
                    <a:pt x="34843" y="4714"/>
                  </a:cubicBezTo>
                  <a:cubicBezTo>
                    <a:pt x="35058" y="4929"/>
                    <a:pt x="35305" y="5053"/>
                    <a:pt x="35613" y="5145"/>
                  </a:cubicBezTo>
                  <a:cubicBezTo>
                    <a:pt x="35829" y="5207"/>
                    <a:pt x="36075" y="5237"/>
                    <a:pt x="36291" y="5237"/>
                  </a:cubicBezTo>
                  <a:cubicBezTo>
                    <a:pt x="36599" y="5237"/>
                    <a:pt x="36907" y="5207"/>
                    <a:pt x="37215" y="5083"/>
                  </a:cubicBezTo>
                  <a:cubicBezTo>
                    <a:pt x="37461" y="5022"/>
                    <a:pt x="37677" y="4868"/>
                    <a:pt x="37924" y="4837"/>
                  </a:cubicBezTo>
                  <a:lnTo>
                    <a:pt x="38047" y="4837"/>
                  </a:lnTo>
                  <a:cubicBezTo>
                    <a:pt x="38232" y="4837"/>
                    <a:pt x="38447" y="4898"/>
                    <a:pt x="38663" y="4929"/>
                  </a:cubicBezTo>
                  <a:cubicBezTo>
                    <a:pt x="39217" y="4991"/>
                    <a:pt x="39741" y="5053"/>
                    <a:pt x="40265" y="5114"/>
                  </a:cubicBezTo>
                  <a:cubicBezTo>
                    <a:pt x="40850" y="5176"/>
                    <a:pt x="41435" y="5237"/>
                    <a:pt x="41990" y="5299"/>
                  </a:cubicBezTo>
                  <a:cubicBezTo>
                    <a:pt x="42421" y="5361"/>
                    <a:pt x="42853" y="5391"/>
                    <a:pt x="43284" y="5453"/>
                  </a:cubicBezTo>
                  <a:cubicBezTo>
                    <a:pt x="43438" y="5484"/>
                    <a:pt x="43561" y="5545"/>
                    <a:pt x="43654" y="5638"/>
                  </a:cubicBezTo>
                  <a:cubicBezTo>
                    <a:pt x="43869" y="5884"/>
                    <a:pt x="43869" y="6192"/>
                    <a:pt x="43623" y="6439"/>
                  </a:cubicBezTo>
                  <a:cubicBezTo>
                    <a:pt x="43376" y="6654"/>
                    <a:pt x="43130" y="6901"/>
                    <a:pt x="42883" y="7147"/>
                  </a:cubicBezTo>
                  <a:cubicBezTo>
                    <a:pt x="42791" y="7240"/>
                    <a:pt x="42668" y="7332"/>
                    <a:pt x="42606" y="7486"/>
                  </a:cubicBezTo>
                  <a:cubicBezTo>
                    <a:pt x="42606" y="7517"/>
                    <a:pt x="42575" y="7579"/>
                    <a:pt x="42606" y="7609"/>
                  </a:cubicBezTo>
                  <a:cubicBezTo>
                    <a:pt x="42668" y="7702"/>
                    <a:pt x="42637" y="7764"/>
                    <a:pt x="42545" y="7825"/>
                  </a:cubicBezTo>
                  <a:cubicBezTo>
                    <a:pt x="42421" y="7918"/>
                    <a:pt x="42267" y="8010"/>
                    <a:pt x="42206" y="8133"/>
                  </a:cubicBezTo>
                  <a:cubicBezTo>
                    <a:pt x="42175" y="8318"/>
                    <a:pt x="42052" y="8349"/>
                    <a:pt x="41928" y="8410"/>
                  </a:cubicBezTo>
                  <a:cubicBezTo>
                    <a:pt x="41836" y="8441"/>
                    <a:pt x="41744" y="8503"/>
                    <a:pt x="41651" y="8565"/>
                  </a:cubicBezTo>
                  <a:cubicBezTo>
                    <a:pt x="41158" y="8842"/>
                    <a:pt x="40696" y="9181"/>
                    <a:pt x="40296" y="9581"/>
                  </a:cubicBezTo>
                  <a:cubicBezTo>
                    <a:pt x="40142" y="9735"/>
                    <a:pt x="39926" y="9828"/>
                    <a:pt x="39680" y="9858"/>
                  </a:cubicBezTo>
                  <a:cubicBezTo>
                    <a:pt x="39525" y="9858"/>
                    <a:pt x="39341" y="9889"/>
                    <a:pt x="39156" y="9920"/>
                  </a:cubicBezTo>
                  <a:cubicBezTo>
                    <a:pt x="39063" y="9920"/>
                    <a:pt x="39002" y="9982"/>
                    <a:pt x="38971" y="10043"/>
                  </a:cubicBezTo>
                  <a:cubicBezTo>
                    <a:pt x="38909" y="10197"/>
                    <a:pt x="38940" y="10321"/>
                    <a:pt x="38971" y="10475"/>
                  </a:cubicBezTo>
                  <a:cubicBezTo>
                    <a:pt x="38971" y="10567"/>
                    <a:pt x="39063" y="10598"/>
                    <a:pt x="39156" y="10629"/>
                  </a:cubicBezTo>
                  <a:cubicBezTo>
                    <a:pt x="39217" y="10659"/>
                    <a:pt x="39248" y="10690"/>
                    <a:pt x="39217" y="10752"/>
                  </a:cubicBezTo>
                  <a:cubicBezTo>
                    <a:pt x="39156" y="10844"/>
                    <a:pt x="39063" y="10967"/>
                    <a:pt x="39002" y="11060"/>
                  </a:cubicBezTo>
                  <a:cubicBezTo>
                    <a:pt x="38694" y="11491"/>
                    <a:pt x="38447" y="11953"/>
                    <a:pt x="38232" y="12446"/>
                  </a:cubicBezTo>
                  <a:cubicBezTo>
                    <a:pt x="38016" y="12878"/>
                    <a:pt x="37893" y="13340"/>
                    <a:pt x="37769" y="13833"/>
                  </a:cubicBezTo>
                  <a:cubicBezTo>
                    <a:pt x="37708" y="14141"/>
                    <a:pt x="37646" y="14479"/>
                    <a:pt x="37677" y="14818"/>
                  </a:cubicBezTo>
                  <a:cubicBezTo>
                    <a:pt x="37677" y="15280"/>
                    <a:pt x="37708" y="15743"/>
                    <a:pt x="37924" y="16143"/>
                  </a:cubicBezTo>
                  <a:cubicBezTo>
                    <a:pt x="38016" y="16297"/>
                    <a:pt x="38047" y="16482"/>
                    <a:pt x="38170" y="16636"/>
                  </a:cubicBezTo>
                  <a:cubicBezTo>
                    <a:pt x="38355" y="16852"/>
                    <a:pt x="38540" y="17067"/>
                    <a:pt x="38724" y="17283"/>
                  </a:cubicBezTo>
                  <a:cubicBezTo>
                    <a:pt x="38848" y="17406"/>
                    <a:pt x="38848" y="17406"/>
                    <a:pt x="38755" y="17529"/>
                  </a:cubicBezTo>
                  <a:cubicBezTo>
                    <a:pt x="38724" y="17622"/>
                    <a:pt x="38663" y="17714"/>
                    <a:pt x="38632" y="17776"/>
                  </a:cubicBezTo>
                  <a:lnTo>
                    <a:pt x="50031" y="17776"/>
                  </a:lnTo>
                  <a:cubicBezTo>
                    <a:pt x="49969" y="17776"/>
                    <a:pt x="49907" y="17776"/>
                    <a:pt x="49846" y="17745"/>
                  </a:cubicBezTo>
                  <a:cubicBezTo>
                    <a:pt x="49784" y="17653"/>
                    <a:pt x="49877" y="17591"/>
                    <a:pt x="49877" y="17529"/>
                  </a:cubicBezTo>
                  <a:cubicBezTo>
                    <a:pt x="50647" y="15958"/>
                    <a:pt x="51417" y="14387"/>
                    <a:pt x="52187" y="12816"/>
                  </a:cubicBezTo>
                  <a:cubicBezTo>
                    <a:pt x="52280" y="12662"/>
                    <a:pt x="52280" y="12600"/>
                    <a:pt x="52403" y="12600"/>
                  </a:cubicBezTo>
                  <a:cubicBezTo>
                    <a:pt x="52434" y="12600"/>
                    <a:pt x="52495" y="12600"/>
                    <a:pt x="52557" y="12631"/>
                  </a:cubicBezTo>
                  <a:cubicBezTo>
                    <a:pt x="53204" y="12693"/>
                    <a:pt x="53727" y="12970"/>
                    <a:pt x="54128" y="13524"/>
                  </a:cubicBezTo>
                  <a:cubicBezTo>
                    <a:pt x="54190" y="13617"/>
                    <a:pt x="54190" y="13709"/>
                    <a:pt x="54128" y="13802"/>
                  </a:cubicBezTo>
                  <a:cubicBezTo>
                    <a:pt x="53851" y="14449"/>
                    <a:pt x="53573" y="15065"/>
                    <a:pt x="53296" y="15681"/>
                  </a:cubicBezTo>
                  <a:cubicBezTo>
                    <a:pt x="52957" y="16390"/>
                    <a:pt x="52649" y="17098"/>
                    <a:pt x="52341" y="17776"/>
                  </a:cubicBezTo>
                  <a:lnTo>
                    <a:pt x="53050" y="17776"/>
                  </a:lnTo>
                  <a:cubicBezTo>
                    <a:pt x="53081" y="17745"/>
                    <a:pt x="53081" y="17714"/>
                    <a:pt x="53111" y="17683"/>
                  </a:cubicBezTo>
                  <a:cubicBezTo>
                    <a:pt x="53204" y="17437"/>
                    <a:pt x="53327" y="17252"/>
                    <a:pt x="53543" y="17129"/>
                  </a:cubicBezTo>
                  <a:cubicBezTo>
                    <a:pt x="53789" y="17006"/>
                    <a:pt x="53974" y="16852"/>
                    <a:pt x="54220" y="16728"/>
                  </a:cubicBezTo>
                  <a:cubicBezTo>
                    <a:pt x="54436" y="16605"/>
                    <a:pt x="54652" y="16544"/>
                    <a:pt x="54929" y="16544"/>
                  </a:cubicBezTo>
                  <a:lnTo>
                    <a:pt x="55175" y="16544"/>
                  </a:lnTo>
                  <a:cubicBezTo>
                    <a:pt x="54528" y="16913"/>
                    <a:pt x="53974" y="17345"/>
                    <a:pt x="53450" y="17776"/>
                  </a:cubicBezTo>
                  <a:lnTo>
                    <a:pt x="53851" y="17776"/>
                  </a:lnTo>
                  <a:cubicBezTo>
                    <a:pt x="54159" y="17529"/>
                    <a:pt x="54498" y="17283"/>
                    <a:pt x="54867" y="17067"/>
                  </a:cubicBezTo>
                  <a:cubicBezTo>
                    <a:pt x="55052" y="16944"/>
                    <a:pt x="55237" y="16852"/>
                    <a:pt x="55422" y="16667"/>
                  </a:cubicBezTo>
                  <a:cubicBezTo>
                    <a:pt x="55668" y="16821"/>
                    <a:pt x="55915" y="16975"/>
                    <a:pt x="56192" y="17129"/>
                  </a:cubicBezTo>
                  <a:cubicBezTo>
                    <a:pt x="55853" y="17345"/>
                    <a:pt x="55514" y="17560"/>
                    <a:pt x="55175" y="17776"/>
                  </a:cubicBezTo>
                  <a:lnTo>
                    <a:pt x="55668" y="17776"/>
                  </a:lnTo>
                  <a:cubicBezTo>
                    <a:pt x="55761" y="17714"/>
                    <a:pt x="55853" y="17653"/>
                    <a:pt x="55976" y="17591"/>
                  </a:cubicBezTo>
                  <a:cubicBezTo>
                    <a:pt x="56130" y="17468"/>
                    <a:pt x="56284" y="17406"/>
                    <a:pt x="56408" y="17221"/>
                  </a:cubicBezTo>
                  <a:cubicBezTo>
                    <a:pt x="56685" y="17406"/>
                    <a:pt x="56931" y="17560"/>
                    <a:pt x="57178" y="17714"/>
                  </a:cubicBezTo>
                  <a:cubicBezTo>
                    <a:pt x="57147" y="17745"/>
                    <a:pt x="57116" y="17776"/>
                    <a:pt x="57085" y="17776"/>
                  </a:cubicBezTo>
                  <a:lnTo>
                    <a:pt x="59519" y="17776"/>
                  </a:lnTo>
                  <a:cubicBezTo>
                    <a:pt x="58102" y="16975"/>
                    <a:pt x="56623" y="16205"/>
                    <a:pt x="55145" y="15496"/>
                  </a:cubicBezTo>
                  <a:cubicBezTo>
                    <a:pt x="55083" y="15465"/>
                    <a:pt x="55052" y="15465"/>
                    <a:pt x="54991" y="15435"/>
                  </a:cubicBezTo>
                  <a:cubicBezTo>
                    <a:pt x="55175" y="15034"/>
                    <a:pt x="55360" y="14634"/>
                    <a:pt x="55545" y="14233"/>
                  </a:cubicBezTo>
                  <a:cubicBezTo>
                    <a:pt x="56007" y="14479"/>
                    <a:pt x="56469" y="14695"/>
                    <a:pt x="56931" y="14942"/>
                  </a:cubicBezTo>
                  <a:cubicBezTo>
                    <a:pt x="57979" y="15496"/>
                    <a:pt x="59026" y="16051"/>
                    <a:pt x="60074" y="16667"/>
                  </a:cubicBezTo>
                  <a:lnTo>
                    <a:pt x="60074" y="16390"/>
                  </a:lnTo>
                  <a:cubicBezTo>
                    <a:pt x="59427" y="16020"/>
                    <a:pt x="58780" y="15650"/>
                    <a:pt x="58102" y="15280"/>
                  </a:cubicBezTo>
                  <a:cubicBezTo>
                    <a:pt x="58164" y="15250"/>
                    <a:pt x="58195" y="15250"/>
                    <a:pt x="58225" y="15250"/>
                  </a:cubicBezTo>
                  <a:lnTo>
                    <a:pt x="58318" y="15250"/>
                  </a:lnTo>
                  <a:cubicBezTo>
                    <a:pt x="58410" y="15250"/>
                    <a:pt x="58472" y="15250"/>
                    <a:pt x="58564" y="15280"/>
                  </a:cubicBezTo>
                  <a:cubicBezTo>
                    <a:pt x="59057" y="15404"/>
                    <a:pt x="59550" y="15496"/>
                    <a:pt x="60012" y="15743"/>
                  </a:cubicBezTo>
                  <a:cubicBezTo>
                    <a:pt x="60043" y="15743"/>
                    <a:pt x="60043" y="15743"/>
                    <a:pt x="60074" y="15773"/>
                  </a:cubicBezTo>
                  <a:lnTo>
                    <a:pt x="60074" y="14079"/>
                  </a:lnTo>
                  <a:cubicBezTo>
                    <a:pt x="59581" y="13956"/>
                    <a:pt x="59057" y="13863"/>
                    <a:pt x="58533" y="13833"/>
                  </a:cubicBezTo>
                  <a:cubicBezTo>
                    <a:pt x="58164" y="13802"/>
                    <a:pt x="57763" y="13771"/>
                    <a:pt x="57394" y="13771"/>
                  </a:cubicBezTo>
                  <a:cubicBezTo>
                    <a:pt x="57055" y="13771"/>
                    <a:pt x="56685" y="13802"/>
                    <a:pt x="56346" y="13833"/>
                  </a:cubicBezTo>
                  <a:cubicBezTo>
                    <a:pt x="56223" y="13833"/>
                    <a:pt x="56130" y="13833"/>
                    <a:pt x="56038" y="13863"/>
                  </a:cubicBezTo>
                  <a:cubicBezTo>
                    <a:pt x="55946" y="13863"/>
                    <a:pt x="55822" y="13894"/>
                    <a:pt x="55699" y="13894"/>
                  </a:cubicBezTo>
                  <a:cubicBezTo>
                    <a:pt x="55730" y="13648"/>
                    <a:pt x="55761" y="13401"/>
                    <a:pt x="55730" y="13155"/>
                  </a:cubicBezTo>
                  <a:cubicBezTo>
                    <a:pt x="55668" y="12816"/>
                    <a:pt x="55761" y="12600"/>
                    <a:pt x="56038" y="12385"/>
                  </a:cubicBezTo>
                  <a:cubicBezTo>
                    <a:pt x="56315" y="12231"/>
                    <a:pt x="56500" y="11984"/>
                    <a:pt x="56623" y="11707"/>
                  </a:cubicBezTo>
                  <a:cubicBezTo>
                    <a:pt x="56777" y="11368"/>
                    <a:pt x="56931" y="11029"/>
                    <a:pt x="57055" y="10690"/>
                  </a:cubicBezTo>
                  <a:cubicBezTo>
                    <a:pt x="57178" y="10444"/>
                    <a:pt x="57209" y="10136"/>
                    <a:pt x="57147" y="9828"/>
                  </a:cubicBezTo>
                  <a:cubicBezTo>
                    <a:pt x="57116" y="9612"/>
                    <a:pt x="57024" y="9396"/>
                    <a:pt x="56962" y="9181"/>
                  </a:cubicBezTo>
                  <a:cubicBezTo>
                    <a:pt x="57024" y="9150"/>
                    <a:pt x="57085" y="9119"/>
                    <a:pt x="57147" y="9088"/>
                  </a:cubicBezTo>
                  <a:cubicBezTo>
                    <a:pt x="58133" y="8780"/>
                    <a:pt x="59119" y="8410"/>
                    <a:pt x="60074" y="8041"/>
                  </a:cubicBezTo>
                  <a:lnTo>
                    <a:pt x="60074" y="7887"/>
                  </a:lnTo>
                  <a:cubicBezTo>
                    <a:pt x="59519" y="8102"/>
                    <a:pt x="58965" y="8287"/>
                    <a:pt x="58379" y="8503"/>
                  </a:cubicBezTo>
                  <a:cubicBezTo>
                    <a:pt x="57917" y="8657"/>
                    <a:pt x="57455" y="8811"/>
                    <a:pt x="56962" y="8965"/>
                  </a:cubicBezTo>
                  <a:cubicBezTo>
                    <a:pt x="56931" y="8996"/>
                    <a:pt x="56931" y="8996"/>
                    <a:pt x="56901" y="8996"/>
                  </a:cubicBezTo>
                  <a:cubicBezTo>
                    <a:pt x="56870" y="8996"/>
                    <a:pt x="56839" y="8996"/>
                    <a:pt x="56839" y="8965"/>
                  </a:cubicBezTo>
                  <a:lnTo>
                    <a:pt x="56808" y="8934"/>
                  </a:lnTo>
                  <a:lnTo>
                    <a:pt x="56808" y="8873"/>
                  </a:lnTo>
                  <a:cubicBezTo>
                    <a:pt x="56901" y="8842"/>
                    <a:pt x="56993" y="8811"/>
                    <a:pt x="57085" y="8780"/>
                  </a:cubicBezTo>
                  <a:cubicBezTo>
                    <a:pt x="57825" y="8503"/>
                    <a:pt x="58595" y="8256"/>
                    <a:pt x="59334" y="7979"/>
                  </a:cubicBezTo>
                  <a:cubicBezTo>
                    <a:pt x="59581" y="7887"/>
                    <a:pt x="59827" y="7794"/>
                    <a:pt x="60074" y="7702"/>
                  </a:cubicBezTo>
                  <a:lnTo>
                    <a:pt x="60074" y="7548"/>
                  </a:lnTo>
                  <a:cubicBezTo>
                    <a:pt x="59642" y="7702"/>
                    <a:pt x="59211" y="7856"/>
                    <a:pt x="58780" y="8010"/>
                  </a:cubicBezTo>
                  <a:cubicBezTo>
                    <a:pt x="58133" y="8256"/>
                    <a:pt x="57517" y="8472"/>
                    <a:pt x="56870" y="8688"/>
                  </a:cubicBezTo>
                  <a:cubicBezTo>
                    <a:pt x="56808" y="8688"/>
                    <a:pt x="56777" y="8719"/>
                    <a:pt x="56747" y="8719"/>
                  </a:cubicBezTo>
                  <a:cubicBezTo>
                    <a:pt x="56562" y="8719"/>
                    <a:pt x="56439" y="8595"/>
                    <a:pt x="56408" y="8410"/>
                  </a:cubicBezTo>
                  <a:cubicBezTo>
                    <a:pt x="56408" y="8349"/>
                    <a:pt x="56408" y="8287"/>
                    <a:pt x="56408" y="8226"/>
                  </a:cubicBezTo>
                  <a:cubicBezTo>
                    <a:pt x="56377" y="8102"/>
                    <a:pt x="56439" y="8041"/>
                    <a:pt x="56531" y="7979"/>
                  </a:cubicBezTo>
                  <a:cubicBezTo>
                    <a:pt x="56747" y="7825"/>
                    <a:pt x="56931" y="7640"/>
                    <a:pt x="57116" y="7425"/>
                  </a:cubicBezTo>
                  <a:cubicBezTo>
                    <a:pt x="57486" y="7055"/>
                    <a:pt x="57702" y="6593"/>
                    <a:pt x="57856" y="6100"/>
                  </a:cubicBezTo>
                  <a:cubicBezTo>
                    <a:pt x="57886" y="5884"/>
                    <a:pt x="57886" y="5669"/>
                    <a:pt x="57886" y="5453"/>
                  </a:cubicBezTo>
                  <a:cubicBezTo>
                    <a:pt x="57886" y="5207"/>
                    <a:pt x="57886" y="5207"/>
                    <a:pt x="58133" y="5145"/>
                  </a:cubicBezTo>
                  <a:cubicBezTo>
                    <a:pt x="58657" y="5022"/>
                    <a:pt x="59180" y="4868"/>
                    <a:pt x="59704" y="4744"/>
                  </a:cubicBezTo>
                  <a:cubicBezTo>
                    <a:pt x="59827" y="4714"/>
                    <a:pt x="59951" y="4683"/>
                    <a:pt x="60074" y="4652"/>
                  </a:cubicBezTo>
                  <a:lnTo>
                    <a:pt x="60074" y="3882"/>
                  </a:lnTo>
                  <a:cubicBezTo>
                    <a:pt x="59334" y="4067"/>
                    <a:pt x="58626" y="4282"/>
                    <a:pt x="57917" y="4498"/>
                  </a:cubicBezTo>
                  <a:cubicBezTo>
                    <a:pt x="57486" y="4621"/>
                    <a:pt x="57024" y="4683"/>
                    <a:pt x="56562" y="4683"/>
                  </a:cubicBezTo>
                  <a:lnTo>
                    <a:pt x="56192" y="4683"/>
                  </a:lnTo>
                  <a:cubicBezTo>
                    <a:pt x="56192" y="4375"/>
                    <a:pt x="56223" y="4097"/>
                    <a:pt x="56254" y="3820"/>
                  </a:cubicBezTo>
                  <a:cubicBezTo>
                    <a:pt x="56284" y="3605"/>
                    <a:pt x="56346" y="3574"/>
                    <a:pt x="56531" y="3543"/>
                  </a:cubicBezTo>
                  <a:cubicBezTo>
                    <a:pt x="57732" y="3389"/>
                    <a:pt x="58903" y="3050"/>
                    <a:pt x="60074" y="2773"/>
                  </a:cubicBezTo>
                  <a:lnTo>
                    <a:pt x="60074" y="2496"/>
                  </a:lnTo>
                  <a:cubicBezTo>
                    <a:pt x="59735" y="2557"/>
                    <a:pt x="59427" y="2650"/>
                    <a:pt x="59088" y="2711"/>
                  </a:cubicBezTo>
                  <a:cubicBezTo>
                    <a:pt x="58379" y="2896"/>
                    <a:pt x="57640" y="3081"/>
                    <a:pt x="56931" y="3266"/>
                  </a:cubicBezTo>
                  <a:cubicBezTo>
                    <a:pt x="56839" y="3266"/>
                    <a:pt x="56747" y="3296"/>
                    <a:pt x="56623" y="3296"/>
                  </a:cubicBezTo>
                  <a:cubicBezTo>
                    <a:pt x="56562" y="3296"/>
                    <a:pt x="56500" y="3235"/>
                    <a:pt x="56531" y="3142"/>
                  </a:cubicBezTo>
                  <a:cubicBezTo>
                    <a:pt x="56531" y="3112"/>
                    <a:pt x="56562" y="3081"/>
                    <a:pt x="56562" y="3050"/>
                  </a:cubicBezTo>
                  <a:lnTo>
                    <a:pt x="56531" y="3050"/>
                  </a:lnTo>
                  <a:lnTo>
                    <a:pt x="56500" y="2988"/>
                  </a:lnTo>
                  <a:lnTo>
                    <a:pt x="56500" y="2988"/>
                  </a:lnTo>
                  <a:cubicBezTo>
                    <a:pt x="56562" y="3019"/>
                    <a:pt x="56562" y="3019"/>
                    <a:pt x="56562" y="3050"/>
                  </a:cubicBezTo>
                  <a:cubicBezTo>
                    <a:pt x="56593" y="3050"/>
                    <a:pt x="56654" y="3019"/>
                    <a:pt x="56685" y="2988"/>
                  </a:cubicBezTo>
                  <a:cubicBezTo>
                    <a:pt x="57024" y="2680"/>
                    <a:pt x="57424" y="2526"/>
                    <a:pt x="57886" y="2434"/>
                  </a:cubicBezTo>
                  <a:cubicBezTo>
                    <a:pt x="58441" y="2341"/>
                    <a:pt x="59026" y="2280"/>
                    <a:pt x="59581" y="2249"/>
                  </a:cubicBezTo>
                  <a:cubicBezTo>
                    <a:pt x="59766" y="2218"/>
                    <a:pt x="59920" y="2218"/>
                    <a:pt x="60074" y="2187"/>
                  </a:cubicBezTo>
                  <a:lnTo>
                    <a:pt x="60074" y="1941"/>
                  </a:lnTo>
                  <a:cubicBezTo>
                    <a:pt x="59673" y="2003"/>
                    <a:pt x="59242" y="2033"/>
                    <a:pt x="58841" y="2095"/>
                  </a:cubicBezTo>
                  <a:cubicBezTo>
                    <a:pt x="58503" y="2126"/>
                    <a:pt x="58133" y="2187"/>
                    <a:pt x="57794" y="2249"/>
                  </a:cubicBezTo>
                  <a:cubicBezTo>
                    <a:pt x="57301" y="2372"/>
                    <a:pt x="56870" y="2557"/>
                    <a:pt x="56531" y="2927"/>
                  </a:cubicBezTo>
                  <a:lnTo>
                    <a:pt x="56500" y="2988"/>
                  </a:lnTo>
                  <a:lnTo>
                    <a:pt x="56439" y="3019"/>
                  </a:lnTo>
                  <a:cubicBezTo>
                    <a:pt x="56254" y="3327"/>
                    <a:pt x="56130" y="3635"/>
                    <a:pt x="56069" y="3974"/>
                  </a:cubicBezTo>
                  <a:cubicBezTo>
                    <a:pt x="56007" y="4652"/>
                    <a:pt x="56038" y="5361"/>
                    <a:pt x="56069" y="6038"/>
                  </a:cubicBezTo>
                  <a:cubicBezTo>
                    <a:pt x="56130" y="6778"/>
                    <a:pt x="56192" y="7486"/>
                    <a:pt x="56254" y="8226"/>
                  </a:cubicBezTo>
                  <a:cubicBezTo>
                    <a:pt x="56223" y="8256"/>
                    <a:pt x="56192" y="8256"/>
                    <a:pt x="56192" y="8256"/>
                  </a:cubicBezTo>
                  <a:cubicBezTo>
                    <a:pt x="56161" y="8256"/>
                    <a:pt x="56130" y="8256"/>
                    <a:pt x="56130" y="8226"/>
                  </a:cubicBezTo>
                  <a:lnTo>
                    <a:pt x="56038" y="8226"/>
                  </a:lnTo>
                  <a:cubicBezTo>
                    <a:pt x="56038" y="8256"/>
                    <a:pt x="56007" y="8256"/>
                    <a:pt x="56007" y="8256"/>
                  </a:cubicBezTo>
                  <a:cubicBezTo>
                    <a:pt x="56007" y="8287"/>
                    <a:pt x="56038" y="8318"/>
                    <a:pt x="56069" y="8349"/>
                  </a:cubicBezTo>
                  <a:cubicBezTo>
                    <a:pt x="56315" y="8534"/>
                    <a:pt x="56500" y="8749"/>
                    <a:pt x="56685" y="8996"/>
                  </a:cubicBezTo>
                  <a:cubicBezTo>
                    <a:pt x="56747" y="9119"/>
                    <a:pt x="56747" y="9211"/>
                    <a:pt x="56716" y="9335"/>
                  </a:cubicBezTo>
                  <a:cubicBezTo>
                    <a:pt x="56593" y="9581"/>
                    <a:pt x="56500" y="9828"/>
                    <a:pt x="56377" y="10074"/>
                  </a:cubicBezTo>
                  <a:cubicBezTo>
                    <a:pt x="56161" y="9797"/>
                    <a:pt x="55946" y="9550"/>
                    <a:pt x="55668" y="9335"/>
                  </a:cubicBezTo>
                  <a:cubicBezTo>
                    <a:pt x="55391" y="9119"/>
                    <a:pt x="55114" y="8965"/>
                    <a:pt x="54806" y="8842"/>
                  </a:cubicBezTo>
                  <a:cubicBezTo>
                    <a:pt x="54498" y="8719"/>
                    <a:pt x="54128" y="8719"/>
                    <a:pt x="53789" y="8595"/>
                  </a:cubicBezTo>
                  <a:cubicBezTo>
                    <a:pt x="53912" y="8380"/>
                    <a:pt x="54036" y="8164"/>
                    <a:pt x="54128" y="7918"/>
                  </a:cubicBezTo>
                  <a:cubicBezTo>
                    <a:pt x="54190" y="7794"/>
                    <a:pt x="54251" y="7733"/>
                    <a:pt x="54405" y="7733"/>
                  </a:cubicBezTo>
                  <a:cubicBezTo>
                    <a:pt x="54405" y="7733"/>
                    <a:pt x="54405" y="7733"/>
                    <a:pt x="54405" y="7764"/>
                  </a:cubicBezTo>
                  <a:cubicBezTo>
                    <a:pt x="54929" y="7764"/>
                    <a:pt x="55422" y="7918"/>
                    <a:pt x="55853" y="8195"/>
                  </a:cubicBezTo>
                  <a:cubicBezTo>
                    <a:pt x="55884" y="8226"/>
                    <a:pt x="55946" y="8256"/>
                    <a:pt x="55976" y="8256"/>
                  </a:cubicBezTo>
                  <a:lnTo>
                    <a:pt x="56007" y="8256"/>
                  </a:lnTo>
                  <a:cubicBezTo>
                    <a:pt x="56007" y="8256"/>
                    <a:pt x="56007" y="8226"/>
                    <a:pt x="56038" y="8226"/>
                  </a:cubicBezTo>
                  <a:cubicBezTo>
                    <a:pt x="56007" y="7640"/>
                    <a:pt x="55946" y="7055"/>
                    <a:pt x="55915" y="6470"/>
                  </a:cubicBezTo>
                  <a:cubicBezTo>
                    <a:pt x="55884" y="5915"/>
                    <a:pt x="55822" y="5361"/>
                    <a:pt x="55822" y="4775"/>
                  </a:cubicBezTo>
                  <a:cubicBezTo>
                    <a:pt x="55822" y="4406"/>
                    <a:pt x="55822" y="4036"/>
                    <a:pt x="55915" y="3666"/>
                  </a:cubicBezTo>
                  <a:cubicBezTo>
                    <a:pt x="56007" y="3327"/>
                    <a:pt x="56130" y="2927"/>
                    <a:pt x="56439" y="2680"/>
                  </a:cubicBezTo>
                  <a:lnTo>
                    <a:pt x="56439" y="2619"/>
                  </a:lnTo>
                  <a:lnTo>
                    <a:pt x="56408" y="2588"/>
                  </a:lnTo>
                  <a:lnTo>
                    <a:pt x="56346" y="2588"/>
                  </a:lnTo>
                  <a:cubicBezTo>
                    <a:pt x="56223" y="2680"/>
                    <a:pt x="56130" y="2773"/>
                    <a:pt x="56007" y="2865"/>
                  </a:cubicBezTo>
                  <a:cubicBezTo>
                    <a:pt x="55699" y="2680"/>
                    <a:pt x="55422" y="2496"/>
                    <a:pt x="55175" y="2311"/>
                  </a:cubicBezTo>
                  <a:cubicBezTo>
                    <a:pt x="55021" y="2218"/>
                    <a:pt x="54898" y="2095"/>
                    <a:pt x="54713" y="2095"/>
                  </a:cubicBezTo>
                  <a:cubicBezTo>
                    <a:pt x="54467" y="2033"/>
                    <a:pt x="54251" y="2033"/>
                    <a:pt x="54005" y="2033"/>
                  </a:cubicBezTo>
                  <a:cubicBezTo>
                    <a:pt x="53543" y="2033"/>
                    <a:pt x="53111" y="2095"/>
                    <a:pt x="52680" y="2280"/>
                  </a:cubicBezTo>
                  <a:cubicBezTo>
                    <a:pt x="51941" y="2588"/>
                    <a:pt x="51263" y="2958"/>
                    <a:pt x="50647" y="3451"/>
                  </a:cubicBezTo>
                  <a:cubicBezTo>
                    <a:pt x="50154" y="3851"/>
                    <a:pt x="49692" y="4313"/>
                    <a:pt x="49415" y="4898"/>
                  </a:cubicBezTo>
                  <a:cubicBezTo>
                    <a:pt x="49291" y="5083"/>
                    <a:pt x="49168" y="5176"/>
                    <a:pt x="48983" y="5207"/>
                  </a:cubicBezTo>
                  <a:cubicBezTo>
                    <a:pt x="48583" y="5330"/>
                    <a:pt x="48182" y="5453"/>
                    <a:pt x="47843" y="5669"/>
                  </a:cubicBezTo>
                  <a:cubicBezTo>
                    <a:pt x="47689" y="5730"/>
                    <a:pt x="47566" y="5884"/>
                    <a:pt x="47412" y="5884"/>
                  </a:cubicBezTo>
                  <a:cubicBezTo>
                    <a:pt x="47381" y="5915"/>
                    <a:pt x="47350" y="5915"/>
                    <a:pt x="47320" y="5915"/>
                  </a:cubicBezTo>
                  <a:cubicBezTo>
                    <a:pt x="47166" y="5915"/>
                    <a:pt x="47012" y="5853"/>
                    <a:pt x="46888" y="5853"/>
                  </a:cubicBezTo>
                  <a:lnTo>
                    <a:pt x="46796" y="5823"/>
                  </a:lnTo>
                  <a:cubicBezTo>
                    <a:pt x="46796" y="5730"/>
                    <a:pt x="46796" y="5638"/>
                    <a:pt x="46796" y="5545"/>
                  </a:cubicBezTo>
                  <a:cubicBezTo>
                    <a:pt x="46796" y="5422"/>
                    <a:pt x="46704" y="5361"/>
                    <a:pt x="46611" y="5330"/>
                  </a:cubicBezTo>
                  <a:lnTo>
                    <a:pt x="46549" y="5330"/>
                  </a:lnTo>
                  <a:cubicBezTo>
                    <a:pt x="46457" y="5330"/>
                    <a:pt x="46426" y="5361"/>
                    <a:pt x="46365" y="5422"/>
                  </a:cubicBezTo>
                  <a:cubicBezTo>
                    <a:pt x="46303" y="5484"/>
                    <a:pt x="46241" y="5576"/>
                    <a:pt x="46211" y="5638"/>
                  </a:cubicBezTo>
                  <a:cubicBezTo>
                    <a:pt x="46180" y="5761"/>
                    <a:pt x="46118" y="5761"/>
                    <a:pt x="46026" y="5761"/>
                  </a:cubicBezTo>
                  <a:lnTo>
                    <a:pt x="45995" y="5761"/>
                  </a:lnTo>
                  <a:cubicBezTo>
                    <a:pt x="45625" y="5761"/>
                    <a:pt x="45286" y="5823"/>
                    <a:pt x="44917" y="5884"/>
                  </a:cubicBezTo>
                  <a:cubicBezTo>
                    <a:pt x="44824" y="5915"/>
                    <a:pt x="44732" y="5946"/>
                    <a:pt x="44670" y="5946"/>
                  </a:cubicBezTo>
                  <a:cubicBezTo>
                    <a:pt x="44609" y="5946"/>
                    <a:pt x="44578" y="5946"/>
                    <a:pt x="44547" y="5915"/>
                  </a:cubicBezTo>
                  <a:cubicBezTo>
                    <a:pt x="44455" y="5853"/>
                    <a:pt x="44455" y="5730"/>
                    <a:pt x="44393" y="5607"/>
                  </a:cubicBezTo>
                  <a:lnTo>
                    <a:pt x="44362" y="5545"/>
                  </a:lnTo>
                  <a:cubicBezTo>
                    <a:pt x="44116" y="5083"/>
                    <a:pt x="43746" y="4806"/>
                    <a:pt x="43222" y="4775"/>
                  </a:cubicBezTo>
                  <a:cubicBezTo>
                    <a:pt x="42883" y="4744"/>
                    <a:pt x="42575" y="4714"/>
                    <a:pt x="42267" y="4652"/>
                  </a:cubicBezTo>
                  <a:cubicBezTo>
                    <a:pt x="41713" y="4590"/>
                    <a:pt x="41127" y="4529"/>
                    <a:pt x="40573" y="4467"/>
                  </a:cubicBezTo>
                  <a:cubicBezTo>
                    <a:pt x="40018" y="4406"/>
                    <a:pt x="39464" y="4344"/>
                    <a:pt x="38909" y="4282"/>
                  </a:cubicBezTo>
                  <a:lnTo>
                    <a:pt x="38817" y="4252"/>
                  </a:lnTo>
                  <a:lnTo>
                    <a:pt x="38848" y="4128"/>
                  </a:lnTo>
                  <a:cubicBezTo>
                    <a:pt x="38971" y="4005"/>
                    <a:pt x="39094" y="3882"/>
                    <a:pt x="39217" y="3759"/>
                  </a:cubicBezTo>
                  <a:cubicBezTo>
                    <a:pt x="39649" y="3235"/>
                    <a:pt x="39988" y="2650"/>
                    <a:pt x="40080" y="1941"/>
                  </a:cubicBezTo>
                  <a:cubicBezTo>
                    <a:pt x="40142" y="1417"/>
                    <a:pt x="39988" y="924"/>
                    <a:pt x="39556" y="555"/>
                  </a:cubicBezTo>
                  <a:cubicBezTo>
                    <a:pt x="39279" y="308"/>
                    <a:pt x="38971" y="154"/>
                    <a:pt x="38632" y="62"/>
                  </a:cubicBezTo>
                  <a:cubicBezTo>
                    <a:pt x="38447" y="31"/>
                    <a:pt x="38262" y="0"/>
                    <a:pt x="38078" y="0"/>
                  </a:cubicBezTo>
                  <a:close/>
                  <a:moveTo>
                    <a:pt x="23598" y="23167"/>
                  </a:moveTo>
                  <a:cubicBezTo>
                    <a:pt x="23691" y="23167"/>
                    <a:pt x="23752" y="23198"/>
                    <a:pt x="23721" y="23260"/>
                  </a:cubicBezTo>
                  <a:cubicBezTo>
                    <a:pt x="23691" y="23321"/>
                    <a:pt x="23691" y="23383"/>
                    <a:pt x="23660" y="23444"/>
                  </a:cubicBezTo>
                  <a:lnTo>
                    <a:pt x="23598" y="23444"/>
                  </a:lnTo>
                  <a:cubicBezTo>
                    <a:pt x="23506" y="23414"/>
                    <a:pt x="23475" y="23260"/>
                    <a:pt x="23506" y="23198"/>
                  </a:cubicBezTo>
                  <a:lnTo>
                    <a:pt x="23598" y="23167"/>
                  </a:lnTo>
                  <a:close/>
                  <a:moveTo>
                    <a:pt x="60074" y="18084"/>
                  </a:moveTo>
                  <a:lnTo>
                    <a:pt x="60074" y="19778"/>
                  </a:lnTo>
                  <a:cubicBezTo>
                    <a:pt x="60105" y="19747"/>
                    <a:pt x="60166" y="19717"/>
                    <a:pt x="60197" y="19655"/>
                  </a:cubicBezTo>
                  <a:cubicBezTo>
                    <a:pt x="60351" y="19778"/>
                    <a:pt x="60505" y="19871"/>
                    <a:pt x="60628" y="19963"/>
                  </a:cubicBezTo>
                  <a:cubicBezTo>
                    <a:pt x="60721" y="20025"/>
                    <a:pt x="60751" y="20117"/>
                    <a:pt x="60844" y="20117"/>
                  </a:cubicBezTo>
                  <a:lnTo>
                    <a:pt x="60906" y="20117"/>
                  </a:lnTo>
                  <a:lnTo>
                    <a:pt x="60936" y="20148"/>
                  </a:lnTo>
                  <a:lnTo>
                    <a:pt x="60906" y="20210"/>
                  </a:lnTo>
                  <a:cubicBezTo>
                    <a:pt x="60690" y="20333"/>
                    <a:pt x="60443" y="20487"/>
                    <a:pt x="60228" y="20610"/>
                  </a:cubicBezTo>
                  <a:cubicBezTo>
                    <a:pt x="60166" y="20641"/>
                    <a:pt x="60135" y="20703"/>
                    <a:pt x="60074" y="20733"/>
                  </a:cubicBezTo>
                  <a:lnTo>
                    <a:pt x="60074" y="21072"/>
                  </a:lnTo>
                  <a:cubicBezTo>
                    <a:pt x="60289" y="20918"/>
                    <a:pt x="60505" y="20764"/>
                    <a:pt x="60751" y="20610"/>
                  </a:cubicBezTo>
                  <a:cubicBezTo>
                    <a:pt x="60844" y="20548"/>
                    <a:pt x="60936" y="20456"/>
                    <a:pt x="61029" y="20394"/>
                  </a:cubicBezTo>
                  <a:cubicBezTo>
                    <a:pt x="61060" y="20394"/>
                    <a:pt x="61060" y="20364"/>
                    <a:pt x="61090" y="20364"/>
                  </a:cubicBezTo>
                  <a:cubicBezTo>
                    <a:pt x="61152" y="20364"/>
                    <a:pt x="61183" y="20394"/>
                    <a:pt x="61214" y="20456"/>
                  </a:cubicBezTo>
                  <a:cubicBezTo>
                    <a:pt x="61306" y="20610"/>
                    <a:pt x="61398" y="20764"/>
                    <a:pt x="61522" y="20887"/>
                  </a:cubicBezTo>
                  <a:cubicBezTo>
                    <a:pt x="61614" y="20949"/>
                    <a:pt x="61583" y="21072"/>
                    <a:pt x="61491" y="21165"/>
                  </a:cubicBezTo>
                  <a:cubicBezTo>
                    <a:pt x="61429" y="21257"/>
                    <a:pt x="61368" y="21349"/>
                    <a:pt x="61275" y="21380"/>
                  </a:cubicBezTo>
                  <a:cubicBezTo>
                    <a:pt x="60875" y="21658"/>
                    <a:pt x="60536" y="21996"/>
                    <a:pt x="60105" y="22243"/>
                  </a:cubicBezTo>
                  <a:cubicBezTo>
                    <a:pt x="60105" y="22243"/>
                    <a:pt x="60074" y="22243"/>
                    <a:pt x="60074" y="22274"/>
                  </a:cubicBezTo>
                  <a:lnTo>
                    <a:pt x="60074" y="23660"/>
                  </a:lnTo>
                  <a:lnTo>
                    <a:pt x="61522" y="22613"/>
                  </a:lnTo>
                  <a:cubicBezTo>
                    <a:pt x="62323" y="22027"/>
                    <a:pt x="63124" y="21442"/>
                    <a:pt x="63925" y="20826"/>
                  </a:cubicBezTo>
                  <a:cubicBezTo>
                    <a:pt x="64017" y="20764"/>
                    <a:pt x="64140" y="20703"/>
                    <a:pt x="64263" y="20703"/>
                  </a:cubicBezTo>
                  <a:lnTo>
                    <a:pt x="64849" y="20703"/>
                  </a:lnTo>
                  <a:cubicBezTo>
                    <a:pt x="64849" y="20641"/>
                    <a:pt x="64818" y="20610"/>
                    <a:pt x="64787" y="20579"/>
                  </a:cubicBezTo>
                  <a:lnTo>
                    <a:pt x="64695" y="20548"/>
                  </a:lnTo>
                  <a:cubicBezTo>
                    <a:pt x="64664" y="20579"/>
                    <a:pt x="64602" y="20579"/>
                    <a:pt x="64572" y="20579"/>
                  </a:cubicBezTo>
                  <a:cubicBezTo>
                    <a:pt x="64325" y="20579"/>
                    <a:pt x="64109" y="20456"/>
                    <a:pt x="63925" y="20333"/>
                  </a:cubicBezTo>
                  <a:cubicBezTo>
                    <a:pt x="62692" y="19593"/>
                    <a:pt x="61460" y="18885"/>
                    <a:pt x="60228" y="18176"/>
                  </a:cubicBezTo>
                  <a:cubicBezTo>
                    <a:pt x="60166" y="18146"/>
                    <a:pt x="60135" y="18115"/>
                    <a:pt x="60074" y="18084"/>
                  </a:cubicBezTo>
                  <a:close/>
                  <a:moveTo>
                    <a:pt x="19316" y="24430"/>
                  </a:moveTo>
                  <a:cubicBezTo>
                    <a:pt x="19378" y="24430"/>
                    <a:pt x="19378" y="24461"/>
                    <a:pt x="19408" y="24523"/>
                  </a:cubicBezTo>
                  <a:cubicBezTo>
                    <a:pt x="19378" y="24553"/>
                    <a:pt x="19347" y="24646"/>
                    <a:pt x="19347" y="24707"/>
                  </a:cubicBezTo>
                  <a:cubicBezTo>
                    <a:pt x="19316" y="24738"/>
                    <a:pt x="19316" y="24738"/>
                    <a:pt x="19285" y="24738"/>
                  </a:cubicBezTo>
                  <a:cubicBezTo>
                    <a:pt x="19254" y="24738"/>
                    <a:pt x="19224" y="24738"/>
                    <a:pt x="19224" y="24707"/>
                  </a:cubicBezTo>
                  <a:lnTo>
                    <a:pt x="19193" y="24677"/>
                  </a:lnTo>
                  <a:cubicBezTo>
                    <a:pt x="19100" y="24523"/>
                    <a:pt x="19131" y="24430"/>
                    <a:pt x="19316" y="24430"/>
                  </a:cubicBezTo>
                  <a:close/>
                  <a:moveTo>
                    <a:pt x="14972" y="26987"/>
                  </a:moveTo>
                  <a:cubicBezTo>
                    <a:pt x="15003" y="26987"/>
                    <a:pt x="15034" y="27018"/>
                    <a:pt x="15034" y="27049"/>
                  </a:cubicBezTo>
                  <a:cubicBezTo>
                    <a:pt x="15034" y="27141"/>
                    <a:pt x="15034" y="27234"/>
                    <a:pt x="14972" y="27295"/>
                  </a:cubicBezTo>
                  <a:lnTo>
                    <a:pt x="14849" y="27203"/>
                  </a:lnTo>
                  <a:cubicBezTo>
                    <a:pt x="14757" y="27110"/>
                    <a:pt x="14787" y="27049"/>
                    <a:pt x="14911" y="26987"/>
                  </a:cubicBezTo>
                  <a:close/>
                  <a:moveTo>
                    <a:pt x="10197" y="29267"/>
                  </a:moveTo>
                  <a:cubicBezTo>
                    <a:pt x="10259" y="29359"/>
                    <a:pt x="10320" y="29452"/>
                    <a:pt x="10320" y="29575"/>
                  </a:cubicBezTo>
                  <a:lnTo>
                    <a:pt x="10259" y="29606"/>
                  </a:lnTo>
                  <a:cubicBezTo>
                    <a:pt x="10166" y="29575"/>
                    <a:pt x="10074" y="29513"/>
                    <a:pt x="9951" y="29452"/>
                  </a:cubicBezTo>
                  <a:cubicBezTo>
                    <a:pt x="10043" y="29359"/>
                    <a:pt x="10074" y="29329"/>
                    <a:pt x="10105" y="29267"/>
                  </a:cubicBezTo>
                  <a:close/>
                  <a:moveTo>
                    <a:pt x="15527" y="29051"/>
                  </a:moveTo>
                  <a:lnTo>
                    <a:pt x="15558" y="29082"/>
                  </a:lnTo>
                  <a:lnTo>
                    <a:pt x="15558" y="29144"/>
                  </a:lnTo>
                  <a:cubicBezTo>
                    <a:pt x="15712" y="29359"/>
                    <a:pt x="15835" y="29606"/>
                    <a:pt x="15866" y="29852"/>
                  </a:cubicBezTo>
                  <a:cubicBezTo>
                    <a:pt x="15681" y="29667"/>
                    <a:pt x="15619" y="29421"/>
                    <a:pt x="15527" y="29174"/>
                  </a:cubicBezTo>
                  <a:lnTo>
                    <a:pt x="15465" y="29113"/>
                  </a:lnTo>
                  <a:lnTo>
                    <a:pt x="15527" y="29051"/>
                  </a:lnTo>
                  <a:close/>
                  <a:moveTo>
                    <a:pt x="15866" y="29852"/>
                  </a:moveTo>
                  <a:lnTo>
                    <a:pt x="15866" y="29852"/>
                  </a:lnTo>
                  <a:cubicBezTo>
                    <a:pt x="15958" y="29883"/>
                    <a:pt x="15927" y="29945"/>
                    <a:pt x="15927" y="30006"/>
                  </a:cubicBezTo>
                  <a:cubicBezTo>
                    <a:pt x="15835" y="30006"/>
                    <a:pt x="15866" y="29914"/>
                    <a:pt x="15866" y="29852"/>
                  </a:cubicBezTo>
                  <a:close/>
                  <a:moveTo>
                    <a:pt x="15927" y="30006"/>
                  </a:moveTo>
                  <a:lnTo>
                    <a:pt x="15927" y="30006"/>
                  </a:lnTo>
                  <a:cubicBezTo>
                    <a:pt x="16020" y="30037"/>
                    <a:pt x="16020" y="30099"/>
                    <a:pt x="16020" y="30160"/>
                  </a:cubicBezTo>
                  <a:cubicBezTo>
                    <a:pt x="15896" y="30160"/>
                    <a:pt x="15927" y="30068"/>
                    <a:pt x="15927" y="30006"/>
                  </a:cubicBezTo>
                  <a:close/>
                  <a:moveTo>
                    <a:pt x="16020" y="30160"/>
                  </a:moveTo>
                  <a:lnTo>
                    <a:pt x="16020" y="30160"/>
                  </a:lnTo>
                  <a:cubicBezTo>
                    <a:pt x="16112" y="30191"/>
                    <a:pt x="16112" y="30314"/>
                    <a:pt x="16143" y="30376"/>
                  </a:cubicBezTo>
                  <a:lnTo>
                    <a:pt x="16112" y="30407"/>
                  </a:lnTo>
                  <a:lnTo>
                    <a:pt x="16081" y="30407"/>
                  </a:lnTo>
                  <a:cubicBezTo>
                    <a:pt x="16020" y="30345"/>
                    <a:pt x="15989" y="30253"/>
                    <a:pt x="16020" y="30160"/>
                  </a:cubicBezTo>
                  <a:close/>
                  <a:moveTo>
                    <a:pt x="11029" y="31362"/>
                  </a:moveTo>
                  <a:lnTo>
                    <a:pt x="11091" y="31393"/>
                  </a:lnTo>
                  <a:cubicBezTo>
                    <a:pt x="11214" y="31670"/>
                    <a:pt x="11368" y="31947"/>
                    <a:pt x="11399" y="32255"/>
                  </a:cubicBezTo>
                  <a:lnTo>
                    <a:pt x="11306" y="32194"/>
                  </a:lnTo>
                  <a:cubicBezTo>
                    <a:pt x="11214" y="31947"/>
                    <a:pt x="11121" y="31701"/>
                    <a:pt x="11029" y="31454"/>
                  </a:cubicBezTo>
                  <a:lnTo>
                    <a:pt x="11029" y="31362"/>
                  </a:lnTo>
                  <a:close/>
                  <a:moveTo>
                    <a:pt x="11399" y="32255"/>
                  </a:moveTo>
                  <a:lnTo>
                    <a:pt x="11399" y="32255"/>
                  </a:lnTo>
                  <a:cubicBezTo>
                    <a:pt x="11522" y="32440"/>
                    <a:pt x="11584" y="32625"/>
                    <a:pt x="11614" y="32841"/>
                  </a:cubicBezTo>
                  <a:cubicBezTo>
                    <a:pt x="11614" y="32841"/>
                    <a:pt x="11614" y="32841"/>
                    <a:pt x="11645" y="32871"/>
                  </a:cubicBezTo>
                  <a:lnTo>
                    <a:pt x="11614" y="32871"/>
                  </a:lnTo>
                  <a:cubicBezTo>
                    <a:pt x="11614" y="32871"/>
                    <a:pt x="11614" y="32841"/>
                    <a:pt x="11614" y="32841"/>
                  </a:cubicBezTo>
                  <a:cubicBezTo>
                    <a:pt x="11460" y="32656"/>
                    <a:pt x="11429" y="32532"/>
                    <a:pt x="11399" y="32255"/>
                  </a:cubicBezTo>
                  <a:close/>
                  <a:moveTo>
                    <a:pt x="11614" y="32871"/>
                  </a:moveTo>
                  <a:lnTo>
                    <a:pt x="11614" y="32871"/>
                  </a:lnTo>
                  <a:cubicBezTo>
                    <a:pt x="11738" y="32902"/>
                    <a:pt x="11707" y="32995"/>
                    <a:pt x="11707" y="33087"/>
                  </a:cubicBezTo>
                  <a:cubicBezTo>
                    <a:pt x="11614" y="33025"/>
                    <a:pt x="11614" y="32964"/>
                    <a:pt x="11614" y="32871"/>
                  </a:cubicBezTo>
                  <a:close/>
                  <a:moveTo>
                    <a:pt x="6285" y="33734"/>
                  </a:moveTo>
                  <a:cubicBezTo>
                    <a:pt x="6316" y="33734"/>
                    <a:pt x="6346" y="33765"/>
                    <a:pt x="6346" y="33796"/>
                  </a:cubicBezTo>
                  <a:lnTo>
                    <a:pt x="6377" y="33919"/>
                  </a:lnTo>
                  <a:cubicBezTo>
                    <a:pt x="6377" y="33950"/>
                    <a:pt x="6377" y="33980"/>
                    <a:pt x="6346" y="33980"/>
                  </a:cubicBezTo>
                  <a:lnTo>
                    <a:pt x="6316" y="33980"/>
                  </a:lnTo>
                  <a:lnTo>
                    <a:pt x="6254" y="33950"/>
                  </a:lnTo>
                  <a:cubicBezTo>
                    <a:pt x="6223" y="33950"/>
                    <a:pt x="6131" y="33919"/>
                    <a:pt x="6161" y="33857"/>
                  </a:cubicBezTo>
                  <a:lnTo>
                    <a:pt x="6254" y="33734"/>
                  </a:lnTo>
                  <a:close/>
                  <a:moveTo>
                    <a:pt x="11707" y="33087"/>
                  </a:moveTo>
                  <a:lnTo>
                    <a:pt x="11799" y="33149"/>
                  </a:lnTo>
                  <a:cubicBezTo>
                    <a:pt x="12107" y="33642"/>
                    <a:pt x="12415" y="34134"/>
                    <a:pt x="12723" y="34627"/>
                  </a:cubicBezTo>
                  <a:lnTo>
                    <a:pt x="12754" y="34751"/>
                  </a:lnTo>
                  <a:lnTo>
                    <a:pt x="12754" y="34781"/>
                  </a:lnTo>
                  <a:lnTo>
                    <a:pt x="12723" y="34781"/>
                  </a:lnTo>
                  <a:cubicBezTo>
                    <a:pt x="12631" y="34751"/>
                    <a:pt x="12631" y="34689"/>
                    <a:pt x="12569" y="34627"/>
                  </a:cubicBezTo>
                  <a:cubicBezTo>
                    <a:pt x="12323" y="34227"/>
                    <a:pt x="12076" y="33826"/>
                    <a:pt x="11799" y="33395"/>
                  </a:cubicBezTo>
                  <a:cubicBezTo>
                    <a:pt x="11738" y="33303"/>
                    <a:pt x="11676" y="33210"/>
                    <a:pt x="11707" y="33087"/>
                  </a:cubicBezTo>
                  <a:close/>
                  <a:moveTo>
                    <a:pt x="29421" y="36044"/>
                  </a:moveTo>
                  <a:cubicBezTo>
                    <a:pt x="28774" y="36075"/>
                    <a:pt x="28158" y="36137"/>
                    <a:pt x="27511" y="36291"/>
                  </a:cubicBezTo>
                  <a:cubicBezTo>
                    <a:pt x="26525" y="36537"/>
                    <a:pt x="25632" y="36969"/>
                    <a:pt x="24769" y="37523"/>
                  </a:cubicBezTo>
                  <a:cubicBezTo>
                    <a:pt x="24091" y="37955"/>
                    <a:pt x="23444" y="38447"/>
                    <a:pt x="22890" y="39033"/>
                  </a:cubicBezTo>
                  <a:lnTo>
                    <a:pt x="22859" y="39094"/>
                  </a:lnTo>
                  <a:lnTo>
                    <a:pt x="22890" y="39125"/>
                  </a:lnTo>
                  <a:lnTo>
                    <a:pt x="22920" y="39156"/>
                  </a:lnTo>
                  <a:cubicBezTo>
                    <a:pt x="22982" y="39094"/>
                    <a:pt x="23075" y="39033"/>
                    <a:pt x="23136" y="38940"/>
                  </a:cubicBezTo>
                  <a:cubicBezTo>
                    <a:pt x="23598" y="38509"/>
                    <a:pt x="24091" y="38139"/>
                    <a:pt x="24615" y="37770"/>
                  </a:cubicBezTo>
                  <a:cubicBezTo>
                    <a:pt x="25385" y="37277"/>
                    <a:pt x="26217" y="36876"/>
                    <a:pt x="27110" y="36599"/>
                  </a:cubicBezTo>
                  <a:cubicBezTo>
                    <a:pt x="27665" y="36445"/>
                    <a:pt x="28250" y="36322"/>
                    <a:pt x="28835" y="36260"/>
                  </a:cubicBezTo>
                  <a:lnTo>
                    <a:pt x="29821" y="36260"/>
                  </a:lnTo>
                  <a:lnTo>
                    <a:pt x="29821" y="36044"/>
                  </a:lnTo>
                  <a:close/>
                  <a:moveTo>
                    <a:pt x="3112" y="39310"/>
                  </a:moveTo>
                  <a:lnTo>
                    <a:pt x="3173" y="39402"/>
                  </a:lnTo>
                  <a:cubicBezTo>
                    <a:pt x="3204" y="39464"/>
                    <a:pt x="3266" y="39495"/>
                    <a:pt x="3173" y="39556"/>
                  </a:cubicBezTo>
                  <a:lnTo>
                    <a:pt x="3050" y="39556"/>
                  </a:lnTo>
                  <a:cubicBezTo>
                    <a:pt x="2988" y="39495"/>
                    <a:pt x="3019" y="39464"/>
                    <a:pt x="3050" y="39402"/>
                  </a:cubicBezTo>
                  <a:lnTo>
                    <a:pt x="3112" y="39310"/>
                  </a:lnTo>
                  <a:close/>
                  <a:moveTo>
                    <a:pt x="955" y="45903"/>
                  </a:moveTo>
                  <a:lnTo>
                    <a:pt x="986" y="45964"/>
                  </a:lnTo>
                  <a:lnTo>
                    <a:pt x="924" y="46026"/>
                  </a:lnTo>
                  <a:cubicBezTo>
                    <a:pt x="893" y="46026"/>
                    <a:pt x="863" y="46026"/>
                    <a:pt x="863" y="45964"/>
                  </a:cubicBezTo>
                  <a:lnTo>
                    <a:pt x="955" y="45903"/>
                  </a:lnTo>
                  <a:close/>
                  <a:moveTo>
                    <a:pt x="6500" y="44824"/>
                  </a:moveTo>
                  <a:lnTo>
                    <a:pt x="6562" y="44855"/>
                  </a:lnTo>
                  <a:cubicBezTo>
                    <a:pt x="7086" y="45317"/>
                    <a:pt x="7579" y="45780"/>
                    <a:pt x="8102" y="46242"/>
                  </a:cubicBezTo>
                  <a:cubicBezTo>
                    <a:pt x="8133" y="46272"/>
                    <a:pt x="8164" y="46303"/>
                    <a:pt x="8164" y="46365"/>
                  </a:cubicBezTo>
                  <a:lnTo>
                    <a:pt x="8133" y="46426"/>
                  </a:lnTo>
                  <a:lnTo>
                    <a:pt x="8041" y="46365"/>
                  </a:lnTo>
                  <a:cubicBezTo>
                    <a:pt x="7517" y="45903"/>
                    <a:pt x="6993" y="45471"/>
                    <a:pt x="6470" y="45009"/>
                  </a:cubicBezTo>
                  <a:lnTo>
                    <a:pt x="6408" y="44917"/>
                  </a:lnTo>
                  <a:lnTo>
                    <a:pt x="6439" y="44855"/>
                  </a:lnTo>
                  <a:lnTo>
                    <a:pt x="6500" y="44824"/>
                  </a:lnTo>
                  <a:close/>
                  <a:moveTo>
                    <a:pt x="5638" y="48182"/>
                  </a:moveTo>
                  <a:lnTo>
                    <a:pt x="5638" y="48182"/>
                  </a:lnTo>
                  <a:cubicBezTo>
                    <a:pt x="5699" y="48213"/>
                    <a:pt x="5761" y="48244"/>
                    <a:pt x="5792" y="48275"/>
                  </a:cubicBezTo>
                  <a:cubicBezTo>
                    <a:pt x="6377" y="48675"/>
                    <a:pt x="6932" y="49076"/>
                    <a:pt x="7517" y="49507"/>
                  </a:cubicBezTo>
                  <a:lnTo>
                    <a:pt x="7609" y="49600"/>
                  </a:lnTo>
                  <a:lnTo>
                    <a:pt x="7609" y="49661"/>
                  </a:lnTo>
                  <a:lnTo>
                    <a:pt x="7548" y="49692"/>
                  </a:lnTo>
                  <a:cubicBezTo>
                    <a:pt x="7517" y="49661"/>
                    <a:pt x="7455" y="49630"/>
                    <a:pt x="7394" y="49600"/>
                  </a:cubicBezTo>
                  <a:cubicBezTo>
                    <a:pt x="6870" y="49230"/>
                    <a:pt x="6346" y="48829"/>
                    <a:pt x="5792" y="48460"/>
                  </a:cubicBezTo>
                  <a:cubicBezTo>
                    <a:pt x="5730" y="48398"/>
                    <a:pt x="5638" y="48367"/>
                    <a:pt x="5638" y="48182"/>
                  </a:cubicBezTo>
                  <a:close/>
                  <a:moveTo>
                    <a:pt x="24430" y="20394"/>
                  </a:moveTo>
                  <a:cubicBezTo>
                    <a:pt x="23567" y="20394"/>
                    <a:pt x="22736" y="20456"/>
                    <a:pt x="21904" y="20610"/>
                  </a:cubicBezTo>
                  <a:cubicBezTo>
                    <a:pt x="21596" y="20672"/>
                    <a:pt x="21319" y="20764"/>
                    <a:pt x="21041" y="20887"/>
                  </a:cubicBezTo>
                  <a:cubicBezTo>
                    <a:pt x="20702" y="21011"/>
                    <a:pt x="20394" y="21226"/>
                    <a:pt x="20179" y="21504"/>
                  </a:cubicBezTo>
                  <a:cubicBezTo>
                    <a:pt x="19932" y="21781"/>
                    <a:pt x="19778" y="22120"/>
                    <a:pt x="19778" y="22489"/>
                  </a:cubicBezTo>
                  <a:cubicBezTo>
                    <a:pt x="19778" y="22797"/>
                    <a:pt x="19809" y="23075"/>
                    <a:pt x="19901" y="23352"/>
                  </a:cubicBezTo>
                  <a:cubicBezTo>
                    <a:pt x="19932" y="23444"/>
                    <a:pt x="19932" y="23506"/>
                    <a:pt x="19840" y="23537"/>
                  </a:cubicBezTo>
                  <a:cubicBezTo>
                    <a:pt x="19563" y="23629"/>
                    <a:pt x="19254" y="23660"/>
                    <a:pt x="19008" y="23845"/>
                  </a:cubicBezTo>
                  <a:lnTo>
                    <a:pt x="18854" y="23845"/>
                  </a:lnTo>
                  <a:cubicBezTo>
                    <a:pt x="18731" y="23845"/>
                    <a:pt x="18638" y="23906"/>
                    <a:pt x="18515" y="23968"/>
                  </a:cubicBezTo>
                  <a:cubicBezTo>
                    <a:pt x="17437" y="24399"/>
                    <a:pt x="16359" y="24861"/>
                    <a:pt x="15342" y="25447"/>
                  </a:cubicBezTo>
                  <a:cubicBezTo>
                    <a:pt x="15157" y="25539"/>
                    <a:pt x="14972" y="25632"/>
                    <a:pt x="14787" y="25724"/>
                  </a:cubicBezTo>
                  <a:cubicBezTo>
                    <a:pt x="14418" y="25940"/>
                    <a:pt x="14048" y="26155"/>
                    <a:pt x="13709" y="26371"/>
                  </a:cubicBezTo>
                  <a:cubicBezTo>
                    <a:pt x="13401" y="26587"/>
                    <a:pt x="13093" y="26802"/>
                    <a:pt x="12785" y="26987"/>
                  </a:cubicBezTo>
                  <a:cubicBezTo>
                    <a:pt x="11830" y="27573"/>
                    <a:pt x="10998" y="28312"/>
                    <a:pt x="10197" y="29051"/>
                  </a:cubicBezTo>
                  <a:cubicBezTo>
                    <a:pt x="9304" y="29852"/>
                    <a:pt x="8472" y="30715"/>
                    <a:pt x="7702" y="31639"/>
                  </a:cubicBezTo>
                  <a:cubicBezTo>
                    <a:pt x="7147" y="32286"/>
                    <a:pt x="6624" y="32995"/>
                    <a:pt x="6131" y="33703"/>
                  </a:cubicBezTo>
                  <a:cubicBezTo>
                    <a:pt x="5237" y="34997"/>
                    <a:pt x="4405" y="36322"/>
                    <a:pt x="3728" y="37739"/>
                  </a:cubicBezTo>
                  <a:cubicBezTo>
                    <a:pt x="2896" y="39402"/>
                    <a:pt x="2126" y="41066"/>
                    <a:pt x="1571" y="42853"/>
                  </a:cubicBezTo>
                  <a:cubicBezTo>
                    <a:pt x="1325" y="43654"/>
                    <a:pt x="1078" y="44424"/>
                    <a:pt x="863" y="45194"/>
                  </a:cubicBezTo>
                  <a:cubicBezTo>
                    <a:pt x="647" y="46026"/>
                    <a:pt x="493" y="46858"/>
                    <a:pt x="308" y="47690"/>
                  </a:cubicBezTo>
                  <a:cubicBezTo>
                    <a:pt x="154" y="48398"/>
                    <a:pt x="92" y="49107"/>
                    <a:pt x="0" y="49815"/>
                  </a:cubicBezTo>
                  <a:lnTo>
                    <a:pt x="2988" y="49815"/>
                  </a:lnTo>
                  <a:cubicBezTo>
                    <a:pt x="2958" y="49815"/>
                    <a:pt x="2927" y="49784"/>
                    <a:pt x="2927" y="49754"/>
                  </a:cubicBezTo>
                  <a:cubicBezTo>
                    <a:pt x="3050" y="49692"/>
                    <a:pt x="3142" y="49661"/>
                    <a:pt x="3173" y="49661"/>
                  </a:cubicBezTo>
                  <a:cubicBezTo>
                    <a:pt x="3266" y="49661"/>
                    <a:pt x="3296" y="49692"/>
                    <a:pt x="3389" y="49815"/>
                  </a:cubicBezTo>
                  <a:lnTo>
                    <a:pt x="4221" y="49815"/>
                  </a:lnTo>
                  <a:cubicBezTo>
                    <a:pt x="4251" y="49476"/>
                    <a:pt x="4251" y="49137"/>
                    <a:pt x="4313" y="48799"/>
                  </a:cubicBezTo>
                  <a:lnTo>
                    <a:pt x="4344" y="48799"/>
                  </a:lnTo>
                  <a:cubicBezTo>
                    <a:pt x="4529" y="48799"/>
                    <a:pt x="4652" y="48922"/>
                    <a:pt x="4837" y="48953"/>
                  </a:cubicBezTo>
                  <a:cubicBezTo>
                    <a:pt x="4929" y="48983"/>
                    <a:pt x="5052" y="49076"/>
                    <a:pt x="5176" y="49076"/>
                  </a:cubicBezTo>
                  <a:lnTo>
                    <a:pt x="5237" y="49076"/>
                  </a:lnTo>
                  <a:cubicBezTo>
                    <a:pt x="5391" y="49014"/>
                    <a:pt x="5422" y="48860"/>
                    <a:pt x="5515" y="48737"/>
                  </a:cubicBezTo>
                  <a:cubicBezTo>
                    <a:pt x="5607" y="48768"/>
                    <a:pt x="5669" y="48799"/>
                    <a:pt x="5730" y="48860"/>
                  </a:cubicBezTo>
                  <a:cubicBezTo>
                    <a:pt x="6161" y="49168"/>
                    <a:pt x="6624" y="49507"/>
                    <a:pt x="7086" y="49815"/>
                  </a:cubicBezTo>
                  <a:lnTo>
                    <a:pt x="7733" y="49815"/>
                  </a:lnTo>
                  <a:cubicBezTo>
                    <a:pt x="7763" y="49784"/>
                    <a:pt x="7825" y="49754"/>
                    <a:pt x="7887" y="49692"/>
                  </a:cubicBezTo>
                  <a:cubicBezTo>
                    <a:pt x="7733" y="49446"/>
                    <a:pt x="7609" y="49261"/>
                    <a:pt x="7425" y="49137"/>
                  </a:cubicBezTo>
                  <a:cubicBezTo>
                    <a:pt x="6839" y="48706"/>
                    <a:pt x="6254" y="48306"/>
                    <a:pt x="5669" y="47874"/>
                  </a:cubicBezTo>
                  <a:cubicBezTo>
                    <a:pt x="5638" y="47844"/>
                    <a:pt x="5576" y="47813"/>
                    <a:pt x="5515" y="47813"/>
                  </a:cubicBezTo>
                  <a:cubicBezTo>
                    <a:pt x="5484" y="47813"/>
                    <a:pt x="5453" y="47813"/>
                    <a:pt x="5391" y="47844"/>
                  </a:cubicBezTo>
                  <a:lnTo>
                    <a:pt x="5360" y="47844"/>
                  </a:lnTo>
                  <a:cubicBezTo>
                    <a:pt x="5299" y="47844"/>
                    <a:pt x="5268" y="47813"/>
                    <a:pt x="5237" y="47782"/>
                  </a:cubicBezTo>
                  <a:cubicBezTo>
                    <a:pt x="4991" y="47474"/>
                    <a:pt x="4744" y="47197"/>
                    <a:pt x="4498" y="46889"/>
                  </a:cubicBezTo>
                  <a:cubicBezTo>
                    <a:pt x="4313" y="46704"/>
                    <a:pt x="4159" y="46519"/>
                    <a:pt x="4005" y="46334"/>
                  </a:cubicBezTo>
                  <a:cubicBezTo>
                    <a:pt x="4005" y="46211"/>
                    <a:pt x="4097" y="46211"/>
                    <a:pt x="4159" y="46180"/>
                  </a:cubicBezTo>
                  <a:cubicBezTo>
                    <a:pt x="4405" y="46026"/>
                    <a:pt x="4652" y="45903"/>
                    <a:pt x="4898" y="45780"/>
                  </a:cubicBezTo>
                  <a:cubicBezTo>
                    <a:pt x="5022" y="45718"/>
                    <a:pt x="5114" y="45625"/>
                    <a:pt x="5176" y="45533"/>
                  </a:cubicBezTo>
                  <a:cubicBezTo>
                    <a:pt x="5360" y="45256"/>
                    <a:pt x="5545" y="45009"/>
                    <a:pt x="5730" y="44763"/>
                  </a:cubicBezTo>
                  <a:lnTo>
                    <a:pt x="5792" y="44824"/>
                  </a:lnTo>
                  <a:cubicBezTo>
                    <a:pt x="6007" y="45133"/>
                    <a:pt x="6316" y="45379"/>
                    <a:pt x="6593" y="45595"/>
                  </a:cubicBezTo>
                  <a:cubicBezTo>
                    <a:pt x="6962" y="45903"/>
                    <a:pt x="7332" y="46211"/>
                    <a:pt x="7702" y="46550"/>
                  </a:cubicBezTo>
                  <a:cubicBezTo>
                    <a:pt x="7794" y="46611"/>
                    <a:pt x="7887" y="46673"/>
                    <a:pt x="7979" y="46735"/>
                  </a:cubicBezTo>
                  <a:cubicBezTo>
                    <a:pt x="8010" y="46704"/>
                    <a:pt x="8072" y="46642"/>
                    <a:pt x="8133" y="46611"/>
                  </a:cubicBezTo>
                  <a:cubicBezTo>
                    <a:pt x="8441" y="46365"/>
                    <a:pt x="8441" y="46303"/>
                    <a:pt x="8195" y="45964"/>
                  </a:cubicBezTo>
                  <a:cubicBezTo>
                    <a:pt x="8133" y="45872"/>
                    <a:pt x="8041" y="45810"/>
                    <a:pt x="7948" y="45749"/>
                  </a:cubicBezTo>
                  <a:cubicBezTo>
                    <a:pt x="7486" y="45348"/>
                    <a:pt x="7024" y="44917"/>
                    <a:pt x="6531" y="44547"/>
                  </a:cubicBezTo>
                  <a:cubicBezTo>
                    <a:pt x="6408" y="44424"/>
                    <a:pt x="6285" y="44270"/>
                    <a:pt x="6192" y="44147"/>
                  </a:cubicBezTo>
                  <a:cubicBezTo>
                    <a:pt x="5946" y="43777"/>
                    <a:pt x="5669" y="43407"/>
                    <a:pt x="5422" y="43038"/>
                  </a:cubicBezTo>
                  <a:cubicBezTo>
                    <a:pt x="5299" y="42884"/>
                    <a:pt x="5268" y="42730"/>
                    <a:pt x="5330" y="42545"/>
                  </a:cubicBezTo>
                  <a:cubicBezTo>
                    <a:pt x="5484" y="41929"/>
                    <a:pt x="5638" y="41312"/>
                    <a:pt x="5792" y="40727"/>
                  </a:cubicBezTo>
                  <a:cubicBezTo>
                    <a:pt x="5823" y="40696"/>
                    <a:pt x="5853" y="40696"/>
                    <a:pt x="5884" y="40696"/>
                  </a:cubicBezTo>
                  <a:cubicBezTo>
                    <a:pt x="5915" y="40696"/>
                    <a:pt x="5977" y="40727"/>
                    <a:pt x="6007" y="40758"/>
                  </a:cubicBezTo>
                  <a:cubicBezTo>
                    <a:pt x="6285" y="40881"/>
                    <a:pt x="6562" y="41004"/>
                    <a:pt x="6839" y="41158"/>
                  </a:cubicBezTo>
                  <a:cubicBezTo>
                    <a:pt x="6932" y="41189"/>
                    <a:pt x="6993" y="41282"/>
                    <a:pt x="6993" y="41374"/>
                  </a:cubicBezTo>
                  <a:cubicBezTo>
                    <a:pt x="6932" y="41682"/>
                    <a:pt x="7116" y="41867"/>
                    <a:pt x="7301" y="42083"/>
                  </a:cubicBezTo>
                  <a:cubicBezTo>
                    <a:pt x="7763" y="42483"/>
                    <a:pt x="8195" y="42945"/>
                    <a:pt x="8626" y="43377"/>
                  </a:cubicBezTo>
                  <a:cubicBezTo>
                    <a:pt x="8688" y="43438"/>
                    <a:pt x="8749" y="43500"/>
                    <a:pt x="8780" y="43500"/>
                  </a:cubicBezTo>
                  <a:cubicBezTo>
                    <a:pt x="8811" y="43500"/>
                    <a:pt x="8872" y="43469"/>
                    <a:pt x="8934" y="43407"/>
                  </a:cubicBezTo>
                  <a:cubicBezTo>
                    <a:pt x="8996" y="43377"/>
                    <a:pt x="9088" y="43346"/>
                    <a:pt x="9027" y="43253"/>
                  </a:cubicBezTo>
                  <a:cubicBezTo>
                    <a:pt x="8934" y="43253"/>
                    <a:pt x="8872" y="43223"/>
                    <a:pt x="8811" y="43161"/>
                  </a:cubicBezTo>
                  <a:cubicBezTo>
                    <a:pt x="8349" y="42699"/>
                    <a:pt x="7856" y="42237"/>
                    <a:pt x="7394" y="41775"/>
                  </a:cubicBezTo>
                  <a:lnTo>
                    <a:pt x="7332" y="41651"/>
                  </a:lnTo>
                  <a:lnTo>
                    <a:pt x="7332" y="41559"/>
                  </a:lnTo>
                  <a:lnTo>
                    <a:pt x="7394" y="41559"/>
                  </a:lnTo>
                  <a:lnTo>
                    <a:pt x="7517" y="41651"/>
                  </a:lnTo>
                  <a:cubicBezTo>
                    <a:pt x="7948" y="42083"/>
                    <a:pt x="8380" y="42545"/>
                    <a:pt x="8842" y="42976"/>
                  </a:cubicBezTo>
                  <a:cubicBezTo>
                    <a:pt x="8934" y="43068"/>
                    <a:pt x="8996" y="43161"/>
                    <a:pt x="9027" y="43253"/>
                  </a:cubicBezTo>
                  <a:cubicBezTo>
                    <a:pt x="9181" y="43253"/>
                    <a:pt x="9242" y="43192"/>
                    <a:pt x="9211" y="43099"/>
                  </a:cubicBezTo>
                  <a:cubicBezTo>
                    <a:pt x="9150" y="42914"/>
                    <a:pt x="9057" y="42760"/>
                    <a:pt x="8934" y="42637"/>
                  </a:cubicBezTo>
                  <a:cubicBezTo>
                    <a:pt x="8441" y="42144"/>
                    <a:pt x="7948" y="41682"/>
                    <a:pt x="7455" y="41189"/>
                  </a:cubicBezTo>
                  <a:cubicBezTo>
                    <a:pt x="7394" y="41097"/>
                    <a:pt x="7332" y="41066"/>
                    <a:pt x="7271" y="41066"/>
                  </a:cubicBezTo>
                  <a:cubicBezTo>
                    <a:pt x="7209" y="41066"/>
                    <a:pt x="7178" y="41097"/>
                    <a:pt x="7116" y="41128"/>
                  </a:cubicBezTo>
                  <a:lnTo>
                    <a:pt x="7055" y="41128"/>
                  </a:lnTo>
                  <a:cubicBezTo>
                    <a:pt x="7024" y="41128"/>
                    <a:pt x="6993" y="41128"/>
                    <a:pt x="6962" y="41066"/>
                  </a:cubicBezTo>
                  <a:cubicBezTo>
                    <a:pt x="6624" y="40573"/>
                    <a:pt x="6285" y="40080"/>
                    <a:pt x="5946" y="39587"/>
                  </a:cubicBezTo>
                  <a:lnTo>
                    <a:pt x="5915" y="39495"/>
                  </a:lnTo>
                  <a:cubicBezTo>
                    <a:pt x="6038" y="39279"/>
                    <a:pt x="5946" y="39002"/>
                    <a:pt x="6100" y="38786"/>
                  </a:cubicBezTo>
                  <a:cubicBezTo>
                    <a:pt x="6192" y="38694"/>
                    <a:pt x="6254" y="38601"/>
                    <a:pt x="6377" y="38571"/>
                  </a:cubicBezTo>
                  <a:lnTo>
                    <a:pt x="6470" y="38540"/>
                  </a:lnTo>
                  <a:cubicBezTo>
                    <a:pt x="6685" y="38478"/>
                    <a:pt x="6932" y="38417"/>
                    <a:pt x="7147" y="38293"/>
                  </a:cubicBezTo>
                  <a:cubicBezTo>
                    <a:pt x="7332" y="38201"/>
                    <a:pt x="7486" y="37985"/>
                    <a:pt x="7640" y="37831"/>
                  </a:cubicBezTo>
                  <a:lnTo>
                    <a:pt x="7733" y="37800"/>
                  </a:lnTo>
                  <a:cubicBezTo>
                    <a:pt x="7856" y="37955"/>
                    <a:pt x="7948" y="38170"/>
                    <a:pt x="8072" y="38355"/>
                  </a:cubicBezTo>
                  <a:cubicBezTo>
                    <a:pt x="8164" y="38571"/>
                    <a:pt x="8287" y="38725"/>
                    <a:pt x="8441" y="38910"/>
                  </a:cubicBezTo>
                  <a:cubicBezTo>
                    <a:pt x="8872" y="39372"/>
                    <a:pt x="9304" y="39865"/>
                    <a:pt x="9704" y="40327"/>
                  </a:cubicBezTo>
                  <a:cubicBezTo>
                    <a:pt x="9766" y="40388"/>
                    <a:pt x="9797" y="40419"/>
                    <a:pt x="9858" y="40419"/>
                  </a:cubicBezTo>
                  <a:cubicBezTo>
                    <a:pt x="9889" y="40419"/>
                    <a:pt x="9920" y="40388"/>
                    <a:pt x="10012" y="40327"/>
                  </a:cubicBezTo>
                  <a:lnTo>
                    <a:pt x="10012" y="40296"/>
                  </a:lnTo>
                  <a:cubicBezTo>
                    <a:pt x="9612" y="39834"/>
                    <a:pt x="9211" y="39372"/>
                    <a:pt x="8842" y="38910"/>
                  </a:cubicBezTo>
                  <a:cubicBezTo>
                    <a:pt x="8688" y="38755"/>
                    <a:pt x="8595" y="38601"/>
                    <a:pt x="8503" y="38417"/>
                  </a:cubicBezTo>
                  <a:cubicBezTo>
                    <a:pt x="8226" y="37862"/>
                    <a:pt x="7917" y="37277"/>
                    <a:pt x="7640" y="36722"/>
                  </a:cubicBezTo>
                  <a:cubicBezTo>
                    <a:pt x="7579" y="36630"/>
                    <a:pt x="7517" y="36568"/>
                    <a:pt x="7548" y="36476"/>
                  </a:cubicBezTo>
                  <a:lnTo>
                    <a:pt x="7548" y="36445"/>
                  </a:lnTo>
                  <a:lnTo>
                    <a:pt x="7609" y="36445"/>
                  </a:lnTo>
                  <a:cubicBezTo>
                    <a:pt x="7671" y="36507"/>
                    <a:pt x="7702" y="36568"/>
                    <a:pt x="7733" y="36661"/>
                  </a:cubicBezTo>
                  <a:cubicBezTo>
                    <a:pt x="7979" y="37154"/>
                    <a:pt x="8226" y="37646"/>
                    <a:pt x="8503" y="38139"/>
                  </a:cubicBezTo>
                  <a:cubicBezTo>
                    <a:pt x="8595" y="38324"/>
                    <a:pt x="8688" y="38509"/>
                    <a:pt x="8842" y="38663"/>
                  </a:cubicBezTo>
                  <a:cubicBezTo>
                    <a:pt x="9181" y="39094"/>
                    <a:pt x="9550" y="39526"/>
                    <a:pt x="9920" y="39957"/>
                  </a:cubicBezTo>
                  <a:cubicBezTo>
                    <a:pt x="10012" y="40049"/>
                    <a:pt x="10012" y="40173"/>
                    <a:pt x="10012" y="40296"/>
                  </a:cubicBezTo>
                  <a:lnTo>
                    <a:pt x="10074" y="40296"/>
                  </a:lnTo>
                  <a:cubicBezTo>
                    <a:pt x="10136" y="40296"/>
                    <a:pt x="10197" y="40234"/>
                    <a:pt x="10259" y="40203"/>
                  </a:cubicBezTo>
                  <a:cubicBezTo>
                    <a:pt x="10290" y="40173"/>
                    <a:pt x="10320" y="40111"/>
                    <a:pt x="10290" y="40049"/>
                  </a:cubicBezTo>
                  <a:cubicBezTo>
                    <a:pt x="10228" y="39865"/>
                    <a:pt x="10166" y="39711"/>
                    <a:pt x="10012" y="39556"/>
                  </a:cubicBezTo>
                  <a:cubicBezTo>
                    <a:pt x="9612" y="39125"/>
                    <a:pt x="9242" y="38663"/>
                    <a:pt x="8872" y="38232"/>
                  </a:cubicBezTo>
                  <a:cubicBezTo>
                    <a:pt x="8749" y="38078"/>
                    <a:pt x="8626" y="37924"/>
                    <a:pt x="8564" y="37770"/>
                  </a:cubicBezTo>
                  <a:cubicBezTo>
                    <a:pt x="8318" y="37338"/>
                    <a:pt x="8072" y="36907"/>
                    <a:pt x="7856" y="36445"/>
                  </a:cubicBezTo>
                  <a:cubicBezTo>
                    <a:pt x="7794" y="36383"/>
                    <a:pt x="7763" y="36322"/>
                    <a:pt x="7825" y="36198"/>
                  </a:cubicBezTo>
                  <a:cubicBezTo>
                    <a:pt x="8133" y="35582"/>
                    <a:pt x="8441" y="34935"/>
                    <a:pt x="8749" y="34319"/>
                  </a:cubicBezTo>
                  <a:lnTo>
                    <a:pt x="8780" y="34258"/>
                  </a:lnTo>
                  <a:cubicBezTo>
                    <a:pt x="8965" y="34350"/>
                    <a:pt x="9150" y="34442"/>
                    <a:pt x="9396" y="34597"/>
                  </a:cubicBezTo>
                  <a:cubicBezTo>
                    <a:pt x="9242" y="34288"/>
                    <a:pt x="9119" y="34042"/>
                    <a:pt x="8996" y="33826"/>
                  </a:cubicBezTo>
                  <a:cubicBezTo>
                    <a:pt x="8965" y="33734"/>
                    <a:pt x="8934" y="33672"/>
                    <a:pt x="9027" y="33580"/>
                  </a:cubicBezTo>
                  <a:cubicBezTo>
                    <a:pt x="9119" y="33549"/>
                    <a:pt x="9150" y="33457"/>
                    <a:pt x="9150" y="33395"/>
                  </a:cubicBezTo>
                  <a:cubicBezTo>
                    <a:pt x="9150" y="33118"/>
                    <a:pt x="9365" y="32995"/>
                    <a:pt x="9519" y="32841"/>
                  </a:cubicBezTo>
                  <a:lnTo>
                    <a:pt x="9612" y="32779"/>
                  </a:lnTo>
                  <a:cubicBezTo>
                    <a:pt x="9673" y="32748"/>
                    <a:pt x="9735" y="32748"/>
                    <a:pt x="9797" y="32717"/>
                  </a:cubicBezTo>
                  <a:cubicBezTo>
                    <a:pt x="10228" y="32717"/>
                    <a:pt x="10598" y="32563"/>
                    <a:pt x="10906" y="32286"/>
                  </a:cubicBezTo>
                  <a:lnTo>
                    <a:pt x="10967" y="32255"/>
                  </a:lnTo>
                  <a:cubicBezTo>
                    <a:pt x="11060" y="32471"/>
                    <a:pt x="11152" y="32656"/>
                    <a:pt x="11214" y="32841"/>
                  </a:cubicBezTo>
                  <a:cubicBezTo>
                    <a:pt x="11306" y="33056"/>
                    <a:pt x="11399" y="33241"/>
                    <a:pt x="11522" y="33426"/>
                  </a:cubicBezTo>
                  <a:cubicBezTo>
                    <a:pt x="11799" y="33826"/>
                    <a:pt x="12076" y="34227"/>
                    <a:pt x="12354" y="34627"/>
                  </a:cubicBezTo>
                  <a:cubicBezTo>
                    <a:pt x="12384" y="34720"/>
                    <a:pt x="12446" y="34781"/>
                    <a:pt x="12508" y="34843"/>
                  </a:cubicBezTo>
                  <a:cubicBezTo>
                    <a:pt x="12539" y="34905"/>
                    <a:pt x="12600" y="34966"/>
                    <a:pt x="12662" y="34966"/>
                  </a:cubicBezTo>
                  <a:cubicBezTo>
                    <a:pt x="12693" y="34966"/>
                    <a:pt x="12723" y="34935"/>
                    <a:pt x="12723" y="34935"/>
                  </a:cubicBezTo>
                  <a:cubicBezTo>
                    <a:pt x="13124" y="34843"/>
                    <a:pt x="13124" y="34781"/>
                    <a:pt x="13031" y="34442"/>
                  </a:cubicBezTo>
                  <a:cubicBezTo>
                    <a:pt x="13001" y="34319"/>
                    <a:pt x="12939" y="34258"/>
                    <a:pt x="12877" y="34165"/>
                  </a:cubicBezTo>
                  <a:cubicBezTo>
                    <a:pt x="12631" y="33765"/>
                    <a:pt x="12384" y="33364"/>
                    <a:pt x="12107" y="32964"/>
                  </a:cubicBezTo>
                  <a:cubicBezTo>
                    <a:pt x="11953" y="32748"/>
                    <a:pt x="11830" y="32502"/>
                    <a:pt x="11738" y="32224"/>
                  </a:cubicBezTo>
                  <a:cubicBezTo>
                    <a:pt x="11614" y="31916"/>
                    <a:pt x="11491" y="31639"/>
                    <a:pt x="11368" y="31331"/>
                  </a:cubicBezTo>
                  <a:cubicBezTo>
                    <a:pt x="11306" y="31239"/>
                    <a:pt x="11306" y="31146"/>
                    <a:pt x="11368" y="31054"/>
                  </a:cubicBezTo>
                  <a:cubicBezTo>
                    <a:pt x="11738" y="30592"/>
                    <a:pt x="12107" y="30129"/>
                    <a:pt x="12477" y="29637"/>
                  </a:cubicBezTo>
                  <a:cubicBezTo>
                    <a:pt x="12693" y="29760"/>
                    <a:pt x="12908" y="29883"/>
                    <a:pt x="13124" y="30037"/>
                  </a:cubicBezTo>
                  <a:cubicBezTo>
                    <a:pt x="13185" y="29975"/>
                    <a:pt x="13155" y="29914"/>
                    <a:pt x="13124" y="29852"/>
                  </a:cubicBezTo>
                  <a:cubicBezTo>
                    <a:pt x="13031" y="29575"/>
                    <a:pt x="12908" y="29329"/>
                    <a:pt x="12816" y="29082"/>
                  </a:cubicBezTo>
                  <a:cubicBezTo>
                    <a:pt x="13093" y="28682"/>
                    <a:pt x="13062" y="28620"/>
                    <a:pt x="13370" y="28620"/>
                  </a:cubicBezTo>
                  <a:cubicBezTo>
                    <a:pt x="13432" y="28620"/>
                    <a:pt x="13524" y="28651"/>
                    <a:pt x="13617" y="28651"/>
                  </a:cubicBezTo>
                  <a:lnTo>
                    <a:pt x="13709" y="28651"/>
                  </a:lnTo>
                  <a:cubicBezTo>
                    <a:pt x="14079" y="28651"/>
                    <a:pt x="14418" y="28589"/>
                    <a:pt x="14726" y="28373"/>
                  </a:cubicBezTo>
                  <a:cubicBezTo>
                    <a:pt x="14787" y="28343"/>
                    <a:pt x="14849" y="28312"/>
                    <a:pt x="14911" y="28281"/>
                  </a:cubicBezTo>
                  <a:lnTo>
                    <a:pt x="14972" y="28373"/>
                  </a:lnTo>
                  <a:cubicBezTo>
                    <a:pt x="15096" y="28805"/>
                    <a:pt x="15280" y="29174"/>
                    <a:pt x="15465" y="29544"/>
                  </a:cubicBezTo>
                  <a:cubicBezTo>
                    <a:pt x="15619" y="29821"/>
                    <a:pt x="15773" y="30099"/>
                    <a:pt x="15896" y="30407"/>
                  </a:cubicBezTo>
                  <a:cubicBezTo>
                    <a:pt x="15958" y="30530"/>
                    <a:pt x="16051" y="30592"/>
                    <a:pt x="16143" y="30592"/>
                  </a:cubicBezTo>
                  <a:cubicBezTo>
                    <a:pt x="16174" y="30592"/>
                    <a:pt x="16205" y="30592"/>
                    <a:pt x="16235" y="30561"/>
                  </a:cubicBezTo>
                  <a:lnTo>
                    <a:pt x="16389" y="30561"/>
                  </a:lnTo>
                  <a:cubicBezTo>
                    <a:pt x="16482" y="30530"/>
                    <a:pt x="16513" y="30468"/>
                    <a:pt x="16513" y="30376"/>
                  </a:cubicBezTo>
                  <a:cubicBezTo>
                    <a:pt x="16543" y="30222"/>
                    <a:pt x="16513" y="30068"/>
                    <a:pt x="16420" y="29945"/>
                  </a:cubicBezTo>
                  <a:cubicBezTo>
                    <a:pt x="16235" y="29544"/>
                    <a:pt x="16051" y="29144"/>
                    <a:pt x="15866" y="28774"/>
                  </a:cubicBezTo>
                  <a:cubicBezTo>
                    <a:pt x="15650" y="28373"/>
                    <a:pt x="15558" y="27973"/>
                    <a:pt x="15434" y="27573"/>
                  </a:cubicBezTo>
                  <a:cubicBezTo>
                    <a:pt x="15404" y="27511"/>
                    <a:pt x="15434" y="27449"/>
                    <a:pt x="15496" y="27388"/>
                  </a:cubicBezTo>
                  <a:cubicBezTo>
                    <a:pt x="15773" y="27141"/>
                    <a:pt x="16081" y="26895"/>
                    <a:pt x="16359" y="26648"/>
                  </a:cubicBezTo>
                  <a:cubicBezTo>
                    <a:pt x="16389" y="26648"/>
                    <a:pt x="16420" y="26617"/>
                    <a:pt x="16451" y="26617"/>
                  </a:cubicBezTo>
                  <a:cubicBezTo>
                    <a:pt x="16482" y="26617"/>
                    <a:pt x="16513" y="26648"/>
                    <a:pt x="16543" y="26648"/>
                  </a:cubicBezTo>
                  <a:cubicBezTo>
                    <a:pt x="16728" y="26802"/>
                    <a:pt x="16882" y="26926"/>
                    <a:pt x="17067" y="27049"/>
                  </a:cubicBezTo>
                  <a:cubicBezTo>
                    <a:pt x="17129" y="27080"/>
                    <a:pt x="17160" y="27141"/>
                    <a:pt x="17190" y="27234"/>
                  </a:cubicBezTo>
                  <a:cubicBezTo>
                    <a:pt x="17375" y="27634"/>
                    <a:pt x="17529" y="28065"/>
                    <a:pt x="17714" y="28466"/>
                  </a:cubicBezTo>
                  <a:cubicBezTo>
                    <a:pt x="17745" y="28528"/>
                    <a:pt x="17745" y="28589"/>
                    <a:pt x="17776" y="28651"/>
                  </a:cubicBezTo>
                  <a:cubicBezTo>
                    <a:pt x="17868" y="28805"/>
                    <a:pt x="17991" y="28866"/>
                    <a:pt x="18115" y="28866"/>
                  </a:cubicBezTo>
                  <a:cubicBezTo>
                    <a:pt x="18176" y="28866"/>
                    <a:pt x="18238" y="28866"/>
                    <a:pt x="18299" y="28836"/>
                  </a:cubicBezTo>
                  <a:cubicBezTo>
                    <a:pt x="18361" y="28805"/>
                    <a:pt x="18392" y="28774"/>
                    <a:pt x="18392" y="28682"/>
                  </a:cubicBezTo>
                  <a:cubicBezTo>
                    <a:pt x="18392" y="28558"/>
                    <a:pt x="18423" y="28435"/>
                    <a:pt x="18361" y="28312"/>
                  </a:cubicBezTo>
                  <a:cubicBezTo>
                    <a:pt x="18176" y="27881"/>
                    <a:pt x="17961" y="27418"/>
                    <a:pt x="17776" y="26987"/>
                  </a:cubicBezTo>
                  <a:cubicBezTo>
                    <a:pt x="17745" y="26895"/>
                    <a:pt x="17714" y="26802"/>
                    <a:pt x="17652" y="26802"/>
                  </a:cubicBezTo>
                  <a:cubicBezTo>
                    <a:pt x="17437" y="26802"/>
                    <a:pt x="17406" y="26648"/>
                    <a:pt x="17375" y="26494"/>
                  </a:cubicBezTo>
                  <a:cubicBezTo>
                    <a:pt x="17344" y="26309"/>
                    <a:pt x="17252" y="26155"/>
                    <a:pt x="17283" y="25971"/>
                  </a:cubicBezTo>
                  <a:lnTo>
                    <a:pt x="17283" y="25971"/>
                  </a:lnTo>
                  <a:cubicBezTo>
                    <a:pt x="17437" y="26001"/>
                    <a:pt x="17622" y="26001"/>
                    <a:pt x="17776" y="26001"/>
                  </a:cubicBezTo>
                  <a:cubicBezTo>
                    <a:pt x="17837" y="26032"/>
                    <a:pt x="17930" y="26032"/>
                    <a:pt x="17991" y="26032"/>
                  </a:cubicBezTo>
                  <a:cubicBezTo>
                    <a:pt x="18176" y="26032"/>
                    <a:pt x="18361" y="26001"/>
                    <a:pt x="18546" y="25940"/>
                  </a:cubicBezTo>
                  <a:cubicBezTo>
                    <a:pt x="18731" y="25878"/>
                    <a:pt x="18946" y="25755"/>
                    <a:pt x="19193" y="25755"/>
                  </a:cubicBezTo>
                  <a:lnTo>
                    <a:pt x="19224" y="25755"/>
                  </a:lnTo>
                  <a:cubicBezTo>
                    <a:pt x="19347" y="26155"/>
                    <a:pt x="19501" y="26525"/>
                    <a:pt x="19624" y="26926"/>
                  </a:cubicBezTo>
                  <a:cubicBezTo>
                    <a:pt x="19686" y="27018"/>
                    <a:pt x="19686" y="27110"/>
                    <a:pt x="19747" y="27203"/>
                  </a:cubicBezTo>
                  <a:cubicBezTo>
                    <a:pt x="19809" y="27388"/>
                    <a:pt x="19932" y="27480"/>
                    <a:pt x="20117" y="27480"/>
                  </a:cubicBezTo>
                  <a:cubicBezTo>
                    <a:pt x="20117" y="27480"/>
                    <a:pt x="20148" y="27480"/>
                    <a:pt x="20148" y="27449"/>
                  </a:cubicBezTo>
                  <a:cubicBezTo>
                    <a:pt x="20240" y="27449"/>
                    <a:pt x="20302" y="27418"/>
                    <a:pt x="20333" y="27326"/>
                  </a:cubicBezTo>
                  <a:cubicBezTo>
                    <a:pt x="20364" y="27203"/>
                    <a:pt x="20364" y="27049"/>
                    <a:pt x="20333" y="26926"/>
                  </a:cubicBezTo>
                  <a:cubicBezTo>
                    <a:pt x="20179" y="26556"/>
                    <a:pt x="20055" y="26186"/>
                    <a:pt x="19932" y="25847"/>
                  </a:cubicBezTo>
                  <a:cubicBezTo>
                    <a:pt x="19871" y="25662"/>
                    <a:pt x="19809" y="25478"/>
                    <a:pt x="19778" y="25293"/>
                  </a:cubicBezTo>
                  <a:cubicBezTo>
                    <a:pt x="19747" y="25108"/>
                    <a:pt x="19747" y="25108"/>
                    <a:pt x="19901" y="25046"/>
                  </a:cubicBezTo>
                  <a:cubicBezTo>
                    <a:pt x="19963" y="25016"/>
                    <a:pt x="20025" y="24985"/>
                    <a:pt x="20086" y="24954"/>
                  </a:cubicBezTo>
                  <a:cubicBezTo>
                    <a:pt x="20179" y="24892"/>
                    <a:pt x="20240" y="24861"/>
                    <a:pt x="20333" y="24861"/>
                  </a:cubicBezTo>
                  <a:cubicBezTo>
                    <a:pt x="20394" y="24861"/>
                    <a:pt x="20456" y="24892"/>
                    <a:pt x="20548" y="24985"/>
                  </a:cubicBezTo>
                  <a:cubicBezTo>
                    <a:pt x="20610" y="25046"/>
                    <a:pt x="20672" y="25077"/>
                    <a:pt x="20733" y="25077"/>
                  </a:cubicBezTo>
                  <a:cubicBezTo>
                    <a:pt x="20795" y="25077"/>
                    <a:pt x="20826" y="25046"/>
                    <a:pt x="20887" y="25016"/>
                  </a:cubicBezTo>
                  <a:lnTo>
                    <a:pt x="21041" y="25016"/>
                  </a:lnTo>
                  <a:cubicBezTo>
                    <a:pt x="21164" y="24985"/>
                    <a:pt x="21226" y="24985"/>
                    <a:pt x="21288" y="24985"/>
                  </a:cubicBezTo>
                  <a:cubicBezTo>
                    <a:pt x="21411" y="24985"/>
                    <a:pt x="21442" y="25046"/>
                    <a:pt x="21503" y="25324"/>
                  </a:cubicBezTo>
                  <a:cubicBezTo>
                    <a:pt x="21565" y="25570"/>
                    <a:pt x="21657" y="25817"/>
                    <a:pt x="21719" y="26063"/>
                  </a:cubicBezTo>
                  <a:cubicBezTo>
                    <a:pt x="21781" y="26217"/>
                    <a:pt x="21873" y="26309"/>
                    <a:pt x="22027" y="26340"/>
                  </a:cubicBezTo>
                  <a:cubicBezTo>
                    <a:pt x="22089" y="26371"/>
                    <a:pt x="22120" y="26371"/>
                    <a:pt x="22150" y="26371"/>
                  </a:cubicBezTo>
                  <a:cubicBezTo>
                    <a:pt x="22274" y="26371"/>
                    <a:pt x="22304" y="26309"/>
                    <a:pt x="22335" y="26155"/>
                  </a:cubicBezTo>
                  <a:cubicBezTo>
                    <a:pt x="22366" y="26032"/>
                    <a:pt x="22335" y="25909"/>
                    <a:pt x="22304" y="25786"/>
                  </a:cubicBezTo>
                  <a:cubicBezTo>
                    <a:pt x="22181" y="25447"/>
                    <a:pt x="22089" y="25108"/>
                    <a:pt x="21996" y="24769"/>
                  </a:cubicBezTo>
                  <a:cubicBezTo>
                    <a:pt x="21965" y="24707"/>
                    <a:pt x="21935" y="24646"/>
                    <a:pt x="21965" y="24584"/>
                  </a:cubicBezTo>
                  <a:cubicBezTo>
                    <a:pt x="22428" y="24523"/>
                    <a:pt x="22890" y="24461"/>
                    <a:pt x="23352" y="24399"/>
                  </a:cubicBezTo>
                  <a:lnTo>
                    <a:pt x="23444" y="24399"/>
                  </a:lnTo>
                  <a:cubicBezTo>
                    <a:pt x="23506" y="24399"/>
                    <a:pt x="23537" y="24430"/>
                    <a:pt x="23567" y="24553"/>
                  </a:cubicBezTo>
                  <a:cubicBezTo>
                    <a:pt x="23629" y="24800"/>
                    <a:pt x="23691" y="25046"/>
                    <a:pt x="23752" y="25262"/>
                  </a:cubicBezTo>
                  <a:cubicBezTo>
                    <a:pt x="23783" y="25416"/>
                    <a:pt x="23845" y="25508"/>
                    <a:pt x="23999" y="25539"/>
                  </a:cubicBezTo>
                  <a:cubicBezTo>
                    <a:pt x="24060" y="25570"/>
                    <a:pt x="24091" y="25570"/>
                    <a:pt x="24153" y="25570"/>
                  </a:cubicBezTo>
                  <a:cubicBezTo>
                    <a:pt x="24245" y="25570"/>
                    <a:pt x="24307" y="25508"/>
                    <a:pt x="24338" y="25324"/>
                  </a:cubicBezTo>
                  <a:cubicBezTo>
                    <a:pt x="24368" y="25231"/>
                    <a:pt x="24338" y="25108"/>
                    <a:pt x="24307" y="24985"/>
                  </a:cubicBezTo>
                  <a:cubicBezTo>
                    <a:pt x="24245" y="24738"/>
                    <a:pt x="24184" y="24492"/>
                    <a:pt x="24122" y="24245"/>
                  </a:cubicBezTo>
                  <a:cubicBezTo>
                    <a:pt x="24091" y="24184"/>
                    <a:pt x="24091" y="24091"/>
                    <a:pt x="24091" y="23999"/>
                  </a:cubicBezTo>
                  <a:lnTo>
                    <a:pt x="24276" y="23999"/>
                  </a:lnTo>
                  <a:cubicBezTo>
                    <a:pt x="24461" y="23999"/>
                    <a:pt x="24646" y="24060"/>
                    <a:pt x="24861" y="24091"/>
                  </a:cubicBezTo>
                  <a:cubicBezTo>
                    <a:pt x="25108" y="24122"/>
                    <a:pt x="25354" y="24153"/>
                    <a:pt x="25601" y="24184"/>
                  </a:cubicBezTo>
                  <a:cubicBezTo>
                    <a:pt x="25693" y="24369"/>
                    <a:pt x="25693" y="24523"/>
                    <a:pt x="25724" y="24707"/>
                  </a:cubicBezTo>
                  <a:cubicBezTo>
                    <a:pt x="25786" y="24923"/>
                    <a:pt x="25909" y="25046"/>
                    <a:pt x="26124" y="25077"/>
                  </a:cubicBezTo>
                  <a:cubicBezTo>
                    <a:pt x="26186" y="25077"/>
                    <a:pt x="26217" y="25046"/>
                    <a:pt x="26248" y="25016"/>
                  </a:cubicBezTo>
                  <a:cubicBezTo>
                    <a:pt x="26340" y="24923"/>
                    <a:pt x="26340" y="24769"/>
                    <a:pt x="26309" y="24646"/>
                  </a:cubicBezTo>
                  <a:cubicBezTo>
                    <a:pt x="26278" y="24492"/>
                    <a:pt x="26217" y="24307"/>
                    <a:pt x="26248" y="24091"/>
                  </a:cubicBezTo>
                  <a:cubicBezTo>
                    <a:pt x="26371" y="24091"/>
                    <a:pt x="26494" y="24060"/>
                    <a:pt x="26617" y="24060"/>
                  </a:cubicBezTo>
                  <a:cubicBezTo>
                    <a:pt x="26956" y="24060"/>
                    <a:pt x="27264" y="24122"/>
                    <a:pt x="27603" y="24184"/>
                  </a:cubicBezTo>
                  <a:cubicBezTo>
                    <a:pt x="27696" y="24245"/>
                    <a:pt x="27696" y="24338"/>
                    <a:pt x="27696" y="24430"/>
                  </a:cubicBezTo>
                  <a:cubicBezTo>
                    <a:pt x="27696" y="24646"/>
                    <a:pt x="27819" y="24769"/>
                    <a:pt x="28004" y="24831"/>
                  </a:cubicBezTo>
                  <a:cubicBezTo>
                    <a:pt x="28034" y="24861"/>
                    <a:pt x="28065" y="24861"/>
                    <a:pt x="28065" y="24861"/>
                  </a:cubicBezTo>
                  <a:cubicBezTo>
                    <a:pt x="28127" y="24861"/>
                    <a:pt x="28188" y="24831"/>
                    <a:pt x="28219" y="24769"/>
                  </a:cubicBezTo>
                  <a:cubicBezTo>
                    <a:pt x="28250" y="24707"/>
                    <a:pt x="28281" y="24615"/>
                    <a:pt x="28281" y="24523"/>
                  </a:cubicBezTo>
                  <a:cubicBezTo>
                    <a:pt x="28250" y="24399"/>
                    <a:pt x="28219" y="24276"/>
                    <a:pt x="28281" y="24122"/>
                  </a:cubicBezTo>
                  <a:cubicBezTo>
                    <a:pt x="28681" y="24184"/>
                    <a:pt x="29082" y="24215"/>
                    <a:pt x="29452" y="24369"/>
                  </a:cubicBezTo>
                  <a:cubicBezTo>
                    <a:pt x="29513" y="24399"/>
                    <a:pt x="29606" y="24399"/>
                    <a:pt x="29606" y="24492"/>
                  </a:cubicBezTo>
                  <a:cubicBezTo>
                    <a:pt x="29606" y="24646"/>
                    <a:pt x="29698" y="24738"/>
                    <a:pt x="29821" y="24831"/>
                  </a:cubicBezTo>
                  <a:lnTo>
                    <a:pt x="29821" y="23167"/>
                  </a:lnTo>
                  <a:cubicBezTo>
                    <a:pt x="29390" y="22890"/>
                    <a:pt x="28959" y="22643"/>
                    <a:pt x="28497" y="22397"/>
                  </a:cubicBezTo>
                  <a:lnTo>
                    <a:pt x="28466" y="22397"/>
                  </a:lnTo>
                  <a:cubicBezTo>
                    <a:pt x="28435" y="22397"/>
                    <a:pt x="28404" y="22366"/>
                    <a:pt x="28404" y="22335"/>
                  </a:cubicBezTo>
                  <a:cubicBezTo>
                    <a:pt x="28343" y="22304"/>
                    <a:pt x="28281" y="22274"/>
                    <a:pt x="28250" y="22243"/>
                  </a:cubicBezTo>
                  <a:cubicBezTo>
                    <a:pt x="28219" y="22243"/>
                    <a:pt x="28219" y="22274"/>
                    <a:pt x="28219" y="22274"/>
                  </a:cubicBezTo>
                  <a:cubicBezTo>
                    <a:pt x="28188" y="22274"/>
                    <a:pt x="28158" y="22243"/>
                    <a:pt x="28158" y="22212"/>
                  </a:cubicBezTo>
                  <a:lnTo>
                    <a:pt x="28096" y="22181"/>
                  </a:lnTo>
                  <a:lnTo>
                    <a:pt x="28065" y="22181"/>
                  </a:lnTo>
                  <a:cubicBezTo>
                    <a:pt x="28034" y="22181"/>
                    <a:pt x="28004" y="22150"/>
                    <a:pt x="28004" y="22120"/>
                  </a:cubicBezTo>
                  <a:lnTo>
                    <a:pt x="27942" y="22089"/>
                  </a:lnTo>
                  <a:lnTo>
                    <a:pt x="27850" y="22058"/>
                  </a:lnTo>
                  <a:lnTo>
                    <a:pt x="27788" y="22027"/>
                  </a:lnTo>
                  <a:lnTo>
                    <a:pt x="27696" y="21966"/>
                  </a:lnTo>
                  <a:lnTo>
                    <a:pt x="27634" y="21935"/>
                  </a:lnTo>
                  <a:lnTo>
                    <a:pt x="27542" y="21904"/>
                  </a:lnTo>
                  <a:lnTo>
                    <a:pt x="27480" y="21873"/>
                  </a:lnTo>
                  <a:lnTo>
                    <a:pt x="27388" y="21842"/>
                  </a:lnTo>
                  <a:lnTo>
                    <a:pt x="27295" y="21812"/>
                  </a:lnTo>
                  <a:cubicBezTo>
                    <a:pt x="27018" y="21688"/>
                    <a:pt x="26771" y="21596"/>
                    <a:pt x="26494" y="21473"/>
                  </a:cubicBezTo>
                  <a:cubicBezTo>
                    <a:pt x="26217" y="21349"/>
                    <a:pt x="25940" y="21257"/>
                    <a:pt x="25662" y="21165"/>
                  </a:cubicBezTo>
                  <a:cubicBezTo>
                    <a:pt x="25570" y="21134"/>
                    <a:pt x="25477" y="21103"/>
                    <a:pt x="25385" y="21072"/>
                  </a:cubicBezTo>
                  <a:cubicBezTo>
                    <a:pt x="25416" y="21011"/>
                    <a:pt x="25477" y="21011"/>
                    <a:pt x="25508" y="21011"/>
                  </a:cubicBezTo>
                  <a:lnTo>
                    <a:pt x="25601" y="21011"/>
                  </a:lnTo>
                  <a:cubicBezTo>
                    <a:pt x="26248" y="21165"/>
                    <a:pt x="26864" y="21411"/>
                    <a:pt x="27449" y="21658"/>
                  </a:cubicBezTo>
                  <a:lnTo>
                    <a:pt x="27480" y="21688"/>
                  </a:lnTo>
                  <a:cubicBezTo>
                    <a:pt x="28250" y="21996"/>
                    <a:pt x="29051" y="22150"/>
                    <a:pt x="29821" y="22366"/>
                  </a:cubicBezTo>
                  <a:lnTo>
                    <a:pt x="29821" y="20980"/>
                  </a:lnTo>
                  <a:cubicBezTo>
                    <a:pt x="28866" y="20733"/>
                    <a:pt x="27911" y="20579"/>
                    <a:pt x="26925" y="20487"/>
                  </a:cubicBezTo>
                  <a:cubicBezTo>
                    <a:pt x="26094" y="20394"/>
                    <a:pt x="25262" y="20394"/>
                    <a:pt x="24430" y="20394"/>
                  </a:cubicBezTo>
                  <a:close/>
                  <a:moveTo>
                    <a:pt x="28774" y="26032"/>
                  </a:moveTo>
                  <a:cubicBezTo>
                    <a:pt x="28589" y="26032"/>
                    <a:pt x="28404" y="26063"/>
                    <a:pt x="28219" y="26094"/>
                  </a:cubicBezTo>
                  <a:cubicBezTo>
                    <a:pt x="27110" y="26186"/>
                    <a:pt x="26032" y="26433"/>
                    <a:pt x="24985" y="26772"/>
                  </a:cubicBezTo>
                  <a:cubicBezTo>
                    <a:pt x="24522" y="26895"/>
                    <a:pt x="24091" y="27141"/>
                    <a:pt x="23629" y="27295"/>
                  </a:cubicBezTo>
                  <a:cubicBezTo>
                    <a:pt x="23259" y="27449"/>
                    <a:pt x="22920" y="27634"/>
                    <a:pt x="22582" y="27819"/>
                  </a:cubicBezTo>
                  <a:cubicBezTo>
                    <a:pt x="21627" y="28312"/>
                    <a:pt x="20764" y="28928"/>
                    <a:pt x="19901" y="29544"/>
                  </a:cubicBezTo>
                  <a:cubicBezTo>
                    <a:pt x="19316" y="29975"/>
                    <a:pt x="18823" y="30499"/>
                    <a:pt x="18269" y="30961"/>
                  </a:cubicBezTo>
                  <a:cubicBezTo>
                    <a:pt x="17868" y="31331"/>
                    <a:pt x="17498" y="31701"/>
                    <a:pt x="17160" y="32132"/>
                  </a:cubicBezTo>
                  <a:cubicBezTo>
                    <a:pt x="17036" y="32255"/>
                    <a:pt x="16913" y="32409"/>
                    <a:pt x="16790" y="32532"/>
                  </a:cubicBezTo>
                  <a:cubicBezTo>
                    <a:pt x="15927" y="33457"/>
                    <a:pt x="15219" y="34566"/>
                    <a:pt x="14479" y="35613"/>
                  </a:cubicBezTo>
                  <a:cubicBezTo>
                    <a:pt x="14233" y="35952"/>
                    <a:pt x="14048" y="36353"/>
                    <a:pt x="13832" y="36722"/>
                  </a:cubicBezTo>
                  <a:cubicBezTo>
                    <a:pt x="13278" y="37616"/>
                    <a:pt x="12847" y="38571"/>
                    <a:pt x="12384" y="39526"/>
                  </a:cubicBezTo>
                  <a:cubicBezTo>
                    <a:pt x="11861" y="40696"/>
                    <a:pt x="11460" y="41929"/>
                    <a:pt x="11029" y="43161"/>
                  </a:cubicBezTo>
                  <a:cubicBezTo>
                    <a:pt x="10844" y="43654"/>
                    <a:pt x="10721" y="44147"/>
                    <a:pt x="10598" y="44670"/>
                  </a:cubicBezTo>
                  <a:cubicBezTo>
                    <a:pt x="10413" y="45410"/>
                    <a:pt x="10197" y="46149"/>
                    <a:pt x="10043" y="46919"/>
                  </a:cubicBezTo>
                  <a:cubicBezTo>
                    <a:pt x="9920" y="47628"/>
                    <a:pt x="9828" y="48337"/>
                    <a:pt x="9704" y="49045"/>
                  </a:cubicBezTo>
                  <a:cubicBezTo>
                    <a:pt x="9643" y="49292"/>
                    <a:pt x="9612" y="49569"/>
                    <a:pt x="9581" y="49815"/>
                  </a:cubicBezTo>
                  <a:lnTo>
                    <a:pt x="10536" y="49815"/>
                  </a:lnTo>
                  <a:cubicBezTo>
                    <a:pt x="10536" y="49815"/>
                    <a:pt x="10536" y="49784"/>
                    <a:pt x="10536" y="49754"/>
                  </a:cubicBezTo>
                  <a:cubicBezTo>
                    <a:pt x="10628" y="49107"/>
                    <a:pt x="10690" y="48429"/>
                    <a:pt x="10813" y="47782"/>
                  </a:cubicBezTo>
                  <a:cubicBezTo>
                    <a:pt x="10967" y="47073"/>
                    <a:pt x="11152" y="46365"/>
                    <a:pt x="11275" y="45656"/>
                  </a:cubicBezTo>
                  <a:cubicBezTo>
                    <a:pt x="11522" y="44516"/>
                    <a:pt x="11892" y="43407"/>
                    <a:pt x="12292" y="42329"/>
                  </a:cubicBezTo>
                  <a:cubicBezTo>
                    <a:pt x="12693" y="41220"/>
                    <a:pt x="13155" y="40111"/>
                    <a:pt x="13740" y="39094"/>
                  </a:cubicBezTo>
                  <a:cubicBezTo>
                    <a:pt x="13802" y="38971"/>
                    <a:pt x="13863" y="38848"/>
                    <a:pt x="13925" y="38755"/>
                  </a:cubicBezTo>
                  <a:cubicBezTo>
                    <a:pt x="14449" y="37646"/>
                    <a:pt x="15126" y="36661"/>
                    <a:pt x="15804" y="35706"/>
                  </a:cubicBezTo>
                  <a:cubicBezTo>
                    <a:pt x="16420" y="34905"/>
                    <a:pt x="17036" y="34134"/>
                    <a:pt x="17745" y="33426"/>
                  </a:cubicBezTo>
                  <a:cubicBezTo>
                    <a:pt x="18577" y="32594"/>
                    <a:pt x="19470" y="31824"/>
                    <a:pt x="20394" y="31146"/>
                  </a:cubicBezTo>
                  <a:cubicBezTo>
                    <a:pt x="20487" y="31054"/>
                    <a:pt x="20579" y="30992"/>
                    <a:pt x="20672" y="30930"/>
                  </a:cubicBezTo>
                  <a:cubicBezTo>
                    <a:pt x="20795" y="30869"/>
                    <a:pt x="20887" y="30807"/>
                    <a:pt x="21010" y="30746"/>
                  </a:cubicBezTo>
                  <a:cubicBezTo>
                    <a:pt x="21873" y="30160"/>
                    <a:pt x="22797" y="29698"/>
                    <a:pt x="23752" y="29298"/>
                  </a:cubicBezTo>
                  <a:cubicBezTo>
                    <a:pt x="23968" y="29205"/>
                    <a:pt x="24214" y="29144"/>
                    <a:pt x="24461" y="29051"/>
                  </a:cubicBezTo>
                  <a:cubicBezTo>
                    <a:pt x="24892" y="28928"/>
                    <a:pt x="25323" y="28774"/>
                    <a:pt x="25786" y="28682"/>
                  </a:cubicBezTo>
                  <a:cubicBezTo>
                    <a:pt x="26278" y="28589"/>
                    <a:pt x="26771" y="28497"/>
                    <a:pt x="27295" y="28404"/>
                  </a:cubicBezTo>
                  <a:lnTo>
                    <a:pt x="27511" y="28404"/>
                  </a:lnTo>
                  <a:cubicBezTo>
                    <a:pt x="27757" y="28404"/>
                    <a:pt x="28034" y="28404"/>
                    <a:pt x="28281" y="28373"/>
                  </a:cubicBezTo>
                  <a:lnTo>
                    <a:pt x="28651" y="28373"/>
                  </a:lnTo>
                  <a:cubicBezTo>
                    <a:pt x="29051" y="28373"/>
                    <a:pt x="29452" y="28404"/>
                    <a:pt x="29821" y="28435"/>
                  </a:cubicBezTo>
                  <a:lnTo>
                    <a:pt x="29821" y="26063"/>
                  </a:lnTo>
                  <a:cubicBezTo>
                    <a:pt x="29652" y="26048"/>
                    <a:pt x="29482" y="26048"/>
                    <a:pt x="29313" y="26048"/>
                  </a:cubicBezTo>
                  <a:cubicBezTo>
                    <a:pt x="29144" y="26048"/>
                    <a:pt x="28974" y="26048"/>
                    <a:pt x="28805" y="26032"/>
                  </a:cubicBezTo>
                  <a:close/>
                  <a:moveTo>
                    <a:pt x="28866" y="29205"/>
                  </a:moveTo>
                  <a:cubicBezTo>
                    <a:pt x="28712" y="29205"/>
                    <a:pt x="28527" y="29205"/>
                    <a:pt x="28343" y="29236"/>
                  </a:cubicBezTo>
                  <a:lnTo>
                    <a:pt x="28096" y="29236"/>
                  </a:lnTo>
                  <a:cubicBezTo>
                    <a:pt x="27110" y="29267"/>
                    <a:pt x="26155" y="29483"/>
                    <a:pt x="25200" y="29760"/>
                  </a:cubicBezTo>
                  <a:cubicBezTo>
                    <a:pt x="24338" y="30006"/>
                    <a:pt x="23506" y="30407"/>
                    <a:pt x="22705" y="30807"/>
                  </a:cubicBezTo>
                  <a:cubicBezTo>
                    <a:pt x="22458" y="30900"/>
                    <a:pt x="22274" y="31054"/>
                    <a:pt x="22027" y="31208"/>
                  </a:cubicBezTo>
                  <a:cubicBezTo>
                    <a:pt x="21103" y="31701"/>
                    <a:pt x="20302" y="32378"/>
                    <a:pt x="19501" y="33056"/>
                  </a:cubicBezTo>
                  <a:cubicBezTo>
                    <a:pt x="19224" y="33272"/>
                    <a:pt x="19008" y="33549"/>
                    <a:pt x="18762" y="33796"/>
                  </a:cubicBezTo>
                  <a:cubicBezTo>
                    <a:pt x="17930" y="34535"/>
                    <a:pt x="17283" y="35428"/>
                    <a:pt x="16605" y="36291"/>
                  </a:cubicBezTo>
                  <a:cubicBezTo>
                    <a:pt x="16420" y="36507"/>
                    <a:pt x="16266" y="36753"/>
                    <a:pt x="16112" y="36969"/>
                  </a:cubicBezTo>
                  <a:cubicBezTo>
                    <a:pt x="15527" y="37831"/>
                    <a:pt x="15034" y="38725"/>
                    <a:pt x="14541" y="39649"/>
                  </a:cubicBezTo>
                  <a:cubicBezTo>
                    <a:pt x="14017" y="40635"/>
                    <a:pt x="13586" y="41682"/>
                    <a:pt x="13185" y="42699"/>
                  </a:cubicBezTo>
                  <a:cubicBezTo>
                    <a:pt x="12754" y="43931"/>
                    <a:pt x="12354" y="45163"/>
                    <a:pt x="12076" y="46426"/>
                  </a:cubicBezTo>
                  <a:cubicBezTo>
                    <a:pt x="12046" y="46642"/>
                    <a:pt x="11984" y="46889"/>
                    <a:pt x="11922" y="47104"/>
                  </a:cubicBezTo>
                  <a:cubicBezTo>
                    <a:pt x="11738" y="47844"/>
                    <a:pt x="11676" y="48645"/>
                    <a:pt x="11553" y="49415"/>
                  </a:cubicBezTo>
                  <a:cubicBezTo>
                    <a:pt x="11522" y="49538"/>
                    <a:pt x="11522" y="49692"/>
                    <a:pt x="11491" y="49815"/>
                  </a:cubicBezTo>
                  <a:lnTo>
                    <a:pt x="11768" y="49815"/>
                  </a:lnTo>
                  <a:cubicBezTo>
                    <a:pt x="11799" y="49538"/>
                    <a:pt x="11830" y="49261"/>
                    <a:pt x="11892" y="48953"/>
                  </a:cubicBezTo>
                  <a:cubicBezTo>
                    <a:pt x="11892" y="48829"/>
                    <a:pt x="11922" y="48706"/>
                    <a:pt x="11953" y="48583"/>
                  </a:cubicBezTo>
                  <a:cubicBezTo>
                    <a:pt x="12076" y="47412"/>
                    <a:pt x="12354" y="46272"/>
                    <a:pt x="12662" y="45163"/>
                  </a:cubicBezTo>
                  <a:cubicBezTo>
                    <a:pt x="13031" y="43869"/>
                    <a:pt x="13463" y="42606"/>
                    <a:pt x="14017" y="41374"/>
                  </a:cubicBezTo>
                  <a:cubicBezTo>
                    <a:pt x="14449" y="40357"/>
                    <a:pt x="14941" y="39372"/>
                    <a:pt x="15496" y="38417"/>
                  </a:cubicBezTo>
                  <a:cubicBezTo>
                    <a:pt x="16112" y="37431"/>
                    <a:pt x="16759" y="36476"/>
                    <a:pt x="17498" y="35582"/>
                  </a:cubicBezTo>
                  <a:cubicBezTo>
                    <a:pt x="18084" y="34843"/>
                    <a:pt x="18731" y="34134"/>
                    <a:pt x="19439" y="33518"/>
                  </a:cubicBezTo>
                  <a:cubicBezTo>
                    <a:pt x="20055" y="32933"/>
                    <a:pt x="20672" y="32409"/>
                    <a:pt x="21380" y="31978"/>
                  </a:cubicBezTo>
                  <a:cubicBezTo>
                    <a:pt x="21503" y="31916"/>
                    <a:pt x="21596" y="31855"/>
                    <a:pt x="21688" y="31793"/>
                  </a:cubicBezTo>
                  <a:cubicBezTo>
                    <a:pt x="22335" y="31331"/>
                    <a:pt x="23013" y="30961"/>
                    <a:pt x="23752" y="30653"/>
                  </a:cubicBezTo>
                  <a:cubicBezTo>
                    <a:pt x="24214" y="30438"/>
                    <a:pt x="24738" y="30284"/>
                    <a:pt x="25262" y="30160"/>
                  </a:cubicBezTo>
                  <a:cubicBezTo>
                    <a:pt x="25508" y="30129"/>
                    <a:pt x="25724" y="30068"/>
                    <a:pt x="25940" y="30037"/>
                  </a:cubicBezTo>
                  <a:cubicBezTo>
                    <a:pt x="26648" y="29914"/>
                    <a:pt x="27357" y="29852"/>
                    <a:pt x="28065" y="29852"/>
                  </a:cubicBezTo>
                  <a:cubicBezTo>
                    <a:pt x="28343" y="29852"/>
                    <a:pt x="28651" y="29883"/>
                    <a:pt x="28928" y="29883"/>
                  </a:cubicBezTo>
                  <a:cubicBezTo>
                    <a:pt x="29236" y="29914"/>
                    <a:pt x="29544" y="29945"/>
                    <a:pt x="29821" y="30006"/>
                  </a:cubicBezTo>
                  <a:lnTo>
                    <a:pt x="29821" y="29267"/>
                  </a:lnTo>
                  <a:cubicBezTo>
                    <a:pt x="29729" y="29236"/>
                    <a:pt x="29636" y="29236"/>
                    <a:pt x="29575" y="29236"/>
                  </a:cubicBezTo>
                  <a:cubicBezTo>
                    <a:pt x="29328" y="29205"/>
                    <a:pt x="29113" y="29205"/>
                    <a:pt x="28866" y="29205"/>
                  </a:cubicBezTo>
                  <a:close/>
                  <a:moveTo>
                    <a:pt x="29205" y="35459"/>
                  </a:moveTo>
                  <a:cubicBezTo>
                    <a:pt x="28897" y="35459"/>
                    <a:pt x="28558" y="35490"/>
                    <a:pt x="28219" y="35521"/>
                  </a:cubicBezTo>
                  <a:cubicBezTo>
                    <a:pt x="28096" y="35552"/>
                    <a:pt x="28004" y="35552"/>
                    <a:pt x="27880" y="35552"/>
                  </a:cubicBezTo>
                  <a:cubicBezTo>
                    <a:pt x="27788" y="35613"/>
                    <a:pt x="27726" y="35644"/>
                    <a:pt x="27634" y="35644"/>
                  </a:cubicBezTo>
                  <a:lnTo>
                    <a:pt x="27572" y="35644"/>
                  </a:lnTo>
                  <a:cubicBezTo>
                    <a:pt x="26925" y="35798"/>
                    <a:pt x="26278" y="35983"/>
                    <a:pt x="25662" y="36260"/>
                  </a:cubicBezTo>
                  <a:cubicBezTo>
                    <a:pt x="25139" y="36507"/>
                    <a:pt x="24615" y="36784"/>
                    <a:pt x="24122" y="37123"/>
                  </a:cubicBezTo>
                  <a:cubicBezTo>
                    <a:pt x="23475" y="37585"/>
                    <a:pt x="22859" y="38109"/>
                    <a:pt x="22304" y="38663"/>
                  </a:cubicBezTo>
                  <a:cubicBezTo>
                    <a:pt x="21904" y="39033"/>
                    <a:pt x="21503" y="39464"/>
                    <a:pt x="21164" y="39895"/>
                  </a:cubicBezTo>
                  <a:cubicBezTo>
                    <a:pt x="20702" y="40511"/>
                    <a:pt x="20240" y="41128"/>
                    <a:pt x="19840" y="41805"/>
                  </a:cubicBezTo>
                  <a:cubicBezTo>
                    <a:pt x="19285" y="42760"/>
                    <a:pt x="18792" y="43746"/>
                    <a:pt x="18392" y="44794"/>
                  </a:cubicBezTo>
                  <a:cubicBezTo>
                    <a:pt x="17961" y="45964"/>
                    <a:pt x="17622" y="47166"/>
                    <a:pt x="17406" y="48398"/>
                  </a:cubicBezTo>
                  <a:cubicBezTo>
                    <a:pt x="17314" y="48860"/>
                    <a:pt x="17221" y="49353"/>
                    <a:pt x="17160" y="49815"/>
                  </a:cubicBezTo>
                  <a:lnTo>
                    <a:pt x="17344" y="49815"/>
                  </a:lnTo>
                  <a:cubicBezTo>
                    <a:pt x="17344" y="49754"/>
                    <a:pt x="17375" y="49661"/>
                    <a:pt x="17375" y="49569"/>
                  </a:cubicBezTo>
                  <a:cubicBezTo>
                    <a:pt x="17437" y="48860"/>
                    <a:pt x="17591" y="48182"/>
                    <a:pt x="17745" y="47505"/>
                  </a:cubicBezTo>
                  <a:cubicBezTo>
                    <a:pt x="17930" y="46611"/>
                    <a:pt x="18207" y="45718"/>
                    <a:pt x="18546" y="44855"/>
                  </a:cubicBezTo>
                  <a:cubicBezTo>
                    <a:pt x="18823" y="44054"/>
                    <a:pt x="19193" y="43253"/>
                    <a:pt x="19593" y="42514"/>
                  </a:cubicBezTo>
                  <a:cubicBezTo>
                    <a:pt x="19932" y="41898"/>
                    <a:pt x="20302" y="41282"/>
                    <a:pt x="20702" y="40727"/>
                  </a:cubicBezTo>
                  <a:cubicBezTo>
                    <a:pt x="21164" y="40080"/>
                    <a:pt x="21657" y="39464"/>
                    <a:pt x="22212" y="38879"/>
                  </a:cubicBezTo>
                  <a:cubicBezTo>
                    <a:pt x="22643" y="38447"/>
                    <a:pt x="23105" y="38047"/>
                    <a:pt x="23567" y="37677"/>
                  </a:cubicBezTo>
                  <a:cubicBezTo>
                    <a:pt x="24091" y="37308"/>
                    <a:pt x="24615" y="36969"/>
                    <a:pt x="25169" y="36661"/>
                  </a:cubicBezTo>
                  <a:cubicBezTo>
                    <a:pt x="25570" y="36445"/>
                    <a:pt x="26032" y="36229"/>
                    <a:pt x="26494" y="36075"/>
                  </a:cubicBezTo>
                  <a:cubicBezTo>
                    <a:pt x="27388" y="35829"/>
                    <a:pt x="28281" y="35613"/>
                    <a:pt x="29205" y="35613"/>
                  </a:cubicBezTo>
                  <a:lnTo>
                    <a:pt x="29298" y="35613"/>
                  </a:lnTo>
                  <a:cubicBezTo>
                    <a:pt x="29452" y="35613"/>
                    <a:pt x="29636" y="35613"/>
                    <a:pt x="29821" y="35644"/>
                  </a:cubicBezTo>
                  <a:lnTo>
                    <a:pt x="29821" y="35490"/>
                  </a:lnTo>
                  <a:cubicBezTo>
                    <a:pt x="29636" y="35459"/>
                    <a:pt x="29421" y="35459"/>
                    <a:pt x="29205" y="35459"/>
                  </a:cubicBezTo>
                  <a:close/>
                  <a:moveTo>
                    <a:pt x="29821" y="37400"/>
                  </a:moveTo>
                  <a:cubicBezTo>
                    <a:pt x="29729" y="37400"/>
                    <a:pt x="29667" y="37431"/>
                    <a:pt x="29575" y="37462"/>
                  </a:cubicBezTo>
                  <a:cubicBezTo>
                    <a:pt x="29144" y="37646"/>
                    <a:pt x="28712" y="37831"/>
                    <a:pt x="28250" y="38016"/>
                  </a:cubicBezTo>
                  <a:cubicBezTo>
                    <a:pt x="28158" y="38047"/>
                    <a:pt x="28034" y="38109"/>
                    <a:pt x="27911" y="38170"/>
                  </a:cubicBezTo>
                  <a:lnTo>
                    <a:pt x="27850" y="38232"/>
                  </a:lnTo>
                  <a:cubicBezTo>
                    <a:pt x="26309" y="39279"/>
                    <a:pt x="26309" y="39279"/>
                    <a:pt x="24954" y="40666"/>
                  </a:cubicBezTo>
                  <a:cubicBezTo>
                    <a:pt x="24892" y="40758"/>
                    <a:pt x="24831" y="40820"/>
                    <a:pt x="24769" y="40912"/>
                  </a:cubicBezTo>
                  <a:cubicBezTo>
                    <a:pt x="24707" y="41004"/>
                    <a:pt x="24646" y="41066"/>
                    <a:pt x="24584" y="41158"/>
                  </a:cubicBezTo>
                  <a:cubicBezTo>
                    <a:pt x="23352" y="42945"/>
                    <a:pt x="23321" y="42976"/>
                    <a:pt x="22428" y="44948"/>
                  </a:cubicBezTo>
                  <a:cubicBezTo>
                    <a:pt x="22366" y="45071"/>
                    <a:pt x="22304" y="45225"/>
                    <a:pt x="22274" y="45348"/>
                  </a:cubicBezTo>
                  <a:cubicBezTo>
                    <a:pt x="22058" y="46026"/>
                    <a:pt x="21873" y="46704"/>
                    <a:pt x="21627" y="47412"/>
                  </a:cubicBezTo>
                  <a:cubicBezTo>
                    <a:pt x="21534" y="47751"/>
                    <a:pt x="21473" y="48121"/>
                    <a:pt x="21411" y="48491"/>
                  </a:cubicBezTo>
                  <a:cubicBezTo>
                    <a:pt x="21349" y="48922"/>
                    <a:pt x="21257" y="49384"/>
                    <a:pt x="21195" y="49815"/>
                  </a:cubicBezTo>
                  <a:lnTo>
                    <a:pt x="21596" y="49815"/>
                  </a:lnTo>
                  <a:cubicBezTo>
                    <a:pt x="21627" y="49754"/>
                    <a:pt x="21627" y="49692"/>
                    <a:pt x="21657" y="49600"/>
                  </a:cubicBezTo>
                  <a:cubicBezTo>
                    <a:pt x="21750" y="49045"/>
                    <a:pt x="21842" y="48460"/>
                    <a:pt x="21935" y="47905"/>
                  </a:cubicBezTo>
                  <a:cubicBezTo>
                    <a:pt x="21965" y="47751"/>
                    <a:pt x="21996" y="47628"/>
                    <a:pt x="22027" y="47474"/>
                  </a:cubicBezTo>
                  <a:cubicBezTo>
                    <a:pt x="22243" y="46765"/>
                    <a:pt x="22458" y="46057"/>
                    <a:pt x="22705" y="45317"/>
                  </a:cubicBezTo>
                  <a:cubicBezTo>
                    <a:pt x="22736" y="45163"/>
                    <a:pt x="22797" y="44979"/>
                    <a:pt x="22890" y="44824"/>
                  </a:cubicBezTo>
                  <a:cubicBezTo>
                    <a:pt x="23198" y="44208"/>
                    <a:pt x="23475" y="43592"/>
                    <a:pt x="23783" y="42945"/>
                  </a:cubicBezTo>
                  <a:cubicBezTo>
                    <a:pt x="23876" y="42791"/>
                    <a:pt x="23968" y="42637"/>
                    <a:pt x="24060" y="42483"/>
                  </a:cubicBezTo>
                  <a:cubicBezTo>
                    <a:pt x="24430" y="41990"/>
                    <a:pt x="24769" y="41467"/>
                    <a:pt x="25139" y="40943"/>
                  </a:cubicBezTo>
                  <a:cubicBezTo>
                    <a:pt x="25231" y="40820"/>
                    <a:pt x="25323" y="40696"/>
                    <a:pt x="25447" y="40604"/>
                  </a:cubicBezTo>
                  <a:lnTo>
                    <a:pt x="25539" y="40481"/>
                  </a:lnTo>
                  <a:cubicBezTo>
                    <a:pt x="25940" y="40080"/>
                    <a:pt x="26309" y="39680"/>
                    <a:pt x="26710" y="39310"/>
                  </a:cubicBezTo>
                  <a:cubicBezTo>
                    <a:pt x="27141" y="38971"/>
                    <a:pt x="27634" y="38694"/>
                    <a:pt x="28096" y="38355"/>
                  </a:cubicBezTo>
                  <a:cubicBezTo>
                    <a:pt x="28188" y="38324"/>
                    <a:pt x="28250" y="38263"/>
                    <a:pt x="28343" y="38232"/>
                  </a:cubicBezTo>
                  <a:cubicBezTo>
                    <a:pt x="28835" y="38016"/>
                    <a:pt x="29328" y="37800"/>
                    <a:pt x="29821" y="37616"/>
                  </a:cubicBezTo>
                  <a:lnTo>
                    <a:pt x="29821" y="37400"/>
                  </a:lnTo>
                  <a:close/>
                  <a:moveTo>
                    <a:pt x="29821" y="41898"/>
                  </a:moveTo>
                  <a:cubicBezTo>
                    <a:pt x="29390" y="42144"/>
                    <a:pt x="28959" y="42452"/>
                    <a:pt x="28589" y="42853"/>
                  </a:cubicBezTo>
                  <a:cubicBezTo>
                    <a:pt x="28034" y="43407"/>
                    <a:pt x="27511" y="43993"/>
                    <a:pt x="27049" y="44640"/>
                  </a:cubicBezTo>
                  <a:cubicBezTo>
                    <a:pt x="26679" y="45133"/>
                    <a:pt x="26402" y="45656"/>
                    <a:pt x="26155" y="46211"/>
                  </a:cubicBezTo>
                  <a:cubicBezTo>
                    <a:pt x="26094" y="46396"/>
                    <a:pt x="26001" y="46581"/>
                    <a:pt x="25940" y="46796"/>
                  </a:cubicBezTo>
                  <a:cubicBezTo>
                    <a:pt x="25878" y="46919"/>
                    <a:pt x="25909" y="46919"/>
                    <a:pt x="26032" y="47012"/>
                  </a:cubicBezTo>
                  <a:cubicBezTo>
                    <a:pt x="26463" y="47258"/>
                    <a:pt x="26895" y="47536"/>
                    <a:pt x="27326" y="47782"/>
                  </a:cubicBezTo>
                  <a:cubicBezTo>
                    <a:pt x="27418" y="47844"/>
                    <a:pt x="27511" y="47874"/>
                    <a:pt x="27572" y="47967"/>
                  </a:cubicBezTo>
                  <a:cubicBezTo>
                    <a:pt x="26802" y="48306"/>
                    <a:pt x="26494" y="49107"/>
                    <a:pt x="26710" y="49815"/>
                  </a:cubicBezTo>
                  <a:lnTo>
                    <a:pt x="26987" y="49815"/>
                  </a:lnTo>
                  <a:cubicBezTo>
                    <a:pt x="26833" y="49353"/>
                    <a:pt x="26925" y="48922"/>
                    <a:pt x="27203" y="48491"/>
                  </a:cubicBezTo>
                  <a:cubicBezTo>
                    <a:pt x="27326" y="48275"/>
                    <a:pt x="27572" y="48182"/>
                    <a:pt x="27819" y="48182"/>
                  </a:cubicBezTo>
                  <a:cubicBezTo>
                    <a:pt x="27880" y="48182"/>
                    <a:pt x="27973" y="48182"/>
                    <a:pt x="28034" y="48213"/>
                  </a:cubicBezTo>
                  <a:cubicBezTo>
                    <a:pt x="28096" y="48213"/>
                    <a:pt x="28158" y="48275"/>
                    <a:pt x="28219" y="48275"/>
                  </a:cubicBezTo>
                  <a:lnTo>
                    <a:pt x="28250" y="48275"/>
                  </a:lnTo>
                  <a:cubicBezTo>
                    <a:pt x="28250" y="48244"/>
                    <a:pt x="28250" y="48244"/>
                    <a:pt x="28250" y="48244"/>
                  </a:cubicBezTo>
                  <a:lnTo>
                    <a:pt x="28281" y="48244"/>
                  </a:lnTo>
                  <a:lnTo>
                    <a:pt x="28281" y="48213"/>
                  </a:lnTo>
                  <a:cubicBezTo>
                    <a:pt x="28250" y="48152"/>
                    <a:pt x="28188" y="48121"/>
                    <a:pt x="28127" y="48090"/>
                  </a:cubicBezTo>
                  <a:cubicBezTo>
                    <a:pt x="27449" y="47751"/>
                    <a:pt x="26833" y="47320"/>
                    <a:pt x="26186" y="46950"/>
                  </a:cubicBezTo>
                  <a:cubicBezTo>
                    <a:pt x="26124" y="46889"/>
                    <a:pt x="26094" y="46858"/>
                    <a:pt x="26124" y="46765"/>
                  </a:cubicBezTo>
                  <a:cubicBezTo>
                    <a:pt x="26525" y="45687"/>
                    <a:pt x="27110" y="44763"/>
                    <a:pt x="27850" y="43900"/>
                  </a:cubicBezTo>
                  <a:cubicBezTo>
                    <a:pt x="28127" y="43592"/>
                    <a:pt x="28435" y="43284"/>
                    <a:pt x="28805" y="43038"/>
                  </a:cubicBezTo>
                  <a:cubicBezTo>
                    <a:pt x="29020" y="42853"/>
                    <a:pt x="29267" y="42791"/>
                    <a:pt x="29513" y="42637"/>
                  </a:cubicBezTo>
                  <a:cubicBezTo>
                    <a:pt x="29606" y="42606"/>
                    <a:pt x="29729" y="42545"/>
                    <a:pt x="29821" y="42514"/>
                  </a:cubicBezTo>
                  <a:lnTo>
                    <a:pt x="29821" y="41898"/>
                  </a:lnTo>
                  <a:close/>
                  <a:moveTo>
                    <a:pt x="28312" y="48213"/>
                  </a:moveTo>
                  <a:lnTo>
                    <a:pt x="28281" y="48244"/>
                  </a:lnTo>
                  <a:lnTo>
                    <a:pt x="28250" y="48275"/>
                  </a:lnTo>
                  <a:cubicBezTo>
                    <a:pt x="28250" y="48367"/>
                    <a:pt x="28343" y="48429"/>
                    <a:pt x="28404" y="48491"/>
                  </a:cubicBezTo>
                  <a:cubicBezTo>
                    <a:pt x="28558" y="48768"/>
                    <a:pt x="28620" y="49076"/>
                    <a:pt x="28558" y="49384"/>
                  </a:cubicBezTo>
                  <a:cubicBezTo>
                    <a:pt x="28558" y="49415"/>
                    <a:pt x="28558" y="49476"/>
                    <a:pt x="28497" y="49476"/>
                  </a:cubicBezTo>
                  <a:cubicBezTo>
                    <a:pt x="28312" y="49507"/>
                    <a:pt x="28312" y="49692"/>
                    <a:pt x="28250" y="49815"/>
                  </a:cubicBezTo>
                  <a:lnTo>
                    <a:pt x="28651" y="49815"/>
                  </a:lnTo>
                  <a:cubicBezTo>
                    <a:pt x="28681" y="49723"/>
                    <a:pt x="28712" y="49600"/>
                    <a:pt x="28712" y="49476"/>
                  </a:cubicBezTo>
                  <a:cubicBezTo>
                    <a:pt x="28743" y="49292"/>
                    <a:pt x="28743" y="49107"/>
                    <a:pt x="28712" y="48922"/>
                  </a:cubicBezTo>
                  <a:cubicBezTo>
                    <a:pt x="28743" y="48891"/>
                    <a:pt x="28774" y="48891"/>
                    <a:pt x="28805" y="48891"/>
                  </a:cubicBezTo>
                  <a:cubicBezTo>
                    <a:pt x="28835" y="48891"/>
                    <a:pt x="28866" y="48891"/>
                    <a:pt x="28897" y="48922"/>
                  </a:cubicBezTo>
                  <a:cubicBezTo>
                    <a:pt x="29205" y="49045"/>
                    <a:pt x="29513" y="49168"/>
                    <a:pt x="29821" y="49261"/>
                  </a:cubicBezTo>
                  <a:lnTo>
                    <a:pt x="29821" y="49107"/>
                  </a:lnTo>
                  <a:cubicBezTo>
                    <a:pt x="29513" y="49014"/>
                    <a:pt x="29205" y="48891"/>
                    <a:pt x="28897" y="48768"/>
                  </a:cubicBezTo>
                  <a:cubicBezTo>
                    <a:pt x="28743" y="48675"/>
                    <a:pt x="28589" y="48614"/>
                    <a:pt x="28527" y="48429"/>
                  </a:cubicBezTo>
                  <a:cubicBezTo>
                    <a:pt x="28466" y="48367"/>
                    <a:pt x="28373" y="48306"/>
                    <a:pt x="28312" y="48213"/>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25"/>
            <p:cNvSpPr/>
            <p:nvPr/>
          </p:nvSpPr>
          <p:spPr>
            <a:xfrm>
              <a:off x="668050" y="3566825"/>
              <a:ext cx="25" cy="800"/>
            </a:xfrm>
            <a:custGeom>
              <a:rect b="b" l="l" r="r" t="t"/>
              <a:pathLst>
                <a:path extrusionOk="0" h="32" w="1">
                  <a:moveTo>
                    <a:pt x="1" y="31"/>
                  </a:moveTo>
                  <a:cubicBezTo>
                    <a:pt x="1" y="31"/>
                    <a:pt x="1" y="31"/>
                    <a:pt x="1" y="31"/>
                  </a:cubicBezTo>
                  <a:cubicBezTo>
                    <a:pt x="1" y="31"/>
                    <a:pt x="1" y="31"/>
                    <a:pt x="1" y="31"/>
                  </a:cubicBezTo>
                  <a:close/>
                  <a:moveTo>
                    <a:pt x="1" y="31"/>
                  </a:moveTo>
                  <a:cubicBezTo>
                    <a:pt x="1" y="31"/>
                    <a:pt x="1" y="31"/>
                    <a:pt x="1" y="31"/>
                  </a:cubicBezTo>
                  <a:cubicBezTo>
                    <a:pt x="1" y="31"/>
                    <a:pt x="1" y="31"/>
                    <a:pt x="1" y="31"/>
                  </a:cubicBezTo>
                  <a:cubicBezTo>
                    <a:pt x="1" y="31"/>
                    <a:pt x="1" y="31"/>
                    <a:pt x="1" y="31"/>
                  </a:cubicBezTo>
                  <a:close/>
                  <a:moveTo>
                    <a:pt x="1" y="31"/>
                  </a:moveTo>
                  <a:cubicBezTo>
                    <a:pt x="1" y="31"/>
                    <a:pt x="1" y="0"/>
                    <a:pt x="1" y="0"/>
                  </a:cubicBezTo>
                  <a:cubicBezTo>
                    <a:pt x="1" y="0"/>
                    <a:pt x="1" y="0"/>
                    <a:pt x="1" y="0"/>
                  </a:cubicBezTo>
                  <a:cubicBezTo>
                    <a:pt x="1" y="0"/>
                    <a:pt x="1" y="31"/>
                    <a:pt x="1" y="3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25"/>
            <p:cNvSpPr/>
            <p:nvPr/>
          </p:nvSpPr>
          <p:spPr>
            <a:xfrm>
              <a:off x="785900" y="2993050"/>
              <a:ext cx="49300" cy="60100"/>
            </a:xfrm>
            <a:custGeom>
              <a:rect b="b" l="l" r="r" t="t"/>
              <a:pathLst>
                <a:path extrusionOk="0" h="2404" w="1972">
                  <a:moveTo>
                    <a:pt x="370" y="555"/>
                  </a:moveTo>
                  <a:lnTo>
                    <a:pt x="432" y="585"/>
                  </a:lnTo>
                  <a:cubicBezTo>
                    <a:pt x="801" y="1109"/>
                    <a:pt x="1202" y="1602"/>
                    <a:pt x="1571" y="2126"/>
                  </a:cubicBezTo>
                  <a:lnTo>
                    <a:pt x="1571" y="2218"/>
                  </a:lnTo>
                  <a:lnTo>
                    <a:pt x="1510" y="2187"/>
                  </a:lnTo>
                  <a:lnTo>
                    <a:pt x="1417" y="2126"/>
                  </a:lnTo>
                  <a:cubicBezTo>
                    <a:pt x="1079" y="1664"/>
                    <a:pt x="740" y="1202"/>
                    <a:pt x="370" y="739"/>
                  </a:cubicBezTo>
                  <a:cubicBezTo>
                    <a:pt x="370" y="709"/>
                    <a:pt x="339" y="647"/>
                    <a:pt x="308" y="616"/>
                  </a:cubicBezTo>
                  <a:lnTo>
                    <a:pt x="339" y="585"/>
                  </a:lnTo>
                  <a:lnTo>
                    <a:pt x="370" y="555"/>
                  </a:lnTo>
                  <a:close/>
                  <a:moveTo>
                    <a:pt x="278" y="0"/>
                  </a:moveTo>
                  <a:cubicBezTo>
                    <a:pt x="154" y="31"/>
                    <a:pt x="93" y="92"/>
                    <a:pt x="62" y="185"/>
                  </a:cubicBezTo>
                  <a:cubicBezTo>
                    <a:pt x="31" y="277"/>
                    <a:pt x="31" y="370"/>
                    <a:pt x="0" y="524"/>
                  </a:cubicBezTo>
                  <a:cubicBezTo>
                    <a:pt x="0" y="555"/>
                    <a:pt x="31" y="647"/>
                    <a:pt x="93" y="709"/>
                  </a:cubicBezTo>
                  <a:cubicBezTo>
                    <a:pt x="493" y="1232"/>
                    <a:pt x="894" y="1756"/>
                    <a:pt x="1294" y="2280"/>
                  </a:cubicBezTo>
                  <a:cubicBezTo>
                    <a:pt x="1356" y="2372"/>
                    <a:pt x="1387" y="2403"/>
                    <a:pt x="1448" y="2403"/>
                  </a:cubicBezTo>
                  <a:cubicBezTo>
                    <a:pt x="1479" y="2403"/>
                    <a:pt x="1510" y="2403"/>
                    <a:pt x="1571" y="2372"/>
                  </a:cubicBezTo>
                  <a:cubicBezTo>
                    <a:pt x="1972" y="2218"/>
                    <a:pt x="1910" y="2187"/>
                    <a:pt x="1787" y="1787"/>
                  </a:cubicBezTo>
                  <a:cubicBezTo>
                    <a:pt x="1756" y="1725"/>
                    <a:pt x="1695" y="1633"/>
                    <a:pt x="1633" y="1571"/>
                  </a:cubicBezTo>
                  <a:cubicBezTo>
                    <a:pt x="1294" y="1140"/>
                    <a:pt x="955" y="678"/>
                    <a:pt x="616" y="247"/>
                  </a:cubicBezTo>
                  <a:cubicBezTo>
                    <a:pt x="586" y="185"/>
                    <a:pt x="555" y="123"/>
                    <a:pt x="493" y="92"/>
                  </a:cubicBezTo>
                  <a:cubicBezTo>
                    <a:pt x="462" y="31"/>
                    <a:pt x="401" y="0"/>
                    <a:pt x="33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25"/>
            <p:cNvSpPr/>
            <p:nvPr/>
          </p:nvSpPr>
          <p:spPr>
            <a:xfrm>
              <a:off x="872150" y="2872125"/>
              <a:ext cx="40075" cy="57775"/>
            </a:xfrm>
            <a:custGeom>
              <a:rect b="b" l="l" r="r" t="t"/>
              <a:pathLst>
                <a:path extrusionOk="0" h="2311" w="1603">
                  <a:moveTo>
                    <a:pt x="401" y="647"/>
                  </a:moveTo>
                  <a:cubicBezTo>
                    <a:pt x="463" y="709"/>
                    <a:pt x="494" y="771"/>
                    <a:pt x="494" y="832"/>
                  </a:cubicBezTo>
                  <a:cubicBezTo>
                    <a:pt x="648" y="986"/>
                    <a:pt x="740" y="1171"/>
                    <a:pt x="802" y="1387"/>
                  </a:cubicBezTo>
                  <a:cubicBezTo>
                    <a:pt x="956" y="1541"/>
                    <a:pt x="1048" y="1726"/>
                    <a:pt x="1110" y="1910"/>
                  </a:cubicBezTo>
                  <a:cubicBezTo>
                    <a:pt x="1171" y="1941"/>
                    <a:pt x="1202" y="2034"/>
                    <a:pt x="1233" y="2095"/>
                  </a:cubicBezTo>
                  <a:lnTo>
                    <a:pt x="1202" y="2157"/>
                  </a:lnTo>
                  <a:lnTo>
                    <a:pt x="1171" y="2126"/>
                  </a:lnTo>
                  <a:cubicBezTo>
                    <a:pt x="1110" y="2095"/>
                    <a:pt x="1079" y="2034"/>
                    <a:pt x="1079" y="1941"/>
                  </a:cubicBezTo>
                  <a:cubicBezTo>
                    <a:pt x="925" y="1787"/>
                    <a:pt x="832" y="1602"/>
                    <a:pt x="771" y="1417"/>
                  </a:cubicBezTo>
                  <a:cubicBezTo>
                    <a:pt x="617" y="1263"/>
                    <a:pt x="524" y="1079"/>
                    <a:pt x="463" y="863"/>
                  </a:cubicBezTo>
                  <a:cubicBezTo>
                    <a:pt x="370" y="832"/>
                    <a:pt x="370" y="771"/>
                    <a:pt x="340" y="709"/>
                  </a:cubicBezTo>
                  <a:lnTo>
                    <a:pt x="340" y="647"/>
                  </a:lnTo>
                  <a:close/>
                  <a:moveTo>
                    <a:pt x="370" y="0"/>
                  </a:moveTo>
                  <a:cubicBezTo>
                    <a:pt x="309" y="0"/>
                    <a:pt x="216" y="31"/>
                    <a:pt x="186" y="93"/>
                  </a:cubicBezTo>
                  <a:cubicBezTo>
                    <a:pt x="62" y="278"/>
                    <a:pt x="1" y="462"/>
                    <a:pt x="155" y="709"/>
                  </a:cubicBezTo>
                  <a:cubicBezTo>
                    <a:pt x="401" y="1140"/>
                    <a:pt x="648" y="1602"/>
                    <a:pt x="925" y="2064"/>
                  </a:cubicBezTo>
                  <a:cubicBezTo>
                    <a:pt x="956" y="2126"/>
                    <a:pt x="986" y="2157"/>
                    <a:pt x="1017" y="2218"/>
                  </a:cubicBezTo>
                  <a:cubicBezTo>
                    <a:pt x="1048" y="2280"/>
                    <a:pt x="1110" y="2311"/>
                    <a:pt x="1171" y="2311"/>
                  </a:cubicBezTo>
                  <a:lnTo>
                    <a:pt x="1264" y="2311"/>
                  </a:lnTo>
                  <a:cubicBezTo>
                    <a:pt x="1325" y="2280"/>
                    <a:pt x="1387" y="2280"/>
                    <a:pt x="1449" y="2249"/>
                  </a:cubicBezTo>
                  <a:cubicBezTo>
                    <a:pt x="1572" y="2218"/>
                    <a:pt x="1603" y="2157"/>
                    <a:pt x="1572" y="2034"/>
                  </a:cubicBezTo>
                  <a:cubicBezTo>
                    <a:pt x="1541" y="1910"/>
                    <a:pt x="1541" y="1787"/>
                    <a:pt x="1479" y="1664"/>
                  </a:cubicBezTo>
                  <a:cubicBezTo>
                    <a:pt x="1202" y="1171"/>
                    <a:pt x="925" y="678"/>
                    <a:pt x="648" y="185"/>
                  </a:cubicBezTo>
                  <a:lnTo>
                    <a:pt x="586" y="93"/>
                  </a:lnTo>
                  <a:cubicBezTo>
                    <a:pt x="524" y="31"/>
                    <a:pt x="463" y="0"/>
                    <a:pt x="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25"/>
            <p:cNvSpPr/>
            <p:nvPr/>
          </p:nvSpPr>
          <p:spPr>
            <a:xfrm>
              <a:off x="1139400" y="3597625"/>
              <a:ext cx="17750" cy="22375"/>
            </a:xfrm>
            <a:custGeom>
              <a:rect b="b" l="l" r="r" t="t"/>
              <a:pathLst>
                <a:path extrusionOk="0" h="895" w="710">
                  <a:moveTo>
                    <a:pt x="432" y="1"/>
                  </a:moveTo>
                  <a:cubicBezTo>
                    <a:pt x="340" y="1"/>
                    <a:pt x="247" y="31"/>
                    <a:pt x="186" y="93"/>
                  </a:cubicBezTo>
                  <a:cubicBezTo>
                    <a:pt x="32" y="216"/>
                    <a:pt x="1" y="370"/>
                    <a:pt x="1" y="586"/>
                  </a:cubicBezTo>
                  <a:cubicBezTo>
                    <a:pt x="1" y="617"/>
                    <a:pt x="1" y="678"/>
                    <a:pt x="32" y="740"/>
                  </a:cubicBezTo>
                  <a:lnTo>
                    <a:pt x="62" y="832"/>
                  </a:lnTo>
                  <a:cubicBezTo>
                    <a:pt x="124" y="863"/>
                    <a:pt x="186" y="894"/>
                    <a:pt x="247" y="894"/>
                  </a:cubicBezTo>
                  <a:cubicBezTo>
                    <a:pt x="340" y="894"/>
                    <a:pt x="432" y="863"/>
                    <a:pt x="494" y="802"/>
                  </a:cubicBezTo>
                  <a:cubicBezTo>
                    <a:pt x="617" y="709"/>
                    <a:pt x="648" y="586"/>
                    <a:pt x="678" y="463"/>
                  </a:cubicBezTo>
                  <a:cubicBezTo>
                    <a:pt x="709" y="309"/>
                    <a:pt x="555" y="185"/>
                    <a:pt x="555" y="31"/>
                  </a:cubicBezTo>
                  <a:lnTo>
                    <a:pt x="4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25"/>
            <p:cNvSpPr/>
            <p:nvPr/>
          </p:nvSpPr>
          <p:spPr>
            <a:xfrm>
              <a:off x="1124000" y="3498275"/>
              <a:ext cx="18500" cy="23125"/>
            </a:xfrm>
            <a:custGeom>
              <a:rect b="b" l="l" r="r" t="t"/>
              <a:pathLst>
                <a:path extrusionOk="0" h="925" w="740">
                  <a:moveTo>
                    <a:pt x="463" y="1"/>
                  </a:moveTo>
                  <a:cubicBezTo>
                    <a:pt x="463" y="1"/>
                    <a:pt x="432" y="1"/>
                    <a:pt x="432" y="31"/>
                  </a:cubicBezTo>
                  <a:cubicBezTo>
                    <a:pt x="155" y="93"/>
                    <a:pt x="1" y="401"/>
                    <a:pt x="31" y="678"/>
                  </a:cubicBezTo>
                  <a:cubicBezTo>
                    <a:pt x="62" y="802"/>
                    <a:pt x="216" y="925"/>
                    <a:pt x="370" y="925"/>
                  </a:cubicBezTo>
                  <a:cubicBezTo>
                    <a:pt x="401" y="925"/>
                    <a:pt x="463" y="894"/>
                    <a:pt x="493" y="863"/>
                  </a:cubicBezTo>
                  <a:cubicBezTo>
                    <a:pt x="648" y="771"/>
                    <a:pt x="740" y="647"/>
                    <a:pt x="740" y="493"/>
                  </a:cubicBezTo>
                  <a:cubicBezTo>
                    <a:pt x="740" y="401"/>
                    <a:pt x="617" y="124"/>
                    <a:pt x="555" y="62"/>
                  </a:cubicBezTo>
                  <a:cubicBezTo>
                    <a:pt x="524" y="31"/>
                    <a:pt x="493" y="1"/>
                    <a:pt x="4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25"/>
            <p:cNvSpPr/>
            <p:nvPr/>
          </p:nvSpPr>
          <p:spPr>
            <a:xfrm>
              <a:off x="1127850" y="3549875"/>
              <a:ext cx="18500" cy="22350"/>
            </a:xfrm>
            <a:custGeom>
              <a:rect b="b" l="l" r="r" t="t"/>
              <a:pathLst>
                <a:path extrusionOk="0" h="894" w="740">
                  <a:moveTo>
                    <a:pt x="432" y="1"/>
                  </a:moveTo>
                  <a:cubicBezTo>
                    <a:pt x="339" y="1"/>
                    <a:pt x="247" y="31"/>
                    <a:pt x="185" y="93"/>
                  </a:cubicBezTo>
                  <a:cubicBezTo>
                    <a:pt x="62" y="216"/>
                    <a:pt x="1" y="370"/>
                    <a:pt x="1" y="586"/>
                  </a:cubicBezTo>
                  <a:lnTo>
                    <a:pt x="1" y="617"/>
                  </a:lnTo>
                  <a:cubicBezTo>
                    <a:pt x="31" y="709"/>
                    <a:pt x="31" y="802"/>
                    <a:pt x="124" y="832"/>
                  </a:cubicBezTo>
                  <a:cubicBezTo>
                    <a:pt x="185" y="863"/>
                    <a:pt x="278" y="894"/>
                    <a:pt x="339" y="894"/>
                  </a:cubicBezTo>
                  <a:cubicBezTo>
                    <a:pt x="401" y="894"/>
                    <a:pt x="432" y="894"/>
                    <a:pt x="494" y="832"/>
                  </a:cubicBezTo>
                  <a:cubicBezTo>
                    <a:pt x="586" y="740"/>
                    <a:pt x="678" y="648"/>
                    <a:pt x="709" y="494"/>
                  </a:cubicBezTo>
                  <a:cubicBezTo>
                    <a:pt x="740" y="309"/>
                    <a:pt x="555" y="216"/>
                    <a:pt x="555" y="31"/>
                  </a:cubicBezTo>
                  <a:lnTo>
                    <a:pt x="4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25"/>
            <p:cNvSpPr/>
            <p:nvPr/>
          </p:nvSpPr>
          <p:spPr>
            <a:xfrm>
              <a:off x="1090875" y="3395850"/>
              <a:ext cx="18525" cy="23125"/>
            </a:xfrm>
            <a:custGeom>
              <a:rect b="b" l="l" r="r" t="t"/>
              <a:pathLst>
                <a:path extrusionOk="0" h="925" w="741">
                  <a:moveTo>
                    <a:pt x="463" y="0"/>
                  </a:moveTo>
                  <a:cubicBezTo>
                    <a:pt x="371" y="0"/>
                    <a:pt x="309" y="31"/>
                    <a:pt x="247" y="93"/>
                  </a:cubicBezTo>
                  <a:cubicBezTo>
                    <a:pt x="93" y="216"/>
                    <a:pt x="1" y="493"/>
                    <a:pt x="62" y="709"/>
                  </a:cubicBezTo>
                  <a:cubicBezTo>
                    <a:pt x="93" y="801"/>
                    <a:pt x="278" y="924"/>
                    <a:pt x="401" y="924"/>
                  </a:cubicBezTo>
                  <a:cubicBezTo>
                    <a:pt x="432" y="924"/>
                    <a:pt x="463" y="924"/>
                    <a:pt x="463" y="894"/>
                  </a:cubicBezTo>
                  <a:cubicBezTo>
                    <a:pt x="648" y="801"/>
                    <a:pt x="740" y="678"/>
                    <a:pt x="740" y="462"/>
                  </a:cubicBezTo>
                  <a:cubicBezTo>
                    <a:pt x="740" y="339"/>
                    <a:pt x="679" y="247"/>
                    <a:pt x="617" y="185"/>
                  </a:cubicBezTo>
                  <a:cubicBezTo>
                    <a:pt x="555" y="123"/>
                    <a:pt x="586" y="0"/>
                    <a:pt x="4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25"/>
            <p:cNvSpPr/>
            <p:nvPr/>
          </p:nvSpPr>
          <p:spPr>
            <a:xfrm>
              <a:off x="1127075" y="3445900"/>
              <a:ext cx="20050" cy="23125"/>
            </a:xfrm>
            <a:custGeom>
              <a:rect b="b" l="l" r="r" t="t"/>
              <a:pathLst>
                <a:path extrusionOk="0" h="925" w="802">
                  <a:moveTo>
                    <a:pt x="494" y="1"/>
                  </a:moveTo>
                  <a:lnTo>
                    <a:pt x="340" y="31"/>
                  </a:lnTo>
                  <a:cubicBezTo>
                    <a:pt x="124" y="155"/>
                    <a:pt x="1" y="463"/>
                    <a:pt x="62" y="709"/>
                  </a:cubicBezTo>
                  <a:cubicBezTo>
                    <a:pt x="93" y="802"/>
                    <a:pt x="278" y="925"/>
                    <a:pt x="401" y="925"/>
                  </a:cubicBezTo>
                  <a:cubicBezTo>
                    <a:pt x="432" y="925"/>
                    <a:pt x="432" y="894"/>
                    <a:pt x="463" y="894"/>
                  </a:cubicBezTo>
                  <a:cubicBezTo>
                    <a:pt x="648" y="832"/>
                    <a:pt x="802" y="555"/>
                    <a:pt x="709" y="340"/>
                  </a:cubicBezTo>
                  <a:cubicBezTo>
                    <a:pt x="679" y="247"/>
                    <a:pt x="586" y="155"/>
                    <a:pt x="555" y="31"/>
                  </a:cubicBezTo>
                  <a:lnTo>
                    <a:pt x="49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25"/>
            <p:cNvSpPr/>
            <p:nvPr/>
          </p:nvSpPr>
          <p:spPr>
            <a:xfrm>
              <a:off x="1137875" y="3396600"/>
              <a:ext cx="18500" cy="22375"/>
            </a:xfrm>
            <a:custGeom>
              <a:rect b="b" l="l" r="r" t="t"/>
              <a:pathLst>
                <a:path extrusionOk="0" h="895" w="740">
                  <a:moveTo>
                    <a:pt x="401" y="1"/>
                  </a:moveTo>
                  <a:cubicBezTo>
                    <a:pt x="308" y="32"/>
                    <a:pt x="216" y="63"/>
                    <a:pt x="154" y="155"/>
                  </a:cubicBezTo>
                  <a:cubicBezTo>
                    <a:pt x="0" y="309"/>
                    <a:pt x="0" y="463"/>
                    <a:pt x="0" y="648"/>
                  </a:cubicBezTo>
                  <a:cubicBezTo>
                    <a:pt x="31" y="771"/>
                    <a:pt x="185" y="894"/>
                    <a:pt x="339" y="894"/>
                  </a:cubicBezTo>
                  <a:lnTo>
                    <a:pt x="401" y="894"/>
                  </a:lnTo>
                  <a:cubicBezTo>
                    <a:pt x="616" y="802"/>
                    <a:pt x="739" y="525"/>
                    <a:pt x="678" y="340"/>
                  </a:cubicBezTo>
                  <a:cubicBezTo>
                    <a:pt x="616" y="247"/>
                    <a:pt x="555" y="155"/>
                    <a:pt x="493" y="63"/>
                  </a:cubicBezTo>
                  <a:lnTo>
                    <a:pt x="4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25"/>
            <p:cNvSpPr/>
            <p:nvPr/>
          </p:nvSpPr>
          <p:spPr>
            <a:xfrm>
              <a:off x="1103200" y="3345775"/>
              <a:ext cx="19275" cy="23125"/>
            </a:xfrm>
            <a:custGeom>
              <a:rect b="b" l="l" r="r" t="t"/>
              <a:pathLst>
                <a:path extrusionOk="0" h="925" w="771">
                  <a:moveTo>
                    <a:pt x="463" y="1"/>
                  </a:moveTo>
                  <a:cubicBezTo>
                    <a:pt x="432" y="1"/>
                    <a:pt x="432" y="32"/>
                    <a:pt x="401" y="32"/>
                  </a:cubicBezTo>
                  <a:cubicBezTo>
                    <a:pt x="155" y="155"/>
                    <a:pt x="1" y="463"/>
                    <a:pt x="93" y="709"/>
                  </a:cubicBezTo>
                  <a:cubicBezTo>
                    <a:pt x="124" y="802"/>
                    <a:pt x="340" y="925"/>
                    <a:pt x="432" y="925"/>
                  </a:cubicBezTo>
                  <a:cubicBezTo>
                    <a:pt x="463" y="925"/>
                    <a:pt x="463" y="925"/>
                    <a:pt x="494" y="894"/>
                  </a:cubicBezTo>
                  <a:cubicBezTo>
                    <a:pt x="648" y="833"/>
                    <a:pt x="740" y="709"/>
                    <a:pt x="771" y="555"/>
                  </a:cubicBezTo>
                  <a:cubicBezTo>
                    <a:pt x="771" y="432"/>
                    <a:pt x="771" y="340"/>
                    <a:pt x="709" y="278"/>
                  </a:cubicBezTo>
                  <a:cubicBezTo>
                    <a:pt x="679" y="216"/>
                    <a:pt x="617" y="155"/>
                    <a:pt x="586" y="93"/>
                  </a:cubicBezTo>
                  <a:cubicBezTo>
                    <a:pt x="555" y="32"/>
                    <a:pt x="524" y="1"/>
                    <a:pt x="4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25"/>
            <p:cNvSpPr/>
            <p:nvPr/>
          </p:nvSpPr>
          <p:spPr>
            <a:xfrm>
              <a:off x="1191775" y="3604550"/>
              <a:ext cx="16975" cy="22375"/>
            </a:xfrm>
            <a:custGeom>
              <a:rect b="b" l="l" r="r" t="t"/>
              <a:pathLst>
                <a:path extrusionOk="0" h="895" w="679">
                  <a:moveTo>
                    <a:pt x="370" y="1"/>
                  </a:moveTo>
                  <a:cubicBezTo>
                    <a:pt x="124" y="63"/>
                    <a:pt x="1" y="278"/>
                    <a:pt x="1" y="586"/>
                  </a:cubicBezTo>
                  <a:cubicBezTo>
                    <a:pt x="1" y="679"/>
                    <a:pt x="1" y="802"/>
                    <a:pt x="124" y="864"/>
                  </a:cubicBezTo>
                  <a:cubicBezTo>
                    <a:pt x="155" y="894"/>
                    <a:pt x="216" y="894"/>
                    <a:pt x="247" y="894"/>
                  </a:cubicBezTo>
                  <a:cubicBezTo>
                    <a:pt x="339" y="894"/>
                    <a:pt x="432" y="833"/>
                    <a:pt x="524" y="771"/>
                  </a:cubicBezTo>
                  <a:cubicBezTo>
                    <a:pt x="648" y="648"/>
                    <a:pt x="678" y="494"/>
                    <a:pt x="617" y="340"/>
                  </a:cubicBezTo>
                  <a:cubicBezTo>
                    <a:pt x="617" y="247"/>
                    <a:pt x="586" y="186"/>
                    <a:pt x="555" y="124"/>
                  </a:cubicBezTo>
                  <a:cubicBezTo>
                    <a:pt x="524" y="32"/>
                    <a:pt x="463" y="1"/>
                    <a:pt x="4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25"/>
            <p:cNvSpPr/>
            <p:nvPr/>
          </p:nvSpPr>
          <p:spPr>
            <a:xfrm>
              <a:off x="1177925" y="3561425"/>
              <a:ext cx="17725" cy="22375"/>
            </a:xfrm>
            <a:custGeom>
              <a:rect b="b" l="l" r="r" t="t"/>
              <a:pathLst>
                <a:path extrusionOk="0" h="895" w="709">
                  <a:moveTo>
                    <a:pt x="401" y="1"/>
                  </a:moveTo>
                  <a:cubicBezTo>
                    <a:pt x="339" y="1"/>
                    <a:pt x="247" y="32"/>
                    <a:pt x="185" y="93"/>
                  </a:cubicBezTo>
                  <a:cubicBezTo>
                    <a:pt x="62" y="216"/>
                    <a:pt x="31" y="340"/>
                    <a:pt x="0" y="586"/>
                  </a:cubicBezTo>
                  <a:cubicBezTo>
                    <a:pt x="0" y="586"/>
                    <a:pt x="31" y="586"/>
                    <a:pt x="31" y="617"/>
                  </a:cubicBezTo>
                  <a:cubicBezTo>
                    <a:pt x="31" y="709"/>
                    <a:pt x="31" y="802"/>
                    <a:pt x="123" y="833"/>
                  </a:cubicBezTo>
                  <a:cubicBezTo>
                    <a:pt x="185" y="863"/>
                    <a:pt x="247" y="894"/>
                    <a:pt x="308" y="894"/>
                  </a:cubicBezTo>
                  <a:cubicBezTo>
                    <a:pt x="370" y="894"/>
                    <a:pt x="431" y="863"/>
                    <a:pt x="493" y="802"/>
                  </a:cubicBezTo>
                  <a:cubicBezTo>
                    <a:pt x="647" y="678"/>
                    <a:pt x="709" y="463"/>
                    <a:pt x="647" y="278"/>
                  </a:cubicBezTo>
                  <a:cubicBezTo>
                    <a:pt x="616" y="216"/>
                    <a:pt x="555" y="155"/>
                    <a:pt x="555" y="62"/>
                  </a:cubicBezTo>
                  <a:cubicBezTo>
                    <a:pt x="555" y="1"/>
                    <a:pt x="493" y="1"/>
                    <a:pt x="4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25"/>
            <p:cNvSpPr/>
            <p:nvPr/>
          </p:nvSpPr>
          <p:spPr>
            <a:xfrm>
              <a:off x="1144800" y="3190975"/>
              <a:ext cx="18500" cy="21600"/>
            </a:xfrm>
            <a:custGeom>
              <a:rect b="b" l="l" r="r" t="t"/>
              <a:pathLst>
                <a:path extrusionOk="0" h="864" w="740">
                  <a:moveTo>
                    <a:pt x="401" y="0"/>
                  </a:moveTo>
                  <a:cubicBezTo>
                    <a:pt x="370" y="0"/>
                    <a:pt x="339" y="31"/>
                    <a:pt x="308" y="31"/>
                  </a:cubicBezTo>
                  <a:cubicBezTo>
                    <a:pt x="93" y="155"/>
                    <a:pt x="0" y="432"/>
                    <a:pt x="62" y="617"/>
                  </a:cubicBezTo>
                  <a:cubicBezTo>
                    <a:pt x="124" y="771"/>
                    <a:pt x="247" y="832"/>
                    <a:pt x="401" y="863"/>
                  </a:cubicBezTo>
                  <a:lnTo>
                    <a:pt x="462" y="863"/>
                  </a:lnTo>
                  <a:cubicBezTo>
                    <a:pt x="616" y="801"/>
                    <a:pt x="740" y="647"/>
                    <a:pt x="740" y="463"/>
                  </a:cubicBezTo>
                  <a:cubicBezTo>
                    <a:pt x="740" y="401"/>
                    <a:pt x="709" y="309"/>
                    <a:pt x="647" y="247"/>
                  </a:cubicBezTo>
                  <a:cubicBezTo>
                    <a:pt x="586" y="185"/>
                    <a:pt x="524" y="124"/>
                    <a:pt x="493" y="62"/>
                  </a:cubicBezTo>
                  <a:cubicBezTo>
                    <a:pt x="462" y="31"/>
                    <a:pt x="432" y="0"/>
                    <a:pt x="4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25"/>
            <p:cNvSpPr/>
            <p:nvPr/>
          </p:nvSpPr>
          <p:spPr>
            <a:xfrm>
              <a:off x="1150950" y="3260300"/>
              <a:ext cx="18525" cy="21575"/>
            </a:xfrm>
            <a:custGeom>
              <a:rect b="b" l="l" r="r" t="t"/>
              <a:pathLst>
                <a:path extrusionOk="0" h="863" w="741">
                  <a:moveTo>
                    <a:pt x="370" y="0"/>
                  </a:moveTo>
                  <a:cubicBezTo>
                    <a:pt x="278" y="0"/>
                    <a:pt x="186" y="62"/>
                    <a:pt x="124" y="123"/>
                  </a:cubicBezTo>
                  <a:cubicBezTo>
                    <a:pt x="62" y="216"/>
                    <a:pt x="1" y="339"/>
                    <a:pt x="32" y="493"/>
                  </a:cubicBezTo>
                  <a:cubicBezTo>
                    <a:pt x="1" y="647"/>
                    <a:pt x="62" y="770"/>
                    <a:pt x="247" y="832"/>
                  </a:cubicBezTo>
                  <a:cubicBezTo>
                    <a:pt x="278" y="863"/>
                    <a:pt x="309" y="863"/>
                    <a:pt x="370" y="863"/>
                  </a:cubicBezTo>
                  <a:cubicBezTo>
                    <a:pt x="401" y="863"/>
                    <a:pt x="463" y="832"/>
                    <a:pt x="525" y="801"/>
                  </a:cubicBezTo>
                  <a:cubicBezTo>
                    <a:pt x="740" y="616"/>
                    <a:pt x="740" y="401"/>
                    <a:pt x="525" y="154"/>
                  </a:cubicBezTo>
                  <a:cubicBezTo>
                    <a:pt x="494" y="93"/>
                    <a:pt x="463" y="0"/>
                    <a:pt x="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25"/>
            <p:cNvSpPr/>
            <p:nvPr/>
          </p:nvSpPr>
          <p:spPr>
            <a:xfrm>
              <a:off x="1125550" y="3301100"/>
              <a:ext cx="18500" cy="21600"/>
            </a:xfrm>
            <a:custGeom>
              <a:rect b="b" l="l" r="r" t="t"/>
              <a:pathLst>
                <a:path extrusionOk="0" h="864" w="740">
                  <a:moveTo>
                    <a:pt x="370" y="1"/>
                  </a:moveTo>
                  <a:cubicBezTo>
                    <a:pt x="339" y="1"/>
                    <a:pt x="308" y="1"/>
                    <a:pt x="277" y="32"/>
                  </a:cubicBezTo>
                  <a:cubicBezTo>
                    <a:pt x="62" y="124"/>
                    <a:pt x="31" y="309"/>
                    <a:pt x="0" y="494"/>
                  </a:cubicBezTo>
                  <a:cubicBezTo>
                    <a:pt x="31" y="586"/>
                    <a:pt x="31" y="679"/>
                    <a:pt x="93" y="771"/>
                  </a:cubicBezTo>
                  <a:cubicBezTo>
                    <a:pt x="154" y="833"/>
                    <a:pt x="247" y="864"/>
                    <a:pt x="308" y="864"/>
                  </a:cubicBezTo>
                  <a:cubicBezTo>
                    <a:pt x="401" y="864"/>
                    <a:pt x="524" y="833"/>
                    <a:pt x="586" y="740"/>
                  </a:cubicBezTo>
                  <a:cubicBezTo>
                    <a:pt x="709" y="586"/>
                    <a:pt x="740" y="401"/>
                    <a:pt x="616" y="217"/>
                  </a:cubicBezTo>
                  <a:cubicBezTo>
                    <a:pt x="586" y="155"/>
                    <a:pt x="524" y="124"/>
                    <a:pt x="493" y="63"/>
                  </a:cubicBezTo>
                  <a:cubicBezTo>
                    <a:pt x="462" y="32"/>
                    <a:pt x="401" y="1"/>
                    <a:pt x="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25"/>
            <p:cNvSpPr/>
            <p:nvPr/>
          </p:nvSpPr>
          <p:spPr>
            <a:xfrm>
              <a:off x="1233375" y="3678500"/>
              <a:ext cx="16950" cy="21575"/>
            </a:xfrm>
            <a:custGeom>
              <a:rect b="b" l="l" r="r" t="t"/>
              <a:pathLst>
                <a:path extrusionOk="0" h="863" w="678">
                  <a:moveTo>
                    <a:pt x="431" y="0"/>
                  </a:moveTo>
                  <a:cubicBezTo>
                    <a:pt x="370" y="0"/>
                    <a:pt x="277" y="31"/>
                    <a:pt x="216" y="93"/>
                  </a:cubicBezTo>
                  <a:cubicBezTo>
                    <a:pt x="62" y="278"/>
                    <a:pt x="0" y="493"/>
                    <a:pt x="62" y="740"/>
                  </a:cubicBezTo>
                  <a:cubicBezTo>
                    <a:pt x="93" y="832"/>
                    <a:pt x="154" y="863"/>
                    <a:pt x="247" y="863"/>
                  </a:cubicBezTo>
                  <a:lnTo>
                    <a:pt x="277" y="863"/>
                  </a:lnTo>
                  <a:cubicBezTo>
                    <a:pt x="524" y="863"/>
                    <a:pt x="678" y="647"/>
                    <a:pt x="678" y="401"/>
                  </a:cubicBezTo>
                  <a:cubicBezTo>
                    <a:pt x="678" y="278"/>
                    <a:pt x="647" y="185"/>
                    <a:pt x="616" y="62"/>
                  </a:cubicBezTo>
                  <a:cubicBezTo>
                    <a:pt x="585" y="0"/>
                    <a:pt x="524" y="0"/>
                    <a:pt x="4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25"/>
            <p:cNvSpPr/>
            <p:nvPr/>
          </p:nvSpPr>
          <p:spPr>
            <a:xfrm>
              <a:off x="1262625" y="3701600"/>
              <a:ext cx="16200" cy="22350"/>
            </a:xfrm>
            <a:custGeom>
              <a:rect b="b" l="l" r="r" t="t"/>
              <a:pathLst>
                <a:path extrusionOk="0" h="894" w="648">
                  <a:moveTo>
                    <a:pt x="401" y="1"/>
                  </a:moveTo>
                  <a:cubicBezTo>
                    <a:pt x="371" y="1"/>
                    <a:pt x="340" y="31"/>
                    <a:pt x="309" y="31"/>
                  </a:cubicBezTo>
                  <a:cubicBezTo>
                    <a:pt x="93" y="155"/>
                    <a:pt x="32" y="339"/>
                    <a:pt x="1" y="586"/>
                  </a:cubicBezTo>
                  <a:cubicBezTo>
                    <a:pt x="1" y="617"/>
                    <a:pt x="1" y="648"/>
                    <a:pt x="32" y="709"/>
                  </a:cubicBezTo>
                  <a:cubicBezTo>
                    <a:pt x="32" y="832"/>
                    <a:pt x="93" y="894"/>
                    <a:pt x="216" y="894"/>
                  </a:cubicBezTo>
                  <a:lnTo>
                    <a:pt x="278" y="894"/>
                  </a:lnTo>
                  <a:cubicBezTo>
                    <a:pt x="494" y="832"/>
                    <a:pt x="648" y="617"/>
                    <a:pt x="617" y="401"/>
                  </a:cubicBezTo>
                  <a:cubicBezTo>
                    <a:pt x="617" y="309"/>
                    <a:pt x="586" y="247"/>
                    <a:pt x="555" y="185"/>
                  </a:cubicBezTo>
                  <a:cubicBezTo>
                    <a:pt x="525" y="62"/>
                    <a:pt x="494" y="1"/>
                    <a:pt x="4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25"/>
            <p:cNvSpPr/>
            <p:nvPr/>
          </p:nvSpPr>
          <p:spPr>
            <a:xfrm>
              <a:off x="1211025" y="3644600"/>
              <a:ext cx="16200" cy="22375"/>
            </a:xfrm>
            <a:custGeom>
              <a:rect b="b" l="l" r="r" t="t"/>
              <a:pathLst>
                <a:path extrusionOk="0" h="895" w="648">
                  <a:moveTo>
                    <a:pt x="401" y="1"/>
                  </a:moveTo>
                  <a:cubicBezTo>
                    <a:pt x="370" y="1"/>
                    <a:pt x="340" y="1"/>
                    <a:pt x="278" y="32"/>
                  </a:cubicBezTo>
                  <a:cubicBezTo>
                    <a:pt x="93" y="155"/>
                    <a:pt x="1" y="309"/>
                    <a:pt x="1" y="555"/>
                  </a:cubicBezTo>
                  <a:cubicBezTo>
                    <a:pt x="1" y="586"/>
                    <a:pt x="1" y="648"/>
                    <a:pt x="1" y="679"/>
                  </a:cubicBezTo>
                  <a:cubicBezTo>
                    <a:pt x="32" y="833"/>
                    <a:pt x="93" y="894"/>
                    <a:pt x="247" y="894"/>
                  </a:cubicBezTo>
                  <a:lnTo>
                    <a:pt x="278" y="894"/>
                  </a:lnTo>
                  <a:cubicBezTo>
                    <a:pt x="432" y="894"/>
                    <a:pt x="617" y="709"/>
                    <a:pt x="648" y="525"/>
                  </a:cubicBezTo>
                  <a:cubicBezTo>
                    <a:pt x="648" y="371"/>
                    <a:pt x="586" y="278"/>
                    <a:pt x="555" y="155"/>
                  </a:cubicBezTo>
                  <a:cubicBezTo>
                    <a:pt x="524" y="62"/>
                    <a:pt x="463" y="1"/>
                    <a:pt x="4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25"/>
            <p:cNvSpPr/>
            <p:nvPr/>
          </p:nvSpPr>
          <p:spPr>
            <a:xfrm>
              <a:off x="1174825" y="3161700"/>
              <a:ext cx="19275" cy="20825"/>
            </a:xfrm>
            <a:custGeom>
              <a:rect b="b" l="l" r="r" t="t"/>
              <a:pathLst>
                <a:path extrusionOk="0" h="833" w="771">
                  <a:moveTo>
                    <a:pt x="371" y="1"/>
                  </a:moveTo>
                  <a:cubicBezTo>
                    <a:pt x="124" y="93"/>
                    <a:pt x="1" y="432"/>
                    <a:pt x="124" y="679"/>
                  </a:cubicBezTo>
                  <a:cubicBezTo>
                    <a:pt x="186" y="771"/>
                    <a:pt x="309" y="833"/>
                    <a:pt x="401" y="833"/>
                  </a:cubicBezTo>
                  <a:cubicBezTo>
                    <a:pt x="494" y="833"/>
                    <a:pt x="586" y="802"/>
                    <a:pt x="648" y="740"/>
                  </a:cubicBezTo>
                  <a:cubicBezTo>
                    <a:pt x="740" y="617"/>
                    <a:pt x="771" y="525"/>
                    <a:pt x="740" y="370"/>
                  </a:cubicBezTo>
                  <a:cubicBezTo>
                    <a:pt x="709" y="216"/>
                    <a:pt x="555" y="124"/>
                    <a:pt x="4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25"/>
            <p:cNvSpPr/>
            <p:nvPr/>
          </p:nvSpPr>
          <p:spPr>
            <a:xfrm>
              <a:off x="1178675" y="3227175"/>
              <a:ext cx="18525" cy="21600"/>
            </a:xfrm>
            <a:custGeom>
              <a:rect b="b" l="l" r="r" t="t"/>
              <a:pathLst>
                <a:path extrusionOk="0" h="864" w="741">
                  <a:moveTo>
                    <a:pt x="401" y="0"/>
                  </a:moveTo>
                  <a:cubicBezTo>
                    <a:pt x="247" y="31"/>
                    <a:pt x="155" y="124"/>
                    <a:pt x="93" y="247"/>
                  </a:cubicBezTo>
                  <a:cubicBezTo>
                    <a:pt x="32" y="401"/>
                    <a:pt x="1" y="555"/>
                    <a:pt x="62" y="678"/>
                  </a:cubicBezTo>
                  <a:cubicBezTo>
                    <a:pt x="93" y="771"/>
                    <a:pt x="278" y="863"/>
                    <a:pt x="371" y="863"/>
                  </a:cubicBezTo>
                  <a:lnTo>
                    <a:pt x="401" y="863"/>
                  </a:lnTo>
                  <a:cubicBezTo>
                    <a:pt x="709" y="709"/>
                    <a:pt x="740" y="401"/>
                    <a:pt x="617" y="247"/>
                  </a:cubicBezTo>
                  <a:cubicBezTo>
                    <a:pt x="525" y="154"/>
                    <a:pt x="463" y="93"/>
                    <a:pt x="4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25"/>
            <p:cNvSpPr/>
            <p:nvPr/>
          </p:nvSpPr>
          <p:spPr>
            <a:xfrm>
              <a:off x="1210250" y="3141675"/>
              <a:ext cx="16975" cy="21600"/>
            </a:xfrm>
            <a:custGeom>
              <a:rect b="b" l="l" r="r" t="t"/>
              <a:pathLst>
                <a:path extrusionOk="0" h="864" w="679">
                  <a:moveTo>
                    <a:pt x="340" y="1"/>
                  </a:moveTo>
                  <a:cubicBezTo>
                    <a:pt x="309" y="1"/>
                    <a:pt x="247" y="32"/>
                    <a:pt x="217" y="62"/>
                  </a:cubicBezTo>
                  <a:cubicBezTo>
                    <a:pt x="32" y="186"/>
                    <a:pt x="1" y="371"/>
                    <a:pt x="32" y="555"/>
                  </a:cubicBezTo>
                  <a:cubicBezTo>
                    <a:pt x="63" y="679"/>
                    <a:pt x="155" y="802"/>
                    <a:pt x="309" y="833"/>
                  </a:cubicBezTo>
                  <a:cubicBezTo>
                    <a:pt x="340" y="833"/>
                    <a:pt x="340" y="863"/>
                    <a:pt x="371" y="863"/>
                  </a:cubicBezTo>
                  <a:cubicBezTo>
                    <a:pt x="432" y="863"/>
                    <a:pt x="494" y="771"/>
                    <a:pt x="555" y="709"/>
                  </a:cubicBezTo>
                  <a:cubicBezTo>
                    <a:pt x="648" y="648"/>
                    <a:pt x="648" y="555"/>
                    <a:pt x="648" y="463"/>
                  </a:cubicBezTo>
                  <a:cubicBezTo>
                    <a:pt x="679" y="278"/>
                    <a:pt x="525" y="186"/>
                    <a:pt x="432" y="62"/>
                  </a:cubicBezTo>
                  <a:cubicBezTo>
                    <a:pt x="401" y="32"/>
                    <a:pt x="371" y="1"/>
                    <a:pt x="3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25"/>
            <p:cNvSpPr/>
            <p:nvPr/>
          </p:nvSpPr>
          <p:spPr>
            <a:xfrm>
              <a:off x="1290350" y="3650000"/>
              <a:ext cx="16200" cy="20825"/>
            </a:xfrm>
            <a:custGeom>
              <a:rect b="b" l="l" r="r" t="t"/>
              <a:pathLst>
                <a:path extrusionOk="0" h="833" w="648">
                  <a:moveTo>
                    <a:pt x="401" y="1"/>
                  </a:moveTo>
                  <a:cubicBezTo>
                    <a:pt x="309" y="1"/>
                    <a:pt x="247" y="31"/>
                    <a:pt x="186" y="93"/>
                  </a:cubicBezTo>
                  <a:cubicBezTo>
                    <a:pt x="62" y="216"/>
                    <a:pt x="1" y="370"/>
                    <a:pt x="1" y="524"/>
                  </a:cubicBezTo>
                  <a:lnTo>
                    <a:pt x="1" y="617"/>
                  </a:lnTo>
                  <a:cubicBezTo>
                    <a:pt x="32" y="678"/>
                    <a:pt x="32" y="802"/>
                    <a:pt x="124" y="832"/>
                  </a:cubicBezTo>
                  <a:lnTo>
                    <a:pt x="247" y="832"/>
                  </a:lnTo>
                  <a:cubicBezTo>
                    <a:pt x="309" y="832"/>
                    <a:pt x="371" y="802"/>
                    <a:pt x="463" y="740"/>
                  </a:cubicBezTo>
                  <a:cubicBezTo>
                    <a:pt x="586" y="617"/>
                    <a:pt x="648" y="493"/>
                    <a:pt x="617" y="309"/>
                  </a:cubicBezTo>
                  <a:cubicBezTo>
                    <a:pt x="586" y="216"/>
                    <a:pt x="555" y="124"/>
                    <a:pt x="525" y="62"/>
                  </a:cubicBezTo>
                  <a:cubicBezTo>
                    <a:pt x="525" y="1"/>
                    <a:pt x="463" y="1"/>
                    <a:pt x="4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25"/>
            <p:cNvSpPr/>
            <p:nvPr/>
          </p:nvSpPr>
          <p:spPr>
            <a:xfrm>
              <a:off x="1318850" y="3666950"/>
              <a:ext cx="16200" cy="21575"/>
            </a:xfrm>
            <a:custGeom>
              <a:rect b="b" l="l" r="r" t="t"/>
              <a:pathLst>
                <a:path extrusionOk="0" h="863" w="648">
                  <a:moveTo>
                    <a:pt x="401" y="0"/>
                  </a:moveTo>
                  <a:cubicBezTo>
                    <a:pt x="309" y="0"/>
                    <a:pt x="216" y="31"/>
                    <a:pt x="155" y="124"/>
                  </a:cubicBezTo>
                  <a:cubicBezTo>
                    <a:pt x="62" y="247"/>
                    <a:pt x="32" y="370"/>
                    <a:pt x="32" y="493"/>
                  </a:cubicBezTo>
                  <a:cubicBezTo>
                    <a:pt x="1" y="647"/>
                    <a:pt x="93" y="801"/>
                    <a:pt x="155" y="832"/>
                  </a:cubicBezTo>
                  <a:cubicBezTo>
                    <a:pt x="186" y="863"/>
                    <a:pt x="186" y="863"/>
                    <a:pt x="216" y="863"/>
                  </a:cubicBezTo>
                  <a:cubicBezTo>
                    <a:pt x="309" y="863"/>
                    <a:pt x="432" y="801"/>
                    <a:pt x="524" y="678"/>
                  </a:cubicBezTo>
                  <a:cubicBezTo>
                    <a:pt x="617" y="586"/>
                    <a:pt x="648" y="462"/>
                    <a:pt x="617" y="339"/>
                  </a:cubicBezTo>
                  <a:cubicBezTo>
                    <a:pt x="586" y="247"/>
                    <a:pt x="586" y="154"/>
                    <a:pt x="555" y="62"/>
                  </a:cubicBezTo>
                  <a:cubicBezTo>
                    <a:pt x="524" y="0"/>
                    <a:pt x="463" y="0"/>
                    <a:pt x="4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25"/>
            <p:cNvSpPr/>
            <p:nvPr/>
          </p:nvSpPr>
          <p:spPr>
            <a:xfrm>
              <a:off x="1245700" y="3130125"/>
              <a:ext cx="16200" cy="20050"/>
            </a:xfrm>
            <a:custGeom>
              <a:rect b="b" l="l" r="r" t="t"/>
              <a:pathLst>
                <a:path extrusionOk="0" h="802" w="648">
                  <a:moveTo>
                    <a:pt x="277" y="1"/>
                  </a:moveTo>
                  <a:cubicBezTo>
                    <a:pt x="216" y="1"/>
                    <a:pt x="154" y="32"/>
                    <a:pt x="123" y="93"/>
                  </a:cubicBezTo>
                  <a:cubicBezTo>
                    <a:pt x="62" y="186"/>
                    <a:pt x="0" y="309"/>
                    <a:pt x="31" y="432"/>
                  </a:cubicBezTo>
                  <a:lnTo>
                    <a:pt x="31" y="524"/>
                  </a:lnTo>
                  <a:cubicBezTo>
                    <a:pt x="62" y="678"/>
                    <a:pt x="154" y="771"/>
                    <a:pt x="308" y="802"/>
                  </a:cubicBezTo>
                  <a:lnTo>
                    <a:pt x="339" y="802"/>
                  </a:lnTo>
                  <a:cubicBezTo>
                    <a:pt x="462" y="802"/>
                    <a:pt x="524" y="709"/>
                    <a:pt x="585" y="617"/>
                  </a:cubicBezTo>
                  <a:cubicBezTo>
                    <a:pt x="616" y="586"/>
                    <a:pt x="616" y="524"/>
                    <a:pt x="616" y="494"/>
                  </a:cubicBezTo>
                  <a:cubicBezTo>
                    <a:pt x="647" y="309"/>
                    <a:pt x="555" y="186"/>
                    <a:pt x="462" y="93"/>
                  </a:cubicBezTo>
                  <a:cubicBezTo>
                    <a:pt x="401" y="32"/>
                    <a:pt x="339" y="1"/>
                    <a:pt x="2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25"/>
            <p:cNvSpPr/>
            <p:nvPr/>
          </p:nvSpPr>
          <p:spPr>
            <a:xfrm>
              <a:off x="1280350" y="3125500"/>
              <a:ext cx="16200" cy="20050"/>
            </a:xfrm>
            <a:custGeom>
              <a:rect b="b" l="l" r="r" t="t"/>
              <a:pathLst>
                <a:path extrusionOk="0" h="802" w="648">
                  <a:moveTo>
                    <a:pt x="247" y="1"/>
                  </a:moveTo>
                  <a:cubicBezTo>
                    <a:pt x="185" y="1"/>
                    <a:pt x="124" y="62"/>
                    <a:pt x="62" y="155"/>
                  </a:cubicBezTo>
                  <a:cubicBezTo>
                    <a:pt x="0" y="247"/>
                    <a:pt x="0" y="340"/>
                    <a:pt x="0" y="432"/>
                  </a:cubicBezTo>
                  <a:lnTo>
                    <a:pt x="0" y="555"/>
                  </a:lnTo>
                  <a:cubicBezTo>
                    <a:pt x="31" y="679"/>
                    <a:pt x="124" y="771"/>
                    <a:pt x="247" y="802"/>
                  </a:cubicBezTo>
                  <a:lnTo>
                    <a:pt x="308" y="802"/>
                  </a:lnTo>
                  <a:cubicBezTo>
                    <a:pt x="401" y="802"/>
                    <a:pt x="462" y="740"/>
                    <a:pt x="493" y="679"/>
                  </a:cubicBezTo>
                  <a:cubicBezTo>
                    <a:pt x="647" y="494"/>
                    <a:pt x="617" y="340"/>
                    <a:pt x="432" y="124"/>
                  </a:cubicBezTo>
                  <a:cubicBezTo>
                    <a:pt x="370" y="62"/>
                    <a:pt x="308" y="1"/>
                    <a:pt x="2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25"/>
            <p:cNvSpPr/>
            <p:nvPr/>
          </p:nvSpPr>
          <p:spPr>
            <a:xfrm>
              <a:off x="1285750" y="3066975"/>
              <a:ext cx="16175" cy="20050"/>
            </a:xfrm>
            <a:custGeom>
              <a:rect b="b" l="l" r="r" t="t"/>
              <a:pathLst>
                <a:path extrusionOk="0" h="802" w="647">
                  <a:moveTo>
                    <a:pt x="370" y="1"/>
                  </a:moveTo>
                  <a:lnTo>
                    <a:pt x="277" y="31"/>
                  </a:lnTo>
                  <a:cubicBezTo>
                    <a:pt x="62" y="155"/>
                    <a:pt x="0" y="463"/>
                    <a:pt x="123" y="678"/>
                  </a:cubicBezTo>
                  <a:cubicBezTo>
                    <a:pt x="154" y="740"/>
                    <a:pt x="246" y="802"/>
                    <a:pt x="370" y="802"/>
                  </a:cubicBezTo>
                  <a:cubicBezTo>
                    <a:pt x="431" y="802"/>
                    <a:pt x="493" y="771"/>
                    <a:pt x="524" y="740"/>
                  </a:cubicBezTo>
                  <a:cubicBezTo>
                    <a:pt x="616" y="647"/>
                    <a:pt x="647" y="555"/>
                    <a:pt x="647" y="463"/>
                  </a:cubicBezTo>
                  <a:cubicBezTo>
                    <a:pt x="647" y="309"/>
                    <a:pt x="493" y="62"/>
                    <a:pt x="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25"/>
            <p:cNvSpPr/>
            <p:nvPr/>
          </p:nvSpPr>
          <p:spPr>
            <a:xfrm>
              <a:off x="1378925" y="3103950"/>
              <a:ext cx="17750" cy="19275"/>
            </a:xfrm>
            <a:custGeom>
              <a:rect b="b" l="l" r="r" t="t"/>
              <a:pathLst>
                <a:path extrusionOk="0" h="771" w="710">
                  <a:moveTo>
                    <a:pt x="309" y="0"/>
                  </a:moveTo>
                  <a:cubicBezTo>
                    <a:pt x="93" y="93"/>
                    <a:pt x="1" y="462"/>
                    <a:pt x="186" y="709"/>
                  </a:cubicBezTo>
                  <a:lnTo>
                    <a:pt x="247" y="740"/>
                  </a:lnTo>
                  <a:cubicBezTo>
                    <a:pt x="278" y="770"/>
                    <a:pt x="340" y="770"/>
                    <a:pt x="370" y="770"/>
                  </a:cubicBezTo>
                  <a:cubicBezTo>
                    <a:pt x="432" y="770"/>
                    <a:pt x="494" y="740"/>
                    <a:pt x="555" y="678"/>
                  </a:cubicBezTo>
                  <a:cubicBezTo>
                    <a:pt x="709" y="462"/>
                    <a:pt x="648" y="185"/>
                    <a:pt x="4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25"/>
            <p:cNvSpPr/>
            <p:nvPr/>
          </p:nvSpPr>
          <p:spPr>
            <a:xfrm>
              <a:off x="1351975" y="3083925"/>
              <a:ext cx="15425" cy="20050"/>
            </a:xfrm>
            <a:custGeom>
              <a:rect b="b" l="l" r="r" t="t"/>
              <a:pathLst>
                <a:path extrusionOk="0" h="802" w="617">
                  <a:moveTo>
                    <a:pt x="247" y="0"/>
                  </a:moveTo>
                  <a:cubicBezTo>
                    <a:pt x="216" y="0"/>
                    <a:pt x="185" y="31"/>
                    <a:pt x="154" y="62"/>
                  </a:cubicBezTo>
                  <a:cubicBezTo>
                    <a:pt x="31" y="154"/>
                    <a:pt x="0" y="278"/>
                    <a:pt x="0" y="432"/>
                  </a:cubicBezTo>
                  <a:cubicBezTo>
                    <a:pt x="0" y="493"/>
                    <a:pt x="31" y="555"/>
                    <a:pt x="31" y="616"/>
                  </a:cubicBezTo>
                  <a:cubicBezTo>
                    <a:pt x="62" y="740"/>
                    <a:pt x="154" y="801"/>
                    <a:pt x="278" y="801"/>
                  </a:cubicBezTo>
                  <a:cubicBezTo>
                    <a:pt x="339" y="801"/>
                    <a:pt x="432" y="770"/>
                    <a:pt x="463" y="709"/>
                  </a:cubicBezTo>
                  <a:cubicBezTo>
                    <a:pt x="586" y="555"/>
                    <a:pt x="617" y="401"/>
                    <a:pt x="524" y="247"/>
                  </a:cubicBezTo>
                  <a:cubicBezTo>
                    <a:pt x="463" y="185"/>
                    <a:pt x="432" y="154"/>
                    <a:pt x="401" y="93"/>
                  </a:cubicBezTo>
                  <a:cubicBezTo>
                    <a:pt x="339" y="31"/>
                    <a:pt x="309" y="0"/>
                    <a:pt x="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25"/>
            <p:cNvSpPr/>
            <p:nvPr/>
          </p:nvSpPr>
          <p:spPr>
            <a:xfrm>
              <a:off x="1320400" y="3070825"/>
              <a:ext cx="15425" cy="20050"/>
            </a:xfrm>
            <a:custGeom>
              <a:rect b="b" l="l" r="r" t="t"/>
              <a:pathLst>
                <a:path extrusionOk="0" h="802" w="617">
                  <a:moveTo>
                    <a:pt x="247" y="1"/>
                  </a:moveTo>
                  <a:cubicBezTo>
                    <a:pt x="216" y="1"/>
                    <a:pt x="154" y="31"/>
                    <a:pt x="124" y="93"/>
                  </a:cubicBezTo>
                  <a:cubicBezTo>
                    <a:pt x="31" y="185"/>
                    <a:pt x="0" y="309"/>
                    <a:pt x="31" y="493"/>
                  </a:cubicBezTo>
                  <a:cubicBezTo>
                    <a:pt x="31" y="513"/>
                    <a:pt x="31" y="539"/>
                    <a:pt x="31" y="555"/>
                  </a:cubicBezTo>
                  <a:cubicBezTo>
                    <a:pt x="31" y="678"/>
                    <a:pt x="124" y="771"/>
                    <a:pt x="247" y="802"/>
                  </a:cubicBezTo>
                  <a:lnTo>
                    <a:pt x="308" y="802"/>
                  </a:lnTo>
                  <a:cubicBezTo>
                    <a:pt x="370" y="802"/>
                    <a:pt x="432" y="771"/>
                    <a:pt x="493" y="678"/>
                  </a:cubicBezTo>
                  <a:cubicBezTo>
                    <a:pt x="616" y="555"/>
                    <a:pt x="616" y="401"/>
                    <a:pt x="555" y="247"/>
                  </a:cubicBezTo>
                  <a:cubicBezTo>
                    <a:pt x="524" y="216"/>
                    <a:pt x="462" y="155"/>
                    <a:pt x="432" y="124"/>
                  </a:cubicBezTo>
                  <a:cubicBezTo>
                    <a:pt x="370" y="31"/>
                    <a:pt x="308" y="1"/>
                    <a:pt x="2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25"/>
            <p:cNvSpPr/>
            <p:nvPr/>
          </p:nvSpPr>
          <p:spPr>
            <a:xfrm>
              <a:off x="1405125" y="3128600"/>
              <a:ext cx="15425" cy="18500"/>
            </a:xfrm>
            <a:custGeom>
              <a:rect b="b" l="l" r="r" t="t"/>
              <a:pathLst>
                <a:path extrusionOk="0" h="740" w="617">
                  <a:moveTo>
                    <a:pt x="308" y="0"/>
                  </a:moveTo>
                  <a:lnTo>
                    <a:pt x="216" y="31"/>
                  </a:lnTo>
                  <a:cubicBezTo>
                    <a:pt x="31" y="154"/>
                    <a:pt x="0" y="493"/>
                    <a:pt x="123" y="678"/>
                  </a:cubicBezTo>
                  <a:cubicBezTo>
                    <a:pt x="154" y="709"/>
                    <a:pt x="216" y="739"/>
                    <a:pt x="277" y="739"/>
                  </a:cubicBezTo>
                  <a:lnTo>
                    <a:pt x="401" y="739"/>
                  </a:lnTo>
                  <a:cubicBezTo>
                    <a:pt x="524" y="647"/>
                    <a:pt x="616" y="524"/>
                    <a:pt x="585" y="370"/>
                  </a:cubicBezTo>
                  <a:cubicBezTo>
                    <a:pt x="555" y="216"/>
                    <a:pt x="462" y="93"/>
                    <a:pt x="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25"/>
            <p:cNvSpPr/>
            <p:nvPr/>
          </p:nvSpPr>
          <p:spPr>
            <a:xfrm>
              <a:off x="1420525" y="3083925"/>
              <a:ext cx="14650" cy="18500"/>
            </a:xfrm>
            <a:custGeom>
              <a:rect b="b" l="l" r="r" t="t"/>
              <a:pathLst>
                <a:path extrusionOk="0" h="740" w="586">
                  <a:moveTo>
                    <a:pt x="247" y="0"/>
                  </a:moveTo>
                  <a:cubicBezTo>
                    <a:pt x="185" y="0"/>
                    <a:pt x="123" y="31"/>
                    <a:pt x="93" y="124"/>
                  </a:cubicBezTo>
                  <a:cubicBezTo>
                    <a:pt x="31" y="185"/>
                    <a:pt x="31" y="278"/>
                    <a:pt x="0" y="401"/>
                  </a:cubicBezTo>
                  <a:cubicBezTo>
                    <a:pt x="31" y="432"/>
                    <a:pt x="31" y="524"/>
                    <a:pt x="62" y="586"/>
                  </a:cubicBezTo>
                  <a:cubicBezTo>
                    <a:pt x="93" y="678"/>
                    <a:pt x="185" y="740"/>
                    <a:pt x="247" y="740"/>
                  </a:cubicBezTo>
                  <a:cubicBezTo>
                    <a:pt x="308" y="740"/>
                    <a:pt x="370" y="709"/>
                    <a:pt x="432" y="678"/>
                  </a:cubicBezTo>
                  <a:cubicBezTo>
                    <a:pt x="586" y="524"/>
                    <a:pt x="586" y="370"/>
                    <a:pt x="493" y="185"/>
                  </a:cubicBezTo>
                  <a:lnTo>
                    <a:pt x="401" y="93"/>
                  </a:lnTo>
                  <a:cubicBezTo>
                    <a:pt x="370" y="31"/>
                    <a:pt x="308" y="0"/>
                    <a:pt x="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25"/>
            <p:cNvSpPr/>
            <p:nvPr/>
          </p:nvSpPr>
          <p:spPr>
            <a:xfrm>
              <a:off x="1443625" y="3110875"/>
              <a:ext cx="15425" cy="19275"/>
            </a:xfrm>
            <a:custGeom>
              <a:rect b="b" l="l" r="r" t="t"/>
              <a:pathLst>
                <a:path extrusionOk="0" h="771" w="617">
                  <a:moveTo>
                    <a:pt x="247" y="1"/>
                  </a:moveTo>
                  <a:cubicBezTo>
                    <a:pt x="216" y="1"/>
                    <a:pt x="155" y="31"/>
                    <a:pt x="124" y="93"/>
                  </a:cubicBezTo>
                  <a:cubicBezTo>
                    <a:pt x="62" y="185"/>
                    <a:pt x="31" y="278"/>
                    <a:pt x="31" y="370"/>
                  </a:cubicBezTo>
                  <a:cubicBezTo>
                    <a:pt x="0" y="493"/>
                    <a:pt x="31" y="586"/>
                    <a:pt x="93" y="678"/>
                  </a:cubicBezTo>
                  <a:cubicBezTo>
                    <a:pt x="124" y="740"/>
                    <a:pt x="216" y="771"/>
                    <a:pt x="278" y="771"/>
                  </a:cubicBezTo>
                  <a:cubicBezTo>
                    <a:pt x="309" y="771"/>
                    <a:pt x="339" y="740"/>
                    <a:pt x="370" y="740"/>
                  </a:cubicBezTo>
                  <a:cubicBezTo>
                    <a:pt x="555" y="617"/>
                    <a:pt x="617" y="432"/>
                    <a:pt x="493" y="247"/>
                  </a:cubicBezTo>
                  <a:lnTo>
                    <a:pt x="401" y="124"/>
                  </a:lnTo>
                  <a:cubicBezTo>
                    <a:pt x="370" y="31"/>
                    <a:pt x="309" y="1"/>
                    <a:pt x="2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25"/>
            <p:cNvSpPr/>
            <p:nvPr/>
          </p:nvSpPr>
          <p:spPr>
            <a:xfrm>
              <a:off x="985375" y="3116275"/>
              <a:ext cx="124025" cy="610775"/>
            </a:xfrm>
            <a:custGeom>
              <a:rect b="b" l="l" r="r" t="t"/>
              <a:pathLst>
                <a:path extrusionOk="0" h="24431" w="4961">
                  <a:moveTo>
                    <a:pt x="4252" y="0"/>
                  </a:moveTo>
                  <a:cubicBezTo>
                    <a:pt x="4098" y="93"/>
                    <a:pt x="4036" y="216"/>
                    <a:pt x="3944" y="339"/>
                  </a:cubicBezTo>
                  <a:cubicBezTo>
                    <a:pt x="3790" y="555"/>
                    <a:pt x="3636" y="770"/>
                    <a:pt x="3481" y="986"/>
                  </a:cubicBezTo>
                  <a:cubicBezTo>
                    <a:pt x="3050" y="1541"/>
                    <a:pt x="2711" y="2126"/>
                    <a:pt x="2372" y="2742"/>
                  </a:cubicBezTo>
                  <a:cubicBezTo>
                    <a:pt x="1756" y="3944"/>
                    <a:pt x="1233" y="5176"/>
                    <a:pt x="863" y="6470"/>
                  </a:cubicBezTo>
                  <a:cubicBezTo>
                    <a:pt x="616" y="7332"/>
                    <a:pt x="432" y="8195"/>
                    <a:pt x="308" y="9057"/>
                  </a:cubicBezTo>
                  <a:cubicBezTo>
                    <a:pt x="185" y="9735"/>
                    <a:pt x="93" y="10444"/>
                    <a:pt x="93" y="11152"/>
                  </a:cubicBezTo>
                  <a:cubicBezTo>
                    <a:pt x="93" y="11245"/>
                    <a:pt x="93" y="11368"/>
                    <a:pt x="62" y="11460"/>
                  </a:cubicBezTo>
                  <a:cubicBezTo>
                    <a:pt x="0" y="12631"/>
                    <a:pt x="93" y="13771"/>
                    <a:pt x="216" y="14911"/>
                  </a:cubicBezTo>
                  <a:cubicBezTo>
                    <a:pt x="247" y="15126"/>
                    <a:pt x="247" y="15342"/>
                    <a:pt x="308" y="15558"/>
                  </a:cubicBezTo>
                  <a:cubicBezTo>
                    <a:pt x="462" y="16451"/>
                    <a:pt x="647" y="17345"/>
                    <a:pt x="925" y="18207"/>
                  </a:cubicBezTo>
                  <a:cubicBezTo>
                    <a:pt x="1140" y="18854"/>
                    <a:pt x="1387" y="19470"/>
                    <a:pt x="1664" y="20056"/>
                  </a:cubicBezTo>
                  <a:cubicBezTo>
                    <a:pt x="1880" y="20549"/>
                    <a:pt x="2126" y="21011"/>
                    <a:pt x="2403" y="21442"/>
                  </a:cubicBezTo>
                  <a:cubicBezTo>
                    <a:pt x="2835" y="22181"/>
                    <a:pt x="3327" y="22859"/>
                    <a:pt x="3913" y="23475"/>
                  </a:cubicBezTo>
                  <a:cubicBezTo>
                    <a:pt x="4221" y="23814"/>
                    <a:pt x="4560" y="24153"/>
                    <a:pt x="4960" y="24430"/>
                  </a:cubicBezTo>
                  <a:lnTo>
                    <a:pt x="4960" y="24399"/>
                  </a:lnTo>
                  <a:lnTo>
                    <a:pt x="4960" y="24338"/>
                  </a:lnTo>
                  <a:cubicBezTo>
                    <a:pt x="4868" y="24245"/>
                    <a:pt x="4775" y="24122"/>
                    <a:pt x="4652" y="24030"/>
                  </a:cubicBezTo>
                  <a:cubicBezTo>
                    <a:pt x="4252" y="23691"/>
                    <a:pt x="3944" y="23321"/>
                    <a:pt x="3605" y="22951"/>
                  </a:cubicBezTo>
                  <a:cubicBezTo>
                    <a:pt x="2865" y="22058"/>
                    <a:pt x="2280" y="21072"/>
                    <a:pt x="1787" y="20025"/>
                  </a:cubicBezTo>
                  <a:cubicBezTo>
                    <a:pt x="1294" y="18916"/>
                    <a:pt x="925" y="17807"/>
                    <a:pt x="678" y="16636"/>
                  </a:cubicBezTo>
                  <a:cubicBezTo>
                    <a:pt x="586" y="16205"/>
                    <a:pt x="493" y="15773"/>
                    <a:pt x="432" y="15342"/>
                  </a:cubicBezTo>
                  <a:cubicBezTo>
                    <a:pt x="308" y="14572"/>
                    <a:pt x="216" y="13771"/>
                    <a:pt x="216" y="12970"/>
                  </a:cubicBezTo>
                  <a:cubicBezTo>
                    <a:pt x="216" y="12662"/>
                    <a:pt x="185" y="12354"/>
                    <a:pt x="216" y="12046"/>
                  </a:cubicBezTo>
                  <a:cubicBezTo>
                    <a:pt x="247" y="11368"/>
                    <a:pt x="216" y="10690"/>
                    <a:pt x="339" y="10013"/>
                  </a:cubicBezTo>
                  <a:cubicBezTo>
                    <a:pt x="370" y="9858"/>
                    <a:pt x="370" y="9674"/>
                    <a:pt x="401" y="9489"/>
                  </a:cubicBezTo>
                  <a:cubicBezTo>
                    <a:pt x="493" y="8626"/>
                    <a:pt x="678" y="7794"/>
                    <a:pt x="894" y="6963"/>
                  </a:cubicBezTo>
                  <a:cubicBezTo>
                    <a:pt x="1109" y="6131"/>
                    <a:pt x="1387" y="5299"/>
                    <a:pt x="1725" y="4498"/>
                  </a:cubicBezTo>
                  <a:cubicBezTo>
                    <a:pt x="1972" y="3851"/>
                    <a:pt x="2249" y="3235"/>
                    <a:pt x="2588" y="2650"/>
                  </a:cubicBezTo>
                  <a:cubicBezTo>
                    <a:pt x="3050" y="1787"/>
                    <a:pt x="3605" y="955"/>
                    <a:pt x="4221" y="185"/>
                  </a:cubicBezTo>
                  <a:lnTo>
                    <a:pt x="4313" y="62"/>
                  </a:lnTo>
                  <a:lnTo>
                    <a:pt x="4282" y="31"/>
                  </a:lnTo>
                  <a:lnTo>
                    <a:pt x="4252" y="31"/>
                  </a:lnTo>
                  <a:cubicBezTo>
                    <a:pt x="4252" y="31"/>
                    <a:pt x="4252" y="31"/>
                    <a:pt x="425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25"/>
            <p:cNvSpPr/>
            <p:nvPr/>
          </p:nvSpPr>
          <p:spPr>
            <a:xfrm>
              <a:off x="1091650" y="3091625"/>
              <a:ext cx="23900" cy="25425"/>
            </a:xfrm>
            <a:custGeom>
              <a:rect b="b" l="l" r="r" t="t"/>
              <a:pathLst>
                <a:path extrusionOk="0" h="1017" w="956">
                  <a:moveTo>
                    <a:pt x="925" y="0"/>
                  </a:moveTo>
                  <a:cubicBezTo>
                    <a:pt x="678" y="185"/>
                    <a:pt x="216" y="678"/>
                    <a:pt x="1" y="986"/>
                  </a:cubicBezTo>
                  <a:cubicBezTo>
                    <a:pt x="1" y="1017"/>
                    <a:pt x="1" y="1017"/>
                    <a:pt x="1" y="1017"/>
                  </a:cubicBezTo>
                  <a:lnTo>
                    <a:pt x="93" y="1017"/>
                  </a:lnTo>
                  <a:cubicBezTo>
                    <a:pt x="370" y="709"/>
                    <a:pt x="678" y="370"/>
                    <a:pt x="956" y="62"/>
                  </a:cubicBezTo>
                  <a:lnTo>
                    <a:pt x="956" y="31"/>
                  </a:lnTo>
                  <a:lnTo>
                    <a:pt x="92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25"/>
            <p:cNvSpPr/>
            <p:nvPr/>
          </p:nvSpPr>
          <p:spPr>
            <a:xfrm>
              <a:off x="1118600" y="3732400"/>
              <a:ext cx="13900" cy="10825"/>
            </a:xfrm>
            <a:custGeom>
              <a:rect b="b" l="l" r="r" t="t"/>
              <a:pathLst>
                <a:path extrusionOk="0" h="433" w="556">
                  <a:moveTo>
                    <a:pt x="1" y="1"/>
                  </a:moveTo>
                  <a:lnTo>
                    <a:pt x="1" y="32"/>
                  </a:lnTo>
                  <a:lnTo>
                    <a:pt x="1" y="93"/>
                  </a:lnTo>
                  <a:cubicBezTo>
                    <a:pt x="155" y="217"/>
                    <a:pt x="309" y="340"/>
                    <a:pt x="494" y="432"/>
                  </a:cubicBezTo>
                  <a:lnTo>
                    <a:pt x="525" y="401"/>
                  </a:lnTo>
                  <a:lnTo>
                    <a:pt x="555" y="401"/>
                  </a:lnTo>
                  <a:cubicBezTo>
                    <a:pt x="525" y="309"/>
                    <a:pt x="432" y="309"/>
                    <a:pt x="401" y="217"/>
                  </a:cubicBezTo>
                  <a:cubicBezTo>
                    <a:pt x="309" y="155"/>
                    <a:pt x="217" y="93"/>
                    <a:pt x="124" y="32"/>
                  </a:cubicBezTo>
                  <a:cubicBezTo>
                    <a:pt x="93" y="1"/>
                    <a:pt x="63" y="1"/>
                    <a:pt x="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25"/>
            <p:cNvSpPr/>
            <p:nvPr/>
          </p:nvSpPr>
          <p:spPr>
            <a:xfrm>
              <a:off x="1109375" y="3725475"/>
              <a:ext cx="9250" cy="8500"/>
            </a:xfrm>
            <a:custGeom>
              <a:rect b="b" l="l" r="r" t="t"/>
              <a:pathLst>
                <a:path extrusionOk="0" h="340" w="370">
                  <a:moveTo>
                    <a:pt x="31" y="1"/>
                  </a:moveTo>
                  <a:lnTo>
                    <a:pt x="0" y="31"/>
                  </a:lnTo>
                  <a:lnTo>
                    <a:pt x="0" y="62"/>
                  </a:lnTo>
                  <a:cubicBezTo>
                    <a:pt x="62" y="216"/>
                    <a:pt x="185" y="278"/>
                    <a:pt x="339" y="340"/>
                  </a:cubicBezTo>
                  <a:lnTo>
                    <a:pt x="370" y="309"/>
                  </a:lnTo>
                  <a:lnTo>
                    <a:pt x="370" y="278"/>
                  </a:lnTo>
                  <a:cubicBezTo>
                    <a:pt x="308" y="124"/>
                    <a:pt x="154" y="62"/>
                    <a:pt x="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25"/>
            <p:cNvSpPr/>
            <p:nvPr/>
          </p:nvSpPr>
          <p:spPr>
            <a:xfrm>
              <a:off x="1439000" y="3366575"/>
              <a:ext cx="42400" cy="52400"/>
            </a:xfrm>
            <a:custGeom>
              <a:rect b="b" l="l" r="r" t="t"/>
              <a:pathLst>
                <a:path extrusionOk="0" h="2096" w="1696">
                  <a:moveTo>
                    <a:pt x="1233" y="771"/>
                  </a:moveTo>
                  <a:cubicBezTo>
                    <a:pt x="1356" y="863"/>
                    <a:pt x="1356" y="1017"/>
                    <a:pt x="1325" y="1140"/>
                  </a:cubicBezTo>
                  <a:cubicBezTo>
                    <a:pt x="1295" y="1264"/>
                    <a:pt x="1264" y="1387"/>
                    <a:pt x="1140" y="1448"/>
                  </a:cubicBezTo>
                  <a:lnTo>
                    <a:pt x="1079" y="1448"/>
                  </a:lnTo>
                  <a:cubicBezTo>
                    <a:pt x="1017" y="1448"/>
                    <a:pt x="986" y="1448"/>
                    <a:pt x="986" y="1387"/>
                  </a:cubicBezTo>
                  <a:cubicBezTo>
                    <a:pt x="956" y="1264"/>
                    <a:pt x="956" y="1140"/>
                    <a:pt x="1017" y="1017"/>
                  </a:cubicBezTo>
                  <a:cubicBezTo>
                    <a:pt x="1048" y="894"/>
                    <a:pt x="1110" y="801"/>
                    <a:pt x="1233" y="771"/>
                  </a:cubicBezTo>
                  <a:close/>
                  <a:moveTo>
                    <a:pt x="863" y="216"/>
                  </a:moveTo>
                  <a:cubicBezTo>
                    <a:pt x="925" y="216"/>
                    <a:pt x="1017" y="278"/>
                    <a:pt x="1048" y="370"/>
                  </a:cubicBezTo>
                  <a:cubicBezTo>
                    <a:pt x="1110" y="524"/>
                    <a:pt x="1110" y="555"/>
                    <a:pt x="986" y="647"/>
                  </a:cubicBezTo>
                  <a:cubicBezTo>
                    <a:pt x="802" y="771"/>
                    <a:pt x="740" y="956"/>
                    <a:pt x="771" y="1140"/>
                  </a:cubicBezTo>
                  <a:cubicBezTo>
                    <a:pt x="863" y="1387"/>
                    <a:pt x="771" y="1541"/>
                    <a:pt x="555" y="1633"/>
                  </a:cubicBezTo>
                  <a:cubicBezTo>
                    <a:pt x="432" y="1448"/>
                    <a:pt x="463" y="1233"/>
                    <a:pt x="340" y="1079"/>
                  </a:cubicBezTo>
                  <a:lnTo>
                    <a:pt x="309" y="1048"/>
                  </a:lnTo>
                  <a:cubicBezTo>
                    <a:pt x="370" y="863"/>
                    <a:pt x="401" y="678"/>
                    <a:pt x="463" y="524"/>
                  </a:cubicBezTo>
                  <a:cubicBezTo>
                    <a:pt x="494" y="401"/>
                    <a:pt x="617" y="309"/>
                    <a:pt x="740" y="247"/>
                  </a:cubicBezTo>
                  <a:cubicBezTo>
                    <a:pt x="771" y="216"/>
                    <a:pt x="832" y="216"/>
                    <a:pt x="863" y="216"/>
                  </a:cubicBezTo>
                  <a:close/>
                  <a:moveTo>
                    <a:pt x="802" y="1"/>
                  </a:moveTo>
                  <a:cubicBezTo>
                    <a:pt x="709" y="1"/>
                    <a:pt x="586" y="31"/>
                    <a:pt x="494" y="124"/>
                  </a:cubicBezTo>
                  <a:cubicBezTo>
                    <a:pt x="401" y="155"/>
                    <a:pt x="340" y="247"/>
                    <a:pt x="278" y="309"/>
                  </a:cubicBezTo>
                  <a:cubicBezTo>
                    <a:pt x="278" y="432"/>
                    <a:pt x="155" y="524"/>
                    <a:pt x="124" y="678"/>
                  </a:cubicBezTo>
                  <a:cubicBezTo>
                    <a:pt x="1" y="1048"/>
                    <a:pt x="62" y="1387"/>
                    <a:pt x="185" y="1726"/>
                  </a:cubicBezTo>
                  <a:cubicBezTo>
                    <a:pt x="247" y="1787"/>
                    <a:pt x="278" y="1849"/>
                    <a:pt x="340" y="1911"/>
                  </a:cubicBezTo>
                  <a:cubicBezTo>
                    <a:pt x="463" y="2034"/>
                    <a:pt x="586" y="2095"/>
                    <a:pt x="709" y="2095"/>
                  </a:cubicBezTo>
                  <a:cubicBezTo>
                    <a:pt x="802" y="2095"/>
                    <a:pt x="894" y="2065"/>
                    <a:pt x="986" y="2003"/>
                  </a:cubicBezTo>
                  <a:cubicBezTo>
                    <a:pt x="1079" y="1941"/>
                    <a:pt x="1140" y="1849"/>
                    <a:pt x="1233" y="1818"/>
                  </a:cubicBezTo>
                  <a:cubicBezTo>
                    <a:pt x="1233" y="1787"/>
                    <a:pt x="1264" y="1787"/>
                    <a:pt x="1264" y="1787"/>
                  </a:cubicBezTo>
                  <a:cubicBezTo>
                    <a:pt x="1295" y="1787"/>
                    <a:pt x="1295" y="1818"/>
                    <a:pt x="1325" y="1849"/>
                  </a:cubicBezTo>
                  <a:lnTo>
                    <a:pt x="1356" y="1849"/>
                  </a:lnTo>
                  <a:lnTo>
                    <a:pt x="1418" y="1818"/>
                  </a:lnTo>
                  <a:cubicBezTo>
                    <a:pt x="1479" y="1695"/>
                    <a:pt x="1541" y="1602"/>
                    <a:pt x="1603" y="1479"/>
                  </a:cubicBezTo>
                  <a:cubicBezTo>
                    <a:pt x="1633" y="1356"/>
                    <a:pt x="1664" y="1202"/>
                    <a:pt x="1664" y="1079"/>
                  </a:cubicBezTo>
                  <a:cubicBezTo>
                    <a:pt x="1695" y="801"/>
                    <a:pt x="1633" y="524"/>
                    <a:pt x="1541" y="278"/>
                  </a:cubicBezTo>
                  <a:cubicBezTo>
                    <a:pt x="1541" y="247"/>
                    <a:pt x="1510" y="216"/>
                    <a:pt x="1479" y="216"/>
                  </a:cubicBezTo>
                  <a:cubicBezTo>
                    <a:pt x="1479" y="216"/>
                    <a:pt x="1449" y="216"/>
                    <a:pt x="1449" y="247"/>
                  </a:cubicBezTo>
                  <a:lnTo>
                    <a:pt x="1418" y="247"/>
                  </a:lnTo>
                  <a:cubicBezTo>
                    <a:pt x="1418" y="247"/>
                    <a:pt x="1387" y="247"/>
                    <a:pt x="1387" y="278"/>
                  </a:cubicBezTo>
                  <a:cubicBezTo>
                    <a:pt x="1387" y="278"/>
                    <a:pt x="1356" y="309"/>
                    <a:pt x="1356" y="309"/>
                  </a:cubicBezTo>
                  <a:cubicBezTo>
                    <a:pt x="1325" y="309"/>
                    <a:pt x="1325" y="278"/>
                    <a:pt x="1325" y="278"/>
                  </a:cubicBezTo>
                  <a:cubicBezTo>
                    <a:pt x="1264" y="247"/>
                    <a:pt x="1233" y="185"/>
                    <a:pt x="1171" y="155"/>
                  </a:cubicBezTo>
                  <a:cubicBezTo>
                    <a:pt x="1048" y="62"/>
                    <a:pt x="925" y="1"/>
                    <a:pt x="80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25"/>
            <p:cNvSpPr/>
            <p:nvPr/>
          </p:nvSpPr>
          <p:spPr>
            <a:xfrm>
              <a:off x="1471350" y="3368875"/>
              <a:ext cx="4650" cy="3875"/>
            </a:xfrm>
            <a:custGeom>
              <a:rect b="b" l="l" r="r" t="t"/>
              <a:pathLst>
                <a:path extrusionOk="0" h="155" w="186">
                  <a:moveTo>
                    <a:pt x="62" y="1"/>
                  </a:moveTo>
                  <a:cubicBezTo>
                    <a:pt x="1" y="93"/>
                    <a:pt x="31" y="124"/>
                    <a:pt x="124" y="155"/>
                  </a:cubicBezTo>
                  <a:lnTo>
                    <a:pt x="155" y="155"/>
                  </a:lnTo>
                  <a:cubicBezTo>
                    <a:pt x="185" y="93"/>
                    <a:pt x="185" y="32"/>
                    <a:pt x="6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25"/>
            <p:cNvSpPr/>
            <p:nvPr/>
          </p:nvSpPr>
          <p:spPr>
            <a:xfrm>
              <a:off x="1470575" y="3366575"/>
              <a:ext cx="2350" cy="3100"/>
            </a:xfrm>
            <a:custGeom>
              <a:rect b="b" l="l" r="r" t="t"/>
              <a:pathLst>
                <a:path extrusionOk="0" h="124" w="94">
                  <a:moveTo>
                    <a:pt x="1" y="1"/>
                  </a:moveTo>
                  <a:cubicBezTo>
                    <a:pt x="1" y="1"/>
                    <a:pt x="1" y="31"/>
                    <a:pt x="1" y="31"/>
                  </a:cubicBezTo>
                  <a:cubicBezTo>
                    <a:pt x="1" y="93"/>
                    <a:pt x="1" y="124"/>
                    <a:pt x="32" y="124"/>
                  </a:cubicBezTo>
                  <a:cubicBezTo>
                    <a:pt x="62" y="124"/>
                    <a:pt x="62" y="93"/>
                    <a:pt x="93" y="93"/>
                  </a:cubicBezTo>
                  <a:cubicBezTo>
                    <a:pt x="93" y="31"/>
                    <a:pt x="93" y="1"/>
                    <a:pt x="6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25"/>
            <p:cNvSpPr/>
            <p:nvPr/>
          </p:nvSpPr>
          <p:spPr>
            <a:xfrm>
              <a:off x="1131700" y="3742425"/>
              <a:ext cx="10050" cy="6175"/>
            </a:xfrm>
            <a:custGeom>
              <a:rect b="b" l="l" r="r" t="t"/>
              <a:pathLst>
                <a:path extrusionOk="0" h="247" w="402">
                  <a:moveTo>
                    <a:pt x="1" y="0"/>
                  </a:moveTo>
                  <a:lnTo>
                    <a:pt x="1" y="93"/>
                  </a:lnTo>
                  <a:cubicBezTo>
                    <a:pt x="93" y="124"/>
                    <a:pt x="155" y="185"/>
                    <a:pt x="247" y="247"/>
                  </a:cubicBezTo>
                  <a:lnTo>
                    <a:pt x="401" y="247"/>
                  </a:lnTo>
                  <a:cubicBezTo>
                    <a:pt x="401" y="247"/>
                    <a:pt x="401" y="216"/>
                    <a:pt x="401" y="216"/>
                  </a:cubicBezTo>
                  <a:cubicBezTo>
                    <a:pt x="309" y="93"/>
                    <a:pt x="155" y="31"/>
                    <a:pt x="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25"/>
            <p:cNvSpPr/>
            <p:nvPr/>
          </p:nvSpPr>
          <p:spPr>
            <a:xfrm>
              <a:off x="2055925" y="3408925"/>
              <a:ext cx="6950" cy="3875"/>
            </a:xfrm>
            <a:custGeom>
              <a:rect b="b" l="l" r="r" t="t"/>
              <a:pathLst>
                <a:path extrusionOk="0" h="155" w="278">
                  <a:moveTo>
                    <a:pt x="92" y="1"/>
                  </a:moveTo>
                  <a:lnTo>
                    <a:pt x="31" y="32"/>
                  </a:lnTo>
                  <a:cubicBezTo>
                    <a:pt x="0" y="93"/>
                    <a:pt x="62" y="93"/>
                    <a:pt x="92" y="124"/>
                  </a:cubicBezTo>
                  <a:lnTo>
                    <a:pt x="154" y="155"/>
                  </a:lnTo>
                  <a:lnTo>
                    <a:pt x="277" y="63"/>
                  </a:lnTo>
                  <a:cubicBezTo>
                    <a:pt x="216" y="1"/>
                    <a:pt x="185" y="1"/>
                    <a:pt x="1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25"/>
            <p:cNvSpPr/>
            <p:nvPr/>
          </p:nvSpPr>
          <p:spPr>
            <a:xfrm>
              <a:off x="1603825" y="3167100"/>
              <a:ext cx="7725" cy="4650"/>
            </a:xfrm>
            <a:custGeom>
              <a:rect b="b" l="l" r="r" t="t"/>
              <a:pathLst>
                <a:path extrusionOk="0" h="186" w="309">
                  <a:moveTo>
                    <a:pt x="124" y="0"/>
                  </a:moveTo>
                  <a:cubicBezTo>
                    <a:pt x="93" y="0"/>
                    <a:pt x="62" y="31"/>
                    <a:pt x="0" y="62"/>
                  </a:cubicBezTo>
                  <a:lnTo>
                    <a:pt x="0" y="124"/>
                  </a:lnTo>
                  <a:lnTo>
                    <a:pt x="0" y="154"/>
                  </a:lnTo>
                  <a:lnTo>
                    <a:pt x="278" y="185"/>
                  </a:lnTo>
                  <a:lnTo>
                    <a:pt x="308" y="154"/>
                  </a:lnTo>
                  <a:cubicBezTo>
                    <a:pt x="308" y="154"/>
                    <a:pt x="308" y="124"/>
                    <a:pt x="308" y="124"/>
                  </a:cubicBezTo>
                  <a:cubicBezTo>
                    <a:pt x="216" y="31"/>
                    <a:pt x="185" y="0"/>
                    <a:pt x="1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25"/>
            <p:cNvSpPr/>
            <p:nvPr/>
          </p:nvSpPr>
          <p:spPr>
            <a:xfrm>
              <a:off x="1759400" y="2442350"/>
              <a:ext cx="23900" cy="30075"/>
            </a:xfrm>
            <a:custGeom>
              <a:rect b="b" l="l" r="r" t="t"/>
              <a:pathLst>
                <a:path extrusionOk="0" h="1203" w="956">
                  <a:moveTo>
                    <a:pt x="462" y="155"/>
                  </a:moveTo>
                  <a:cubicBezTo>
                    <a:pt x="524" y="155"/>
                    <a:pt x="586" y="217"/>
                    <a:pt x="555" y="278"/>
                  </a:cubicBezTo>
                  <a:lnTo>
                    <a:pt x="555" y="340"/>
                  </a:lnTo>
                  <a:cubicBezTo>
                    <a:pt x="401" y="525"/>
                    <a:pt x="524" y="648"/>
                    <a:pt x="616" y="771"/>
                  </a:cubicBezTo>
                  <a:cubicBezTo>
                    <a:pt x="616" y="679"/>
                    <a:pt x="616" y="586"/>
                    <a:pt x="616" y="463"/>
                  </a:cubicBezTo>
                  <a:lnTo>
                    <a:pt x="678" y="401"/>
                  </a:lnTo>
                  <a:cubicBezTo>
                    <a:pt x="740" y="401"/>
                    <a:pt x="771" y="432"/>
                    <a:pt x="771" y="463"/>
                  </a:cubicBezTo>
                  <a:cubicBezTo>
                    <a:pt x="771" y="525"/>
                    <a:pt x="801" y="586"/>
                    <a:pt x="801" y="617"/>
                  </a:cubicBezTo>
                  <a:cubicBezTo>
                    <a:pt x="801" y="740"/>
                    <a:pt x="801" y="740"/>
                    <a:pt x="616" y="802"/>
                  </a:cubicBezTo>
                  <a:cubicBezTo>
                    <a:pt x="616" y="833"/>
                    <a:pt x="616" y="894"/>
                    <a:pt x="555" y="925"/>
                  </a:cubicBezTo>
                  <a:lnTo>
                    <a:pt x="462" y="894"/>
                  </a:lnTo>
                  <a:cubicBezTo>
                    <a:pt x="308" y="710"/>
                    <a:pt x="278" y="494"/>
                    <a:pt x="308" y="278"/>
                  </a:cubicBezTo>
                  <a:cubicBezTo>
                    <a:pt x="339" y="217"/>
                    <a:pt x="401" y="186"/>
                    <a:pt x="462" y="155"/>
                  </a:cubicBezTo>
                  <a:close/>
                  <a:moveTo>
                    <a:pt x="493" y="1"/>
                  </a:moveTo>
                  <a:cubicBezTo>
                    <a:pt x="370" y="1"/>
                    <a:pt x="185" y="63"/>
                    <a:pt x="154" y="186"/>
                  </a:cubicBezTo>
                  <a:cubicBezTo>
                    <a:pt x="62" y="309"/>
                    <a:pt x="0" y="432"/>
                    <a:pt x="31" y="617"/>
                  </a:cubicBezTo>
                  <a:cubicBezTo>
                    <a:pt x="0" y="802"/>
                    <a:pt x="62" y="987"/>
                    <a:pt x="216" y="1110"/>
                  </a:cubicBezTo>
                  <a:cubicBezTo>
                    <a:pt x="247" y="1172"/>
                    <a:pt x="308" y="1202"/>
                    <a:pt x="339" y="1202"/>
                  </a:cubicBezTo>
                  <a:cubicBezTo>
                    <a:pt x="771" y="1172"/>
                    <a:pt x="955" y="1048"/>
                    <a:pt x="925" y="617"/>
                  </a:cubicBezTo>
                  <a:cubicBezTo>
                    <a:pt x="925" y="525"/>
                    <a:pt x="894" y="432"/>
                    <a:pt x="863" y="340"/>
                  </a:cubicBezTo>
                  <a:cubicBezTo>
                    <a:pt x="801" y="217"/>
                    <a:pt x="709" y="93"/>
                    <a:pt x="58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25"/>
            <p:cNvSpPr/>
            <p:nvPr/>
          </p:nvSpPr>
          <p:spPr>
            <a:xfrm>
              <a:off x="1434375" y="3485950"/>
              <a:ext cx="2350" cy="2350"/>
            </a:xfrm>
            <a:custGeom>
              <a:rect b="b" l="l" r="r" t="t"/>
              <a:pathLst>
                <a:path extrusionOk="0" h="94" w="94">
                  <a:moveTo>
                    <a:pt x="1" y="1"/>
                  </a:moveTo>
                  <a:lnTo>
                    <a:pt x="1" y="31"/>
                  </a:lnTo>
                  <a:lnTo>
                    <a:pt x="1" y="93"/>
                  </a:lnTo>
                  <a:lnTo>
                    <a:pt x="93" y="93"/>
                  </a:lnTo>
                  <a:cubicBezTo>
                    <a:pt x="93" y="1"/>
                    <a:pt x="62" y="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25"/>
            <p:cNvSpPr/>
            <p:nvPr/>
          </p:nvSpPr>
          <p:spPr>
            <a:xfrm>
              <a:off x="1223350" y="3331150"/>
              <a:ext cx="25450" cy="29300"/>
            </a:xfrm>
            <a:custGeom>
              <a:rect b="b" l="l" r="r" t="t"/>
              <a:pathLst>
                <a:path extrusionOk="0" h="1172" w="1018">
                  <a:moveTo>
                    <a:pt x="524" y="278"/>
                  </a:moveTo>
                  <a:cubicBezTo>
                    <a:pt x="617" y="278"/>
                    <a:pt x="648" y="339"/>
                    <a:pt x="678" y="401"/>
                  </a:cubicBezTo>
                  <a:lnTo>
                    <a:pt x="678" y="493"/>
                  </a:lnTo>
                  <a:cubicBezTo>
                    <a:pt x="555" y="586"/>
                    <a:pt x="494" y="678"/>
                    <a:pt x="524" y="863"/>
                  </a:cubicBezTo>
                  <a:cubicBezTo>
                    <a:pt x="555" y="955"/>
                    <a:pt x="524" y="955"/>
                    <a:pt x="370" y="955"/>
                  </a:cubicBezTo>
                  <a:cubicBezTo>
                    <a:pt x="370" y="955"/>
                    <a:pt x="370" y="986"/>
                    <a:pt x="370" y="986"/>
                  </a:cubicBezTo>
                  <a:lnTo>
                    <a:pt x="340" y="986"/>
                  </a:lnTo>
                  <a:lnTo>
                    <a:pt x="340" y="955"/>
                  </a:lnTo>
                  <a:lnTo>
                    <a:pt x="370" y="955"/>
                  </a:lnTo>
                  <a:cubicBezTo>
                    <a:pt x="309" y="771"/>
                    <a:pt x="247" y="586"/>
                    <a:pt x="370" y="370"/>
                  </a:cubicBezTo>
                  <a:cubicBezTo>
                    <a:pt x="401" y="339"/>
                    <a:pt x="432" y="278"/>
                    <a:pt x="524" y="278"/>
                  </a:cubicBezTo>
                  <a:close/>
                  <a:moveTo>
                    <a:pt x="278" y="0"/>
                  </a:moveTo>
                  <a:cubicBezTo>
                    <a:pt x="247" y="0"/>
                    <a:pt x="216" y="31"/>
                    <a:pt x="216" y="31"/>
                  </a:cubicBezTo>
                  <a:cubicBezTo>
                    <a:pt x="62" y="185"/>
                    <a:pt x="31" y="370"/>
                    <a:pt x="1" y="555"/>
                  </a:cubicBezTo>
                  <a:lnTo>
                    <a:pt x="1" y="647"/>
                  </a:lnTo>
                  <a:cubicBezTo>
                    <a:pt x="186" y="709"/>
                    <a:pt x="155" y="925"/>
                    <a:pt x="309" y="1017"/>
                  </a:cubicBezTo>
                  <a:cubicBezTo>
                    <a:pt x="401" y="1109"/>
                    <a:pt x="463" y="1171"/>
                    <a:pt x="555" y="1171"/>
                  </a:cubicBezTo>
                  <a:cubicBezTo>
                    <a:pt x="617" y="1171"/>
                    <a:pt x="678" y="1140"/>
                    <a:pt x="740" y="1079"/>
                  </a:cubicBezTo>
                  <a:cubicBezTo>
                    <a:pt x="986" y="894"/>
                    <a:pt x="1017" y="647"/>
                    <a:pt x="925" y="370"/>
                  </a:cubicBezTo>
                  <a:cubicBezTo>
                    <a:pt x="863" y="216"/>
                    <a:pt x="740" y="124"/>
                    <a:pt x="555" y="124"/>
                  </a:cubicBezTo>
                  <a:lnTo>
                    <a:pt x="463" y="124"/>
                  </a:lnTo>
                  <a:cubicBezTo>
                    <a:pt x="401" y="124"/>
                    <a:pt x="370" y="93"/>
                    <a:pt x="340" y="31"/>
                  </a:cubicBezTo>
                  <a:cubicBezTo>
                    <a:pt x="309" y="0"/>
                    <a:pt x="309" y="0"/>
                    <a:pt x="2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25"/>
            <p:cNvSpPr/>
            <p:nvPr/>
          </p:nvSpPr>
          <p:spPr>
            <a:xfrm>
              <a:off x="1271875" y="3519075"/>
              <a:ext cx="26200" cy="33900"/>
            </a:xfrm>
            <a:custGeom>
              <a:rect b="b" l="l" r="r" t="t"/>
              <a:pathLst>
                <a:path extrusionOk="0" h="1356" w="1048">
                  <a:moveTo>
                    <a:pt x="463" y="462"/>
                  </a:moveTo>
                  <a:lnTo>
                    <a:pt x="617" y="493"/>
                  </a:lnTo>
                  <a:lnTo>
                    <a:pt x="617" y="586"/>
                  </a:lnTo>
                  <a:cubicBezTo>
                    <a:pt x="586" y="678"/>
                    <a:pt x="524" y="770"/>
                    <a:pt x="493" y="894"/>
                  </a:cubicBezTo>
                  <a:cubicBezTo>
                    <a:pt x="463" y="986"/>
                    <a:pt x="370" y="1079"/>
                    <a:pt x="370" y="1171"/>
                  </a:cubicBezTo>
                  <a:cubicBezTo>
                    <a:pt x="370" y="1048"/>
                    <a:pt x="309" y="925"/>
                    <a:pt x="339" y="770"/>
                  </a:cubicBezTo>
                  <a:cubicBezTo>
                    <a:pt x="339" y="647"/>
                    <a:pt x="370" y="555"/>
                    <a:pt x="463" y="462"/>
                  </a:cubicBezTo>
                  <a:close/>
                  <a:moveTo>
                    <a:pt x="555" y="0"/>
                  </a:moveTo>
                  <a:cubicBezTo>
                    <a:pt x="401" y="62"/>
                    <a:pt x="309" y="154"/>
                    <a:pt x="216" y="278"/>
                  </a:cubicBezTo>
                  <a:cubicBezTo>
                    <a:pt x="62" y="462"/>
                    <a:pt x="1" y="678"/>
                    <a:pt x="31" y="925"/>
                  </a:cubicBezTo>
                  <a:cubicBezTo>
                    <a:pt x="31" y="1017"/>
                    <a:pt x="1" y="1171"/>
                    <a:pt x="93" y="1202"/>
                  </a:cubicBezTo>
                  <a:cubicBezTo>
                    <a:pt x="93" y="1202"/>
                    <a:pt x="124" y="1233"/>
                    <a:pt x="155" y="1233"/>
                  </a:cubicBezTo>
                  <a:cubicBezTo>
                    <a:pt x="216" y="1233"/>
                    <a:pt x="278" y="1202"/>
                    <a:pt x="370" y="1171"/>
                  </a:cubicBezTo>
                  <a:lnTo>
                    <a:pt x="370" y="1171"/>
                  </a:lnTo>
                  <a:lnTo>
                    <a:pt x="339" y="1233"/>
                  </a:lnTo>
                  <a:cubicBezTo>
                    <a:pt x="401" y="1325"/>
                    <a:pt x="463" y="1356"/>
                    <a:pt x="555" y="1356"/>
                  </a:cubicBezTo>
                  <a:cubicBezTo>
                    <a:pt x="586" y="1356"/>
                    <a:pt x="647" y="1325"/>
                    <a:pt x="678" y="1294"/>
                  </a:cubicBezTo>
                  <a:cubicBezTo>
                    <a:pt x="986" y="1079"/>
                    <a:pt x="1048" y="678"/>
                    <a:pt x="832" y="401"/>
                  </a:cubicBezTo>
                  <a:cubicBezTo>
                    <a:pt x="771" y="308"/>
                    <a:pt x="709" y="247"/>
                    <a:pt x="740" y="154"/>
                  </a:cubicBezTo>
                  <a:cubicBezTo>
                    <a:pt x="740" y="62"/>
                    <a:pt x="709" y="0"/>
                    <a:pt x="6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25"/>
            <p:cNvSpPr/>
            <p:nvPr/>
          </p:nvSpPr>
          <p:spPr>
            <a:xfrm>
              <a:off x="1341950" y="3202525"/>
              <a:ext cx="23150" cy="30075"/>
            </a:xfrm>
            <a:custGeom>
              <a:rect b="b" l="l" r="r" t="t"/>
              <a:pathLst>
                <a:path extrusionOk="0" h="1203" w="926">
                  <a:moveTo>
                    <a:pt x="340" y="1"/>
                  </a:moveTo>
                  <a:cubicBezTo>
                    <a:pt x="155" y="93"/>
                    <a:pt x="93" y="278"/>
                    <a:pt x="32" y="463"/>
                  </a:cubicBezTo>
                  <a:cubicBezTo>
                    <a:pt x="1" y="586"/>
                    <a:pt x="1" y="709"/>
                    <a:pt x="32" y="832"/>
                  </a:cubicBezTo>
                  <a:cubicBezTo>
                    <a:pt x="63" y="956"/>
                    <a:pt x="217" y="925"/>
                    <a:pt x="247" y="1017"/>
                  </a:cubicBezTo>
                  <a:lnTo>
                    <a:pt x="309" y="1048"/>
                  </a:lnTo>
                  <a:cubicBezTo>
                    <a:pt x="309" y="1017"/>
                    <a:pt x="340" y="986"/>
                    <a:pt x="371" y="986"/>
                  </a:cubicBezTo>
                  <a:cubicBezTo>
                    <a:pt x="371" y="986"/>
                    <a:pt x="371" y="986"/>
                    <a:pt x="371" y="956"/>
                  </a:cubicBezTo>
                  <a:cubicBezTo>
                    <a:pt x="278" y="802"/>
                    <a:pt x="278" y="617"/>
                    <a:pt x="340" y="463"/>
                  </a:cubicBezTo>
                  <a:cubicBezTo>
                    <a:pt x="371" y="401"/>
                    <a:pt x="401" y="370"/>
                    <a:pt x="463" y="370"/>
                  </a:cubicBezTo>
                  <a:lnTo>
                    <a:pt x="494" y="370"/>
                  </a:lnTo>
                  <a:cubicBezTo>
                    <a:pt x="586" y="401"/>
                    <a:pt x="648" y="524"/>
                    <a:pt x="586" y="586"/>
                  </a:cubicBezTo>
                  <a:cubicBezTo>
                    <a:pt x="463" y="678"/>
                    <a:pt x="463" y="771"/>
                    <a:pt x="463" y="894"/>
                  </a:cubicBezTo>
                  <a:cubicBezTo>
                    <a:pt x="463" y="956"/>
                    <a:pt x="401" y="956"/>
                    <a:pt x="371" y="986"/>
                  </a:cubicBezTo>
                  <a:cubicBezTo>
                    <a:pt x="371" y="1017"/>
                    <a:pt x="340" y="1017"/>
                    <a:pt x="309" y="1048"/>
                  </a:cubicBezTo>
                  <a:cubicBezTo>
                    <a:pt x="401" y="1140"/>
                    <a:pt x="463" y="1202"/>
                    <a:pt x="555" y="1202"/>
                  </a:cubicBezTo>
                  <a:cubicBezTo>
                    <a:pt x="586" y="1202"/>
                    <a:pt x="617" y="1171"/>
                    <a:pt x="648" y="1140"/>
                  </a:cubicBezTo>
                  <a:cubicBezTo>
                    <a:pt x="833" y="1017"/>
                    <a:pt x="925" y="832"/>
                    <a:pt x="894" y="617"/>
                  </a:cubicBezTo>
                  <a:cubicBezTo>
                    <a:pt x="864" y="401"/>
                    <a:pt x="771" y="216"/>
                    <a:pt x="555" y="185"/>
                  </a:cubicBezTo>
                  <a:cubicBezTo>
                    <a:pt x="401" y="185"/>
                    <a:pt x="432" y="62"/>
                    <a:pt x="3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25"/>
            <p:cNvSpPr/>
            <p:nvPr/>
          </p:nvSpPr>
          <p:spPr>
            <a:xfrm>
              <a:off x="1606125" y="3178650"/>
              <a:ext cx="6200" cy="9275"/>
            </a:xfrm>
            <a:custGeom>
              <a:rect b="b" l="l" r="r" t="t"/>
              <a:pathLst>
                <a:path extrusionOk="0" h="371" w="248">
                  <a:moveTo>
                    <a:pt x="155" y="1"/>
                  </a:moveTo>
                  <a:lnTo>
                    <a:pt x="93" y="31"/>
                  </a:lnTo>
                  <a:cubicBezTo>
                    <a:pt x="62" y="62"/>
                    <a:pt x="62" y="124"/>
                    <a:pt x="32" y="185"/>
                  </a:cubicBezTo>
                  <a:cubicBezTo>
                    <a:pt x="1" y="247"/>
                    <a:pt x="32" y="370"/>
                    <a:pt x="93" y="370"/>
                  </a:cubicBezTo>
                  <a:lnTo>
                    <a:pt x="124" y="370"/>
                  </a:lnTo>
                  <a:cubicBezTo>
                    <a:pt x="186" y="370"/>
                    <a:pt x="186" y="278"/>
                    <a:pt x="186" y="216"/>
                  </a:cubicBezTo>
                  <a:cubicBezTo>
                    <a:pt x="216" y="185"/>
                    <a:pt x="216" y="124"/>
                    <a:pt x="247" y="62"/>
                  </a:cubicBezTo>
                  <a:lnTo>
                    <a:pt x="15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25"/>
            <p:cNvSpPr/>
            <p:nvPr/>
          </p:nvSpPr>
          <p:spPr>
            <a:xfrm>
              <a:off x="1621525" y="3144775"/>
              <a:ext cx="4650" cy="6175"/>
            </a:xfrm>
            <a:custGeom>
              <a:rect b="b" l="l" r="r" t="t"/>
              <a:pathLst>
                <a:path extrusionOk="0" h="247" w="186">
                  <a:moveTo>
                    <a:pt x="124" y="0"/>
                  </a:moveTo>
                  <a:lnTo>
                    <a:pt x="62" y="31"/>
                  </a:lnTo>
                  <a:cubicBezTo>
                    <a:pt x="1" y="92"/>
                    <a:pt x="32" y="216"/>
                    <a:pt x="93" y="247"/>
                  </a:cubicBezTo>
                  <a:lnTo>
                    <a:pt x="155" y="216"/>
                  </a:lnTo>
                  <a:lnTo>
                    <a:pt x="186" y="92"/>
                  </a:lnTo>
                  <a:cubicBezTo>
                    <a:pt x="186" y="31"/>
                    <a:pt x="155" y="31"/>
                    <a:pt x="1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25"/>
            <p:cNvSpPr/>
            <p:nvPr/>
          </p:nvSpPr>
          <p:spPr>
            <a:xfrm>
              <a:off x="1144025" y="3749350"/>
              <a:ext cx="3875" cy="2350"/>
            </a:xfrm>
            <a:custGeom>
              <a:rect b="b" l="l" r="r" t="t"/>
              <a:pathLst>
                <a:path extrusionOk="0" h="94" w="155">
                  <a:moveTo>
                    <a:pt x="62" y="1"/>
                  </a:moveTo>
                  <a:cubicBezTo>
                    <a:pt x="31" y="1"/>
                    <a:pt x="31" y="1"/>
                    <a:pt x="1" y="31"/>
                  </a:cubicBezTo>
                  <a:cubicBezTo>
                    <a:pt x="1" y="93"/>
                    <a:pt x="62" y="93"/>
                    <a:pt x="124" y="93"/>
                  </a:cubicBezTo>
                  <a:lnTo>
                    <a:pt x="155" y="93"/>
                  </a:lnTo>
                  <a:cubicBezTo>
                    <a:pt x="124" y="31"/>
                    <a:pt x="93" y="1"/>
                    <a:pt x="6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25"/>
            <p:cNvSpPr/>
            <p:nvPr/>
          </p:nvSpPr>
          <p:spPr>
            <a:xfrm>
              <a:off x="1140950" y="3747825"/>
              <a:ext cx="3875" cy="2325"/>
            </a:xfrm>
            <a:custGeom>
              <a:rect b="b" l="l" r="r" t="t"/>
              <a:pathLst>
                <a:path extrusionOk="0" h="93" w="155">
                  <a:moveTo>
                    <a:pt x="31" y="0"/>
                  </a:moveTo>
                  <a:cubicBezTo>
                    <a:pt x="31" y="0"/>
                    <a:pt x="31" y="31"/>
                    <a:pt x="31" y="31"/>
                  </a:cubicBezTo>
                  <a:cubicBezTo>
                    <a:pt x="0" y="92"/>
                    <a:pt x="62" y="92"/>
                    <a:pt x="124" y="92"/>
                  </a:cubicBezTo>
                  <a:cubicBezTo>
                    <a:pt x="154" y="0"/>
                    <a:pt x="93" y="0"/>
                    <a:pt x="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4" name="Google Shape;564;p25"/>
          <p:cNvGrpSpPr/>
          <p:nvPr/>
        </p:nvGrpSpPr>
        <p:grpSpPr>
          <a:xfrm>
            <a:off x="673171" y="286736"/>
            <a:ext cx="1967041" cy="2082555"/>
            <a:chOff x="4794650" y="1760750"/>
            <a:chExt cx="2264350" cy="2397600"/>
          </a:xfrm>
        </p:grpSpPr>
        <p:sp>
          <p:nvSpPr>
            <p:cNvPr id="565" name="Google Shape;565;p25"/>
            <p:cNvSpPr/>
            <p:nvPr/>
          </p:nvSpPr>
          <p:spPr>
            <a:xfrm>
              <a:off x="4917875" y="2466225"/>
              <a:ext cx="2141125" cy="1692125"/>
            </a:xfrm>
            <a:custGeom>
              <a:rect b="b" l="l" r="r" t="t"/>
              <a:pathLst>
                <a:path extrusionOk="0" h="67685" w="85645">
                  <a:moveTo>
                    <a:pt x="25232" y="1"/>
                  </a:moveTo>
                  <a:cubicBezTo>
                    <a:pt x="24801" y="124"/>
                    <a:pt x="24400" y="247"/>
                    <a:pt x="24030" y="401"/>
                  </a:cubicBezTo>
                  <a:cubicBezTo>
                    <a:pt x="22521" y="956"/>
                    <a:pt x="21196" y="1819"/>
                    <a:pt x="20025" y="2928"/>
                  </a:cubicBezTo>
                  <a:cubicBezTo>
                    <a:pt x="19779" y="3174"/>
                    <a:pt x="19533" y="3451"/>
                    <a:pt x="19286" y="3698"/>
                  </a:cubicBezTo>
                  <a:lnTo>
                    <a:pt x="22767" y="3698"/>
                  </a:lnTo>
                  <a:cubicBezTo>
                    <a:pt x="23168" y="3082"/>
                    <a:pt x="23691" y="2589"/>
                    <a:pt x="24308" y="2157"/>
                  </a:cubicBezTo>
                  <a:cubicBezTo>
                    <a:pt x="24585" y="1942"/>
                    <a:pt x="24924" y="1819"/>
                    <a:pt x="25232" y="1695"/>
                  </a:cubicBezTo>
                  <a:lnTo>
                    <a:pt x="25232" y="1"/>
                  </a:lnTo>
                  <a:close/>
                  <a:moveTo>
                    <a:pt x="25232" y="2312"/>
                  </a:moveTo>
                  <a:cubicBezTo>
                    <a:pt x="24431" y="2774"/>
                    <a:pt x="23661" y="3236"/>
                    <a:pt x="22890" y="3698"/>
                  </a:cubicBezTo>
                  <a:lnTo>
                    <a:pt x="23353" y="3698"/>
                  </a:lnTo>
                  <a:cubicBezTo>
                    <a:pt x="23969" y="3328"/>
                    <a:pt x="24585" y="2958"/>
                    <a:pt x="25232" y="2589"/>
                  </a:cubicBezTo>
                  <a:lnTo>
                    <a:pt x="25232" y="2312"/>
                  </a:lnTo>
                  <a:close/>
                  <a:moveTo>
                    <a:pt x="40112" y="4530"/>
                  </a:moveTo>
                  <a:cubicBezTo>
                    <a:pt x="40327" y="4530"/>
                    <a:pt x="40512" y="4560"/>
                    <a:pt x="40728" y="4560"/>
                  </a:cubicBezTo>
                  <a:cubicBezTo>
                    <a:pt x="41190" y="4591"/>
                    <a:pt x="41190" y="4622"/>
                    <a:pt x="41436" y="5053"/>
                  </a:cubicBezTo>
                  <a:cubicBezTo>
                    <a:pt x="41467" y="5146"/>
                    <a:pt x="41529" y="5269"/>
                    <a:pt x="41590" y="5361"/>
                  </a:cubicBezTo>
                  <a:cubicBezTo>
                    <a:pt x="41621" y="5423"/>
                    <a:pt x="41683" y="5454"/>
                    <a:pt x="41621" y="5515"/>
                  </a:cubicBezTo>
                  <a:lnTo>
                    <a:pt x="41560" y="5546"/>
                  </a:lnTo>
                  <a:cubicBezTo>
                    <a:pt x="41128" y="5454"/>
                    <a:pt x="40697" y="5361"/>
                    <a:pt x="40266" y="5269"/>
                  </a:cubicBezTo>
                  <a:cubicBezTo>
                    <a:pt x="40019" y="5238"/>
                    <a:pt x="39804" y="5177"/>
                    <a:pt x="39557" y="5146"/>
                  </a:cubicBezTo>
                  <a:cubicBezTo>
                    <a:pt x="39465" y="5115"/>
                    <a:pt x="39372" y="5115"/>
                    <a:pt x="39341" y="5023"/>
                  </a:cubicBezTo>
                  <a:cubicBezTo>
                    <a:pt x="39280" y="4899"/>
                    <a:pt x="39187" y="4807"/>
                    <a:pt x="39187" y="4653"/>
                  </a:cubicBezTo>
                  <a:cubicBezTo>
                    <a:pt x="39495" y="4560"/>
                    <a:pt x="39804" y="4530"/>
                    <a:pt x="40112" y="4530"/>
                  </a:cubicBezTo>
                  <a:close/>
                  <a:moveTo>
                    <a:pt x="43131" y="4714"/>
                  </a:moveTo>
                  <a:cubicBezTo>
                    <a:pt x="43192" y="4714"/>
                    <a:pt x="43192" y="4745"/>
                    <a:pt x="43254" y="4807"/>
                  </a:cubicBezTo>
                  <a:cubicBezTo>
                    <a:pt x="43439" y="5146"/>
                    <a:pt x="43593" y="5454"/>
                    <a:pt x="43778" y="5793"/>
                  </a:cubicBezTo>
                  <a:cubicBezTo>
                    <a:pt x="43808" y="5854"/>
                    <a:pt x="43870" y="5916"/>
                    <a:pt x="43839" y="5978"/>
                  </a:cubicBezTo>
                  <a:lnTo>
                    <a:pt x="43808" y="6008"/>
                  </a:lnTo>
                  <a:cubicBezTo>
                    <a:pt x="43531" y="5947"/>
                    <a:pt x="43285" y="5885"/>
                    <a:pt x="43007" y="5854"/>
                  </a:cubicBezTo>
                  <a:cubicBezTo>
                    <a:pt x="42638" y="5762"/>
                    <a:pt x="42638" y="5762"/>
                    <a:pt x="42515" y="5423"/>
                  </a:cubicBezTo>
                  <a:cubicBezTo>
                    <a:pt x="42453" y="5269"/>
                    <a:pt x="42391" y="5146"/>
                    <a:pt x="42330" y="4961"/>
                  </a:cubicBezTo>
                  <a:cubicBezTo>
                    <a:pt x="42607" y="4869"/>
                    <a:pt x="42823" y="4807"/>
                    <a:pt x="43038" y="4745"/>
                  </a:cubicBezTo>
                  <a:cubicBezTo>
                    <a:pt x="43069" y="4714"/>
                    <a:pt x="43100" y="4714"/>
                    <a:pt x="43131" y="4714"/>
                  </a:cubicBezTo>
                  <a:close/>
                  <a:moveTo>
                    <a:pt x="35829" y="3790"/>
                  </a:moveTo>
                  <a:cubicBezTo>
                    <a:pt x="35953" y="3790"/>
                    <a:pt x="35983" y="3821"/>
                    <a:pt x="36045" y="3944"/>
                  </a:cubicBezTo>
                  <a:cubicBezTo>
                    <a:pt x="36168" y="4222"/>
                    <a:pt x="36322" y="4530"/>
                    <a:pt x="36476" y="4838"/>
                  </a:cubicBezTo>
                  <a:cubicBezTo>
                    <a:pt x="34351" y="5454"/>
                    <a:pt x="34720" y="5331"/>
                    <a:pt x="33457" y="6470"/>
                  </a:cubicBezTo>
                  <a:cubicBezTo>
                    <a:pt x="33365" y="6255"/>
                    <a:pt x="33272" y="6070"/>
                    <a:pt x="33180" y="5854"/>
                  </a:cubicBezTo>
                  <a:cubicBezTo>
                    <a:pt x="32964" y="5361"/>
                    <a:pt x="32964" y="5331"/>
                    <a:pt x="33334" y="4961"/>
                  </a:cubicBezTo>
                  <a:lnTo>
                    <a:pt x="33426" y="4838"/>
                  </a:lnTo>
                  <a:cubicBezTo>
                    <a:pt x="34104" y="4191"/>
                    <a:pt x="34905" y="3883"/>
                    <a:pt x="35799" y="3790"/>
                  </a:cubicBezTo>
                  <a:close/>
                  <a:moveTo>
                    <a:pt x="47844" y="6717"/>
                  </a:moveTo>
                  <a:cubicBezTo>
                    <a:pt x="47937" y="6717"/>
                    <a:pt x="47967" y="6779"/>
                    <a:pt x="48060" y="6994"/>
                  </a:cubicBezTo>
                  <a:cubicBezTo>
                    <a:pt x="48121" y="7087"/>
                    <a:pt x="48152" y="7148"/>
                    <a:pt x="48245" y="7271"/>
                  </a:cubicBezTo>
                  <a:cubicBezTo>
                    <a:pt x="47998" y="7333"/>
                    <a:pt x="47813" y="7364"/>
                    <a:pt x="47659" y="7426"/>
                  </a:cubicBezTo>
                  <a:cubicBezTo>
                    <a:pt x="47474" y="7487"/>
                    <a:pt x="47290" y="7549"/>
                    <a:pt x="47105" y="7610"/>
                  </a:cubicBezTo>
                  <a:cubicBezTo>
                    <a:pt x="47043" y="7641"/>
                    <a:pt x="47012" y="7641"/>
                    <a:pt x="46951" y="7641"/>
                  </a:cubicBezTo>
                  <a:cubicBezTo>
                    <a:pt x="46889" y="7641"/>
                    <a:pt x="46828" y="7580"/>
                    <a:pt x="46766" y="7487"/>
                  </a:cubicBezTo>
                  <a:cubicBezTo>
                    <a:pt x="46674" y="7364"/>
                    <a:pt x="46674" y="7210"/>
                    <a:pt x="46858" y="7117"/>
                  </a:cubicBezTo>
                  <a:cubicBezTo>
                    <a:pt x="47074" y="7025"/>
                    <a:pt x="47320" y="6871"/>
                    <a:pt x="47536" y="6809"/>
                  </a:cubicBezTo>
                  <a:cubicBezTo>
                    <a:pt x="47721" y="6748"/>
                    <a:pt x="47783" y="6717"/>
                    <a:pt x="47844" y="6717"/>
                  </a:cubicBezTo>
                  <a:close/>
                  <a:moveTo>
                    <a:pt x="29699" y="8935"/>
                  </a:moveTo>
                  <a:cubicBezTo>
                    <a:pt x="29699" y="8966"/>
                    <a:pt x="29668" y="8997"/>
                    <a:pt x="29637" y="8997"/>
                  </a:cubicBezTo>
                  <a:cubicBezTo>
                    <a:pt x="29668" y="8966"/>
                    <a:pt x="29668" y="8966"/>
                    <a:pt x="29699" y="8935"/>
                  </a:cubicBezTo>
                  <a:close/>
                  <a:moveTo>
                    <a:pt x="48060" y="7857"/>
                  </a:moveTo>
                  <a:cubicBezTo>
                    <a:pt x="48152" y="7857"/>
                    <a:pt x="48214" y="7888"/>
                    <a:pt x="48245" y="7980"/>
                  </a:cubicBezTo>
                  <a:cubicBezTo>
                    <a:pt x="48460" y="8350"/>
                    <a:pt x="48676" y="8719"/>
                    <a:pt x="48892" y="9058"/>
                  </a:cubicBezTo>
                  <a:cubicBezTo>
                    <a:pt x="48892" y="9089"/>
                    <a:pt x="48892" y="9151"/>
                    <a:pt x="48922" y="9212"/>
                  </a:cubicBezTo>
                  <a:cubicBezTo>
                    <a:pt x="48275" y="9551"/>
                    <a:pt x="47690" y="9890"/>
                    <a:pt x="47043" y="10321"/>
                  </a:cubicBezTo>
                  <a:cubicBezTo>
                    <a:pt x="46766" y="9890"/>
                    <a:pt x="46550" y="9459"/>
                    <a:pt x="46335" y="9027"/>
                  </a:cubicBezTo>
                  <a:cubicBezTo>
                    <a:pt x="46273" y="8935"/>
                    <a:pt x="46304" y="8873"/>
                    <a:pt x="46365" y="8812"/>
                  </a:cubicBezTo>
                  <a:cubicBezTo>
                    <a:pt x="46766" y="8288"/>
                    <a:pt x="47351" y="7980"/>
                    <a:pt x="47998" y="7857"/>
                  </a:cubicBezTo>
                  <a:close/>
                  <a:moveTo>
                    <a:pt x="43131" y="9705"/>
                  </a:moveTo>
                  <a:cubicBezTo>
                    <a:pt x="43254" y="9736"/>
                    <a:pt x="43346" y="9798"/>
                    <a:pt x="43377" y="9952"/>
                  </a:cubicBezTo>
                  <a:cubicBezTo>
                    <a:pt x="43439" y="10167"/>
                    <a:pt x="43531" y="10383"/>
                    <a:pt x="43593" y="10599"/>
                  </a:cubicBezTo>
                  <a:cubicBezTo>
                    <a:pt x="43685" y="10691"/>
                    <a:pt x="43685" y="10753"/>
                    <a:pt x="43654" y="10845"/>
                  </a:cubicBezTo>
                  <a:lnTo>
                    <a:pt x="43624" y="10845"/>
                  </a:lnTo>
                  <a:cubicBezTo>
                    <a:pt x="43562" y="10845"/>
                    <a:pt x="43562" y="10814"/>
                    <a:pt x="43562" y="10753"/>
                  </a:cubicBezTo>
                  <a:cubicBezTo>
                    <a:pt x="43346" y="10414"/>
                    <a:pt x="43131" y="10075"/>
                    <a:pt x="42884" y="9736"/>
                  </a:cubicBezTo>
                  <a:cubicBezTo>
                    <a:pt x="42915" y="9705"/>
                    <a:pt x="42946" y="9705"/>
                    <a:pt x="43007" y="9705"/>
                  </a:cubicBezTo>
                  <a:close/>
                  <a:moveTo>
                    <a:pt x="43654" y="10876"/>
                  </a:moveTo>
                  <a:lnTo>
                    <a:pt x="43685" y="10907"/>
                  </a:lnTo>
                  <a:lnTo>
                    <a:pt x="43685" y="10938"/>
                  </a:lnTo>
                  <a:lnTo>
                    <a:pt x="43654" y="10907"/>
                  </a:lnTo>
                  <a:lnTo>
                    <a:pt x="43654" y="10876"/>
                  </a:lnTo>
                  <a:close/>
                  <a:moveTo>
                    <a:pt x="51295" y="8319"/>
                  </a:moveTo>
                  <a:lnTo>
                    <a:pt x="51295" y="8319"/>
                  </a:lnTo>
                  <a:cubicBezTo>
                    <a:pt x="51171" y="8442"/>
                    <a:pt x="51079" y="8504"/>
                    <a:pt x="50956" y="8535"/>
                  </a:cubicBezTo>
                  <a:cubicBezTo>
                    <a:pt x="49385" y="9274"/>
                    <a:pt x="47937" y="10229"/>
                    <a:pt x="46612" y="11369"/>
                  </a:cubicBezTo>
                  <a:cubicBezTo>
                    <a:pt x="46519" y="11215"/>
                    <a:pt x="46458" y="11092"/>
                    <a:pt x="46396" y="10968"/>
                  </a:cubicBezTo>
                  <a:cubicBezTo>
                    <a:pt x="46797" y="10660"/>
                    <a:pt x="47197" y="10383"/>
                    <a:pt x="47598" y="10137"/>
                  </a:cubicBezTo>
                  <a:cubicBezTo>
                    <a:pt x="48645" y="9459"/>
                    <a:pt x="49723" y="8904"/>
                    <a:pt x="50894" y="8473"/>
                  </a:cubicBezTo>
                  <a:cubicBezTo>
                    <a:pt x="50986" y="8381"/>
                    <a:pt x="51110" y="8350"/>
                    <a:pt x="51295" y="8319"/>
                  </a:cubicBezTo>
                  <a:close/>
                  <a:moveTo>
                    <a:pt x="43993" y="9890"/>
                  </a:moveTo>
                  <a:lnTo>
                    <a:pt x="43993" y="9890"/>
                  </a:lnTo>
                  <a:cubicBezTo>
                    <a:pt x="44332" y="9952"/>
                    <a:pt x="44640" y="9982"/>
                    <a:pt x="44979" y="10044"/>
                  </a:cubicBezTo>
                  <a:cubicBezTo>
                    <a:pt x="45072" y="10075"/>
                    <a:pt x="45164" y="10106"/>
                    <a:pt x="45195" y="10229"/>
                  </a:cubicBezTo>
                  <a:cubicBezTo>
                    <a:pt x="45380" y="10599"/>
                    <a:pt x="45688" y="10845"/>
                    <a:pt x="46150" y="10968"/>
                  </a:cubicBezTo>
                  <a:cubicBezTo>
                    <a:pt x="45657" y="11369"/>
                    <a:pt x="45226" y="11800"/>
                    <a:pt x="44794" y="12201"/>
                  </a:cubicBezTo>
                  <a:lnTo>
                    <a:pt x="44763" y="12231"/>
                  </a:lnTo>
                  <a:lnTo>
                    <a:pt x="44702" y="12231"/>
                  </a:lnTo>
                  <a:cubicBezTo>
                    <a:pt x="44640" y="11985"/>
                    <a:pt x="44548" y="11708"/>
                    <a:pt x="44486" y="11461"/>
                  </a:cubicBezTo>
                  <a:cubicBezTo>
                    <a:pt x="44394" y="11184"/>
                    <a:pt x="44301" y="10938"/>
                    <a:pt x="44209" y="10660"/>
                  </a:cubicBezTo>
                  <a:cubicBezTo>
                    <a:pt x="44147" y="10414"/>
                    <a:pt x="44024" y="10167"/>
                    <a:pt x="43993" y="9890"/>
                  </a:cubicBezTo>
                  <a:close/>
                  <a:moveTo>
                    <a:pt x="44147" y="11400"/>
                  </a:moveTo>
                  <a:cubicBezTo>
                    <a:pt x="44178" y="11400"/>
                    <a:pt x="44209" y="11430"/>
                    <a:pt x="44240" y="11461"/>
                  </a:cubicBezTo>
                  <a:cubicBezTo>
                    <a:pt x="44271" y="11523"/>
                    <a:pt x="44301" y="11584"/>
                    <a:pt x="44332" y="11646"/>
                  </a:cubicBezTo>
                  <a:cubicBezTo>
                    <a:pt x="44394" y="11862"/>
                    <a:pt x="44486" y="12108"/>
                    <a:pt x="44548" y="12324"/>
                  </a:cubicBezTo>
                  <a:cubicBezTo>
                    <a:pt x="44609" y="12478"/>
                    <a:pt x="44517" y="12539"/>
                    <a:pt x="44394" y="12570"/>
                  </a:cubicBezTo>
                  <a:cubicBezTo>
                    <a:pt x="44271" y="12262"/>
                    <a:pt x="44178" y="11923"/>
                    <a:pt x="44086" y="11615"/>
                  </a:cubicBezTo>
                  <a:lnTo>
                    <a:pt x="44055" y="11523"/>
                  </a:lnTo>
                  <a:cubicBezTo>
                    <a:pt x="44055" y="11492"/>
                    <a:pt x="44055" y="11430"/>
                    <a:pt x="44117" y="11400"/>
                  </a:cubicBezTo>
                  <a:close/>
                  <a:moveTo>
                    <a:pt x="36292" y="5485"/>
                  </a:moveTo>
                  <a:cubicBezTo>
                    <a:pt x="36415" y="5485"/>
                    <a:pt x="36415" y="5546"/>
                    <a:pt x="36507" y="5762"/>
                  </a:cubicBezTo>
                  <a:cubicBezTo>
                    <a:pt x="37185" y="7117"/>
                    <a:pt x="37832" y="8473"/>
                    <a:pt x="38510" y="9828"/>
                  </a:cubicBezTo>
                  <a:cubicBezTo>
                    <a:pt x="38756" y="10383"/>
                    <a:pt x="39033" y="10907"/>
                    <a:pt x="39280" y="11461"/>
                  </a:cubicBezTo>
                  <a:cubicBezTo>
                    <a:pt x="39341" y="11554"/>
                    <a:pt x="39403" y="11646"/>
                    <a:pt x="39403" y="11800"/>
                  </a:cubicBezTo>
                  <a:cubicBezTo>
                    <a:pt x="39372" y="11862"/>
                    <a:pt x="39372" y="11923"/>
                    <a:pt x="39341" y="12016"/>
                  </a:cubicBezTo>
                  <a:cubicBezTo>
                    <a:pt x="39311" y="12139"/>
                    <a:pt x="39249" y="12231"/>
                    <a:pt x="39095" y="12262"/>
                  </a:cubicBezTo>
                  <a:cubicBezTo>
                    <a:pt x="38787" y="12355"/>
                    <a:pt x="38479" y="12478"/>
                    <a:pt x="38202" y="12663"/>
                  </a:cubicBezTo>
                  <a:cubicBezTo>
                    <a:pt x="38017" y="12755"/>
                    <a:pt x="37863" y="12878"/>
                    <a:pt x="37678" y="13002"/>
                  </a:cubicBezTo>
                  <a:cubicBezTo>
                    <a:pt x="37647" y="13032"/>
                    <a:pt x="37616" y="13063"/>
                    <a:pt x="37585" y="13063"/>
                  </a:cubicBezTo>
                  <a:lnTo>
                    <a:pt x="37555" y="13063"/>
                  </a:lnTo>
                  <a:cubicBezTo>
                    <a:pt x="37370" y="13032"/>
                    <a:pt x="37185" y="12971"/>
                    <a:pt x="37093" y="12786"/>
                  </a:cubicBezTo>
                  <a:cubicBezTo>
                    <a:pt x="37031" y="12694"/>
                    <a:pt x="37000" y="12601"/>
                    <a:pt x="36969" y="12509"/>
                  </a:cubicBezTo>
                  <a:cubicBezTo>
                    <a:pt x="36107" y="10660"/>
                    <a:pt x="35275" y="8812"/>
                    <a:pt x="34412" y="6933"/>
                  </a:cubicBezTo>
                  <a:cubicBezTo>
                    <a:pt x="34382" y="6871"/>
                    <a:pt x="34351" y="6809"/>
                    <a:pt x="34320" y="6748"/>
                  </a:cubicBezTo>
                  <a:cubicBezTo>
                    <a:pt x="34289" y="6655"/>
                    <a:pt x="34320" y="6594"/>
                    <a:pt x="34351" y="6532"/>
                  </a:cubicBezTo>
                  <a:lnTo>
                    <a:pt x="34443" y="6409"/>
                  </a:lnTo>
                  <a:cubicBezTo>
                    <a:pt x="34874" y="5885"/>
                    <a:pt x="35429" y="5608"/>
                    <a:pt x="36076" y="5515"/>
                  </a:cubicBezTo>
                  <a:cubicBezTo>
                    <a:pt x="36168" y="5485"/>
                    <a:pt x="36230" y="5485"/>
                    <a:pt x="36292" y="5485"/>
                  </a:cubicBezTo>
                  <a:close/>
                  <a:moveTo>
                    <a:pt x="26433" y="13156"/>
                  </a:moveTo>
                  <a:cubicBezTo>
                    <a:pt x="26495" y="13156"/>
                    <a:pt x="26557" y="13156"/>
                    <a:pt x="26557" y="13217"/>
                  </a:cubicBezTo>
                  <a:lnTo>
                    <a:pt x="26526" y="13279"/>
                  </a:lnTo>
                  <a:cubicBezTo>
                    <a:pt x="26464" y="13279"/>
                    <a:pt x="26402" y="13248"/>
                    <a:pt x="26402" y="13186"/>
                  </a:cubicBezTo>
                  <a:lnTo>
                    <a:pt x="26433" y="13156"/>
                  </a:lnTo>
                  <a:close/>
                  <a:moveTo>
                    <a:pt x="39834" y="12385"/>
                  </a:moveTo>
                  <a:cubicBezTo>
                    <a:pt x="39958" y="12385"/>
                    <a:pt x="39988" y="12416"/>
                    <a:pt x="40050" y="12539"/>
                  </a:cubicBezTo>
                  <a:cubicBezTo>
                    <a:pt x="40081" y="12601"/>
                    <a:pt x="40050" y="12663"/>
                    <a:pt x="39988" y="12663"/>
                  </a:cubicBezTo>
                  <a:cubicBezTo>
                    <a:pt x="39865" y="12694"/>
                    <a:pt x="39711" y="12724"/>
                    <a:pt x="39588" y="12755"/>
                  </a:cubicBezTo>
                  <a:cubicBezTo>
                    <a:pt x="38787" y="12940"/>
                    <a:pt x="38078" y="13310"/>
                    <a:pt x="37524" y="13957"/>
                  </a:cubicBezTo>
                  <a:cubicBezTo>
                    <a:pt x="37493" y="14018"/>
                    <a:pt x="37462" y="14049"/>
                    <a:pt x="37431" y="14049"/>
                  </a:cubicBezTo>
                  <a:cubicBezTo>
                    <a:pt x="37401" y="14049"/>
                    <a:pt x="37401" y="14049"/>
                    <a:pt x="37370" y="14018"/>
                  </a:cubicBezTo>
                  <a:cubicBezTo>
                    <a:pt x="37339" y="13987"/>
                    <a:pt x="37308" y="13926"/>
                    <a:pt x="37339" y="13864"/>
                  </a:cubicBezTo>
                  <a:cubicBezTo>
                    <a:pt x="37339" y="13803"/>
                    <a:pt x="37370" y="13741"/>
                    <a:pt x="37401" y="13679"/>
                  </a:cubicBezTo>
                  <a:cubicBezTo>
                    <a:pt x="37739" y="13186"/>
                    <a:pt x="38232" y="12878"/>
                    <a:pt x="38787" y="12632"/>
                  </a:cubicBezTo>
                  <a:cubicBezTo>
                    <a:pt x="39095" y="12509"/>
                    <a:pt x="39434" y="12416"/>
                    <a:pt x="39742" y="12416"/>
                  </a:cubicBezTo>
                  <a:cubicBezTo>
                    <a:pt x="39773" y="12385"/>
                    <a:pt x="39804" y="12385"/>
                    <a:pt x="39834" y="12385"/>
                  </a:cubicBezTo>
                  <a:close/>
                  <a:moveTo>
                    <a:pt x="26772" y="13587"/>
                  </a:moveTo>
                  <a:cubicBezTo>
                    <a:pt x="26865" y="13741"/>
                    <a:pt x="26926" y="13833"/>
                    <a:pt x="27019" y="13895"/>
                  </a:cubicBezTo>
                  <a:cubicBezTo>
                    <a:pt x="27111" y="13957"/>
                    <a:pt x="27142" y="14049"/>
                    <a:pt x="27111" y="14172"/>
                  </a:cubicBezTo>
                  <a:cubicBezTo>
                    <a:pt x="27080" y="14265"/>
                    <a:pt x="27049" y="14326"/>
                    <a:pt x="27049" y="14419"/>
                  </a:cubicBezTo>
                  <a:cubicBezTo>
                    <a:pt x="27019" y="14542"/>
                    <a:pt x="26957" y="14665"/>
                    <a:pt x="26834" y="14758"/>
                  </a:cubicBezTo>
                  <a:cubicBezTo>
                    <a:pt x="26711" y="14819"/>
                    <a:pt x="26649" y="14942"/>
                    <a:pt x="26618" y="15066"/>
                  </a:cubicBezTo>
                  <a:cubicBezTo>
                    <a:pt x="26618" y="15096"/>
                    <a:pt x="26587" y="15158"/>
                    <a:pt x="26587" y="15189"/>
                  </a:cubicBezTo>
                  <a:lnTo>
                    <a:pt x="26464" y="15251"/>
                  </a:lnTo>
                  <a:cubicBezTo>
                    <a:pt x="26372" y="15220"/>
                    <a:pt x="26341" y="15127"/>
                    <a:pt x="26341" y="15035"/>
                  </a:cubicBezTo>
                  <a:cubicBezTo>
                    <a:pt x="26464" y="14696"/>
                    <a:pt x="26557" y="14357"/>
                    <a:pt x="26649" y="14018"/>
                  </a:cubicBezTo>
                  <a:cubicBezTo>
                    <a:pt x="26680" y="13895"/>
                    <a:pt x="26711" y="13772"/>
                    <a:pt x="26772" y="13587"/>
                  </a:cubicBezTo>
                  <a:close/>
                  <a:moveTo>
                    <a:pt x="32995" y="7580"/>
                  </a:moveTo>
                  <a:cubicBezTo>
                    <a:pt x="33149" y="7888"/>
                    <a:pt x="33242" y="8257"/>
                    <a:pt x="33488" y="8473"/>
                  </a:cubicBezTo>
                  <a:cubicBezTo>
                    <a:pt x="33426" y="8596"/>
                    <a:pt x="33334" y="8627"/>
                    <a:pt x="33242" y="8658"/>
                  </a:cubicBezTo>
                  <a:cubicBezTo>
                    <a:pt x="32718" y="8935"/>
                    <a:pt x="32225" y="9243"/>
                    <a:pt x="31763" y="9613"/>
                  </a:cubicBezTo>
                  <a:cubicBezTo>
                    <a:pt x="31301" y="9982"/>
                    <a:pt x="30870" y="10352"/>
                    <a:pt x="30500" y="10814"/>
                  </a:cubicBezTo>
                  <a:cubicBezTo>
                    <a:pt x="30161" y="11215"/>
                    <a:pt x="29822" y="11646"/>
                    <a:pt x="29576" y="12139"/>
                  </a:cubicBezTo>
                  <a:cubicBezTo>
                    <a:pt x="29514" y="12231"/>
                    <a:pt x="29452" y="12355"/>
                    <a:pt x="29391" y="12447"/>
                  </a:cubicBezTo>
                  <a:cubicBezTo>
                    <a:pt x="29329" y="12539"/>
                    <a:pt x="29298" y="12632"/>
                    <a:pt x="29237" y="12724"/>
                  </a:cubicBezTo>
                  <a:cubicBezTo>
                    <a:pt x="28990" y="13433"/>
                    <a:pt x="28713" y="14141"/>
                    <a:pt x="28497" y="14881"/>
                  </a:cubicBezTo>
                  <a:cubicBezTo>
                    <a:pt x="28497" y="14973"/>
                    <a:pt x="28436" y="15096"/>
                    <a:pt x="28405" y="15220"/>
                  </a:cubicBezTo>
                  <a:cubicBezTo>
                    <a:pt x="28374" y="15281"/>
                    <a:pt x="28343" y="15343"/>
                    <a:pt x="28282" y="15343"/>
                  </a:cubicBezTo>
                  <a:cubicBezTo>
                    <a:pt x="28282" y="15343"/>
                    <a:pt x="28251" y="15343"/>
                    <a:pt x="28220" y="15312"/>
                  </a:cubicBezTo>
                  <a:cubicBezTo>
                    <a:pt x="27912" y="15251"/>
                    <a:pt x="27604" y="15158"/>
                    <a:pt x="27327" y="15004"/>
                  </a:cubicBezTo>
                  <a:cubicBezTo>
                    <a:pt x="27234" y="14973"/>
                    <a:pt x="27234" y="14942"/>
                    <a:pt x="27234" y="14881"/>
                  </a:cubicBezTo>
                  <a:cubicBezTo>
                    <a:pt x="27265" y="14788"/>
                    <a:pt x="27265" y="14727"/>
                    <a:pt x="27296" y="14634"/>
                  </a:cubicBezTo>
                  <a:cubicBezTo>
                    <a:pt x="27450" y="14080"/>
                    <a:pt x="27635" y="13525"/>
                    <a:pt x="27758" y="12971"/>
                  </a:cubicBezTo>
                  <a:cubicBezTo>
                    <a:pt x="27912" y="12324"/>
                    <a:pt x="28189" y="11708"/>
                    <a:pt x="28497" y="11092"/>
                  </a:cubicBezTo>
                  <a:cubicBezTo>
                    <a:pt x="28836" y="10537"/>
                    <a:pt x="29237" y="10044"/>
                    <a:pt x="29699" y="9582"/>
                  </a:cubicBezTo>
                  <a:cubicBezTo>
                    <a:pt x="30592" y="8719"/>
                    <a:pt x="31670" y="8103"/>
                    <a:pt x="32841" y="7610"/>
                  </a:cubicBezTo>
                  <a:cubicBezTo>
                    <a:pt x="32872" y="7610"/>
                    <a:pt x="32934" y="7610"/>
                    <a:pt x="32995" y="7580"/>
                  </a:cubicBezTo>
                  <a:close/>
                  <a:moveTo>
                    <a:pt x="30438" y="16144"/>
                  </a:moveTo>
                  <a:lnTo>
                    <a:pt x="30469" y="16206"/>
                  </a:lnTo>
                  <a:lnTo>
                    <a:pt x="30407" y="16236"/>
                  </a:lnTo>
                  <a:lnTo>
                    <a:pt x="30407" y="16175"/>
                  </a:lnTo>
                  <a:lnTo>
                    <a:pt x="30438" y="16144"/>
                  </a:lnTo>
                  <a:close/>
                  <a:moveTo>
                    <a:pt x="26803" y="16175"/>
                  </a:moveTo>
                  <a:lnTo>
                    <a:pt x="26865" y="16267"/>
                  </a:lnTo>
                  <a:cubicBezTo>
                    <a:pt x="26865" y="16390"/>
                    <a:pt x="26834" y="16483"/>
                    <a:pt x="26803" y="16606"/>
                  </a:cubicBezTo>
                  <a:lnTo>
                    <a:pt x="26741" y="16606"/>
                  </a:lnTo>
                  <a:cubicBezTo>
                    <a:pt x="26680" y="16544"/>
                    <a:pt x="26711" y="16483"/>
                    <a:pt x="26711" y="16390"/>
                  </a:cubicBezTo>
                  <a:cubicBezTo>
                    <a:pt x="26711" y="16360"/>
                    <a:pt x="26711" y="16329"/>
                    <a:pt x="26711" y="16267"/>
                  </a:cubicBezTo>
                  <a:cubicBezTo>
                    <a:pt x="26711" y="16206"/>
                    <a:pt x="26741" y="16175"/>
                    <a:pt x="26772" y="16175"/>
                  </a:cubicBezTo>
                  <a:close/>
                  <a:moveTo>
                    <a:pt x="26218" y="16360"/>
                  </a:moveTo>
                  <a:cubicBezTo>
                    <a:pt x="26310" y="16483"/>
                    <a:pt x="26248" y="16637"/>
                    <a:pt x="26248" y="16729"/>
                  </a:cubicBezTo>
                  <a:lnTo>
                    <a:pt x="26187" y="16791"/>
                  </a:lnTo>
                  <a:lnTo>
                    <a:pt x="26156" y="16760"/>
                  </a:lnTo>
                  <a:cubicBezTo>
                    <a:pt x="26156" y="16637"/>
                    <a:pt x="26125" y="16514"/>
                    <a:pt x="26218" y="16360"/>
                  </a:cubicBezTo>
                  <a:close/>
                  <a:moveTo>
                    <a:pt x="25386" y="19409"/>
                  </a:moveTo>
                  <a:lnTo>
                    <a:pt x="25417" y="19533"/>
                  </a:lnTo>
                  <a:lnTo>
                    <a:pt x="25355" y="19625"/>
                  </a:lnTo>
                  <a:lnTo>
                    <a:pt x="25324" y="19533"/>
                  </a:lnTo>
                  <a:lnTo>
                    <a:pt x="25324" y="19471"/>
                  </a:lnTo>
                  <a:lnTo>
                    <a:pt x="25386" y="19409"/>
                  </a:lnTo>
                  <a:close/>
                  <a:moveTo>
                    <a:pt x="26988" y="15158"/>
                  </a:moveTo>
                  <a:cubicBezTo>
                    <a:pt x="27049" y="15158"/>
                    <a:pt x="27080" y="15189"/>
                    <a:pt x="27111" y="15189"/>
                  </a:cubicBezTo>
                  <a:lnTo>
                    <a:pt x="27203" y="15189"/>
                  </a:lnTo>
                  <a:cubicBezTo>
                    <a:pt x="27327" y="15189"/>
                    <a:pt x="27419" y="15220"/>
                    <a:pt x="27512" y="15312"/>
                  </a:cubicBezTo>
                  <a:cubicBezTo>
                    <a:pt x="27573" y="15405"/>
                    <a:pt x="27666" y="15435"/>
                    <a:pt x="27789" y="15435"/>
                  </a:cubicBezTo>
                  <a:lnTo>
                    <a:pt x="27850" y="15435"/>
                  </a:lnTo>
                  <a:cubicBezTo>
                    <a:pt x="27881" y="15435"/>
                    <a:pt x="27912" y="15405"/>
                    <a:pt x="27912" y="15405"/>
                  </a:cubicBezTo>
                  <a:cubicBezTo>
                    <a:pt x="28004" y="15405"/>
                    <a:pt x="28066" y="15435"/>
                    <a:pt x="28128" y="15466"/>
                  </a:cubicBezTo>
                  <a:cubicBezTo>
                    <a:pt x="28313" y="15528"/>
                    <a:pt x="28313" y="15589"/>
                    <a:pt x="28282" y="15805"/>
                  </a:cubicBezTo>
                  <a:cubicBezTo>
                    <a:pt x="28035" y="16544"/>
                    <a:pt x="27789" y="17315"/>
                    <a:pt x="27604" y="18085"/>
                  </a:cubicBezTo>
                  <a:cubicBezTo>
                    <a:pt x="27358" y="18978"/>
                    <a:pt x="27019" y="19841"/>
                    <a:pt x="26618" y="20642"/>
                  </a:cubicBezTo>
                  <a:cubicBezTo>
                    <a:pt x="26495" y="20857"/>
                    <a:pt x="26402" y="21073"/>
                    <a:pt x="26279" y="21320"/>
                  </a:cubicBezTo>
                  <a:cubicBezTo>
                    <a:pt x="26094" y="21196"/>
                    <a:pt x="25879" y="21165"/>
                    <a:pt x="25694" y="21104"/>
                  </a:cubicBezTo>
                  <a:cubicBezTo>
                    <a:pt x="25355" y="20950"/>
                    <a:pt x="25293" y="20857"/>
                    <a:pt x="25417" y="20488"/>
                  </a:cubicBezTo>
                  <a:cubicBezTo>
                    <a:pt x="25447" y="20395"/>
                    <a:pt x="25509" y="20364"/>
                    <a:pt x="25602" y="20334"/>
                  </a:cubicBezTo>
                  <a:cubicBezTo>
                    <a:pt x="26156" y="20241"/>
                    <a:pt x="26433" y="19810"/>
                    <a:pt x="26341" y="19255"/>
                  </a:cubicBezTo>
                  <a:cubicBezTo>
                    <a:pt x="26310" y="19071"/>
                    <a:pt x="26218" y="18917"/>
                    <a:pt x="26094" y="18793"/>
                  </a:cubicBezTo>
                  <a:cubicBezTo>
                    <a:pt x="26002" y="18670"/>
                    <a:pt x="25971" y="18516"/>
                    <a:pt x="26033" y="18362"/>
                  </a:cubicBezTo>
                  <a:cubicBezTo>
                    <a:pt x="26094" y="18116"/>
                    <a:pt x="26187" y="17900"/>
                    <a:pt x="26248" y="17653"/>
                  </a:cubicBezTo>
                  <a:cubicBezTo>
                    <a:pt x="26279" y="17499"/>
                    <a:pt x="26341" y="17438"/>
                    <a:pt x="26526" y="17407"/>
                  </a:cubicBezTo>
                  <a:cubicBezTo>
                    <a:pt x="26895" y="17315"/>
                    <a:pt x="27173" y="16976"/>
                    <a:pt x="27173" y="16575"/>
                  </a:cubicBezTo>
                  <a:cubicBezTo>
                    <a:pt x="27203" y="16329"/>
                    <a:pt x="27111" y="16144"/>
                    <a:pt x="26988" y="15959"/>
                  </a:cubicBezTo>
                  <a:cubicBezTo>
                    <a:pt x="26926" y="15867"/>
                    <a:pt x="26834" y="15743"/>
                    <a:pt x="26834" y="15651"/>
                  </a:cubicBezTo>
                  <a:cubicBezTo>
                    <a:pt x="26803" y="15528"/>
                    <a:pt x="26895" y="15405"/>
                    <a:pt x="26926" y="15281"/>
                  </a:cubicBezTo>
                  <a:cubicBezTo>
                    <a:pt x="26926" y="15251"/>
                    <a:pt x="26926" y="15189"/>
                    <a:pt x="26988" y="15158"/>
                  </a:cubicBezTo>
                  <a:close/>
                  <a:moveTo>
                    <a:pt x="45287" y="12016"/>
                  </a:moveTo>
                  <a:lnTo>
                    <a:pt x="45318" y="12047"/>
                  </a:lnTo>
                  <a:lnTo>
                    <a:pt x="45287" y="12077"/>
                  </a:lnTo>
                  <a:lnTo>
                    <a:pt x="45287" y="12108"/>
                  </a:lnTo>
                  <a:lnTo>
                    <a:pt x="45256" y="12108"/>
                  </a:lnTo>
                  <a:cubicBezTo>
                    <a:pt x="45195" y="12385"/>
                    <a:pt x="45102" y="12663"/>
                    <a:pt x="45010" y="12940"/>
                  </a:cubicBezTo>
                  <a:cubicBezTo>
                    <a:pt x="45010" y="13125"/>
                    <a:pt x="44979" y="13310"/>
                    <a:pt x="44979" y="13464"/>
                  </a:cubicBezTo>
                  <a:cubicBezTo>
                    <a:pt x="45010" y="14049"/>
                    <a:pt x="45102" y="14604"/>
                    <a:pt x="45287" y="15127"/>
                  </a:cubicBezTo>
                  <a:cubicBezTo>
                    <a:pt x="45688" y="16267"/>
                    <a:pt x="46242" y="17315"/>
                    <a:pt x="46612" y="18454"/>
                  </a:cubicBezTo>
                  <a:cubicBezTo>
                    <a:pt x="47413" y="20395"/>
                    <a:pt x="48152" y="22336"/>
                    <a:pt x="48861" y="24339"/>
                  </a:cubicBezTo>
                  <a:cubicBezTo>
                    <a:pt x="48892" y="24431"/>
                    <a:pt x="48922" y="24554"/>
                    <a:pt x="48984" y="24677"/>
                  </a:cubicBezTo>
                  <a:cubicBezTo>
                    <a:pt x="49015" y="24832"/>
                    <a:pt x="49015" y="24924"/>
                    <a:pt x="48892" y="25047"/>
                  </a:cubicBezTo>
                  <a:cubicBezTo>
                    <a:pt x="48707" y="25232"/>
                    <a:pt x="48491" y="25417"/>
                    <a:pt x="48306" y="25633"/>
                  </a:cubicBezTo>
                  <a:cubicBezTo>
                    <a:pt x="48245" y="25602"/>
                    <a:pt x="48214" y="25571"/>
                    <a:pt x="48183" y="25509"/>
                  </a:cubicBezTo>
                  <a:cubicBezTo>
                    <a:pt x="48029" y="25201"/>
                    <a:pt x="47844" y="24862"/>
                    <a:pt x="47690" y="24523"/>
                  </a:cubicBezTo>
                  <a:cubicBezTo>
                    <a:pt x="47320" y="23784"/>
                    <a:pt x="46982" y="23045"/>
                    <a:pt x="46458" y="22429"/>
                  </a:cubicBezTo>
                  <a:cubicBezTo>
                    <a:pt x="46335" y="22275"/>
                    <a:pt x="46211" y="22182"/>
                    <a:pt x="46027" y="22182"/>
                  </a:cubicBezTo>
                  <a:cubicBezTo>
                    <a:pt x="45718" y="22151"/>
                    <a:pt x="45534" y="21997"/>
                    <a:pt x="45380" y="21720"/>
                  </a:cubicBezTo>
                  <a:cubicBezTo>
                    <a:pt x="44579" y="20272"/>
                    <a:pt x="43870" y="18793"/>
                    <a:pt x="43131" y="17315"/>
                  </a:cubicBezTo>
                  <a:cubicBezTo>
                    <a:pt x="43007" y="17068"/>
                    <a:pt x="42884" y="16760"/>
                    <a:pt x="42792" y="16483"/>
                  </a:cubicBezTo>
                  <a:cubicBezTo>
                    <a:pt x="42730" y="16175"/>
                    <a:pt x="42761" y="16051"/>
                    <a:pt x="43007" y="15897"/>
                  </a:cubicBezTo>
                  <a:cubicBezTo>
                    <a:pt x="43162" y="15774"/>
                    <a:pt x="43254" y="15651"/>
                    <a:pt x="43346" y="15497"/>
                  </a:cubicBezTo>
                  <a:cubicBezTo>
                    <a:pt x="43531" y="15158"/>
                    <a:pt x="43747" y="14881"/>
                    <a:pt x="44117" y="14727"/>
                  </a:cubicBezTo>
                  <a:cubicBezTo>
                    <a:pt x="44178" y="14696"/>
                    <a:pt x="44240" y="14634"/>
                    <a:pt x="44301" y="14604"/>
                  </a:cubicBezTo>
                  <a:cubicBezTo>
                    <a:pt x="44517" y="14511"/>
                    <a:pt x="44640" y="14357"/>
                    <a:pt x="44671" y="14111"/>
                  </a:cubicBezTo>
                  <a:cubicBezTo>
                    <a:pt x="44733" y="13710"/>
                    <a:pt x="44825" y="13310"/>
                    <a:pt x="44887" y="12940"/>
                  </a:cubicBezTo>
                  <a:cubicBezTo>
                    <a:pt x="44918" y="12632"/>
                    <a:pt x="45041" y="12355"/>
                    <a:pt x="45226" y="12108"/>
                  </a:cubicBezTo>
                  <a:lnTo>
                    <a:pt x="45256" y="12108"/>
                  </a:lnTo>
                  <a:cubicBezTo>
                    <a:pt x="45256" y="12108"/>
                    <a:pt x="45256" y="12108"/>
                    <a:pt x="45256" y="12077"/>
                  </a:cubicBezTo>
                  <a:lnTo>
                    <a:pt x="45287" y="12077"/>
                  </a:lnTo>
                  <a:lnTo>
                    <a:pt x="45287" y="12016"/>
                  </a:lnTo>
                  <a:close/>
                  <a:moveTo>
                    <a:pt x="39434" y="17530"/>
                  </a:moveTo>
                  <a:cubicBezTo>
                    <a:pt x="39588" y="17561"/>
                    <a:pt x="39588" y="17653"/>
                    <a:pt x="39619" y="17715"/>
                  </a:cubicBezTo>
                  <a:cubicBezTo>
                    <a:pt x="40019" y="18608"/>
                    <a:pt x="40420" y="19533"/>
                    <a:pt x="40851" y="20426"/>
                  </a:cubicBezTo>
                  <a:cubicBezTo>
                    <a:pt x="41498" y="21905"/>
                    <a:pt x="42176" y="23384"/>
                    <a:pt x="42853" y="24832"/>
                  </a:cubicBezTo>
                  <a:cubicBezTo>
                    <a:pt x="42915" y="24955"/>
                    <a:pt x="42977" y="25109"/>
                    <a:pt x="42977" y="25232"/>
                  </a:cubicBezTo>
                  <a:cubicBezTo>
                    <a:pt x="42977" y="25571"/>
                    <a:pt x="42915" y="25910"/>
                    <a:pt x="42823" y="26218"/>
                  </a:cubicBezTo>
                  <a:lnTo>
                    <a:pt x="42761" y="26249"/>
                  </a:lnTo>
                  <a:cubicBezTo>
                    <a:pt x="42730" y="26156"/>
                    <a:pt x="42669" y="26095"/>
                    <a:pt x="42638" y="26002"/>
                  </a:cubicBezTo>
                  <a:cubicBezTo>
                    <a:pt x="41560" y="23599"/>
                    <a:pt x="40512" y="21227"/>
                    <a:pt x="39434" y="18855"/>
                  </a:cubicBezTo>
                  <a:cubicBezTo>
                    <a:pt x="39341" y="18639"/>
                    <a:pt x="39311" y="18424"/>
                    <a:pt x="39341" y="18208"/>
                  </a:cubicBezTo>
                  <a:cubicBezTo>
                    <a:pt x="39372" y="17992"/>
                    <a:pt x="39403" y="17777"/>
                    <a:pt x="39434" y="17530"/>
                  </a:cubicBezTo>
                  <a:close/>
                  <a:moveTo>
                    <a:pt x="41067" y="23230"/>
                  </a:moveTo>
                  <a:cubicBezTo>
                    <a:pt x="41128" y="23260"/>
                    <a:pt x="41159" y="23260"/>
                    <a:pt x="41159" y="23291"/>
                  </a:cubicBezTo>
                  <a:cubicBezTo>
                    <a:pt x="41529" y="24092"/>
                    <a:pt x="41898" y="24924"/>
                    <a:pt x="42237" y="25725"/>
                  </a:cubicBezTo>
                  <a:cubicBezTo>
                    <a:pt x="42299" y="25817"/>
                    <a:pt x="42268" y="25910"/>
                    <a:pt x="42206" y="25971"/>
                  </a:cubicBezTo>
                  <a:cubicBezTo>
                    <a:pt x="41991" y="26187"/>
                    <a:pt x="41806" y="26403"/>
                    <a:pt x="41652" y="26649"/>
                  </a:cubicBezTo>
                  <a:cubicBezTo>
                    <a:pt x="41529" y="26865"/>
                    <a:pt x="41436" y="27080"/>
                    <a:pt x="41560" y="27296"/>
                  </a:cubicBezTo>
                  <a:cubicBezTo>
                    <a:pt x="41590" y="27419"/>
                    <a:pt x="41590" y="27573"/>
                    <a:pt x="41652" y="27666"/>
                  </a:cubicBezTo>
                  <a:cubicBezTo>
                    <a:pt x="41837" y="27974"/>
                    <a:pt x="41806" y="28282"/>
                    <a:pt x="41683" y="28590"/>
                  </a:cubicBezTo>
                  <a:cubicBezTo>
                    <a:pt x="41683" y="28682"/>
                    <a:pt x="41652" y="28775"/>
                    <a:pt x="41621" y="28867"/>
                  </a:cubicBezTo>
                  <a:cubicBezTo>
                    <a:pt x="41529" y="28836"/>
                    <a:pt x="41436" y="28775"/>
                    <a:pt x="41344" y="28744"/>
                  </a:cubicBezTo>
                  <a:cubicBezTo>
                    <a:pt x="41005" y="28559"/>
                    <a:pt x="40666" y="28374"/>
                    <a:pt x="40327" y="28189"/>
                  </a:cubicBezTo>
                  <a:cubicBezTo>
                    <a:pt x="40081" y="28066"/>
                    <a:pt x="39865" y="27912"/>
                    <a:pt x="39650" y="27727"/>
                  </a:cubicBezTo>
                  <a:cubicBezTo>
                    <a:pt x="39588" y="27666"/>
                    <a:pt x="39557" y="27604"/>
                    <a:pt x="39588" y="27512"/>
                  </a:cubicBezTo>
                  <a:cubicBezTo>
                    <a:pt x="39680" y="27265"/>
                    <a:pt x="39742" y="27019"/>
                    <a:pt x="39804" y="26772"/>
                  </a:cubicBezTo>
                  <a:cubicBezTo>
                    <a:pt x="40142" y="25571"/>
                    <a:pt x="40574" y="24369"/>
                    <a:pt x="41067" y="23230"/>
                  </a:cubicBezTo>
                  <a:close/>
                  <a:moveTo>
                    <a:pt x="41929" y="28405"/>
                  </a:moveTo>
                  <a:cubicBezTo>
                    <a:pt x="42083" y="28652"/>
                    <a:pt x="42176" y="28898"/>
                    <a:pt x="42268" y="29145"/>
                  </a:cubicBezTo>
                  <a:cubicBezTo>
                    <a:pt x="41775" y="28990"/>
                    <a:pt x="41775" y="28990"/>
                    <a:pt x="41868" y="28559"/>
                  </a:cubicBezTo>
                  <a:cubicBezTo>
                    <a:pt x="41898" y="28528"/>
                    <a:pt x="41898" y="28498"/>
                    <a:pt x="41929" y="28405"/>
                  </a:cubicBezTo>
                  <a:close/>
                  <a:moveTo>
                    <a:pt x="38818" y="18085"/>
                  </a:moveTo>
                  <a:cubicBezTo>
                    <a:pt x="39033" y="18393"/>
                    <a:pt x="39064" y="18670"/>
                    <a:pt x="39003" y="18978"/>
                  </a:cubicBezTo>
                  <a:cubicBezTo>
                    <a:pt x="38972" y="19071"/>
                    <a:pt x="38941" y="19163"/>
                    <a:pt x="38910" y="19255"/>
                  </a:cubicBezTo>
                  <a:cubicBezTo>
                    <a:pt x="38540" y="20765"/>
                    <a:pt x="38140" y="22275"/>
                    <a:pt x="37739" y="23815"/>
                  </a:cubicBezTo>
                  <a:cubicBezTo>
                    <a:pt x="37709" y="23969"/>
                    <a:pt x="37678" y="24123"/>
                    <a:pt x="37709" y="24308"/>
                  </a:cubicBezTo>
                  <a:cubicBezTo>
                    <a:pt x="37770" y="24739"/>
                    <a:pt x="37832" y="25201"/>
                    <a:pt x="37863" y="25663"/>
                  </a:cubicBezTo>
                  <a:cubicBezTo>
                    <a:pt x="37894" y="25787"/>
                    <a:pt x="37924" y="25879"/>
                    <a:pt x="37986" y="26002"/>
                  </a:cubicBezTo>
                  <a:cubicBezTo>
                    <a:pt x="38232" y="26372"/>
                    <a:pt x="38417" y="26803"/>
                    <a:pt x="38694" y="27142"/>
                  </a:cubicBezTo>
                  <a:cubicBezTo>
                    <a:pt x="38972" y="27450"/>
                    <a:pt x="39372" y="27727"/>
                    <a:pt x="39711" y="28005"/>
                  </a:cubicBezTo>
                  <a:cubicBezTo>
                    <a:pt x="39834" y="28097"/>
                    <a:pt x="39958" y="28159"/>
                    <a:pt x="40050" y="28251"/>
                  </a:cubicBezTo>
                  <a:cubicBezTo>
                    <a:pt x="40728" y="28590"/>
                    <a:pt x="41375" y="28960"/>
                    <a:pt x="42083" y="29268"/>
                  </a:cubicBezTo>
                  <a:cubicBezTo>
                    <a:pt x="42176" y="29329"/>
                    <a:pt x="42268" y="29360"/>
                    <a:pt x="42361" y="29422"/>
                  </a:cubicBezTo>
                  <a:cubicBezTo>
                    <a:pt x="42391" y="29453"/>
                    <a:pt x="42391" y="29483"/>
                    <a:pt x="42361" y="29545"/>
                  </a:cubicBezTo>
                  <a:cubicBezTo>
                    <a:pt x="42330" y="29576"/>
                    <a:pt x="42330" y="29637"/>
                    <a:pt x="42268" y="29637"/>
                  </a:cubicBezTo>
                  <a:lnTo>
                    <a:pt x="42145" y="29607"/>
                  </a:lnTo>
                  <a:cubicBezTo>
                    <a:pt x="41344" y="29237"/>
                    <a:pt x="40574" y="28806"/>
                    <a:pt x="39804" y="28374"/>
                  </a:cubicBezTo>
                  <a:cubicBezTo>
                    <a:pt x="39711" y="28313"/>
                    <a:pt x="39650" y="28282"/>
                    <a:pt x="39588" y="28220"/>
                  </a:cubicBezTo>
                  <a:cubicBezTo>
                    <a:pt x="39280" y="27943"/>
                    <a:pt x="38941" y="27697"/>
                    <a:pt x="38633" y="27419"/>
                  </a:cubicBezTo>
                  <a:cubicBezTo>
                    <a:pt x="38540" y="27358"/>
                    <a:pt x="38448" y="27265"/>
                    <a:pt x="38386" y="27142"/>
                  </a:cubicBezTo>
                  <a:cubicBezTo>
                    <a:pt x="38171" y="26803"/>
                    <a:pt x="37986" y="26464"/>
                    <a:pt x="37770" y="26125"/>
                  </a:cubicBezTo>
                  <a:cubicBezTo>
                    <a:pt x="37678" y="26002"/>
                    <a:pt x="37647" y="25910"/>
                    <a:pt x="37647" y="25787"/>
                  </a:cubicBezTo>
                  <a:cubicBezTo>
                    <a:pt x="37585" y="25324"/>
                    <a:pt x="37555" y="24862"/>
                    <a:pt x="37462" y="24431"/>
                  </a:cubicBezTo>
                  <a:cubicBezTo>
                    <a:pt x="37431" y="24185"/>
                    <a:pt x="37462" y="23969"/>
                    <a:pt x="37524" y="23753"/>
                  </a:cubicBezTo>
                  <a:cubicBezTo>
                    <a:pt x="37894" y="22336"/>
                    <a:pt x="38263" y="20919"/>
                    <a:pt x="38633" y="19502"/>
                  </a:cubicBezTo>
                  <a:cubicBezTo>
                    <a:pt x="38725" y="19101"/>
                    <a:pt x="38818" y="18732"/>
                    <a:pt x="38787" y="18300"/>
                  </a:cubicBezTo>
                  <a:cubicBezTo>
                    <a:pt x="38787" y="18239"/>
                    <a:pt x="38818" y="18177"/>
                    <a:pt x="38818" y="18085"/>
                  </a:cubicBezTo>
                  <a:close/>
                  <a:moveTo>
                    <a:pt x="42699" y="30161"/>
                  </a:moveTo>
                  <a:lnTo>
                    <a:pt x="42730" y="30254"/>
                  </a:lnTo>
                  <a:cubicBezTo>
                    <a:pt x="42730" y="30500"/>
                    <a:pt x="42761" y="30716"/>
                    <a:pt x="43007" y="30870"/>
                  </a:cubicBezTo>
                  <a:cubicBezTo>
                    <a:pt x="43038" y="30931"/>
                    <a:pt x="43069" y="30993"/>
                    <a:pt x="43100" y="31055"/>
                  </a:cubicBezTo>
                  <a:lnTo>
                    <a:pt x="43131" y="31178"/>
                  </a:lnTo>
                  <a:lnTo>
                    <a:pt x="43007" y="31178"/>
                  </a:lnTo>
                  <a:cubicBezTo>
                    <a:pt x="42884" y="31147"/>
                    <a:pt x="42761" y="31085"/>
                    <a:pt x="42669" y="30993"/>
                  </a:cubicBezTo>
                  <a:cubicBezTo>
                    <a:pt x="42576" y="30931"/>
                    <a:pt x="42515" y="30839"/>
                    <a:pt x="42515" y="30716"/>
                  </a:cubicBezTo>
                  <a:cubicBezTo>
                    <a:pt x="42515" y="30531"/>
                    <a:pt x="42545" y="30315"/>
                    <a:pt x="42699" y="30161"/>
                  </a:cubicBezTo>
                  <a:close/>
                  <a:moveTo>
                    <a:pt x="52835" y="29083"/>
                  </a:moveTo>
                  <a:cubicBezTo>
                    <a:pt x="53081" y="29083"/>
                    <a:pt x="53266" y="29175"/>
                    <a:pt x="53389" y="29422"/>
                  </a:cubicBezTo>
                  <a:cubicBezTo>
                    <a:pt x="53543" y="29699"/>
                    <a:pt x="53605" y="30038"/>
                    <a:pt x="53574" y="30377"/>
                  </a:cubicBezTo>
                  <a:cubicBezTo>
                    <a:pt x="53543" y="30592"/>
                    <a:pt x="53451" y="30777"/>
                    <a:pt x="53328" y="30962"/>
                  </a:cubicBezTo>
                  <a:cubicBezTo>
                    <a:pt x="53205" y="31116"/>
                    <a:pt x="53020" y="31209"/>
                    <a:pt x="52835" y="31209"/>
                  </a:cubicBezTo>
                  <a:cubicBezTo>
                    <a:pt x="52773" y="31209"/>
                    <a:pt x="52681" y="31178"/>
                    <a:pt x="52588" y="31147"/>
                  </a:cubicBezTo>
                  <a:cubicBezTo>
                    <a:pt x="52527" y="31116"/>
                    <a:pt x="52465" y="31085"/>
                    <a:pt x="52496" y="31024"/>
                  </a:cubicBezTo>
                  <a:cubicBezTo>
                    <a:pt x="52558" y="30839"/>
                    <a:pt x="52465" y="30716"/>
                    <a:pt x="52373" y="30592"/>
                  </a:cubicBezTo>
                  <a:cubicBezTo>
                    <a:pt x="52311" y="30500"/>
                    <a:pt x="52311" y="30377"/>
                    <a:pt x="52280" y="30254"/>
                  </a:cubicBezTo>
                  <a:cubicBezTo>
                    <a:pt x="52250" y="30161"/>
                    <a:pt x="52311" y="30038"/>
                    <a:pt x="52157" y="29976"/>
                  </a:cubicBezTo>
                  <a:cubicBezTo>
                    <a:pt x="52126" y="29946"/>
                    <a:pt x="52126" y="29884"/>
                    <a:pt x="52126" y="29822"/>
                  </a:cubicBezTo>
                  <a:cubicBezTo>
                    <a:pt x="52188" y="29668"/>
                    <a:pt x="52250" y="29483"/>
                    <a:pt x="52342" y="29329"/>
                  </a:cubicBezTo>
                  <a:cubicBezTo>
                    <a:pt x="52465" y="29175"/>
                    <a:pt x="52619" y="29083"/>
                    <a:pt x="52835" y="29083"/>
                  </a:cubicBezTo>
                  <a:close/>
                  <a:moveTo>
                    <a:pt x="42484" y="31239"/>
                  </a:moveTo>
                  <a:cubicBezTo>
                    <a:pt x="42699" y="31239"/>
                    <a:pt x="42823" y="31424"/>
                    <a:pt x="43007" y="31486"/>
                  </a:cubicBezTo>
                  <a:lnTo>
                    <a:pt x="43038" y="31517"/>
                  </a:lnTo>
                  <a:cubicBezTo>
                    <a:pt x="43192" y="31547"/>
                    <a:pt x="43192" y="31671"/>
                    <a:pt x="43162" y="31825"/>
                  </a:cubicBezTo>
                  <a:cubicBezTo>
                    <a:pt x="43131" y="31702"/>
                    <a:pt x="43038" y="31640"/>
                    <a:pt x="42946" y="31578"/>
                  </a:cubicBezTo>
                  <a:cubicBezTo>
                    <a:pt x="42761" y="31486"/>
                    <a:pt x="42576" y="31424"/>
                    <a:pt x="42453" y="31239"/>
                  </a:cubicBezTo>
                  <a:close/>
                  <a:moveTo>
                    <a:pt x="43408" y="31702"/>
                  </a:moveTo>
                  <a:cubicBezTo>
                    <a:pt x="43439" y="31763"/>
                    <a:pt x="43439" y="31794"/>
                    <a:pt x="43470" y="31856"/>
                  </a:cubicBezTo>
                  <a:lnTo>
                    <a:pt x="43377" y="31917"/>
                  </a:lnTo>
                  <a:lnTo>
                    <a:pt x="43346" y="31886"/>
                  </a:lnTo>
                  <a:lnTo>
                    <a:pt x="43316" y="31794"/>
                  </a:lnTo>
                  <a:lnTo>
                    <a:pt x="43346" y="31732"/>
                  </a:lnTo>
                  <a:lnTo>
                    <a:pt x="43377" y="31702"/>
                  </a:lnTo>
                  <a:close/>
                  <a:moveTo>
                    <a:pt x="43839" y="32749"/>
                  </a:moveTo>
                  <a:lnTo>
                    <a:pt x="43870" y="32811"/>
                  </a:lnTo>
                  <a:lnTo>
                    <a:pt x="43870" y="32872"/>
                  </a:lnTo>
                  <a:lnTo>
                    <a:pt x="43839" y="32811"/>
                  </a:lnTo>
                  <a:lnTo>
                    <a:pt x="43839" y="32749"/>
                  </a:lnTo>
                  <a:close/>
                  <a:moveTo>
                    <a:pt x="43870" y="32872"/>
                  </a:moveTo>
                  <a:lnTo>
                    <a:pt x="43870" y="32872"/>
                  </a:lnTo>
                  <a:cubicBezTo>
                    <a:pt x="43962" y="32903"/>
                    <a:pt x="43932" y="32965"/>
                    <a:pt x="43962" y="33026"/>
                  </a:cubicBezTo>
                  <a:cubicBezTo>
                    <a:pt x="43901" y="32995"/>
                    <a:pt x="43901" y="32934"/>
                    <a:pt x="43870" y="32872"/>
                  </a:cubicBezTo>
                  <a:close/>
                  <a:moveTo>
                    <a:pt x="42330" y="26156"/>
                  </a:moveTo>
                  <a:lnTo>
                    <a:pt x="42391" y="26187"/>
                  </a:lnTo>
                  <a:cubicBezTo>
                    <a:pt x="42515" y="26433"/>
                    <a:pt x="42669" y="26649"/>
                    <a:pt x="42730" y="26926"/>
                  </a:cubicBezTo>
                  <a:cubicBezTo>
                    <a:pt x="43007" y="27512"/>
                    <a:pt x="43254" y="28097"/>
                    <a:pt x="43531" y="28682"/>
                  </a:cubicBezTo>
                  <a:cubicBezTo>
                    <a:pt x="43593" y="28836"/>
                    <a:pt x="43654" y="29021"/>
                    <a:pt x="43654" y="29206"/>
                  </a:cubicBezTo>
                  <a:cubicBezTo>
                    <a:pt x="43624" y="29422"/>
                    <a:pt x="43685" y="29637"/>
                    <a:pt x="43778" y="29853"/>
                  </a:cubicBezTo>
                  <a:cubicBezTo>
                    <a:pt x="43962" y="30192"/>
                    <a:pt x="44086" y="30500"/>
                    <a:pt x="44240" y="30839"/>
                  </a:cubicBezTo>
                  <a:cubicBezTo>
                    <a:pt x="44548" y="31547"/>
                    <a:pt x="44856" y="32256"/>
                    <a:pt x="45195" y="32965"/>
                  </a:cubicBezTo>
                  <a:cubicBezTo>
                    <a:pt x="45133" y="33026"/>
                    <a:pt x="45072" y="33088"/>
                    <a:pt x="45041" y="33149"/>
                  </a:cubicBezTo>
                  <a:cubicBezTo>
                    <a:pt x="44918" y="33273"/>
                    <a:pt x="44794" y="33334"/>
                    <a:pt x="44671" y="33334"/>
                  </a:cubicBezTo>
                  <a:cubicBezTo>
                    <a:pt x="44609" y="33334"/>
                    <a:pt x="44517" y="33303"/>
                    <a:pt x="44425" y="33273"/>
                  </a:cubicBezTo>
                  <a:cubicBezTo>
                    <a:pt x="44363" y="33242"/>
                    <a:pt x="44332" y="33242"/>
                    <a:pt x="44271" y="33211"/>
                  </a:cubicBezTo>
                  <a:cubicBezTo>
                    <a:pt x="44301" y="33057"/>
                    <a:pt x="44209" y="32965"/>
                    <a:pt x="44147" y="32811"/>
                  </a:cubicBezTo>
                  <a:cubicBezTo>
                    <a:pt x="43685" y="31794"/>
                    <a:pt x="43223" y="30746"/>
                    <a:pt x="42761" y="29730"/>
                  </a:cubicBezTo>
                  <a:cubicBezTo>
                    <a:pt x="42730" y="29637"/>
                    <a:pt x="42669" y="29545"/>
                    <a:pt x="42669" y="29422"/>
                  </a:cubicBezTo>
                  <a:cubicBezTo>
                    <a:pt x="43007" y="29391"/>
                    <a:pt x="43192" y="29175"/>
                    <a:pt x="43254" y="28836"/>
                  </a:cubicBezTo>
                  <a:cubicBezTo>
                    <a:pt x="43316" y="28559"/>
                    <a:pt x="43192" y="28282"/>
                    <a:pt x="42977" y="28128"/>
                  </a:cubicBezTo>
                  <a:lnTo>
                    <a:pt x="42946" y="28128"/>
                  </a:lnTo>
                  <a:cubicBezTo>
                    <a:pt x="42915" y="28128"/>
                    <a:pt x="42884" y="28159"/>
                    <a:pt x="42884" y="28159"/>
                  </a:cubicBezTo>
                  <a:lnTo>
                    <a:pt x="42884" y="28189"/>
                  </a:lnTo>
                  <a:lnTo>
                    <a:pt x="42853" y="28220"/>
                  </a:lnTo>
                  <a:cubicBezTo>
                    <a:pt x="43038" y="28467"/>
                    <a:pt x="43038" y="28744"/>
                    <a:pt x="42884" y="28990"/>
                  </a:cubicBezTo>
                  <a:lnTo>
                    <a:pt x="42853" y="29114"/>
                  </a:lnTo>
                  <a:cubicBezTo>
                    <a:pt x="42761" y="29083"/>
                    <a:pt x="42730" y="29052"/>
                    <a:pt x="42699" y="28990"/>
                  </a:cubicBezTo>
                  <a:cubicBezTo>
                    <a:pt x="42669" y="28960"/>
                    <a:pt x="42638" y="28960"/>
                    <a:pt x="42638" y="28960"/>
                  </a:cubicBezTo>
                  <a:lnTo>
                    <a:pt x="42484" y="28960"/>
                  </a:lnTo>
                  <a:lnTo>
                    <a:pt x="42453" y="28929"/>
                  </a:lnTo>
                  <a:cubicBezTo>
                    <a:pt x="42391" y="28867"/>
                    <a:pt x="42391" y="28744"/>
                    <a:pt x="42391" y="28652"/>
                  </a:cubicBezTo>
                  <a:cubicBezTo>
                    <a:pt x="42422" y="28559"/>
                    <a:pt x="42484" y="28559"/>
                    <a:pt x="42545" y="28559"/>
                  </a:cubicBezTo>
                  <a:lnTo>
                    <a:pt x="42607" y="28498"/>
                  </a:lnTo>
                  <a:lnTo>
                    <a:pt x="42576" y="28189"/>
                  </a:lnTo>
                  <a:cubicBezTo>
                    <a:pt x="42576" y="28189"/>
                    <a:pt x="42576" y="28159"/>
                    <a:pt x="42576" y="28159"/>
                  </a:cubicBezTo>
                  <a:cubicBezTo>
                    <a:pt x="42330" y="28159"/>
                    <a:pt x="42330" y="28405"/>
                    <a:pt x="42206" y="28528"/>
                  </a:cubicBezTo>
                  <a:cubicBezTo>
                    <a:pt x="42114" y="28344"/>
                    <a:pt x="42022" y="28159"/>
                    <a:pt x="41960" y="27943"/>
                  </a:cubicBezTo>
                  <a:cubicBezTo>
                    <a:pt x="41960" y="27912"/>
                    <a:pt x="41991" y="27912"/>
                    <a:pt x="42022" y="27912"/>
                  </a:cubicBezTo>
                  <a:lnTo>
                    <a:pt x="42083" y="27912"/>
                  </a:lnTo>
                  <a:cubicBezTo>
                    <a:pt x="42114" y="27943"/>
                    <a:pt x="42145" y="27943"/>
                    <a:pt x="42176" y="27943"/>
                  </a:cubicBezTo>
                  <a:lnTo>
                    <a:pt x="42206" y="27943"/>
                  </a:lnTo>
                  <a:cubicBezTo>
                    <a:pt x="42391" y="27820"/>
                    <a:pt x="42545" y="27727"/>
                    <a:pt x="42607" y="27512"/>
                  </a:cubicBezTo>
                  <a:cubicBezTo>
                    <a:pt x="42669" y="27296"/>
                    <a:pt x="42638" y="27111"/>
                    <a:pt x="42576" y="26926"/>
                  </a:cubicBezTo>
                  <a:cubicBezTo>
                    <a:pt x="42515" y="26834"/>
                    <a:pt x="42484" y="26711"/>
                    <a:pt x="42330" y="26711"/>
                  </a:cubicBezTo>
                  <a:cubicBezTo>
                    <a:pt x="42330" y="26711"/>
                    <a:pt x="42330" y="26711"/>
                    <a:pt x="42330" y="26742"/>
                  </a:cubicBezTo>
                  <a:cubicBezTo>
                    <a:pt x="42330" y="26742"/>
                    <a:pt x="42299" y="26772"/>
                    <a:pt x="42268" y="26772"/>
                  </a:cubicBezTo>
                  <a:cubicBezTo>
                    <a:pt x="42268" y="26803"/>
                    <a:pt x="42268" y="26834"/>
                    <a:pt x="42299" y="26834"/>
                  </a:cubicBezTo>
                  <a:cubicBezTo>
                    <a:pt x="42361" y="26957"/>
                    <a:pt x="42422" y="27080"/>
                    <a:pt x="42391" y="27204"/>
                  </a:cubicBezTo>
                  <a:cubicBezTo>
                    <a:pt x="42330" y="27358"/>
                    <a:pt x="42330" y="27512"/>
                    <a:pt x="42237" y="27635"/>
                  </a:cubicBezTo>
                  <a:cubicBezTo>
                    <a:pt x="42114" y="27635"/>
                    <a:pt x="42083" y="27481"/>
                    <a:pt x="41960" y="27481"/>
                  </a:cubicBezTo>
                  <a:lnTo>
                    <a:pt x="41898" y="27481"/>
                  </a:lnTo>
                  <a:lnTo>
                    <a:pt x="41806" y="27419"/>
                  </a:lnTo>
                  <a:cubicBezTo>
                    <a:pt x="41775" y="27327"/>
                    <a:pt x="41775" y="27234"/>
                    <a:pt x="41806" y="27173"/>
                  </a:cubicBezTo>
                  <a:cubicBezTo>
                    <a:pt x="41806" y="27111"/>
                    <a:pt x="41868" y="27111"/>
                    <a:pt x="41898" y="27080"/>
                  </a:cubicBezTo>
                  <a:cubicBezTo>
                    <a:pt x="41991" y="27080"/>
                    <a:pt x="41991" y="27050"/>
                    <a:pt x="41991" y="26957"/>
                  </a:cubicBezTo>
                  <a:cubicBezTo>
                    <a:pt x="41960" y="26803"/>
                    <a:pt x="41991" y="26772"/>
                    <a:pt x="42114" y="26772"/>
                  </a:cubicBezTo>
                  <a:lnTo>
                    <a:pt x="42268" y="26772"/>
                  </a:lnTo>
                  <a:cubicBezTo>
                    <a:pt x="42299" y="26742"/>
                    <a:pt x="42299" y="26742"/>
                    <a:pt x="42330" y="26742"/>
                  </a:cubicBezTo>
                  <a:cubicBezTo>
                    <a:pt x="42330" y="26557"/>
                    <a:pt x="42330" y="26372"/>
                    <a:pt x="42299" y="26187"/>
                  </a:cubicBezTo>
                  <a:lnTo>
                    <a:pt x="42330" y="26156"/>
                  </a:lnTo>
                  <a:close/>
                  <a:moveTo>
                    <a:pt x="51849" y="28559"/>
                  </a:moveTo>
                  <a:lnTo>
                    <a:pt x="51911" y="28621"/>
                  </a:lnTo>
                  <a:cubicBezTo>
                    <a:pt x="51942" y="28990"/>
                    <a:pt x="52034" y="29391"/>
                    <a:pt x="51972" y="29791"/>
                  </a:cubicBezTo>
                  <a:cubicBezTo>
                    <a:pt x="51911" y="30284"/>
                    <a:pt x="51972" y="30777"/>
                    <a:pt x="52373" y="31147"/>
                  </a:cubicBezTo>
                  <a:cubicBezTo>
                    <a:pt x="52434" y="31209"/>
                    <a:pt x="52465" y="31301"/>
                    <a:pt x="52465" y="31424"/>
                  </a:cubicBezTo>
                  <a:cubicBezTo>
                    <a:pt x="52465" y="31794"/>
                    <a:pt x="52434" y="32164"/>
                    <a:pt x="52373" y="32533"/>
                  </a:cubicBezTo>
                  <a:cubicBezTo>
                    <a:pt x="52250" y="32965"/>
                    <a:pt x="52096" y="33365"/>
                    <a:pt x="51942" y="33796"/>
                  </a:cubicBezTo>
                  <a:cubicBezTo>
                    <a:pt x="51911" y="33858"/>
                    <a:pt x="51880" y="33950"/>
                    <a:pt x="51787" y="33950"/>
                  </a:cubicBezTo>
                  <a:cubicBezTo>
                    <a:pt x="51726" y="33920"/>
                    <a:pt x="51633" y="33858"/>
                    <a:pt x="51603" y="33796"/>
                  </a:cubicBezTo>
                  <a:cubicBezTo>
                    <a:pt x="51572" y="33735"/>
                    <a:pt x="51541" y="33642"/>
                    <a:pt x="51510" y="33550"/>
                  </a:cubicBezTo>
                  <a:cubicBezTo>
                    <a:pt x="51449" y="33334"/>
                    <a:pt x="51387" y="33149"/>
                    <a:pt x="51295" y="32965"/>
                  </a:cubicBezTo>
                  <a:cubicBezTo>
                    <a:pt x="51079" y="32595"/>
                    <a:pt x="50894" y="32194"/>
                    <a:pt x="50709" y="31794"/>
                  </a:cubicBezTo>
                  <a:cubicBezTo>
                    <a:pt x="50586" y="31547"/>
                    <a:pt x="50432" y="31332"/>
                    <a:pt x="50278" y="31085"/>
                  </a:cubicBezTo>
                  <a:cubicBezTo>
                    <a:pt x="49754" y="30192"/>
                    <a:pt x="49693" y="30346"/>
                    <a:pt x="50463" y="29576"/>
                  </a:cubicBezTo>
                  <a:cubicBezTo>
                    <a:pt x="50617" y="29422"/>
                    <a:pt x="50802" y="29299"/>
                    <a:pt x="50925" y="29114"/>
                  </a:cubicBezTo>
                  <a:cubicBezTo>
                    <a:pt x="50986" y="29052"/>
                    <a:pt x="51079" y="28990"/>
                    <a:pt x="51141" y="28960"/>
                  </a:cubicBezTo>
                  <a:cubicBezTo>
                    <a:pt x="51356" y="28806"/>
                    <a:pt x="51572" y="28713"/>
                    <a:pt x="51787" y="28590"/>
                  </a:cubicBezTo>
                  <a:lnTo>
                    <a:pt x="51849" y="28559"/>
                  </a:lnTo>
                  <a:close/>
                  <a:moveTo>
                    <a:pt x="53790" y="31055"/>
                  </a:moveTo>
                  <a:lnTo>
                    <a:pt x="53790" y="31055"/>
                  </a:lnTo>
                  <a:cubicBezTo>
                    <a:pt x="53759" y="31547"/>
                    <a:pt x="53698" y="32010"/>
                    <a:pt x="53543" y="32472"/>
                  </a:cubicBezTo>
                  <a:cubicBezTo>
                    <a:pt x="53420" y="32965"/>
                    <a:pt x="53235" y="33458"/>
                    <a:pt x="53174" y="33981"/>
                  </a:cubicBezTo>
                  <a:cubicBezTo>
                    <a:pt x="53174" y="34074"/>
                    <a:pt x="53143" y="34104"/>
                    <a:pt x="53081" y="34104"/>
                  </a:cubicBezTo>
                  <a:cubicBezTo>
                    <a:pt x="53081" y="34104"/>
                    <a:pt x="53051" y="34074"/>
                    <a:pt x="53020" y="34074"/>
                  </a:cubicBezTo>
                  <a:cubicBezTo>
                    <a:pt x="52897" y="34012"/>
                    <a:pt x="52773" y="33950"/>
                    <a:pt x="52681" y="33920"/>
                  </a:cubicBezTo>
                  <a:cubicBezTo>
                    <a:pt x="52558" y="33858"/>
                    <a:pt x="52496" y="33766"/>
                    <a:pt x="52496" y="33642"/>
                  </a:cubicBezTo>
                  <a:cubicBezTo>
                    <a:pt x="52496" y="33519"/>
                    <a:pt x="52558" y="33396"/>
                    <a:pt x="52404" y="33303"/>
                  </a:cubicBezTo>
                  <a:cubicBezTo>
                    <a:pt x="52342" y="33303"/>
                    <a:pt x="52373" y="33242"/>
                    <a:pt x="52373" y="33180"/>
                  </a:cubicBezTo>
                  <a:cubicBezTo>
                    <a:pt x="52527" y="32657"/>
                    <a:pt x="52681" y="32102"/>
                    <a:pt x="52681" y="31547"/>
                  </a:cubicBezTo>
                  <a:lnTo>
                    <a:pt x="52681" y="31486"/>
                  </a:lnTo>
                  <a:cubicBezTo>
                    <a:pt x="52681" y="31393"/>
                    <a:pt x="52712" y="31363"/>
                    <a:pt x="52804" y="31363"/>
                  </a:cubicBezTo>
                  <a:lnTo>
                    <a:pt x="52835" y="31363"/>
                  </a:lnTo>
                  <a:cubicBezTo>
                    <a:pt x="53174" y="31363"/>
                    <a:pt x="53513" y="31332"/>
                    <a:pt x="53790" y="31055"/>
                  </a:cubicBezTo>
                  <a:close/>
                  <a:moveTo>
                    <a:pt x="48830" y="35676"/>
                  </a:moveTo>
                  <a:cubicBezTo>
                    <a:pt x="48738" y="35676"/>
                    <a:pt x="48614" y="35706"/>
                    <a:pt x="48522" y="35737"/>
                  </a:cubicBezTo>
                  <a:lnTo>
                    <a:pt x="49354" y="35737"/>
                  </a:lnTo>
                  <a:cubicBezTo>
                    <a:pt x="49230" y="35706"/>
                    <a:pt x="49076" y="35676"/>
                    <a:pt x="48953" y="35676"/>
                  </a:cubicBezTo>
                  <a:close/>
                  <a:moveTo>
                    <a:pt x="25786" y="3698"/>
                  </a:moveTo>
                  <a:cubicBezTo>
                    <a:pt x="25602" y="3790"/>
                    <a:pt x="25417" y="3913"/>
                    <a:pt x="25232" y="4006"/>
                  </a:cubicBezTo>
                  <a:lnTo>
                    <a:pt x="25232" y="5700"/>
                  </a:lnTo>
                  <a:cubicBezTo>
                    <a:pt x="25293" y="5793"/>
                    <a:pt x="25386" y="5854"/>
                    <a:pt x="25447" y="5885"/>
                  </a:cubicBezTo>
                  <a:cubicBezTo>
                    <a:pt x="25602" y="6008"/>
                    <a:pt x="25756" y="6101"/>
                    <a:pt x="25910" y="6193"/>
                  </a:cubicBezTo>
                  <a:cubicBezTo>
                    <a:pt x="26895" y="6871"/>
                    <a:pt x="27881" y="7580"/>
                    <a:pt x="28775" y="8381"/>
                  </a:cubicBezTo>
                  <a:cubicBezTo>
                    <a:pt x="28990" y="8565"/>
                    <a:pt x="29206" y="8750"/>
                    <a:pt x="29422" y="8935"/>
                  </a:cubicBezTo>
                  <a:cubicBezTo>
                    <a:pt x="29452" y="8966"/>
                    <a:pt x="29514" y="9027"/>
                    <a:pt x="29576" y="9027"/>
                  </a:cubicBezTo>
                  <a:lnTo>
                    <a:pt x="29637" y="9027"/>
                  </a:lnTo>
                  <a:cubicBezTo>
                    <a:pt x="29606" y="9120"/>
                    <a:pt x="29791" y="9120"/>
                    <a:pt x="29791" y="9212"/>
                  </a:cubicBezTo>
                  <a:cubicBezTo>
                    <a:pt x="29606" y="9366"/>
                    <a:pt x="29452" y="9520"/>
                    <a:pt x="29268" y="9674"/>
                  </a:cubicBezTo>
                  <a:cubicBezTo>
                    <a:pt x="29237" y="9582"/>
                    <a:pt x="29206" y="9520"/>
                    <a:pt x="29175" y="9459"/>
                  </a:cubicBezTo>
                  <a:lnTo>
                    <a:pt x="29114" y="9428"/>
                  </a:lnTo>
                  <a:lnTo>
                    <a:pt x="29052" y="9459"/>
                  </a:lnTo>
                  <a:cubicBezTo>
                    <a:pt x="29052" y="9520"/>
                    <a:pt x="29052" y="9582"/>
                    <a:pt x="29052" y="9644"/>
                  </a:cubicBezTo>
                  <a:lnTo>
                    <a:pt x="29021" y="9644"/>
                  </a:lnTo>
                  <a:cubicBezTo>
                    <a:pt x="28959" y="9644"/>
                    <a:pt x="28929" y="9582"/>
                    <a:pt x="28898" y="9551"/>
                  </a:cubicBezTo>
                  <a:cubicBezTo>
                    <a:pt x="27789" y="8442"/>
                    <a:pt x="26526" y="7518"/>
                    <a:pt x="25232" y="6655"/>
                  </a:cubicBezTo>
                  <a:lnTo>
                    <a:pt x="25232" y="6994"/>
                  </a:lnTo>
                  <a:cubicBezTo>
                    <a:pt x="25602" y="7241"/>
                    <a:pt x="25971" y="7487"/>
                    <a:pt x="26372" y="7764"/>
                  </a:cubicBezTo>
                  <a:cubicBezTo>
                    <a:pt x="27296" y="8411"/>
                    <a:pt x="28158" y="9212"/>
                    <a:pt x="29052" y="9952"/>
                  </a:cubicBezTo>
                  <a:cubicBezTo>
                    <a:pt x="28898" y="10167"/>
                    <a:pt x="28713" y="10383"/>
                    <a:pt x="28559" y="10568"/>
                  </a:cubicBezTo>
                  <a:cubicBezTo>
                    <a:pt x="28528" y="10599"/>
                    <a:pt x="28497" y="10629"/>
                    <a:pt x="28436" y="10629"/>
                  </a:cubicBezTo>
                  <a:cubicBezTo>
                    <a:pt x="28436" y="10629"/>
                    <a:pt x="28405" y="10629"/>
                    <a:pt x="28374" y="10599"/>
                  </a:cubicBezTo>
                  <a:cubicBezTo>
                    <a:pt x="28282" y="10568"/>
                    <a:pt x="28158" y="10537"/>
                    <a:pt x="28066" y="10445"/>
                  </a:cubicBezTo>
                  <a:cubicBezTo>
                    <a:pt x="27789" y="10229"/>
                    <a:pt x="27512" y="10044"/>
                    <a:pt x="27234" y="9798"/>
                  </a:cubicBezTo>
                  <a:cubicBezTo>
                    <a:pt x="27049" y="9613"/>
                    <a:pt x="26865" y="9397"/>
                    <a:pt x="26618" y="9243"/>
                  </a:cubicBezTo>
                  <a:cubicBezTo>
                    <a:pt x="26310" y="9058"/>
                    <a:pt x="26033" y="8812"/>
                    <a:pt x="25756" y="8596"/>
                  </a:cubicBezTo>
                  <a:cubicBezTo>
                    <a:pt x="25571" y="8442"/>
                    <a:pt x="25417" y="8288"/>
                    <a:pt x="25232" y="8196"/>
                  </a:cubicBezTo>
                  <a:lnTo>
                    <a:pt x="25232" y="9582"/>
                  </a:lnTo>
                  <a:cubicBezTo>
                    <a:pt x="26064" y="10229"/>
                    <a:pt x="26895" y="10845"/>
                    <a:pt x="27758" y="11461"/>
                  </a:cubicBezTo>
                  <a:cubicBezTo>
                    <a:pt x="27974" y="11615"/>
                    <a:pt x="27974" y="11584"/>
                    <a:pt x="27850" y="11831"/>
                  </a:cubicBezTo>
                  <a:cubicBezTo>
                    <a:pt x="27789" y="11954"/>
                    <a:pt x="27758" y="12108"/>
                    <a:pt x="27727" y="12262"/>
                  </a:cubicBezTo>
                  <a:cubicBezTo>
                    <a:pt x="27727" y="12416"/>
                    <a:pt x="27666" y="12601"/>
                    <a:pt x="27604" y="12786"/>
                  </a:cubicBezTo>
                  <a:cubicBezTo>
                    <a:pt x="26803" y="12170"/>
                    <a:pt x="26002" y="11554"/>
                    <a:pt x="25232" y="10938"/>
                  </a:cubicBezTo>
                  <a:lnTo>
                    <a:pt x="25232" y="15189"/>
                  </a:lnTo>
                  <a:cubicBezTo>
                    <a:pt x="25417" y="15343"/>
                    <a:pt x="25632" y="15466"/>
                    <a:pt x="25879" y="15528"/>
                  </a:cubicBezTo>
                  <a:cubicBezTo>
                    <a:pt x="26033" y="15589"/>
                    <a:pt x="26187" y="15620"/>
                    <a:pt x="26310" y="15743"/>
                  </a:cubicBezTo>
                  <a:cubicBezTo>
                    <a:pt x="26279" y="15774"/>
                    <a:pt x="26248" y="15805"/>
                    <a:pt x="26218" y="15805"/>
                  </a:cubicBezTo>
                  <a:cubicBezTo>
                    <a:pt x="26187" y="15805"/>
                    <a:pt x="26187" y="15774"/>
                    <a:pt x="26156" y="15774"/>
                  </a:cubicBezTo>
                  <a:cubicBezTo>
                    <a:pt x="25879" y="15651"/>
                    <a:pt x="25602" y="15559"/>
                    <a:pt x="25324" y="15435"/>
                  </a:cubicBezTo>
                  <a:cubicBezTo>
                    <a:pt x="25293" y="15405"/>
                    <a:pt x="25263" y="15405"/>
                    <a:pt x="25232" y="15405"/>
                  </a:cubicBezTo>
                  <a:lnTo>
                    <a:pt x="25232" y="15774"/>
                  </a:lnTo>
                  <a:cubicBezTo>
                    <a:pt x="25263" y="15805"/>
                    <a:pt x="25293" y="15805"/>
                    <a:pt x="25355" y="15836"/>
                  </a:cubicBezTo>
                  <a:cubicBezTo>
                    <a:pt x="25571" y="15928"/>
                    <a:pt x="25786" y="16021"/>
                    <a:pt x="26064" y="16113"/>
                  </a:cubicBezTo>
                  <a:cubicBezTo>
                    <a:pt x="26002" y="16144"/>
                    <a:pt x="25971" y="16175"/>
                    <a:pt x="25971" y="16175"/>
                  </a:cubicBezTo>
                  <a:cubicBezTo>
                    <a:pt x="25725" y="16082"/>
                    <a:pt x="25478" y="15990"/>
                    <a:pt x="25232" y="15867"/>
                  </a:cubicBezTo>
                  <a:lnTo>
                    <a:pt x="25232" y="16236"/>
                  </a:lnTo>
                  <a:cubicBezTo>
                    <a:pt x="25232" y="16267"/>
                    <a:pt x="25232" y="16267"/>
                    <a:pt x="25232" y="16267"/>
                  </a:cubicBezTo>
                  <a:cubicBezTo>
                    <a:pt x="25355" y="16298"/>
                    <a:pt x="25447" y="16360"/>
                    <a:pt x="25571" y="16390"/>
                  </a:cubicBezTo>
                  <a:lnTo>
                    <a:pt x="25632" y="16483"/>
                  </a:lnTo>
                  <a:lnTo>
                    <a:pt x="25725" y="16483"/>
                  </a:lnTo>
                  <a:cubicBezTo>
                    <a:pt x="25786" y="16483"/>
                    <a:pt x="25879" y="16514"/>
                    <a:pt x="25940" y="16575"/>
                  </a:cubicBezTo>
                  <a:cubicBezTo>
                    <a:pt x="25910" y="16606"/>
                    <a:pt x="25879" y="16606"/>
                    <a:pt x="25879" y="16606"/>
                  </a:cubicBezTo>
                  <a:cubicBezTo>
                    <a:pt x="25817" y="16606"/>
                    <a:pt x="25786" y="16544"/>
                    <a:pt x="25756" y="16544"/>
                  </a:cubicBezTo>
                  <a:cubicBezTo>
                    <a:pt x="25694" y="16544"/>
                    <a:pt x="25663" y="16514"/>
                    <a:pt x="25632" y="16483"/>
                  </a:cubicBezTo>
                  <a:cubicBezTo>
                    <a:pt x="25478" y="16452"/>
                    <a:pt x="25355" y="16421"/>
                    <a:pt x="25232" y="16360"/>
                  </a:cubicBezTo>
                  <a:lnTo>
                    <a:pt x="25232" y="21966"/>
                  </a:lnTo>
                  <a:cubicBezTo>
                    <a:pt x="25293" y="21751"/>
                    <a:pt x="25355" y="21504"/>
                    <a:pt x="25417" y="21289"/>
                  </a:cubicBezTo>
                  <a:cubicBezTo>
                    <a:pt x="25447" y="21227"/>
                    <a:pt x="25478" y="21196"/>
                    <a:pt x="25509" y="21196"/>
                  </a:cubicBezTo>
                  <a:lnTo>
                    <a:pt x="25602" y="21196"/>
                  </a:lnTo>
                  <a:cubicBezTo>
                    <a:pt x="25756" y="21258"/>
                    <a:pt x="25910" y="21350"/>
                    <a:pt x="26094" y="21412"/>
                  </a:cubicBezTo>
                  <a:cubicBezTo>
                    <a:pt x="26187" y="21443"/>
                    <a:pt x="26218" y="21504"/>
                    <a:pt x="26156" y="21566"/>
                  </a:cubicBezTo>
                  <a:cubicBezTo>
                    <a:pt x="26125" y="21658"/>
                    <a:pt x="26094" y="21751"/>
                    <a:pt x="26064" y="21812"/>
                  </a:cubicBezTo>
                  <a:cubicBezTo>
                    <a:pt x="25786" y="22429"/>
                    <a:pt x="25509" y="23045"/>
                    <a:pt x="25232" y="23661"/>
                  </a:cubicBezTo>
                  <a:lnTo>
                    <a:pt x="25232" y="30562"/>
                  </a:lnTo>
                  <a:cubicBezTo>
                    <a:pt x="25632" y="29145"/>
                    <a:pt x="26064" y="27727"/>
                    <a:pt x="26526" y="26310"/>
                  </a:cubicBezTo>
                  <a:cubicBezTo>
                    <a:pt x="27234" y="24123"/>
                    <a:pt x="28035" y="21997"/>
                    <a:pt x="28775" y="19810"/>
                  </a:cubicBezTo>
                  <a:cubicBezTo>
                    <a:pt x="29052" y="18978"/>
                    <a:pt x="29360" y="18116"/>
                    <a:pt x="29606" y="17253"/>
                  </a:cubicBezTo>
                  <a:cubicBezTo>
                    <a:pt x="29668" y="17037"/>
                    <a:pt x="29730" y="16791"/>
                    <a:pt x="29822" y="16575"/>
                  </a:cubicBezTo>
                  <a:cubicBezTo>
                    <a:pt x="29822" y="16452"/>
                    <a:pt x="29853" y="16329"/>
                    <a:pt x="30038" y="16267"/>
                  </a:cubicBezTo>
                  <a:lnTo>
                    <a:pt x="30038" y="16267"/>
                  </a:lnTo>
                  <a:cubicBezTo>
                    <a:pt x="30007" y="16421"/>
                    <a:pt x="29976" y="16544"/>
                    <a:pt x="29914" y="16637"/>
                  </a:cubicBezTo>
                  <a:cubicBezTo>
                    <a:pt x="29884" y="16822"/>
                    <a:pt x="29853" y="17007"/>
                    <a:pt x="29822" y="17161"/>
                  </a:cubicBezTo>
                  <a:cubicBezTo>
                    <a:pt x="29699" y="17808"/>
                    <a:pt x="29514" y="18393"/>
                    <a:pt x="29298" y="18978"/>
                  </a:cubicBezTo>
                  <a:cubicBezTo>
                    <a:pt x="28713" y="20673"/>
                    <a:pt x="28097" y="22367"/>
                    <a:pt x="27512" y="24061"/>
                  </a:cubicBezTo>
                  <a:cubicBezTo>
                    <a:pt x="26680" y="26464"/>
                    <a:pt x="25910" y="28898"/>
                    <a:pt x="25232" y="31332"/>
                  </a:cubicBezTo>
                  <a:lnTo>
                    <a:pt x="25232" y="33827"/>
                  </a:lnTo>
                  <a:cubicBezTo>
                    <a:pt x="25324" y="33550"/>
                    <a:pt x="25417" y="33273"/>
                    <a:pt x="25478" y="32995"/>
                  </a:cubicBezTo>
                  <a:cubicBezTo>
                    <a:pt x="25756" y="32010"/>
                    <a:pt x="26002" y="31024"/>
                    <a:pt x="26248" y="30038"/>
                  </a:cubicBezTo>
                  <a:cubicBezTo>
                    <a:pt x="26711" y="28220"/>
                    <a:pt x="27203" y="26372"/>
                    <a:pt x="27789" y="24554"/>
                  </a:cubicBezTo>
                  <a:cubicBezTo>
                    <a:pt x="28374" y="22706"/>
                    <a:pt x="28990" y="20888"/>
                    <a:pt x="29606" y="19040"/>
                  </a:cubicBezTo>
                  <a:cubicBezTo>
                    <a:pt x="29822" y="18362"/>
                    <a:pt x="30038" y="17653"/>
                    <a:pt x="30192" y="16945"/>
                  </a:cubicBezTo>
                  <a:cubicBezTo>
                    <a:pt x="30192" y="16698"/>
                    <a:pt x="30223" y="16452"/>
                    <a:pt x="30407" y="16267"/>
                  </a:cubicBezTo>
                  <a:lnTo>
                    <a:pt x="30407" y="16267"/>
                  </a:lnTo>
                  <a:cubicBezTo>
                    <a:pt x="30377" y="16483"/>
                    <a:pt x="30407" y="16729"/>
                    <a:pt x="30315" y="16945"/>
                  </a:cubicBezTo>
                  <a:cubicBezTo>
                    <a:pt x="30346" y="17068"/>
                    <a:pt x="30315" y="17191"/>
                    <a:pt x="30284" y="17284"/>
                  </a:cubicBezTo>
                  <a:cubicBezTo>
                    <a:pt x="30223" y="17592"/>
                    <a:pt x="30161" y="17900"/>
                    <a:pt x="30069" y="18208"/>
                  </a:cubicBezTo>
                  <a:cubicBezTo>
                    <a:pt x="29668" y="19594"/>
                    <a:pt x="29206" y="20919"/>
                    <a:pt x="28744" y="22275"/>
                  </a:cubicBezTo>
                  <a:cubicBezTo>
                    <a:pt x="27850" y="24955"/>
                    <a:pt x="26988" y="27666"/>
                    <a:pt x="26372" y="30408"/>
                  </a:cubicBezTo>
                  <a:cubicBezTo>
                    <a:pt x="26218" y="31147"/>
                    <a:pt x="26064" y="31856"/>
                    <a:pt x="25940" y="32595"/>
                  </a:cubicBezTo>
                  <a:cubicBezTo>
                    <a:pt x="25817" y="33612"/>
                    <a:pt x="25725" y="34628"/>
                    <a:pt x="25694" y="35676"/>
                  </a:cubicBezTo>
                  <a:cubicBezTo>
                    <a:pt x="25694" y="35706"/>
                    <a:pt x="25694" y="35706"/>
                    <a:pt x="25694" y="35737"/>
                  </a:cubicBezTo>
                  <a:lnTo>
                    <a:pt x="31116" y="35737"/>
                  </a:lnTo>
                  <a:cubicBezTo>
                    <a:pt x="31239" y="35059"/>
                    <a:pt x="31362" y="34382"/>
                    <a:pt x="31486" y="33735"/>
                  </a:cubicBezTo>
                  <a:cubicBezTo>
                    <a:pt x="31670" y="32749"/>
                    <a:pt x="31825" y="31763"/>
                    <a:pt x="31979" y="30777"/>
                  </a:cubicBezTo>
                  <a:cubicBezTo>
                    <a:pt x="32133" y="29884"/>
                    <a:pt x="32287" y="29021"/>
                    <a:pt x="32410" y="28159"/>
                  </a:cubicBezTo>
                  <a:cubicBezTo>
                    <a:pt x="32533" y="27389"/>
                    <a:pt x="32656" y="26618"/>
                    <a:pt x="32749" y="25879"/>
                  </a:cubicBezTo>
                  <a:cubicBezTo>
                    <a:pt x="32872" y="25078"/>
                    <a:pt x="32995" y="24308"/>
                    <a:pt x="33088" y="23507"/>
                  </a:cubicBezTo>
                  <a:cubicBezTo>
                    <a:pt x="33211" y="22675"/>
                    <a:pt x="33303" y="21843"/>
                    <a:pt x="33365" y="20981"/>
                  </a:cubicBezTo>
                  <a:cubicBezTo>
                    <a:pt x="33426" y="20241"/>
                    <a:pt x="33488" y="19502"/>
                    <a:pt x="33488" y="18763"/>
                  </a:cubicBezTo>
                  <a:cubicBezTo>
                    <a:pt x="33519" y="18239"/>
                    <a:pt x="33457" y="17746"/>
                    <a:pt x="33272" y="17253"/>
                  </a:cubicBezTo>
                  <a:cubicBezTo>
                    <a:pt x="33211" y="17099"/>
                    <a:pt x="33149" y="16914"/>
                    <a:pt x="33118" y="16729"/>
                  </a:cubicBezTo>
                  <a:cubicBezTo>
                    <a:pt x="33088" y="16452"/>
                    <a:pt x="32934" y="16267"/>
                    <a:pt x="32718" y="16113"/>
                  </a:cubicBezTo>
                  <a:cubicBezTo>
                    <a:pt x="32687" y="16082"/>
                    <a:pt x="32595" y="16113"/>
                    <a:pt x="32595" y="16021"/>
                  </a:cubicBezTo>
                  <a:cubicBezTo>
                    <a:pt x="32687" y="15897"/>
                    <a:pt x="32718" y="15867"/>
                    <a:pt x="32780" y="15867"/>
                  </a:cubicBezTo>
                  <a:cubicBezTo>
                    <a:pt x="32810" y="15867"/>
                    <a:pt x="32841" y="15867"/>
                    <a:pt x="32872" y="15897"/>
                  </a:cubicBezTo>
                  <a:cubicBezTo>
                    <a:pt x="33334" y="16082"/>
                    <a:pt x="33611" y="16452"/>
                    <a:pt x="33765" y="16883"/>
                  </a:cubicBezTo>
                  <a:cubicBezTo>
                    <a:pt x="33796" y="16945"/>
                    <a:pt x="33765" y="17007"/>
                    <a:pt x="33704" y="17007"/>
                  </a:cubicBezTo>
                  <a:cubicBezTo>
                    <a:pt x="33581" y="17037"/>
                    <a:pt x="33550" y="17099"/>
                    <a:pt x="33581" y="17222"/>
                  </a:cubicBezTo>
                  <a:cubicBezTo>
                    <a:pt x="33765" y="17746"/>
                    <a:pt x="33796" y="18239"/>
                    <a:pt x="33796" y="18793"/>
                  </a:cubicBezTo>
                  <a:cubicBezTo>
                    <a:pt x="33827" y="19933"/>
                    <a:pt x="33673" y="21073"/>
                    <a:pt x="33550" y="22244"/>
                  </a:cubicBezTo>
                  <a:cubicBezTo>
                    <a:pt x="33426" y="23230"/>
                    <a:pt x="33272" y="24246"/>
                    <a:pt x="33118" y="25232"/>
                  </a:cubicBezTo>
                  <a:cubicBezTo>
                    <a:pt x="32964" y="26310"/>
                    <a:pt x="32810" y="27358"/>
                    <a:pt x="32626" y="28436"/>
                  </a:cubicBezTo>
                  <a:cubicBezTo>
                    <a:pt x="32348" y="30007"/>
                    <a:pt x="32071" y="31578"/>
                    <a:pt x="31794" y="33149"/>
                  </a:cubicBezTo>
                  <a:cubicBezTo>
                    <a:pt x="31670" y="34012"/>
                    <a:pt x="31516" y="34875"/>
                    <a:pt x="31332" y="35737"/>
                  </a:cubicBezTo>
                  <a:lnTo>
                    <a:pt x="38540" y="35737"/>
                  </a:lnTo>
                  <a:cubicBezTo>
                    <a:pt x="38571" y="34597"/>
                    <a:pt x="38633" y="33427"/>
                    <a:pt x="38756" y="32256"/>
                  </a:cubicBezTo>
                  <a:cubicBezTo>
                    <a:pt x="38787" y="31979"/>
                    <a:pt x="38818" y="31671"/>
                    <a:pt x="38849" y="31393"/>
                  </a:cubicBezTo>
                  <a:cubicBezTo>
                    <a:pt x="38910" y="31024"/>
                    <a:pt x="38972" y="30623"/>
                    <a:pt x="39033" y="30254"/>
                  </a:cubicBezTo>
                  <a:cubicBezTo>
                    <a:pt x="39095" y="29668"/>
                    <a:pt x="39249" y="29083"/>
                    <a:pt x="39372" y="28528"/>
                  </a:cubicBezTo>
                  <a:cubicBezTo>
                    <a:pt x="39372" y="28467"/>
                    <a:pt x="39403" y="28436"/>
                    <a:pt x="39434" y="28374"/>
                  </a:cubicBezTo>
                  <a:cubicBezTo>
                    <a:pt x="39588" y="28467"/>
                    <a:pt x="39711" y="28559"/>
                    <a:pt x="39865" y="28652"/>
                  </a:cubicBezTo>
                  <a:cubicBezTo>
                    <a:pt x="40296" y="28898"/>
                    <a:pt x="40759" y="29145"/>
                    <a:pt x="41190" y="29391"/>
                  </a:cubicBezTo>
                  <a:cubicBezTo>
                    <a:pt x="41282" y="29422"/>
                    <a:pt x="41406" y="29453"/>
                    <a:pt x="41467" y="29545"/>
                  </a:cubicBezTo>
                  <a:cubicBezTo>
                    <a:pt x="41282" y="30500"/>
                    <a:pt x="41097" y="31455"/>
                    <a:pt x="41005" y="32441"/>
                  </a:cubicBezTo>
                  <a:cubicBezTo>
                    <a:pt x="40913" y="33273"/>
                    <a:pt x="40851" y="34104"/>
                    <a:pt x="40820" y="34936"/>
                  </a:cubicBezTo>
                  <a:cubicBezTo>
                    <a:pt x="40820" y="35183"/>
                    <a:pt x="40789" y="35460"/>
                    <a:pt x="40789" y="35737"/>
                  </a:cubicBezTo>
                  <a:lnTo>
                    <a:pt x="40974" y="35737"/>
                  </a:lnTo>
                  <a:cubicBezTo>
                    <a:pt x="40974" y="35583"/>
                    <a:pt x="40974" y="35429"/>
                    <a:pt x="40974" y="35244"/>
                  </a:cubicBezTo>
                  <a:cubicBezTo>
                    <a:pt x="41005" y="34351"/>
                    <a:pt x="41067" y="33427"/>
                    <a:pt x="41159" y="32533"/>
                  </a:cubicBezTo>
                  <a:cubicBezTo>
                    <a:pt x="41282" y="31609"/>
                    <a:pt x="41436" y="30716"/>
                    <a:pt x="41590" y="29822"/>
                  </a:cubicBezTo>
                  <a:cubicBezTo>
                    <a:pt x="41590" y="29761"/>
                    <a:pt x="41590" y="29668"/>
                    <a:pt x="41683" y="29637"/>
                  </a:cubicBezTo>
                  <a:cubicBezTo>
                    <a:pt x="41806" y="29668"/>
                    <a:pt x="41929" y="29730"/>
                    <a:pt x="42022" y="29791"/>
                  </a:cubicBezTo>
                  <a:cubicBezTo>
                    <a:pt x="42114" y="29822"/>
                    <a:pt x="42145" y="29884"/>
                    <a:pt x="42114" y="29976"/>
                  </a:cubicBezTo>
                  <a:cubicBezTo>
                    <a:pt x="42114" y="30069"/>
                    <a:pt x="42083" y="30161"/>
                    <a:pt x="42083" y="30223"/>
                  </a:cubicBezTo>
                  <a:cubicBezTo>
                    <a:pt x="41991" y="30777"/>
                    <a:pt x="41868" y="31332"/>
                    <a:pt x="41806" y="31856"/>
                  </a:cubicBezTo>
                  <a:cubicBezTo>
                    <a:pt x="41714" y="32657"/>
                    <a:pt x="41652" y="33458"/>
                    <a:pt x="41590" y="34289"/>
                  </a:cubicBezTo>
                  <a:cubicBezTo>
                    <a:pt x="41590" y="34782"/>
                    <a:pt x="41560" y="35244"/>
                    <a:pt x="41560" y="35737"/>
                  </a:cubicBezTo>
                  <a:lnTo>
                    <a:pt x="44394" y="35737"/>
                  </a:lnTo>
                  <a:cubicBezTo>
                    <a:pt x="44394" y="35275"/>
                    <a:pt x="44394" y="34813"/>
                    <a:pt x="44425" y="34351"/>
                  </a:cubicBezTo>
                  <a:cubicBezTo>
                    <a:pt x="44425" y="34289"/>
                    <a:pt x="44455" y="34228"/>
                    <a:pt x="44517" y="34197"/>
                  </a:cubicBezTo>
                  <a:cubicBezTo>
                    <a:pt x="44394" y="33920"/>
                    <a:pt x="44240" y="33673"/>
                    <a:pt x="44117" y="33396"/>
                  </a:cubicBezTo>
                  <a:cubicBezTo>
                    <a:pt x="44086" y="33334"/>
                    <a:pt x="44024" y="33273"/>
                    <a:pt x="44024" y="33180"/>
                  </a:cubicBezTo>
                  <a:cubicBezTo>
                    <a:pt x="43962" y="33149"/>
                    <a:pt x="43962" y="33088"/>
                    <a:pt x="43962" y="33026"/>
                  </a:cubicBezTo>
                  <a:lnTo>
                    <a:pt x="43962" y="33026"/>
                  </a:lnTo>
                  <a:cubicBezTo>
                    <a:pt x="44024" y="33057"/>
                    <a:pt x="44024" y="33119"/>
                    <a:pt x="44024" y="33180"/>
                  </a:cubicBezTo>
                  <a:lnTo>
                    <a:pt x="44055" y="33180"/>
                  </a:lnTo>
                  <a:cubicBezTo>
                    <a:pt x="44117" y="33180"/>
                    <a:pt x="44147" y="33242"/>
                    <a:pt x="44178" y="33273"/>
                  </a:cubicBezTo>
                  <a:lnTo>
                    <a:pt x="44240" y="33273"/>
                  </a:lnTo>
                  <a:cubicBezTo>
                    <a:pt x="44240" y="33273"/>
                    <a:pt x="44240" y="33242"/>
                    <a:pt x="44271" y="33242"/>
                  </a:cubicBezTo>
                  <a:cubicBezTo>
                    <a:pt x="44271" y="33273"/>
                    <a:pt x="44240" y="33273"/>
                    <a:pt x="44240" y="33273"/>
                  </a:cubicBezTo>
                  <a:cubicBezTo>
                    <a:pt x="44209" y="33334"/>
                    <a:pt x="44271" y="33365"/>
                    <a:pt x="44271" y="33427"/>
                  </a:cubicBezTo>
                  <a:cubicBezTo>
                    <a:pt x="44394" y="33488"/>
                    <a:pt x="44517" y="33550"/>
                    <a:pt x="44640" y="33612"/>
                  </a:cubicBezTo>
                  <a:cubicBezTo>
                    <a:pt x="44609" y="33796"/>
                    <a:pt x="44579" y="33981"/>
                    <a:pt x="44548" y="34166"/>
                  </a:cubicBezTo>
                  <a:cubicBezTo>
                    <a:pt x="44609" y="34320"/>
                    <a:pt x="44579" y="34474"/>
                    <a:pt x="44548" y="34628"/>
                  </a:cubicBezTo>
                  <a:cubicBezTo>
                    <a:pt x="44548" y="34751"/>
                    <a:pt x="44517" y="34875"/>
                    <a:pt x="44517" y="35029"/>
                  </a:cubicBezTo>
                  <a:cubicBezTo>
                    <a:pt x="44517" y="35244"/>
                    <a:pt x="44517" y="35491"/>
                    <a:pt x="44517" y="35737"/>
                  </a:cubicBezTo>
                  <a:lnTo>
                    <a:pt x="45349" y="35737"/>
                  </a:lnTo>
                  <a:cubicBezTo>
                    <a:pt x="45195" y="35460"/>
                    <a:pt x="45041" y="35183"/>
                    <a:pt x="44918" y="34905"/>
                  </a:cubicBezTo>
                  <a:cubicBezTo>
                    <a:pt x="44856" y="34844"/>
                    <a:pt x="44825" y="34751"/>
                    <a:pt x="44825" y="34659"/>
                  </a:cubicBezTo>
                  <a:cubicBezTo>
                    <a:pt x="44856" y="34320"/>
                    <a:pt x="44856" y="34012"/>
                    <a:pt x="44948" y="33673"/>
                  </a:cubicBezTo>
                  <a:cubicBezTo>
                    <a:pt x="44948" y="33612"/>
                    <a:pt x="44979" y="33550"/>
                    <a:pt x="45072" y="33550"/>
                  </a:cubicBezTo>
                  <a:lnTo>
                    <a:pt x="45318" y="33550"/>
                  </a:lnTo>
                  <a:cubicBezTo>
                    <a:pt x="45441" y="33550"/>
                    <a:pt x="45472" y="33612"/>
                    <a:pt x="45534" y="33704"/>
                  </a:cubicBezTo>
                  <a:cubicBezTo>
                    <a:pt x="45595" y="33858"/>
                    <a:pt x="45595" y="33981"/>
                    <a:pt x="45564" y="34135"/>
                  </a:cubicBezTo>
                  <a:cubicBezTo>
                    <a:pt x="45503" y="34628"/>
                    <a:pt x="45441" y="35152"/>
                    <a:pt x="45441" y="35645"/>
                  </a:cubicBezTo>
                  <a:cubicBezTo>
                    <a:pt x="45410" y="35676"/>
                    <a:pt x="45410" y="35706"/>
                    <a:pt x="45410" y="35737"/>
                  </a:cubicBezTo>
                  <a:lnTo>
                    <a:pt x="46273" y="35737"/>
                  </a:lnTo>
                  <a:cubicBezTo>
                    <a:pt x="46304" y="35676"/>
                    <a:pt x="46304" y="35645"/>
                    <a:pt x="46304" y="35583"/>
                  </a:cubicBezTo>
                  <a:cubicBezTo>
                    <a:pt x="46273" y="35491"/>
                    <a:pt x="46273" y="35398"/>
                    <a:pt x="46365" y="35337"/>
                  </a:cubicBezTo>
                  <a:cubicBezTo>
                    <a:pt x="46489" y="35460"/>
                    <a:pt x="46581" y="35583"/>
                    <a:pt x="46612" y="35737"/>
                  </a:cubicBezTo>
                  <a:lnTo>
                    <a:pt x="47444" y="35737"/>
                  </a:lnTo>
                  <a:cubicBezTo>
                    <a:pt x="47998" y="35152"/>
                    <a:pt x="48553" y="34567"/>
                    <a:pt x="49107" y="33981"/>
                  </a:cubicBezTo>
                  <a:cubicBezTo>
                    <a:pt x="49169" y="33920"/>
                    <a:pt x="49261" y="33858"/>
                    <a:pt x="49261" y="33766"/>
                  </a:cubicBezTo>
                  <a:cubicBezTo>
                    <a:pt x="49261" y="33704"/>
                    <a:pt x="49292" y="33642"/>
                    <a:pt x="49230" y="33581"/>
                  </a:cubicBezTo>
                  <a:lnTo>
                    <a:pt x="49076" y="33612"/>
                  </a:lnTo>
                  <a:cubicBezTo>
                    <a:pt x="48953" y="33642"/>
                    <a:pt x="48861" y="33673"/>
                    <a:pt x="48738" y="33735"/>
                  </a:cubicBezTo>
                  <a:cubicBezTo>
                    <a:pt x="48275" y="33950"/>
                    <a:pt x="47844" y="34197"/>
                    <a:pt x="47444" y="34474"/>
                  </a:cubicBezTo>
                  <a:cubicBezTo>
                    <a:pt x="47320" y="34567"/>
                    <a:pt x="47228" y="34659"/>
                    <a:pt x="47074" y="34690"/>
                  </a:cubicBezTo>
                  <a:cubicBezTo>
                    <a:pt x="46797" y="34320"/>
                    <a:pt x="46427" y="33735"/>
                    <a:pt x="46273" y="33334"/>
                  </a:cubicBezTo>
                  <a:cubicBezTo>
                    <a:pt x="46181" y="33149"/>
                    <a:pt x="46088" y="32934"/>
                    <a:pt x="45996" y="32749"/>
                  </a:cubicBezTo>
                  <a:cubicBezTo>
                    <a:pt x="45503" y="31640"/>
                    <a:pt x="44979" y="30500"/>
                    <a:pt x="44486" y="29391"/>
                  </a:cubicBezTo>
                  <a:cubicBezTo>
                    <a:pt x="44363" y="29175"/>
                    <a:pt x="44301" y="28929"/>
                    <a:pt x="44240" y="28713"/>
                  </a:cubicBezTo>
                  <a:cubicBezTo>
                    <a:pt x="44209" y="28528"/>
                    <a:pt x="44209" y="28374"/>
                    <a:pt x="44332" y="28251"/>
                  </a:cubicBezTo>
                  <a:cubicBezTo>
                    <a:pt x="44455" y="28159"/>
                    <a:pt x="44455" y="28035"/>
                    <a:pt x="44425" y="27881"/>
                  </a:cubicBezTo>
                  <a:cubicBezTo>
                    <a:pt x="44425" y="27820"/>
                    <a:pt x="44425" y="27727"/>
                    <a:pt x="44394" y="27666"/>
                  </a:cubicBezTo>
                  <a:lnTo>
                    <a:pt x="44332" y="27666"/>
                  </a:lnTo>
                  <a:cubicBezTo>
                    <a:pt x="44240" y="27666"/>
                    <a:pt x="44209" y="27697"/>
                    <a:pt x="44147" y="27697"/>
                  </a:cubicBezTo>
                  <a:cubicBezTo>
                    <a:pt x="44117" y="27697"/>
                    <a:pt x="44086" y="27666"/>
                    <a:pt x="44055" y="27573"/>
                  </a:cubicBezTo>
                  <a:cubicBezTo>
                    <a:pt x="43870" y="27265"/>
                    <a:pt x="43685" y="26926"/>
                    <a:pt x="43470" y="26588"/>
                  </a:cubicBezTo>
                  <a:cubicBezTo>
                    <a:pt x="43377" y="26433"/>
                    <a:pt x="43377" y="26279"/>
                    <a:pt x="43408" y="26095"/>
                  </a:cubicBezTo>
                  <a:cubicBezTo>
                    <a:pt x="43470" y="25848"/>
                    <a:pt x="43531" y="25602"/>
                    <a:pt x="43624" y="25355"/>
                  </a:cubicBezTo>
                  <a:cubicBezTo>
                    <a:pt x="43654" y="25232"/>
                    <a:pt x="43654" y="25109"/>
                    <a:pt x="43593" y="24986"/>
                  </a:cubicBezTo>
                  <a:cubicBezTo>
                    <a:pt x="43562" y="24924"/>
                    <a:pt x="43531" y="24862"/>
                    <a:pt x="43531" y="24832"/>
                  </a:cubicBezTo>
                  <a:cubicBezTo>
                    <a:pt x="42361" y="22305"/>
                    <a:pt x="41221" y="19779"/>
                    <a:pt x="40081" y="17284"/>
                  </a:cubicBezTo>
                  <a:cubicBezTo>
                    <a:pt x="40050" y="17191"/>
                    <a:pt x="40019" y="17130"/>
                    <a:pt x="39988" y="17068"/>
                  </a:cubicBezTo>
                  <a:cubicBezTo>
                    <a:pt x="39927" y="16945"/>
                    <a:pt x="39742" y="16852"/>
                    <a:pt x="39557" y="16852"/>
                  </a:cubicBezTo>
                  <a:cubicBezTo>
                    <a:pt x="39526" y="16852"/>
                    <a:pt x="39465" y="16852"/>
                    <a:pt x="39434" y="16883"/>
                  </a:cubicBezTo>
                  <a:cubicBezTo>
                    <a:pt x="39372" y="16914"/>
                    <a:pt x="39341" y="16976"/>
                    <a:pt x="39311" y="17037"/>
                  </a:cubicBezTo>
                  <a:cubicBezTo>
                    <a:pt x="39311" y="17099"/>
                    <a:pt x="39280" y="17161"/>
                    <a:pt x="39280" y="17222"/>
                  </a:cubicBezTo>
                  <a:cubicBezTo>
                    <a:pt x="39249" y="17253"/>
                    <a:pt x="39280" y="17345"/>
                    <a:pt x="39187" y="17376"/>
                  </a:cubicBezTo>
                  <a:cubicBezTo>
                    <a:pt x="39095" y="17191"/>
                    <a:pt x="39033" y="17037"/>
                    <a:pt x="38941" y="16852"/>
                  </a:cubicBezTo>
                  <a:cubicBezTo>
                    <a:pt x="38818" y="16668"/>
                    <a:pt x="38787" y="16483"/>
                    <a:pt x="38941" y="16298"/>
                  </a:cubicBezTo>
                  <a:cubicBezTo>
                    <a:pt x="38849" y="16236"/>
                    <a:pt x="38818" y="16175"/>
                    <a:pt x="38756" y="16113"/>
                  </a:cubicBezTo>
                  <a:cubicBezTo>
                    <a:pt x="38694" y="16051"/>
                    <a:pt x="38633" y="15959"/>
                    <a:pt x="38540" y="15959"/>
                  </a:cubicBezTo>
                  <a:lnTo>
                    <a:pt x="38510" y="15959"/>
                  </a:lnTo>
                  <a:cubicBezTo>
                    <a:pt x="38417" y="15959"/>
                    <a:pt x="38356" y="16051"/>
                    <a:pt x="38294" y="16082"/>
                  </a:cubicBezTo>
                  <a:lnTo>
                    <a:pt x="38171" y="16082"/>
                  </a:lnTo>
                  <a:cubicBezTo>
                    <a:pt x="38232" y="15867"/>
                    <a:pt x="38109" y="15651"/>
                    <a:pt x="38017" y="15466"/>
                  </a:cubicBezTo>
                  <a:cubicBezTo>
                    <a:pt x="37894" y="15189"/>
                    <a:pt x="37770" y="14881"/>
                    <a:pt x="37616" y="14604"/>
                  </a:cubicBezTo>
                  <a:cubicBezTo>
                    <a:pt x="37555" y="14450"/>
                    <a:pt x="37555" y="14326"/>
                    <a:pt x="37647" y="14203"/>
                  </a:cubicBezTo>
                  <a:cubicBezTo>
                    <a:pt x="37986" y="13649"/>
                    <a:pt x="38479" y="13310"/>
                    <a:pt x="39064" y="13094"/>
                  </a:cubicBezTo>
                  <a:cubicBezTo>
                    <a:pt x="39249" y="13002"/>
                    <a:pt x="39465" y="12940"/>
                    <a:pt x="39680" y="12940"/>
                  </a:cubicBezTo>
                  <a:lnTo>
                    <a:pt x="39711" y="12940"/>
                  </a:lnTo>
                  <a:cubicBezTo>
                    <a:pt x="39742" y="12940"/>
                    <a:pt x="39804" y="12940"/>
                    <a:pt x="39865" y="12909"/>
                  </a:cubicBezTo>
                  <a:lnTo>
                    <a:pt x="40019" y="12909"/>
                  </a:lnTo>
                  <a:cubicBezTo>
                    <a:pt x="40081" y="12909"/>
                    <a:pt x="40173" y="12909"/>
                    <a:pt x="40204" y="12971"/>
                  </a:cubicBezTo>
                  <a:cubicBezTo>
                    <a:pt x="40327" y="13063"/>
                    <a:pt x="40389" y="13248"/>
                    <a:pt x="40450" y="13371"/>
                  </a:cubicBezTo>
                  <a:cubicBezTo>
                    <a:pt x="40666" y="13741"/>
                    <a:pt x="40759" y="14141"/>
                    <a:pt x="41036" y="14450"/>
                  </a:cubicBezTo>
                  <a:cubicBezTo>
                    <a:pt x="41097" y="14511"/>
                    <a:pt x="41067" y="14573"/>
                    <a:pt x="41005" y="14604"/>
                  </a:cubicBezTo>
                  <a:cubicBezTo>
                    <a:pt x="40882" y="14665"/>
                    <a:pt x="40728" y="14665"/>
                    <a:pt x="40666" y="14758"/>
                  </a:cubicBezTo>
                  <a:cubicBezTo>
                    <a:pt x="40605" y="14881"/>
                    <a:pt x="40697" y="15004"/>
                    <a:pt x="40728" y="15127"/>
                  </a:cubicBezTo>
                  <a:cubicBezTo>
                    <a:pt x="40728" y="15251"/>
                    <a:pt x="40759" y="15312"/>
                    <a:pt x="40851" y="15312"/>
                  </a:cubicBezTo>
                  <a:cubicBezTo>
                    <a:pt x="40882" y="15312"/>
                    <a:pt x="40882" y="15312"/>
                    <a:pt x="40882" y="15281"/>
                  </a:cubicBezTo>
                  <a:lnTo>
                    <a:pt x="40943" y="15281"/>
                  </a:lnTo>
                  <a:cubicBezTo>
                    <a:pt x="41097" y="15281"/>
                    <a:pt x="41190" y="15374"/>
                    <a:pt x="41251" y="15528"/>
                  </a:cubicBezTo>
                  <a:cubicBezTo>
                    <a:pt x="41282" y="15620"/>
                    <a:pt x="41375" y="15743"/>
                    <a:pt x="41375" y="15836"/>
                  </a:cubicBezTo>
                  <a:cubicBezTo>
                    <a:pt x="41467" y="16267"/>
                    <a:pt x="41683" y="16637"/>
                    <a:pt x="41868" y="17007"/>
                  </a:cubicBezTo>
                  <a:cubicBezTo>
                    <a:pt x="42669" y="18701"/>
                    <a:pt x="43470" y="20395"/>
                    <a:pt x="44332" y="22028"/>
                  </a:cubicBezTo>
                  <a:cubicBezTo>
                    <a:pt x="44856" y="23045"/>
                    <a:pt x="45318" y="24061"/>
                    <a:pt x="45811" y="25078"/>
                  </a:cubicBezTo>
                  <a:cubicBezTo>
                    <a:pt x="45996" y="25509"/>
                    <a:pt x="46150" y="25971"/>
                    <a:pt x="46335" y="26403"/>
                  </a:cubicBezTo>
                  <a:cubicBezTo>
                    <a:pt x="46396" y="26526"/>
                    <a:pt x="46365" y="26618"/>
                    <a:pt x="46242" y="26680"/>
                  </a:cubicBezTo>
                  <a:cubicBezTo>
                    <a:pt x="46181" y="26711"/>
                    <a:pt x="46150" y="26742"/>
                    <a:pt x="46181" y="26803"/>
                  </a:cubicBezTo>
                  <a:cubicBezTo>
                    <a:pt x="46304" y="26957"/>
                    <a:pt x="46396" y="27111"/>
                    <a:pt x="46581" y="27111"/>
                  </a:cubicBezTo>
                  <a:cubicBezTo>
                    <a:pt x="46612" y="27111"/>
                    <a:pt x="46643" y="27111"/>
                    <a:pt x="46674" y="27080"/>
                  </a:cubicBezTo>
                  <a:lnTo>
                    <a:pt x="46735" y="27080"/>
                  </a:lnTo>
                  <a:cubicBezTo>
                    <a:pt x="46858" y="27080"/>
                    <a:pt x="46920" y="27142"/>
                    <a:pt x="47012" y="27234"/>
                  </a:cubicBezTo>
                  <a:cubicBezTo>
                    <a:pt x="47136" y="27450"/>
                    <a:pt x="47259" y="27635"/>
                    <a:pt x="47351" y="27851"/>
                  </a:cubicBezTo>
                  <a:cubicBezTo>
                    <a:pt x="47937" y="29052"/>
                    <a:pt x="48522" y="30254"/>
                    <a:pt x="49107" y="31455"/>
                  </a:cubicBezTo>
                  <a:cubicBezTo>
                    <a:pt x="49385" y="32040"/>
                    <a:pt x="49600" y="32626"/>
                    <a:pt x="49754" y="33242"/>
                  </a:cubicBezTo>
                  <a:cubicBezTo>
                    <a:pt x="49785" y="33334"/>
                    <a:pt x="49847" y="33427"/>
                    <a:pt x="49816" y="33519"/>
                  </a:cubicBezTo>
                  <a:cubicBezTo>
                    <a:pt x="49754" y="33673"/>
                    <a:pt x="49816" y="33735"/>
                    <a:pt x="49877" y="33858"/>
                  </a:cubicBezTo>
                  <a:cubicBezTo>
                    <a:pt x="50124" y="34351"/>
                    <a:pt x="50401" y="34875"/>
                    <a:pt x="50648" y="35398"/>
                  </a:cubicBezTo>
                  <a:cubicBezTo>
                    <a:pt x="50709" y="35522"/>
                    <a:pt x="50740" y="35614"/>
                    <a:pt x="50771" y="35737"/>
                  </a:cubicBezTo>
                  <a:lnTo>
                    <a:pt x="52496" y="35737"/>
                  </a:lnTo>
                  <a:cubicBezTo>
                    <a:pt x="52404" y="35614"/>
                    <a:pt x="52311" y="35460"/>
                    <a:pt x="52188" y="35337"/>
                  </a:cubicBezTo>
                  <a:cubicBezTo>
                    <a:pt x="52003" y="35183"/>
                    <a:pt x="51880" y="34998"/>
                    <a:pt x="51787" y="34782"/>
                  </a:cubicBezTo>
                  <a:cubicBezTo>
                    <a:pt x="51695" y="34567"/>
                    <a:pt x="51603" y="34382"/>
                    <a:pt x="51479" y="34104"/>
                  </a:cubicBezTo>
                  <a:lnTo>
                    <a:pt x="51479" y="34104"/>
                  </a:lnTo>
                  <a:cubicBezTo>
                    <a:pt x="51787" y="34166"/>
                    <a:pt x="52034" y="34166"/>
                    <a:pt x="52280" y="34289"/>
                  </a:cubicBezTo>
                  <a:cubicBezTo>
                    <a:pt x="52650" y="34505"/>
                    <a:pt x="52958" y="34813"/>
                    <a:pt x="53174" y="35183"/>
                  </a:cubicBezTo>
                  <a:cubicBezTo>
                    <a:pt x="53266" y="35368"/>
                    <a:pt x="53359" y="35552"/>
                    <a:pt x="53420" y="35737"/>
                  </a:cubicBezTo>
                  <a:lnTo>
                    <a:pt x="54129" y="35737"/>
                  </a:lnTo>
                  <a:cubicBezTo>
                    <a:pt x="54098" y="35645"/>
                    <a:pt x="54129" y="35522"/>
                    <a:pt x="54129" y="35429"/>
                  </a:cubicBezTo>
                  <a:cubicBezTo>
                    <a:pt x="54129" y="35337"/>
                    <a:pt x="54190" y="35275"/>
                    <a:pt x="54283" y="35275"/>
                  </a:cubicBezTo>
                  <a:lnTo>
                    <a:pt x="54344" y="35275"/>
                  </a:lnTo>
                  <a:cubicBezTo>
                    <a:pt x="54437" y="35337"/>
                    <a:pt x="54529" y="35337"/>
                    <a:pt x="54622" y="35337"/>
                  </a:cubicBezTo>
                  <a:cubicBezTo>
                    <a:pt x="54745" y="35337"/>
                    <a:pt x="54868" y="35306"/>
                    <a:pt x="54991" y="35306"/>
                  </a:cubicBezTo>
                  <a:cubicBezTo>
                    <a:pt x="55145" y="35275"/>
                    <a:pt x="55299" y="35214"/>
                    <a:pt x="55484" y="35183"/>
                  </a:cubicBezTo>
                  <a:lnTo>
                    <a:pt x="55484" y="35029"/>
                  </a:lnTo>
                  <a:cubicBezTo>
                    <a:pt x="55361" y="35059"/>
                    <a:pt x="55238" y="35090"/>
                    <a:pt x="55115" y="35121"/>
                  </a:cubicBezTo>
                  <a:cubicBezTo>
                    <a:pt x="54991" y="35152"/>
                    <a:pt x="54899" y="35152"/>
                    <a:pt x="54776" y="35183"/>
                  </a:cubicBezTo>
                  <a:lnTo>
                    <a:pt x="54683" y="35183"/>
                  </a:lnTo>
                  <a:cubicBezTo>
                    <a:pt x="54560" y="35183"/>
                    <a:pt x="54437" y="35121"/>
                    <a:pt x="54375" y="34998"/>
                  </a:cubicBezTo>
                  <a:cubicBezTo>
                    <a:pt x="54190" y="34721"/>
                    <a:pt x="53975" y="34505"/>
                    <a:pt x="53728" y="34289"/>
                  </a:cubicBezTo>
                  <a:cubicBezTo>
                    <a:pt x="53605" y="34197"/>
                    <a:pt x="53574" y="34074"/>
                    <a:pt x="53574" y="33920"/>
                  </a:cubicBezTo>
                  <a:cubicBezTo>
                    <a:pt x="53574" y="33858"/>
                    <a:pt x="53574" y="33766"/>
                    <a:pt x="53605" y="33673"/>
                  </a:cubicBezTo>
                  <a:cubicBezTo>
                    <a:pt x="53821" y="32841"/>
                    <a:pt x="54098" y="32040"/>
                    <a:pt x="54190" y="31178"/>
                  </a:cubicBezTo>
                  <a:cubicBezTo>
                    <a:pt x="54221" y="31085"/>
                    <a:pt x="54252" y="31024"/>
                    <a:pt x="54314" y="30962"/>
                  </a:cubicBezTo>
                  <a:cubicBezTo>
                    <a:pt x="54683" y="30592"/>
                    <a:pt x="54683" y="29822"/>
                    <a:pt x="54375" y="29422"/>
                  </a:cubicBezTo>
                  <a:cubicBezTo>
                    <a:pt x="54283" y="29329"/>
                    <a:pt x="54252" y="29206"/>
                    <a:pt x="54283" y="29083"/>
                  </a:cubicBezTo>
                  <a:cubicBezTo>
                    <a:pt x="54314" y="28836"/>
                    <a:pt x="54344" y="28621"/>
                    <a:pt x="54375" y="28405"/>
                  </a:cubicBezTo>
                  <a:cubicBezTo>
                    <a:pt x="54375" y="28220"/>
                    <a:pt x="54406" y="28159"/>
                    <a:pt x="54498" y="28159"/>
                  </a:cubicBezTo>
                  <a:cubicBezTo>
                    <a:pt x="54529" y="28159"/>
                    <a:pt x="54591" y="28189"/>
                    <a:pt x="54622" y="28189"/>
                  </a:cubicBezTo>
                  <a:cubicBezTo>
                    <a:pt x="54930" y="28251"/>
                    <a:pt x="55207" y="28313"/>
                    <a:pt x="55484" y="28436"/>
                  </a:cubicBezTo>
                  <a:lnTo>
                    <a:pt x="55484" y="27820"/>
                  </a:lnTo>
                  <a:cubicBezTo>
                    <a:pt x="55084" y="27604"/>
                    <a:pt x="54683" y="27419"/>
                    <a:pt x="54283" y="27265"/>
                  </a:cubicBezTo>
                  <a:lnTo>
                    <a:pt x="54221" y="27265"/>
                  </a:lnTo>
                  <a:cubicBezTo>
                    <a:pt x="54190" y="27265"/>
                    <a:pt x="54160" y="27296"/>
                    <a:pt x="54129" y="27327"/>
                  </a:cubicBezTo>
                  <a:cubicBezTo>
                    <a:pt x="54098" y="27450"/>
                    <a:pt x="54067" y="27543"/>
                    <a:pt x="54067" y="27635"/>
                  </a:cubicBezTo>
                  <a:cubicBezTo>
                    <a:pt x="54036" y="27912"/>
                    <a:pt x="54006" y="28159"/>
                    <a:pt x="53975" y="28436"/>
                  </a:cubicBezTo>
                  <a:cubicBezTo>
                    <a:pt x="53913" y="28836"/>
                    <a:pt x="53882" y="29237"/>
                    <a:pt x="53790" y="29607"/>
                  </a:cubicBezTo>
                  <a:cubicBezTo>
                    <a:pt x="53698" y="29576"/>
                    <a:pt x="53698" y="29453"/>
                    <a:pt x="53636" y="29391"/>
                  </a:cubicBezTo>
                  <a:cubicBezTo>
                    <a:pt x="53574" y="29329"/>
                    <a:pt x="53543" y="29237"/>
                    <a:pt x="53482" y="29175"/>
                  </a:cubicBezTo>
                  <a:cubicBezTo>
                    <a:pt x="53297" y="29021"/>
                    <a:pt x="53112" y="28929"/>
                    <a:pt x="52897" y="28929"/>
                  </a:cubicBezTo>
                  <a:cubicBezTo>
                    <a:pt x="52712" y="28929"/>
                    <a:pt x="52527" y="28990"/>
                    <a:pt x="52373" y="29114"/>
                  </a:cubicBezTo>
                  <a:lnTo>
                    <a:pt x="52250" y="29237"/>
                  </a:lnTo>
                  <a:lnTo>
                    <a:pt x="52157" y="29237"/>
                  </a:lnTo>
                  <a:lnTo>
                    <a:pt x="52126" y="29175"/>
                  </a:lnTo>
                  <a:cubicBezTo>
                    <a:pt x="52096" y="28867"/>
                    <a:pt x="52065" y="28528"/>
                    <a:pt x="52034" y="28220"/>
                  </a:cubicBezTo>
                  <a:cubicBezTo>
                    <a:pt x="52003" y="28005"/>
                    <a:pt x="52003" y="27758"/>
                    <a:pt x="51972" y="27543"/>
                  </a:cubicBezTo>
                  <a:cubicBezTo>
                    <a:pt x="51942" y="27419"/>
                    <a:pt x="51911" y="27389"/>
                    <a:pt x="51849" y="27389"/>
                  </a:cubicBezTo>
                  <a:lnTo>
                    <a:pt x="51757" y="27389"/>
                  </a:lnTo>
                  <a:cubicBezTo>
                    <a:pt x="51418" y="27481"/>
                    <a:pt x="51048" y="27573"/>
                    <a:pt x="50740" y="27727"/>
                  </a:cubicBezTo>
                  <a:cubicBezTo>
                    <a:pt x="50678" y="27758"/>
                    <a:pt x="50586" y="27758"/>
                    <a:pt x="50555" y="27820"/>
                  </a:cubicBezTo>
                  <a:cubicBezTo>
                    <a:pt x="50340" y="28066"/>
                    <a:pt x="50001" y="28189"/>
                    <a:pt x="49754" y="28436"/>
                  </a:cubicBezTo>
                  <a:cubicBezTo>
                    <a:pt x="49600" y="28590"/>
                    <a:pt x="49446" y="28713"/>
                    <a:pt x="49292" y="28836"/>
                  </a:cubicBezTo>
                  <a:cubicBezTo>
                    <a:pt x="49261" y="28867"/>
                    <a:pt x="49230" y="28898"/>
                    <a:pt x="49200" y="28898"/>
                  </a:cubicBezTo>
                  <a:cubicBezTo>
                    <a:pt x="49169" y="28898"/>
                    <a:pt x="49138" y="28867"/>
                    <a:pt x="49107" y="28806"/>
                  </a:cubicBezTo>
                  <a:cubicBezTo>
                    <a:pt x="48922" y="28436"/>
                    <a:pt x="48768" y="28066"/>
                    <a:pt x="48584" y="27697"/>
                  </a:cubicBezTo>
                  <a:cubicBezTo>
                    <a:pt x="48522" y="27635"/>
                    <a:pt x="48522" y="27543"/>
                    <a:pt x="48491" y="27450"/>
                  </a:cubicBezTo>
                  <a:cubicBezTo>
                    <a:pt x="48491" y="27265"/>
                    <a:pt x="48399" y="27142"/>
                    <a:pt x="48183" y="27111"/>
                  </a:cubicBezTo>
                  <a:cubicBezTo>
                    <a:pt x="48029" y="27111"/>
                    <a:pt x="47967" y="26926"/>
                    <a:pt x="47844" y="26834"/>
                  </a:cubicBezTo>
                  <a:cubicBezTo>
                    <a:pt x="47875" y="26588"/>
                    <a:pt x="47721" y="26403"/>
                    <a:pt x="47690" y="26156"/>
                  </a:cubicBezTo>
                  <a:cubicBezTo>
                    <a:pt x="47659" y="26002"/>
                    <a:pt x="47690" y="25941"/>
                    <a:pt x="47875" y="25910"/>
                  </a:cubicBezTo>
                  <a:cubicBezTo>
                    <a:pt x="47906" y="25879"/>
                    <a:pt x="47937" y="25910"/>
                    <a:pt x="47967" y="25817"/>
                  </a:cubicBezTo>
                  <a:cubicBezTo>
                    <a:pt x="47967" y="25787"/>
                    <a:pt x="47967" y="25725"/>
                    <a:pt x="47998" y="25725"/>
                  </a:cubicBezTo>
                  <a:cubicBezTo>
                    <a:pt x="48029" y="25725"/>
                    <a:pt x="48029" y="25725"/>
                    <a:pt x="48060" y="25756"/>
                  </a:cubicBezTo>
                  <a:cubicBezTo>
                    <a:pt x="48152" y="25848"/>
                    <a:pt x="48214" y="25879"/>
                    <a:pt x="48337" y="25879"/>
                  </a:cubicBezTo>
                  <a:cubicBezTo>
                    <a:pt x="48460" y="25879"/>
                    <a:pt x="48553" y="25817"/>
                    <a:pt x="48614" y="25725"/>
                  </a:cubicBezTo>
                  <a:cubicBezTo>
                    <a:pt x="48830" y="25509"/>
                    <a:pt x="49046" y="25294"/>
                    <a:pt x="49261" y="25078"/>
                  </a:cubicBezTo>
                  <a:cubicBezTo>
                    <a:pt x="49354" y="24986"/>
                    <a:pt x="49415" y="24893"/>
                    <a:pt x="49354" y="24770"/>
                  </a:cubicBezTo>
                  <a:lnTo>
                    <a:pt x="49354" y="24647"/>
                  </a:lnTo>
                  <a:cubicBezTo>
                    <a:pt x="49323" y="24554"/>
                    <a:pt x="49354" y="24493"/>
                    <a:pt x="49446" y="24462"/>
                  </a:cubicBezTo>
                  <a:cubicBezTo>
                    <a:pt x="49631" y="24339"/>
                    <a:pt x="49816" y="24246"/>
                    <a:pt x="50001" y="24123"/>
                  </a:cubicBezTo>
                  <a:cubicBezTo>
                    <a:pt x="50586" y="23692"/>
                    <a:pt x="51325" y="23599"/>
                    <a:pt x="51972" y="23322"/>
                  </a:cubicBezTo>
                  <a:lnTo>
                    <a:pt x="52003" y="23322"/>
                  </a:lnTo>
                  <a:cubicBezTo>
                    <a:pt x="52527" y="23291"/>
                    <a:pt x="53051" y="23230"/>
                    <a:pt x="53543" y="23199"/>
                  </a:cubicBezTo>
                  <a:lnTo>
                    <a:pt x="53698" y="23199"/>
                  </a:lnTo>
                  <a:cubicBezTo>
                    <a:pt x="54006" y="23260"/>
                    <a:pt x="54283" y="23291"/>
                    <a:pt x="54560" y="23322"/>
                  </a:cubicBezTo>
                  <a:cubicBezTo>
                    <a:pt x="54807" y="23384"/>
                    <a:pt x="55053" y="23384"/>
                    <a:pt x="55238" y="23476"/>
                  </a:cubicBezTo>
                  <a:cubicBezTo>
                    <a:pt x="55330" y="23476"/>
                    <a:pt x="55392" y="23507"/>
                    <a:pt x="55484" y="23538"/>
                  </a:cubicBezTo>
                  <a:lnTo>
                    <a:pt x="55484" y="23322"/>
                  </a:lnTo>
                  <a:lnTo>
                    <a:pt x="55423" y="23322"/>
                  </a:lnTo>
                  <a:cubicBezTo>
                    <a:pt x="54961" y="23230"/>
                    <a:pt x="54529" y="23168"/>
                    <a:pt x="54067" y="23106"/>
                  </a:cubicBezTo>
                  <a:cubicBezTo>
                    <a:pt x="53913" y="23076"/>
                    <a:pt x="53759" y="23045"/>
                    <a:pt x="53605" y="23045"/>
                  </a:cubicBezTo>
                  <a:lnTo>
                    <a:pt x="53482" y="23045"/>
                  </a:lnTo>
                  <a:cubicBezTo>
                    <a:pt x="53081" y="23076"/>
                    <a:pt x="52712" y="23137"/>
                    <a:pt x="52311" y="23168"/>
                  </a:cubicBezTo>
                  <a:lnTo>
                    <a:pt x="52126" y="23168"/>
                  </a:lnTo>
                  <a:cubicBezTo>
                    <a:pt x="52126" y="23076"/>
                    <a:pt x="52188" y="23076"/>
                    <a:pt x="52219" y="23045"/>
                  </a:cubicBezTo>
                  <a:cubicBezTo>
                    <a:pt x="52619" y="22860"/>
                    <a:pt x="53020" y="22675"/>
                    <a:pt x="53420" y="22552"/>
                  </a:cubicBezTo>
                  <a:cubicBezTo>
                    <a:pt x="53944" y="22398"/>
                    <a:pt x="54498" y="22275"/>
                    <a:pt x="55053" y="22213"/>
                  </a:cubicBezTo>
                  <a:cubicBezTo>
                    <a:pt x="55176" y="22213"/>
                    <a:pt x="55330" y="22182"/>
                    <a:pt x="55484" y="22182"/>
                  </a:cubicBezTo>
                  <a:lnTo>
                    <a:pt x="55484" y="21966"/>
                  </a:lnTo>
                  <a:cubicBezTo>
                    <a:pt x="55238" y="21966"/>
                    <a:pt x="54991" y="21997"/>
                    <a:pt x="54776" y="22028"/>
                  </a:cubicBezTo>
                  <a:cubicBezTo>
                    <a:pt x="54221" y="22090"/>
                    <a:pt x="53698" y="22213"/>
                    <a:pt x="53205" y="22398"/>
                  </a:cubicBezTo>
                  <a:cubicBezTo>
                    <a:pt x="52496" y="22644"/>
                    <a:pt x="51818" y="22952"/>
                    <a:pt x="51233" y="23384"/>
                  </a:cubicBezTo>
                  <a:cubicBezTo>
                    <a:pt x="51171" y="23445"/>
                    <a:pt x="51079" y="23476"/>
                    <a:pt x="50986" y="23507"/>
                  </a:cubicBezTo>
                  <a:cubicBezTo>
                    <a:pt x="50832" y="23568"/>
                    <a:pt x="50678" y="23630"/>
                    <a:pt x="50524" y="23661"/>
                  </a:cubicBezTo>
                  <a:cubicBezTo>
                    <a:pt x="50494" y="23692"/>
                    <a:pt x="50463" y="23692"/>
                    <a:pt x="50432" y="23692"/>
                  </a:cubicBezTo>
                  <a:cubicBezTo>
                    <a:pt x="50401" y="23692"/>
                    <a:pt x="50370" y="23692"/>
                    <a:pt x="50340" y="23661"/>
                  </a:cubicBezTo>
                  <a:cubicBezTo>
                    <a:pt x="50432" y="23599"/>
                    <a:pt x="50494" y="23538"/>
                    <a:pt x="50555" y="23476"/>
                  </a:cubicBezTo>
                  <a:cubicBezTo>
                    <a:pt x="50986" y="23137"/>
                    <a:pt x="51479" y="22829"/>
                    <a:pt x="51972" y="22552"/>
                  </a:cubicBezTo>
                  <a:cubicBezTo>
                    <a:pt x="52712" y="22151"/>
                    <a:pt x="53513" y="21874"/>
                    <a:pt x="54344" y="21689"/>
                  </a:cubicBezTo>
                  <a:cubicBezTo>
                    <a:pt x="54714" y="21628"/>
                    <a:pt x="55084" y="21597"/>
                    <a:pt x="55484" y="21566"/>
                  </a:cubicBezTo>
                  <a:lnTo>
                    <a:pt x="55484" y="21412"/>
                  </a:lnTo>
                  <a:lnTo>
                    <a:pt x="55115" y="21412"/>
                  </a:lnTo>
                  <a:cubicBezTo>
                    <a:pt x="54591" y="21474"/>
                    <a:pt x="54067" y="21597"/>
                    <a:pt x="53543" y="21751"/>
                  </a:cubicBezTo>
                  <a:cubicBezTo>
                    <a:pt x="53081" y="21874"/>
                    <a:pt x="52619" y="22059"/>
                    <a:pt x="52188" y="22275"/>
                  </a:cubicBezTo>
                  <a:cubicBezTo>
                    <a:pt x="51418" y="22675"/>
                    <a:pt x="50678" y="23168"/>
                    <a:pt x="50062" y="23753"/>
                  </a:cubicBezTo>
                  <a:cubicBezTo>
                    <a:pt x="50001" y="23815"/>
                    <a:pt x="49970" y="23877"/>
                    <a:pt x="49877" y="23877"/>
                  </a:cubicBezTo>
                  <a:lnTo>
                    <a:pt x="49847" y="23877"/>
                  </a:lnTo>
                  <a:cubicBezTo>
                    <a:pt x="49816" y="23784"/>
                    <a:pt x="49785" y="23692"/>
                    <a:pt x="49723" y="23599"/>
                  </a:cubicBezTo>
                  <a:cubicBezTo>
                    <a:pt x="49508" y="23230"/>
                    <a:pt x="49354" y="22829"/>
                    <a:pt x="49230" y="22429"/>
                  </a:cubicBezTo>
                  <a:cubicBezTo>
                    <a:pt x="49200" y="22275"/>
                    <a:pt x="49138" y="22120"/>
                    <a:pt x="49046" y="21966"/>
                  </a:cubicBezTo>
                  <a:cubicBezTo>
                    <a:pt x="48768" y="21504"/>
                    <a:pt x="48614" y="20981"/>
                    <a:pt x="48460" y="20488"/>
                  </a:cubicBezTo>
                  <a:cubicBezTo>
                    <a:pt x="48399" y="20334"/>
                    <a:pt x="48399" y="20180"/>
                    <a:pt x="48399" y="20026"/>
                  </a:cubicBezTo>
                  <a:cubicBezTo>
                    <a:pt x="48368" y="19779"/>
                    <a:pt x="48460" y="19625"/>
                    <a:pt x="48645" y="19440"/>
                  </a:cubicBezTo>
                  <a:cubicBezTo>
                    <a:pt x="49292" y="18793"/>
                    <a:pt x="50031" y="18208"/>
                    <a:pt x="50832" y="17715"/>
                  </a:cubicBezTo>
                  <a:cubicBezTo>
                    <a:pt x="51449" y="17315"/>
                    <a:pt x="52126" y="16976"/>
                    <a:pt x="52804" y="16668"/>
                  </a:cubicBezTo>
                  <a:cubicBezTo>
                    <a:pt x="53359" y="16421"/>
                    <a:pt x="53913" y="16236"/>
                    <a:pt x="54498" y="16113"/>
                  </a:cubicBezTo>
                  <a:cubicBezTo>
                    <a:pt x="54837" y="16051"/>
                    <a:pt x="55145" y="15990"/>
                    <a:pt x="55484" y="15928"/>
                  </a:cubicBezTo>
                  <a:lnTo>
                    <a:pt x="55484" y="15189"/>
                  </a:lnTo>
                  <a:cubicBezTo>
                    <a:pt x="54991" y="15220"/>
                    <a:pt x="54498" y="15312"/>
                    <a:pt x="54036" y="15405"/>
                  </a:cubicBezTo>
                  <a:cubicBezTo>
                    <a:pt x="53235" y="15559"/>
                    <a:pt x="52496" y="15805"/>
                    <a:pt x="51787" y="16144"/>
                  </a:cubicBezTo>
                  <a:cubicBezTo>
                    <a:pt x="51048" y="16452"/>
                    <a:pt x="50370" y="16822"/>
                    <a:pt x="49723" y="17253"/>
                  </a:cubicBezTo>
                  <a:cubicBezTo>
                    <a:pt x="49076" y="17684"/>
                    <a:pt x="48491" y="18177"/>
                    <a:pt x="47937" y="18701"/>
                  </a:cubicBezTo>
                  <a:cubicBezTo>
                    <a:pt x="47813" y="18824"/>
                    <a:pt x="47752" y="18855"/>
                    <a:pt x="47690" y="18855"/>
                  </a:cubicBezTo>
                  <a:cubicBezTo>
                    <a:pt x="47598" y="18855"/>
                    <a:pt x="47567" y="18793"/>
                    <a:pt x="47474" y="18639"/>
                  </a:cubicBezTo>
                  <a:lnTo>
                    <a:pt x="47413" y="18516"/>
                  </a:lnTo>
                  <a:cubicBezTo>
                    <a:pt x="47320" y="18424"/>
                    <a:pt x="47351" y="18362"/>
                    <a:pt x="47444" y="18300"/>
                  </a:cubicBezTo>
                  <a:cubicBezTo>
                    <a:pt x="47937" y="17746"/>
                    <a:pt x="48522" y="17284"/>
                    <a:pt x="49107" y="16852"/>
                  </a:cubicBezTo>
                  <a:cubicBezTo>
                    <a:pt x="49816" y="16329"/>
                    <a:pt x="50586" y="15867"/>
                    <a:pt x="51387" y="15497"/>
                  </a:cubicBezTo>
                  <a:cubicBezTo>
                    <a:pt x="52034" y="15189"/>
                    <a:pt x="52712" y="14942"/>
                    <a:pt x="53389" y="14758"/>
                  </a:cubicBezTo>
                  <a:cubicBezTo>
                    <a:pt x="54006" y="14573"/>
                    <a:pt x="54653" y="14419"/>
                    <a:pt x="55330" y="14357"/>
                  </a:cubicBezTo>
                  <a:lnTo>
                    <a:pt x="55484" y="14357"/>
                  </a:lnTo>
                  <a:lnTo>
                    <a:pt x="55484" y="11985"/>
                  </a:lnTo>
                  <a:cubicBezTo>
                    <a:pt x="55053" y="11985"/>
                    <a:pt x="54622" y="12016"/>
                    <a:pt x="54190" y="12077"/>
                  </a:cubicBezTo>
                  <a:cubicBezTo>
                    <a:pt x="53636" y="12170"/>
                    <a:pt x="53081" y="12231"/>
                    <a:pt x="52558" y="12416"/>
                  </a:cubicBezTo>
                  <a:cubicBezTo>
                    <a:pt x="52157" y="12509"/>
                    <a:pt x="51787" y="12601"/>
                    <a:pt x="51418" y="12755"/>
                  </a:cubicBezTo>
                  <a:cubicBezTo>
                    <a:pt x="50586" y="13094"/>
                    <a:pt x="49754" y="13433"/>
                    <a:pt x="49015" y="13926"/>
                  </a:cubicBezTo>
                  <a:cubicBezTo>
                    <a:pt x="48799" y="14049"/>
                    <a:pt x="48584" y="14172"/>
                    <a:pt x="48368" y="14295"/>
                  </a:cubicBezTo>
                  <a:cubicBezTo>
                    <a:pt x="47721" y="14819"/>
                    <a:pt x="47012" y="15281"/>
                    <a:pt x="46427" y="15897"/>
                  </a:cubicBezTo>
                  <a:cubicBezTo>
                    <a:pt x="46365" y="15959"/>
                    <a:pt x="46304" y="16051"/>
                    <a:pt x="46211" y="16051"/>
                  </a:cubicBezTo>
                  <a:cubicBezTo>
                    <a:pt x="46088" y="15774"/>
                    <a:pt x="46088" y="15774"/>
                    <a:pt x="46242" y="15651"/>
                  </a:cubicBezTo>
                  <a:cubicBezTo>
                    <a:pt x="46889" y="14973"/>
                    <a:pt x="47629" y="14419"/>
                    <a:pt x="48399" y="13895"/>
                  </a:cubicBezTo>
                  <a:cubicBezTo>
                    <a:pt x="49076" y="13464"/>
                    <a:pt x="49723" y="13063"/>
                    <a:pt x="50401" y="12601"/>
                  </a:cubicBezTo>
                  <a:cubicBezTo>
                    <a:pt x="50709" y="12416"/>
                    <a:pt x="51048" y="12201"/>
                    <a:pt x="51387" y="12016"/>
                  </a:cubicBezTo>
                  <a:cubicBezTo>
                    <a:pt x="51479" y="11954"/>
                    <a:pt x="51603" y="11862"/>
                    <a:pt x="51664" y="11739"/>
                  </a:cubicBezTo>
                  <a:cubicBezTo>
                    <a:pt x="51664" y="11708"/>
                    <a:pt x="51695" y="11677"/>
                    <a:pt x="51726" y="11677"/>
                  </a:cubicBezTo>
                  <a:cubicBezTo>
                    <a:pt x="51757" y="11677"/>
                    <a:pt x="51787" y="11677"/>
                    <a:pt x="51787" y="11708"/>
                  </a:cubicBezTo>
                  <a:lnTo>
                    <a:pt x="51849" y="11708"/>
                  </a:lnTo>
                  <a:cubicBezTo>
                    <a:pt x="51911" y="11708"/>
                    <a:pt x="51972" y="11677"/>
                    <a:pt x="52003" y="11646"/>
                  </a:cubicBezTo>
                  <a:cubicBezTo>
                    <a:pt x="52404" y="11461"/>
                    <a:pt x="52804" y="11276"/>
                    <a:pt x="53205" y="11092"/>
                  </a:cubicBezTo>
                  <a:cubicBezTo>
                    <a:pt x="53235" y="11061"/>
                    <a:pt x="53266" y="11030"/>
                    <a:pt x="53328" y="11030"/>
                  </a:cubicBezTo>
                  <a:lnTo>
                    <a:pt x="53359" y="11030"/>
                  </a:lnTo>
                  <a:cubicBezTo>
                    <a:pt x="53420" y="11092"/>
                    <a:pt x="53451" y="11092"/>
                    <a:pt x="53482" y="11092"/>
                  </a:cubicBezTo>
                  <a:cubicBezTo>
                    <a:pt x="53574" y="11092"/>
                    <a:pt x="53636" y="11030"/>
                    <a:pt x="53698" y="10968"/>
                  </a:cubicBezTo>
                  <a:cubicBezTo>
                    <a:pt x="53790" y="10907"/>
                    <a:pt x="53852" y="10814"/>
                    <a:pt x="53975" y="10783"/>
                  </a:cubicBezTo>
                  <a:cubicBezTo>
                    <a:pt x="54344" y="10691"/>
                    <a:pt x="54714" y="10568"/>
                    <a:pt x="55084" y="10475"/>
                  </a:cubicBezTo>
                  <a:cubicBezTo>
                    <a:pt x="55115" y="10568"/>
                    <a:pt x="55115" y="10629"/>
                    <a:pt x="55145" y="10660"/>
                  </a:cubicBezTo>
                  <a:cubicBezTo>
                    <a:pt x="55176" y="10722"/>
                    <a:pt x="55238" y="10783"/>
                    <a:pt x="55299" y="10845"/>
                  </a:cubicBezTo>
                  <a:cubicBezTo>
                    <a:pt x="55361" y="10814"/>
                    <a:pt x="55423" y="10783"/>
                    <a:pt x="55484" y="10753"/>
                  </a:cubicBezTo>
                  <a:lnTo>
                    <a:pt x="55484" y="9089"/>
                  </a:lnTo>
                  <a:cubicBezTo>
                    <a:pt x="55423" y="9120"/>
                    <a:pt x="55361" y="9151"/>
                    <a:pt x="55330" y="9182"/>
                  </a:cubicBezTo>
                  <a:cubicBezTo>
                    <a:pt x="54899" y="9428"/>
                    <a:pt x="54529" y="9736"/>
                    <a:pt x="54098" y="9952"/>
                  </a:cubicBezTo>
                  <a:cubicBezTo>
                    <a:pt x="53543" y="10229"/>
                    <a:pt x="52989" y="10537"/>
                    <a:pt x="52434" y="10783"/>
                  </a:cubicBezTo>
                  <a:cubicBezTo>
                    <a:pt x="51387" y="11276"/>
                    <a:pt x="50340" y="11769"/>
                    <a:pt x="49261" y="12231"/>
                  </a:cubicBezTo>
                  <a:cubicBezTo>
                    <a:pt x="47967" y="12848"/>
                    <a:pt x="46704" y="13525"/>
                    <a:pt x="45564" y="14419"/>
                  </a:cubicBezTo>
                  <a:cubicBezTo>
                    <a:pt x="45564" y="14419"/>
                    <a:pt x="45534" y="14450"/>
                    <a:pt x="45534" y="14450"/>
                  </a:cubicBezTo>
                  <a:cubicBezTo>
                    <a:pt x="45534" y="14450"/>
                    <a:pt x="45503" y="14419"/>
                    <a:pt x="45503" y="14388"/>
                  </a:cubicBezTo>
                  <a:lnTo>
                    <a:pt x="45564" y="14295"/>
                  </a:lnTo>
                  <a:cubicBezTo>
                    <a:pt x="45842" y="14080"/>
                    <a:pt x="46088" y="13833"/>
                    <a:pt x="46335" y="13649"/>
                  </a:cubicBezTo>
                  <a:cubicBezTo>
                    <a:pt x="46766" y="13279"/>
                    <a:pt x="47197" y="12940"/>
                    <a:pt x="47598" y="12509"/>
                  </a:cubicBezTo>
                  <a:cubicBezTo>
                    <a:pt x="48183" y="11954"/>
                    <a:pt x="48799" y="11430"/>
                    <a:pt x="49446" y="10968"/>
                  </a:cubicBezTo>
                  <a:cubicBezTo>
                    <a:pt x="51264" y="9705"/>
                    <a:pt x="53235" y="8843"/>
                    <a:pt x="55392" y="8319"/>
                  </a:cubicBezTo>
                  <a:cubicBezTo>
                    <a:pt x="55423" y="8288"/>
                    <a:pt x="55454" y="8288"/>
                    <a:pt x="55484" y="8288"/>
                  </a:cubicBezTo>
                  <a:lnTo>
                    <a:pt x="55484" y="6902"/>
                  </a:lnTo>
                  <a:cubicBezTo>
                    <a:pt x="54837" y="7025"/>
                    <a:pt x="54221" y="7210"/>
                    <a:pt x="53605" y="7426"/>
                  </a:cubicBezTo>
                  <a:cubicBezTo>
                    <a:pt x="53328" y="7518"/>
                    <a:pt x="53020" y="7610"/>
                    <a:pt x="52742" y="7672"/>
                  </a:cubicBezTo>
                  <a:cubicBezTo>
                    <a:pt x="51911" y="7888"/>
                    <a:pt x="51141" y="8196"/>
                    <a:pt x="50340" y="8504"/>
                  </a:cubicBezTo>
                  <a:cubicBezTo>
                    <a:pt x="50247" y="8565"/>
                    <a:pt x="50155" y="8627"/>
                    <a:pt x="50031" y="8627"/>
                  </a:cubicBezTo>
                  <a:lnTo>
                    <a:pt x="50001" y="8627"/>
                  </a:lnTo>
                  <a:lnTo>
                    <a:pt x="49939" y="8565"/>
                  </a:lnTo>
                  <a:cubicBezTo>
                    <a:pt x="50001" y="8257"/>
                    <a:pt x="49908" y="7949"/>
                    <a:pt x="49723" y="7672"/>
                  </a:cubicBezTo>
                  <a:cubicBezTo>
                    <a:pt x="49569" y="7395"/>
                    <a:pt x="49385" y="7117"/>
                    <a:pt x="49230" y="6840"/>
                  </a:cubicBezTo>
                  <a:cubicBezTo>
                    <a:pt x="49015" y="6470"/>
                    <a:pt x="48707" y="6224"/>
                    <a:pt x="48275" y="6162"/>
                  </a:cubicBezTo>
                  <a:cubicBezTo>
                    <a:pt x="48152" y="6132"/>
                    <a:pt x="48060" y="6101"/>
                    <a:pt x="47998" y="5978"/>
                  </a:cubicBezTo>
                  <a:cubicBezTo>
                    <a:pt x="47567" y="5207"/>
                    <a:pt x="47105" y="4468"/>
                    <a:pt x="46674" y="3698"/>
                  </a:cubicBezTo>
                  <a:lnTo>
                    <a:pt x="35337" y="3698"/>
                  </a:lnTo>
                  <a:cubicBezTo>
                    <a:pt x="34628" y="3852"/>
                    <a:pt x="33981" y="4160"/>
                    <a:pt x="33426" y="4684"/>
                  </a:cubicBezTo>
                  <a:cubicBezTo>
                    <a:pt x="33365" y="4560"/>
                    <a:pt x="33303" y="4468"/>
                    <a:pt x="33272" y="4376"/>
                  </a:cubicBezTo>
                  <a:cubicBezTo>
                    <a:pt x="33149" y="4160"/>
                    <a:pt x="33057" y="3913"/>
                    <a:pt x="32964" y="3698"/>
                  </a:cubicBezTo>
                  <a:lnTo>
                    <a:pt x="32225" y="3698"/>
                  </a:lnTo>
                  <a:cubicBezTo>
                    <a:pt x="32287" y="3790"/>
                    <a:pt x="32317" y="3883"/>
                    <a:pt x="32379" y="3975"/>
                  </a:cubicBezTo>
                  <a:cubicBezTo>
                    <a:pt x="32379" y="4037"/>
                    <a:pt x="32441" y="4098"/>
                    <a:pt x="32379" y="4160"/>
                  </a:cubicBezTo>
                  <a:cubicBezTo>
                    <a:pt x="32194" y="4006"/>
                    <a:pt x="32009" y="3852"/>
                    <a:pt x="31855" y="3698"/>
                  </a:cubicBezTo>
                  <a:lnTo>
                    <a:pt x="31424" y="3698"/>
                  </a:lnTo>
                  <a:cubicBezTo>
                    <a:pt x="31855" y="4037"/>
                    <a:pt x="32256" y="4376"/>
                    <a:pt x="32626" y="4776"/>
                  </a:cubicBezTo>
                  <a:cubicBezTo>
                    <a:pt x="32718" y="4869"/>
                    <a:pt x="32810" y="4930"/>
                    <a:pt x="32841" y="5053"/>
                  </a:cubicBezTo>
                  <a:cubicBezTo>
                    <a:pt x="32903" y="5177"/>
                    <a:pt x="32934" y="5269"/>
                    <a:pt x="32872" y="5392"/>
                  </a:cubicBezTo>
                  <a:cubicBezTo>
                    <a:pt x="32749" y="5546"/>
                    <a:pt x="32687" y="5731"/>
                    <a:pt x="32595" y="5916"/>
                  </a:cubicBezTo>
                  <a:cubicBezTo>
                    <a:pt x="31825" y="5115"/>
                    <a:pt x="31024" y="4345"/>
                    <a:pt x="30099" y="3698"/>
                  </a:cubicBezTo>
                  <a:lnTo>
                    <a:pt x="29606" y="3698"/>
                  </a:lnTo>
                  <a:cubicBezTo>
                    <a:pt x="29699" y="3759"/>
                    <a:pt x="29791" y="3821"/>
                    <a:pt x="29884" y="3883"/>
                  </a:cubicBezTo>
                  <a:cubicBezTo>
                    <a:pt x="30808" y="4530"/>
                    <a:pt x="31640" y="5269"/>
                    <a:pt x="32441" y="6101"/>
                  </a:cubicBezTo>
                  <a:cubicBezTo>
                    <a:pt x="32533" y="6193"/>
                    <a:pt x="32595" y="6286"/>
                    <a:pt x="32564" y="6440"/>
                  </a:cubicBezTo>
                  <a:cubicBezTo>
                    <a:pt x="32564" y="6594"/>
                    <a:pt x="32626" y="6748"/>
                    <a:pt x="32718" y="6902"/>
                  </a:cubicBezTo>
                  <a:cubicBezTo>
                    <a:pt x="32749" y="7025"/>
                    <a:pt x="32810" y="7117"/>
                    <a:pt x="32810" y="7271"/>
                  </a:cubicBezTo>
                  <a:cubicBezTo>
                    <a:pt x="32687" y="7302"/>
                    <a:pt x="32564" y="7333"/>
                    <a:pt x="32471" y="7426"/>
                  </a:cubicBezTo>
                  <a:cubicBezTo>
                    <a:pt x="32287" y="7610"/>
                    <a:pt x="32071" y="7703"/>
                    <a:pt x="31855" y="7764"/>
                  </a:cubicBezTo>
                  <a:cubicBezTo>
                    <a:pt x="31763" y="7795"/>
                    <a:pt x="31670" y="7857"/>
                    <a:pt x="31609" y="7918"/>
                  </a:cubicBezTo>
                  <a:cubicBezTo>
                    <a:pt x="31054" y="8288"/>
                    <a:pt x="30469" y="8596"/>
                    <a:pt x="29976" y="9058"/>
                  </a:cubicBezTo>
                  <a:lnTo>
                    <a:pt x="29914" y="9058"/>
                  </a:lnTo>
                  <a:cubicBezTo>
                    <a:pt x="29945" y="8935"/>
                    <a:pt x="29976" y="8781"/>
                    <a:pt x="29822" y="8689"/>
                  </a:cubicBezTo>
                  <a:cubicBezTo>
                    <a:pt x="29791" y="8812"/>
                    <a:pt x="29760" y="8873"/>
                    <a:pt x="29699" y="8935"/>
                  </a:cubicBezTo>
                  <a:cubicBezTo>
                    <a:pt x="29699" y="8935"/>
                    <a:pt x="29699" y="8904"/>
                    <a:pt x="29668" y="8904"/>
                  </a:cubicBezTo>
                  <a:cubicBezTo>
                    <a:pt x="29545" y="8750"/>
                    <a:pt x="29452" y="8627"/>
                    <a:pt x="29298" y="8504"/>
                  </a:cubicBezTo>
                  <a:cubicBezTo>
                    <a:pt x="28097" y="7395"/>
                    <a:pt x="26803" y="6409"/>
                    <a:pt x="25417" y="5577"/>
                  </a:cubicBezTo>
                  <a:lnTo>
                    <a:pt x="25324" y="5515"/>
                  </a:lnTo>
                  <a:lnTo>
                    <a:pt x="25263" y="5454"/>
                  </a:lnTo>
                  <a:lnTo>
                    <a:pt x="25324" y="5423"/>
                  </a:lnTo>
                  <a:cubicBezTo>
                    <a:pt x="25386" y="5423"/>
                    <a:pt x="25447" y="5392"/>
                    <a:pt x="25509" y="5331"/>
                  </a:cubicBezTo>
                  <a:cubicBezTo>
                    <a:pt x="25663" y="5207"/>
                    <a:pt x="25848" y="5084"/>
                    <a:pt x="26033" y="4961"/>
                  </a:cubicBezTo>
                  <a:cubicBezTo>
                    <a:pt x="26187" y="5177"/>
                    <a:pt x="26402" y="5300"/>
                    <a:pt x="26587" y="5423"/>
                  </a:cubicBezTo>
                  <a:cubicBezTo>
                    <a:pt x="27850" y="6255"/>
                    <a:pt x="29021" y="7179"/>
                    <a:pt x="30130" y="8196"/>
                  </a:cubicBezTo>
                  <a:cubicBezTo>
                    <a:pt x="30223" y="8288"/>
                    <a:pt x="30346" y="8381"/>
                    <a:pt x="30469" y="8442"/>
                  </a:cubicBezTo>
                  <a:cubicBezTo>
                    <a:pt x="30500" y="8442"/>
                    <a:pt x="30500" y="8473"/>
                    <a:pt x="30531" y="8473"/>
                  </a:cubicBezTo>
                  <a:cubicBezTo>
                    <a:pt x="30561" y="8473"/>
                    <a:pt x="30623" y="8442"/>
                    <a:pt x="30654" y="8411"/>
                  </a:cubicBezTo>
                  <a:cubicBezTo>
                    <a:pt x="30715" y="8350"/>
                    <a:pt x="30746" y="8257"/>
                    <a:pt x="30715" y="8165"/>
                  </a:cubicBezTo>
                  <a:cubicBezTo>
                    <a:pt x="30685" y="8165"/>
                    <a:pt x="30685" y="8134"/>
                    <a:pt x="30654" y="8134"/>
                  </a:cubicBezTo>
                  <a:cubicBezTo>
                    <a:pt x="30623" y="8134"/>
                    <a:pt x="30592" y="8165"/>
                    <a:pt x="30561" y="8165"/>
                  </a:cubicBezTo>
                  <a:cubicBezTo>
                    <a:pt x="30561" y="8196"/>
                    <a:pt x="30561" y="8257"/>
                    <a:pt x="30531" y="8257"/>
                  </a:cubicBezTo>
                  <a:lnTo>
                    <a:pt x="30500" y="8257"/>
                  </a:lnTo>
                  <a:cubicBezTo>
                    <a:pt x="30192" y="7918"/>
                    <a:pt x="29853" y="7580"/>
                    <a:pt x="29514" y="7302"/>
                  </a:cubicBezTo>
                  <a:cubicBezTo>
                    <a:pt x="28497" y="6409"/>
                    <a:pt x="27450" y="5608"/>
                    <a:pt x="26279" y="4930"/>
                  </a:cubicBezTo>
                  <a:lnTo>
                    <a:pt x="26248" y="4869"/>
                  </a:lnTo>
                  <a:cubicBezTo>
                    <a:pt x="26218" y="4838"/>
                    <a:pt x="26187" y="4807"/>
                    <a:pt x="26248" y="4807"/>
                  </a:cubicBezTo>
                  <a:cubicBezTo>
                    <a:pt x="26341" y="4776"/>
                    <a:pt x="26402" y="4745"/>
                    <a:pt x="26464" y="4684"/>
                  </a:cubicBezTo>
                  <a:cubicBezTo>
                    <a:pt x="26618" y="4560"/>
                    <a:pt x="26803" y="4468"/>
                    <a:pt x="26988" y="4345"/>
                  </a:cubicBezTo>
                  <a:cubicBezTo>
                    <a:pt x="27049" y="4499"/>
                    <a:pt x="27203" y="4591"/>
                    <a:pt x="27327" y="4653"/>
                  </a:cubicBezTo>
                  <a:cubicBezTo>
                    <a:pt x="28621" y="5515"/>
                    <a:pt x="29853" y="6501"/>
                    <a:pt x="30993" y="7580"/>
                  </a:cubicBezTo>
                  <a:cubicBezTo>
                    <a:pt x="31085" y="7672"/>
                    <a:pt x="31208" y="7764"/>
                    <a:pt x="31332" y="7826"/>
                  </a:cubicBezTo>
                  <a:cubicBezTo>
                    <a:pt x="31332" y="7857"/>
                    <a:pt x="31362" y="7857"/>
                    <a:pt x="31393" y="7857"/>
                  </a:cubicBezTo>
                  <a:cubicBezTo>
                    <a:pt x="31424" y="7857"/>
                    <a:pt x="31455" y="7826"/>
                    <a:pt x="31486" y="7795"/>
                  </a:cubicBezTo>
                  <a:cubicBezTo>
                    <a:pt x="31578" y="7734"/>
                    <a:pt x="31578" y="7641"/>
                    <a:pt x="31547" y="7518"/>
                  </a:cubicBezTo>
                  <a:lnTo>
                    <a:pt x="31455" y="7518"/>
                  </a:lnTo>
                  <a:cubicBezTo>
                    <a:pt x="31424" y="7580"/>
                    <a:pt x="31455" y="7641"/>
                    <a:pt x="31362" y="7672"/>
                  </a:cubicBezTo>
                  <a:cubicBezTo>
                    <a:pt x="31085" y="7364"/>
                    <a:pt x="30777" y="7056"/>
                    <a:pt x="30469" y="6779"/>
                  </a:cubicBezTo>
                  <a:cubicBezTo>
                    <a:pt x="29452" y="5854"/>
                    <a:pt x="28405" y="4992"/>
                    <a:pt x="27203" y="4283"/>
                  </a:cubicBezTo>
                  <a:cubicBezTo>
                    <a:pt x="27173" y="4252"/>
                    <a:pt x="27173" y="4191"/>
                    <a:pt x="27203" y="4191"/>
                  </a:cubicBezTo>
                  <a:cubicBezTo>
                    <a:pt x="27327" y="4160"/>
                    <a:pt x="27388" y="4098"/>
                    <a:pt x="27481" y="4037"/>
                  </a:cubicBezTo>
                  <a:cubicBezTo>
                    <a:pt x="27635" y="3944"/>
                    <a:pt x="27789" y="3852"/>
                    <a:pt x="27943" y="3729"/>
                  </a:cubicBezTo>
                  <a:cubicBezTo>
                    <a:pt x="28004" y="3913"/>
                    <a:pt x="28158" y="3975"/>
                    <a:pt x="28282" y="4068"/>
                  </a:cubicBezTo>
                  <a:cubicBezTo>
                    <a:pt x="28528" y="4222"/>
                    <a:pt x="28775" y="4376"/>
                    <a:pt x="29021" y="4560"/>
                  </a:cubicBezTo>
                  <a:cubicBezTo>
                    <a:pt x="30038" y="5269"/>
                    <a:pt x="30962" y="6070"/>
                    <a:pt x="31794" y="6963"/>
                  </a:cubicBezTo>
                  <a:cubicBezTo>
                    <a:pt x="31948" y="7087"/>
                    <a:pt x="32071" y="7210"/>
                    <a:pt x="32225" y="7302"/>
                  </a:cubicBezTo>
                  <a:cubicBezTo>
                    <a:pt x="32256" y="7333"/>
                    <a:pt x="32287" y="7333"/>
                    <a:pt x="32287" y="7333"/>
                  </a:cubicBezTo>
                  <a:cubicBezTo>
                    <a:pt x="32348" y="7333"/>
                    <a:pt x="32379" y="7302"/>
                    <a:pt x="32410" y="7271"/>
                  </a:cubicBezTo>
                  <a:cubicBezTo>
                    <a:pt x="32502" y="7210"/>
                    <a:pt x="32533" y="7117"/>
                    <a:pt x="32471" y="6994"/>
                  </a:cubicBezTo>
                  <a:lnTo>
                    <a:pt x="32471" y="6994"/>
                  </a:lnTo>
                  <a:lnTo>
                    <a:pt x="32379" y="7025"/>
                  </a:lnTo>
                  <a:cubicBezTo>
                    <a:pt x="32348" y="7056"/>
                    <a:pt x="32348" y="7117"/>
                    <a:pt x="32317" y="7179"/>
                  </a:cubicBezTo>
                  <a:cubicBezTo>
                    <a:pt x="31085" y="5824"/>
                    <a:pt x="29760" y="4653"/>
                    <a:pt x="28220" y="3698"/>
                  </a:cubicBezTo>
                  <a:close/>
                  <a:moveTo>
                    <a:pt x="77573" y="35737"/>
                  </a:moveTo>
                  <a:cubicBezTo>
                    <a:pt x="77635" y="35799"/>
                    <a:pt x="77696" y="35860"/>
                    <a:pt x="77789" y="35922"/>
                  </a:cubicBezTo>
                  <a:cubicBezTo>
                    <a:pt x="77819" y="35953"/>
                    <a:pt x="77850" y="35953"/>
                    <a:pt x="77881" y="35953"/>
                  </a:cubicBezTo>
                  <a:lnTo>
                    <a:pt x="77943" y="35953"/>
                  </a:lnTo>
                  <a:cubicBezTo>
                    <a:pt x="78035" y="35891"/>
                    <a:pt x="78127" y="35830"/>
                    <a:pt x="78220" y="35768"/>
                  </a:cubicBezTo>
                  <a:cubicBezTo>
                    <a:pt x="78220" y="35768"/>
                    <a:pt x="78220" y="35737"/>
                    <a:pt x="78220" y="35737"/>
                  </a:cubicBezTo>
                  <a:close/>
                  <a:moveTo>
                    <a:pt x="56655" y="35737"/>
                  </a:moveTo>
                  <a:cubicBezTo>
                    <a:pt x="56717" y="35860"/>
                    <a:pt x="56778" y="35984"/>
                    <a:pt x="56871" y="36107"/>
                  </a:cubicBezTo>
                  <a:lnTo>
                    <a:pt x="56932" y="36107"/>
                  </a:lnTo>
                  <a:cubicBezTo>
                    <a:pt x="56932" y="36107"/>
                    <a:pt x="56963" y="36107"/>
                    <a:pt x="56963" y="36076"/>
                  </a:cubicBezTo>
                  <a:cubicBezTo>
                    <a:pt x="57055" y="35984"/>
                    <a:pt x="57086" y="35860"/>
                    <a:pt x="57055" y="35768"/>
                  </a:cubicBezTo>
                  <a:cubicBezTo>
                    <a:pt x="57055" y="35737"/>
                    <a:pt x="57055" y="35737"/>
                    <a:pt x="57055" y="35737"/>
                  </a:cubicBezTo>
                  <a:close/>
                  <a:moveTo>
                    <a:pt x="6224" y="35830"/>
                  </a:moveTo>
                  <a:lnTo>
                    <a:pt x="6224" y="35830"/>
                  </a:lnTo>
                  <a:cubicBezTo>
                    <a:pt x="6070" y="36107"/>
                    <a:pt x="5885" y="36292"/>
                    <a:pt x="5823" y="36538"/>
                  </a:cubicBezTo>
                  <a:cubicBezTo>
                    <a:pt x="5731" y="36754"/>
                    <a:pt x="5669" y="37000"/>
                    <a:pt x="5577" y="37278"/>
                  </a:cubicBezTo>
                  <a:cubicBezTo>
                    <a:pt x="5485" y="36723"/>
                    <a:pt x="5700" y="36230"/>
                    <a:pt x="6224" y="35830"/>
                  </a:cubicBezTo>
                  <a:close/>
                  <a:moveTo>
                    <a:pt x="79976" y="37616"/>
                  </a:moveTo>
                  <a:lnTo>
                    <a:pt x="79976" y="37678"/>
                  </a:lnTo>
                  <a:cubicBezTo>
                    <a:pt x="79976" y="37771"/>
                    <a:pt x="79914" y="37801"/>
                    <a:pt x="79853" y="37832"/>
                  </a:cubicBezTo>
                  <a:cubicBezTo>
                    <a:pt x="79267" y="38171"/>
                    <a:pt x="78682" y="38541"/>
                    <a:pt x="78097" y="38910"/>
                  </a:cubicBezTo>
                  <a:lnTo>
                    <a:pt x="78035" y="38941"/>
                  </a:lnTo>
                  <a:lnTo>
                    <a:pt x="77912" y="38910"/>
                  </a:lnTo>
                  <a:lnTo>
                    <a:pt x="77943" y="38849"/>
                  </a:lnTo>
                  <a:cubicBezTo>
                    <a:pt x="78004" y="38818"/>
                    <a:pt x="78066" y="38756"/>
                    <a:pt x="78127" y="38726"/>
                  </a:cubicBezTo>
                  <a:cubicBezTo>
                    <a:pt x="78651" y="38387"/>
                    <a:pt x="79206" y="38048"/>
                    <a:pt x="79729" y="37709"/>
                  </a:cubicBezTo>
                  <a:cubicBezTo>
                    <a:pt x="79791" y="37678"/>
                    <a:pt x="79822" y="37647"/>
                    <a:pt x="79883" y="37616"/>
                  </a:cubicBezTo>
                  <a:close/>
                  <a:moveTo>
                    <a:pt x="85306" y="39064"/>
                  </a:moveTo>
                  <a:lnTo>
                    <a:pt x="85336" y="39157"/>
                  </a:lnTo>
                  <a:cubicBezTo>
                    <a:pt x="85275" y="39157"/>
                    <a:pt x="85275" y="39126"/>
                    <a:pt x="85244" y="39095"/>
                  </a:cubicBezTo>
                  <a:lnTo>
                    <a:pt x="85306" y="39064"/>
                  </a:lnTo>
                  <a:close/>
                  <a:moveTo>
                    <a:pt x="5269" y="40605"/>
                  </a:moveTo>
                  <a:lnTo>
                    <a:pt x="5300" y="40666"/>
                  </a:lnTo>
                  <a:lnTo>
                    <a:pt x="5269" y="40697"/>
                  </a:lnTo>
                  <a:lnTo>
                    <a:pt x="5238" y="40636"/>
                  </a:lnTo>
                  <a:lnTo>
                    <a:pt x="5269" y="40605"/>
                  </a:lnTo>
                  <a:close/>
                  <a:moveTo>
                    <a:pt x="84597" y="40328"/>
                  </a:moveTo>
                  <a:cubicBezTo>
                    <a:pt x="84597" y="40512"/>
                    <a:pt x="84535" y="40697"/>
                    <a:pt x="84505" y="40851"/>
                  </a:cubicBezTo>
                  <a:cubicBezTo>
                    <a:pt x="84350" y="40820"/>
                    <a:pt x="84289" y="40728"/>
                    <a:pt x="84166" y="40636"/>
                  </a:cubicBezTo>
                  <a:cubicBezTo>
                    <a:pt x="84104" y="40574"/>
                    <a:pt x="84135" y="40482"/>
                    <a:pt x="84227" y="40451"/>
                  </a:cubicBezTo>
                  <a:cubicBezTo>
                    <a:pt x="84350" y="40420"/>
                    <a:pt x="84474" y="40389"/>
                    <a:pt x="84597" y="40328"/>
                  </a:cubicBezTo>
                  <a:close/>
                  <a:moveTo>
                    <a:pt x="5361" y="40820"/>
                  </a:moveTo>
                  <a:lnTo>
                    <a:pt x="5392" y="40851"/>
                  </a:lnTo>
                  <a:lnTo>
                    <a:pt x="5392" y="40944"/>
                  </a:lnTo>
                  <a:lnTo>
                    <a:pt x="5331" y="40882"/>
                  </a:lnTo>
                  <a:lnTo>
                    <a:pt x="5361" y="40820"/>
                  </a:lnTo>
                  <a:close/>
                  <a:moveTo>
                    <a:pt x="5392" y="40974"/>
                  </a:moveTo>
                  <a:lnTo>
                    <a:pt x="5454" y="41005"/>
                  </a:lnTo>
                  <a:lnTo>
                    <a:pt x="5423" y="41067"/>
                  </a:lnTo>
                  <a:lnTo>
                    <a:pt x="5392" y="41036"/>
                  </a:lnTo>
                  <a:lnTo>
                    <a:pt x="5392" y="40974"/>
                  </a:lnTo>
                  <a:close/>
                  <a:moveTo>
                    <a:pt x="9151" y="41960"/>
                  </a:moveTo>
                  <a:cubicBezTo>
                    <a:pt x="9366" y="41991"/>
                    <a:pt x="9489" y="42022"/>
                    <a:pt x="9613" y="42053"/>
                  </a:cubicBezTo>
                  <a:cubicBezTo>
                    <a:pt x="9582" y="42053"/>
                    <a:pt x="9520" y="42084"/>
                    <a:pt x="9489" y="42084"/>
                  </a:cubicBezTo>
                  <a:cubicBezTo>
                    <a:pt x="9397" y="42084"/>
                    <a:pt x="9274" y="42022"/>
                    <a:pt x="9151" y="41960"/>
                  </a:cubicBezTo>
                  <a:close/>
                  <a:moveTo>
                    <a:pt x="3236" y="38263"/>
                  </a:moveTo>
                  <a:lnTo>
                    <a:pt x="3236" y="38263"/>
                  </a:lnTo>
                  <a:cubicBezTo>
                    <a:pt x="3513" y="38448"/>
                    <a:pt x="3821" y="38510"/>
                    <a:pt x="4129" y="38572"/>
                  </a:cubicBezTo>
                  <a:cubicBezTo>
                    <a:pt x="4314" y="38572"/>
                    <a:pt x="4406" y="38633"/>
                    <a:pt x="4437" y="38849"/>
                  </a:cubicBezTo>
                  <a:cubicBezTo>
                    <a:pt x="4437" y="38910"/>
                    <a:pt x="4437" y="38972"/>
                    <a:pt x="4468" y="39034"/>
                  </a:cubicBezTo>
                  <a:cubicBezTo>
                    <a:pt x="4591" y="39650"/>
                    <a:pt x="4745" y="40266"/>
                    <a:pt x="4961" y="40851"/>
                  </a:cubicBezTo>
                  <a:cubicBezTo>
                    <a:pt x="5084" y="41190"/>
                    <a:pt x="5238" y="41529"/>
                    <a:pt x="5361" y="41868"/>
                  </a:cubicBezTo>
                  <a:cubicBezTo>
                    <a:pt x="5053" y="42053"/>
                    <a:pt x="4745" y="42238"/>
                    <a:pt x="4437" y="42422"/>
                  </a:cubicBezTo>
                  <a:cubicBezTo>
                    <a:pt x="4314" y="42330"/>
                    <a:pt x="4221" y="42176"/>
                    <a:pt x="4160" y="42053"/>
                  </a:cubicBezTo>
                  <a:cubicBezTo>
                    <a:pt x="4037" y="41775"/>
                    <a:pt x="3944" y="41498"/>
                    <a:pt x="3852" y="41221"/>
                  </a:cubicBezTo>
                  <a:cubicBezTo>
                    <a:pt x="3605" y="40574"/>
                    <a:pt x="3451" y="39896"/>
                    <a:pt x="3328" y="39218"/>
                  </a:cubicBezTo>
                  <a:cubicBezTo>
                    <a:pt x="3297" y="38910"/>
                    <a:pt x="3205" y="38602"/>
                    <a:pt x="3236" y="38263"/>
                  </a:cubicBezTo>
                  <a:close/>
                  <a:moveTo>
                    <a:pt x="9520" y="42915"/>
                  </a:moveTo>
                  <a:lnTo>
                    <a:pt x="9489" y="42946"/>
                  </a:lnTo>
                  <a:cubicBezTo>
                    <a:pt x="9459" y="42946"/>
                    <a:pt x="9397" y="42915"/>
                    <a:pt x="9366" y="42915"/>
                  </a:cubicBezTo>
                  <a:close/>
                  <a:moveTo>
                    <a:pt x="58288" y="35737"/>
                  </a:moveTo>
                  <a:cubicBezTo>
                    <a:pt x="58257" y="35830"/>
                    <a:pt x="58226" y="35922"/>
                    <a:pt x="58195" y="35984"/>
                  </a:cubicBezTo>
                  <a:cubicBezTo>
                    <a:pt x="58072" y="36230"/>
                    <a:pt x="57826" y="36384"/>
                    <a:pt x="57579" y="36384"/>
                  </a:cubicBezTo>
                  <a:cubicBezTo>
                    <a:pt x="57456" y="36384"/>
                    <a:pt x="57302" y="36323"/>
                    <a:pt x="57148" y="36230"/>
                  </a:cubicBezTo>
                  <a:cubicBezTo>
                    <a:pt x="57086" y="36199"/>
                    <a:pt x="57055" y="36076"/>
                    <a:pt x="56963" y="36076"/>
                  </a:cubicBezTo>
                  <a:cubicBezTo>
                    <a:pt x="56963" y="36107"/>
                    <a:pt x="56963" y="36107"/>
                    <a:pt x="56963" y="36107"/>
                  </a:cubicBezTo>
                  <a:lnTo>
                    <a:pt x="56932" y="36107"/>
                  </a:lnTo>
                  <a:cubicBezTo>
                    <a:pt x="56932" y="36169"/>
                    <a:pt x="56932" y="36292"/>
                    <a:pt x="56809" y="36292"/>
                  </a:cubicBezTo>
                  <a:cubicBezTo>
                    <a:pt x="56747" y="36292"/>
                    <a:pt x="56717" y="36323"/>
                    <a:pt x="56655" y="36323"/>
                  </a:cubicBezTo>
                  <a:cubicBezTo>
                    <a:pt x="56254" y="36415"/>
                    <a:pt x="55854" y="36507"/>
                    <a:pt x="55484" y="36631"/>
                  </a:cubicBezTo>
                  <a:lnTo>
                    <a:pt x="55484" y="36908"/>
                  </a:lnTo>
                  <a:cubicBezTo>
                    <a:pt x="55885" y="36754"/>
                    <a:pt x="56316" y="36661"/>
                    <a:pt x="56778" y="36569"/>
                  </a:cubicBezTo>
                  <a:cubicBezTo>
                    <a:pt x="56901" y="36538"/>
                    <a:pt x="57025" y="36477"/>
                    <a:pt x="57148" y="36477"/>
                  </a:cubicBezTo>
                  <a:lnTo>
                    <a:pt x="57210" y="36477"/>
                  </a:lnTo>
                  <a:cubicBezTo>
                    <a:pt x="57333" y="36507"/>
                    <a:pt x="57425" y="36507"/>
                    <a:pt x="57518" y="36507"/>
                  </a:cubicBezTo>
                  <a:lnTo>
                    <a:pt x="58195" y="36507"/>
                  </a:lnTo>
                  <a:cubicBezTo>
                    <a:pt x="58503" y="36507"/>
                    <a:pt x="58781" y="36477"/>
                    <a:pt x="59089" y="36446"/>
                  </a:cubicBezTo>
                  <a:cubicBezTo>
                    <a:pt x="59366" y="36384"/>
                    <a:pt x="59674" y="36384"/>
                    <a:pt x="59982" y="36353"/>
                  </a:cubicBezTo>
                  <a:lnTo>
                    <a:pt x="60044" y="36353"/>
                  </a:lnTo>
                  <a:cubicBezTo>
                    <a:pt x="60167" y="36353"/>
                    <a:pt x="60167" y="36384"/>
                    <a:pt x="60167" y="36507"/>
                  </a:cubicBezTo>
                  <a:cubicBezTo>
                    <a:pt x="60198" y="36939"/>
                    <a:pt x="60198" y="37339"/>
                    <a:pt x="60229" y="37740"/>
                  </a:cubicBezTo>
                  <a:cubicBezTo>
                    <a:pt x="60290" y="38356"/>
                    <a:pt x="60229" y="38941"/>
                    <a:pt x="60167" y="39527"/>
                  </a:cubicBezTo>
                  <a:cubicBezTo>
                    <a:pt x="60044" y="40358"/>
                    <a:pt x="59797" y="41159"/>
                    <a:pt x="59520" y="41960"/>
                  </a:cubicBezTo>
                  <a:cubicBezTo>
                    <a:pt x="59304" y="42546"/>
                    <a:pt x="59027" y="43100"/>
                    <a:pt x="58657" y="43624"/>
                  </a:cubicBezTo>
                  <a:cubicBezTo>
                    <a:pt x="58503" y="43870"/>
                    <a:pt x="58319" y="44086"/>
                    <a:pt x="58103" y="44271"/>
                  </a:cubicBezTo>
                  <a:cubicBezTo>
                    <a:pt x="57918" y="43994"/>
                    <a:pt x="57733" y="43716"/>
                    <a:pt x="57579" y="43439"/>
                  </a:cubicBezTo>
                  <a:cubicBezTo>
                    <a:pt x="57456" y="43316"/>
                    <a:pt x="57425" y="43162"/>
                    <a:pt x="57425" y="42977"/>
                  </a:cubicBezTo>
                  <a:cubicBezTo>
                    <a:pt x="57456" y="42546"/>
                    <a:pt x="57271" y="42145"/>
                    <a:pt x="56932" y="41868"/>
                  </a:cubicBezTo>
                  <a:cubicBezTo>
                    <a:pt x="56809" y="41775"/>
                    <a:pt x="56717" y="41652"/>
                    <a:pt x="56624" y="41529"/>
                  </a:cubicBezTo>
                  <a:cubicBezTo>
                    <a:pt x="56347" y="41098"/>
                    <a:pt x="56039" y="40697"/>
                    <a:pt x="55700" y="40297"/>
                  </a:cubicBezTo>
                  <a:cubicBezTo>
                    <a:pt x="55638" y="40204"/>
                    <a:pt x="55546" y="40112"/>
                    <a:pt x="55484" y="40019"/>
                  </a:cubicBezTo>
                  <a:lnTo>
                    <a:pt x="55484" y="40482"/>
                  </a:lnTo>
                  <a:cubicBezTo>
                    <a:pt x="55762" y="40851"/>
                    <a:pt x="56039" y="41221"/>
                    <a:pt x="56285" y="41591"/>
                  </a:cubicBezTo>
                  <a:cubicBezTo>
                    <a:pt x="56316" y="41652"/>
                    <a:pt x="56378" y="41714"/>
                    <a:pt x="56378" y="41775"/>
                  </a:cubicBezTo>
                  <a:cubicBezTo>
                    <a:pt x="56100" y="41683"/>
                    <a:pt x="55885" y="41621"/>
                    <a:pt x="55669" y="41621"/>
                  </a:cubicBezTo>
                  <a:cubicBezTo>
                    <a:pt x="55608" y="41621"/>
                    <a:pt x="55546" y="41621"/>
                    <a:pt x="55484" y="41652"/>
                  </a:cubicBezTo>
                  <a:lnTo>
                    <a:pt x="55484" y="41775"/>
                  </a:lnTo>
                  <a:cubicBezTo>
                    <a:pt x="55762" y="41775"/>
                    <a:pt x="55946" y="41899"/>
                    <a:pt x="56100" y="42114"/>
                  </a:cubicBezTo>
                  <a:cubicBezTo>
                    <a:pt x="56316" y="42392"/>
                    <a:pt x="56378" y="42700"/>
                    <a:pt x="56409" y="43100"/>
                  </a:cubicBezTo>
                  <a:cubicBezTo>
                    <a:pt x="56409" y="43285"/>
                    <a:pt x="56347" y="43531"/>
                    <a:pt x="56193" y="43778"/>
                  </a:cubicBezTo>
                  <a:cubicBezTo>
                    <a:pt x="56131" y="43901"/>
                    <a:pt x="56039" y="43994"/>
                    <a:pt x="55916" y="44024"/>
                  </a:cubicBezTo>
                  <a:cubicBezTo>
                    <a:pt x="55885" y="44055"/>
                    <a:pt x="55854" y="44055"/>
                    <a:pt x="55854" y="44055"/>
                  </a:cubicBezTo>
                  <a:cubicBezTo>
                    <a:pt x="55792" y="44055"/>
                    <a:pt x="55762" y="44024"/>
                    <a:pt x="55731" y="43932"/>
                  </a:cubicBezTo>
                  <a:cubicBezTo>
                    <a:pt x="55700" y="43840"/>
                    <a:pt x="55669" y="43747"/>
                    <a:pt x="55515" y="43716"/>
                  </a:cubicBezTo>
                  <a:lnTo>
                    <a:pt x="55484" y="43716"/>
                  </a:lnTo>
                  <a:lnTo>
                    <a:pt x="55484" y="44178"/>
                  </a:lnTo>
                  <a:cubicBezTo>
                    <a:pt x="55577" y="44209"/>
                    <a:pt x="55638" y="44209"/>
                    <a:pt x="55731" y="44209"/>
                  </a:cubicBezTo>
                  <a:cubicBezTo>
                    <a:pt x="56162" y="44209"/>
                    <a:pt x="56470" y="43963"/>
                    <a:pt x="56624" y="43501"/>
                  </a:cubicBezTo>
                  <a:cubicBezTo>
                    <a:pt x="56655" y="43316"/>
                    <a:pt x="56655" y="43131"/>
                    <a:pt x="56655" y="42946"/>
                  </a:cubicBezTo>
                  <a:cubicBezTo>
                    <a:pt x="56655" y="42915"/>
                    <a:pt x="56624" y="42823"/>
                    <a:pt x="56717" y="42792"/>
                  </a:cubicBezTo>
                  <a:cubicBezTo>
                    <a:pt x="56778" y="42884"/>
                    <a:pt x="56840" y="42977"/>
                    <a:pt x="56901" y="43039"/>
                  </a:cubicBezTo>
                  <a:cubicBezTo>
                    <a:pt x="57179" y="43501"/>
                    <a:pt x="57456" y="43932"/>
                    <a:pt x="57733" y="44394"/>
                  </a:cubicBezTo>
                  <a:cubicBezTo>
                    <a:pt x="57795" y="44456"/>
                    <a:pt x="57856" y="44548"/>
                    <a:pt x="57918" y="44641"/>
                  </a:cubicBezTo>
                  <a:cubicBezTo>
                    <a:pt x="57949" y="44671"/>
                    <a:pt x="57980" y="44671"/>
                    <a:pt x="58010" y="44671"/>
                  </a:cubicBezTo>
                  <a:cubicBezTo>
                    <a:pt x="58041" y="44671"/>
                    <a:pt x="58072" y="44671"/>
                    <a:pt x="58103" y="44641"/>
                  </a:cubicBezTo>
                  <a:cubicBezTo>
                    <a:pt x="58657" y="43994"/>
                    <a:pt x="59150" y="43347"/>
                    <a:pt x="59489" y="42546"/>
                  </a:cubicBezTo>
                  <a:cubicBezTo>
                    <a:pt x="59643" y="42145"/>
                    <a:pt x="59797" y="41714"/>
                    <a:pt x="59951" y="41283"/>
                  </a:cubicBezTo>
                  <a:cubicBezTo>
                    <a:pt x="60259" y="40235"/>
                    <a:pt x="60444" y="39157"/>
                    <a:pt x="60444" y="38048"/>
                  </a:cubicBezTo>
                  <a:cubicBezTo>
                    <a:pt x="60413" y="37462"/>
                    <a:pt x="60321" y="36877"/>
                    <a:pt x="60352" y="36292"/>
                  </a:cubicBezTo>
                  <a:lnTo>
                    <a:pt x="60352" y="36230"/>
                  </a:lnTo>
                  <a:cubicBezTo>
                    <a:pt x="60321" y="36138"/>
                    <a:pt x="60259" y="36107"/>
                    <a:pt x="60198" y="36076"/>
                  </a:cubicBezTo>
                  <a:lnTo>
                    <a:pt x="60167" y="36076"/>
                  </a:lnTo>
                  <a:cubicBezTo>
                    <a:pt x="60105" y="36076"/>
                    <a:pt x="60075" y="36107"/>
                    <a:pt x="60044" y="36107"/>
                  </a:cubicBezTo>
                  <a:cubicBezTo>
                    <a:pt x="59582" y="36138"/>
                    <a:pt x="59150" y="36199"/>
                    <a:pt x="58688" y="36230"/>
                  </a:cubicBezTo>
                  <a:cubicBezTo>
                    <a:pt x="58627" y="36230"/>
                    <a:pt x="58565" y="36261"/>
                    <a:pt x="58503" y="36261"/>
                  </a:cubicBezTo>
                  <a:lnTo>
                    <a:pt x="58411" y="36261"/>
                  </a:lnTo>
                  <a:cubicBezTo>
                    <a:pt x="58380" y="36261"/>
                    <a:pt x="58349" y="36261"/>
                    <a:pt x="58349" y="36230"/>
                  </a:cubicBezTo>
                  <a:cubicBezTo>
                    <a:pt x="58442" y="36076"/>
                    <a:pt x="58534" y="35922"/>
                    <a:pt x="58565" y="35737"/>
                  </a:cubicBezTo>
                  <a:close/>
                  <a:moveTo>
                    <a:pt x="1" y="35737"/>
                  </a:moveTo>
                  <a:cubicBezTo>
                    <a:pt x="93" y="36045"/>
                    <a:pt x="247" y="36323"/>
                    <a:pt x="463" y="36569"/>
                  </a:cubicBezTo>
                  <a:cubicBezTo>
                    <a:pt x="1048" y="37339"/>
                    <a:pt x="1757" y="37894"/>
                    <a:pt x="2712" y="38079"/>
                  </a:cubicBezTo>
                  <a:cubicBezTo>
                    <a:pt x="2958" y="38140"/>
                    <a:pt x="3051" y="38263"/>
                    <a:pt x="3082" y="38479"/>
                  </a:cubicBezTo>
                  <a:cubicBezTo>
                    <a:pt x="3205" y="39588"/>
                    <a:pt x="3451" y="40666"/>
                    <a:pt x="3790" y="41714"/>
                  </a:cubicBezTo>
                  <a:cubicBezTo>
                    <a:pt x="3821" y="41745"/>
                    <a:pt x="3852" y="41775"/>
                    <a:pt x="3821" y="41806"/>
                  </a:cubicBezTo>
                  <a:cubicBezTo>
                    <a:pt x="4098" y="42607"/>
                    <a:pt x="4499" y="43316"/>
                    <a:pt x="4961" y="43994"/>
                  </a:cubicBezTo>
                  <a:cubicBezTo>
                    <a:pt x="5146" y="44240"/>
                    <a:pt x="5392" y="44456"/>
                    <a:pt x="5639" y="44671"/>
                  </a:cubicBezTo>
                  <a:cubicBezTo>
                    <a:pt x="5823" y="44795"/>
                    <a:pt x="6008" y="44949"/>
                    <a:pt x="6193" y="45103"/>
                  </a:cubicBezTo>
                  <a:cubicBezTo>
                    <a:pt x="6378" y="45257"/>
                    <a:pt x="6624" y="45349"/>
                    <a:pt x="6871" y="45441"/>
                  </a:cubicBezTo>
                  <a:cubicBezTo>
                    <a:pt x="7179" y="45503"/>
                    <a:pt x="7487" y="45626"/>
                    <a:pt x="7795" y="45688"/>
                  </a:cubicBezTo>
                  <a:cubicBezTo>
                    <a:pt x="8011" y="45780"/>
                    <a:pt x="8257" y="45811"/>
                    <a:pt x="8504" y="45811"/>
                  </a:cubicBezTo>
                  <a:lnTo>
                    <a:pt x="8565" y="45811"/>
                  </a:lnTo>
                  <a:cubicBezTo>
                    <a:pt x="8904" y="45811"/>
                    <a:pt x="9212" y="45811"/>
                    <a:pt x="9551" y="45842"/>
                  </a:cubicBezTo>
                  <a:lnTo>
                    <a:pt x="9613" y="45842"/>
                  </a:lnTo>
                  <a:cubicBezTo>
                    <a:pt x="9767" y="45842"/>
                    <a:pt x="9921" y="45811"/>
                    <a:pt x="10075" y="45780"/>
                  </a:cubicBezTo>
                  <a:cubicBezTo>
                    <a:pt x="10383" y="45719"/>
                    <a:pt x="10691" y="45626"/>
                    <a:pt x="11030" y="45596"/>
                  </a:cubicBezTo>
                  <a:cubicBezTo>
                    <a:pt x="11307" y="45534"/>
                    <a:pt x="11554" y="45441"/>
                    <a:pt x="11831" y="45318"/>
                  </a:cubicBezTo>
                  <a:cubicBezTo>
                    <a:pt x="12108" y="45195"/>
                    <a:pt x="12385" y="45041"/>
                    <a:pt x="12693" y="44918"/>
                  </a:cubicBezTo>
                  <a:cubicBezTo>
                    <a:pt x="13001" y="44764"/>
                    <a:pt x="13279" y="44579"/>
                    <a:pt x="13494" y="44363"/>
                  </a:cubicBezTo>
                  <a:cubicBezTo>
                    <a:pt x="13987" y="43870"/>
                    <a:pt x="14480" y="43408"/>
                    <a:pt x="14850" y="42823"/>
                  </a:cubicBezTo>
                  <a:cubicBezTo>
                    <a:pt x="14911" y="42761"/>
                    <a:pt x="14942" y="42761"/>
                    <a:pt x="15004" y="42761"/>
                  </a:cubicBezTo>
                  <a:lnTo>
                    <a:pt x="15096" y="42761"/>
                  </a:lnTo>
                  <a:cubicBezTo>
                    <a:pt x="15189" y="42792"/>
                    <a:pt x="15312" y="42823"/>
                    <a:pt x="15435" y="42823"/>
                  </a:cubicBezTo>
                  <a:cubicBezTo>
                    <a:pt x="15528" y="42823"/>
                    <a:pt x="15620" y="42792"/>
                    <a:pt x="15712" y="42792"/>
                  </a:cubicBezTo>
                  <a:cubicBezTo>
                    <a:pt x="15774" y="42761"/>
                    <a:pt x="15836" y="42761"/>
                    <a:pt x="15897" y="42761"/>
                  </a:cubicBezTo>
                  <a:cubicBezTo>
                    <a:pt x="16021" y="42761"/>
                    <a:pt x="16113" y="42761"/>
                    <a:pt x="16236" y="42792"/>
                  </a:cubicBezTo>
                  <a:cubicBezTo>
                    <a:pt x="16637" y="42884"/>
                    <a:pt x="17037" y="42977"/>
                    <a:pt x="17438" y="43100"/>
                  </a:cubicBezTo>
                  <a:cubicBezTo>
                    <a:pt x="17653" y="43162"/>
                    <a:pt x="17869" y="43162"/>
                    <a:pt x="18085" y="43193"/>
                  </a:cubicBezTo>
                  <a:cubicBezTo>
                    <a:pt x="18547" y="43223"/>
                    <a:pt x="19009" y="43223"/>
                    <a:pt x="19471" y="43254"/>
                  </a:cubicBezTo>
                  <a:cubicBezTo>
                    <a:pt x="19563" y="43254"/>
                    <a:pt x="19656" y="43285"/>
                    <a:pt x="19748" y="43316"/>
                  </a:cubicBezTo>
                  <a:cubicBezTo>
                    <a:pt x="20364" y="43685"/>
                    <a:pt x="21073" y="43870"/>
                    <a:pt x="21781" y="44055"/>
                  </a:cubicBezTo>
                  <a:cubicBezTo>
                    <a:pt x="22767" y="44363"/>
                    <a:pt x="23753" y="44641"/>
                    <a:pt x="24739" y="44918"/>
                  </a:cubicBezTo>
                  <a:cubicBezTo>
                    <a:pt x="24893" y="44949"/>
                    <a:pt x="25047" y="45010"/>
                    <a:pt x="25232" y="45041"/>
                  </a:cubicBezTo>
                  <a:lnTo>
                    <a:pt x="25232" y="37678"/>
                  </a:lnTo>
                  <a:cubicBezTo>
                    <a:pt x="25170" y="37771"/>
                    <a:pt x="25078" y="37801"/>
                    <a:pt x="24985" y="37863"/>
                  </a:cubicBezTo>
                  <a:cubicBezTo>
                    <a:pt x="24770" y="37986"/>
                    <a:pt x="24616" y="38202"/>
                    <a:pt x="24523" y="38448"/>
                  </a:cubicBezTo>
                  <a:cubicBezTo>
                    <a:pt x="24431" y="38633"/>
                    <a:pt x="24369" y="38818"/>
                    <a:pt x="24308" y="39034"/>
                  </a:cubicBezTo>
                  <a:cubicBezTo>
                    <a:pt x="24277" y="39280"/>
                    <a:pt x="24246" y="39527"/>
                    <a:pt x="24215" y="39804"/>
                  </a:cubicBezTo>
                  <a:cubicBezTo>
                    <a:pt x="24154" y="39465"/>
                    <a:pt x="24092" y="39157"/>
                    <a:pt x="24246" y="38880"/>
                  </a:cubicBezTo>
                  <a:cubicBezTo>
                    <a:pt x="24215" y="38479"/>
                    <a:pt x="24308" y="38109"/>
                    <a:pt x="24646" y="37863"/>
                  </a:cubicBezTo>
                  <a:lnTo>
                    <a:pt x="24523" y="37771"/>
                  </a:lnTo>
                  <a:cubicBezTo>
                    <a:pt x="24431" y="37801"/>
                    <a:pt x="24338" y="37832"/>
                    <a:pt x="24246" y="37863"/>
                  </a:cubicBezTo>
                  <a:lnTo>
                    <a:pt x="24184" y="37863"/>
                  </a:lnTo>
                  <a:cubicBezTo>
                    <a:pt x="24154" y="37863"/>
                    <a:pt x="24092" y="37832"/>
                    <a:pt x="24061" y="37801"/>
                  </a:cubicBezTo>
                  <a:cubicBezTo>
                    <a:pt x="24030" y="37709"/>
                    <a:pt x="24000" y="37647"/>
                    <a:pt x="24000" y="37586"/>
                  </a:cubicBezTo>
                  <a:cubicBezTo>
                    <a:pt x="24030" y="37462"/>
                    <a:pt x="24030" y="37370"/>
                    <a:pt x="24061" y="37278"/>
                  </a:cubicBezTo>
                  <a:cubicBezTo>
                    <a:pt x="24184" y="36754"/>
                    <a:pt x="24308" y="36261"/>
                    <a:pt x="24462" y="35737"/>
                  </a:cubicBezTo>
                  <a:lnTo>
                    <a:pt x="24030" y="35737"/>
                  </a:lnTo>
                  <a:cubicBezTo>
                    <a:pt x="23784" y="36754"/>
                    <a:pt x="23507" y="37740"/>
                    <a:pt x="23168" y="38726"/>
                  </a:cubicBezTo>
                  <a:cubicBezTo>
                    <a:pt x="23106" y="39064"/>
                    <a:pt x="23045" y="39403"/>
                    <a:pt x="22983" y="39742"/>
                  </a:cubicBezTo>
                  <a:cubicBezTo>
                    <a:pt x="22921" y="39403"/>
                    <a:pt x="22952" y="39064"/>
                    <a:pt x="23045" y="38726"/>
                  </a:cubicBezTo>
                  <a:cubicBezTo>
                    <a:pt x="23106" y="38387"/>
                    <a:pt x="23199" y="38048"/>
                    <a:pt x="23291" y="37709"/>
                  </a:cubicBezTo>
                  <a:cubicBezTo>
                    <a:pt x="23507" y="37062"/>
                    <a:pt x="23691" y="36415"/>
                    <a:pt x="23876" y="35737"/>
                  </a:cubicBezTo>
                  <a:lnTo>
                    <a:pt x="10198" y="35737"/>
                  </a:lnTo>
                  <a:cubicBezTo>
                    <a:pt x="10136" y="35799"/>
                    <a:pt x="10075" y="35799"/>
                    <a:pt x="9982" y="35799"/>
                  </a:cubicBezTo>
                  <a:cubicBezTo>
                    <a:pt x="9582" y="35830"/>
                    <a:pt x="9181" y="35830"/>
                    <a:pt x="8781" y="35860"/>
                  </a:cubicBezTo>
                  <a:cubicBezTo>
                    <a:pt x="8688" y="35860"/>
                    <a:pt x="8596" y="35891"/>
                    <a:pt x="8504" y="35891"/>
                  </a:cubicBezTo>
                  <a:cubicBezTo>
                    <a:pt x="8442" y="35891"/>
                    <a:pt x="8380" y="35860"/>
                    <a:pt x="8319" y="35799"/>
                  </a:cubicBezTo>
                  <a:cubicBezTo>
                    <a:pt x="8288" y="35799"/>
                    <a:pt x="8288" y="35768"/>
                    <a:pt x="8288" y="35737"/>
                  </a:cubicBezTo>
                  <a:lnTo>
                    <a:pt x="7579" y="35737"/>
                  </a:lnTo>
                  <a:cubicBezTo>
                    <a:pt x="7549" y="35768"/>
                    <a:pt x="7549" y="35799"/>
                    <a:pt x="7549" y="35799"/>
                  </a:cubicBezTo>
                  <a:lnTo>
                    <a:pt x="7518" y="35860"/>
                  </a:lnTo>
                  <a:lnTo>
                    <a:pt x="7456" y="35799"/>
                  </a:lnTo>
                  <a:lnTo>
                    <a:pt x="7456" y="35737"/>
                  </a:lnTo>
                  <a:close/>
                  <a:moveTo>
                    <a:pt x="82348" y="42792"/>
                  </a:moveTo>
                  <a:cubicBezTo>
                    <a:pt x="82379" y="42792"/>
                    <a:pt x="82410" y="42792"/>
                    <a:pt x="82471" y="42823"/>
                  </a:cubicBezTo>
                  <a:cubicBezTo>
                    <a:pt x="82533" y="42854"/>
                    <a:pt x="82594" y="42884"/>
                    <a:pt x="82625" y="42946"/>
                  </a:cubicBezTo>
                  <a:cubicBezTo>
                    <a:pt x="82564" y="43100"/>
                    <a:pt x="82440" y="43162"/>
                    <a:pt x="82348" y="43254"/>
                  </a:cubicBezTo>
                  <a:cubicBezTo>
                    <a:pt x="81639" y="43809"/>
                    <a:pt x="80931" y="44363"/>
                    <a:pt x="80253" y="44918"/>
                  </a:cubicBezTo>
                  <a:cubicBezTo>
                    <a:pt x="80099" y="45041"/>
                    <a:pt x="79976" y="45103"/>
                    <a:pt x="79822" y="45164"/>
                  </a:cubicBezTo>
                  <a:cubicBezTo>
                    <a:pt x="79206" y="45380"/>
                    <a:pt x="78620" y="45596"/>
                    <a:pt x="78004" y="45811"/>
                  </a:cubicBezTo>
                  <a:cubicBezTo>
                    <a:pt x="77943" y="45842"/>
                    <a:pt x="77881" y="45873"/>
                    <a:pt x="77789" y="45904"/>
                  </a:cubicBezTo>
                  <a:lnTo>
                    <a:pt x="77758" y="45904"/>
                  </a:lnTo>
                  <a:cubicBezTo>
                    <a:pt x="77727" y="45904"/>
                    <a:pt x="77696" y="45873"/>
                    <a:pt x="77696" y="45842"/>
                  </a:cubicBezTo>
                  <a:cubicBezTo>
                    <a:pt x="77665" y="45780"/>
                    <a:pt x="77665" y="45719"/>
                    <a:pt x="77696" y="45688"/>
                  </a:cubicBezTo>
                  <a:cubicBezTo>
                    <a:pt x="77758" y="45657"/>
                    <a:pt x="77819" y="45626"/>
                    <a:pt x="77881" y="45596"/>
                  </a:cubicBezTo>
                  <a:cubicBezTo>
                    <a:pt x="78374" y="45411"/>
                    <a:pt x="78867" y="45226"/>
                    <a:pt x="79360" y="45010"/>
                  </a:cubicBezTo>
                  <a:cubicBezTo>
                    <a:pt x="79514" y="44949"/>
                    <a:pt x="79668" y="44887"/>
                    <a:pt x="79822" y="44825"/>
                  </a:cubicBezTo>
                  <a:lnTo>
                    <a:pt x="79853" y="44733"/>
                  </a:lnTo>
                  <a:lnTo>
                    <a:pt x="79853" y="44733"/>
                  </a:lnTo>
                  <a:cubicBezTo>
                    <a:pt x="79791" y="44764"/>
                    <a:pt x="79729" y="44764"/>
                    <a:pt x="79668" y="44764"/>
                  </a:cubicBezTo>
                  <a:cubicBezTo>
                    <a:pt x="79514" y="44825"/>
                    <a:pt x="79391" y="44887"/>
                    <a:pt x="79237" y="44918"/>
                  </a:cubicBezTo>
                  <a:cubicBezTo>
                    <a:pt x="79144" y="44979"/>
                    <a:pt x="78990" y="45041"/>
                    <a:pt x="78867" y="45072"/>
                  </a:cubicBezTo>
                  <a:cubicBezTo>
                    <a:pt x="78744" y="45133"/>
                    <a:pt x="78620" y="45195"/>
                    <a:pt x="78466" y="45226"/>
                  </a:cubicBezTo>
                  <a:cubicBezTo>
                    <a:pt x="78436" y="45257"/>
                    <a:pt x="78374" y="45287"/>
                    <a:pt x="78343" y="45287"/>
                  </a:cubicBezTo>
                  <a:cubicBezTo>
                    <a:pt x="78158" y="45349"/>
                    <a:pt x="77973" y="45503"/>
                    <a:pt x="77789" y="45503"/>
                  </a:cubicBezTo>
                  <a:cubicBezTo>
                    <a:pt x="77758" y="45503"/>
                    <a:pt x="77727" y="45472"/>
                    <a:pt x="77696" y="45472"/>
                  </a:cubicBezTo>
                  <a:cubicBezTo>
                    <a:pt x="77635" y="45472"/>
                    <a:pt x="77789" y="45349"/>
                    <a:pt x="78312" y="45164"/>
                  </a:cubicBezTo>
                  <a:lnTo>
                    <a:pt x="78405" y="45133"/>
                  </a:lnTo>
                  <a:cubicBezTo>
                    <a:pt x="78528" y="45072"/>
                    <a:pt x="78651" y="45010"/>
                    <a:pt x="78805" y="45010"/>
                  </a:cubicBezTo>
                  <a:cubicBezTo>
                    <a:pt x="78928" y="44918"/>
                    <a:pt x="79052" y="44856"/>
                    <a:pt x="79175" y="44856"/>
                  </a:cubicBezTo>
                  <a:cubicBezTo>
                    <a:pt x="79360" y="44764"/>
                    <a:pt x="79514" y="44702"/>
                    <a:pt x="79699" y="44641"/>
                  </a:cubicBezTo>
                  <a:lnTo>
                    <a:pt x="79760" y="44641"/>
                  </a:lnTo>
                  <a:cubicBezTo>
                    <a:pt x="79791" y="44641"/>
                    <a:pt x="79822" y="44671"/>
                    <a:pt x="79853" y="44733"/>
                  </a:cubicBezTo>
                  <a:lnTo>
                    <a:pt x="79945" y="44764"/>
                  </a:lnTo>
                  <a:cubicBezTo>
                    <a:pt x="80068" y="44641"/>
                    <a:pt x="80192" y="44548"/>
                    <a:pt x="80315" y="44425"/>
                  </a:cubicBezTo>
                  <a:cubicBezTo>
                    <a:pt x="80931" y="43901"/>
                    <a:pt x="81547" y="43408"/>
                    <a:pt x="82163" y="42884"/>
                  </a:cubicBezTo>
                  <a:cubicBezTo>
                    <a:pt x="82225" y="42823"/>
                    <a:pt x="82286" y="42792"/>
                    <a:pt x="82348" y="42792"/>
                  </a:cubicBezTo>
                  <a:close/>
                  <a:moveTo>
                    <a:pt x="55484" y="44671"/>
                  </a:moveTo>
                  <a:lnTo>
                    <a:pt x="55484" y="45164"/>
                  </a:lnTo>
                  <a:lnTo>
                    <a:pt x="55546" y="45380"/>
                  </a:lnTo>
                  <a:cubicBezTo>
                    <a:pt x="55546" y="45441"/>
                    <a:pt x="55577" y="45503"/>
                    <a:pt x="55608" y="45565"/>
                  </a:cubicBezTo>
                  <a:cubicBezTo>
                    <a:pt x="55608" y="45626"/>
                    <a:pt x="55577" y="45657"/>
                    <a:pt x="55515" y="45688"/>
                  </a:cubicBezTo>
                  <a:lnTo>
                    <a:pt x="55484" y="45688"/>
                  </a:lnTo>
                  <a:lnTo>
                    <a:pt x="55484" y="46581"/>
                  </a:lnTo>
                  <a:cubicBezTo>
                    <a:pt x="55669" y="46551"/>
                    <a:pt x="55854" y="46489"/>
                    <a:pt x="56039" y="46458"/>
                  </a:cubicBezTo>
                  <a:cubicBezTo>
                    <a:pt x="55946" y="46058"/>
                    <a:pt x="55792" y="45688"/>
                    <a:pt x="55700" y="45318"/>
                  </a:cubicBezTo>
                  <a:cubicBezTo>
                    <a:pt x="55638" y="45103"/>
                    <a:pt x="55546" y="44887"/>
                    <a:pt x="55484" y="44671"/>
                  </a:cubicBezTo>
                  <a:close/>
                  <a:moveTo>
                    <a:pt x="84905" y="46088"/>
                  </a:moveTo>
                  <a:lnTo>
                    <a:pt x="84905" y="46181"/>
                  </a:lnTo>
                  <a:cubicBezTo>
                    <a:pt x="84874" y="46335"/>
                    <a:pt x="83919" y="47783"/>
                    <a:pt x="83704" y="48029"/>
                  </a:cubicBezTo>
                  <a:cubicBezTo>
                    <a:pt x="83673" y="47998"/>
                    <a:pt x="83611" y="47968"/>
                    <a:pt x="83550" y="47906"/>
                  </a:cubicBezTo>
                  <a:cubicBezTo>
                    <a:pt x="83488" y="47844"/>
                    <a:pt x="83365" y="47814"/>
                    <a:pt x="83395" y="47690"/>
                  </a:cubicBezTo>
                  <a:cubicBezTo>
                    <a:pt x="83426" y="47598"/>
                    <a:pt x="83488" y="47567"/>
                    <a:pt x="83550" y="47567"/>
                  </a:cubicBezTo>
                  <a:lnTo>
                    <a:pt x="83704" y="47567"/>
                  </a:lnTo>
                  <a:cubicBezTo>
                    <a:pt x="83858" y="47567"/>
                    <a:pt x="83950" y="47506"/>
                    <a:pt x="84012" y="47382"/>
                  </a:cubicBezTo>
                  <a:cubicBezTo>
                    <a:pt x="84227" y="47043"/>
                    <a:pt x="84443" y="46705"/>
                    <a:pt x="84689" y="46366"/>
                  </a:cubicBezTo>
                  <a:cubicBezTo>
                    <a:pt x="84751" y="46273"/>
                    <a:pt x="84782" y="46150"/>
                    <a:pt x="84905" y="46088"/>
                  </a:cubicBezTo>
                  <a:close/>
                  <a:moveTo>
                    <a:pt x="78959" y="48122"/>
                  </a:moveTo>
                  <a:lnTo>
                    <a:pt x="79021" y="48153"/>
                  </a:lnTo>
                  <a:lnTo>
                    <a:pt x="78928" y="48183"/>
                  </a:lnTo>
                  <a:lnTo>
                    <a:pt x="78867" y="48153"/>
                  </a:lnTo>
                  <a:lnTo>
                    <a:pt x="78959" y="48122"/>
                  </a:lnTo>
                  <a:close/>
                  <a:moveTo>
                    <a:pt x="78651" y="48214"/>
                  </a:moveTo>
                  <a:lnTo>
                    <a:pt x="78713" y="48245"/>
                  </a:lnTo>
                  <a:lnTo>
                    <a:pt x="78682" y="48245"/>
                  </a:lnTo>
                  <a:cubicBezTo>
                    <a:pt x="78620" y="48276"/>
                    <a:pt x="78590" y="48276"/>
                    <a:pt x="78528" y="48276"/>
                  </a:cubicBezTo>
                  <a:lnTo>
                    <a:pt x="78405" y="48337"/>
                  </a:lnTo>
                  <a:lnTo>
                    <a:pt x="78374" y="48307"/>
                  </a:lnTo>
                  <a:lnTo>
                    <a:pt x="78374" y="48276"/>
                  </a:lnTo>
                  <a:lnTo>
                    <a:pt x="78528" y="48276"/>
                  </a:lnTo>
                  <a:cubicBezTo>
                    <a:pt x="78559" y="48245"/>
                    <a:pt x="78590" y="48214"/>
                    <a:pt x="78651" y="48214"/>
                  </a:cubicBezTo>
                  <a:close/>
                  <a:moveTo>
                    <a:pt x="78097" y="48368"/>
                  </a:moveTo>
                  <a:lnTo>
                    <a:pt x="78189" y="48399"/>
                  </a:lnTo>
                  <a:lnTo>
                    <a:pt x="78035" y="48399"/>
                  </a:lnTo>
                  <a:lnTo>
                    <a:pt x="78097" y="48368"/>
                  </a:lnTo>
                  <a:close/>
                  <a:moveTo>
                    <a:pt x="77819" y="48430"/>
                  </a:moveTo>
                  <a:lnTo>
                    <a:pt x="77850" y="48461"/>
                  </a:lnTo>
                  <a:lnTo>
                    <a:pt x="77819" y="48491"/>
                  </a:lnTo>
                  <a:lnTo>
                    <a:pt x="77696" y="48491"/>
                  </a:lnTo>
                  <a:lnTo>
                    <a:pt x="77696" y="48522"/>
                  </a:lnTo>
                  <a:lnTo>
                    <a:pt x="77665" y="48522"/>
                  </a:lnTo>
                  <a:cubicBezTo>
                    <a:pt x="77635" y="48553"/>
                    <a:pt x="77604" y="48553"/>
                    <a:pt x="77573" y="48553"/>
                  </a:cubicBezTo>
                  <a:lnTo>
                    <a:pt x="77511" y="48522"/>
                  </a:lnTo>
                  <a:lnTo>
                    <a:pt x="77665" y="48522"/>
                  </a:lnTo>
                  <a:cubicBezTo>
                    <a:pt x="77665" y="48491"/>
                    <a:pt x="77665" y="48491"/>
                    <a:pt x="77696" y="48491"/>
                  </a:cubicBezTo>
                  <a:lnTo>
                    <a:pt x="77819" y="48430"/>
                  </a:lnTo>
                  <a:close/>
                  <a:moveTo>
                    <a:pt x="77265" y="48584"/>
                  </a:moveTo>
                  <a:lnTo>
                    <a:pt x="77326" y="48615"/>
                  </a:lnTo>
                  <a:lnTo>
                    <a:pt x="77265" y="48645"/>
                  </a:lnTo>
                  <a:lnTo>
                    <a:pt x="77203" y="48615"/>
                  </a:lnTo>
                  <a:lnTo>
                    <a:pt x="77265" y="48584"/>
                  </a:lnTo>
                  <a:close/>
                  <a:moveTo>
                    <a:pt x="79298" y="48214"/>
                  </a:moveTo>
                  <a:cubicBezTo>
                    <a:pt x="79391" y="48214"/>
                    <a:pt x="79391" y="48276"/>
                    <a:pt x="79421" y="48337"/>
                  </a:cubicBezTo>
                  <a:cubicBezTo>
                    <a:pt x="79452" y="48430"/>
                    <a:pt x="79452" y="48491"/>
                    <a:pt x="79329" y="48491"/>
                  </a:cubicBezTo>
                  <a:cubicBezTo>
                    <a:pt x="78620" y="48707"/>
                    <a:pt x="77881" y="48923"/>
                    <a:pt x="77172" y="49108"/>
                  </a:cubicBezTo>
                  <a:lnTo>
                    <a:pt x="77142" y="49108"/>
                  </a:lnTo>
                  <a:cubicBezTo>
                    <a:pt x="77080" y="49108"/>
                    <a:pt x="77049" y="49046"/>
                    <a:pt x="77018" y="48923"/>
                  </a:cubicBezTo>
                  <a:cubicBezTo>
                    <a:pt x="77049" y="48892"/>
                    <a:pt x="77080" y="48830"/>
                    <a:pt x="77172" y="48799"/>
                  </a:cubicBezTo>
                  <a:cubicBezTo>
                    <a:pt x="77850" y="48615"/>
                    <a:pt x="78559" y="48430"/>
                    <a:pt x="79267" y="48245"/>
                  </a:cubicBezTo>
                  <a:cubicBezTo>
                    <a:pt x="79267" y="48214"/>
                    <a:pt x="79298" y="48214"/>
                    <a:pt x="79298" y="48214"/>
                  </a:cubicBezTo>
                  <a:close/>
                  <a:moveTo>
                    <a:pt x="60506" y="51819"/>
                  </a:moveTo>
                  <a:lnTo>
                    <a:pt x="60537" y="51849"/>
                  </a:lnTo>
                  <a:lnTo>
                    <a:pt x="60506" y="51880"/>
                  </a:lnTo>
                  <a:lnTo>
                    <a:pt x="60352" y="51880"/>
                  </a:lnTo>
                  <a:lnTo>
                    <a:pt x="60290" y="51942"/>
                  </a:lnTo>
                  <a:lnTo>
                    <a:pt x="60198" y="51911"/>
                  </a:lnTo>
                  <a:lnTo>
                    <a:pt x="60259" y="51880"/>
                  </a:lnTo>
                  <a:lnTo>
                    <a:pt x="60352" y="51880"/>
                  </a:lnTo>
                  <a:cubicBezTo>
                    <a:pt x="60383" y="51819"/>
                    <a:pt x="60413" y="51819"/>
                    <a:pt x="60475" y="51819"/>
                  </a:cubicBezTo>
                  <a:close/>
                  <a:moveTo>
                    <a:pt x="81270" y="49724"/>
                  </a:moveTo>
                  <a:cubicBezTo>
                    <a:pt x="81609" y="49939"/>
                    <a:pt x="81578" y="50001"/>
                    <a:pt x="81301" y="50155"/>
                  </a:cubicBezTo>
                  <a:lnTo>
                    <a:pt x="81177" y="50247"/>
                  </a:lnTo>
                  <a:cubicBezTo>
                    <a:pt x="80407" y="50679"/>
                    <a:pt x="79637" y="51141"/>
                    <a:pt x="78836" y="51572"/>
                  </a:cubicBezTo>
                  <a:cubicBezTo>
                    <a:pt x="78620" y="51695"/>
                    <a:pt x="78405" y="51757"/>
                    <a:pt x="78158" y="51819"/>
                  </a:cubicBezTo>
                  <a:cubicBezTo>
                    <a:pt x="77635" y="51911"/>
                    <a:pt x="77080" y="52003"/>
                    <a:pt x="76526" y="52096"/>
                  </a:cubicBezTo>
                  <a:cubicBezTo>
                    <a:pt x="76433" y="52096"/>
                    <a:pt x="76310" y="52127"/>
                    <a:pt x="76187" y="52127"/>
                  </a:cubicBezTo>
                  <a:cubicBezTo>
                    <a:pt x="76156" y="52127"/>
                    <a:pt x="76125" y="52096"/>
                    <a:pt x="76125" y="52065"/>
                  </a:cubicBezTo>
                  <a:cubicBezTo>
                    <a:pt x="76094" y="51911"/>
                    <a:pt x="76125" y="51849"/>
                    <a:pt x="76248" y="51819"/>
                  </a:cubicBezTo>
                  <a:cubicBezTo>
                    <a:pt x="76926" y="51695"/>
                    <a:pt x="77604" y="51541"/>
                    <a:pt x="78251" y="51418"/>
                  </a:cubicBezTo>
                  <a:cubicBezTo>
                    <a:pt x="78343" y="51418"/>
                    <a:pt x="78405" y="51387"/>
                    <a:pt x="78466" y="51356"/>
                  </a:cubicBezTo>
                  <a:cubicBezTo>
                    <a:pt x="78744" y="51202"/>
                    <a:pt x="79052" y="51048"/>
                    <a:pt x="79298" y="50894"/>
                  </a:cubicBezTo>
                  <a:cubicBezTo>
                    <a:pt x="79976" y="50525"/>
                    <a:pt x="80623" y="50124"/>
                    <a:pt x="81270" y="49724"/>
                  </a:cubicBezTo>
                  <a:close/>
                  <a:moveTo>
                    <a:pt x="83180" y="52620"/>
                  </a:moveTo>
                  <a:lnTo>
                    <a:pt x="83149" y="52650"/>
                  </a:lnTo>
                  <a:cubicBezTo>
                    <a:pt x="83180" y="52743"/>
                    <a:pt x="83118" y="52804"/>
                    <a:pt x="83057" y="52866"/>
                  </a:cubicBezTo>
                  <a:cubicBezTo>
                    <a:pt x="82872" y="53082"/>
                    <a:pt x="82687" y="53328"/>
                    <a:pt x="82502" y="53575"/>
                  </a:cubicBezTo>
                  <a:cubicBezTo>
                    <a:pt x="82440" y="53636"/>
                    <a:pt x="82410" y="53729"/>
                    <a:pt x="82317" y="53729"/>
                  </a:cubicBezTo>
                  <a:cubicBezTo>
                    <a:pt x="82256" y="53883"/>
                    <a:pt x="82194" y="53975"/>
                    <a:pt x="82071" y="54037"/>
                  </a:cubicBezTo>
                  <a:cubicBezTo>
                    <a:pt x="82071" y="54098"/>
                    <a:pt x="82040" y="54129"/>
                    <a:pt x="82009" y="54129"/>
                  </a:cubicBezTo>
                  <a:cubicBezTo>
                    <a:pt x="82009" y="54160"/>
                    <a:pt x="81978" y="54191"/>
                    <a:pt x="81948" y="54191"/>
                  </a:cubicBezTo>
                  <a:lnTo>
                    <a:pt x="81917" y="54191"/>
                  </a:lnTo>
                  <a:cubicBezTo>
                    <a:pt x="81855" y="54314"/>
                    <a:pt x="81763" y="54468"/>
                    <a:pt x="81639" y="54530"/>
                  </a:cubicBezTo>
                  <a:cubicBezTo>
                    <a:pt x="81547" y="54437"/>
                    <a:pt x="81455" y="54345"/>
                    <a:pt x="81393" y="54222"/>
                  </a:cubicBezTo>
                  <a:lnTo>
                    <a:pt x="81393" y="54098"/>
                  </a:lnTo>
                  <a:lnTo>
                    <a:pt x="81485" y="54067"/>
                  </a:lnTo>
                  <a:cubicBezTo>
                    <a:pt x="81609" y="54067"/>
                    <a:pt x="81701" y="54098"/>
                    <a:pt x="81824" y="54129"/>
                  </a:cubicBezTo>
                  <a:cubicBezTo>
                    <a:pt x="81886" y="54129"/>
                    <a:pt x="81917" y="54129"/>
                    <a:pt x="81978" y="54098"/>
                  </a:cubicBezTo>
                  <a:cubicBezTo>
                    <a:pt x="81978" y="54067"/>
                    <a:pt x="82009" y="54037"/>
                    <a:pt x="82040" y="54037"/>
                  </a:cubicBezTo>
                  <a:lnTo>
                    <a:pt x="82071" y="54037"/>
                  </a:lnTo>
                  <a:cubicBezTo>
                    <a:pt x="82071" y="53883"/>
                    <a:pt x="82163" y="53790"/>
                    <a:pt x="82286" y="53729"/>
                  </a:cubicBezTo>
                  <a:cubicBezTo>
                    <a:pt x="82502" y="53328"/>
                    <a:pt x="82810" y="52989"/>
                    <a:pt x="83118" y="52650"/>
                  </a:cubicBezTo>
                  <a:lnTo>
                    <a:pt x="83149" y="52650"/>
                  </a:lnTo>
                  <a:cubicBezTo>
                    <a:pt x="83149" y="52620"/>
                    <a:pt x="83149" y="52620"/>
                    <a:pt x="83149" y="52620"/>
                  </a:cubicBezTo>
                  <a:close/>
                  <a:moveTo>
                    <a:pt x="77265" y="54406"/>
                  </a:moveTo>
                  <a:cubicBezTo>
                    <a:pt x="77357" y="54406"/>
                    <a:pt x="77388" y="54437"/>
                    <a:pt x="77388" y="54530"/>
                  </a:cubicBezTo>
                  <a:lnTo>
                    <a:pt x="77388" y="54714"/>
                  </a:lnTo>
                  <a:cubicBezTo>
                    <a:pt x="77326" y="54714"/>
                    <a:pt x="77296" y="54745"/>
                    <a:pt x="77265" y="54745"/>
                  </a:cubicBezTo>
                  <a:cubicBezTo>
                    <a:pt x="76772" y="54776"/>
                    <a:pt x="76279" y="54838"/>
                    <a:pt x="75786" y="54868"/>
                  </a:cubicBezTo>
                  <a:cubicBezTo>
                    <a:pt x="75540" y="54899"/>
                    <a:pt x="75293" y="54930"/>
                    <a:pt x="75047" y="54930"/>
                  </a:cubicBezTo>
                  <a:lnTo>
                    <a:pt x="75016" y="54930"/>
                  </a:lnTo>
                  <a:cubicBezTo>
                    <a:pt x="74954" y="54930"/>
                    <a:pt x="74924" y="54899"/>
                    <a:pt x="74924" y="54838"/>
                  </a:cubicBezTo>
                  <a:cubicBezTo>
                    <a:pt x="74893" y="54653"/>
                    <a:pt x="74924" y="54591"/>
                    <a:pt x="75108" y="54591"/>
                  </a:cubicBezTo>
                  <a:cubicBezTo>
                    <a:pt x="75632" y="54530"/>
                    <a:pt x="76156" y="54499"/>
                    <a:pt x="76680" y="54437"/>
                  </a:cubicBezTo>
                  <a:cubicBezTo>
                    <a:pt x="76864" y="54437"/>
                    <a:pt x="77080" y="54406"/>
                    <a:pt x="77265" y="54406"/>
                  </a:cubicBezTo>
                  <a:close/>
                  <a:moveTo>
                    <a:pt x="78990" y="56008"/>
                  </a:moveTo>
                  <a:cubicBezTo>
                    <a:pt x="79082" y="56008"/>
                    <a:pt x="79113" y="56070"/>
                    <a:pt x="79144" y="56132"/>
                  </a:cubicBezTo>
                  <a:cubicBezTo>
                    <a:pt x="79175" y="56193"/>
                    <a:pt x="79144" y="56255"/>
                    <a:pt x="79082" y="56286"/>
                  </a:cubicBezTo>
                  <a:cubicBezTo>
                    <a:pt x="78990" y="56316"/>
                    <a:pt x="78867" y="56378"/>
                    <a:pt x="78774" y="56440"/>
                  </a:cubicBezTo>
                  <a:cubicBezTo>
                    <a:pt x="78189" y="56655"/>
                    <a:pt x="77604" y="56871"/>
                    <a:pt x="77018" y="57087"/>
                  </a:cubicBezTo>
                  <a:cubicBezTo>
                    <a:pt x="76649" y="57210"/>
                    <a:pt x="76279" y="57395"/>
                    <a:pt x="75909" y="57487"/>
                  </a:cubicBezTo>
                  <a:cubicBezTo>
                    <a:pt x="75755" y="57518"/>
                    <a:pt x="75601" y="57518"/>
                    <a:pt x="75447" y="57518"/>
                  </a:cubicBezTo>
                  <a:cubicBezTo>
                    <a:pt x="75232" y="57518"/>
                    <a:pt x="74985" y="57487"/>
                    <a:pt x="74739" y="57487"/>
                  </a:cubicBezTo>
                  <a:lnTo>
                    <a:pt x="74739" y="57456"/>
                  </a:lnTo>
                  <a:lnTo>
                    <a:pt x="73630" y="57456"/>
                  </a:lnTo>
                  <a:cubicBezTo>
                    <a:pt x="73599" y="57456"/>
                    <a:pt x="73537" y="57456"/>
                    <a:pt x="73506" y="57395"/>
                  </a:cubicBezTo>
                  <a:cubicBezTo>
                    <a:pt x="73476" y="57241"/>
                    <a:pt x="73537" y="57117"/>
                    <a:pt x="73660" y="57117"/>
                  </a:cubicBezTo>
                  <a:lnTo>
                    <a:pt x="74030" y="57117"/>
                  </a:lnTo>
                  <a:cubicBezTo>
                    <a:pt x="74615" y="57087"/>
                    <a:pt x="75201" y="57087"/>
                    <a:pt x="75817" y="57087"/>
                  </a:cubicBezTo>
                  <a:lnTo>
                    <a:pt x="75940" y="57087"/>
                  </a:lnTo>
                  <a:cubicBezTo>
                    <a:pt x="76187" y="57087"/>
                    <a:pt x="76433" y="57025"/>
                    <a:pt x="76649" y="56933"/>
                  </a:cubicBezTo>
                  <a:cubicBezTo>
                    <a:pt x="77326" y="56655"/>
                    <a:pt x="78035" y="56378"/>
                    <a:pt x="78744" y="56101"/>
                  </a:cubicBezTo>
                  <a:cubicBezTo>
                    <a:pt x="78805" y="56070"/>
                    <a:pt x="78898" y="56039"/>
                    <a:pt x="78959" y="56008"/>
                  </a:cubicBezTo>
                  <a:close/>
                  <a:moveTo>
                    <a:pt x="63679" y="35737"/>
                  </a:moveTo>
                  <a:cubicBezTo>
                    <a:pt x="63771" y="36261"/>
                    <a:pt x="63802" y="36754"/>
                    <a:pt x="63802" y="37278"/>
                  </a:cubicBezTo>
                  <a:cubicBezTo>
                    <a:pt x="63802" y="37616"/>
                    <a:pt x="63802" y="37955"/>
                    <a:pt x="63833" y="38294"/>
                  </a:cubicBezTo>
                  <a:cubicBezTo>
                    <a:pt x="63833" y="38787"/>
                    <a:pt x="63833" y="39280"/>
                    <a:pt x="63771" y="39773"/>
                  </a:cubicBezTo>
                  <a:cubicBezTo>
                    <a:pt x="63710" y="40019"/>
                    <a:pt x="63710" y="40235"/>
                    <a:pt x="63679" y="40482"/>
                  </a:cubicBezTo>
                  <a:cubicBezTo>
                    <a:pt x="63617" y="41221"/>
                    <a:pt x="63494" y="41929"/>
                    <a:pt x="63278" y="42669"/>
                  </a:cubicBezTo>
                  <a:cubicBezTo>
                    <a:pt x="63032" y="43655"/>
                    <a:pt x="62724" y="44610"/>
                    <a:pt x="62293" y="45565"/>
                  </a:cubicBezTo>
                  <a:cubicBezTo>
                    <a:pt x="62015" y="46088"/>
                    <a:pt x="61769" y="46612"/>
                    <a:pt x="61430" y="47105"/>
                  </a:cubicBezTo>
                  <a:cubicBezTo>
                    <a:pt x="61214" y="47382"/>
                    <a:pt x="60999" y="47690"/>
                    <a:pt x="60814" y="47968"/>
                  </a:cubicBezTo>
                  <a:cubicBezTo>
                    <a:pt x="60598" y="48307"/>
                    <a:pt x="60290" y="48553"/>
                    <a:pt x="60044" y="48830"/>
                  </a:cubicBezTo>
                  <a:lnTo>
                    <a:pt x="59982" y="48861"/>
                  </a:lnTo>
                  <a:cubicBezTo>
                    <a:pt x="59736" y="48861"/>
                    <a:pt x="59612" y="49046"/>
                    <a:pt x="59489" y="49200"/>
                  </a:cubicBezTo>
                  <a:cubicBezTo>
                    <a:pt x="59243" y="49446"/>
                    <a:pt x="58966" y="49662"/>
                    <a:pt x="58657" y="49816"/>
                  </a:cubicBezTo>
                  <a:cubicBezTo>
                    <a:pt x="58319" y="50001"/>
                    <a:pt x="58010" y="50217"/>
                    <a:pt x="57672" y="50401"/>
                  </a:cubicBezTo>
                  <a:cubicBezTo>
                    <a:pt x="57518" y="50525"/>
                    <a:pt x="57333" y="50586"/>
                    <a:pt x="57148" y="50648"/>
                  </a:cubicBezTo>
                  <a:cubicBezTo>
                    <a:pt x="56717" y="50771"/>
                    <a:pt x="56285" y="50894"/>
                    <a:pt x="55854" y="50987"/>
                  </a:cubicBezTo>
                  <a:cubicBezTo>
                    <a:pt x="55762" y="51018"/>
                    <a:pt x="55669" y="51048"/>
                    <a:pt x="55546" y="51048"/>
                  </a:cubicBezTo>
                  <a:lnTo>
                    <a:pt x="55484" y="51048"/>
                  </a:lnTo>
                  <a:lnTo>
                    <a:pt x="55484" y="58380"/>
                  </a:lnTo>
                  <a:cubicBezTo>
                    <a:pt x="55608" y="58442"/>
                    <a:pt x="55762" y="58473"/>
                    <a:pt x="55916" y="58504"/>
                  </a:cubicBezTo>
                  <a:cubicBezTo>
                    <a:pt x="56532" y="58689"/>
                    <a:pt x="57117" y="58873"/>
                    <a:pt x="57764" y="58935"/>
                  </a:cubicBezTo>
                  <a:cubicBezTo>
                    <a:pt x="58103" y="58966"/>
                    <a:pt x="58473" y="59058"/>
                    <a:pt x="58811" y="59058"/>
                  </a:cubicBezTo>
                  <a:lnTo>
                    <a:pt x="59428" y="59058"/>
                  </a:lnTo>
                  <a:cubicBezTo>
                    <a:pt x="60044" y="59058"/>
                    <a:pt x="60691" y="59027"/>
                    <a:pt x="61338" y="58904"/>
                  </a:cubicBezTo>
                  <a:cubicBezTo>
                    <a:pt x="61430" y="58873"/>
                    <a:pt x="61492" y="58843"/>
                    <a:pt x="61584" y="58781"/>
                  </a:cubicBezTo>
                  <a:cubicBezTo>
                    <a:pt x="61707" y="58689"/>
                    <a:pt x="61831" y="58565"/>
                    <a:pt x="61923" y="58442"/>
                  </a:cubicBezTo>
                  <a:cubicBezTo>
                    <a:pt x="62015" y="58257"/>
                    <a:pt x="62139" y="58072"/>
                    <a:pt x="62262" y="57918"/>
                  </a:cubicBezTo>
                  <a:cubicBezTo>
                    <a:pt x="62508" y="57610"/>
                    <a:pt x="62601" y="57271"/>
                    <a:pt x="62570" y="56871"/>
                  </a:cubicBezTo>
                  <a:cubicBezTo>
                    <a:pt x="62570" y="56440"/>
                    <a:pt x="62601" y="56008"/>
                    <a:pt x="62601" y="55577"/>
                  </a:cubicBezTo>
                  <a:cubicBezTo>
                    <a:pt x="62601" y="55269"/>
                    <a:pt x="62601" y="54961"/>
                    <a:pt x="62447" y="54684"/>
                  </a:cubicBezTo>
                  <a:cubicBezTo>
                    <a:pt x="62416" y="54560"/>
                    <a:pt x="62385" y="54437"/>
                    <a:pt x="62354" y="54314"/>
                  </a:cubicBezTo>
                  <a:cubicBezTo>
                    <a:pt x="62262" y="53883"/>
                    <a:pt x="62139" y="53482"/>
                    <a:pt x="61954" y="53112"/>
                  </a:cubicBezTo>
                  <a:cubicBezTo>
                    <a:pt x="61861" y="52866"/>
                    <a:pt x="61831" y="52620"/>
                    <a:pt x="61831" y="52342"/>
                  </a:cubicBezTo>
                  <a:cubicBezTo>
                    <a:pt x="61831" y="52281"/>
                    <a:pt x="61861" y="52219"/>
                    <a:pt x="61923" y="52188"/>
                  </a:cubicBezTo>
                  <a:cubicBezTo>
                    <a:pt x="62293" y="52003"/>
                    <a:pt x="62570" y="51726"/>
                    <a:pt x="62909" y="51480"/>
                  </a:cubicBezTo>
                  <a:cubicBezTo>
                    <a:pt x="63124" y="51326"/>
                    <a:pt x="63309" y="51172"/>
                    <a:pt x="63494" y="50987"/>
                  </a:cubicBezTo>
                  <a:cubicBezTo>
                    <a:pt x="64141" y="50401"/>
                    <a:pt x="64665" y="49693"/>
                    <a:pt x="65158" y="48984"/>
                  </a:cubicBezTo>
                  <a:cubicBezTo>
                    <a:pt x="65651" y="48337"/>
                    <a:pt x="66051" y="47690"/>
                    <a:pt x="66390" y="46982"/>
                  </a:cubicBezTo>
                  <a:cubicBezTo>
                    <a:pt x="66790" y="46181"/>
                    <a:pt x="67129" y="45349"/>
                    <a:pt x="67407" y="44486"/>
                  </a:cubicBezTo>
                  <a:cubicBezTo>
                    <a:pt x="67715" y="43531"/>
                    <a:pt x="67930" y="42546"/>
                    <a:pt x="68084" y="41529"/>
                  </a:cubicBezTo>
                  <a:cubicBezTo>
                    <a:pt x="68208" y="40666"/>
                    <a:pt x="68300" y="39773"/>
                    <a:pt x="68300" y="38910"/>
                  </a:cubicBezTo>
                  <a:cubicBezTo>
                    <a:pt x="68331" y="37832"/>
                    <a:pt x="68269" y="36785"/>
                    <a:pt x="68146" y="35737"/>
                  </a:cubicBezTo>
                  <a:lnTo>
                    <a:pt x="67961" y="35737"/>
                  </a:lnTo>
                  <a:cubicBezTo>
                    <a:pt x="67992" y="36230"/>
                    <a:pt x="68084" y="36692"/>
                    <a:pt x="68084" y="37185"/>
                  </a:cubicBezTo>
                  <a:cubicBezTo>
                    <a:pt x="68084" y="37308"/>
                    <a:pt x="68084" y="37432"/>
                    <a:pt x="68084" y="37555"/>
                  </a:cubicBezTo>
                  <a:cubicBezTo>
                    <a:pt x="68177" y="38417"/>
                    <a:pt x="68054" y="39280"/>
                    <a:pt x="68054" y="40143"/>
                  </a:cubicBezTo>
                  <a:lnTo>
                    <a:pt x="68023" y="40266"/>
                  </a:lnTo>
                  <a:cubicBezTo>
                    <a:pt x="67992" y="40543"/>
                    <a:pt x="67930" y="40851"/>
                    <a:pt x="67900" y="41128"/>
                  </a:cubicBezTo>
                  <a:cubicBezTo>
                    <a:pt x="67807" y="42022"/>
                    <a:pt x="67622" y="42884"/>
                    <a:pt x="67376" y="43716"/>
                  </a:cubicBezTo>
                  <a:cubicBezTo>
                    <a:pt x="67160" y="44548"/>
                    <a:pt x="66852" y="45318"/>
                    <a:pt x="66513" y="46119"/>
                  </a:cubicBezTo>
                  <a:cubicBezTo>
                    <a:pt x="66267" y="46705"/>
                    <a:pt x="65959" y="47290"/>
                    <a:pt x="65620" y="47844"/>
                  </a:cubicBezTo>
                  <a:cubicBezTo>
                    <a:pt x="65189" y="48553"/>
                    <a:pt x="64696" y="49231"/>
                    <a:pt x="64110" y="49816"/>
                  </a:cubicBezTo>
                  <a:cubicBezTo>
                    <a:pt x="63864" y="50063"/>
                    <a:pt x="63587" y="50247"/>
                    <a:pt x="63371" y="50494"/>
                  </a:cubicBezTo>
                  <a:cubicBezTo>
                    <a:pt x="63063" y="50771"/>
                    <a:pt x="62724" y="51018"/>
                    <a:pt x="62323" y="51110"/>
                  </a:cubicBezTo>
                  <a:cubicBezTo>
                    <a:pt x="62200" y="51141"/>
                    <a:pt x="62077" y="51202"/>
                    <a:pt x="61954" y="51233"/>
                  </a:cubicBezTo>
                  <a:cubicBezTo>
                    <a:pt x="61831" y="51295"/>
                    <a:pt x="61707" y="51326"/>
                    <a:pt x="61584" y="51356"/>
                  </a:cubicBezTo>
                  <a:cubicBezTo>
                    <a:pt x="61492" y="51449"/>
                    <a:pt x="61368" y="51449"/>
                    <a:pt x="61245" y="51510"/>
                  </a:cubicBezTo>
                  <a:cubicBezTo>
                    <a:pt x="61153" y="51572"/>
                    <a:pt x="61030" y="51634"/>
                    <a:pt x="60906" y="51665"/>
                  </a:cubicBezTo>
                  <a:cubicBezTo>
                    <a:pt x="60906" y="51510"/>
                    <a:pt x="61091" y="51541"/>
                    <a:pt x="61122" y="51418"/>
                  </a:cubicBezTo>
                  <a:cubicBezTo>
                    <a:pt x="61122" y="51387"/>
                    <a:pt x="61091" y="51387"/>
                    <a:pt x="61091" y="51387"/>
                  </a:cubicBezTo>
                  <a:cubicBezTo>
                    <a:pt x="61060" y="51387"/>
                    <a:pt x="61030" y="51418"/>
                    <a:pt x="60999" y="51418"/>
                  </a:cubicBezTo>
                  <a:cubicBezTo>
                    <a:pt x="60906" y="51449"/>
                    <a:pt x="60845" y="51510"/>
                    <a:pt x="60783" y="51510"/>
                  </a:cubicBezTo>
                  <a:lnTo>
                    <a:pt x="60752" y="51510"/>
                  </a:lnTo>
                  <a:lnTo>
                    <a:pt x="60660" y="51572"/>
                  </a:lnTo>
                  <a:lnTo>
                    <a:pt x="60598" y="51541"/>
                  </a:lnTo>
                  <a:lnTo>
                    <a:pt x="60660" y="51510"/>
                  </a:lnTo>
                  <a:lnTo>
                    <a:pt x="60722" y="51480"/>
                  </a:lnTo>
                  <a:cubicBezTo>
                    <a:pt x="60752" y="51418"/>
                    <a:pt x="60845" y="51387"/>
                    <a:pt x="60906" y="51356"/>
                  </a:cubicBezTo>
                  <a:cubicBezTo>
                    <a:pt x="61245" y="51141"/>
                    <a:pt x="61553" y="50956"/>
                    <a:pt x="61892" y="50740"/>
                  </a:cubicBezTo>
                  <a:cubicBezTo>
                    <a:pt x="62231" y="50463"/>
                    <a:pt x="62570" y="50186"/>
                    <a:pt x="62878" y="49878"/>
                  </a:cubicBezTo>
                  <a:cubicBezTo>
                    <a:pt x="63032" y="49724"/>
                    <a:pt x="63063" y="49570"/>
                    <a:pt x="63032" y="49385"/>
                  </a:cubicBezTo>
                  <a:cubicBezTo>
                    <a:pt x="62970" y="49169"/>
                    <a:pt x="62970" y="48923"/>
                    <a:pt x="62940" y="48707"/>
                  </a:cubicBezTo>
                  <a:cubicBezTo>
                    <a:pt x="62940" y="48522"/>
                    <a:pt x="62940" y="48337"/>
                    <a:pt x="62878" y="48183"/>
                  </a:cubicBezTo>
                  <a:cubicBezTo>
                    <a:pt x="62786" y="47906"/>
                    <a:pt x="62786" y="47721"/>
                    <a:pt x="63063" y="47536"/>
                  </a:cubicBezTo>
                  <a:cubicBezTo>
                    <a:pt x="63155" y="47475"/>
                    <a:pt x="63155" y="47413"/>
                    <a:pt x="63032" y="47290"/>
                  </a:cubicBezTo>
                  <a:cubicBezTo>
                    <a:pt x="62940" y="47228"/>
                    <a:pt x="63001" y="47136"/>
                    <a:pt x="62970" y="47043"/>
                  </a:cubicBezTo>
                  <a:cubicBezTo>
                    <a:pt x="62970" y="47013"/>
                    <a:pt x="62940" y="46982"/>
                    <a:pt x="63001" y="46982"/>
                  </a:cubicBezTo>
                  <a:lnTo>
                    <a:pt x="63063" y="47013"/>
                  </a:lnTo>
                  <a:lnTo>
                    <a:pt x="63124" y="47136"/>
                  </a:lnTo>
                  <a:lnTo>
                    <a:pt x="63186" y="47167"/>
                  </a:lnTo>
                  <a:cubicBezTo>
                    <a:pt x="63278" y="47105"/>
                    <a:pt x="63309" y="47013"/>
                    <a:pt x="63340" y="46920"/>
                  </a:cubicBezTo>
                  <a:cubicBezTo>
                    <a:pt x="63340" y="46859"/>
                    <a:pt x="63309" y="46828"/>
                    <a:pt x="63248" y="46797"/>
                  </a:cubicBezTo>
                  <a:cubicBezTo>
                    <a:pt x="63094" y="46705"/>
                    <a:pt x="63094" y="46581"/>
                    <a:pt x="63186" y="46427"/>
                  </a:cubicBezTo>
                  <a:cubicBezTo>
                    <a:pt x="63186" y="46427"/>
                    <a:pt x="63217" y="46397"/>
                    <a:pt x="63248" y="46335"/>
                  </a:cubicBezTo>
                  <a:cubicBezTo>
                    <a:pt x="63309" y="46427"/>
                    <a:pt x="63340" y="46520"/>
                    <a:pt x="63371" y="46612"/>
                  </a:cubicBezTo>
                  <a:cubicBezTo>
                    <a:pt x="63402" y="46643"/>
                    <a:pt x="63402" y="46674"/>
                    <a:pt x="63463" y="46674"/>
                  </a:cubicBezTo>
                  <a:lnTo>
                    <a:pt x="63556" y="46612"/>
                  </a:lnTo>
                  <a:cubicBezTo>
                    <a:pt x="63648" y="46489"/>
                    <a:pt x="63617" y="46397"/>
                    <a:pt x="63494" y="46304"/>
                  </a:cubicBezTo>
                  <a:cubicBezTo>
                    <a:pt x="63402" y="46242"/>
                    <a:pt x="63309" y="46181"/>
                    <a:pt x="63186" y="46119"/>
                  </a:cubicBezTo>
                  <a:cubicBezTo>
                    <a:pt x="63094" y="46058"/>
                    <a:pt x="63001" y="45934"/>
                    <a:pt x="62909" y="45873"/>
                  </a:cubicBezTo>
                  <a:cubicBezTo>
                    <a:pt x="62724" y="45719"/>
                    <a:pt x="62662" y="45565"/>
                    <a:pt x="62755" y="45380"/>
                  </a:cubicBezTo>
                  <a:cubicBezTo>
                    <a:pt x="62878" y="45103"/>
                    <a:pt x="63001" y="44825"/>
                    <a:pt x="63124" y="44579"/>
                  </a:cubicBezTo>
                  <a:cubicBezTo>
                    <a:pt x="63155" y="44425"/>
                    <a:pt x="63186" y="44302"/>
                    <a:pt x="63278" y="44178"/>
                  </a:cubicBezTo>
                  <a:cubicBezTo>
                    <a:pt x="63309" y="44086"/>
                    <a:pt x="63340" y="43963"/>
                    <a:pt x="63371" y="43840"/>
                  </a:cubicBezTo>
                  <a:cubicBezTo>
                    <a:pt x="63371" y="43809"/>
                    <a:pt x="63402" y="43747"/>
                    <a:pt x="63463" y="43747"/>
                  </a:cubicBezTo>
                  <a:lnTo>
                    <a:pt x="63494" y="43747"/>
                  </a:lnTo>
                  <a:cubicBezTo>
                    <a:pt x="63556" y="43901"/>
                    <a:pt x="63617" y="44024"/>
                    <a:pt x="63679" y="44178"/>
                  </a:cubicBezTo>
                  <a:cubicBezTo>
                    <a:pt x="63710" y="44209"/>
                    <a:pt x="63741" y="44240"/>
                    <a:pt x="63771" y="44240"/>
                  </a:cubicBezTo>
                  <a:cubicBezTo>
                    <a:pt x="63802" y="44240"/>
                    <a:pt x="63864" y="44209"/>
                    <a:pt x="63895" y="44178"/>
                  </a:cubicBezTo>
                  <a:cubicBezTo>
                    <a:pt x="63925" y="44086"/>
                    <a:pt x="63925" y="43963"/>
                    <a:pt x="63864" y="43901"/>
                  </a:cubicBezTo>
                  <a:cubicBezTo>
                    <a:pt x="63771" y="43809"/>
                    <a:pt x="63710" y="43747"/>
                    <a:pt x="63617" y="43716"/>
                  </a:cubicBezTo>
                  <a:cubicBezTo>
                    <a:pt x="63494" y="43624"/>
                    <a:pt x="63433" y="43531"/>
                    <a:pt x="63494" y="43377"/>
                  </a:cubicBezTo>
                  <a:cubicBezTo>
                    <a:pt x="63556" y="43223"/>
                    <a:pt x="63587" y="43039"/>
                    <a:pt x="63617" y="42854"/>
                  </a:cubicBezTo>
                  <a:cubicBezTo>
                    <a:pt x="63741" y="42453"/>
                    <a:pt x="63895" y="42022"/>
                    <a:pt x="63956" y="41591"/>
                  </a:cubicBezTo>
                  <a:cubicBezTo>
                    <a:pt x="64049" y="40882"/>
                    <a:pt x="64110" y="40143"/>
                    <a:pt x="64203" y="39434"/>
                  </a:cubicBezTo>
                  <a:cubicBezTo>
                    <a:pt x="64234" y="39218"/>
                    <a:pt x="64234" y="39034"/>
                    <a:pt x="64234" y="38849"/>
                  </a:cubicBezTo>
                  <a:cubicBezTo>
                    <a:pt x="64234" y="38079"/>
                    <a:pt x="64203" y="37339"/>
                    <a:pt x="64203" y="36569"/>
                  </a:cubicBezTo>
                  <a:cubicBezTo>
                    <a:pt x="64203" y="36477"/>
                    <a:pt x="64203" y="36353"/>
                    <a:pt x="64172" y="36230"/>
                  </a:cubicBezTo>
                  <a:cubicBezTo>
                    <a:pt x="64141" y="36076"/>
                    <a:pt x="64110" y="35922"/>
                    <a:pt x="64110" y="35737"/>
                  </a:cubicBezTo>
                  <a:close/>
                  <a:moveTo>
                    <a:pt x="72213" y="59366"/>
                  </a:moveTo>
                  <a:cubicBezTo>
                    <a:pt x="72829" y="59428"/>
                    <a:pt x="73476" y="59459"/>
                    <a:pt x="74092" y="59520"/>
                  </a:cubicBezTo>
                  <a:cubicBezTo>
                    <a:pt x="74277" y="59551"/>
                    <a:pt x="74431" y="59582"/>
                    <a:pt x="74708" y="59613"/>
                  </a:cubicBezTo>
                  <a:cubicBezTo>
                    <a:pt x="74492" y="59736"/>
                    <a:pt x="74369" y="59890"/>
                    <a:pt x="74184" y="59890"/>
                  </a:cubicBezTo>
                  <a:lnTo>
                    <a:pt x="74123" y="59890"/>
                  </a:lnTo>
                  <a:cubicBezTo>
                    <a:pt x="73907" y="59859"/>
                    <a:pt x="73660" y="59828"/>
                    <a:pt x="73445" y="59828"/>
                  </a:cubicBezTo>
                  <a:cubicBezTo>
                    <a:pt x="72952" y="59767"/>
                    <a:pt x="72459" y="59736"/>
                    <a:pt x="71997" y="59674"/>
                  </a:cubicBezTo>
                  <a:cubicBezTo>
                    <a:pt x="71874" y="59674"/>
                    <a:pt x="71874" y="59644"/>
                    <a:pt x="71874" y="59520"/>
                  </a:cubicBezTo>
                  <a:cubicBezTo>
                    <a:pt x="71904" y="59428"/>
                    <a:pt x="71935" y="59366"/>
                    <a:pt x="72028" y="59366"/>
                  </a:cubicBezTo>
                  <a:close/>
                  <a:moveTo>
                    <a:pt x="78343" y="59428"/>
                  </a:moveTo>
                  <a:cubicBezTo>
                    <a:pt x="78466" y="59520"/>
                    <a:pt x="78620" y="59551"/>
                    <a:pt x="78744" y="59674"/>
                  </a:cubicBezTo>
                  <a:cubicBezTo>
                    <a:pt x="78651" y="59767"/>
                    <a:pt x="78590" y="59859"/>
                    <a:pt x="78466" y="59921"/>
                  </a:cubicBezTo>
                  <a:cubicBezTo>
                    <a:pt x="78374" y="59828"/>
                    <a:pt x="78312" y="59674"/>
                    <a:pt x="78251" y="59520"/>
                  </a:cubicBezTo>
                  <a:lnTo>
                    <a:pt x="78282" y="59459"/>
                  </a:lnTo>
                  <a:lnTo>
                    <a:pt x="78343" y="59428"/>
                  </a:lnTo>
                  <a:close/>
                  <a:moveTo>
                    <a:pt x="73537" y="35737"/>
                  </a:moveTo>
                  <a:cubicBezTo>
                    <a:pt x="73568" y="35922"/>
                    <a:pt x="73599" y="36076"/>
                    <a:pt x="73599" y="36261"/>
                  </a:cubicBezTo>
                  <a:cubicBezTo>
                    <a:pt x="73660" y="37031"/>
                    <a:pt x="73722" y="37832"/>
                    <a:pt x="73753" y="38633"/>
                  </a:cubicBezTo>
                  <a:cubicBezTo>
                    <a:pt x="73784" y="39804"/>
                    <a:pt x="73722" y="41005"/>
                    <a:pt x="73599" y="42176"/>
                  </a:cubicBezTo>
                  <a:cubicBezTo>
                    <a:pt x="73506" y="43100"/>
                    <a:pt x="73414" y="44024"/>
                    <a:pt x="73198" y="44949"/>
                  </a:cubicBezTo>
                  <a:cubicBezTo>
                    <a:pt x="73075" y="45503"/>
                    <a:pt x="72983" y="46088"/>
                    <a:pt x="72829" y="46643"/>
                  </a:cubicBezTo>
                  <a:cubicBezTo>
                    <a:pt x="72490" y="47814"/>
                    <a:pt x="72151" y="48953"/>
                    <a:pt x="71658" y="50093"/>
                  </a:cubicBezTo>
                  <a:cubicBezTo>
                    <a:pt x="71381" y="50679"/>
                    <a:pt x="71103" y="51295"/>
                    <a:pt x="70795" y="51880"/>
                  </a:cubicBezTo>
                  <a:cubicBezTo>
                    <a:pt x="70333" y="52712"/>
                    <a:pt x="69810" y="53513"/>
                    <a:pt x="69224" y="54314"/>
                  </a:cubicBezTo>
                  <a:cubicBezTo>
                    <a:pt x="68731" y="55023"/>
                    <a:pt x="68146" y="55669"/>
                    <a:pt x="67499" y="56255"/>
                  </a:cubicBezTo>
                  <a:cubicBezTo>
                    <a:pt x="66852" y="56871"/>
                    <a:pt x="66174" y="57456"/>
                    <a:pt x="65404" y="57918"/>
                  </a:cubicBezTo>
                  <a:cubicBezTo>
                    <a:pt x="64880" y="58226"/>
                    <a:pt x="64388" y="58535"/>
                    <a:pt x="63833" y="58781"/>
                  </a:cubicBezTo>
                  <a:cubicBezTo>
                    <a:pt x="63525" y="58904"/>
                    <a:pt x="63186" y="58966"/>
                    <a:pt x="62847" y="59089"/>
                  </a:cubicBezTo>
                  <a:cubicBezTo>
                    <a:pt x="62447" y="59212"/>
                    <a:pt x="62046" y="59366"/>
                    <a:pt x="61584" y="59397"/>
                  </a:cubicBezTo>
                  <a:cubicBezTo>
                    <a:pt x="61399" y="59428"/>
                    <a:pt x="61214" y="59459"/>
                    <a:pt x="61030" y="59490"/>
                  </a:cubicBezTo>
                  <a:cubicBezTo>
                    <a:pt x="60691" y="59520"/>
                    <a:pt x="60352" y="59582"/>
                    <a:pt x="60013" y="59582"/>
                  </a:cubicBezTo>
                  <a:lnTo>
                    <a:pt x="58966" y="59582"/>
                  </a:lnTo>
                  <a:cubicBezTo>
                    <a:pt x="58811" y="59582"/>
                    <a:pt x="58657" y="59582"/>
                    <a:pt x="58503" y="59551"/>
                  </a:cubicBezTo>
                  <a:cubicBezTo>
                    <a:pt x="58226" y="59490"/>
                    <a:pt x="57980" y="59459"/>
                    <a:pt x="57702" y="59428"/>
                  </a:cubicBezTo>
                  <a:cubicBezTo>
                    <a:pt x="57456" y="59397"/>
                    <a:pt x="57210" y="59366"/>
                    <a:pt x="56994" y="59305"/>
                  </a:cubicBezTo>
                  <a:cubicBezTo>
                    <a:pt x="56470" y="59181"/>
                    <a:pt x="55977" y="59027"/>
                    <a:pt x="55484" y="58873"/>
                  </a:cubicBezTo>
                  <a:lnTo>
                    <a:pt x="55484" y="59520"/>
                  </a:lnTo>
                  <a:cubicBezTo>
                    <a:pt x="55916" y="59674"/>
                    <a:pt x="56378" y="59798"/>
                    <a:pt x="56871" y="59859"/>
                  </a:cubicBezTo>
                  <a:cubicBezTo>
                    <a:pt x="57179" y="59921"/>
                    <a:pt x="57518" y="60013"/>
                    <a:pt x="57856" y="60013"/>
                  </a:cubicBezTo>
                  <a:cubicBezTo>
                    <a:pt x="58319" y="60044"/>
                    <a:pt x="58811" y="60075"/>
                    <a:pt x="59274" y="60075"/>
                  </a:cubicBezTo>
                  <a:cubicBezTo>
                    <a:pt x="59520" y="60075"/>
                    <a:pt x="59766" y="60075"/>
                    <a:pt x="60044" y="60044"/>
                  </a:cubicBezTo>
                  <a:cubicBezTo>
                    <a:pt x="60537" y="59952"/>
                    <a:pt x="61060" y="59952"/>
                    <a:pt x="61553" y="59828"/>
                  </a:cubicBezTo>
                  <a:cubicBezTo>
                    <a:pt x="62139" y="59644"/>
                    <a:pt x="62755" y="59520"/>
                    <a:pt x="63340" y="59274"/>
                  </a:cubicBezTo>
                  <a:cubicBezTo>
                    <a:pt x="63710" y="59089"/>
                    <a:pt x="64141" y="58966"/>
                    <a:pt x="64511" y="58750"/>
                  </a:cubicBezTo>
                  <a:cubicBezTo>
                    <a:pt x="65312" y="58288"/>
                    <a:pt x="66113" y="57826"/>
                    <a:pt x="66821" y="57210"/>
                  </a:cubicBezTo>
                  <a:cubicBezTo>
                    <a:pt x="67099" y="56963"/>
                    <a:pt x="67376" y="56779"/>
                    <a:pt x="67622" y="56532"/>
                  </a:cubicBezTo>
                  <a:cubicBezTo>
                    <a:pt x="68331" y="55823"/>
                    <a:pt x="69039" y="55115"/>
                    <a:pt x="69594" y="54283"/>
                  </a:cubicBezTo>
                  <a:cubicBezTo>
                    <a:pt x="69779" y="54037"/>
                    <a:pt x="69964" y="53790"/>
                    <a:pt x="70148" y="53544"/>
                  </a:cubicBezTo>
                  <a:cubicBezTo>
                    <a:pt x="70210" y="53451"/>
                    <a:pt x="70272" y="53359"/>
                    <a:pt x="70333" y="53297"/>
                  </a:cubicBezTo>
                  <a:cubicBezTo>
                    <a:pt x="71134" y="51973"/>
                    <a:pt x="71812" y="50586"/>
                    <a:pt x="72336" y="49169"/>
                  </a:cubicBezTo>
                  <a:cubicBezTo>
                    <a:pt x="72736" y="48153"/>
                    <a:pt x="73044" y="47136"/>
                    <a:pt x="73260" y="46058"/>
                  </a:cubicBezTo>
                  <a:cubicBezTo>
                    <a:pt x="73322" y="45811"/>
                    <a:pt x="73383" y="45565"/>
                    <a:pt x="73414" y="45318"/>
                  </a:cubicBezTo>
                  <a:cubicBezTo>
                    <a:pt x="73506" y="44887"/>
                    <a:pt x="73599" y="44486"/>
                    <a:pt x="73660" y="44086"/>
                  </a:cubicBezTo>
                  <a:cubicBezTo>
                    <a:pt x="73722" y="43716"/>
                    <a:pt x="73753" y="43347"/>
                    <a:pt x="73814" y="43008"/>
                  </a:cubicBezTo>
                  <a:cubicBezTo>
                    <a:pt x="73876" y="42238"/>
                    <a:pt x="73999" y="41498"/>
                    <a:pt x="73969" y="40728"/>
                  </a:cubicBezTo>
                  <a:cubicBezTo>
                    <a:pt x="73969" y="39927"/>
                    <a:pt x="74061" y="39095"/>
                    <a:pt x="73999" y="38294"/>
                  </a:cubicBezTo>
                  <a:cubicBezTo>
                    <a:pt x="73938" y="37432"/>
                    <a:pt x="73907" y="36600"/>
                    <a:pt x="73814" y="35737"/>
                  </a:cubicBezTo>
                  <a:close/>
                  <a:moveTo>
                    <a:pt x="75663" y="61122"/>
                  </a:moveTo>
                  <a:lnTo>
                    <a:pt x="75755" y="61184"/>
                  </a:lnTo>
                  <a:lnTo>
                    <a:pt x="75725" y="61276"/>
                  </a:lnTo>
                  <a:cubicBezTo>
                    <a:pt x="75632" y="61338"/>
                    <a:pt x="75540" y="61338"/>
                    <a:pt x="75478" y="61369"/>
                  </a:cubicBezTo>
                  <a:cubicBezTo>
                    <a:pt x="74492" y="61554"/>
                    <a:pt x="73537" y="61769"/>
                    <a:pt x="72582" y="61954"/>
                  </a:cubicBezTo>
                  <a:cubicBezTo>
                    <a:pt x="72521" y="61985"/>
                    <a:pt x="72459" y="61985"/>
                    <a:pt x="72397" y="61985"/>
                  </a:cubicBezTo>
                  <a:cubicBezTo>
                    <a:pt x="72336" y="61985"/>
                    <a:pt x="72274" y="61954"/>
                    <a:pt x="72213" y="61954"/>
                  </a:cubicBezTo>
                  <a:cubicBezTo>
                    <a:pt x="72028" y="61923"/>
                    <a:pt x="71812" y="61862"/>
                    <a:pt x="71627" y="61831"/>
                  </a:cubicBezTo>
                  <a:cubicBezTo>
                    <a:pt x="71165" y="61738"/>
                    <a:pt x="70703" y="61677"/>
                    <a:pt x="70210" y="61584"/>
                  </a:cubicBezTo>
                  <a:cubicBezTo>
                    <a:pt x="70118" y="61554"/>
                    <a:pt x="70056" y="61523"/>
                    <a:pt x="70087" y="61430"/>
                  </a:cubicBezTo>
                  <a:cubicBezTo>
                    <a:pt x="70118" y="61338"/>
                    <a:pt x="70148" y="61307"/>
                    <a:pt x="70241" y="61307"/>
                  </a:cubicBezTo>
                  <a:lnTo>
                    <a:pt x="70426" y="61307"/>
                  </a:lnTo>
                  <a:cubicBezTo>
                    <a:pt x="71165" y="61430"/>
                    <a:pt x="71904" y="61554"/>
                    <a:pt x="72644" y="61708"/>
                  </a:cubicBezTo>
                  <a:lnTo>
                    <a:pt x="72798" y="61708"/>
                  </a:lnTo>
                  <a:cubicBezTo>
                    <a:pt x="72859" y="61708"/>
                    <a:pt x="72921" y="61708"/>
                    <a:pt x="72983" y="61677"/>
                  </a:cubicBezTo>
                  <a:cubicBezTo>
                    <a:pt x="73784" y="61492"/>
                    <a:pt x="74585" y="61338"/>
                    <a:pt x="75386" y="61153"/>
                  </a:cubicBezTo>
                  <a:cubicBezTo>
                    <a:pt x="75478" y="61153"/>
                    <a:pt x="75570" y="61122"/>
                    <a:pt x="75663" y="61122"/>
                  </a:cubicBezTo>
                  <a:close/>
                  <a:moveTo>
                    <a:pt x="68331" y="62878"/>
                  </a:moveTo>
                  <a:cubicBezTo>
                    <a:pt x="68423" y="62909"/>
                    <a:pt x="68516" y="62909"/>
                    <a:pt x="68608" y="62940"/>
                  </a:cubicBezTo>
                  <a:cubicBezTo>
                    <a:pt x="69070" y="63063"/>
                    <a:pt x="69532" y="63156"/>
                    <a:pt x="69994" y="63310"/>
                  </a:cubicBezTo>
                  <a:cubicBezTo>
                    <a:pt x="70272" y="63371"/>
                    <a:pt x="70518" y="63402"/>
                    <a:pt x="70765" y="63525"/>
                  </a:cubicBezTo>
                  <a:cubicBezTo>
                    <a:pt x="70641" y="63618"/>
                    <a:pt x="70518" y="63679"/>
                    <a:pt x="70395" y="63679"/>
                  </a:cubicBezTo>
                  <a:cubicBezTo>
                    <a:pt x="70333" y="63679"/>
                    <a:pt x="70241" y="63648"/>
                    <a:pt x="70179" y="63618"/>
                  </a:cubicBezTo>
                  <a:cubicBezTo>
                    <a:pt x="69933" y="63525"/>
                    <a:pt x="69686" y="63494"/>
                    <a:pt x="69440" y="63433"/>
                  </a:cubicBezTo>
                  <a:cubicBezTo>
                    <a:pt x="69039" y="63310"/>
                    <a:pt x="68670" y="63217"/>
                    <a:pt x="68269" y="63125"/>
                  </a:cubicBezTo>
                  <a:cubicBezTo>
                    <a:pt x="68208" y="63094"/>
                    <a:pt x="68146" y="63063"/>
                    <a:pt x="68177" y="63002"/>
                  </a:cubicBezTo>
                  <a:cubicBezTo>
                    <a:pt x="68177" y="62940"/>
                    <a:pt x="68208" y="62878"/>
                    <a:pt x="68300" y="62878"/>
                  </a:cubicBezTo>
                  <a:close/>
                  <a:moveTo>
                    <a:pt x="74770" y="35737"/>
                  </a:moveTo>
                  <a:cubicBezTo>
                    <a:pt x="74800" y="36015"/>
                    <a:pt x="74831" y="36261"/>
                    <a:pt x="74831" y="36538"/>
                  </a:cubicBezTo>
                  <a:cubicBezTo>
                    <a:pt x="74862" y="37154"/>
                    <a:pt x="74893" y="37771"/>
                    <a:pt x="74954" y="38417"/>
                  </a:cubicBezTo>
                  <a:cubicBezTo>
                    <a:pt x="74985" y="38880"/>
                    <a:pt x="74985" y="39342"/>
                    <a:pt x="74954" y="39835"/>
                  </a:cubicBezTo>
                  <a:cubicBezTo>
                    <a:pt x="74924" y="40050"/>
                    <a:pt x="74924" y="40266"/>
                    <a:pt x="74924" y="40482"/>
                  </a:cubicBezTo>
                  <a:cubicBezTo>
                    <a:pt x="74893" y="41221"/>
                    <a:pt x="74862" y="41960"/>
                    <a:pt x="74770" y="42700"/>
                  </a:cubicBezTo>
                  <a:cubicBezTo>
                    <a:pt x="74615" y="43685"/>
                    <a:pt x="74523" y="44702"/>
                    <a:pt x="74277" y="45657"/>
                  </a:cubicBezTo>
                  <a:cubicBezTo>
                    <a:pt x="74123" y="46397"/>
                    <a:pt x="73999" y="47105"/>
                    <a:pt x="73753" y="47814"/>
                  </a:cubicBezTo>
                  <a:cubicBezTo>
                    <a:pt x="73414" y="48738"/>
                    <a:pt x="73168" y="49693"/>
                    <a:pt x="72736" y="50555"/>
                  </a:cubicBezTo>
                  <a:cubicBezTo>
                    <a:pt x="72551" y="50956"/>
                    <a:pt x="72397" y="51356"/>
                    <a:pt x="72213" y="51757"/>
                  </a:cubicBezTo>
                  <a:cubicBezTo>
                    <a:pt x="72151" y="51880"/>
                    <a:pt x="72089" y="51973"/>
                    <a:pt x="72028" y="52096"/>
                  </a:cubicBezTo>
                  <a:cubicBezTo>
                    <a:pt x="71412" y="53205"/>
                    <a:pt x="70765" y="54314"/>
                    <a:pt x="69964" y="55331"/>
                  </a:cubicBezTo>
                  <a:cubicBezTo>
                    <a:pt x="69840" y="55423"/>
                    <a:pt x="69779" y="55577"/>
                    <a:pt x="69686" y="55669"/>
                  </a:cubicBezTo>
                  <a:cubicBezTo>
                    <a:pt x="69594" y="55793"/>
                    <a:pt x="69502" y="55916"/>
                    <a:pt x="69409" y="56008"/>
                  </a:cubicBezTo>
                  <a:cubicBezTo>
                    <a:pt x="69009" y="56409"/>
                    <a:pt x="68608" y="56809"/>
                    <a:pt x="68238" y="57241"/>
                  </a:cubicBezTo>
                  <a:cubicBezTo>
                    <a:pt x="68146" y="57302"/>
                    <a:pt x="68054" y="57395"/>
                    <a:pt x="67992" y="57456"/>
                  </a:cubicBezTo>
                  <a:cubicBezTo>
                    <a:pt x="67160" y="58134"/>
                    <a:pt x="66359" y="58812"/>
                    <a:pt x="65404" y="59274"/>
                  </a:cubicBezTo>
                  <a:cubicBezTo>
                    <a:pt x="65250" y="59366"/>
                    <a:pt x="65096" y="59459"/>
                    <a:pt x="64942" y="59551"/>
                  </a:cubicBezTo>
                  <a:cubicBezTo>
                    <a:pt x="64819" y="59613"/>
                    <a:pt x="64696" y="59674"/>
                    <a:pt x="64572" y="59736"/>
                  </a:cubicBezTo>
                  <a:cubicBezTo>
                    <a:pt x="64141" y="59921"/>
                    <a:pt x="63710" y="60075"/>
                    <a:pt x="63278" y="60260"/>
                  </a:cubicBezTo>
                  <a:cubicBezTo>
                    <a:pt x="63155" y="60321"/>
                    <a:pt x="63001" y="60383"/>
                    <a:pt x="62847" y="60414"/>
                  </a:cubicBezTo>
                  <a:cubicBezTo>
                    <a:pt x="62108" y="60599"/>
                    <a:pt x="61399" y="60814"/>
                    <a:pt x="60629" y="60876"/>
                  </a:cubicBezTo>
                  <a:cubicBezTo>
                    <a:pt x="60290" y="60907"/>
                    <a:pt x="59921" y="60968"/>
                    <a:pt x="59582" y="60968"/>
                  </a:cubicBezTo>
                  <a:lnTo>
                    <a:pt x="59181" y="60968"/>
                  </a:lnTo>
                  <a:cubicBezTo>
                    <a:pt x="58503" y="60968"/>
                    <a:pt x="57826" y="60937"/>
                    <a:pt x="57148" y="60814"/>
                  </a:cubicBezTo>
                  <a:cubicBezTo>
                    <a:pt x="56778" y="60722"/>
                    <a:pt x="56378" y="60691"/>
                    <a:pt x="56008" y="60568"/>
                  </a:cubicBezTo>
                  <a:cubicBezTo>
                    <a:pt x="55823" y="60506"/>
                    <a:pt x="55638" y="60445"/>
                    <a:pt x="55484" y="60414"/>
                  </a:cubicBezTo>
                  <a:lnTo>
                    <a:pt x="55484" y="60937"/>
                  </a:lnTo>
                  <a:cubicBezTo>
                    <a:pt x="55669" y="61030"/>
                    <a:pt x="55854" y="61122"/>
                    <a:pt x="56039" y="61184"/>
                  </a:cubicBezTo>
                  <a:cubicBezTo>
                    <a:pt x="56378" y="61338"/>
                    <a:pt x="56747" y="61461"/>
                    <a:pt x="57117" y="61584"/>
                  </a:cubicBezTo>
                  <a:cubicBezTo>
                    <a:pt x="57333" y="61646"/>
                    <a:pt x="57548" y="61708"/>
                    <a:pt x="57733" y="61769"/>
                  </a:cubicBezTo>
                  <a:cubicBezTo>
                    <a:pt x="57887" y="61800"/>
                    <a:pt x="57887" y="61831"/>
                    <a:pt x="57856" y="61985"/>
                  </a:cubicBezTo>
                  <a:cubicBezTo>
                    <a:pt x="57672" y="62478"/>
                    <a:pt x="57518" y="62940"/>
                    <a:pt x="57333" y="63433"/>
                  </a:cubicBezTo>
                  <a:cubicBezTo>
                    <a:pt x="57302" y="63494"/>
                    <a:pt x="57271" y="63556"/>
                    <a:pt x="57302" y="63679"/>
                  </a:cubicBezTo>
                  <a:cubicBezTo>
                    <a:pt x="57826" y="63741"/>
                    <a:pt x="58380" y="63803"/>
                    <a:pt x="58935" y="63803"/>
                  </a:cubicBezTo>
                  <a:cubicBezTo>
                    <a:pt x="59089" y="63803"/>
                    <a:pt x="59212" y="63833"/>
                    <a:pt x="59366" y="63833"/>
                  </a:cubicBezTo>
                  <a:cubicBezTo>
                    <a:pt x="60198" y="63833"/>
                    <a:pt x="60999" y="63741"/>
                    <a:pt x="61800" y="63556"/>
                  </a:cubicBezTo>
                  <a:cubicBezTo>
                    <a:pt x="62323" y="63433"/>
                    <a:pt x="62816" y="63340"/>
                    <a:pt x="63309" y="63156"/>
                  </a:cubicBezTo>
                  <a:cubicBezTo>
                    <a:pt x="64264" y="62817"/>
                    <a:pt x="65189" y="62416"/>
                    <a:pt x="66020" y="61862"/>
                  </a:cubicBezTo>
                  <a:cubicBezTo>
                    <a:pt x="66174" y="61738"/>
                    <a:pt x="66359" y="61646"/>
                    <a:pt x="66544" y="61554"/>
                  </a:cubicBezTo>
                  <a:cubicBezTo>
                    <a:pt x="66790" y="61400"/>
                    <a:pt x="67006" y="61246"/>
                    <a:pt x="67222" y="61061"/>
                  </a:cubicBezTo>
                  <a:cubicBezTo>
                    <a:pt x="67376" y="60907"/>
                    <a:pt x="67561" y="60753"/>
                    <a:pt x="67715" y="60629"/>
                  </a:cubicBezTo>
                  <a:cubicBezTo>
                    <a:pt x="68300" y="60167"/>
                    <a:pt x="68855" y="59644"/>
                    <a:pt x="69347" y="59120"/>
                  </a:cubicBezTo>
                  <a:cubicBezTo>
                    <a:pt x="69933" y="58473"/>
                    <a:pt x="70487" y="57795"/>
                    <a:pt x="71011" y="57087"/>
                  </a:cubicBezTo>
                  <a:cubicBezTo>
                    <a:pt x="71504" y="56378"/>
                    <a:pt x="71966" y="55639"/>
                    <a:pt x="72397" y="54868"/>
                  </a:cubicBezTo>
                  <a:cubicBezTo>
                    <a:pt x="72829" y="54067"/>
                    <a:pt x="73229" y="53266"/>
                    <a:pt x="73568" y="52435"/>
                  </a:cubicBezTo>
                  <a:cubicBezTo>
                    <a:pt x="73876" y="51695"/>
                    <a:pt x="74215" y="50956"/>
                    <a:pt x="74400" y="50186"/>
                  </a:cubicBezTo>
                  <a:cubicBezTo>
                    <a:pt x="74677" y="49231"/>
                    <a:pt x="75016" y="48307"/>
                    <a:pt x="75170" y="47352"/>
                  </a:cubicBezTo>
                  <a:cubicBezTo>
                    <a:pt x="75232" y="47074"/>
                    <a:pt x="75293" y="46797"/>
                    <a:pt x="75324" y="46551"/>
                  </a:cubicBezTo>
                  <a:cubicBezTo>
                    <a:pt x="75447" y="45965"/>
                    <a:pt x="75570" y="45380"/>
                    <a:pt x="75632" y="44764"/>
                  </a:cubicBezTo>
                  <a:cubicBezTo>
                    <a:pt x="75694" y="44148"/>
                    <a:pt x="75755" y="43531"/>
                    <a:pt x="75817" y="42946"/>
                  </a:cubicBezTo>
                  <a:cubicBezTo>
                    <a:pt x="75848" y="42607"/>
                    <a:pt x="75909" y="42268"/>
                    <a:pt x="75909" y="41929"/>
                  </a:cubicBezTo>
                  <a:cubicBezTo>
                    <a:pt x="75940" y="41005"/>
                    <a:pt x="75940" y="40050"/>
                    <a:pt x="75971" y="39126"/>
                  </a:cubicBezTo>
                  <a:cubicBezTo>
                    <a:pt x="75971" y="38972"/>
                    <a:pt x="75940" y="38849"/>
                    <a:pt x="75940" y="38695"/>
                  </a:cubicBezTo>
                  <a:cubicBezTo>
                    <a:pt x="75909" y="38233"/>
                    <a:pt x="75879" y="37771"/>
                    <a:pt x="75848" y="37308"/>
                  </a:cubicBezTo>
                  <a:cubicBezTo>
                    <a:pt x="75786" y="36785"/>
                    <a:pt x="75755" y="36261"/>
                    <a:pt x="75725" y="35737"/>
                  </a:cubicBezTo>
                  <a:close/>
                  <a:moveTo>
                    <a:pt x="66267" y="64111"/>
                  </a:moveTo>
                  <a:cubicBezTo>
                    <a:pt x="66359" y="64141"/>
                    <a:pt x="66452" y="64172"/>
                    <a:pt x="66575" y="64203"/>
                  </a:cubicBezTo>
                  <a:cubicBezTo>
                    <a:pt x="67253" y="64419"/>
                    <a:pt x="67961" y="64665"/>
                    <a:pt x="68670" y="64912"/>
                  </a:cubicBezTo>
                  <a:cubicBezTo>
                    <a:pt x="69563" y="64850"/>
                    <a:pt x="70457" y="64819"/>
                    <a:pt x="71350" y="64758"/>
                  </a:cubicBezTo>
                  <a:lnTo>
                    <a:pt x="71566" y="64758"/>
                  </a:lnTo>
                  <a:cubicBezTo>
                    <a:pt x="71596" y="64758"/>
                    <a:pt x="71627" y="64788"/>
                    <a:pt x="71627" y="64819"/>
                  </a:cubicBezTo>
                  <a:lnTo>
                    <a:pt x="71566" y="64912"/>
                  </a:lnTo>
                  <a:cubicBezTo>
                    <a:pt x="71504" y="64912"/>
                    <a:pt x="71473" y="64912"/>
                    <a:pt x="71412" y="64942"/>
                  </a:cubicBezTo>
                  <a:cubicBezTo>
                    <a:pt x="71258" y="64942"/>
                    <a:pt x="71103" y="64973"/>
                    <a:pt x="70949" y="64973"/>
                  </a:cubicBezTo>
                  <a:cubicBezTo>
                    <a:pt x="70241" y="65004"/>
                    <a:pt x="69502" y="65035"/>
                    <a:pt x="68762" y="65066"/>
                  </a:cubicBezTo>
                  <a:cubicBezTo>
                    <a:pt x="68670" y="65066"/>
                    <a:pt x="68577" y="65035"/>
                    <a:pt x="68516" y="65035"/>
                  </a:cubicBezTo>
                  <a:lnTo>
                    <a:pt x="68300" y="65035"/>
                  </a:lnTo>
                  <a:lnTo>
                    <a:pt x="68208" y="65004"/>
                  </a:lnTo>
                  <a:cubicBezTo>
                    <a:pt x="67653" y="64788"/>
                    <a:pt x="67099" y="64604"/>
                    <a:pt x="66544" y="64419"/>
                  </a:cubicBezTo>
                  <a:cubicBezTo>
                    <a:pt x="66421" y="64357"/>
                    <a:pt x="66328" y="64326"/>
                    <a:pt x="66205" y="64295"/>
                  </a:cubicBezTo>
                  <a:cubicBezTo>
                    <a:pt x="66144" y="64265"/>
                    <a:pt x="66113" y="64234"/>
                    <a:pt x="66144" y="64172"/>
                  </a:cubicBezTo>
                  <a:cubicBezTo>
                    <a:pt x="66174" y="64141"/>
                    <a:pt x="66205" y="64111"/>
                    <a:pt x="66236" y="64111"/>
                  </a:cubicBezTo>
                  <a:close/>
                  <a:moveTo>
                    <a:pt x="64203" y="64973"/>
                  </a:moveTo>
                  <a:cubicBezTo>
                    <a:pt x="64295" y="65004"/>
                    <a:pt x="64388" y="65066"/>
                    <a:pt x="64480" y="65096"/>
                  </a:cubicBezTo>
                  <a:cubicBezTo>
                    <a:pt x="65065" y="65343"/>
                    <a:pt x="65651" y="65589"/>
                    <a:pt x="66205" y="65836"/>
                  </a:cubicBezTo>
                  <a:cubicBezTo>
                    <a:pt x="66267" y="65867"/>
                    <a:pt x="66328" y="65897"/>
                    <a:pt x="66421" y="65928"/>
                  </a:cubicBezTo>
                  <a:cubicBezTo>
                    <a:pt x="66328" y="65959"/>
                    <a:pt x="66267" y="65990"/>
                    <a:pt x="66205" y="65990"/>
                  </a:cubicBezTo>
                  <a:cubicBezTo>
                    <a:pt x="66113" y="65990"/>
                    <a:pt x="66020" y="65959"/>
                    <a:pt x="65928" y="65928"/>
                  </a:cubicBezTo>
                  <a:cubicBezTo>
                    <a:pt x="65343" y="65651"/>
                    <a:pt x="64788" y="65404"/>
                    <a:pt x="64203" y="65158"/>
                  </a:cubicBezTo>
                  <a:lnTo>
                    <a:pt x="64141" y="65127"/>
                  </a:lnTo>
                  <a:cubicBezTo>
                    <a:pt x="64079" y="65096"/>
                    <a:pt x="64049" y="65066"/>
                    <a:pt x="64079" y="65004"/>
                  </a:cubicBezTo>
                  <a:cubicBezTo>
                    <a:pt x="64079" y="64973"/>
                    <a:pt x="64110" y="64973"/>
                    <a:pt x="64172" y="64973"/>
                  </a:cubicBezTo>
                  <a:close/>
                  <a:moveTo>
                    <a:pt x="55762" y="65158"/>
                  </a:moveTo>
                  <a:lnTo>
                    <a:pt x="55854" y="65189"/>
                  </a:lnTo>
                  <a:cubicBezTo>
                    <a:pt x="55977" y="65281"/>
                    <a:pt x="56131" y="65343"/>
                    <a:pt x="56224" y="65497"/>
                  </a:cubicBezTo>
                  <a:cubicBezTo>
                    <a:pt x="56378" y="65559"/>
                    <a:pt x="56501" y="65651"/>
                    <a:pt x="56593" y="65805"/>
                  </a:cubicBezTo>
                  <a:cubicBezTo>
                    <a:pt x="57086" y="66113"/>
                    <a:pt x="57302" y="66298"/>
                    <a:pt x="57425" y="66514"/>
                  </a:cubicBezTo>
                  <a:cubicBezTo>
                    <a:pt x="57086" y="66298"/>
                    <a:pt x="56809" y="66082"/>
                    <a:pt x="56563" y="65836"/>
                  </a:cubicBezTo>
                  <a:cubicBezTo>
                    <a:pt x="56409" y="65774"/>
                    <a:pt x="56285" y="65651"/>
                    <a:pt x="56193" y="65528"/>
                  </a:cubicBezTo>
                  <a:cubicBezTo>
                    <a:pt x="56039" y="65466"/>
                    <a:pt x="55916" y="65343"/>
                    <a:pt x="55792" y="65220"/>
                  </a:cubicBezTo>
                  <a:lnTo>
                    <a:pt x="55762" y="65158"/>
                  </a:lnTo>
                  <a:close/>
                  <a:moveTo>
                    <a:pt x="57826" y="65559"/>
                  </a:moveTo>
                  <a:lnTo>
                    <a:pt x="57918" y="65589"/>
                  </a:lnTo>
                  <a:cubicBezTo>
                    <a:pt x="58473" y="65959"/>
                    <a:pt x="58996" y="66329"/>
                    <a:pt x="59551" y="66729"/>
                  </a:cubicBezTo>
                  <a:cubicBezTo>
                    <a:pt x="59582" y="66760"/>
                    <a:pt x="59674" y="66791"/>
                    <a:pt x="59674" y="66883"/>
                  </a:cubicBezTo>
                  <a:lnTo>
                    <a:pt x="59643" y="66883"/>
                  </a:lnTo>
                  <a:cubicBezTo>
                    <a:pt x="59489" y="66883"/>
                    <a:pt x="59366" y="66791"/>
                    <a:pt x="59274" y="66698"/>
                  </a:cubicBezTo>
                  <a:cubicBezTo>
                    <a:pt x="58811" y="66390"/>
                    <a:pt x="58380" y="66051"/>
                    <a:pt x="57918" y="65743"/>
                  </a:cubicBezTo>
                  <a:cubicBezTo>
                    <a:pt x="57887" y="65713"/>
                    <a:pt x="57826" y="65651"/>
                    <a:pt x="57795" y="65620"/>
                  </a:cubicBezTo>
                  <a:lnTo>
                    <a:pt x="57764" y="65589"/>
                  </a:lnTo>
                  <a:lnTo>
                    <a:pt x="57826" y="65559"/>
                  </a:lnTo>
                  <a:close/>
                  <a:moveTo>
                    <a:pt x="59890" y="65651"/>
                  </a:moveTo>
                  <a:cubicBezTo>
                    <a:pt x="60567" y="66051"/>
                    <a:pt x="61214" y="66452"/>
                    <a:pt x="61861" y="66852"/>
                  </a:cubicBezTo>
                  <a:cubicBezTo>
                    <a:pt x="61831" y="66883"/>
                    <a:pt x="61800" y="66883"/>
                    <a:pt x="61769" y="66883"/>
                  </a:cubicBezTo>
                  <a:cubicBezTo>
                    <a:pt x="61707" y="66883"/>
                    <a:pt x="61646" y="66852"/>
                    <a:pt x="61615" y="66852"/>
                  </a:cubicBezTo>
                  <a:cubicBezTo>
                    <a:pt x="61060" y="66483"/>
                    <a:pt x="60475" y="66144"/>
                    <a:pt x="59921" y="65805"/>
                  </a:cubicBezTo>
                  <a:cubicBezTo>
                    <a:pt x="59890" y="65774"/>
                    <a:pt x="59828" y="65743"/>
                    <a:pt x="59890" y="65651"/>
                  </a:cubicBezTo>
                  <a:close/>
                  <a:moveTo>
                    <a:pt x="65343" y="66791"/>
                  </a:moveTo>
                  <a:cubicBezTo>
                    <a:pt x="65805" y="66791"/>
                    <a:pt x="66698" y="66883"/>
                    <a:pt x="66975" y="66945"/>
                  </a:cubicBezTo>
                  <a:cubicBezTo>
                    <a:pt x="66945" y="66976"/>
                    <a:pt x="66883" y="66976"/>
                    <a:pt x="66821" y="66976"/>
                  </a:cubicBezTo>
                  <a:cubicBezTo>
                    <a:pt x="66760" y="66976"/>
                    <a:pt x="66698" y="66945"/>
                    <a:pt x="66606" y="66945"/>
                  </a:cubicBezTo>
                  <a:cubicBezTo>
                    <a:pt x="66544" y="66945"/>
                    <a:pt x="66482" y="66883"/>
                    <a:pt x="66390" y="66883"/>
                  </a:cubicBezTo>
                  <a:cubicBezTo>
                    <a:pt x="66359" y="66883"/>
                    <a:pt x="66359" y="66914"/>
                    <a:pt x="66328" y="66914"/>
                  </a:cubicBezTo>
                  <a:cubicBezTo>
                    <a:pt x="66144" y="66914"/>
                    <a:pt x="65990" y="66883"/>
                    <a:pt x="65805" y="66852"/>
                  </a:cubicBezTo>
                  <a:cubicBezTo>
                    <a:pt x="65651" y="66822"/>
                    <a:pt x="65497" y="66791"/>
                    <a:pt x="65343" y="66791"/>
                  </a:cubicBezTo>
                  <a:close/>
                  <a:moveTo>
                    <a:pt x="81085" y="35737"/>
                  </a:moveTo>
                  <a:cubicBezTo>
                    <a:pt x="81085" y="35860"/>
                    <a:pt x="81085" y="35984"/>
                    <a:pt x="81085" y="36107"/>
                  </a:cubicBezTo>
                  <a:cubicBezTo>
                    <a:pt x="81085" y="36199"/>
                    <a:pt x="81054" y="36292"/>
                    <a:pt x="80993" y="36353"/>
                  </a:cubicBezTo>
                  <a:cubicBezTo>
                    <a:pt x="80746" y="36631"/>
                    <a:pt x="80500" y="36908"/>
                    <a:pt x="80253" y="37154"/>
                  </a:cubicBezTo>
                  <a:cubicBezTo>
                    <a:pt x="80161" y="37247"/>
                    <a:pt x="80068" y="37308"/>
                    <a:pt x="79945" y="37370"/>
                  </a:cubicBezTo>
                  <a:cubicBezTo>
                    <a:pt x="79421" y="37709"/>
                    <a:pt x="78867" y="38017"/>
                    <a:pt x="78312" y="38356"/>
                  </a:cubicBezTo>
                  <a:cubicBezTo>
                    <a:pt x="78220" y="38417"/>
                    <a:pt x="78127" y="38448"/>
                    <a:pt x="78066" y="38541"/>
                  </a:cubicBezTo>
                  <a:cubicBezTo>
                    <a:pt x="77943" y="38664"/>
                    <a:pt x="77758" y="38756"/>
                    <a:pt x="77758" y="38941"/>
                  </a:cubicBezTo>
                  <a:cubicBezTo>
                    <a:pt x="77727" y="39095"/>
                    <a:pt x="77912" y="39188"/>
                    <a:pt x="78004" y="39311"/>
                  </a:cubicBezTo>
                  <a:lnTo>
                    <a:pt x="78097" y="39372"/>
                  </a:lnTo>
                  <a:cubicBezTo>
                    <a:pt x="78713" y="39064"/>
                    <a:pt x="79267" y="38695"/>
                    <a:pt x="79883" y="38356"/>
                  </a:cubicBezTo>
                  <a:cubicBezTo>
                    <a:pt x="79945" y="38448"/>
                    <a:pt x="79976" y="38510"/>
                    <a:pt x="79976" y="38572"/>
                  </a:cubicBezTo>
                  <a:cubicBezTo>
                    <a:pt x="80068" y="38910"/>
                    <a:pt x="80130" y="39218"/>
                    <a:pt x="80222" y="39557"/>
                  </a:cubicBezTo>
                  <a:cubicBezTo>
                    <a:pt x="80284" y="39927"/>
                    <a:pt x="80376" y="40266"/>
                    <a:pt x="80654" y="40512"/>
                  </a:cubicBezTo>
                  <a:lnTo>
                    <a:pt x="80654" y="40636"/>
                  </a:lnTo>
                  <a:cubicBezTo>
                    <a:pt x="80561" y="40697"/>
                    <a:pt x="80500" y="40820"/>
                    <a:pt x="80376" y="40820"/>
                  </a:cubicBezTo>
                  <a:cubicBezTo>
                    <a:pt x="80284" y="40820"/>
                    <a:pt x="80222" y="40882"/>
                    <a:pt x="80161" y="40913"/>
                  </a:cubicBezTo>
                  <a:cubicBezTo>
                    <a:pt x="79514" y="41221"/>
                    <a:pt x="78867" y="41529"/>
                    <a:pt x="78220" y="41837"/>
                  </a:cubicBezTo>
                  <a:cubicBezTo>
                    <a:pt x="78097" y="41899"/>
                    <a:pt x="77973" y="41960"/>
                    <a:pt x="77912" y="42114"/>
                  </a:cubicBezTo>
                  <a:lnTo>
                    <a:pt x="77973" y="42114"/>
                  </a:lnTo>
                  <a:cubicBezTo>
                    <a:pt x="78035" y="42114"/>
                    <a:pt x="78097" y="42084"/>
                    <a:pt x="78189" y="42053"/>
                  </a:cubicBezTo>
                  <a:cubicBezTo>
                    <a:pt x="78744" y="41775"/>
                    <a:pt x="79298" y="41498"/>
                    <a:pt x="79853" y="41221"/>
                  </a:cubicBezTo>
                  <a:cubicBezTo>
                    <a:pt x="79945" y="41190"/>
                    <a:pt x="80038" y="41159"/>
                    <a:pt x="80099" y="41128"/>
                  </a:cubicBezTo>
                  <a:lnTo>
                    <a:pt x="80130" y="41159"/>
                  </a:lnTo>
                  <a:lnTo>
                    <a:pt x="80130" y="41221"/>
                  </a:lnTo>
                  <a:cubicBezTo>
                    <a:pt x="80068" y="41252"/>
                    <a:pt x="80007" y="41313"/>
                    <a:pt x="79945" y="41344"/>
                  </a:cubicBezTo>
                  <a:cubicBezTo>
                    <a:pt x="79360" y="41621"/>
                    <a:pt x="78744" y="41929"/>
                    <a:pt x="78127" y="42207"/>
                  </a:cubicBezTo>
                  <a:cubicBezTo>
                    <a:pt x="78097" y="42238"/>
                    <a:pt x="78035" y="42268"/>
                    <a:pt x="78004" y="42268"/>
                  </a:cubicBezTo>
                  <a:lnTo>
                    <a:pt x="77973" y="42268"/>
                  </a:lnTo>
                  <a:cubicBezTo>
                    <a:pt x="77912" y="42268"/>
                    <a:pt x="77881" y="42238"/>
                    <a:pt x="77912" y="42176"/>
                  </a:cubicBezTo>
                  <a:lnTo>
                    <a:pt x="77912" y="42114"/>
                  </a:lnTo>
                  <a:cubicBezTo>
                    <a:pt x="77789" y="42145"/>
                    <a:pt x="77727" y="42207"/>
                    <a:pt x="77665" y="42330"/>
                  </a:cubicBezTo>
                  <a:cubicBezTo>
                    <a:pt x="77758" y="42453"/>
                    <a:pt x="77850" y="42576"/>
                    <a:pt x="77943" y="42700"/>
                  </a:cubicBezTo>
                  <a:cubicBezTo>
                    <a:pt x="77973" y="42730"/>
                    <a:pt x="78004" y="42761"/>
                    <a:pt x="78066" y="42761"/>
                  </a:cubicBezTo>
                  <a:cubicBezTo>
                    <a:pt x="78066" y="42761"/>
                    <a:pt x="78097" y="42761"/>
                    <a:pt x="78127" y="42730"/>
                  </a:cubicBezTo>
                  <a:cubicBezTo>
                    <a:pt x="78312" y="42638"/>
                    <a:pt x="78528" y="42546"/>
                    <a:pt x="78713" y="42453"/>
                  </a:cubicBezTo>
                  <a:cubicBezTo>
                    <a:pt x="78959" y="42330"/>
                    <a:pt x="79206" y="42207"/>
                    <a:pt x="79483" y="42084"/>
                  </a:cubicBezTo>
                  <a:cubicBezTo>
                    <a:pt x="79545" y="42268"/>
                    <a:pt x="79606" y="42422"/>
                    <a:pt x="79668" y="42576"/>
                  </a:cubicBezTo>
                  <a:cubicBezTo>
                    <a:pt x="79791" y="42977"/>
                    <a:pt x="79945" y="43408"/>
                    <a:pt x="80068" y="43809"/>
                  </a:cubicBezTo>
                  <a:cubicBezTo>
                    <a:pt x="80130" y="43901"/>
                    <a:pt x="80161" y="44024"/>
                    <a:pt x="80284" y="44024"/>
                  </a:cubicBezTo>
                  <a:lnTo>
                    <a:pt x="80315" y="44024"/>
                  </a:lnTo>
                  <a:cubicBezTo>
                    <a:pt x="80315" y="44024"/>
                    <a:pt x="80315" y="43994"/>
                    <a:pt x="80284" y="43994"/>
                  </a:cubicBezTo>
                  <a:lnTo>
                    <a:pt x="80315" y="43994"/>
                  </a:lnTo>
                  <a:lnTo>
                    <a:pt x="80315" y="44055"/>
                  </a:lnTo>
                  <a:cubicBezTo>
                    <a:pt x="80346" y="44086"/>
                    <a:pt x="80346" y="44117"/>
                    <a:pt x="80315" y="44148"/>
                  </a:cubicBezTo>
                  <a:cubicBezTo>
                    <a:pt x="80222" y="44302"/>
                    <a:pt x="80068" y="44363"/>
                    <a:pt x="79914" y="44425"/>
                  </a:cubicBezTo>
                  <a:cubicBezTo>
                    <a:pt x="79267" y="44671"/>
                    <a:pt x="78620" y="44918"/>
                    <a:pt x="77973" y="45164"/>
                  </a:cubicBezTo>
                  <a:cubicBezTo>
                    <a:pt x="77881" y="45226"/>
                    <a:pt x="77758" y="45257"/>
                    <a:pt x="77665" y="45318"/>
                  </a:cubicBezTo>
                  <a:cubicBezTo>
                    <a:pt x="77296" y="45596"/>
                    <a:pt x="77296" y="45657"/>
                    <a:pt x="77573" y="46027"/>
                  </a:cubicBezTo>
                  <a:cubicBezTo>
                    <a:pt x="77604" y="46058"/>
                    <a:pt x="77635" y="46088"/>
                    <a:pt x="77696" y="46088"/>
                  </a:cubicBezTo>
                  <a:cubicBezTo>
                    <a:pt x="77727" y="46088"/>
                    <a:pt x="77758" y="46088"/>
                    <a:pt x="77758" y="46058"/>
                  </a:cubicBezTo>
                  <a:cubicBezTo>
                    <a:pt x="77973" y="45996"/>
                    <a:pt x="78189" y="45904"/>
                    <a:pt x="78405" y="45842"/>
                  </a:cubicBezTo>
                  <a:cubicBezTo>
                    <a:pt x="78497" y="45811"/>
                    <a:pt x="78590" y="45750"/>
                    <a:pt x="78682" y="45750"/>
                  </a:cubicBezTo>
                  <a:lnTo>
                    <a:pt x="78744" y="45750"/>
                  </a:lnTo>
                  <a:cubicBezTo>
                    <a:pt x="78805" y="46458"/>
                    <a:pt x="78867" y="47167"/>
                    <a:pt x="78744" y="47844"/>
                  </a:cubicBezTo>
                  <a:cubicBezTo>
                    <a:pt x="78713" y="47998"/>
                    <a:pt x="78651" y="48091"/>
                    <a:pt x="78497" y="48122"/>
                  </a:cubicBezTo>
                  <a:cubicBezTo>
                    <a:pt x="78127" y="48214"/>
                    <a:pt x="77727" y="48337"/>
                    <a:pt x="77357" y="48430"/>
                  </a:cubicBezTo>
                  <a:cubicBezTo>
                    <a:pt x="77234" y="48461"/>
                    <a:pt x="77142" y="48491"/>
                    <a:pt x="77049" y="48553"/>
                  </a:cubicBezTo>
                  <a:cubicBezTo>
                    <a:pt x="76649" y="48769"/>
                    <a:pt x="76680" y="48769"/>
                    <a:pt x="76864" y="49138"/>
                  </a:cubicBezTo>
                  <a:cubicBezTo>
                    <a:pt x="76926" y="49231"/>
                    <a:pt x="76957" y="49292"/>
                    <a:pt x="77049" y="49292"/>
                  </a:cubicBezTo>
                  <a:cubicBezTo>
                    <a:pt x="77080" y="49292"/>
                    <a:pt x="77111" y="49262"/>
                    <a:pt x="77142" y="49262"/>
                  </a:cubicBezTo>
                  <a:cubicBezTo>
                    <a:pt x="77265" y="49262"/>
                    <a:pt x="77357" y="49200"/>
                    <a:pt x="77450" y="49200"/>
                  </a:cubicBezTo>
                  <a:lnTo>
                    <a:pt x="77573" y="49200"/>
                  </a:lnTo>
                  <a:cubicBezTo>
                    <a:pt x="77604" y="49416"/>
                    <a:pt x="77635" y="49631"/>
                    <a:pt x="77665" y="49847"/>
                  </a:cubicBezTo>
                  <a:cubicBezTo>
                    <a:pt x="77696" y="49939"/>
                    <a:pt x="77696" y="50032"/>
                    <a:pt x="77665" y="50124"/>
                  </a:cubicBezTo>
                  <a:cubicBezTo>
                    <a:pt x="77604" y="50494"/>
                    <a:pt x="77511" y="50833"/>
                    <a:pt x="77419" y="51202"/>
                  </a:cubicBezTo>
                  <a:cubicBezTo>
                    <a:pt x="77419" y="51295"/>
                    <a:pt x="77357" y="51326"/>
                    <a:pt x="77265" y="51356"/>
                  </a:cubicBezTo>
                  <a:cubicBezTo>
                    <a:pt x="77111" y="51387"/>
                    <a:pt x="76957" y="51387"/>
                    <a:pt x="76834" y="51449"/>
                  </a:cubicBezTo>
                  <a:cubicBezTo>
                    <a:pt x="76587" y="51510"/>
                    <a:pt x="76310" y="51510"/>
                    <a:pt x="76094" y="51634"/>
                  </a:cubicBezTo>
                  <a:cubicBezTo>
                    <a:pt x="75755" y="51788"/>
                    <a:pt x="75786" y="51849"/>
                    <a:pt x="75909" y="52096"/>
                  </a:cubicBezTo>
                  <a:cubicBezTo>
                    <a:pt x="75971" y="52219"/>
                    <a:pt x="75971" y="52342"/>
                    <a:pt x="75909" y="52496"/>
                  </a:cubicBezTo>
                  <a:cubicBezTo>
                    <a:pt x="75694" y="53051"/>
                    <a:pt x="75509" y="53605"/>
                    <a:pt x="75293" y="54191"/>
                  </a:cubicBezTo>
                  <a:cubicBezTo>
                    <a:pt x="75262" y="54283"/>
                    <a:pt x="75201" y="54345"/>
                    <a:pt x="75108" y="54376"/>
                  </a:cubicBezTo>
                  <a:cubicBezTo>
                    <a:pt x="74954" y="54437"/>
                    <a:pt x="74800" y="54437"/>
                    <a:pt x="74677" y="54560"/>
                  </a:cubicBezTo>
                  <a:cubicBezTo>
                    <a:pt x="74646" y="54622"/>
                    <a:pt x="74615" y="54622"/>
                    <a:pt x="74554" y="54622"/>
                  </a:cubicBezTo>
                  <a:cubicBezTo>
                    <a:pt x="74523" y="54622"/>
                    <a:pt x="74492" y="54622"/>
                    <a:pt x="74461" y="54591"/>
                  </a:cubicBezTo>
                  <a:cubicBezTo>
                    <a:pt x="74400" y="54591"/>
                    <a:pt x="74338" y="54560"/>
                    <a:pt x="74307" y="54560"/>
                  </a:cubicBezTo>
                  <a:cubicBezTo>
                    <a:pt x="74246" y="54560"/>
                    <a:pt x="74215" y="54622"/>
                    <a:pt x="74153" y="54714"/>
                  </a:cubicBezTo>
                  <a:cubicBezTo>
                    <a:pt x="74123" y="54807"/>
                    <a:pt x="74092" y="54868"/>
                    <a:pt x="74061" y="54930"/>
                  </a:cubicBezTo>
                  <a:cubicBezTo>
                    <a:pt x="73907" y="55207"/>
                    <a:pt x="73814" y="55515"/>
                    <a:pt x="73630" y="55762"/>
                  </a:cubicBezTo>
                  <a:cubicBezTo>
                    <a:pt x="73414" y="56039"/>
                    <a:pt x="73075" y="56224"/>
                    <a:pt x="72798" y="56440"/>
                  </a:cubicBezTo>
                  <a:lnTo>
                    <a:pt x="72675" y="56532"/>
                  </a:lnTo>
                  <a:cubicBezTo>
                    <a:pt x="72644" y="56563"/>
                    <a:pt x="72613" y="56594"/>
                    <a:pt x="72551" y="56594"/>
                  </a:cubicBezTo>
                  <a:cubicBezTo>
                    <a:pt x="72521" y="56594"/>
                    <a:pt x="72490" y="56594"/>
                    <a:pt x="72459" y="56563"/>
                  </a:cubicBezTo>
                  <a:lnTo>
                    <a:pt x="72397" y="56563"/>
                  </a:lnTo>
                  <a:cubicBezTo>
                    <a:pt x="72367" y="56563"/>
                    <a:pt x="72336" y="56563"/>
                    <a:pt x="72305" y="56594"/>
                  </a:cubicBezTo>
                  <a:cubicBezTo>
                    <a:pt x="72213" y="56779"/>
                    <a:pt x="72058" y="56871"/>
                    <a:pt x="71904" y="56963"/>
                  </a:cubicBezTo>
                  <a:cubicBezTo>
                    <a:pt x="71750" y="57025"/>
                    <a:pt x="71627" y="57148"/>
                    <a:pt x="71504" y="57302"/>
                  </a:cubicBezTo>
                  <a:cubicBezTo>
                    <a:pt x="71288" y="57579"/>
                    <a:pt x="71042" y="57857"/>
                    <a:pt x="70826" y="58134"/>
                  </a:cubicBezTo>
                  <a:cubicBezTo>
                    <a:pt x="70641" y="58411"/>
                    <a:pt x="70426" y="58627"/>
                    <a:pt x="70210" y="58873"/>
                  </a:cubicBezTo>
                  <a:cubicBezTo>
                    <a:pt x="69779" y="59274"/>
                    <a:pt x="69317" y="59674"/>
                    <a:pt x="68916" y="60136"/>
                  </a:cubicBezTo>
                  <a:cubicBezTo>
                    <a:pt x="68855" y="60229"/>
                    <a:pt x="68762" y="60291"/>
                    <a:pt x="68701" y="60352"/>
                  </a:cubicBezTo>
                  <a:cubicBezTo>
                    <a:pt x="68146" y="60722"/>
                    <a:pt x="67591" y="61122"/>
                    <a:pt x="67099" y="61554"/>
                  </a:cubicBezTo>
                  <a:cubicBezTo>
                    <a:pt x="67037" y="61646"/>
                    <a:pt x="66945" y="61677"/>
                    <a:pt x="66852" y="61738"/>
                  </a:cubicBezTo>
                  <a:cubicBezTo>
                    <a:pt x="66298" y="61985"/>
                    <a:pt x="65743" y="62324"/>
                    <a:pt x="65219" y="62693"/>
                  </a:cubicBezTo>
                  <a:cubicBezTo>
                    <a:pt x="65127" y="62755"/>
                    <a:pt x="65034" y="62786"/>
                    <a:pt x="64911" y="62817"/>
                  </a:cubicBezTo>
                  <a:cubicBezTo>
                    <a:pt x="64418" y="62971"/>
                    <a:pt x="63956" y="63186"/>
                    <a:pt x="63463" y="63433"/>
                  </a:cubicBezTo>
                  <a:cubicBezTo>
                    <a:pt x="63248" y="63525"/>
                    <a:pt x="63032" y="63618"/>
                    <a:pt x="62816" y="63648"/>
                  </a:cubicBezTo>
                  <a:cubicBezTo>
                    <a:pt x="62508" y="63679"/>
                    <a:pt x="62200" y="63803"/>
                    <a:pt x="61892" y="63864"/>
                  </a:cubicBezTo>
                  <a:cubicBezTo>
                    <a:pt x="61615" y="63926"/>
                    <a:pt x="61368" y="64049"/>
                    <a:pt x="61060" y="64080"/>
                  </a:cubicBezTo>
                  <a:cubicBezTo>
                    <a:pt x="60475" y="64111"/>
                    <a:pt x="59859" y="64172"/>
                    <a:pt x="59274" y="64265"/>
                  </a:cubicBezTo>
                  <a:lnTo>
                    <a:pt x="58935" y="64265"/>
                  </a:lnTo>
                  <a:cubicBezTo>
                    <a:pt x="58688" y="64234"/>
                    <a:pt x="58411" y="64203"/>
                    <a:pt x="58165" y="64203"/>
                  </a:cubicBezTo>
                  <a:cubicBezTo>
                    <a:pt x="58034" y="64203"/>
                    <a:pt x="57905" y="64205"/>
                    <a:pt x="57777" y="64205"/>
                  </a:cubicBezTo>
                  <a:cubicBezTo>
                    <a:pt x="57392" y="64205"/>
                    <a:pt x="57017" y="64188"/>
                    <a:pt x="56624" y="64049"/>
                  </a:cubicBezTo>
                  <a:lnTo>
                    <a:pt x="56563" y="64049"/>
                  </a:lnTo>
                  <a:cubicBezTo>
                    <a:pt x="56193" y="63987"/>
                    <a:pt x="55823" y="63926"/>
                    <a:pt x="55484" y="63864"/>
                  </a:cubicBezTo>
                  <a:lnTo>
                    <a:pt x="55484" y="66082"/>
                  </a:lnTo>
                  <a:cubicBezTo>
                    <a:pt x="56162" y="66390"/>
                    <a:pt x="56871" y="66668"/>
                    <a:pt x="57579" y="66883"/>
                  </a:cubicBezTo>
                  <a:cubicBezTo>
                    <a:pt x="58165" y="67099"/>
                    <a:pt x="58781" y="67222"/>
                    <a:pt x="59397" y="67345"/>
                  </a:cubicBezTo>
                  <a:cubicBezTo>
                    <a:pt x="60413" y="67592"/>
                    <a:pt x="61461" y="67653"/>
                    <a:pt x="62508" y="67684"/>
                  </a:cubicBezTo>
                  <a:lnTo>
                    <a:pt x="62724" y="67684"/>
                  </a:lnTo>
                  <a:cubicBezTo>
                    <a:pt x="63063" y="67684"/>
                    <a:pt x="63371" y="67684"/>
                    <a:pt x="63679" y="67653"/>
                  </a:cubicBezTo>
                  <a:cubicBezTo>
                    <a:pt x="63956" y="67623"/>
                    <a:pt x="64234" y="67592"/>
                    <a:pt x="64511" y="67592"/>
                  </a:cubicBezTo>
                  <a:lnTo>
                    <a:pt x="64665" y="67592"/>
                  </a:lnTo>
                  <a:cubicBezTo>
                    <a:pt x="65373" y="67592"/>
                    <a:pt x="66113" y="67530"/>
                    <a:pt x="66852" y="67407"/>
                  </a:cubicBezTo>
                  <a:cubicBezTo>
                    <a:pt x="67006" y="67376"/>
                    <a:pt x="67160" y="67345"/>
                    <a:pt x="67314" y="67345"/>
                  </a:cubicBezTo>
                  <a:cubicBezTo>
                    <a:pt x="67684" y="67284"/>
                    <a:pt x="68054" y="67191"/>
                    <a:pt x="68423" y="67068"/>
                  </a:cubicBezTo>
                  <a:cubicBezTo>
                    <a:pt x="68793" y="66945"/>
                    <a:pt x="69193" y="66822"/>
                    <a:pt x="69594" y="66698"/>
                  </a:cubicBezTo>
                  <a:cubicBezTo>
                    <a:pt x="69779" y="66668"/>
                    <a:pt x="69933" y="66606"/>
                    <a:pt x="70087" y="66514"/>
                  </a:cubicBezTo>
                  <a:cubicBezTo>
                    <a:pt x="70241" y="66390"/>
                    <a:pt x="70457" y="66421"/>
                    <a:pt x="70611" y="66329"/>
                  </a:cubicBezTo>
                  <a:cubicBezTo>
                    <a:pt x="70919" y="66144"/>
                    <a:pt x="71227" y="66021"/>
                    <a:pt x="71535" y="65897"/>
                  </a:cubicBezTo>
                  <a:cubicBezTo>
                    <a:pt x="72151" y="65620"/>
                    <a:pt x="72705" y="65281"/>
                    <a:pt x="73260" y="64912"/>
                  </a:cubicBezTo>
                  <a:cubicBezTo>
                    <a:pt x="74369" y="64203"/>
                    <a:pt x="75386" y="63402"/>
                    <a:pt x="76433" y="62601"/>
                  </a:cubicBezTo>
                  <a:cubicBezTo>
                    <a:pt x="76649" y="62447"/>
                    <a:pt x="76834" y="62262"/>
                    <a:pt x="77018" y="62108"/>
                  </a:cubicBezTo>
                  <a:cubicBezTo>
                    <a:pt x="77604" y="61492"/>
                    <a:pt x="78220" y="60907"/>
                    <a:pt x="78774" y="60291"/>
                  </a:cubicBezTo>
                  <a:cubicBezTo>
                    <a:pt x="78959" y="60075"/>
                    <a:pt x="79144" y="59859"/>
                    <a:pt x="79329" y="59613"/>
                  </a:cubicBezTo>
                  <a:cubicBezTo>
                    <a:pt x="79637" y="59243"/>
                    <a:pt x="79914" y="58873"/>
                    <a:pt x="80222" y="58473"/>
                  </a:cubicBezTo>
                  <a:cubicBezTo>
                    <a:pt x="80438" y="58165"/>
                    <a:pt x="80654" y="57826"/>
                    <a:pt x="80869" y="57518"/>
                  </a:cubicBezTo>
                  <a:cubicBezTo>
                    <a:pt x="81177" y="57025"/>
                    <a:pt x="81455" y="56532"/>
                    <a:pt x="81732" y="56039"/>
                  </a:cubicBezTo>
                  <a:cubicBezTo>
                    <a:pt x="81978" y="55577"/>
                    <a:pt x="82256" y="55115"/>
                    <a:pt x="82471" y="54622"/>
                  </a:cubicBezTo>
                  <a:cubicBezTo>
                    <a:pt x="82779" y="53913"/>
                    <a:pt x="83118" y="53174"/>
                    <a:pt x="83395" y="52435"/>
                  </a:cubicBezTo>
                  <a:cubicBezTo>
                    <a:pt x="83734" y="51572"/>
                    <a:pt x="84012" y="50679"/>
                    <a:pt x="84258" y="49785"/>
                  </a:cubicBezTo>
                  <a:cubicBezTo>
                    <a:pt x="84443" y="49169"/>
                    <a:pt x="84628" y="48522"/>
                    <a:pt x="84720" y="47875"/>
                  </a:cubicBezTo>
                  <a:cubicBezTo>
                    <a:pt x="84843" y="47259"/>
                    <a:pt x="85028" y="46643"/>
                    <a:pt x="85121" y="45996"/>
                  </a:cubicBezTo>
                  <a:cubicBezTo>
                    <a:pt x="85213" y="45287"/>
                    <a:pt x="85306" y="44610"/>
                    <a:pt x="85398" y="43901"/>
                  </a:cubicBezTo>
                  <a:cubicBezTo>
                    <a:pt x="85490" y="42977"/>
                    <a:pt x="85521" y="42053"/>
                    <a:pt x="85583" y="41128"/>
                  </a:cubicBezTo>
                  <a:cubicBezTo>
                    <a:pt x="85644" y="40574"/>
                    <a:pt x="85583" y="40019"/>
                    <a:pt x="85583" y="39465"/>
                  </a:cubicBezTo>
                  <a:cubicBezTo>
                    <a:pt x="85552" y="39064"/>
                    <a:pt x="85552" y="38695"/>
                    <a:pt x="85521" y="38294"/>
                  </a:cubicBezTo>
                  <a:cubicBezTo>
                    <a:pt x="85521" y="37986"/>
                    <a:pt x="85521" y="37678"/>
                    <a:pt x="85460" y="37370"/>
                  </a:cubicBezTo>
                  <a:cubicBezTo>
                    <a:pt x="85429" y="37031"/>
                    <a:pt x="85429" y="36692"/>
                    <a:pt x="85367" y="36353"/>
                  </a:cubicBezTo>
                  <a:cubicBezTo>
                    <a:pt x="85336" y="36138"/>
                    <a:pt x="85336" y="35953"/>
                    <a:pt x="85306" y="35737"/>
                  </a:cubicBezTo>
                  <a:lnTo>
                    <a:pt x="82317" y="35737"/>
                  </a:lnTo>
                  <a:cubicBezTo>
                    <a:pt x="81948" y="36230"/>
                    <a:pt x="81485" y="36661"/>
                    <a:pt x="81054" y="37124"/>
                  </a:cubicBezTo>
                  <a:cubicBezTo>
                    <a:pt x="80993" y="37247"/>
                    <a:pt x="80900" y="37339"/>
                    <a:pt x="80777" y="37432"/>
                  </a:cubicBezTo>
                  <a:lnTo>
                    <a:pt x="80715" y="37462"/>
                  </a:lnTo>
                  <a:lnTo>
                    <a:pt x="80715" y="37462"/>
                  </a:lnTo>
                  <a:lnTo>
                    <a:pt x="80746" y="37401"/>
                  </a:lnTo>
                  <a:cubicBezTo>
                    <a:pt x="80777" y="37247"/>
                    <a:pt x="80869" y="37124"/>
                    <a:pt x="80993" y="37031"/>
                  </a:cubicBezTo>
                  <a:cubicBezTo>
                    <a:pt x="81147" y="36815"/>
                    <a:pt x="81301" y="36600"/>
                    <a:pt x="81424" y="36353"/>
                  </a:cubicBezTo>
                  <a:cubicBezTo>
                    <a:pt x="81578" y="36138"/>
                    <a:pt x="81732" y="35922"/>
                    <a:pt x="81886" y="35737"/>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25"/>
            <p:cNvSpPr/>
            <p:nvPr/>
          </p:nvSpPr>
          <p:spPr>
            <a:xfrm>
              <a:off x="5059600" y="1760750"/>
              <a:ext cx="1990925" cy="2357550"/>
            </a:xfrm>
            <a:custGeom>
              <a:rect b="b" l="l" r="r" t="t"/>
              <a:pathLst>
                <a:path extrusionOk="0" h="94302" w="79637">
                  <a:moveTo>
                    <a:pt x="2742" y="186"/>
                  </a:moveTo>
                  <a:cubicBezTo>
                    <a:pt x="3050" y="186"/>
                    <a:pt x="3328" y="216"/>
                    <a:pt x="3636" y="309"/>
                  </a:cubicBezTo>
                  <a:cubicBezTo>
                    <a:pt x="4159" y="432"/>
                    <a:pt x="4652" y="555"/>
                    <a:pt x="5084" y="894"/>
                  </a:cubicBezTo>
                  <a:cubicBezTo>
                    <a:pt x="5299" y="1017"/>
                    <a:pt x="5453" y="1202"/>
                    <a:pt x="5607" y="1387"/>
                  </a:cubicBezTo>
                  <a:cubicBezTo>
                    <a:pt x="5669" y="1510"/>
                    <a:pt x="5730" y="1664"/>
                    <a:pt x="5730" y="1818"/>
                  </a:cubicBezTo>
                  <a:cubicBezTo>
                    <a:pt x="5730" y="1972"/>
                    <a:pt x="5700" y="2065"/>
                    <a:pt x="5546" y="2065"/>
                  </a:cubicBezTo>
                  <a:cubicBezTo>
                    <a:pt x="5392" y="2065"/>
                    <a:pt x="5238" y="2065"/>
                    <a:pt x="5084" y="2003"/>
                  </a:cubicBezTo>
                  <a:cubicBezTo>
                    <a:pt x="4775" y="1911"/>
                    <a:pt x="4498" y="1849"/>
                    <a:pt x="4190" y="1787"/>
                  </a:cubicBezTo>
                  <a:cubicBezTo>
                    <a:pt x="4129" y="1757"/>
                    <a:pt x="4067" y="1757"/>
                    <a:pt x="3974" y="1757"/>
                  </a:cubicBezTo>
                  <a:lnTo>
                    <a:pt x="3820" y="1757"/>
                  </a:lnTo>
                  <a:cubicBezTo>
                    <a:pt x="3944" y="1818"/>
                    <a:pt x="4036" y="1849"/>
                    <a:pt x="4159" y="1880"/>
                  </a:cubicBezTo>
                  <a:cubicBezTo>
                    <a:pt x="4714" y="2034"/>
                    <a:pt x="5238" y="2280"/>
                    <a:pt x="5761" y="2496"/>
                  </a:cubicBezTo>
                  <a:cubicBezTo>
                    <a:pt x="5915" y="2558"/>
                    <a:pt x="5946" y="2650"/>
                    <a:pt x="5823" y="2773"/>
                  </a:cubicBezTo>
                  <a:cubicBezTo>
                    <a:pt x="5669" y="2927"/>
                    <a:pt x="5669" y="3112"/>
                    <a:pt x="5730" y="3297"/>
                  </a:cubicBezTo>
                  <a:lnTo>
                    <a:pt x="5761" y="3420"/>
                  </a:lnTo>
                  <a:cubicBezTo>
                    <a:pt x="5792" y="3482"/>
                    <a:pt x="5730" y="3574"/>
                    <a:pt x="5669" y="3574"/>
                  </a:cubicBezTo>
                  <a:lnTo>
                    <a:pt x="5638" y="3574"/>
                  </a:lnTo>
                  <a:cubicBezTo>
                    <a:pt x="5546" y="3543"/>
                    <a:pt x="5453" y="3543"/>
                    <a:pt x="5361" y="3513"/>
                  </a:cubicBezTo>
                  <a:cubicBezTo>
                    <a:pt x="4837" y="3328"/>
                    <a:pt x="4313" y="3297"/>
                    <a:pt x="3790" y="3297"/>
                  </a:cubicBezTo>
                  <a:lnTo>
                    <a:pt x="3697" y="3297"/>
                  </a:lnTo>
                  <a:lnTo>
                    <a:pt x="3605" y="3359"/>
                  </a:lnTo>
                  <a:lnTo>
                    <a:pt x="3666" y="3451"/>
                  </a:lnTo>
                  <a:cubicBezTo>
                    <a:pt x="3851" y="3543"/>
                    <a:pt x="4067" y="3636"/>
                    <a:pt x="4252" y="3698"/>
                  </a:cubicBezTo>
                  <a:cubicBezTo>
                    <a:pt x="4498" y="3790"/>
                    <a:pt x="4683" y="3944"/>
                    <a:pt x="4837" y="4129"/>
                  </a:cubicBezTo>
                  <a:cubicBezTo>
                    <a:pt x="5022" y="4283"/>
                    <a:pt x="5022" y="4560"/>
                    <a:pt x="4868" y="4745"/>
                  </a:cubicBezTo>
                  <a:cubicBezTo>
                    <a:pt x="4806" y="4868"/>
                    <a:pt x="4683" y="4961"/>
                    <a:pt x="4560" y="5022"/>
                  </a:cubicBezTo>
                  <a:cubicBezTo>
                    <a:pt x="4344" y="5115"/>
                    <a:pt x="4129" y="5176"/>
                    <a:pt x="3882" y="5176"/>
                  </a:cubicBezTo>
                  <a:lnTo>
                    <a:pt x="3728" y="5176"/>
                  </a:lnTo>
                  <a:cubicBezTo>
                    <a:pt x="3420" y="5145"/>
                    <a:pt x="3112" y="5084"/>
                    <a:pt x="2804" y="4930"/>
                  </a:cubicBezTo>
                  <a:cubicBezTo>
                    <a:pt x="2311" y="4714"/>
                    <a:pt x="1787" y="4437"/>
                    <a:pt x="1356" y="4067"/>
                  </a:cubicBezTo>
                  <a:cubicBezTo>
                    <a:pt x="955" y="3728"/>
                    <a:pt x="617" y="3328"/>
                    <a:pt x="432" y="2835"/>
                  </a:cubicBezTo>
                  <a:cubicBezTo>
                    <a:pt x="185" y="2188"/>
                    <a:pt x="216" y="1603"/>
                    <a:pt x="617" y="1048"/>
                  </a:cubicBezTo>
                  <a:cubicBezTo>
                    <a:pt x="894" y="678"/>
                    <a:pt x="1263" y="463"/>
                    <a:pt x="1664" y="340"/>
                  </a:cubicBezTo>
                  <a:cubicBezTo>
                    <a:pt x="2034" y="247"/>
                    <a:pt x="2373" y="186"/>
                    <a:pt x="2742" y="186"/>
                  </a:cubicBezTo>
                  <a:close/>
                  <a:moveTo>
                    <a:pt x="6347" y="2743"/>
                  </a:moveTo>
                  <a:cubicBezTo>
                    <a:pt x="6439" y="2743"/>
                    <a:pt x="6501" y="2804"/>
                    <a:pt x="6531" y="2897"/>
                  </a:cubicBezTo>
                  <a:cubicBezTo>
                    <a:pt x="6562" y="3051"/>
                    <a:pt x="6562" y="3174"/>
                    <a:pt x="6531" y="3328"/>
                  </a:cubicBezTo>
                  <a:cubicBezTo>
                    <a:pt x="6531" y="3667"/>
                    <a:pt x="6501" y="4036"/>
                    <a:pt x="6501" y="4375"/>
                  </a:cubicBezTo>
                  <a:cubicBezTo>
                    <a:pt x="6470" y="4899"/>
                    <a:pt x="6562" y="5392"/>
                    <a:pt x="6716" y="5854"/>
                  </a:cubicBezTo>
                  <a:cubicBezTo>
                    <a:pt x="6778" y="6008"/>
                    <a:pt x="6809" y="6162"/>
                    <a:pt x="6870" y="6347"/>
                  </a:cubicBezTo>
                  <a:cubicBezTo>
                    <a:pt x="6624" y="6316"/>
                    <a:pt x="6531" y="6162"/>
                    <a:pt x="6439" y="6008"/>
                  </a:cubicBezTo>
                  <a:cubicBezTo>
                    <a:pt x="6223" y="5638"/>
                    <a:pt x="6162" y="5238"/>
                    <a:pt x="6131" y="4807"/>
                  </a:cubicBezTo>
                  <a:cubicBezTo>
                    <a:pt x="6100" y="4406"/>
                    <a:pt x="6131" y="3975"/>
                    <a:pt x="6162" y="3543"/>
                  </a:cubicBezTo>
                  <a:cubicBezTo>
                    <a:pt x="6162" y="3359"/>
                    <a:pt x="6162" y="3143"/>
                    <a:pt x="6162" y="2927"/>
                  </a:cubicBezTo>
                  <a:cubicBezTo>
                    <a:pt x="6162" y="2804"/>
                    <a:pt x="6193" y="2773"/>
                    <a:pt x="6316" y="2743"/>
                  </a:cubicBezTo>
                  <a:close/>
                  <a:moveTo>
                    <a:pt x="14480" y="12909"/>
                  </a:moveTo>
                  <a:lnTo>
                    <a:pt x="14572" y="12940"/>
                  </a:lnTo>
                  <a:cubicBezTo>
                    <a:pt x="14757" y="13094"/>
                    <a:pt x="14819" y="13309"/>
                    <a:pt x="14880" y="13556"/>
                  </a:cubicBezTo>
                  <a:lnTo>
                    <a:pt x="14849" y="13617"/>
                  </a:lnTo>
                  <a:cubicBezTo>
                    <a:pt x="14819" y="13648"/>
                    <a:pt x="14757" y="13648"/>
                    <a:pt x="14726" y="13648"/>
                  </a:cubicBezTo>
                  <a:cubicBezTo>
                    <a:pt x="14665" y="13648"/>
                    <a:pt x="14572" y="13617"/>
                    <a:pt x="14541" y="13525"/>
                  </a:cubicBezTo>
                  <a:cubicBezTo>
                    <a:pt x="14510" y="13371"/>
                    <a:pt x="14480" y="13186"/>
                    <a:pt x="14418" y="13063"/>
                  </a:cubicBezTo>
                  <a:cubicBezTo>
                    <a:pt x="14418" y="13001"/>
                    <a:pt x="14418" y="13001"/>
                    <a:pt x="14418" y="12970"/>
                  </a:cubicBezTo>
                  <a:lnTo>
                    <a:pt x="14480" y="12909"/>
                  </a:lnTo>
                  <a:close/>
                  <a:moveTo>
                    <a:pt x="3820" y="13648"/>
                  </a:moveTo>
                  <a:lnTo>
                    <a:pt x="3820" y="13679"/>
                  </a:lnTo>
                  <a:cubicBezTo>
                    <a:pt x="3851" y="13710"/>
                    <a:pt x="3944" y="13679"/>
                    <a:pt x="3944" y="13741"/>
                  </a:cubicBezTo>
                  <a:cubicBezTo>
                    <a:pt x="3974" y="13864"/>
                    <a:pt x="3974" y="14018"/>
                    <a:pt x="3913" y="14141"/>
                  </a:cubicBezTo>
                  <a:lnTo>
                    <a:pt x="3851" y="14172"/>
                  </a:lnTo>
                  <a:lnTo>
                    <a:pt x="3820" y="14141"/>
                  </a:lnTo>
                  <a:cubicBezTo>
                    <a:pt x="3820" y="13987"/>
                    <a:pt x="3820" y="13833"/>
                    <a:pt x="3820" y="13679"/>
                  </a:cubicBezTo>
                  <a:lnTo>
                    <a:pt x="3790" y="13679"/>
                  </a:lnTo>
                  <a:lnTo>
                    <a:pt x="3790" y="13648"/>
                  </a:lnTo>
                  <a:close/>
                  <a:moveTo>
                    <a:pt x="14819" y="13833"/>
                  </a:moveTo>
                  <a:cubicBezTo>
                    <a:pt x="14973" y="13833"/>
                    <a:pt x="14973" y="13864"/>
                    <a:pt x="14973" y="14080"/>
                  </a:cubicBezTo>
                  <a:cubicBezTo>
                    <a:pt x="14973" y="14141"/>
                    <a:pt x="14973" y="14203"/>
                    <a:pt x="14911" y="14264"/>
                  </a:cubicBezTo>
                  <a:lnTo>
                    <a:pt x="14819" y="14264"/>
                  </a:lnTo>
                  <a:cubicBezTo>
                    <a:pt x="14757" y="14264"/>
                    <a:pt x="14665" y="14264"/>
                    <a:pt x="14603" y="14234"/>
                  </a:cubicBezTo>
                  <a:lnTo>
                    <a:pt x="14510" y="14172"/>
                  </a:lnTo>
                  <a:cubicBezTo>
                    <a:pt x="14418" y="13987"/>
                    <a:pt x="14510" y="13833"/>
                    <a:pt x="14726" y="13833"/>
                  </a:cubicBezTo>
                  <a:close/>
                  <a:moveTo>
                    <a:pt x="13648" y="14449"/>
                  </a:moveTo>
                  <a:cubicBezTo>
                    <a:pt x="13925" y="14511"/>
                    <a:pt x="14233" y="14511"/>
                    <a:pt x="14510" y="14511"/>
                  </a:cubicBezTo>
                  <a:cubicBezTo>
                    <a:pt x="14973" y="14542"/>
                    <a:pt x="15404" y="14572"/>
                    <a:pt x="15866" y="14603"/>
                  </a:cubicBezTo>
                  <a:cubicBezTo>
                    <a:pt x="15958" y="14603"/>
                    <a:pt x="16082" y="14634"/>
                    <a:pt x="16174" y="14757"/>
                  </a:cubicBezTo>
                  <a:cubicBezTo>
                    <a:pt x="15188" y="14696"/>
                    <a:pt x="14202" y="14634"/>
                    <a:pt x="13186" y="14572"/>
                  </a:cubicBezTo>
                  <a:cubicBezTo>
                    <a:pt x="13278" y="14480"/>
                    <a:pt x="13371" y="14449"/>
                    <a:pt x="13494" y="14449"/>
                  </a:cubicBezTo>
                  <a:close/>
                  <a:moveTo>
                    <a:pt x="5084" y="14172"/>
                  </a:moveTo>
                  <a:lnTo>
                    <a:pt x="5084" y="14172"/>
                  </a:lnTo>
                  <a:cubicBezTo>
                    <a:pt x="5176" y="14203"/>
                    <a:pt x="5268" y="14203"/>
                    <a:pt x="5361" y="14234"/>
                  </a:cubicBezTo>
                  <a:cubicBezTo>
                    <a:pt x="5915" y="14388"/>
                    <a:pt x="6470" y="14511"/>
                    <a:pt x="7055" y="14572"/>
                  </a:cubicBezTo>
                  <a:cubicBezTo>
                    <a:pt x="7856" y="14696"/>
                    <a:pt x="8688" y="14788"/>
                    <a:pt x="9489" y="14881"/>
                  </a:cubicBezTo>
                  <a:cubicBezTo>
                    <a:pt x="9735" y="14911"/>
                    <a:pt x="9982" y="14942"/>
                    <a:pt x="10228" y="14973"/>
                  </a:cubicBezTo>
                  <a:lnTo>
                    <a:pt x="10629" y="14973"/>
                  </a:lnTo>
                  <a:cubicBezTo>
                    <a:pt x="10844" y="14973"/>
                    <a:pt x="11029" y="14973"/>
                    <a:pt x="11245" y="14911"/>
                  </a:cubicBezTo>
                  <a:cubicBezTo>
                    <a:pt x="11491" y="14881"/>
                    <a:pt x="11769" y="14819"/>
                    <a:pt x="12015" y="14819"/>
                  </a:cubicBezTo>
                  <a:cubicBezTo>
                    <a:pt x="12108" y="14819"/>
                    <a:pt x="12200" y="14819"/>
                    <a:pt x="12262" y="14850"/>
                  </a:cubicBezTo>
                  <a:cubicBezTo>
                    <a:pt x="12662" y="14881"/>
                    <a:pt x="13032" y="14911"/>
                    <a:pt x="13432" y="14973"/>
                  </a:cubicBezTo>
                  <a:cubicBezTo>
                    <a:pt x="14202" y="15035"/>
                    <a:pt x="15003" y="15127"/>
                    <a:pt x="15774" y="15189"/>
                  </a:cubicBezTo>
                  <a:cubicBezTo>
                    <a:pt x="15989" y="15219"/>
                    <a:pt x="16020" y="15250"/>
                    <a:pt x="15989" y="15466"/>
                  </a:cubicBezTo>
                  <a:cubicBezTo>
                    <a:pt x="15989" y="15558"/>
                    <a:pt x="15928" y="15589"/>
                    <a:pt x="15866" y="15589"/>
                  </a:cubicBezTo>
                  <a:lnTo>
                    <a:pt x="15835" y="15589"/>
                  </a:lnTo>
                  <a:cubicBezTo>
                    <a:pt x="15250" y="15558"/>
                    <a:pt x="14695" y="15527"/>
                    <a:pt x="14110" y="15497"/>
                  </a:cubicBezTo>
                  <a:cubicBezTo>
                    <a:pt x="13463" y="15435"/>
                    <a:pt x="12785" y="15373"/>
                    <a:pt x="12138" y="15312"/>
                  </a:cubicBezTo>
                  <a:cubicBezTo>
                    <a:pt x="12077" y="15281"/>
                    <a:pt x="12015" y="15281"/>
                    <a:pt x="11984" y="15281"/>
                  </a:cubicBezTo>
                  <a:cubicBezTo>
                    <a:pt x="11830" y="15281"/>
                    <a:pt x="11707" y="15312"/>
                    <a:pt x="11584" y="15343"/>
                  </a:cubicBezTo>
                  <a:cubicBezTo>
                    <a:pt x="11276" y="15404"/>
                    <a:pt x="10937" y="15466"/>
                    <a:pt x="10598" y="15466"/>
                  </a:cubicBezTo>
                  <a:cubicBezTo>
                    <a:pt x="10444" y="15466"/>
                    <a:pt x="10290" y="15435"/>
                    <a:pt x="10136" y="15435"/>
                  </a:cubicBezTo>
                  <a:cubicBezTo>
                    <a:pt x="9797" y="15373"/>
                    <a:pt x="9427" y="15343"/>
                    <a:pt x="9088" y="15312"/>
                  </a:cubicBezTo>
                  <a:cubicBezTo>
                    <a:pt x="8257" y="15219"/>
                    <a:pt x="7456" y="15127"/>
                    <a:pt x="6655" y="14973"/>
                  </a:cubicBezTo>
                  <a:cubicBezTo>
                    <a:pt x="6223" y="14911"/>
                    <a:pt x="5792" y="14819"/>
                    <a:pt x="5392" y="14665"/>
                  </a:cubicBezTo>
                  <a:cubicBezTo>
                    <a:pt x="5084" y="14572"/>
                    <a:pt x="5084" y="14572"/>
                    <a:pt x="5084" y="14172"/>
                  </a:cubicBezTo>
                  <a:close/>
                  <a:moveTo>
                    <a:pt x="16544" y="15373"/>
                  </a:moveTo>
                  <a:lnTo>
                    <a:pt x="16575" y="15435"/>
                  </a:lnTo>
                  <a:cubicBezTo>
                    <a:pt x="16544" y="15620"/>
                    <a:pt x="16451" y="15712"/>
                    <a:pt x="16266" y="15712"/>
                  </a:cubicBezTo>
                  <a:cubicBezTo>
                    <a:pt x="16266" y="15466"/>
                    <a:pt x="16266" y="15466"/>
                    <a:pt x="16482" y="15373"/>
                  </a:cubicBezTo>
                  <a:close/>
                  <a:moveTo>
                    <a:pt x="17037" y="15435"/>
                  </a:moveTo>
                  <a:cubicBezTo>
                    <a:pt x="17314" y="15527"/>
                    <a:pt x="17591" y="15589"/>
                    <a:pt x="17868" y="15681"/>
                  </a:cubicBezTo>
                  <a:lnTo>
                    <a:pt x="17930" y="15712"/>
                  </a:lnTo>
                  <a:lnTo>
                    <a:pt x="17930" y="15743"/>
                  </a:lnTo>
                  <a:lnTo>
                    <a:pt x="17899" y="15805"/>
                  </a:lnTo>
                  <a:lnTo>
                    <a:pt x="17807" y="15836"/>
                  </a:lnTo>
                  <a:cubicBezTo>
                    <a:pt x="17530" y="15805"/>
                    <a:pt x="17252" y="15774"/>
                    <a:pt x="17006" y="15743"/>
                  </a:cubicBezTo>
                  <a:lnTo>
                    <a:pt x="16975" y="15712"/>
                  </a:lnTo>
                  <a:cubicBezTo>
                    <a:pt x="16913" y="15712"/>
                    <a:pt x="16883" y="15620"/>
                    <a:pt x="16913" y="15527"/>
                  </a:cubicBezTo>
                  <a:cubicBezTo>
                    <a:pt x="16913" y="15466"/>
                    <a:pt x="16944" y="15435"/>
                    <a:pt x="17006" y="15435"/>
                  </a:cubicBezTo>
                  <a:close/>
                  <a:moveTo>
                    <a:pt x="13709" y="15805"/>
                  </a:moveTo>
                  <a:cubicBezTo>
                    <a:pt x="14510" y="15836"/>
                    <a:pt x="15281" y="15897"/>
                    <a:pt x="16082" y="15928"/>
                  </a:cubicBezTo>
                  <a:cubicBezTo>
                    <a:pt x="16082" y="15990"/>
                    <a:pt x="16051" y="16020"/>
                    <a:pt x="15989" y="16051"/>
                  </a:cubicBezTo>
                  <a:cubicBezTo>
                    <a:pt x="15835" y="16082"/>
                    <a:pt x="15681" y="16113"/>
                    <a:pt x="15496" y="16113"/>
                  </a:cubicBezTo>
                  <a:lnTo>
                    <a:pt x="15404" y="16113"/>
                  </a:lnTo>
                  <a:cubicBezTo>
                    <a:pt x="14942" y="16082"/>
                    <a:pt x="14510" y="16082"/>
                    <a:pt x="14048" y="16051"/>
                  </a:cubicBezTo>
                  <a:lnTo>
                    <a:pt x="13987" y="16051"/>
                  </a:lnTo>
                  <a:cubicBezTo>
                    <a:pt x="13833" y="16051"/>
                    <a:pt x="13679" y="16082"/>
                    <a:pt x="13555" y="16205"/>
                  </a:cubicBezTo>
                  <a:cubicBezTo>
                    <a:pt x="13463" y="16328"/>
                    <a:pt x="13401" y="16359"/>
                    <a:pt x="13340" y="16359"/>
                  </a:cubicBezTo>
                  <a:cubicBezTo>
                    <a:pt x="13278" y="16359"/>
                    <a:pt x="13247" y="16236"/>
                    <a:pt x="13217" y="16113"/>
                  </a:cubicBezTo>
                  <a:cubicBezTo>
                    <a:pt x="13155" y="15866"/>
                    <a:pt x="13186" y="15805"/>
                    <a:pt x="13432" y="15805"/>
                  </a:cubicBezTo>
                  <a:close/>
                  <a:moveTo>
                    <a:pt x="4221" y="15497"/>
                  </a:moveTo>
                  <a:cubicBezTo>
                    <a:pt x="4252" y="15681"/>
                    <a:pt x="4190" y="16760"/>
                    <a:pt x="4159" y="16975"/>
                  </a:cubicBezTo>
                  <a:cubicBezTo>
                    <a:pt x="4036" y="16482"/>
                    <a:pt x="4067" y="15897"/>
                    <a:pt x="4221" y="15497"/>
                  </a:cubicBezTo>
                  <a:close/>
                  <a:moveTo>
                    <a:pt x="10844" y="15959"/>
                  </a:moveTo>
                  <a:lnTo>
                    <a:pt x="10875" y="16051"/>
                  </a:lnTo>
                  <a:cubicBezTo>
                    <a:pt x="10875" y="16236"/>
                    <a:pt x="10875" y="16452"/>
                    <a:pt x="10875" y="16637"/>
                  </a:cubicBezTo>
                  <a:cubicBezTo>
                    <a:pt x="10844" y="16821"/>
                    <a:pt x="10937" y="17037"/>
                    <a:pt x="10783" y="17191"/>
                  </a:cubicBezTo>
                  <a:cubicBezTo>
                    <a:pt x="10721" y="17191"/>
                    <a:pt x="10721" y="17068"/>
                    <a:pt x="10721" y="16637"/>
                  </a:cubicBezTo>
                  <a:cubicBezTo>
                    <a:pt x="10721" y="16482"/>
                    <a:pt x="10721" y="16328"/>
                    <a:pt x="10721" y="16174"/>
                  </a:cubicBezTo>
                  <a:cubicBezTo>
                    <a:pt x="10721" y="16113"/>
                    <a:pt x="10721" y="16082"/>
                    <a:pt x="10752" y="16020"/>
                  </a:cubicBezTo>
                  <a:lnTo>
                    <a:pt x="10844" y="15959"/>
                  </a:lnTo>
                  <a:close/>
                  <a:moveTo>
                    <a:pt x="4806" y="15558"/>
                  </a:moveTo>
                  <a:cubicBezTo>
                    <a:pt x="5268" y="15558"/>
                    <a:pt x="5730" y="15589"/>
                    <a:pt x="6193" y="15589"/>
                  </a:cubicBezTo>
                  <a:lnTo>
                    <a:pt x="6285" y="15589"/>
                  </a:lnTo>
                  <a:cubicBezTo>
                    <a:pt x="6870" y="15589"/>
                    <a:pt x="7425" y="15651"/>
                    <a:pt x="7979" y="15681"/>
                  </a:cubicBezTo>
                  <a:cubicBezTo>
                    <a:pt x="8349" y="15712"/>
                    <a:pt x="8688" y="15774"/>
                    <a:pt x="9058" y="15805"/>
                  </a:cubicBezTo>
                  <a:cubicBezTo>
                    <a:pt x="9366" y="15836"/>
                    <a:pt x="9705" y="15866"/>
                    <a:pt x="10013" y="15897"/>
                  </a:cubicBezTo>
                  <a:lnTo>
                    <a:pt x="10475" y="15897"/>
                  </a:lnTo>
                  <a:cubicBezTo>
                    <a:pt x="10567" y="15897"/>
                    <a:pt x="10598" y="15928"/>
                    <a:pt x="10598" y="16020"/>
                  </a:cubicBezTo>
                  <a:cubicBezTo>
                    <a:pt x="10598" y="16205"/>
                    <a:pt x="10598" y="16390"/>
                    <a:pt x="10598" y="16575"/>
                  </a:cubicBezTo>
                  <a:cubicBezTo>
                    <a:pt x="10598" y="16760"/>
                    <a:pt x="10598" y="16945"/>
                    <a:pt x="10598" y="17129"/>
                  </a:cubicBezTo>
                  <a:cubicBezTo>
                    <a:pt x="10598" y="17191"/>
                    <a:pt x="10567" y="17253"/>
                    <a:pt x="10536" y="17253"/>
                  </a:cubicBezTo>
                  <a:cubicBezTo>
                    <a:pt x="10413" y="17283"/>
                    <a:pt x="10321" y="17376"/>
                    <a:pt x="10198" y="17376"/>
                  </a:cubicBezTo>
                  <a:cubicBezTo>
                    <a:pt x="10136" y="17376"/>
                    <a:pt x="10074" y="17345"/>
                    <a:pt x="10013" y="17314"/>
                  </a:cubicBezTo>
                  <a:cubicBezTo>
                    <a:pt x="9766" y="17160"/>
                    <a:pt x="9458" y="17160"/>
                    <a:pt x="9119" y="17129"/>
                  </a:cubicBezTo>
                  <a:cubicBezTo>
                    <a:pt x="8103" y="17129"/>
                    <a:pt x="7086" y="17099"/>
                    <a:pt x="6069" y="17037"/>
                  </a:cubicBezTo>
                  <a:cubicBezTo>
                    <a:pt x="5730" y="17037"/>
                    <a:pt x="5392" y="17006"/>
                    <a:pt x="5053" y="16975"/>
                  </a:cubicBezTo>
                  <a:cubicBezTo>
                    <a:pt x="4960" y="16945"/>
                    <a:pt x="4868" y="16914"/>
                    <a:pt x="4745" y="16914"/>
                  </a:cubicBezTo>
                  <a:cubicBezTo>
                    <a:pt x="4683" y="16914"/>
                    <a:pt x="4621" y="16852"/>
                    <a:pt x="4591" y="16791"/>
                  </a:cubicBezTo>
                  <a:cubicBezTo>
                    <a:pt x="4437" y="16513"/>
                    <a:pt x="4375" y="16205"/>
                    <a:pt x="4406" y="15897"/>
                  </a:cubicBezTo>
                  <a:cubicBezTo>
                    <a:pt x="4437" y="15651"/>
                    <a:pt x="4529" y="15558"/>
                    <a:pt x="4775" y="15558"/>
                  </a:cubicBezTo>
                  <a:close/>
                  <a:moveTo>
                    <a:pt x="12015" y="15805"/>
                  </a:moveTo>
                  <a:cubicBezTo>
                    <a:pt x="12292" y="15805"/>
                    <a:pt x="12539" y="15866"/>
                    <a:pt x="12816" y="15959"/>
                  </a:cubicBezTo>
                  <a:cubicBezTo>
                    <a:pt x="12909" y="15990"/>
                    <a:pt x="12970" y="16051"/>
                    <a:pt x="12970" y="16174"/>
                  </a:cubicBezTo>
                  <a:cubicBezTo>
                    <a:pt x="12939" y="16390"/>
                    <a:pt x="12970" y="16575"/>
                    <a:pt x="12970" y="16760"/>
                  </a:cubicBezTo>
                  <a:lnTo>
                    <a:pt x="12939" y="16760"/>
                  </a:lnTo>
                  <a:cubicBezTo>
                    <a:pt x="12939" y="16883"/>
                    <a:pt x="12939" y="17006"/>
                    <a:pt x="12939" y="17099"/>
                  </a:cubicBezTo>
                  <a:cubicBezTo>
                    <a:pt x="12939" y="17407"/>
                    <a:pt x="12939" y="17468"/>
                    <a:pt x="12816" y="17468"/>
                  </a:cubicBezTo>
                  <a:cubicBezTo>
                    <a:pt x="12754" y="17468"/>
                    <a:pt x="12693" y="17468"/>
                    <a:pt x="12570" y="17437"/>
                  </a:cubicBezTo>
                  <a:cubicBezTo>
                    <a:pt x="12446" y="17437"/>
                    <a:pt x="12323" y="17437"/>
                    <a:pt x="12200" y="17407"/>
                  </a:cubicBezTo>
                  <a:cubicBezTo>
                    <a:pt x="12108" y="17376"/>
                    <a:pt x="12015" y="17376"/>
                    <a:pt x="11923" y="17376"/>
                  </a:cubicBezTo>
                  <a:cubicBezTo>
                    <a:pt x="11830" y="17376"/>
                    <a:pt x="11738" y="17376"/>
                    <a:pt x="11676" y="17407"/>
                  </a:cubicBezTo>
                  <a:cubicBezTo>
                    <a:pt x="11553" y="17407"/>
                    <a:pt x="11461" y="17437"/>
                    <a:pt x="11337" y="17437"/>
                  </a:cubicBezTo>
                  <a:lnTo>
                    <a:pt x="11214" y="17437"/>
                  </a:lnTo>
                  <a:cubicBezTo>
                    <a:pt x="11122" y="17407"/>
                    <a:pt x="11091" y="17376"/>
                    <a:pt x="11091" y="17314"/>
                  </a:cubicBezTo>
                  <a:cubicBezTo>
                    <a:pt x="11091" y="17068"/>
                    <a:pt x="11060" y="16821"/>
                    <a:pt x="11060" y="16575"/>
                  </a:cubicBezTo>
                  <a:cubicBezTo>
                    <a:pt x="11153" y="15712"/>
                    <a:pt x="10937" y="15897"/>
                    <a:pt x="11861" y="15805"/>
                  </a:cubicBezTo>
                  <a:close/>
                  <a:moveTo>
                    <a:pt x="14695" y="17037"/>
                  </a:moveTo>
                  <a:cubicBezTo>
                    <a:pt x="14695" y="17037"/>
                    <a:pt x="14726" y="17037"/>
                    <a:pt x="14757" y="17068"/>
                  </a:cubicBezTo>
                  <a:cubicBezTo>
                    <a:pt x="14819" y="17068"/>
                    <a:pt x="14849" y="17099"/>
                    <a:pt x="14849" y="17191"/>
                  </a:cubicBezTo>
                  <a:cubicBezTo>
                    <a:pt x="14849" y="17561"/>
                    <a:pt x="14819" y="17930"/>
                    <a:pt x="14819" y="18300"/>
                  </a:cubicBezTo>
                  <a:cubicBezTo>
                    <a:pt x="14819" y="18362"/>
                    <a:pt x="14849" y="18454"/>
                    <a:pt x="14788" y="18516"/>
                  </a:cubicBezTo>
                  <a:cubicBezTo>
                    <a:pt x="14665" y="18516"/>
                    <a:pt x="14572" y="18516"/>
                    <a:pt x="14387" y="18547"/>
                  </a:cubicBezTo>
                  <a:cubicBezTo>
                    <a:pt x="14510" y="18146"/>
                    <a:pt x="14510" y="17776"/>
                    <a:pt x="14510" y="17437"/>
                  </a:cubicBezTo>
                  <a:cubicBezTo>
                    <a:pt x="14510" y="17345"/>
                    <a:pt x="14541" y="17253"/>
                    <a:pt x="14541" y="17160"/>
                  </a:cubicBezTo>
                  <a:cubicBezTo>
                    <a:pt x="14541" y="17099"/>
                    <a:pt x="14603" y="17037"/>
                    <a:pt x="14695" y="17037"/>
                  </a:cubicBezTo>
                  <a:close/>
                  <a:moveTo>
                    <a:pt x="12485" y="19432"/>
                  </a:moveTo>
                  <a:lnTo>
                    <a:pt x="12477" y="19440"/>
                  </a:lnTo>
                  <a:lnTo>
                    <a:pt x="12508" y="19440"/>
                  </a:lnTo>
                  <a:cubicBezTo>
                    <a:pt x="12500" y="19437"/>
                    <a:pt x="12493" y="19435"/>
                    <a:pt x="12485" y="19432"/>
                  </a:cubicBezTo>
                  <a:close/>
                  <a:moveTo>
                    <a:pt x="12200" y="18639"/>
                  </a:moveTo>
                  <a:lnTo>
                    <a:pt x="12292" y="18701"/>
                  </a:lnTo>
                  <a:cubicBezTo>
                    <a:pt x="12292" y="18824"/>
                    <a:pt x="12292" y="18978"/>
                    <a:pt x="12292" y="19101"/>
                  </a:cubicBezTo>
                  <a:cubicBezTo>
                    <a:pt x="12292" y="19249"/>
                    <a:pt x="12321" y="19368"/>
                    <a:pt x="12485" y="19432"/>
                  </a:cubicBezTo>
                  <a:lnTo>
                    <a:pt x="12485" y="19432"/>
                  </a:lnTo>
                  <a:lnTo>
                    <a:pt x="12539" y="19378"/>
                  </a:lnTo>
                  <a:cubicBezTo>
                    <a:pt x="12477" y="19255"/>
                    <a:pt x="12508" y="19132"/>
                    <a:pt x="12508" y="18978"/>
                  </a:cubicBezTo>
                  <a:cubicBezTo>
                    <a:pt x="12508" y="18885"/>
                    <a:pt x="12539" y="18855"/>
                    <a:pt x="12631" y="18855"/>
                  </a:cubicBezTo>
                  <a:lnTo>
                    <a:pt x="12662" y="18855"/>
                  </a:lnTo>
                  <a:cubicBezTo>
                    <a:pt x="12785" y="18855"/>
                    <a:pt x="12909" y="18885"/>
                    <a:pt x="13032" y="18885"/>
                  </a:cubicBezTo>
                  <a:lnTo>
                    <a:pt x="13155" y="18885"/>
                  </a:lnTo>
                  <a:cubicBezTo>
                    <a:pt x="13278" y="18885"/>
                    <a:pt x="13309" y="18855"/>
                    <a:pt x="13463" y="18731"/>
                  </a:cubicBezTo>
                  <a:cubicBezTo>
                    <a:pt x="13586" y="18793"/>
                    <a:pt x="13617" y="18916"/>
                    <a:pt x="13679" y="19009"/>
                  </a:cubicBezTo>
                  <a:cubicBezTo>
                    <a:pt x="13401" y="19348"/>
                    <a:pt x="13278" y="19471"/>
                    <a:pt x="13063" y="19471"/>
                  </a:cubicBezTo>
                  <a:cubicBezTo>
                    <a:pt x="12970" y="19471"/>
                    <a:pt x="12816" y="19440"/>
                    <a:pt x="12600" y="19409"/>
                  </a:cubicBezTo>
                  <a:lnTo>
                    <a:pt x="12539" y="19378"/>
                  </a:lnTo>
                  <a:cubicBezTo>
                    <a:pt x="12539" y="19378"/>
                    <a:pt x="12539" y="19378"/>
                    <a:pt x="12539" y="19409"/>
                  </a:cubicBezTo>
                  <a:lnTo>
                    <a:pt x="12508" y="19440"/>
                  </a:lnTo>
                  <a:cubicBezTo>
                    <a:pt x="12539" y="19563"/>
                    <a:pt x="12631" y="19563"/>
                    <a:pt x="12724" y="19594"/>
                  </a:cubicBezTo>
                  <a:lnTo>
                    <a:pt x="13032" y="19594"/>
                  </a:lnTo>
                  <a:cubicBezTo>
                    <a:pt x="13093" y="19594"/>
                    <a:pt x="13155" y="19625"/>
                    <a:pt x="13124" y="19686"/>
                  </a:cubicBezTo>
                  <a:lnTo>
                    <a:pt x="13032" y="19748"/>
                  </a:lnTo>
                  <a:lnTo>
                    <a:pt x="12477" y="19748"/>
                  </a:lnTo>
                  <a:cubicBezTo>
                    <a:pt x="12262" y="19686"/>
                    <a:pt x="12108" y="19563"/>
                    <a:pt x="12077" y="19317"/>
                  </a:cubicBezTo>
                  <a:cubicBezTo>
                    <a:pt x="12046" y="19101"/>
                    <a:pt x="12077" y="18916"/>
                    <a:pt x="12108" y="18701"/>
                  </a:cubicBezTo>
                  <a:cubicBezTo>
                    <a:pt x="12108" y="18670"/>
                    <a:pt x="12138" y="18639"/>
                    <a:pt x="12169" y="18639"/>
                  </a:cubicBezTo>
                  <a:close/>
                  <a:moveTo>
                    <a:pt x="14819" y="18762"/>
                  </a:moveTo>
                  <a:cubicBezTo>
                    <a:pt x="15157" y="18793"/>
                    <a:pt x="15373" y="19132"/>
                    <a:pt x="15342" y="19471"/>
                  </a:cubicBezTo>
                  <a:lnTo>
                    <a:pt x="15311" y="19594"/>
                  </a:lnTo>
                  <a:cubicBezTo>
                    <a:pt x="15096" y="19779"/>
                    <a:pt x="15127" y="19994"/>
                    <a:pt x="15127" y="20272"/>
                  </a:cubicBezTo>
                  <a:cubicBezTo>
                    <a:pt x="15127" y="20734"/>
                    <a:pt x="14819" y="21165"/>
                    <a:pt x="14295" y="21165"/>
                  </a:cubicBezTo>
                  <a:cubicBezTo>
                    <a:pt x="14264" y="21165"/>
                    <a:pt x="14202" y="21165"/>
                    <a:pt x="14172" y="21134"/>
                  </a:cubicBezTo>
                  <a:cubicBezTo>
                    <a:pt x="13987" y="21134"/>
                    <a:pt x="13864" y="21042"/>
                    <a:pt x="13802" y="20888"/>
                  </a:cubicBezTo>
                  <a:cubicBezTo>
                    <a:pt x="13648" y="20611"/>
                    <a:pt x="13555" y="20303"/>
                    <a:pt x="13586" y="19964"/>
                  </a:cubicBezTo>
                  <a:cubicBezTo>
                    <a:pt x="13555" y="19779"/>
                    <a:pt x="13617" y="19563"/>
                    <a:pt x="13679" y="19378"/>
                  </a:cubicBezTo>
                  <a:cubicBezTo>
                    <a:pt x="13864" y="18916"/>
                    <a:pt x="14233" y="18762"/>
                    <a:pt x="14634" y="18762"/>
                  </a:cubicBezTo>
                  <a:close/>
                  <a:moveTo>
                    <a:pt x="2865" y="1"/>
                  </a:moveTo>
                  <a:cubicBezTo>
                    <a:pt x="2465" y="1"/>
                    <a:pt x="2034" y="62"/>
                    <a:pt x="1633" y="216"/>
                  </a:cubicBezTo>
                  <a:cubicBezTo>
                    <a:pt x="1233" y="340"/>
                    <a:pt x="863" y="555"/>
                    <a:pt x="586" y="894"/>
                  </a:cubicBezTo>
                  <a:cubicBezTo>
                    <a:pt x="62" y="1479"/>
                    <a:pt x="0" y="2157"/>
                    <a:pt x="247" y="2897"/>
                  </a:cubicBezTo>
                  <a:cubicBezTo>
                    <a:pt x="432" y="3420"/>
                    <a:pt x="709" y="3882"/>
                    <a:pt x="1048" y="4283"/>
                  </a:cubicBezTo>
                  <a:cubicBezTo>
                    <a:pt x="1787" y="5115"/>
                    <a:pt x="2650" y="5762"/>
                    <a:pt x="3636" y="6255"/>
                  </a:cubicBezTo>
                  <a:cubicBezTo>
                    <a:pt x="4344" y="6624"/>
                    <a:pt x="5114" y="6871"/>
                    <a:pt x="5915" y="7025"/>
                  </a:cubicBezTo>
                  <a:cubicBezTo>
                    <a:pt x="6193" y="7056"/>
                    <a:pt x="6470" y="7086"/>
                    <a:pt x="6747" y="7086"/>
                  </a:cubicBezTo>
                  <a:cubicBezTo>
                    <a:pt x="6963" y="7086"/>
                    <a:pt x="7117" y="7179"/>
                    <a:pt x="7271" y="7302"/>
                  </a:cubicBezTo>
                  <a:cubicBezTo>
                    <a:pt x="8472" y="8257"/>
                    <a:pt x="9674" y="9181"/>
                    <a:pt x="10844" y="10136"/>
                  </a:cubicBezTo>
                  <a:cubicBezTo>
                    <a:pt x="11799" y="10906"/>
                    <a:pt x="12754" y="11677"/>
                    <a:pt x="13709" y="12416"/>
                  </a:cubicBezTo>
                  <a:cubicBezTo>
                    <a:pt x="14110" y="12724"/>
                    <a:pt x="14295" y="13155"/>
                    <a:pt x="14418" y="13617"/>
                  </a:cubicBezTo>
                  <a:cubicBezTo>
                    <a:pt x="14418" y="13679"/>
                    <a:pt x="14449" y="13741"/>
                    <a:pt x="14418" y="13771"/>
                  </a:cubicBezTo>
                  <a:cubicBezTo>
                    <a:pt x="14326" y="13864"/>
                    <a:pt x="14356" y="13987"/>
                    <a:pt x="14326" y="14110"/>
                  </a:cubicBezTo>
                  <a:cubicBezTo>
                    <a:pt x="14326" y="14172"/>
                    <a:pt x="14295" y="14203"/>
                    <a:pt x="14202" y="14203"/>
                  </a:cubicBezTo>
                  <a:lnTo>
                    <a:pt x="13494" y="14203"/>
                  </a:lnTo>
                  <a:cubicBezTo>
                    <a:pt x="13217" y="14203"/>
                    <a:pt x="13032" y="14326"/>
                    <a:pt x="12939" y="14603"/>
                  </a:cubicBezTo>
                  <a:lnTo>
                    <a:pt x="12878" y="14726"/>
                  </a:lnTo>
                  <a:cubicBezTo>
                    <a:pt x="12816" y="14726"/>
                    <a:pt x="12785" y="14757"/>
                    <a:pt x="12754" y="14757"/>
                  </a:cubicBezTo>
                  <a:cubicBezTo>
                    <a:pt x="12693" y="14757"/>
                    <a:pt x="12631" y="14726"/>
                    <a:pt x="12600" y="14726"/>
                  </a:cubicBezTo>
                  <a:cubicBezTo>
                    <a:pt x="12385" y="14696"/>
                    <a:pt x="12200" y="14665"/>
                    <a:pt x="11984" y="14665"/>
                  </a:cubicBezTo>
                  <a:cubicBezTo>
                    <a:pt x="11738" y="14665"/>
                    <a:pt x="11491" y="14696"/>
                    <a:pt x="11214" y="14757"/>
                  </a:cubicBezTo>
                  <a:cubicBezTo>
                    <a:pt x="11029" y="14819"/>
                    <a:pt x="10844" y="14850"/>
                    <a:pt x="10660" y="14850"/>
                  </a:cubicBezTo>
                  <a:cubicBezTo>
                    <a:pt x="10536" y="14850"/>
                    <a:pt x="10413" y="14819"/>
                    <a:pt x="10290" y="14819"/>
                  </a:cubicBezTo>
                  <a:cubicBezTo>
                    <a:pt x="9705" y="14757"/>
                    <a:pt x="9119" y="14696"/>
                    <a:pt x="8534" y="14603"/>
                  </a:cubicBezTo>
                  <a:cubicBezTo>
                    <a:pt x="8103" y="14572"/>
                    <a:pt x="7641" y="14511"/>
                    <a:pt x="7209" y="14449"/>
                  </a:cubicBezTo>
                  <a:cubicBezTo>
                    <a:pt x="6501" y="14357"/>
                    <a:pt x="5823" y="14203"/>
                    <a:pt x="5145" y="14018"/>
                  </a:cubicBezTo>
                  <a:cubicBezTo>
                    <a:pt x="4837" y="13956"/>
                    <a:pt x="4498" y="13833"/>
                    <a:pt x="4221" y="13679"/>
                  </a:cubicBezTo>
                  <a:cubicBezTo>
                    <a:pt x="4129" y="13617"/>
                    <a:pt x="4005" y="13556"/>
                    <a:pt x="3913" y="13525"/>
                  </a:cubicBezTo>
                  <a:lnTo>
                    <a:pt x="3882" y="13525"/>
                  </a:lnTo>
                  <a:cubicBezTo>
                    <a:pt x="3851" y="13525"/>
                    <a:pt x="3790" y="13556"/>
                    <a:pt x="3759" y="13617"/>
                  </a:cubicBezTo>
                  <a:cubicBezTo>
                    <a:pt x="3728" y="13617"/>
                    <a:pt x="3728" y="13648"/>
                    <a:pt x="3728" y="13648"/>
                  </a:cubicBezTo>
                  <a:cubicBezTo>
                    <a:pt x="3543" y="13987"/>
                    <a:pt x="3636" y="14357"/>
                    <a:pt x="3944" y="14572"/>
                  </a:cubicBezTo>
                  <a:cubicBezTo>
                    <a:pt x="4098" y="14665"/>
                    <a:pt x="4283" y="14757"/>
                    <a:pt x="4498" y="14819"/>
                  </a:cubicBezTo>
                  <a:cubicBezTo>
                    <a:pt x="5053" y="15035"/>
                    <a:pt x="5607" y="15158"/>
                    <a:pt x="6193" y="15281"/>
                  </a:cubicBezTo>
                  <a:cubicBezTo>
                    <a:pt x="6223" y="15281"/>
                    <a:pt x="6285" y="15281"/>
                    <a:pt x="6285" y="15343"/>
                  </a:cubicBezTo>
                  <a:lnTo>
                    <a:pt x="4837" y="15343"/>
                  </a:lnTo>
                  <a:cubicBezTo>
                    <a:pt x="4714" y="15312"/>
                    <a:pt x="4560" y="15281"/>
                    <a:pt x="4467" y="15189"/>
                  </a:cubicBezTo>
                  <a:cubicBezTo>
                    <a:pt x="4437" y="15189"/>
                    <a:pt x="4406" y="15158"/>
                    <a:pt x="4375" y="15158"/>
                  </a:cubicBezTo>
                  <a:cubicBezTo>
                    <a:pt x="4313" y="15158"/>
                    <a:pt x="4283" y="15189"/>
                    <a:pt x="4252" y="15219"/>
                  </a:cubicBezTo>
                  <a:cubicBezTo>
                    <a:pt x="4129" y="15312"/>
                    <a:pt x="4067" y="15404"/>
                    <a:pt x="4036" y="15527"/>
                  </a:cubicBezTo>
                  <a:cubicBezTo>
                    <a:pt x="3882" y="16267"/>
                    <a:pt x="3882" y="17006"/>
                    <a:pt x="4129" y="17746"/>
                  </a:cubicBezTo>
                  <a:cubicBezTo>
                    <a:pt x="4159" y="17838"/>
                    <a:pt x="4221" y="17900"/>
                    <a:pt x="4283" y="17992"/>
                  </a:cubicBezTo>
                  <a:cubicBezTo>
                    <a:pt x="4344" y="18054"/>
                    <a:pt x="4406" y="18084"/>
                    <a:pt x="4467" y="18084"/>
                  </a:cubicBezTo>
                  <a:cubicBezTo>
                    <a:pt x="4498" y="18084"/>
                    <a:pt x="4529" y="18084"/>
                    <a:pt x="4560" y="18054"/>
                  </a:cubicBezTo>
                  <a:cubicBezTo>
                    <a:pt x="4683" y="17992"/>
                    <a:pt x="4806" y="17961"/>
                    <a:pt x="4930" y="17961"/>
                  </a:cubicBezTo>
                  <a:cubicBezTo>
                    <a:pt x="5053" y="17961"/>
                    <a:pt x="5176" y="17992"/>
                    <a:pt x="5299" y="17992"/>
                  </a:cubicBezTo>
                  <a:cubicBezTo>
                    <a:pt x="6008" y="18054"/>
                    <a:pt x="6686" y="18146"/>
                    <a:pt x="7394" y="18177"/>
                  </a:cubicBezTo>
                  <a:cubicBezTo>
                    <a:pt x="7918" y="18208"/>
                    <a:pt x="8442" y="18208"/>
                    <a:pt x="8965" y="18208"/>
                  </a:cubicBezTo>
                  <a:lnTo>
                    <a:pt x="9889" y="18208"/>
                  </a:lnTo>
                  <a:cubicBezTo>
                    <a:pt x="10074" y="18208"/>
                    <a:pt x="10228" y="18269"/>
                    <a:pt x="10382" y="18331"/>
                  </a:cubicBezTo>
                  <a:cubicBezTo>
                    <a:pt x="10629" y="18393"/>
                    <a:pt x="10875" y="18485"/>
                    <a:pt x="11029" y="18701"/>
                  </a:cubicBezTo>
                  <a:cubicBezTo>
                    <a:pt x="11060" y="18762"/>
                    <a:pt x="11153" y="18762"/>
                    <a:pt x="11214" y="18762"/>
                  </a:cubicBezTo>
                  <a:cubicBezTo>
                    <a:pt x="11399" y="18793"/>
                    <a:pt x="11615" y="18793"/>
                    <a:pt x="11830" y="18824"/>
                  </a:cubicBezTo>
                  <a:cubicBezTo>
                    <a:pt x="11892" y="18824"/>
                    <a:pt x="11923" y="18885"/>
                    <a:pt x="11923" y="18947"/>
                  </a:cubicBezTo>
                  <a:cubicBezTo>
                    <a:pt x="11923" y="19039"/>
                    <a:pt x="11923" y="19101"/>
                    <a:pt x="11923" y="19163"/>
                  </a:cubicBezTo>
                  <a:cubicBezTo>
                    <a:pt x="11923" y="19625"/>
                    <a:pt x="12200" y="19902"/>
                    <a:pt x="12631" y="19994"/>
                  </a:cubicBezTo>
                  <a:cubicBezTo>
                    <a:pt x="12724" y="20025"/>
                    <a:pt x="12816" y="19994"/>
                    <a:pt x="12909" y="20087"/>
                  </a:cubicBezTo>
                  <a:cubicBezTo>
                    <a:pt x="12847" y="20210"/>
                    <a:pt x="12816" y="20364"/>
                    <a:pt x="12785" y="20518"/>
                  </a:cubicBezTo>
                  <a:cubicBezTo>
                    <a:pt x="12724" y="20765"/>
                    <a:pt x="12693" y="21042"/>
                    <a:pt x="12754" y="21319"/>
                  </a:cubicBezTo>
                  <a:cubicBezTo>
                    <a:pt x="12878" y="21812"/>
                    <a:pt x="13217" y="22151"/>
                    <a:pt x="13648" y="22367"/>
                  </a:cubicBezTo>
                  <a:cubicBezTo>
                    <a:pt x="13925" y="22459"/>
                    <a:pt x="14172" y="22521"/>
                    <a:pt x="14449" y="22521"/>
                  </a:cubicBezTo>
                  <a:cubicBezTo>
                    <a:pt x="14572" y="22521"/>
                    <a:pt x="14665" y="22521"/>
                    <a:pt x="14788" y="22490"/>
                  </a:cubicBezTo>
                  <a:cubicBezTo>
                    <a:pt x="15157" y="22428"/>
                    <a:pt x="15527" y="22305"/>
                    <a:pt x="15866" y="22120"/>
                  </a:cubicBezTo>
                  <a:cubicBezTo>
                    <a:pt x="16174" y="21966"/>
                    <a:pt x="16451" y="21750"/>
                    <a:pt x="16636" y="21442"/>
                  </a:cubicBezTo>
                  <a:cubicBezTo>
                    <a:pt x="16698" y="21319"/>
                    <a:pt x="16698" y="21288"/>
                    <a:pt x="16759" y="21288"/>
                  </a:cubicBezTo>
                  <a:cubicBezTo>
                    <a:pt x="16790" y="21288"/>
                    <a:pt x="16821" y="21288"/>
                    <a:pt x="16883" y="21319"/>
                  </a:cubicBezTo>
                  <a:cubicBezTo>
                    <a:pt x="17745" y="21566"/>
                    <a:pt x="18608" y="21843"/>
                    <a:pt x="19440" y="22151"/>
                  </a:cubicBezTo>
                  <a:cubicBezTo>
                    <a:pt x="19470" y="22182"/>
                    <a:pt x="19532" y="22182"/>
                    <a:pt x="19563" y="22182"/>
                  </a:cubicBezTo>
                  <a:lnTo>
                    <a:pt x="19563" y="22028"/>
                  </a:lnTo>
                  <a:cubicBezTo>
                    <a:pt x="18793" y="21750"/>
                    <a:pt x="18053" y="21473"/>
                    <a:pt x="17283" y="21196"/>
                  </a:cubicBezTo>
                  <a:cubicBezTo>
                    <a:pt x="17129" y="21165"/>
                    <a:pt x="16975" y="21104"/>
                    <a:pt x="16821" y="20980"/>
                  </a:cubicBezTo>
                  <a:lnTo>
                    <a:pt x="16944" y="20980"/>
                  </a:lnTo>
                  <a:cubicBezTo>
                    <a:pt x="17098" y="20980"/>
                    <a:pt x="17252" y="21042"/>
                    <a:pt x="17376" y="21104"/>
                  </a:cubicBezTo>
                  <a:cubicBezTo>
                    <a:pt x="17530" y="21165"/>
                    <a:pt x="17684" y="21196"/>
                    <a:pt x="17838" y="21258"/>
                  </a:cubicBezTo>
                  <a:cubicBezTo>
                    <a:pt x="18423" y="21442"/>
                    <a:pt x="18977" y="21627"/>
                    <a:pt x="19563" y="21843"/>
                  </a:cubicBezTo>
                  <a:lnTo>
                    <a:pt x="19563" y="21689"/>
                  </a:lnTo>
                  <a:cubicBezTo>
                    <a:pt x="19070" y="21504"/>
                    <a:pt x="18577" y="21319"/>
                    <a:pt x="18084" y="21165"/>
                  </a:cubicBezTo>
                  <a:cubicBezTo>
                    <a:pt x="17714" y="21042"/>
                    <a:pt x="17314" y="20950"/>
                    <a:pt x="16944" y="20826"/>
                  </a:cubicBezTo>
                  <a:cubicBezTo>
                    <a:pt x="16852" y="20795"/>
                    <a:pt x="16821" y="20765"/>
                    <a:pt x="16821" y="20672"/>
                  </a:cubicBezTo>
                  <a:cubicBezTo>
                    <a:pt x="16821" y="20518"/>
                    <a:pt x="16790" y="20364"/>
                    <a:pt x="16759" y="20210"/>
                  </a:cubicBezTo>
                  <a:cubicBezTo>
                    <a:pt x="16698" y="19933"/>
                    <a:pt x="16575" y="19656"/>
                    <a:pt x="16421" y="19409"/>
                  </a:cubicBezTo>
                  <a:lnTo>
                    <a:pt x="16482" y="19348"/>
                  </a:lnTo>
                  <a:cubicBezTo>
                    <a:pt x="16759" y="19255"/>
                    <a:pt x="16913" y="19039"/>
                    <a:pt x="16975" y="18731"/>
                  </a:cubicBezTo>
                  <a:cubicBezTo>
                    <a:pt x="17006" y="18670"/>
                    <a:pt x="17037" y="18608"/>
                    <a:pt x="17037" y="18547"/>
                  </a:cubicBezTo>
                  <a:cubicBezTo>
                    <a:pt x="17037" y="18454"/>
                    <a:pt x="17098" y="18423"/>
                    <a:pt x="17191" y="18423"/>
                  </a:cubicBezTo>
                  <a:cubicBezTo>
                    <a:pt x="17684" y="18454"/>
                    <a:pt x="18177" y="18454"/>
                    <a:pt x="18669" y="18577"/>
                  </a:cubicBezTo>
                  <a:cubicBezTo>
                    <a:pt x="18977" y="18639"/>
                    <a:pt x="19255" y="18701"/>
                    <a:pt x="19563" y="18793"/>
                  </a:cubicBezTo>
                  <a:lnTo>
                    <a:pt x="19563" y="18023"/>
                  </a:lnTo>
                  <a:cubicBezTo>
                    <a:pt x="19378" y="17992"/>
                    <a:pt x="19193" y="17930"/>
                    <a:pt x="18977" y="17900"/>
                  </a:cubicBezTo>
                  <a:cubicBezTo>
                    <a:pt x="18854" y="17869"/>
                    <a:pt x="18762" y="17807"/>
                    <a:pt x="18669" y="17715"/>
                  </a:cubicBezTo>
                  <a:cubicBezTo>
                    <a:pt x="18485" y="17530"/>
                    <a:pt x="18269" y="17376"/>
                    <a:pt x="18053" y="17253"/>
                  </a:cubicBezTo>
                  <a:cubicBezTo>
                    <a:pt x="17992" y="17191"/>
                    <a:pt x="17868" y="17160"/>
                    <a:pt x="17868" y="17068"/>
                  </a:cubicBezTo>
                  <a:cubicBezTo>
                    <a:pt x="17868" y="16914"/>
                    <a:pt x="17745" y="16852"/>
                    <a:pt x="17684" y="16760"/>
                  </a:cubicBezTo>
                  <a:cubicBezTo>
                    <a:pt x="17622" y="16698"/>
                    <a:pt x="17560" y="16667"/>
                    <a:pt x="17591" y="16606"/>
                  </a:cubicBezTo>
                  <a:cubicBezTo>
                    <a:pt x="17684" y="16575"/>
                    <a:pt x="17745" y="16575"/>
                    <a:pt x="17807" y="16575"/>
                  </a:cubicBezTo>
                  <a:cubicBezTo>
                    <a:pt x="18238" y="16575"/>
                    <a:pt x="18485" y="16637"/>
                    <a:pt x="19101" y="16791"/>
                  </a:cubicBezTo>
                  <a:cubicBezTo>
                    <a:pt x="19255" y="16821"/>
                    <a:pt x="19409" y="16852"/>
                    <a:pt x="19563" y="16914"/>
                  </a:cubicBezTo>
                  <a:lnTo>
                    <a:pt x="19563" y="16637"/>
                  </a:lnTo>
                  <a:cubicBezTo>
                    <a:pt x="18885" y="16482"/>
                    <a:pt x="18207" y="16359"/>
                    <a:pt x="17530" y="16359"/>
                  </a:cubicBezTo>
                  <a:cubicBezTo>
                    <a:pt x="17437" y="16359"/>
                    <a:pt x="17345" y="16328"/>
                    <a:pt x="17252" y="16328"/>
                  </a:cubicBezTo>
                  <a:cubicBezTo>
                    <a:pt x="17221" y="16298"/>
                    <a:pt x="17160" y="16298"/>
                    <a:pt x="17191" y="16236"/>
                  </a:cubicBezTo>
                  <a:lnTo>
                    <a:pt x="17252" y="16205"/>
                  </a:lnTo>
                  <a:lnTo>
                    <a:pt x="18238" y="16205"/>
                  </a:lnTo>
                  <a:cubicBezTo>
                    <a:pt x="18669" y="16236"/>
                    <a:pt x="19101" y="16298"/>
                    <a:pt x="19563" y="16328"/>
                  </a:cubicBezTo>
                  <a:lnTo>
                    <a:pt x="19563" y="16082"/>
                  </a:lnTo>
                  <a:cubicBezTo>
                    <a:pt x="19193" y="16051"/>
                    <a:pt x="18854" y="16020"/>
                    <a:pt x="18515" y="15959"/>
                  </a:cubicBezTo>
                  <a:cubicBezTo>
                    <a:pt x="18392" y="15959"/>
                    <a:pt x="18269" y="15928"/>
                    <a:pt x="18146" y="15866"/>
                  </a:cubicBezTo>
                  <a:lnTo>
                    <a:pt x="18115" y="15805"/>
                  </a:lnTo>
                  <a:lnTo>
                    <a:pt x="18146" y="15805"/>
                  </a:lnTo>
                  <a:lnTo>
                    <a:pt x="18269" y="15774"/>
                  </a:lnTo>
                  <a:lnTo>
                    <a:pt x="19563" y="15928"/>
                  </a:lnTo>
                  <a:lnTo>
                    <a:pt x="19563" y="15774"/>
                  </a:lnTo>
                  <a:cubicBezTo>
                    <a:pt x="19193" y="15743"/>
                    <a:pt x="18793" y="15712"/>
                    <a:pt x="18423" y="15651"/>
                  </a:cubicBezTo>
                  <a:cubicBezTo>
                    <a:pt x="18269" y="15651"/>
                    <a:pt x="18115" y="15589"/>
                    <a:pt x="17961" y="15527"/>
                  </a:cubicBezTo>
                  <a:cubicBezTo>
                    <a:pt x="17714" y="15466"/>
                    <a:pt x="17468" y="15404"/>
                    <a:pt x="17252" y="15373"/>
                  </a:cubicBezTo>
                  <a:cubicBezTo>
                    <a:pt x="17098" y="15312"/>
                    <a:pt x="16944" y="15281"/>
                    <a:pt x="16944" y="15065"/>
                  </a:cubicBezTo>
                  <a:cubicBezTo>
                    <a:pt x="16944" y="14973"/>
                    <a:pt x="16883" y="14881"/>
                    <a:pt x="16852" y="14788"/>
                  </a:cubicBezTo>
                  <a:cubicBezTo>
                    <a:pt x="16729" y="14542"/>
                    <a:pt x="16513" y="14388"/>
                    <a:pt x="16236" y="14357"/>
                  </a:cubicBezTo>
                  <a:cubicBezTo>
                    <a:pt x="15958" y="14326"/>
                    <a:pt x="15650" y="14295"/>
                    <a:pt x="15342" y="14264"/>
                  </a:cubicBezTo>
                  <a:cubicBezTo>
                    <a:pt x="15281" y="14141"/>
                    <a:pt x="15404" y="13956"/>
                    <a:pt x="15250" y="13833"/>
                  </a:cubicBezTo>
                  <a:cubicBezTo>
                    <a:pt x="15127" y="13741"/>
                    <a:pt x="15157" y="13556"/>
                    <a:pt x="15127" y="13402"/>
                  </a:cubicBezTo>
                  <a:cubicBezTo>
                    <a:pt x="15003" y="13001"/>
                    <a:pt x="14849" y="12632"/>
                    <a:pt x="14603" y="12262"/>
                  </a:cubicBezTo>
                  <a:cubicBezTo>
                    <a:pt x="14480" y="12108"/>
                    <a:pt x="14326" y="11985"/>
                    <a:pt x="14172" y="11861"/>
                  </a:cubicBezTo>
                  <a:cubicBezTo>
                    <a:pt x="12939" y="10876"/>
                    <a:pt x="11707" y="9859"/>
                    <a:pt x="10475" y="8873"/>
                  </a:cubicBezTo>
                  <a:cubicBezTo>
                    <a:pt x="9735" y="8288"/>
                    <a:pt x="8996" y="7672"/>
                    <a:pt x="8257" y="7086"/>
                  </a:cubicBezTo>
                  <a:cubicBezTo>
                    <a:pt x="8195" y="7056"/>
                    <a:pt x="8164" y="6994"/>
                    <a:pt x="8103" y="6932"/>
                  </a:cubicBezTo>
                  <a:cubicBezTo>
                    <a:pt x="8164" y="6871"/>
                    <a:pt x="8257" y="6840"/>
                    <a:pt x="8318" y="6809"/>
                  </a:cubicBezTo>
                  <a:cubicBezTo>
                    <a:pt x="8657" y="6655"/>
                    <a:pt x="8965" y="6439"/>
                    <a:pt x="9181" y="6131"/>
                  </a:cubicBezTo>
                  <a:cubicBezTo>
                    <a:pt x="9551" y="5669"/>
                    <a:pt x="9674" y="5115"/>
                    <a:pt x="9551" y="4529"/>
                  </a:cubicBezTo>
                  <a:cubicBezTo>
                    <a:pt x="9397" y="3882"/>
                    <a:pt x="9088" y="3328"/>
                    <a:pt x="8657" y="2804"/>
                  </a:cubicBezTo>
                  <a:cubicBezTo>
                    <a:pt x="7856" y="1849"/>
                    <a:pt x="6870" y="1171"/>
                    <a:pt x="5730" y="648"/>
                  </a:cubicBezTo>
                  <a:cubicBezTo>
                    <a:pt x="5084" y="370"/>
                    <a:pt x="4437" y="155"/>
                    <a:pt x="3728" y="62"/>
                  </a:cubicBezTo>
                  <a:cubicBezTo>
                    <a:pt x="3451" y="31"/>
                    <a:pt x="3143" y="1"/>
                    <a:pt x="2865" y="1"/>
                  </a:cubicBezTo>
                  <a:close/>
                  <a:moveTo>
                    <a:pt x="56038" y="37308"/>
                  </a:moveTo>
                  <a:lnTo>
                    <a:pt x="56100" y="37339"/>
                  </a:lnTo>
                  <a:cubicBezTo>
                    <a:pt x="56162" y="37401"/>
                    <a:pt x="56131" y="37555"/>
                    <a:pt x="56038" y="37585"/>
                  </a:cubicBezTo>
                  <a:lnTo>
                    <a:pt x="55977" y="37585"/>
                  </a:lnTo>
                  <a:cubicBezTo>
                    <a:pt x="55946" y="37524"/>
                    <a:pt x="55915" y="37462"/>
                    <a:pt x="55915" y="37401"/>
                  </a:cubicBezTo>
                  <a:cubicBezTo>
                    <a:pt x="55884" y="37339"/>
                    <a:pt x="55915" y="37308"/>
                    <a:pt x="56008" y="37308"/>
                  </a:cubicBezTo>
                  <a:close/>
                  <a:moveTo>
                    <a:pt x="60321" y="38571"/>
                  </a:moveTo>
                  <a:cubicBezTo>
                    <a:pt x="60505" y="38571"/>
                    <a:pt x="60536" y="38664"/>
                    <a:pt x="60444" y="38818"/>
                  </a:cubicBezTo>
                  <a:lnTo>
                    <a:pt x="60413" y="38848"/>
                  </a:lnTo>
                  <a:cubicBezTo>
                    <a:pt x="60413" y="38879"/>
                    <a:pt x="60382" y="38879"/>
                    <a:pt x="60351" y="38879"/>
                  </a:cubicBezTo>
                  <a:cubicBezTo>
                    <a:pt x="60321" y="38879"/>
                    <a:pt x="60321" y="38879"/>
                    <a:pt x="60290" y="38848"/>
                  </a:cubicBezTo>
                  <a:cubicBezTo>
                    <a:pt x="60259" y="38787"/>
                    <a:pt x="60259" y="38694"/>
                    <a:pt x="60228" y="38664"/>
                  </a:cubicBezTo>
                  <a:cubicBezTo>
                    <a:pt x="60259" y="38602"/>
                    <a:pt x="60259" y="38571"/>
                    <a:pt x="60290" y="38571"/>
                  </a:cubicBezTo>
                  <a:close/>
                  <a:moveTo>
                    <a:pt x="64695" y="41128"/>
                  </a:moveTo>
                  <a:cubicBezTo>
                    <a:pt x="64849" y="41190"/>
                    <a:pt x="64849" y="41251"/>
                    <a:pt x="64788" y="41344"/>
                  </a:cubicBezTo>
                  <a:lnTo>
                    <a:pt x="64664" y="41436"/>
                  </a:lnTo>
                  <a:cubicBezTo>
                    <a:pt x="64572" y="41375"/>
                    <a:pt x="64603" y="41282"/>
                    <a:pt x="64603" y="41190"/>
                  </a:cubicBezTo>
                  <a:cubicBezTo>
                    <a:pt x="64603" y="41159"/>
                    <a:pt x="64633" y="41128"/>
                    <a:pt x="64664" y="41128"/>
                  </a:cubicBezTo>
                  <a:close/>
                  <a:moveTo>
                    <a:pt x="69501" y="43408"/>
                  </a:moveTo>
                  <a:cubicBezTo>
                    <a:pt x="69563" y="43470"/>
                    <a:pt x="69593" y="43500"/>
                    <a:pt x="69686" y="43593"/>
                  </a:cubicBezTo>
                  <a:cubicBezTo>
                    <a:pt x="69563" y="43654"/>
                    <a:pt x="69470" y="43716"/>
                    <a:pt x="69378" y="43747"/>
                  </a:cubicBezTo>
                  <a:lnTo>
                    <a:pt x="69316" y="43716"/>
                  </a:lnTo>
                  <a:cubicBezTo>
                    <a:pt x="69316" y="43593"/>
                    <a:pt x="69378" y="43500"/>
                    <a:pt x="69439" y="43408"/>
                  </a:cubicBezTo>
                  <a:close/>
                  <a:moveTo>
                    <a:pt x="64110" y="43192"/>
                  </a:moveTo>
                  <a:lnTo>
                    <a:pt x="64171" y="43254"/>
                  </a:lnTo>
                  <a:lnTo>
                    <a:pt x="64110" y="43315"/>
                  </a:lnTo>
                  <a:cubicBezTo>
                    <a:pt x="64017" y="43562"/>
                    <a:pt x="63956" y="43808"/>
                    <a:pt x="63771" y="43993"/>
                  </a:cubicBezTo>
                  <a:cubicBezTo>
                    <a:pt x="63802" y="43747"/>
                    <a:pt x="63925" y="43500"/>
                    <a:pt x="64079" y="43285"/>
                  </a:cubicBezTo>
                  <a:lnTo>
                    <a:pt x="64079" y="43223"/>
                  </a:lnTo>
                  <a:lnTo>
                    <a:pt x="64110" y="43192"/>
                  </a:lnTo>
                  <a:close/>
                  <a:moveTo>
                    <a:pt x="63771" y="43993"/>
                  </a:moveTo>
                  <a:cubicBezTo>
                    <a:pt x="63771" y="44055"/>
                    <a:pt x="63802" y="44147"/>
                    <a:pt x="63709" y="44147"/>
                  </a:cubicBezTo>
                  <a:cubicBezTo>
                    <a:pt x="63678" y="44086"/>
                    <a:pt x="63678" y="44024"/>
                    <a:pt x="63771" y="43993"/>
                  </a:cubicBezTo>
                  <a:close/>
                  <a:moveTo>
                    <a:pt x="63709" y="44147"/>
                  </a:moveTo>
                  <a:cubicBezTo>
                    <a:pt x="63709" y="44209"/>
                    <a:pt x="63709" y="44301"/>
                    <a:pt x="63617" y="44301"/>
                  </a:cubicBezTo>
                  <a:cubicBezTo>
                    <a:pt x="63617" y="44240"/>
                    <a:pt x="63586" y="44178"/>
                    <a:pt x="63709" y="44147"/>
                  </a:cubicBezTo>
                  <a:close/>
                  <a:moveTo>
                    <a:pt x="63617" y="44301"/>
                  </a:moveTo>
                  <a:cubicBezTo>
                    <a:pt x="63648" y="44394"/>
                    <a:pt x="63617" y="44486"/>
                    <a:pt x="63555" y="44548"/>
                  </a:cubicBezTo>
                  <a:lnTo>
                    <a:pt x="63524" y="44548"/>
                  </a:lnTo>
                  <a:lnTo>
                    <a:pt x="63494" y="44517"/>
                  </a:lnTo>
                  <a:cubicBezTo>
                    <a:pt x="63524" y="44455"/>
                    <a:pt x="63524" y="44332"/>
                    <a:pt x="63617" y="44301"/>
                  </a:cubicBezTo>
                  <a:close/>
                  <a:moveTo>
                    <a:pt x="68608" y="45503"/>
                  </a:moveTo>
                  <a:lnTo>
                    <a:pt x="68608" y="45595"/>
                  </a:lnTo>
                  <a:cubicBezTo>
                    <a:pt x="68515" y="45842"/>
                    <a:pt x="68423" y="46088"/>
                    <a:pt x="68330" y="46335"/>
                  </a:cubicBezTo>
                  <a:lnTo>
                    <a:pt x="68238" y="46396"/>
                  </a:lnTo>
                  <a:cubicBezTo>
                    <a:pt x="68269" y="46088"/>
                    <a:pt x="68423" y="45811"/>
                    <a:pt x="68515" y="45534"/>
                  </a:cubicBezTo>
                  <a:lnTo>
                    <a:pt x="68608" y="45503"/>
                  </a:lnTo>
                  <a:close/>
                  <a:moveTo>
                    <a:pt x="68238" y="46396"/>
                  </a:moveTo>
                  <a:cubicBezTo>
                    <a:pt x="68207" y="46673"/>
                    <a:pt x="68176" y="46797"/>
                    <a:pt x="68022" y="46982"/>
                  </a:cubicBezTo>
                  <a:cubicBezTo>
                    <a:pt x="68022" y="46982"/>
                    <a:pt x="68022" y="47012"/>
                    <a:pt x="68022" y="47012"/>
                  </a:cubicBezTo>
                  <a:lnTo>
                    <a:pt x="67991" y="47012"/>
                  </a:lnTo>
                  <a:cubicBezTo>
                    <a:pt x="67991" y="46982"/>
                    <a:pt x="67991" y="46982"/>
                    <a:pt x="68022" y="46982"/>
                  </a:cubicBezTo>
                  <a:cubicBezTo>
                    <a:pt x="68022" y="46766"/>
                    <a:pt x="68115" y="46581"/>
                    <a:pt x="68238" y="46396"/>
                  </a:cubicBezTo>
                  <a:close/>
                  <a:moveTo>
                    <a:pt x="67991" y="47012"/>
                  </a:moveTo>
                  <a:lnTo>
                    <a:pt x="67991" y="47012"/>
                  </a:lnTo>
                  <a:cubicBezTo>
                    <a:pt x="68022" y="47105"/>
                    <a:pt x="68022" y="47166"/>
                    <a:pt x="67930" y="47228"/>
                  </a:cubicBezTo>
                  <a:cubicBezTo>
                    <a:pt x="67930" y="47136"/>
                    <a:pt x="67899" y="47043"/>
                    <a:pt x="67991" y="47012"/>
                  </a:cubicBezTo>
                  <a:close/>
                  <a:moveTo>
                    <a:pt x="73383" y="47875"/>
                  </a:moveTo>
                  <a:lnTo>
                    <a:pt x="73444" y="47998"/>
                  </a:lnTo>
                  <a:cubicBezTo>
                    <a:pt x="73475" y="48060"/>
                    <a:pt x="73413" y="48091"/>
                    <a:pt x="73383" y="48091"/>
                  </a:cubicBezTo>
                  <a:lnTo>
                    <a:pt x="73290" y="48121"/>
                  </a:lnTo>
                  <a:cubicBezTo>
                    <a:pt x="73259" y="48121"/>
                    <a:pt x="73229" y="48091"/>
                    <a:pt x="73229" y="48060"/>
                  </a:cubicBezTo>
                  <a:lnTo>
                    <a:pt x="73259" y="47937"/>
                  </a:lnTo>
                  <a:cubicBezTo>
                    <a:pt x="73290" y="47906"/>
                    <a:pt x="73321" y="47875"/>
                    <a:pt x="73352" y="47875"/>
                  </a:cubicBezTo>
                  <a:close/>
                  <a:moveTo>
                    <a:pt x="67930" y="47228"/>
                  </a:moveTo>
                  <a:cubicBezTo>
                    <a:pt x="67961" y="47351"/>
                    <a:pt x="67868" y="47444"/>
                    <a:pt x="67837" y="47536"/>
                  </a:cubicBezTo>
                  <a:cubicBezTo>
                    <a:pt x="67560" y="47967"/>
                    <a:pt x="67314" y="48368"/>
                    <a:pt x="67036" y="48768"/>
                  </a:cubicBezTo>
                  <a:cubicBezTo>
                    <a:pt x="67006" y="48830"/>
                    <a:pt x="67006" y="48892"/>
                    <a:pt x="66913" y="48922"/>
                  </a:cubicBezTo>
                  <a:lnTo>
                    <a:pt x="66882" y="48922"/>
                  </a:lnTo>
                  <a:lnTo>
                    <a:pt x="66852" y="48892"/>
                  </a:lnTo>
                  <a:lnTo>
                    <a:pt x="66913" y="48768"/>
                  </a:lnTo>
                  <a:cubicBezTo>
                    <a:pt x="67221" y="48275"/>
                    <a:pt x="67529" y="47783"/>
                    <a:pt x="67837" y="47290"/>
                  </a:cubicBezTo>
                  <a:lnTo>
                    <a:pt x="67930" y="47228"/>
                  </a:lnTo>
                  <a:close/>
                  <a:moveTo>
                    <a:pt x="76525" y="53451"/>
                  </a:moveTo>
                  <a:lnTo>
                    <a:pt x="76587" y="53543"/>
                  </a:lnTo>
                  <a:cubicBezTo>
                    <a:pt x="76617" y="53605"/>
                    <a:pt x="76648" y="53636"/>
                    <a:pt x="76587" y="53697"/>
                  </a:cubicBezTo>
                  <a:lnTo>
                    <a:pt x="76463" y="53697"/>
                  </a:lnTo>
                  <a:cubicBezTo>
                    <a:pt x="76371" y="53636"/>
                    <a:pt x="76433" y="53605"/>
                    <a:pt x="76463" y="53543"/>
                  </a:cubicBezTo>
                  <a:lnTo>
                    <a:pt x="76525" y="53451"/>
                  </a:lnTo>
                  <a:close/>
                  <a:moveTo>
                    <a:pt x="78712" y="60044"/>
                  </a:moveTo>
                  <a:cubicBezTo>
                    <a:pt x="78743" y="60044"/>
                    <a:pt x="78743" y="60075"/>
                    <a:pt x="78774" y="60105"/>
                  </a:cubicBezTo>
                  <a:cubicBezTo>
                    <a:pt x="78774" y="60167"/>
                    <a:pt x="78743" y="60167"/>
                    <a:pt x="78712" y="60167"/>
                  </a:cubicBezTo>
                  <a:lnTo>
                    <a:pt x="78620" y="60105"/>
                  </a:lnTo>
                  <a:lnTo>
                    <a:pt x="78681" y="60044"/>
                  </a:lnTo>
                  <a:close/>
                  <a:moveTo>
                    <a:pt x="73136" y="58965"/>
                  </a:moveTo>
                  <a:lnTo>
                    <a:pt x="73198" y="58996"/>
                  </a:lnTo>
                  <a:lnTo>
                    <a:pt x="73229" y="59058"/>
                  </a:lnTo>
                  <a:lnTo>
                    <a:pt x="73167" y="59150"/>
                  </a:lnTo>
                  <a:cubicBezTo>
                    <a:pt x="72643" y="59612"/>
                    <a:pt x="72120" y="60044"/>
                    <a:pt x="71596" y="60506"/>
                  </a:cubicBezTo>
                  <a:lnTo>
                    <a:pt x="71503" y="60567"/>
                  </a:lnTo>
                  <a:lnTo>
                    <a:pt x="71473" y="60506"/>
                  </a:lnTo>
                  <a:cubicBezTo>
                    <a:pt x="71473" y="60444"/>
                    <a:pt x="71503" y="60413"/>
                    <a:pt x="71534" y="60383"/>
                  </a:cubicBezTo>
                  <a:cubicBezTo>
                    <a:pt x="72058" y="59921"/>
                    <a:pt x="72551" y="59458"/>
                    <a:pt x="73075" y="58996"/>
                  </a:cubicBezTo>
                  <a:lnTo>
                    <a:pt x="73136" y="58965"/>
                  </a:lnTo>
                  <a:close/>
                  <a:moveTo>
                    <a:pt x="73999" y="62323"/>
                  </a:moveTo>
                  <a:cubicBezTo>
                    <a:pt x="73999" y="62508"/>
                    <a:pt x="73906" y="62539"/>
                    <a:pt x="73814" y="62601"/>
                  </a:cubicBezTo>
                  <a:cubicBezTo>
                    <a:pt x="73290" y="62970"/>
                    <a:pt x="72767" y="63371"/>
                    <a:pt x="72243" y="63741"/>
                  </a:cubicBezTo>
                  <a:cubicBezTo>
                    <a:pt x="72181" y="63771"/>
                    <a:pt x="72120" y="63802"/>
                    <a:pt x="72058" y="63833"/>
                  </a:cubicBezTo>
                  <a:lnTo>
                    <a:pt x="72027" y="63802"/>
                  </a:lnTo>
                  <a:lnTo>
                    <a:pt x="71996" y="63741"/>
                  </a:lnTo>
                  <a:lnTo>
                    <a:pt x="72120" y="63648"/>
                  </a:lnTo>
                  <a:cubicBezTo>
                    <a:pt x="72674" y="63217"/>
                    <a:pt x="73259" y="62816"/>
                    <a:pt x="73845" y="62416"/>
                  </a:cubicBezTo>
                  <a:cubicBezTo>
                    <a:pt x="73876" y="62385"/>
                    <a:pt x="73937" y="62354"/>
                    <a:pt x="73999" y="62323"/>
                  </a:cubicBezTo>
                  <a:close/>
                  <a:moveTo>
                    <a:pt x="19563" y="59551"/>
                  </a:moveTo>
                  <a:cubicBezTo>
                    <a:pt x="19409" y="60044"/>
                    <a:pt x="19286" y="60506"/>
                    <a:pt x="19162" y="60999"/>
                  </a:cubicBezTo>
                  <a:cubicBezTo>
                    <a:pt x="18885" y="61985"/>
                    <a:pt x="18639" y="62970"/>
                    <a:pt x="18361" y="63956"/>
                  </a:cubicBezTo>
                  <a:lnTo>
                    <a:pt x="18793" y="63956"/>
                  </a:lnTo>
                  <a:cubicBezTo>
                    <a:pt x="18916" y="63648"/>
                    <a:pt x="19008" y="63309"/>
                    <a:pt x="19162" y="63001"/>
                  </a:cubicBezTo>
                  <a:cubicBezTo>
                    <a:pt x="19286" y="62693"/>
                    <a:pt x="19440" y="62354"/>
                    <a:pt x="19563" y="62046"/>
                  </a:cubicBezTo>
                  <a:lnTo>
                    <a:pt x="19563" y="59551"/>
                  </a:lnTo>
                  <a:close/>
                  <a:moveTo>
                    <a:pt x="51325" y="62354"/>
                  </a:moveTo>
                  <a:cubicBezTo>
                    <a:pt x="51263" y="62447"/>
                    <a:pt x="51171" y="62508"/>
                    <a:pt x="51109" y="62570"/>
                  </a:cubicBezTo>
                  <a:cubicBezTo>
                    <a:pt x="51048" y="62755"/>
                    <a:pt x="50894" y="62816"/>
                    <a:pt x="50740" y="62909"/>
                  </a:cubicBezTo>
                  <a:cubicBezTo>
                    <a:pt x="50431" y="63032"/>
                    <a:pt x="50123" y="63155"/>
                    <a:pt x="49815" y="63248"/>
                  </a:cubicBezTo>
                  <a:lnTo>
                    <a:pt x="49815" y="63402"/>
                  </a:lnTo>
                  <a:cubicBezTo>
                    <a:pt x="50123" y="63309"/>
                    <a:pt x="50431" y="63186"/>
                    <a:pt x="50740" y="63063"/>
                  </a:cubicBezTo>
                  <a:cubicBezTo>
                    <a:pt x="50770" y="63032"/>
                    <a:pt x="50801" y="63032"/>
                    <a:pt x="50832" y="63032"/>
                  </a:cubicBezTo>
                  <a:cubicBezTo>
                    <a:pt x="50863" y="63032"/>
                    <a:pt x="50894" y="63032"/>
                    <a:pt x="50924" y="63063"/>
                  </a:cubicBezTo>
                  <a:cubicBezTo>
                    <a:pt x="50894" y="63248"/>
                    <a:pt x="50894" y="63433"/>
                    <a:pt x="50894" y="63617"/>
                  </a:cubicBezTo>
                  <a:cubicBezTo>
                    <a:pt x="50924" y="63741"/>
                    <a:pt x="50955" y="63864"/>
                    <a:pt x="50986" y="63956"/>
                  </a:cubicBezTo>
                  <a:lnTo>
                    <a:pt x="51386" y="63956"/>
                  </a:lnTo>
                  <a:cubicBezTo>
                    <a:pt x="51325" y="63833"/>
                    <a:pt x="51325" y="63648"/>
                    <a:pt x="51140" y="63617"/>
                  </a:cubicBezTo>
                  <a:cubicBezTo>
                    <a:pt x="51078" y="63617"/>
                    <a:pt x="51078" y="63556"/>
                    <a:pt x="51048" y="63525"/>
                  </a:cubicBezTo>
                  <a:cubicBezTo>
                    <a:pt x="51017" y="63217"/>
                    <a:pt x="51078" y="62909"/>
                    <a:pt x="51232" y="62632"/>
                  </a:cubicBezTo>
                  <a:cubicBezTo>
                    <a:pt x="51263" y="62570"/>
                    <a:pt x="51356" y="62508"/>
                    <a:pt x="51386" y="62416"/>
                  </a:cubicBezTo>
                  <a:lnTo>
                    <a:pt x="51356" y="62385"/>
                  </a:lnTo>
                  <a:lnTo>
                    <a:pt x="51325" y="62354"/>
                  </a:lnTo>
                  <a:close/>
                  <a:moveTo>
                    <a:pt x="49815" y="56039"/>
                  </a:moveTo>
                  <a:lnTo>
                    <a:pt x="49815" y="56655"/>
                  </a:lnTo>
                  <a:cubicBezTo>
                    <a:pt x="49908" y="56686"/>
                    <a:pt x="50031" y="56747"/>
                    <a:pt x="50123" y="56778"/>
                  </a:cubicBezTo>
                  <a:cubicBezTo>
                    <a:pt x="50370" y="56932"/>
                    <a:pt x="50616" y="56994"/>
                    <a:pt x="50832" y="57179"/>
                  </a:cubicBezTo>
                  <a:cubicBezTo>
                    <a:pt x="51202" y="57425"/>
                    <a:pt x="51510" y="57733"/>
                    <a:pt x="51787" y="58041"/>
                  </a:cubicBezTo>
                  <a:cubicBezTo>
                    <a:pt x="52526" y="58904"/>
                    <a:pt x="53112" y="59828"/>
                    <a:pt x="53512" y="60906"/>
                  </a:cubicBezTo>
                  <a:cubicBezTo>
                    <a:pt x="53543" y="60999"/>
                    <a:pt x="53512" y="61030"/>
                    <a:pt x="53451" y="61091"/>
                  </a:cubicBezTo>
                  <a:cubicBezTo>
                    <a:pt x="52804" y="61461"/>
                    <a:pt x="52187" y="61892"/>
                    <a:pt x="51510" y="62231"/>
                  </a:cubicBezTo>
                  <a:cubicBezTo>
                    <a:pt x="51448" y="62262"/>
                    <a:pt x="51386" y="62293"/>
                    <a:pt x="51356" y="62354"/>
                  </a:cubicBezTo>
                  <a:lnTo>
                    <a:pt x="51356" y="62385"/>
                  </a:lnTo>
                  <a:lnTo>
                    <a:pt x="51386" y="62385"/>
                  </a:lnTo>
                  <a:cubicBezTo>
                    <a:pt x="51386" y="62385"/>
                    <a:pt x="51386" y="62385"/>
                    <a:pt x="51386" y="62416"/>
                  </a:cubicBezTo>
                  <a:lnTo>
                    <a:pt x="51417" y="62416"/>
                  </a:lnTo>
                  <a:cubicBezTo>
                    <a:pt x="51479" y="62416"/>
                    <a:pt x="51541" y="62354"/>
                    <a:pt x="51571" y="62354"/>
                  </a:cubicBezTo>
                  <a:cubicBezTo>
                    <a:pt x="51664" y="62323"/>
                    <a:pt x="51756" y="62323"/>
                    <a:pt x="51818" y="62323"/>
                  </a:cubicBezTo>
                  <a:cubicBezTo>
                    <a:pt x="52064" y="62323"/>
                    <a:pt x="52311" y="62416"/>
                    <a:pt x="52434" y="62632"/>
                  </a:cubicBezTo>
                  <a:cubicBezTo>
                    <a:pt x="52711" y="63063"/>
                    <a:pt x="52804" y="63494"/>
                    <a:pt x="52619" y="63956"/>
                  </a:cubicBezTo>
                  <a:lnTo>
                    <a:pt x="52896" y="63956"/>
                  </a:lnTo>
                  <a:cubicBezTo>
                    <a:pt x="53142" y="63248"/>
                    <a:pt x="52804" y="62447"/>
                    <a:pt x="52064" y="62108"/>
                  </a:cubicBezTo>
                  <a:cubicBezTo>
                    <a:pt x="52095" y="62015"/>
                    <a:pt x="52218" y="61985"/>
                    <a:pt x="52311" y="61923"/>
                  </a:cubicBezTo>
                  <a:cubicBezTo>
                    <a:pt x="52742" y="61677"/>
                    <a:pt x="53173" y="61399"/>
                    <a:pt x="53605" y="61153"/>
                  </a:cubicBezTo>
                  <a:cubicBezTo>
                    <a:pt x="53728" y="61060"/>
                    <a:pt x="53728" y="61060"/>
                    <a:pt x="53697" y="60937"/>
                  </a:cubicBezTo>
                  <a:cubicBezTo>
                    <a:pt x="53635" y="60722"/>
                    <a:pt x="53543" y="60537"/>
                    <a:pt x="53451" y="60352"/>
                  </a:cubicBezTo>
                  <a:cubicBezTo>
                    <a:pt x="53235" y="59797"/>
                    <a:pt x="52958" y="59274"/>
                    <a:pt x="52588" y="58781"/>
                  </a:cubicBezTo>
                  <a:cubicBezTo>
                    <a:pt x="52126" y="58134"/>
                    <a:pt x="51571" y="57548"/>
                    <a:pt x="51017" y="56994"/>
                  </a:cubicBezTo>
                  <a:cubicBezTo>
                    <a:pt x="50647" y="56593"/>
                    <a:pt x="50247" y="56285"/>
                    <a:pt x="49815" y="56039"/>
                  </a:cubicBezTo>
                  <a:close/>
                  <a:moveTo>
                    <a:pt x="49815" y="51541"/>
                  </a:moveTo>
                  <a:lnTo>
                    <a:pt x="49815" y="51757"/>
                  </a:lnTo>
                  <a:cubicBezTo>
                    <a:pt x="50308" y="51941"/>
                    <a:pt x="50801" y="52157"/>
                    <a:pt x="51294" y="52373"/>
                  </a:cubicBezTo>
                  <a:cubicBezTo>
                    <a:pt x="51386" y="52404"/>
                    <a:pt x="51448" y="52465"/>
                    <a:pt x="51510" y="52496"/>
                  </a:cubicBezTo>
                  <a:cubicBezTo>
                    <a:pt x="51972" y="52835"/>
                    <a:pt x="52465" y="53112"/>
                    <a:pt x="52896" y="53451"/>
                  </a:cubicBezTo>
                  <a:cubicBezTo>
                    <a:pt x="53327" y="53821"/>
                    <a:pt x="53697" y="54221"/>
                    <a:pt x="54097" y="54622"/>
                  </a:cubicBezTo>
                  <a:lnTo>
                    <a:pt x="54190" y="54745"/>
                  </a:lnTo>
                  <a:cubicBezTo>
                    <a:pt x="54282" y="54837"/>
                    <a:pt x="54406" y="54961"/>
                    <a:pt x="54498" y="55084"/>
                  </a:cubicBezTo>
                  <a:cubicBezTo>
                    <a:pt x="54868" y="55608"/>
                    <a:pt x="55207" y="56131"/>
                    <a:pt x="55576" y="56624"/>
                  </a:cubicBezTo>
                  <a:cubicBezTo>
                    <a:pt x="55669" y="56778"/>
                    <a:pt x="55761" y="56932"/>
                    <a:pt x="55853" y="57086"/>
                  </a:cubicBezTo>
                  <a:cubicBezTo>
                    <a:pt x="56131" y="57733"/>
                    <a:pt x="56439" y="58349"/>
                    <a:pt x="56747" y="58965"/>
                  </a:cubicBezTo>
                  <a:cubicBezTo>
                    <a:pt x="56809" y="59120"/>
                    <a:pt x="56901" y="59304"/>
                    <a:pt x="56932" y="59458"/>
                  </a:cubicBezTo>
                  <a:cubicBezTo>
                    <a:pt x="57147" y="60198"/>
                    <a:pt x="57394" y="60906"/>
                    <a:pt x="57609" y="61615"/>
                  </a:cubicBezTo>
                  <a:cubicBezTo>
                    <a:pt x="57640" y="61769"/>
                    <a:pt x="57671" y="61892"/>
                    <a:pt x="57702" y="62046"/>
                  </a:cubicBezTo>
                  <a:cubicBezTo>
                    <a:pt x="57794" y="62601"/>
                    <a:pt x="57887" y="63186"/>
                    <a:pt x="57979" y="63741"/>
                  </a:cubicBezTo>
                  <a:cubicBezTo>
                    <a:pt x="58010" y="63802"/>
                    <a:pt x="58010" y="63895"/>
                    <a:pt x="58010" y="63956"/>
                  </a:cubicBezTo>
                  <a:lnTo>
                    <a:pt x="58441" y="63956"/>
                  </a:lnTo>
                  <a:cubicBezTo>
                    <a:pt x="58349" y="63525"/>
                    <a:pt x="58287" y="63063"/>
                    <a:pt x="58226" y="62632"/>
                  </a:cubicBezTo>
                  <a:cubicBezTo>
                    <a:pt x="58164" y="62262"/>
                    <a:pt x="58102" y="61892"/>
                    <a:pt x="57979" y="61553"/>
                  </a:cubicBezTo>
                  <a:cubicBezTo>
                    <a:pt x="57764" y="60845"/>
                    <a:pt x="57579" y="60167"/>
                    <a:pt x="57363" y="59489"/>
                  </a:cubicBezTo>
                  <a:cubicBezTo>
                    <a:pt x="57301" y="59366"/>
                    <a:pt x="57271" y="59212"/>
                    <a:pt x="57209" y="59089"/>
                  </a:cubicBezTo>
                  <a:cubicBezTo>
                    <a:pt x="56316" y="57117"/>
                    <a:pt x="56285" y="57086"/>
                    <a:pt x="55053" y="55299"/>
                  </a:cubicBezTo>
                  <a:cubicBezTo>
                    <a:pt x="54991" y="55207"/>
                    <a:pt x="54929" y="55145"/>
                    <a:pt x="54868" y="55053"/>
                  </a:cubicBezTo>
                  <a:cubicBezTo>
                    <a:pt x="54806" y="54961"/>
                    <a:pt x="54744" y="54899"/>
                    <a:pt x="54683" y="54807"/>
                  </a:cubicBezTo>
                  <a:cubicBezTo>
                    <a:pt x="53327" y="53420"/>
                    <a:pt x="53327" y="53420"/>
                    <a:pt x="51756" y="52373"/>
                  </a:cubicBezTo>
                  <a:lnTo>
                    <a:pt x="51695" y="52311"/>
                  </a:lnTo>
                  <a:cubicBezTo>
                    <a:pt x="51602" y="52250"/>
                    <a:pt x="51479" y="52188"/>
                    <a:pt x="51356" y="52157"/>
                  </a:cubicBezTo>
                  <a:cubicBezTo>
                    <a:pt x="50924" y="51972"/>
                    <a:pt x="50493" y="51787"/>
                    <a:pt x="50062" y="51603"/>
                  </a:cubicBezTo>
                  <a:cubicBezTo>
                    <a:pt x="49969" y="51572"/>
                    <a:pt x="49877" y="51541"/>
                    <a:pt x="49815" y="51541"/>
                  </a:cubicBezTo>
                  <a:close/>
                  <a:moveTo>
                    <a:pt x="50401" y="49600"/>
                  </a:moveTo>
                  <a:cubicBezTo>
                    <a:pt x="50216" y="49600"/>
                    <a:pt x="50000" y="49600"/>
                    <a:pt x="49815" y="49631"/>
                  </a:cubicBezTo>
                  <a:lnTo>
                    <a:pt x="49815" y="49785"/>
                  </a:lnTo>
                  <a:cubicBezTo>
                    <a:pt x="49969" y="49754"/>
                    <a:pt x="50154" y="49754"/>
                    <a:pt x="50339" y="49754"/>
                  </a:cubicBezTo>
                  <a:lnTo>
                    <a:pt x="50431" y="49754"/>
                  </a:lnTo>
                  <a:cubicBezTo>
                    <a:pt x="51356" y="49754"/>
                    <a:pt x="52249" y="49970"/>
                    <a:pt x="53142" y="50216"/>
                  </a:cubicBezTo>
                  <a:cubicBezTo>
                    <a:pt x="53605" y="50370"/>
                    <a:pt x="54036" y="50586"/>
                    <a:pt x="54467" y="50802"/>
                  </a:cubicBezTo>
                  <a:cubicBezTo>
                    <a:pt x="55022" y="51110"/>
                    <a:pt x="55545" y="51449"/>
                    <a:pt x="56069" y="51818"/>
                  </a:cubicBezTo>
                  <a:cubicBezTo>
                    <a:pt x="56531" y="52188"/>
                    <a:pt x="56993" y="52588"/>
                    <a:pt x="57394" y="53020"/>
                  </a:cubicBezTo>
                  <a:cubicBezTo>
                    <a:pt x="57948" y="53605"/>
                    <a:pt x="58472" y="54221"/>
                    <a:pt x="58934" y="54868"/>
                  </a:cubicBezTo>
                  <a:cubicBezTo>
                    <a:pt x="59335" y="55423"/>
                    <a:pt x="59704" y="56039"/>
                    <a:pt x="60043" y="56655"/>
                  </a:cubicBezTo>
                  <a:cubicBezTo>
                    <a:pt x="60444" y="57394"/>
                    <a:pt x="60783" y="58195"/>
                    <a:pt x="61091" y="58996"/>
                  </a:cubicBezTo>
                  <a:cubicBezTo>
                    <a:pt x="61430" y="59859"/>
                    <a:pt x="61676" y="60752"/>
                    <a:pt x="61892" y="61646"/>
                  </a:cubicBezTo>
                  <a:cubicBezTo>
                    <a:pt x="62046" y="62323"/>
                    <a:pt x="62200" y="63001"/>
                    <a:pt x="62261" y="63710"/>
                  </a:cubicBezTo>
                  <a:cubicBezTo>
                    <a:pt x="62261" y="63802"/>
                    <a:pt x="62261" y="63895"/>
                    <a:pt x="62292" y="63956"/>
                  </a:cubicBezTo>
                  <a:lnTo>
                    <a:pt x="62477" y="63956"/>
                  </a:lnTo>
                  <a:cubicBezTo>
                    <a:pt x="62415" y="63494"/>
                    <a:pt x="62323" y="63001"/>
                    <a:pt x="62231" y="62539"/>
                  </a:cubicBezTo>
                  <a:cubicBezTo>
                    <a:pt x="62015" y="61307"/>
                    <a:pt x="61676" y="60105"/>
                    <a:pt x="61245" y="58935"/>
                  </a:cubicBezTo>
                  <a:cubicBezTo>
                    <a:pt x="60844" y="57887"/>
                    <a:pt x="60351" y="56901"/>
                    <a:pt x="59766" y="55946"/>
                  </a:cubicBezTo>
                  <a:cubicBezTo>
                    <a:pt x="59396" y="55269"/>
                    <a:pt x="58934" y="54652"/>
                    <a:pt x="58472" y="54036"/>
                  </a:cubicBezTo>
                  <a:cubicBezTo>
                    <a:pt x="58102" y="53605"/>
                    <a:pt x="57733" y="53174"/>
                    <a:pt x="57332" y="52804"/>
                  </a:cubicBezTo>
                  <a:cubicBezTo>
                    <a:pt x="56747" y="52250"/>
                    <a:pt x="56162" y="51726"/>
                    <a:pt x="55484" y="51264"/>
                  </a:cubicBezTo>
                  <a:cubicBezTo>
                    <a:pt x="55022" y="50925"/>
                    <a:pt x="54498" y="50648"/>
                    <a:pt x="53974" y="50401"/>
                  </a:cubicBezTo>
                  <a:cubicBezTo>
                    <a:pt x="53358" y="50124"/>
                    <a:pt x="52711" y="49939"/>
                    <a:pt x="52064" y="49785"/>
                  </a:cubicBezTo>
                  <a:lnTo>
                    <a:pt x="52003" y="49785"/>
                  </a:lnTo>
                  <a:cubicBezTo>
                    <a:pt x="51910" y="49785"/>
                    <a:pt x="51818" y="49754"/>
                    <a:pt x="51756" y="49693"/>
                  </a:cubicBezTo>
                  <a:cubicBezTo>
                    <a:pt x="51633" y="49693"/>
                    <a:pt x="51541" y="49693"/>
                    <a:pt x="51417" y="49662"/>
                  </a:cubicBezTo>
                  <a:cubicBezTo>
                    <a:pt x="51078" y="49631"/>
                    <a:pt x="50740" y="49600"/>
                    <a:pt x="50401" y="49600"/>
                  </a:cubicBezTo>
                  <a:close/>
                  <a:moveTo>
                    <a:pt x="50740" y="43346"/>
                  </a:moveTo>
                  <a:cubicBezTo>
                    <a:pt x="50524" y="43346"/>
                    <a:pt x="50308" y="43346"/>
                    <a:pt x="50062" y="43377"/>
                  </a:cubicBezTo>
                  <a:cubicBezTo>
                    <a:pt x="49969" y="43377"/>
                    <a:pt x="49877" y="43377"/>
                    <a:pt x="49815" y="43408"/>
                  </a:cubicBezTo>
                  <a:lnTo>
                    <a:pt x="49815" y="44147"/>
                  </a:lnTo>
                  <a:cubicBezTo>
                    <a:pt x="50093" y="44086"/>
                    <a:pt x="50401" y="44055"/>
                    <a:pt x="50709" y="44024"/>
                  </a:cubicBezTo>
                  <a:cubicBezTo>
                    <a:pt x="50986" y="44024"/>
                    <a:pt x="51294" y="43993"/>
                    <a:pt x="51571" y="43993"/>
                  </a:cubicBezTo>
                  <a:cubicBezTo>
                    <a:pt x="52280" y="43993"/>
                    <a:pt x="52988" y="44055"/>
                    <a:pt x="53697" y="44178"/>
                  </a:cubicBezTo>
                  <a:cubicBezTo>
                    <a:pt x="53913" y="44209"/>
                    <a:pt x="54128" y="44270"/>
                    <a:pt x="54375" y="44301"/>
                  </a:cubicBezTo>
                  <a:cubicBezTo>
                    <a:pt x="54898" y="44425"/>
                    <a:pt x="55391" y="44579"/>
                    <a:pt x="55884" y="44794"/>
                  </a:cubicBezTo>
                  <a:cubicBezTo>
                    <a:pt x="56593" y="45102"/>
                    <a:pt x="57301" y="45472"/>
                    <a:pt x="57948" y="45934"/>
                  </a:cubicBezTo>
                  <a:cubicBezTo>
                    <a:pt x="58041" y="45996"/>
                    <a:pt x="58133" y="46057"/>
                    <a:pt x="58226" y="46119"/>
                  </a:cubicBezTo>
                  <a:cubicBezTo>
                    <a:pt x="58934" y="46550"/>
                    <a:pt x="59581" y="47074"/>
                    <a:pt x="60197" y="47659"/>
                  </a:cubicBezTo>
                  <a:cubicBezTo>
                    <a:pt x="60906" y="48275"/>
                    <a:pt x="61553" y="48984"/>
                    <a:pt x="62138" y="49723"/>
                  </a:cubicBezTo>
                  <a:cubicBezTo>
                    <a:pt x="62877" y="50617"/>
                    <a:pt x="63524" y="51572"/>
                    <a:pt x="64110" y="52558"/>
                  </a:cubicBezTo>
                  <a:cubicBezTo>
                    <a:pt x="64695" y="53513"/>
                    <a:pt x="65188" y="54498"/>
                    <a:pt x="65619" y="55515"/>
                  </a:cubicBezTo>
                  <a:cubicBezTo>
                    <a:pt x="66143" y="56747"/>
                    <a:pt x="66605" y="58010"/>
                    <a:pt x="66944" y="59304"/>
                  </a:cubicBezTo>
                  <a:cubicBezTo>
                    <a:pt x="67283" y="60413"/>
                    <a:pt x="67529" y="61553"/>
                    <a:pt x="67683" y="62724"/>
                  </a:cubicBezTo>
                  <a:cubicBezTo>
                    <a:pt x="67714" y="62847"/>
                    <a:pt x="67714" y="62970"/>
                    <a:pt x="67745" y="63094"/>
                  </a:cubicBezTo>
                  <a:cubicBezTo>
                    <a:pt x="67776" y="63402"/>
                    <a:pt x="67837" y="63679"/>
                    <a:pt x="67868" y="63956"/>
                  </a:cubicBezTo>
                  <a:lnTo>
                    <a:pt x="68145" y="63956"/>
                  </a:lnTo>
                  <a:cubicBezTo>
                    <a:pt x="68115" y="63833"/>
                    <a:pt x="68115" y="63679"/>
                    <a:pt x="68084" y="63556"/>
                  </a:cubicBezTo>
                  <a:cubicBezTo>
                    <a:pt x="67961" y="62786"/>
                    <a:pt x="67899" y="61985"/>
                    <a:pt x="67683" y="61245"/>
                  </a:cubicBezTo>
                  <a:cubicBezTo>
                    <a:pt x="67653" y="61030"/>
                    <a:pt x="67591" y="60783"/>
                    <a:pt x="67529" y="60567"/>
                  </a:cubicBezTo>
                  <a:cubicBezTo>
                    <a:pt x="67283" y="59304"/>
                    <a:pt x="66882" y="58072"/>
                    <a:pt x="66451" y="56840"/>
                  </a:cubicBezTo>
                  <a:cubicBezTo>
                    <a:pt x="66051" y="55823"/>
                    <a:pt x="65619" y="54776"/>
                    <a:pt x="65096" y="53790"/>
                  </a:cubicBezTo>
                  <a:cubicBezTo>
                    <a:pt x="64603" y="52866"/>
                    <a:pt x="64110" y="51972"/>
                    <a:pt x="63524" y="51110"/>
                  </a:cubicBezTo>
                  <a:cubicBezTo>
                    <a:pt x="63340" y="50894"/>
                    <a:pt x="63216" y="50648"/>
                    <a:pt x="63032" y="50432"/>
                  </a:cubicBezTo>
                  <a:cubicBezTo>
                    <a:pt x="62354" y="49569"/>
                    <a:pt x="61676" y="48676"/>
                    <a:pt x="60875" y="47937"/>
                  </a:cubicBezTo>
                  <a:cubicBezTo>
                    <a:pt x="60629" y="47690"/>
                    <a:pt x="60382" y="47413"/>
                    <a:pt x="60136" y="47197"/>
                  </a:cubicBezTo>
                  <a:cubicBezTo>
                    <a:pt x="59335" y="46519"/>
                    <a:pt x="58503" y="45842"/>
                    <a:pt x="57579" y="45349"/>
                  </a:cubicBezTo>
                  <a:cubicBezTo>
                    <a:pt x="57363" y="45195"/>
                    <a:pt x="57178" y="45041"/>
                    <a:pt x="56932" y="44948"/>
                  </a:cubicBezTo>
                  <a:cubicBezTo>
                    <a:pt x="56131" y="44548"/>
                    <a:pt x="55299" y="44147"/>
                    <a:pt x="54436" y="43901"/>
                  </a:cubicBezTo>
                  <a:cubicBezTo>
                    <a:pt x="53481" y="43624"/>
                    <a:pt x="52526" y="43408"/>
                    <a:pt x="51541" y="43377"/>
                  </a:cubicBezTo>
                  <a:lnTo>
                    <a:pt x="51294" y="43377"/>
                  </a:lnTo>
                  <a:cubicBezTo>
                    <a:pt x="51109" y="43346"/>
                    <a:pt x="50924" y="43346"/>
                    <a:pt x="50740" y="43346"/>
                  </a:cubicBezTo>
                  <a:close/>
                  <a:moveTo>
                    <a:pt x="50832" y="40173"/>
                  </a:moveTo>
                  <a:cubicBezTo>
                    <a:pt x="50663" y="40189"/>
                    <a:pt x="50493" y="40189"/>
                    <a:pt x="50324" y="40189"/>
                  </a:cubicBezTo>
                  <a:cubicBezTo>
                    <a:pt x="50154" y="40189"/>
                    <a:pt x="49985" y="40189"/>
                    <a:pt x="49815" y="40204"/>
                  </a:cubicBezTo>
                  <a:lnTo>
                    <a:pt x="49815" y="42576"/>
                  </a:lnTo>
                  <a:cubicBezTo>
                    <a:pt x="50185" y="42545"/>
                    <a:pt x="50585" y="42514"/>
                    <a:pt x="50986" y="42514"/>
                  </a:cubicBezTo>
                  <a:lnTo>
                    <a:pt x="51356" y="42514"/>
                  </a:lnTo>
                  <a:cubicBezTo>
                    <a:pt x="51602" y="42545"/>
                    <a:pt x="51849" y="42545"/>
                    <a:pt x="52126" y="42545"/>
                  </a:cubicBezTo>
                  <a:lnTo>
                    <a:pt x="52341" y="42545"/>
                  </a:lnTo>
                  <a:cubicBezTo>
                    <a:pt x="52865" y="42638"/>
                    <a:pt x="53358" y="42730"/>
                    <a:pt x="53851" y="42823"/>
                  </a:cubicBezTo>
                  <a:cubicBezTo>
                    <a:pt x="54313" y="42915"/>
                    <a:pt x="54744" y="43069"/>
                    <a:pt x="55176" y="43192"/>
                  </a:cubicBezTo>
                  <a:cubicBezTo>
                    <a:pt x="55422" y="43285"/>
                    <a:pt x="55638" y="43346"/>
                    <a:pt x="55884" y="43439"/>
                  </a:cubicBezTo>
                  <a:cubicBezTo>
                    <a:pt x="56839" y="43839"/>
                    <a:pt x="57764" y="44301"/>
                    <a:pt x="58626" y="44887"/>
                  </a:cubicBezTo>
                  <a:cubicBezTo>
                    <a:pt x="58719" y="44948"/>
                    <a:pt x="58842" y="45010"/>
                    <a:pt x="58965" y="45071"/>
                  </a:cubicBezTo>
                  <a:cubicBezTo>
                    <a:pt x="59057" y="45133"/>
                    <a:pt x="59150" y="45195"/>
                    <a:pt x="59242" y="45287"/>
                  </a:cubicBezTo>
                  <a:cubicBezTo>
                    <a:pt x="60166" y="45965"/>
                    <a:pt x="61060" y="46735"/>
                    <a:pt x="61892" y="47567"/>
                  </a:cubicBezTo>
                  <a:cubicBezTo>
                    <a:pt x="62569" y="48275"/>
                    <a:pt x="63216" y="49046"/>
                    <a:pt x="63802" y="49847"/>
                  </a:cubicBezTo>
                  <a:cubicBezTo>
                    <a:pt x="64510" y="50802"/>
                    <a:pt x="65188" y="51787"/>
                    <a:pt x="65712" y="52896"/>
                  </a:cubicBezTo>
                  <a:cubicBezTo>
                    <a:pt x="65773" y="52989"/>
                    <a:pt x="65835" y="53112"/>
                    <a:pt x="65897" y="53235"/>
                  </a:cubicBezTo>
                  <a:cubicBezTo>
                    <a:pt x="66482" y="54252"/>
                    <a:pt x="66913" y="55361"/>
                    <a:pt x="67345" y="56470"/>
                  </a:cubicBezTo>
                  <a:cubicBezTo>
                    <a:pt x="67745" y="57548"/>
                    <a:pt x="68115" y="58657"/>
                    <a:pt x="68330" y="59797"/>
                  </a:cubicBezTo>
                  <a:cubicBezTo>
                    <a:pt x="68484" y="60506"/>
                    <a:pt x="68669" y="61214"/>
                    <a:pt x="68823" y="61923"/>
                  </a:cubicBezTo>
                  <a:cubicBezTo>
                    <a:pt x="68916" y="62570"/>
                    <a:pt x="69008" y="63248"/>
                    <a:pt x="69070" y="63895"/>
                  </a:cubicBezTo>
                  <a:cubicBezTo>
                    <a:pt x="69101" y="63925"/>
                    <a:pt x="69101" y="63956"/>
                    <a:pt x="69101" y="63956"/>
                  </a:cubicBezTo>
                  <a:lnTo>
                    <a:pt x="70056" y="63956"/>
                  </a:lnTo>
                  <a:cubicBezTo>
                    <a:pt x="70025" y="63710"/>
                    <a:pt x="69994" y="63433"/>
                    <a:pt x="69932" y="63186"/>
                  </a:cubicBezTo>
                  <a:cubicBezTo>
                    <a:pt x="69809" y="62478"/>
                    <a:pt x="69717" y="61769"/>
                    <a:pt x="69593" y="61060"/>
                  </a:cubicBezTo>
                  <a:cubicBezTo>
                    <a:pt x="69439" y="60290"/>
                    <a:pt x="69224" y="59551"/>
                    <a:pt x="69039" y="58811"/>
                  </a:cubicBezTo>
                  <a:cubicBezTo>
                    <a:pt x="68916" y="58288"/>
                    <a:pt x="68792" y="57795"/>
                    <a:pt x="68608" y="57302"/>
                  </a:cubicBezTo>
                  <a:cubicBezTo>
                    <a:pt x="68176" y="56070"/>
                    <a:pt x="67776" y="54837"/>
                    <a:pt x="67221" y="53667"/>
                  </a:cubicBezTo>
                  <a:cubicBezTo>
                    <a:pt x="66790" y="52712"/>
                    <a:pt x="66328" y="51757"/>
                    <a:pt x="65804" y="50863"/>
                  </a:cubicBezTo>
                  <a:cubicBezTo>
                    <a:pt x="65558" y="50494"/>
                    <a:pt x="65404" y="50093"/>
                    <a:pt x="65126" y="49754"/>
                  </a:cubicBezTo>
                  <a:cubicBezTo>
                    <a:pt x="64418" y="48707"/>
                    <a:pt x="63709" y="47598"/>
                    <a:pt x="62847" y="46673"/>
                  </a:cubicBezTo>
                  <a:cubicBezTo>
                    <a:pt x="62723" y="46550"/>
                    <a:pt x="62600" y="46396"/>
                    <a:pt x="62477" y="46273"/>
                  </a:cubicBezTo>
                  <a:cubicBezTo>
                    <a:pt x="62138" y="45842"/>
                    <a:pt x="61768" y="45472"/>
                    <a:pt x="61337" y="45102"/>
                  </a:cubicBezTo>
                  <a:cubicBezTo>
                    <a:pt x="60813" y="44640"/>
                    <a:pt x="60321" y="44116"/>
                    <a:pt x="59735" y="43685"/>
                  </a:cubicBezTo>
                  <a:cubicBezTo>
                    <a:pt x="58873" y="43069"/>
                    <a:pt x="58010" y="42453"/>
                    <a:pt x="57055" y="41960"/>
                  </a:cubicBezTo>
                  <a:cubicBezTo>
                    <a:pt x="56716" y="41775"/>
                    <a:pt x="56346" y="41590"/>
                    <a:pt x="55977" y="41436"/>
                  </a:cubicBezTo>
                  <a:cubicBezTo>
                    <a:pt x="55545" y="41282"/>
                    <a:pt x="55083" y="41036"/>
                    <a:pt x="54621" y="40913"/>
                  </a:cubicBezTo>
                  <a:cubicBezTo>
                    <a:pt x="53574" y="40574"/>
                    <a:pt x="52526" y="40327"/>
                    <a:pt x="51417" y="40235"/>
                  </a:cubicBezTo>
                  <a:cubicBezTo>
                    <a:pt x="51232" y="40204"/>
                    <a:pt x="51048" y="40173"/>
                    <a:pt x="50863" y="40173"/>
                  </a:cubicBezTo>
                  <a:close/>
                  <a:moveTo>
                    <a:pt x="55207" y="34535"/>
                  </a:moveTo>
                  <a:cubicBezTo>
                    <a:pt x="54375" y="34535"/>
                    <a:pt x="53543" y="34535"/>
                    <a:pt x="52711" y="34628"/>
                  </a:cubicBezTo>
                  <a:cubicBezTo>
                    <a:pt x="51725" y="34720"/>
                    <a:pt x="50770" y="34874"/>
                    <a:pt x="49815" y="35121"/>
                  </a:cubicBezTo>
                  <a:lnTo>
                    <a:pt x="49815" y="36507"/>
                  </a:lnTo>
                  <a:cubicBezTo>
                    <a:pt x="50585" y="36291"/>
                    <a:pt x="51386" y="36137"/>
                    <a:pt x="52157" y="35829"/>
                  </a:cubicBezTo>
                  <a:lnTo>
                    <a:pt x="52157" y="35799"/>
                  </a:lnTo>
                  <a:cubicBezTo>
                    <a:pt x="52773" y="35552"/>
                    <a:pt x="53389" y="35306"/>
                    <a:pt x="54036" y="35152"/>
                  </a:cubicBezTo>
                  <a:lnTo>
                    <a:pt x="54128" y="35152"/>
                  </a:lnTo>
                  <a:cubicBezTo>
                    <a:pt x="54159" y="35152"/>
                    <a:pt x="54221" y="35152"/>
                    <a:pt x="54252" y="35213"/>
                  </a:cubicBezTo>
                  <a:cubicBezTo>
                    <a:pt x="54128" y="35244"/>
                    <a:pt x="54067" y="35275"/>
                    <a:pt x="53943" y="35306"/>
                  </a:cubicBezTo>
                  <a:cubicBezTo>
                    <a:pt x="53666" y="35398"/>
                    <a:pt x="53420" y="35490"/>
                    <a:pt x="53142" y="35614"/>
                  </a:cubicBezTo>
                  <a:cubicBezTo>
                    <a:pt x="52865" y="35737"/>
                    <a:pt x="52588" y="35829"/>
                    <a:pt x="52341" y="35953"/>
                  </a:cubicBezTo>
                  <a:lnTo>
                    <a:pt x="52249" y="35983"/>
                  </a:lnTo>
                  <a:lnTo>
                    <a:pt x="52157" y="36014"/>
                  </a:lnTo>
                  <a:lnTo>
                    <a:pt x="52095" y="36045"/>
                  </a:lnTo>
                  <a:lnTo>
                    <a:pt x="52003" y="36076"/>
                  </a:lnTo>
                  <a:lnTo>
                    <a:pt x="51941" y="36107"/>
                  </a:lnTo>
                  <a:lnTo>
                    <a:pt x="51849" y="36168"/>
                  </a:lnTo>
                  <a:lnTo>
                    <a:pt x="51787" y="36199"/>
                  </a:lnTo>
                  <a:lnTo>
                    <a:pt x="51695" y="36230"/>
                  </a:lnTo>
                  <a:lnTo>
                    <a:pt x="51633" y="36261"/>
                  </a:lnTo>
                  <a:cubicBezTo>
                    <a:pt x="51633" y="36291"/>
                    <a:pt x="51602" y="36322"/>
                    <a:pt x="51571" y="36322"/>
                  </a:cubicBezTo>
                  <a:lnTo>
                    <a:pt x="51541" y="36322"/>
                  </a:lnTo>
                  <a:lnTo>
                    <a:pt x="51479" y="36353"/>
                  </a:lnTo>
                  <a:cubicBezTo>
                    <a:pt x="51479" y="36384"/>
                    <a:pt x="51448" y="36415"/>
                    <a:pt x="51417" y="36415"/>
                  </a:cubicBezTo>
                  <a:cubicBezTo>
                    <a:pt x="51417" y="36415"/>
                    <a:pt x="51386" y="36384"/>
                    <a:pt x="51386" y="36384"/>
                  </a:cubicBezTo>
                  <a:cubicBezTo>
                    <a:pt x="51325" y="36415"/>
                    <a:pt x="51294" y="36445"/>
                    <a:pt x="51232" y="36476"/>
                  </a:cubicBezTo>
                  <a:cubicBezTo>
                    <a:pt x="51232" y="36507"/>
                    <a:pt x="51202" y="36538"/>
                    <a:pt x="51171" y="36538"/>
                  </a:cubicBezTo>
                  <a:lnTo>
                    <a:pt x="51140" y="36538"/>
                  </a:lnTo>
                  <a:cubicBezTo>
                    <a:pt x="50678" y="36784"/>
                    <a:pt x="50247" y="37031"/>
                    <a:pt x="49815" y="37308"/>
                  </a:cubicBezTo>
                  <a:lnTo>
                    <a:pt x="49815" y="38972"/>
                  </a:lnTo>
                  <a:cubicBezTo>
                    <a:pt x="49908" y="38879"/>
                    <a:pt x="50000" y="38787"/>
                    <a:pt x="50031" y="38633"/>
                  </a:cubicBezTo>
                  <a:cubicBezTo>
                    <a:pt x="50031" y="38540"/>
                    <a:pt x="50123" y="38540"/>
                    <a:pt x="50185" y="38510"/>
                  </a:cubicBezTo>
                  <a:cubicBezTo>
                    <a:pt x="50555" y="38356"/>
                    <a:pt x="50955" y="38325"/>
                    <a:pt x="51356" y="38263"/>
                  </a:cubicBezTo>
                  <a:cubicBezTo>
                    <a:pt x="51417" y="38417"/>
                    <a:pt x="51356" y="38540"/>
                    <a:pt x="51356" y="38664"/>
                  </a:cubicBezTo>
                  <a:cubicBezTo>
                    <a:pt x="51356" y="38756"/>
                    <a:pt x="51356" y="38848"/>
                    <a:pt x="51417" y="38910"/>
                  </a:cubicBezTo>
                  <a:cubicBezTo>
                    <a:pt x="51448" y="38972"/>
                    <a:pt x="51510" y="39002"/>
                    <a:pt x="51541" y="39002"/>
                  </a:cubicBezTo>
                  <a:cubicBezTo>
                    <a:pt x="51571" y="39002"/>
                    <a:pt x="51602" y="39002"/>
                    <a:pt x="51602" y="38972"/>
                  </a:cubicBezTo>
                  <a:cubicBezTo>
                    <a:pt x="51787" y="38910"/>
                    <a:pt x="51941" y="38787"/>
                    <a:pt x="51941" y="38571"/>
                  </a:cubicBezTo>
                  <a:cubicBezTo>
                    <a:pt x="51941" y="38479"/>
                    <a:pt x="51941" y="38386"/>
                    <a:pt x="52033" y="38325"/>
                  </a:cubicBezTo>
                  <a:cubicBezTo>
                    <a:pt x="52341" y="38263"/>
                    <a:pt x="52680" y="38201"/>
                    <a:pt x="53019" y="38201"/>
                  </a:cubicBezTo>
                  <a:cubicBezTo>
                    <a:pt x="53142" y="38201"/>
                    <a:pt x="53266" y="38232"/>
                    <a:pt x="53389" y="38232"/>
                  </a:cubicBezTo>
                  <a:cubicBezTo>
                    <a:pt x="53389" y="38448"/>
                    <a:pt x="53358" y="38633"/>
                    <a:pt x="53297" y="38787"/>
                  </a:cubicBezTo>
                  <a:cubicBezTo>
                    <a:pt x="53297" y="38910"/>
                    <a:pt x="53297" y="39064"/>
                    <a:pt x="53389" y="39157"/>
                  </a:cubicBezTo>
                  <a:cubicBezTo>
                    <a:pt x="53420" y="39187"/>
                    <a:pt x="53451" y="39218"/>
                    <a:pt x="53481" y="39218"/>
                  </a:cubicBezTo>
                  <a:lnTo>
                    <a:pt x="53512" y="39218"/>
                  </a:lnTo>
                  <a:cubicBezTo>
                    <a:pt x="53728" y="39187"/>
                    <a:pt x="53851" y="39064"/>
                    <a:pt x="53913" y="38848"/>
                  </a:cubicBezTo>
                  <a:cubicBezTo>
                    <a:pt x="53943" y="38664"/>
                    <a:pt x="53943" y="38510"/>
                    <a:pt x="54036" y="38325"/>
                  </a:cubicBezTo>
                  <a:cubicBezTo>
                    <a:pt x="54282" y="38294"/>
                    <a:pt x="54529" y="38263"/>
                    <a:pt x="54775" y="38232"/>
                  </a:cubicBezTo>
                  <a:cubicBezTo>
                    <a:pt x="54991" y="38201"/>
                    <a:pt x="55176" y="38140"/>
                    <a:pt x="55361" y="38140"/>
                  </a:cubicBezTo>
                  <a:lnTo>
                    <a:pt x="55515" y="38140"/>
                  </a:lnTo>
                  <a:cubicBezTo>
                    <a:pt x="55545" y="38232"/>
                    <a:pt x="55545" y="38325"/>
                    <a:pt x="55515" y="38386"/>
                  </a:cubicBezTo>
                  <a:cubicBezTo>
                    <a:pt x="55453" y="38633"/>
                    <a:pt x="55391" y="38879"/>
                    <a:pt x="55330" y="39126"/>
                  </a:cubicBezTo>
                  <a:cubicBezTo>
                    <a:pt x="55299" y="39249"/>
                    <a:pt x="55268" y="39372"/>
                    <a:pt x="55299" y="39465"/>
                  </a:cubicBezTo>
                  <a:cubicBezTo>
                    <a:pt x="55299" y="39649"/>
                    <a:pt x="55361" y="39711"/>
                    <a:pt x="55484" y="39711"/>
                  </a:cubicBezTo>
                  <a:cubicBezTo>
                    <a:pt x="55545" y="39711"/>
                    <a:pt x="55576" y="39711"/>
                    <a:pt x="55638" y="39680"/>
                  </a:cubicBezTo>
                  <a:cubicBezTo>
                    <a:pt x="55761" y="39649"/>
                    <a:pt x="55853" y="39557"/>
                    <a:pt x="55884" y="39403"/>
                  </a:cubicBezTo>
                  <a:cubicBezTo>
                    <a:pt x="55946" y="39187"/>
                    <a:pt x="56008" y="38941"/>
                    <a:pt x="56069" y="38694"/>
                  </a:cubicBezTo>
                  <a:cubicBezTo>
                    <a:pt x="56100" y="38571"/>
                    <a:pt x="56131" y="38540"/>
                    <a:pt x="56192" y="38540"/>
                  </a:cubicBezTo>
                  <a:lnTo>
                    <a:pt x="56254" y="38540"/>
                  </a:lnTo>
                  <a:cubicBezTo>
                    <a:pt x="56747" y="38602"/>
                    <a:pt x="57209" y="38664"/>
                    <a:pt x="57671" y="38725"/>
                  </a:cubicBezTo>
                  <a:cubicBezTo>
                    <a:pt x="57702" y="38787"/>
                    <a:pt x="57671" y="38848"/>
                    <a:pt x="57640" y="38910"/>
                  </a:cubicBezTo>
                  <a:cubicBezTo>
                    <a:pt x="57548" y="39249"/>
                    <a:pt x="57425" y="39588"/>
                    <a:pt x="57332" y="39927"/>
                  </a:cubicBezTo>
                  <a:cubicBezTo>
                    <a:pt x="57301" y="40050"/>
                    <a:pt x="57271" y="40173"/>
                    <a:pt x="57301" y="40296"/>
                  </a:cubicBezTo>
                  <a:cubicBezTo>
                    <a:pt x="57332" y="40450"/>
                    <a:pt x="57363" y="40512"/>
                    <a:pt x="57486" y="40512"/>
                  </a:cubicBezTo>
                  <a:cubicBezTo>
                    <a:pt x="57517" y="40512"/>
                    <a:pt x="57548" y="40512"/>
                    <a:pt x="57579" y="40481"/>
                  </a:cubicBezTo>
                  <a:cubicBezTo>
                    <a:pt x="57764" y="40450"/>
                    <a:pt x="57856" y="40358"/>
                    <a:pt x="57918" y="40204"/>
                  </a:cubicBezTo>
                  <a:cubicBezTo>
                    <a:pt x="57979" y="39958"/>
                    <a:pt x="58072" y="39711"/>
                    <a:pt x="58133" y="39465"/>
                  </a:cubicBezTo>
                  <a:cubicBezTo>
                    <a:pt x="58195" y="39187"/>
                    <a:pt x="58226" y="39126"/>
                    <a:pt x="58349" y="39126"/>
                  </a:cubicBezTo>
                  <a:cubicBezTo>
                    <a:pt x="58410" y="39126"/>
                    <a:pt x="58472" y="39126"/>
                    <a:pt x="58595" y="39157"/>
                  </a:cubicBezTo>
                  <a:lnTo>
                    <a:pt x="58749" y="39157"/>
                  </a:lnTo>
                  <a:cubicBezTo>
                    <a:pt x="58780" y="39187"/>
                    <a:pt x="58842" y="39218"/>
                    <a:pt x="58903" y="39218"/>
                  </a:cubicBezTo>
                  <a:cubicBezTo>
                    <a:pt x="58965" y="39218"/>
                    <a:pt x="59027" y="39187"/>
                    <a:pt x="59088" y="39126"/>
                  </a:cubicBezTo>
                  <a:cubicBezTo>
                    <a:pt x="59150" y="39033"/>
                    <a:pt x="59242" y="39002"/>
                    <a:pt x="59304" y="39002"/>
                  </a:cubicBezTo>
                  <a:cubicBezTo>
                    <a:pt x="59396" y="39002"/>
                    <a:pt x="59458" y="39033"/>
                    <a:pt x="59520" y="39095"/>
                  </a:cubicBezTo>
                  <a:cubicBezTo>
                    <a:pt x="59612" y="39126"/>
                    <a:pt x="59674" y="39157"/>
                    <a:pt x="59735" y="39187"/>
                  </a:cubicBezTo>
                  <a:cubicBezTo>
                    <a:pt x="59858" y="39249"/>
                    <a:pt x="59889" y="39249"/>
                    <a:pt x="59858" y="39434"/>
                  </a:cubicBezTo>
                  <a:cubicBezTo>
                    <a:pt x="59828" y="39619"/>
                    <a:pt x="59766" y="39803"/>
                    <a:pt x="59704" y="39988"/>
                  </a:cubicBezTo>
                  <a:cubicBezTo>
                    <a:pt x="59581" y="40327"/>
                    <a:pt x="59458" y="40697"/>
                    <a:pt x="59304" y="41067"/>
                  </a:cubicBezTo>
                  <a:cubicBezTo>
                    <a:pt x="59273" y="41190"/>
                    <a:pt x="59242" y="41344"/>
                    <a:pt x="59304" y="41467"/>
                  </a:cubicBezTo>
                  <a:cubicBezTo>
                    <a:pt x="59335" y="41559"/>
                    <a:pt x="59396" y="41590"/>
                    <a:pt x="59458" y="41590"/>
                  </a:cubicBezTo>
                  <a:cubicBezTo>
                    <a:pt x="59489" y="41621"/>
                    <a:pt x="59489" y="41621"/>
                    <a:pt x="59520" y="41621"/>
                  </a:cubicBezTo>
                  <a:cubicBezTo>
                    <a:pt x="59704" y="41621"/>
                    <a:pt x="59828" y="41529"/>
                    <a:pt x="59889" y="41344"/>
                  </a:cubicBezTo>
                  <a:cubicBezTo>
                    <a:pt x="59920" y="41251"/>
                    <a:pt x="59951" y="41159"/>
                    <a:pt x="59982" y="41067"/>
                  </a:cubicBezTo>
                  <a:cubicBezTo>
                    <a:pt x="60136" y="40666"/>
                    <a:pt x="60290" y="40296"/>
                    <a:pt x="60413" y="39896"/>
                  </a:cubicBezTo>
                  <a:cubicBezTo>
                    <a:pt x="60690" y="39896"/>
                    <a:pt x="60875" y="40019"/>
                    <a:pt x="61091" y="40081"/>
                  </a:cubicBezTo>
                  <a:cubicBezTo>
                    <a:pt x="61276" y="40142"/>
                    <a:pt x="61460" y="40173"/>
                    <a:pt x="61645" y="40173"/>
                  </a:cubicBezTo>
                  <a:cubicBezTo>
                    <a:pt x="61707" y="40173"/>
                    <a:pt x="61768" y="40173"/>
                    <a:pt x="61861" y="40142"/>
                  </a:cubicBezTo>
                  <a:cubicBezTo>
                    <a:pt x="62015" y="40142"/>
                    <a:pt x="62169" y="40142"/>
                    <a:pt x="62354" y="40112"/>
                  </a:cubicBezTo>
                  <a:lnTo>
                    <a:pt x="62354" y="40112"/>
                  </a:lnTo>
                  <a:cubicBezTo>
                    <a:pt x="62385" y="40296"/>
                    <a:pt x="62292" y="40450"/>
                    <a:pt x="62261" y="40635"/>
                  </a:cubicBezTo>
                  <a:cubicBezTo>
                    <a:pt x="62231" y="40789"/>
                    <a:pt x="62200" y="40943"/>
                    <a:pt x="61984" y="40943"/>
                  </a:cubicBezTo>
                  <a:cubicBezTo>
                    <a:pt x="61922" y="40943"/>
                    <a:pt x="61861" y="41036"/>
                    <a:pt x="61830" y="41128"/>
                  </a:cubicBezTo>
                  <a:cubicBezTo>
                    <a:pt x="61645" y="41559"/>
                    <a:pt x="61460" y="42022"/>
                    <a:pt x="61276" y="42453"/>
                  </a:cubicBezTo>
                  <a:cubicBezTo>
                    <a:pt x="61214" y="42576"/>
                    <a:pt x="61214" y="42699"/>
                    <a:pt x="61245" y="42823"/>
                  </a:cubicBezTo>
                  <a:cubicBezTo>
                    <a:pt x="61245" y="42915"/>
                    <a:pt x="61276" y="42946"/>
                    <a:pt x="61337" y="42977"/>
                  </a:cubicBezTo>
                  <a:cubicBezTo>
                    <a:pt x="61399" y="43007"/>
                    <a:pt x="61460" y="43007"/>
                    <a:pt x="61522" y="43007"/>
                  </a:cubicBezTo>
                  <a:cubicBezTo>
                    <a:pt x="61645" y="43007"/>
                    <a:pt x="61768" y="42946"/>
                    <a:pt x="61830" y="42792"/>
                  </a:cubicBezTo>
                  <a:cubicBezTo>
                    <a:pt x="61861" y="42730"/>
                    <a:pt x="61892" y="42669"/>
                    <a:pt x="61922" y="42607"/>
                  </a:cubicBezTo>
                  <a:cubicBezTo>
                    <a:pt x="62107" y="42206"/>
                    <a:pt x="62261" y="41775"/>
                    <a:pt x="62446" y="41375"/>
                  </a:cubicBezTo>
                  <a:cubicBezTo>
                    <a:pt x="62477" y="41282"/>
                    <a:pt x="62477" y="41221"/>
                    <a:pt x="62569" y="41190"/>
                  </a:cubicBezTo>
                  <a:cubicBezTo>
                    <a:pt x="62754" y="41067"/>
                    <a:pt x="62908" y="40943"/>
                    <a:pt x="63093" y="40789"/>
                  </a:cubicBezTo>
                  <a:cubicBezTo>
                    <a:pt x="63124" y="40789"/>
                    <a:pt x="63155" y="40758"/>
                    <a:pt x="63186" y="40758"/>
                  </a:cubicBezTo>
                  <a:cubicBezTo>
                    <a:pt x="63216" y="40758"/>
                    <a:pt x="63247" y="40789"/>
                    <a:pt x="63278" y="40789"/>
                  </a:cubicBezTo>
                  <a:cubicBezTo>
                    <a:pt x="63555" y="41036"/>
                    <a:pt x="63863" y="41282"/>
                    <a:pt x="64141" y="41529"/>
                  </a:cubicBezTo>
                  <a:cubicBezTo>
                    <a:pt x="64202" y="41590"/>
                    <a:pt x="64233" y="41652"/>
                    <a:pt x="64202" y="41714"/>
                  </a:cubicBezTo>
                  <a:cubicBezTo>
                    <a:pt x="64048" y="42114"/>
                    <a:pt x="63987" y="42514"/>
                    <a:pt x="63771" y="42915"/>
                  </a:cubicBezTo>
                  <a:cubicBezTo>
                    <a:pt x="63586" y="43285"/>
                    <a:pt x="63401" y="43685"/>
                    <a:pt x="63216" y="44086"/>
                  </a:cubicBezTo>
                  <a:cubicBezTo>
                    <a:pt x="63124" y="44209"/>
                    <a:pt x="63093" y="44363"/>
                    <a:pt x="63093" y="44517"/>
                  </a:cubicBezTo>
                  <a:cubicBezTo>
                    <a:pt x="63124" y="44609"/>
                    <a:pt x="63155" y="44671"/>
                    <a:pt x="63247" y="44702"/>
                  </a:cubicBezTo>
                  <a:lnTo>
                    <a:pt x="63401" y="44702"/>
                  </a:lnTo>
                  <a:cubicBezTo>
                    <a:pt x="63432" y="44733"/>
                    <a:pt x="63463" y="44733"/>
                    <a:pt x="63494" y="44733"/>
                  </a:cubicBezTo>
                  <a:cubicBezTo>
                    <a:pt x="63586" y="44733"/>
                    <a:pt x="63678" y="44671"/>
                    <a:pt x="63740" y="44548"/>
                  </a:cubicBezTo>
                  <a:cubicBezTo>
                    <a:pt x="63863" y="44240"/>
                    <a:pt x="64017" y="43962"/>
                    <a:pt x="64171" y="43685"/>
                  </a:cubicBezTo>
                  <a:cubicBezTo>
                    <a:pt x="64356" y="43315"/>
                    <a:pt x="64541" y="42946"/>
                    <a:pt x="64664" y="42514"/>
                  </a:cubicBezTo>
                  <a:lnTo>
                    <a:pt x="64726" y="42422"/>
                  </a:lnTo>
                  <a:cubicBezTo>
                    <a:pt x="64788" y="42453"/>
                    <a:pt x="64849" y="42484"/>
                    <a:pt x="64911" y="42514"/>
                  </a:cubicBezTo>
                  <a:cubicBezTo>
                    <a:pt x="65219" y="42730"/>
                    <a:pt x="65558" y="42792"/>
                    <a:pt x="65927" y="42792"/>
                  </a:cubicBezTo>
                  <a:lnTo>
                    <a:pt x="66020" y="42792"/>
                  </a:lnTo>
                  <a:cubicBezTo>
                    <a:pt x="66112" y="42792"/>
                    <a:pt x="66205" y="42761"/>
                    <a:pt x="66266" y="42761"/>
                  </a:cubicBezTo>
                  <a:cubicBezTo>
                    <a:pt x="66574" y="42761"/>
                    <a:pt x="66544" y="42823"/>
                    <a:pt x="66821" y="43223"/>
                  </a:cubicBezTo>
                  <a:cubicBezTo>
                    <a:pt x="66698" y="43470"/>
                    <a:pt x="66605" y="43716"/>
                    <a:pt x="66513" y="43993"/>
                  </a:cubicBezTo>
                  <a:cubicBezTo>
                    <a:pt x="66482" y="44055"/>
                    <a:pt x="66451" y="44116"/>
                    <a:pt x="66513" y="44178"/>
                  </a:cubicBezTo>
                  <a:cubicBezTo>
                    <a:pt x="66728" y="44024"/>
                    <a:pt x="66944" y="43901"/>
                    <a:pt x="67160" y="43778"/>
                  </a:cubicBezTo>
                  <a:cubicBezTo>
                    <a:pt x="67529" y="44270"/>
                    <a:pt x="67899" y="44733"/>
                    <a:pt x="68238" y="45195"/>
                  </a:cubicBezTo>
                  <a:cubicBezTo>
                    <a:pt x="68330" y="45287"/>
                    <a:pt x="68330" y="45380"/>
                    <a:pt x="68269" y="45472"/>
                  </a:cubicBezTo>
                  <a:cubicBezTo>
                    <a:pt x="68145" y="45780"/>
                    <a:pt x="68022" y="46057"/>
                    <a:pt x="67899" y="46365"/>
                  </a:cubicBezTo>
                  <a:cubicBezTo>
                    <a:pt x="67807" y="46643"/>
                    <a:pt x="67683" y="46889"/>
                    <a:pt x="67529" y="47105"/>
                  </a:cubicBezTo>
                  <a:cubicBezTo>
                    <a:pt x="67252" y="47505"/>
                    <a:pt x="67006" y="47906"/>
                    <a:pt x="66728" y="48306"/>
                  </a:cubicBezTo>
                  <a:cubicBezTo>
                    <a:pt x="66698" y="48399"/>
                    <a:pt x="66636" y="48460"/>
                    <a:pt x="66605" y="48583"/>
                  </a:cubicBezTo>
                  <a:cubicBezTo>
                    <a:pt x="66513" y="48922"/>
                    <a:pt x="66513" y="48984"/>
                    <a:pt x="66913" y="49076"/>
                  </a:cubicBezTo>
                  <a:cubicBezTo>
                    <a:pt x="66913" y="49076"/>
                    <a:pt x="66944" y="49107"/>
                    <a:pt x="66975" y="49107"/>
                  </a:cubicBezTo>
                  <a:cubicBezTo>
                    <a:pt x="67036" y="49107"/>
                    <a:pt x="67098" y="49046"/>
                    <a:pt x="67129" y="48984"/>
                  </a:cubicBezTo>
                  <a:cubicBezTo>
                    <a:pt x="67190" y="48922"/>
                    <a:pt x="67221" y="48861"/>
                    <a:pt x="67283" y="48768"/>
                  </a:cubicBezTo>
                  <a:cubicBezTo>
                    <a:pt x="67560" y="48368"/>
                    <a:pt x="67837" y="47967"/>
                    <a:pt x="68084" y="47567"/>
                  </a:cubicBezTo>
                  <a:cubicBezTo>
                    <a:pt x="68207" y="47382"/>
                    <a:pt x="68330" y="47197"/>
                    <a:pt x="68392" y="46982"/>
                  </a:cubicBezTo>
                  <a:cubicBezTo>
                    <a:pt x="68484" y="46797"/>
                    <a:pt x="68577" y="46612"/>
                    <a:pt x="68669" y="46396"/>
                  </a:cubicBezTo>
                  <a:lnTo>
                    <a:pt x="68731" y="46427"/>
                  </a:lnTo>
                  <a:cubicBezTo>
                    <a:pt x="69039" y="46704"/>
                    <a:pt x="69409" y="46858"/>
                    <a:pt x="69840" y="46858"/>
                  </a:cubicBezTo>
                  <a:cubicBezTo>
                    <a:pt x="69901" y="46889"/>
                    <a:pt x="69963" y="46889"/>
                    <a:pt x="70025" y="46920"/>
                  </a:cubicBezTo>
                  <a:lnTo>
                    <a:pt x="70117" y="46982"/>
                  </a:lnTo>
                  <a:cubicBezTo>
                    <a:pt x="70271" y="47136"/>
                    <a:pt x="70456" y="47259"/>
                    <a:pt x="70487" y="47536"/>
                  </a:cubicBezTo>
                  <a:cubicBezTo>
                    <a:pt x="70487" y="47598"/>
                    <a:pt x="70518" y="47690"/>
                    <a:pt x="70579" y="47721"/>
                  </a:cubicBezTo>
                  <a:cubicBezTo>
                    <a:pt x="70702" y="47813"/>
                    <a:pt x="70672" y="47875"/>
                    <a:pt x="70641" y="47967"/>
                  </a:cubicBezTo>
                  <a:cubicBezTo>
                    <a:pt x="70518" y="48183"/>
                    <a:pt x="70394" y="48429"/>
                    <a:pt x="70240" y="48738"/>
                  </a:cubicBezTo>
                  <a:cubicBezTo>
                    <a:pt x="70487" y="48583"/>
                    <a:pt x="70672" y="48491"/>
                    <a:pt x="70857" y="48399"/>
                  </a:cubicBezTo>
                  <a:lnTo>
                    <a:pt x="70887" y="48460"/>
                  </a:lnTo>
                  <a:cubicBezTo>
                    <a:pt x="71195" y="49076"/>
                    <a:pt x="71503" y="49723"/>
                    <a:pt x="71812" y="50339"/>
                  </a:cubicBezTo>
                  <a:cubicBezTo>
                    <a:pt x="71873" y="50463"/>
                    <a:pt x="71842" y="50524"/>
                    <a:pt x="71781" y="50586"/>
                  </a:cubicBezTo>
                  <a:cubicBezTo>
                    <a:pt x="71534" y="51048"/>
                    <a:pt x="71319" y="51479"/>
                    <a:pt x="71072" y="51911"/>
                  </a:cubicBezTo>
                  <a:cubicBezTo>
                    <a:pt x="70980" y="52065"/>
                    <a:pt x="70887" y="52219"/>
                    <a:pt x="70764" y="52373"/>
                  </a:cubicBezTo>
                  <a:cubicBezTo>
                    <a:pt x="70394" y="52804"/>
                    <a:pt x="69994" y="53266"/>
                    <a:pt x="69624" y="53697"/>
                  </a:cubicBezTo>
                  <a:cubicBezTo>
                    <a:pt x="69470" y="53852"/>
                    <a:pt x="69409" y="54006"/>
                    <a:pt x="69347" y="54190"/>
                  </a:cubicBezTo>
                  <a:cubicBezTo>
                    <a:pt x="69316" y="54252"/>
                    <a:pt x="69347" y="54314"/>
                    <a:pt x="69378" y="54344"/>
                  </a:cubicBezTo>
                  <a:cubicBezTo>
                    <a:pt x="69439" y="54375"/>
                    <a:pt x="69501" y="54437"/>
                    <a:pt x="69563" y="54437"/>
                  </a:cubicBezTo>
                  <a:lnTo>
                    <a:pt x="69624" y="54437"/>
                  </a:lnTo>
                  <a:cubicBezTo>
                    <a:pt x="69624" y="54314"/>
                    <a:pt x="69624" y="54190"/>
                    <a:pt x="69717" y="54098"/>
                  </a:cubicBezTo>
                  <a:cubicBezTo>
                    <a:pt x="70086" y="53667"/>
                    <a:pt x="70425" y="53235"/>
                    <a:pt x="70795" y="52804"/>
                  </a:cubicBezTo>
                  <a:cubicBezTo>
                    <a:pt x="70949" y="52650"/>
                    <a:pt x="71041" y="52465"/>
                    <a:pt x="71134" y="52280"/>
                  </a:cubicBezTo>
                  <a:cubicBezTo>
                    <a:pt x="71380" y="51787"/>
                    <a:pt x="71657" y="51295"/>
                    <a:pt x="71904" y="50802"/>
                  </a:cubicBezTo>
                  <a:cubicBezTo>
                    <a:pt x="71935" y="50709"/>
                    <a:pt x="71966" y="50648"/>
                    <a:pt x="72027" y="50586"/>
                  </a:cubicBezTo>
                  <a:lnTo>
                    <a:pt x="72089" y="50586"/>
                  </a:lnTo>
                  <a:lnTo>
                    <a:pt x="72089" y="50617"/>
                  </a:lnTo>
                  <a:cubicBezTo>
                    <a:pt x="72089" y="50709"/>
                    <a:pt x="72027" y="50771"/>
                    <a:pt x="71996" y="50863"/>
                  </a:cubicBezTo>
                  <a:cubicBezTo>
                    <a:pt x="71719" y="51418"/>
                    <a:pt x="71411" y="52003"/>
                    <a:pt x="71134" y="52558"/>
                  </a:cubicBezTo>
                  <a:cubicBezTo>
                    <a:pt x="71041" y="52742"/>
                    <a:pt x="70918" y="52896"/>
                    <a:pt x="70795" y="53051"/>
                  </a:cubicBezTo>
                  <a:cubicBezTo>
                    <a:pt x="70394" y="53513"/>
                    <a:pt x="70025" y="53975"/>
                    <a:pt x="69624" y="54437"/>
                  </a:cubicBezTo>
                  <a:lnTo>
                    <a:pt x="69624" y="54468"/>
                  </a:lnTo>
                  <a:cubicBezTo>
                    <a:pt x="69686" y="54529"/>
                    <a:pt x="69747" y="54560"/>
                    <a:pt x="69778" y="54560"/>
                  </a:cubicBezTo>
                  <a:cubicBezTo>
                    <a:pt x="69840" y="54560"/>
                    <a:pt x="69871" y="54529"/>
                    <a:pt x="69901" y="54468"/>
                  </a:cubicBezTo>
                  <a:cubicBezTo>
                    <a:pt x="70333" y="54006"/>
                    <a:pt x="70764" y="53513"/>
                    <a:pt x="71195" y="53051"/>
                  </a:cubicBezTo>
                  <a:cubicBezTo>
                    <a:pt x="71319" y="52866"/>
                    <a:pt x="71442" y="52712"/>
                    <a:pt x="71565" y="52496"/>
                  </a:cubicBezTo>
                  <a:cubicBezTo>
                    <a:pt x="71657" y="52311"/>
                    <a:pt x="71750" y="52096"/>
                    <a:pt x="71904" y="51941"/>
                  </a:cubicBezTo>
                  <a:cubicBezTo>
                    <a:pt x="71935" y="51941"/>
                    <a:pt x="71966" y="51941"/>
                    <a:pt x="71996" y="51972"/>
                  </a:cubicBezTo>
                  <a:cubicBezTo>
                    <a:pt x="72150" y="52126"/>
                    <a:pt x="72304" y="52342"/>
                    <a:pt x="72489" y="52434"/>
                  </a:cubicBezTo>
                  <a:cubicBezTo>
                    <a:pt x="72674" y="52558"/>
                    <a:pt x="72951" y="52619"/>
                    <a:pt x="73167" y="52681"/>
                  </a:cubicBezTo>
                  <a:lnTo>
                    <a:pt x="73229" y="52712"/>
                  </a:lnTo>
                  <a:cubicBezTo>
                    <a:pt x="73383" y="52742"/>
                    <a:pt x="73444" y="52835"/>
                    <a:pt x="73537" y="52927"/>
                  </a:cubicBezTo>
                  <a:cubicBezTo>
                    <a:pt x="73691" y="53143"/>
                    <a:pt x="73598" y="53420"/>
                    <a:pt x="73722" y="53636"/>
                  </a:cubicBezTo>
                  <a:lnTo>
                    <a:pt x="73691" y="53728"/>
                  </a:lnTo>
                  <a:cubicBezTo>
                    <a:pt x="73352" y="54221"/>
                    <a:pt x="73013" y="54714"/>
                    <a:pt x="72674" y="55207"/>
                  </a:cubicBezTo>
                  <a:cubicBezTo>
                    <a:pt x="72643" y="55269"/>
                    <a:pt x="72613" y="55269"/>
                    <a:pt x="72582" y="55269"/>
                  </a:cubicBezTo>
                  <a:lnTo>
                    <a:pt x="72520" y="55269"/>
                  </a:lnTo>
                  <a:cubicBezTo>
                    <a:pt x="72458" y="55238"/>
                    <a:pt x="72428" y="55207"/>
                    <a:pt x="72366" y="55207"/>
                  </a:cubicBezTo>
                  <a:cubicBezTo>
                    <a:pt x="72304" y="55207"/>
                    <a:pt x="72243" y="55238"/>
                    <a:pt x="72181" y="55330"/>
                  </a:cubicBezTo>
                  <a:cubicBezTo>
                    <a:pt x="71688" y="55823"/>
                    <a:pt x="71195" y="56285"/>
                    <a:pt x="70702" y="56778"/>
                  </a:cubicBezTo>
                  <a:cubicBezTo>
                    <a:pt x="70548" y="56901"/>
                    <a:pt x="70487" y="57055"/>
                    <a:pt x="70425" y="57240"/>
                  </a:cubicBezTo>
                  <a:cubicBezTo>
                    <a:pt x="70394" y="57333"/>
                    <a:pt x="70456" y="57394"/>
                    <a:pt x="70610" y="57394"/>
                  </a:cubicBezTo>
                  <a:cubicBezTo>
                    <a:pt x="70641" y="57302"/>
                    <a:pt x="70702" y="57209"/>
                    <a:pt x="70795" y="57117"/>
                  </a:cubicBezTo>
                  <a:cubicBezTo>
                    <a:pt x="71226" y="56686"/>
                    <a:pt x="71688" y="56224"/>
                    <a:pt x="72120" y="55792"/>
                  </a:cubicBezTo>
                  <a:lnTo>
                    <a:pt x="72243" y="55700"/>
                  </a:lnTo>
                  <a:lnTo>
                    <a:pt x="72274" y="55700"/>
                  </a:lnTo>
                  <a:lnTo>
                    <a:pt x="72304" y="55792"/>
                  </a:lnTo>
                  <a:lnTo>
                    <a:pt x="72243" y="55916"/>
                  </a:lnTo>
                  <a:cubicBezTo>
                    <a:pt x="71750" y="56378"/>
                    <a:pt x="71288" y="56840"/>
                    <a:pt x="70826" y="57302"/>
                  </a:cubicBezTo>
                  <a:cubicBezTo>
                    <a:pt x="70764" y="57364"/>
                    <a:pt x="70672" y="57394"/>
                    <a:pt x="70610" y="57394"/>
                  </a:cubicBezTo>
                  <a:cubicBezTo>
                    <a:pt x="70548" y="57487"/>
                    <a:pt x="70641" y="57518"/>
                    <a:pt x="70702" y="57548"/>
                  </a:cubicBezTo>
                  <a:cubicBezTo>
                    <a:pt x="70764" y="57610"/>
                    <a:pt x="70795" y="57641"/>
                    <a:pt x="70857" y="57641"/>
                  </a:cubicBezTo>
                  <a:cubicBezTo>
                    <a:pt x="70887" y="57641"/>
                    <a:pt x="70918" y="57579"/>
                    <a:pt x="71011" y="57518"/>
                  </a:cubicBezTo>
                  <a:cubicBezTo>
                    <a:pt x="71442" y="57086"/>
                    <a:pt x="71873" y="56624"/>
                    <a:pt x="72335" y="56224"/>
                  </a:cubicBezTo>
                  <a:cubicBezTo>
                    <a:pt x="72520" y="56008"/>
                    <a:pt x="72674" y="55823"/>
                    <a:pt x="72643" y="55515"/>
                  </a:cubicBezTo>
                  <a:cubicBezTo>
                    <a:pt x="72613" y="55423"/>
                    <a:pt x="72674" y="55330"/>
                    <a:pt x="72797" y="55299"/>
                  </a:cubicBezTo>
                  <a:cubicBezTo>
                    <a:pt x="73075" y="55145"/>
                    <a:pt x="73352" y="55022"/>
                    <a:pt x="73629" y="54899"/>
                  </a:cubicBezTo>
                  <a:cubicBezTo>
                    <a:pt x="73660" y="54868"/>
                    <a:pt x="73722" y="54837"/>
                    <a:pt x="73752" y="54837"/>
                  </a:cubicBezTo>
                  <a:cubicBezTo>
                    <a:pt x="73783" y="54837"/>
                    <a:pt x="73814" y="54837"/>
                    <a:pt x="73845" y="54868"/>
                  </a:cubicBezTo>
                  <a:cubicBezTo>
                    <a:pt x="73999" y="55453"/>
                    <a:pt x="74153" y="56070"/>
                    <a:pt x="74307" y="56686"/>
                  </a:cubicBezTo>
                  <a:cubicBezTo>
                    <a:pt x="74369" y="56871"/>
                    <a:pt x="74338" y="57025"/>
                    <a:pt x="74214" y="57179"/>
                  </a:cubicBezTo>
                  <a:cubicBezTo>
                    <a:pt x="73937" y="57548"/>
                    <a:pt x="73691" y="57918"/>
                    <a:pt x="73444" y="58288"/>
                  </a:cubicBezTo>
                  <a:cubicBezTo>
                    <a:pt x="73352" y="58411"/>
                    <a:pt x="73229" y="58565"/>
                    <a:pt x="73075" y="58688"/>
                  </a:cubicBezTo>
                  <a:cubicBezTo>
                    <a:pt x="72613" y="59058"/>
                    <a:pt x="72150" y="59489"/>
                    <a:pt x="71688" y="59890"/>
                  </a:cubicBezTo>
                  <a:cubicBezTo>
                    <a:pt x="71596" y="59951"/>
                    <a:pt x="71503" y="60013"/>
                    <a:pt x="71442" y="60105"/>
                  </a:cubicBezTo>
                  <a:cubicBezTo>
                    <a:pt x="71165" y="60444"/>
                    <a:pt x="71195" y="60506"/>
                    <a:pt x="71503" y="60752"/>
                  </a:cubicBezTo>
                  <a:cubicBezTo>
                    <a:pt x="71565" y="60783"/>
                    <a:pt x="71596" y="60845"/>
                    <a:pt x="71657" y="60876"/>
                  </a:cubicBezTo>
                  <a:cubicBezTo>
                    <a:pt x="71750" y="60814"/>
                    <a:pt x="71842" y="60752"/>
                    <a:pt x="71904" y="60691"/>
                  </a:cubicBezTo>
                  <a:cubicBezTo>
                    <a:pt x="72274" y="60352"/>
                    <a:pt x="72674" y="60044"/>
                    <a:pt x="73044" y="59736"/>
                  </a:cubicBezTo>
                  <a:cubicBezTo>
                    <a:pt x="73321" y="59520"/>
                    <a:pt x="73629" y="59274"/>
                    <a:pt x="73814" y="58965"/>
                  </a:cubicBezTo>
                  <a:lnTo>
                    <a:pt x="73906" y="58904"/>
                  </a:lnTo>
                  <a:cubicBezTo>
                    <a:pt x="74091" y="59150"/>
                    <a:pt x="74276" y="59397"/>
                    <a:pt x="74430" y="59674"/>
                  </a:cubicBezTo>
                  <a:cubicBezTo>
                    <a:pt x="74523" y="59766"/>
                    <a:pt x="74615" y="59859"/>
                    <a:pt x="74738" y="59921"/>
                  </a:cubicBezTo>
                  <a:cubicBezTo>
                    <a:pt x="74985" y="60044"/>
                    <a:pt x="75231" y="60167"/>
                    <a:pt x="75478" y="60321"/>
                  </a:cubicBezTo>
                  <a:cubicBezTo>
                    <a:pt x="75539" y="60352"/>
                    <a:pt x="75632" y="60352"/>
                    <a:pt x="75632" y="60475"/>
                  </a:cubicBezTo>
                  <a:cubicBezTo>
                    <a:pt x="75478" y="60660"/>
                    <a:pt x="75293" y="60845"/>
                    <a:pt x="75139" y="61030"/>
                  </a:cubicBezTo>
                  <a:cubicBezTo>
                    <a:pt x="74892" y="61338"/>
                    <a:pt x="74646" y="61615"/>
                    <a:pt x="74369" y="61923"/>
                  </a:cubicBezTo>
                  <a:cubicBezTo>
                    <a:pt x="74338" y="61954"/>
                    <a:pt x="74307" y="61985"/>
                    <a:pt x="74276" y="61985"/>
                  </a:cubicBezTo>
                  <a:lnTo>
                    <a:pt x="74214" y="61985"/>
                  </a:lnTo>
                  <a:cubicBezTo>
                    <a:pt x="74184" y="61954"/>
                    <a:pt x="74153" y="61954"/>
                    <a:pt x="74122" y="61954"/>
                  </a:cubicBezTo>
                  <a:cubicBezTo>
                    <a:pt x="74060" y="61954"/>
                    <a:pt x="73999" y="61985"/>
                    <a:pt x="73937" y="62015"/>
                  </a:cubicBezTo>
                  <a:cubicBezTo>
                    <a:pt x="73383" y="62447"/>
                    <a:pt x="72797" y="62847"/>
                    <a:pt x="72212" y="63278"/>
                  </a:cubicBezTo>
                  <a:cubicBezTo>
                    <a:pt x="71996" y="63402"/>
                    <a:pt x="71873" y="63587"/>
                    <a:pt x="71750" y="63833"/>
                  </a:cubicBezTo>
                  <a:cubicBezTo>
                    <a:pt x="71812" y="63895"/>
                    <a:pt x="71842" y="63925"/>
                    <a:pt x="71904" y="63956"/>
                  </a:cubicBezTo>
                  <a:lnTo>
                    <a:pt x="72551" y="63956"/>
                  </a:lnTo>
                  <a:cubicBezTo>
                    <a:pt x="73013" y="63648"/>
                    <a:pt x="73475" y="63309"/>
                    <a:pt x="73906" y="63001"/>
                  </a:cubicBezTo>
                  <a:cubicBezTo>
                    <a:pt x="73968" y="62940"/>
                    <a:pt x="74030" y="62909"/>
                    <a:pt x="74122" y="62878"/>
                  </a:cubicBezTo>
                  <a:cubicBezTo>
                    <a:pt x="74214" y="63001"/>
                    <a:pt x="74245" y="63155"/>
                    <a:pt x="74369" y="63217"/>
                  </a:cubicBezTo>
                  <a:lnTo>
                    <a:pt x="74461" y="63217"/>
                  </a:lnTo>
                  <a:cubicBezTo>
                    <a:pt x="74584" y="63217"/>
                    <a:pt x="74677" y="63124"/>
                    <a:pt x="74800" y="63094"/>
                  </a:cubicBezTo>
                  <a:cubicBezTo>
                    <a:pt x="74954" y="63063"/>
                    <a:pt x="75108" y="62940"/>
                    <a:pt x="75293" y="62940"/>
                  </a:cubicBezTo>
                  <a:lnTo>
                    <a:pt x="75324" y="62940"/>
                  </a:lnTo>
                  <a:cubicBezTo>
                    <a:pt x="75354" y="63278"/>
                    <a:pt x="75385" y="63617"/>
                    <a:pt x="75416" y="63956"/>
                  </a:cubicBezTo>
                  <a:lnTo>
                    <a:pt x="76248" y="63956"/>
                  </a:lnTo>
                  <a:cubicBezTo>
                    <a:pt x="76340" y="63833"/>
                    <a:pt x="76371" y="63802"/>
                    <a:pt x="76433" y="63802"/>
                  </a:cubicBezTo>
                  <a:cubicBezTo>
                    <a:pt x="76494" y="63802"/>
                    <a:pt x="76587" y="63833"/>
                    <a:pt x="76710" y="63895"/>
                  </a:cubicBezTo>
                  <a:cubicBezTo>
                    <a:pt x="76679" y="63925"/>
                    <a:pt x="76679" y="63956"/>
                    <a:pt x="76648" y="63956"/>
                  </a:cubicBezTo>
                  <a:lnTo>
                    <a:pt x="79637" y="63956"/>
                  </a:lnTo>
                  <a:cubicBezTo>
                    <a:pt x="79544" y="63248"/>
                    <a:pt x="79482" y="62539"/>
                    <a:pt x="79328" y="61831"/>
                  </a:cubicBezTo>
                  <a:cubicBezTo>
                    <a:pt x="79144" y="60999"/>
                    <a:pt x="78990" y="60167"/>
                    <a:pt x="78774" y="59335"/>
                  </a:cubicBezTo>
                  <a:cubicBezTo>
                    <a:pt x="78558" y="58565"/>
                    <a:pt x="78281" y="57795"/>
                    <a:pt x="78065" y="56994"/>
                  </a:cubicBezTo>
                  <a:cubicBezTo>
                    <a:pt x="77511" y="55207"/>
                    <a:pt x="76741" y="53543"/>
                    <a:pt x="75909" y="51880"/>
                  </a:cubicBezTo>
                  <a:cubicBezTo>
                    <a:pt x="75200" y="50463"/>
                    <a:pt x="74399" y="49138"/>
                    <a:pt x="73506" y="47844"/>
                  </a:cubicBezTo>
                  <a:cubicBezTo>
                    <a:pt x="73013" y="47136"/>
                    <a:pt x="72489" y="46427"/>
                    <a:pt x="71904" y="45780"/>
                  </a:cubicBezTo>
                  <a:cubicBezTo>
                    <a:pt x="71165" y="44856"/>
                    <a:pt x="70333" y="43993"/>
                    <a:pt x="69439" y="43192"/>
                  </a:cubicBezTo>
                  <a:cubicBezTo>
                    <a:pt x="68608" y="42453"/>
                    <a:pt x="67807" y="41714"/>
                    <a:pt x="66852" y="41128"/>
                  </a:cubicBezTo>
                  <a:cubicBezTo>
                    <a:pt x="66544" y="40943"/>
                    <a:pt x="66235" y="40728"/>
                    <a:pt x="65927" y="40512"/>
                  </a:cubicBezTo>
                  <a:cubicBezTo>
                    <a:pt x="65558" y="40296"/>
                    <a:pt x="65219" y="40081"/>
                    <a:pt x="64849" y="39865"/>
                  </a:cubicBezTo>
                  <a:cubicBezTo>
                    <a:pt x="64664" y="39773"/>
                    <a:pt x="64479" y="39680"/>
                    <a:pt x="64295" y="39588"/>
                  </a:cubicBezTo>
                  <a:cubicBezTo>
                    <a:pt x="63278" y="39002"/>
                    <a:pt x="62200" y="38540"/>
                    <a:pt x="61091" y="38109"/>
                  </a:cubicBezTo>
                  <a:cubicBezTo>
                    <a:pt x="60998" y="38047"/>
                    <a:pt x="60875" y="37986"/>
                    <a:pt x="60752" y="37986"/>
                  </a:cubicBezTo>
                  <a:lnTo>
                    <a:pt x="60629" y="37986"/>
                  </a:lnTo>
                  <a:cubicBezTo>
                    <a:pt x="60382" y="37801"/>
                    <a:pt x="60074" y="37770"/>
                    <a:pt x="59797" y="37678"/>
                  </a:cubicBezTo>
                  <a:cubicBezTo>
                    <a:pt x="59704" y="37647"/>
                    <a:pt x="59704" y="37585"/>
                    <a:pt x="59735" y="37493"/>
                  </a:cubicBezTo>
                  <a:cubicBezTo>
                    <a:pt x="59828" y="37216"/>
                    <a:pt x="59858" y="36938"/>
                    <a:pt x="59858" y="36630"/>
                  </a:cubicBezTo>
                  <a:cubicBezTo>
                    <a:pt x="59858" y="36261"/>
                    <a:pt x="59704" y="35922"/>
                    <a:pt x="59458" y="35645"/>
                  </a:cubicBezTo>
                  <a:cubicBezTo>
                    <a:pt x="59242" y="35367"/>
                    <a:pt x="58934" y="35152"/>
                    <a:pt x="58595" y="35028"/>
                  </a:cubicBezTo>
                  <a:cubicBezTo>
                    <a:pt x="58318" y="34905"/>
                    <a:pt x="58041" y="34813"/>
                    <a:pt x="57733" y="34751"/>
                  </a:cubicBezTo>
                  <a:cubicBezTo>
                    <a:pt x="56901" y="34597"/>
                    <a:pt x="56069" y="34535"/>
                    <a:pt x="55207" y="34535"/>
                  </a:cubicBezTo>
                  <a:close/>
                  <a:moveTo>
                    <a:pt x="39341" y="65281"/>
                  </a:moveTo>
                  <a:lnTo>
                    <a:pt x="39341" y="65281"/>
                  </a:lnTo>
                  <a:cubicBezTo>
                    <a:pt x="39372" y="65404"/>
                    <a:pt x="39279" y="65466"/>
                    <a:pt x="39218" y="65527"/>
                  </a:cubicBezTo>
                  <a:lnTo>
                    <a:pt x="39156" y="65527"/>
                  </a:lnTo>
                  <a:lnTo>
                    <a:pt x="39156" y="65435"/>
                  </a:lnTo>
                  <a:cubicBezTo>
                    <a:pt x="39218" y="65373"/>
                    <a:pt x="39249" y="65312"/>
                    <a:pt x="39341" y="65281"/>
                  </a:cubicBezTo>
                  <a:close/>
                  <a:moveTo>
                    <a:pt x="36741" y="65797"/>
                  </a:moveTo>
                  <a:lnTo>
                    <a:pt x="36722" y="65835"/>
                  </a:lnTo>
                  <a:cubicBezTo>
                    <a:pt x="36722" y="65897"/>
                    <a:pt x="36753" y="65990"/>
                    <a:pt x="36753" y="66051"/>
                  </a:cubicBezTo>
                  <a:cubicBezTo>
                    <a:pt x="36753" y="66113"/>
                    <a:pt x="36722" y="66174"/>
                    <a:pt x="36692" y="66174"/>
                  </a:cubicBezTo>
                  <a:cubicBezTo>
                    <a:pt x="36661" y="66174"/>
                    <a:pt x="36630" y="66144"/>
                    <a:pt x="36599" y="66144"/>
                  </a:cubicBezTo>
                  <a:cubicBezTo>
                    <a:pt x="36570" y="66114"/>
                    <a:pt x="36540" y="66084"/>
                    <a:pt x="36510" y="66082"/>
                  </a:cubicBezTo>
                  <a:lnTo>
                    <a:pt x="36510" y="66082"/>
                  </a:lnTo>
                  <a:cubicBezTo>
                    <a:pt x="36550" y="66031"/>
                    <a:pt x="36512" y="65979"/>
                    <a:pt x="36537" y="65928"/>
                  </a:cubicBezTo>
                  <a:cubicBezTo>
                    <a:pt x="36537" y="65835"/>
                    <a:pt x="36568" y="65805"/>
                    <a:pt x="36630" y="65805"/>
                  </a:cubicBezTo>
                  <a:lnTo>
                    <a:pt x="36692" y="65805"/>
                  </a:lnTo>
                  <a:cubicBezTo>
                    <a:pt x="36711" y="65805"/>
                    <a:pt x="36730" y="65805"/>
                    <a:pt x="36741" y="65797"/>
                  </a:cubicBezTo>
                  <a:close/>
                  <a:moveTo>
                    <a:pt x="36815" y="65497"/>
                  </a:moveTo>
                  <a:lnTo>
                    <a:pt x="36907" y="65558"/>
                  </a:lnTo>
                  <a:cubicBezTo>
                    <a:pt x="37092" y="65743"/>
                    <a:pt x="37092" y="66020"/>
                    <a:pt x="36938" y="66205"/>
                  </a:cubicBezTo>
                  <a:lnTo>
                    <a:pt x="36876" y="66174"/>
                  </a:lnTo>
                  <a:lnTo>
                    <a:pt x="36876" y="66020"/>
                  </a:lnTo>
                  <a:cubicBezTo>
                    <a:pt x="36907" y="65928"/>
                    <a:pt x="36876" y="65835"/>
                    <a:pt x="36753" y="65774"/>
                  </a:cubicBezTo>
                  <a:cubicBezTo>
                    <a:pt x="36784" y="65712"/>
                    <a:pt x="36692" y="65681"/>
                    <a:pt x="36722" y="65589"/>
                  </a:cubicBezTo>
                  <a:cubicBezTo>
                    <a:pt x="36753" y="65558"/>
                    <a:pt x="36753" y="65497"/>
                    <a:pt x="36815" y="65497"/>
                  </a:cubicBezTo>
                  <a:close/>
                  <a:moveTo>
                    <a:pt x="36414" y="65404"/>
                  </a:moveTo>
                  <a:cubicBezTo>
                    <a:pt x="36414" y="65558"/>
                    <a:pt x="36414" y="65712"/>
                    <a:pt x="36383" y="65866"/>
                  </a:cubicBezTo>
                  <a:cubicBezTo>
                    <a:pt x="36383" y="65959"/>
                    <a:pt x="36414" y="66051"/>
                    <a:pt x="36476" y="66113"/>
                  </a:cubicBezTo>
                  <a:cubicBezTo>
                    <a:pt x="36445" y="66174"/>
                    <a:pt x="36445" y="66236"/>
                    <a:pt x="36507" y="66267"/>
                  </a:cubicBezTo>
                  <a:cubicBezTo>
                    <a:pt x="36599" y="66390"/>
                    <a:pt x="36722" y="66482"/>
                    <a:pt x="36815" y="66606"/>
                  </a:cubicBezTo>
                  <a:lnTo>
                    <a:pt x="36661" y="66606"/>
                  </a:lnTo>
                  <a:cubicBezTo>
                    <a:pt x="36537" y="66606"/>
                    <a:pt x="36476" y="66575"/>
                    <a:pt x="36445" y="66452"/>
                  </a:cubicBezTo>
                  <a:cubicBezTo>
                    <a:pt x="36322" y="66174"/>
                    <a:pt x="36260" y="65897"/>
                    <a:pt x="36291" y="65620"/>
                  </a:cubicBezTo>
                  <a:cubicBezTo>
                    <a:pt x="36291" y="65527"/>
                    <a:pt x="36322" y="65466"/>
                    <a:pt x="36414" y="65404"/>
                  </a:cubicBezTo>
                  <a:close/>
                  <a:moveTo>
                    <a:pt x="40388" y="69039"/>
                  </a:moveTo>
                  <a:cubicBezTo>
                    <a:pt x="40481" y="69101"/>
                    <a:pt x="40542" y="69132"/>
                    <a:pt x="40573" y="69163"/>
                  </a:cubicBezTo>
                  <a:lnTo>
                    <a:pt x="40604" y="69224"/>
                  </a:lnTo>
                  <a:lnTo>
                    <a:pt x="40542" y="69255"/>
                  </a:lnTo>
                  <a:cubicBezTo>
                    <a:pt x="40450" y="69224"/>
                    <a:pt x="40388" y="69163"/>
                    <a:pt x="40388" y="69039"/>
                  </a:cubicBezTo>
                  <a:close/>
                  <a:moveTo>
                    <a:pt x="41159" y="69840"/>
                  </a:moveTo>
                  <a:lnTo>
                    <a:pt x="41189" y="69902"/>
                  </a:lnTo>
                  <a:lnTo>
                    <a:pt x="41189" y="69933"/>
                  </a:lnTo>
                  <a:lnTo>
                    <a:pt x="41159" y="69871"/>
                  </a:lnTo>
                  <a:lnTo>
                    <a:pt x="41159" y="69840"/>
                  </a:lnTo>
                  <a:close/>
                  <a:moveTo>
                    <a:pt x="45595" y="69840"/>
                  </a:moveTo>
                  <a:lnTo>
                    <a:pt x="45626" y="69871"/>
                  </a:lnTo>
                  <a:cubicBezTo>
                    <a:pt x="45626" y="69902"/>
                    <a:pt x="45626" y="69964"/>
                    <a:pt x="45595" y="69994"/>
                  </a:cubicBezTo>
                  <a:lnTo>
                    <a:pt x="45564" y="70056"/>
                  </a:lnTo>
                  <a:lnTo>
                    <a:pt x="45502" y="69994"/>
                  </a:lnTo>
                  <a:lnTo>
                    <a:pt x="45533" y="69871"/>
                  </a:lnTo>
                  <a:lnTo>
                    <a:pt x="45595" y="69840"/>
                  </a:lnTo>
                  <a:close/>
                  <a:moveTo>
                    <a:pt x="42114" y="70087"/>
                  </a:moveTo>
                  <a:lnTo>
                    <a:pt x="42083" y="70148"/>
                  </a:lnTo>
                  <a:lnTo>
                    <a:pt x="42083" y="70118"/>
                  </a:lnTo>
                  <a:lnTo>
                    <a:pt x="42083" y="70087"/>
                  </a:lnTo>
                  <a:close/>
                  <a:moveTo>
                    <a:pt x="44424" y="69810"/>
                  </a:moveTo>
                  <a:cubicBezTo>
                    <a:pt x="44517" y="69933"/>
                    <a:pt x="44547" y="70087"/>
                    <a:pt x="44517" y="70241"/>
                  </a:cubicBezTo>
                  <a:cubicBezTo>
                    <a:pt x="44362" y="70148"/>
                    <a:pt x="44362" y="69994"/>
                    <a:pt x="44301" y="69840"/>
                  </a:cubicBezTo>
                  <a:lnTo>
                    <a:pt x="44362" y="69810"/>
                  </a:lnTo>
                  <a:close/>
                  <a:moveTo>
                    <a:pt x="42175" y="70303"/>
                  </a:moveTo>
                  <a:lnTo>
                    <a:pt x="42206" y="70333"/>
                  </a:lnTo>
                  <a:lnTo>
                    <a:pt x="42175" y="70333"/>
                  </a:lnTo>
                  <a:lnTo>
                    <a:pt x="42175" y="70303"/>
                  </a:lnTo>
                  <a:close/>
                  <a:moveTo>
                    <a:pt x="41189" y="70272"/>
                  </a:moveTo>
                  <a:cubicBezTo>
                    <a:pt x="41251" y="70364"/>
                    <a:pt x="41343" y="70426"/>
                    <a:pt x="41436" y="70518"/>
                  </a:cubicBezTo>
                  <a:cubicBezTo>
                    <a:pt x="41220" y="70487"/>
                    <a:pt x="41220" y="70487"/>
                    <a:pt x="41189" y="70272"/>
                  </a:cubicBezTo>
                  <a:close/>
                  <a:moveTo>
                    <a:pt x="42268" y="70518"/>
                  </a:moveTo>
                  <a:lnTo>
                    <a:pt x="42268" y="70549"/>
                  </a:lnTo>
                  <a:lnTo>
                    <a:pt x="42298" y="70611"/>
                  </a:lnTo>
                  <a:lnTo>
                    <a:pt x="42237" y="70580"/>
                  </a:lnTo>
                  <a:lnTo>
                    <a:pt x="42268" y="70518"/>
                  </a:lnTo>
                  <a:close/>
                  <a:moveTo>
                    <a:pt x="42298" y="70641"/>
                  </a:moveTo>
                  <a:lnTo>
                    <a:pt x="42329" y="70703"/>
                  </a:lnTo>
                  <a:lnTo>
                    <a:pt x="42298" y="70734"/>
                  </a:lnTo>
                  <a:lnTo>
                    <a:pt x="42298" y="70703"/>
                  </a:lnTo>
                  <a:lnTo>
                    <a:pt x="42298" y="70641"/>
                  </a:lnTo>
                  <a:close/>
                  <a:moveTo>
                    <a:pt x="42514" y="66791"/>
                  </a:moveTo>
                  <a:lnTo>
                    <a:pt x="42514" y="66791"/>
                  </a:lnTo>
                  <a:cubicBezTo>
                    <a:pt x="42668" y="66945"/>
                    <a:pt x="42791" y="67037"/>
                    <a:pt x="42915" y="67160"/>
                  </a:cubicBezTo>
                  <a:cubicBezTo>
                    <a:pt x="43192" y="67499"/>
                    <a:pt x="43592" y="67653"/>
                    <a:pt x="44024" y="67715"/>
                  </a:cubicBezTo>
                  <a:cubicBezTo>
                    <a:pt x="44178" y="67746"/>
                    <a:pt x="44362" y="67746"/>
                    <a:pt x="44547" y="67776"/>
                  </a:cubicBezTo>
                  <a:cubicBezTo>
                    <a:pt x="44609" y="67807"/>
                    <a:pt x="44671" y="67807"/>
                    <a:pt x="44701" y="67869"/>
                  </a:cubicBezTo>
                  <a:cubicBezTo>
                    <a:pt x="44763" y="68023"/>
                    <a:pt x="44825" y="68146"/>
                    <a:pt x="44917" y="68300"/>
                  </a:cubicBezTo>
                  <a:cubicBezTo>
                    <a:pt x="45009" y="68454"/>
                    <a:pt x="44732" y="68885"/>
                    <a:pt x="44547" y="68885"/>
                  </a:cubicBezTo>
                  <a:lnTo>
                    <a:pt x="44362" y="68885"/>
                  </a:lnTo>
                  <a:cubicBezTo>
                    <a:pt x="44208" y="68885"/>
                    <a:pt x="44085" y="68885"/>
                    <a:pt x="43993" y="69009"/>
                  </a:cubicBezTo>
                  <a:lnTo>
                    <a:pt x="43993" y="69039"/>
                  </a:lnTo>
                  <a:cubicBezTo>
                    <a:pt x="43993" y="69070"/>
                    <a:pt x="44024" y="69070"/>
                    <a:pt x="44054" y="69070"/>
                  </a:cubicBezTo>
                  <a:lnTo>
                    <a:pt x="44270" y="69070"/>
                  </a:lnTo>
                  <a:cubicBezTo>
                    <a:pt x="44517" y="69070"/>
                    <a:pt x="44671" y="69163"/>
                    <a:pt x="44825" y="69409"/>
                  </a:cubicBezTo>
                  <a:cubicBezTo>
                    <a:pt x="45040" y="69779"/>
                    <a:pt x="45071" y="70179"/>
                    <a:pt x="44979" y="70580"/>
                  </a:cubicBezTo>
                  <a:cubicBezTo>
                    <a:pt x="44948" y="70765"/>
                    <a:pt x="44886" y="70949"/>
                    <a:pt x="44701" y="71042"/>
                  </a:cubicBezTo>
                  <a:lnTo>
                    <a:pt x="44640" y="70980"/>
                  </a:lnTo>
                  <a:cubicBezTo>
                    <a:pt x="44609" y="70919"/>
                    <a:pt x="44578" y="70857"/>
                    <a:pt x="44486" y="70857"/>
                  </a:cubicBezTo>
                  <a:lnTo>
                    <a:pt x="44332" y="70857"/>
                  </a:lnTo>
                  <a:cubicBezTo>
                    <a:pt x="44208" y="70857"/>
                    <a:pt x="44116" y="70795"/>
                    <a:pt x="44054" y="70703"/>
                  </a:cubicBezTo>
                  <a:cubicBezTo>
                    <a:pt x="43777" y="70457"/>
                    <a:pt x="43716" y="69902"/>
                    <a:pt x="43931" y="69563"/>
                  </a:cubicBezTo>
                  <a:lnTo>
                    <a:pt x="43931" y="69532"/>
                  </a:lnTo>
                  <a:lnTo>
                    <a:pt x="44054" y="69563"/>
                  </a:lnTo>
                  <a:cubicBezTo>
                    <a:pt x="44085" y="69625"/>
                    <a:pt x="44116" y="69686"/>
                    <a:pt x="44054" y="69748"/>
                  </a:cubicBezTo>
                  <a:cubicBezTo>
                    <a:pt x="43962" y="69902"/>
                    <a:pt x="43962" y="70056"/>
                    <a:pt x="43993" y="70210"/>
                  </a:cubicBezTo>
                  <a:cubicBezTo>
                    <a:pt x="44024" y="70426"/>
                    <a:pt x="44147" y="70580"/>
                    <a:pt x="44393" y="70611"/>
                  </a:cubicBezTo>
                  <a:cubicBezTo>
                    <a:pt x="44424" y="70641"/>
                    <a:pt x="44486" y="70611"/>
                    <a:pt x="44517" y="70672"/>
                  </a:cubicBezTo>
                  <a:cubicBezTo>
                    <a:pt x="44547" y="70703"/>
                    <a:pt x="44578" y="70734"/>
                    <a:pt x="44609" y="70734"/>
                  </a:cubicBezTo>
                  <a:cubicBezTo>
                    <a:pt x="44640" y="70734"/>
                    <a:pt x="44671" y="70703"/>
                    <a:pt x="44701" y="70641"/>
                  </a:cubicBezTo>
                  <a:cubicBezTo>
                    <a:pt x="44917" y="70241"/>
                    <a:pt x="44794" y="69748"/>
                    <a:pt x="44578" y="69532"/>
                  </a:cubicBezTo>
                  <a:cubicBezTo>
                    <a:pt x="44486" y="69440"/>
                    <a:pt x="44393" y="69347"/>
                    <a:pt x="44270" y="69347"/>
                  </a:cubicBezTo>
                  <a:cubicBezTo>
                    <a:pt x="44208" y="69347"/>
                    <a:pt x="44178" y="69347"/>
                    <a:pt x="44116" y="69378"/>
                  </a:cubicBezTo>
                  <a:lnTo>
                    <a:pt x="44054" y="69378"/>
                  </a:lnTo>
                  <a:cubicBezTo>
                    <a:pt x="43993" y="69378"/>
                    <a:pt x="43993" y="69347"/>
                    <a:pt x="43962" y="69286"/>
                  </a:cubicBezTo>
                  <a:cubicBezTo>
                    <a:pt x="43931" y="69224"/>
                    <a:pt x="43993" y="69163"/>
                    <a:pt x="43931" y="69101"/>
                  </a:cubicBezTo>
                  <a:lnTo>
                    <a:pt x="43870" y="69101"/>
                  </a:lnTo>
                  <a:cubicBezTo>
                    <a:pt x="43839" y="69101"/>
                    <a:pt x="43808" y="69132"/>
                    <a:pt x="43777" y="69163"/>
                  </a:cubicBezTo>
                  <a:cubicBezTo>
                    <a:pt x="43685" y="69255"/>
                    <a:pt x="43623" y="69409"/>
                    <a:pt x="43561" y="69532"/>
                  </a:cubicBezTo>
                  <a:cubicBezTo>
                    <a:pt x="43531" y="69594"/>
                    <a:pt x="43500" y="69656"/>
                    <a:pt x="43407" y="69656"/>
                  </a:cubicBezTo>
                  <a:lnTo>
                    <a:pt x="43377" y="69656"/>
                  </a:lnTo>
                  <a:cubicBezTo>
                    <a:pt x="43007" y="68762"/>
                    <a:pt x="42668" y="67807"/>
                    <a:pt x="42514" y="66791"/>
                  </a:cubicBezTo>
                  <a:close/>
                  <a:moveTo>
                    <a:pt x="42422" y="70919"/>
                  </a:moveTo>
                  <a:cubicBezTo>
                    <a:pt x="42452" y="70980"/>
                    <a:pt x="42514" y="71011"/>
                    <a:pt x="42514" y="71073"/>
                  </a:cubicBezTo>
                  <a:lnTo>
                    <a:pt x="42483" y="71103"/>
                  </a:lnTo>
                  <a:cubicBezTo>
                    <a:pt x="42422" y="71073"/>
                    <a:pt x="42422" y="71042"/>
                    <a:pt x="42391" y="70980"/>
                  </a:cubicBezTo>
                  <a:lnTo>
                    <a:pt x="42391" y="70919"/>
                  </a:lnTo>
                  <a:close/>
                  <a:moveTo>
                    <a:pt x="23414" y="71720"/>
                  </a:moveTo>
                  <a:lnTo>
                    <a:pt x="23414" y="71720"/>
                  </a:lnTo>
                  <a:cubicBezTo>
                    <a:pt x="23445" y="71812"/>
                    <a:pt x="23383" y="71843"/>
                    <a:pt x="23321" y="71874"/>
                  </a:cubicBezTo>
                  <a:cubicBezTo>
                    <a:pt x="23321" y="71812"/>
                    <a:pt x="23352" y="71750"/>
                    <a:pt x="23414" y="71720"/>
                  </a:cubicBezTo>
                  <a:close/>
                  <a:moveTo>
                    <a:pt x="40388" y="71781"/>
                  </a:moveTo>
                  <a:lnTo>
                    <a:pt x="40450" y="71935"/>
                  </a:lnTo>
                  <a:lnTo>
                    <a:pt x="40542" y="71935"/>
                  </a:lnTo>
                  <a:lnTo>
                    <a:pt x="40573" y="71997"/>
                  </a:lnTo>
                  <a:lnTo>
                    <a:pt x="40512" y="72028"/>
                  </a:lnTo>
                  <a:lnTo>
                    <a:pt x="40450" y="71966"/>
                  </a:lnTo>
                  <a:cubicBezTo>
                    <a:pt x="40358" y="71935"/>
                    <a:pt x="40388" y="71843"/>
                    <a:pt x="40388" y="71781"/>
                  </a:cubicBezTo>
                  <a:close/>
                  <a:moveTo>
                    <a:pt x="43500" y="70025"/>
                  </a:moveTo>
                  <a:cubicBezTo>
                    <a:pt x="43500" y="70118"/>
                    <a:pt x="43500" y="70241"/>
                    <a:pt x="43531" y="70333"/>
                  </a:cubicBezTo>
                  <a:cubicBezTo>
                    <a:pt x="43592" y="70611"/>
                    <a:pt x="43716" y="70888"/>
                    <a:pt x="43931" y="71103"/>
                  </a:cubicBezTo>
                  <a:cubicBezTo>
                    <a:pt x="44085" y="71258"/>
                    <a:pt x="44270" y="71319"/>
                    <a:pt x="44455" y="71319"/>
                  </a:cubicBezTo>
                  <a:cubicBezTo>
                    <a:pt x="44547" y="71319"/>
                    <a:pt x="44640" y="71319"/>
                    <a:pt x="44732" y="71288"/>
                  </a:cubicBezTo>
                  <a:cubicBezTo>
                    <a:pt x="44763" y="71258"/>
                    <a:pt x="44825" y="71227"/>
                    <a:pt x="44948" y="71196"/>
                  </a:cubicBezTo>
                  <a:lnTo>
                    <a:pt x="44948" y="71196"/>
                  </a:lnTo>
                  <a:cubicBezTo>
                    <a:pt x="44763" y="71627"/>
                    <a:pt x="44640" y="71966"/>
                    <a:pt x="44486" y="72305"/>
                  </a:cubicBezTo>
                  <a:lnTo>
                    <a:pt x="44455" y="72274"/>
                  </a:lnTo>
                  <a:cubicBezTo>
                    <a:pt x="44054" y="71658"/>
                    <a:pt x="43685" y="71011"/>
                    <a:pt x="43315" y="70364"/>
                  </a:cubicBezTo>
                  <a:cubicBezTo>
                    <a:pt x="43223" y="70241"/>
                    <a:pt x="43253" y="70179"/>
                    <a:pt x="43500" y="70025"/>
                  </a:cubicBezTo>
                  <a:close/>
                  <a:moveTo>
                    <a:pt x="44393" y="72459"/>
                  </a:moveTo>
                  <a:lnTo>
                    <a:pt x="44424" y="72490"/>
                  </a:lnTo>
                  <a:lnTo>
                    <a:pt x="44393" y="72551"/>
                  </a:lnTo>
                  <a:lnTo>
                    <a:pt x="44393" y="72490"/>
                  </a:lnTo>
                  <a:lnTo>
                    <a:pt x="44393" y="72459"/>
                  </a:lnTo>
                  <a:close/>
                  <a:moveTo>
                    <a:pt x="41251" y="72521"/>
                  </a:moveTo>
                  <a:cubicBezTo>
                    <a:pt x="41282" y="72644"/>
                    <a:pt x="41189" y="72675"/>
                    <a:pt x="41189" y="72705"/>
                  </a:cubicBezTo>
                  <a:cubicBezTo>
                    <a:pt x="41189" y="72675"/>
                    <a:pt x="41189" y="72613"/>
                    <a:pt x="41251" y="72521"/>
                  </a:cubicBezTo>
                  <a:close/>
                  <a:moveTo>
                    <a:pt x="23075" y="72213"/>
                  </a:moveTo>
                  <a:lnTo>
                    <a:pt x="23075" y="72213"/>
                  </a:lnTo>
                  <a:cubicBezTo>
                    <a:pt x="22921" y="72459"/>
                    <a:pt x="22736" y="72644"/>
                    <a:pt x="22489" y="72736"/>
                  </a:cubicBezTo>
                  <a:lnTo>
                    <a:pt x="22397" y="72705"/>
                  </a:lnTo>
                  <a:lnTo>
                    <a:pt x="22428" y="72644"/>
                  </a:lnTo>
                  <a:cubicBezTo>
                    <a:pt x="22582" y="72428"/>
                    <a:pt x="22828" y="72336"/>
                    <a:pt x="23075" y="72213"/>
                  </a:cubicBezTo>
                  <a:close/>
                  <a:moveTo>
                    <a:pt x="44332" y="72675"/>
                  </a:moveTo>
                  <a:lnTo>
                    <a:pt x="44362" y="72705"/>
                  </a:lnTo>
                  <a:lnTo>
                    <a:pt x="44301" y="72798"/>
                  </a:lnTo>
                  <a:lnTo>
                    <a:pt x="44301" y="72675"/>
                  </a:lnTo>
                  <a:close/>
                  <a:moveTo>
                    <a:pt x="44301" y="72798"/>
                  </a:moveTo>
                  <a:cubicBezTo>
                    <a:pt x="44301" y="72890"/>
                    <a:pt x="44301" y="72952"/>
                    <a:pt x="44208" y="73014"/>
                  </a:cubicBezTo>
                  <a:cubicBezTo>
                    <a:pt x="44208" y="72952"/>
                    <a:pt x="44178" y="72860"/>
                    <a:pt x="44301" y="72798"/>
                  </a:cubicBezTo>
                  <a:close/>
                  <a:moveTo>
                    <a:pt x="44208" y="73044"/>
                  </a:moveTo>
                  <a:cubicBezTo>
                    <a:pt x="44208" y="73044"/>
                    <a:pt x="44208" y="73075"/>
                    <a:pt x="44208" y="73075"/>
                  </a:cubicBezTo>
                  <a:lnTo>
                    <a:pt x="44178" y="73075"/>
                  </a:lnTo>
                  <a:lnTo>
                    <a:pt x="44208" y="73044"/>
                  </a:lnTo>
                  <a:close/>
                  <a:moveTo>
                    <a:pt x="41251" y="72983"/>
                  </a:moveTo>
                  <a:cubicBezTo>
                    <a:pt x="41343" y="73044"/>
                    <a:pt x="41436" y="73137"/>
                    <a:pt x="41559" y="73229"/>
                  </a:cubicBezTo>
                  <a:cubicBezTo>
                    <a:pt x="41343" y="73229"/>
                    <a:pt x="41251" y="73137"/>
                    <a:pt x="41251" y="72983"/>
                  </a:cubicBezTo>
                  <a:close/>
                  <a:moveTo>
                    <a:pt x="42298" y="73383"/>
                  </a:moveTo>
                  <a:cubicBezTo>
                    <a:pt x="42298" y="73599"/>
                    <a:pt x="42268" y="73691"/>
                    <a:pt x="42268" y="73784"/>
                  </a:cubicBezTo>
                  <a:cubicBezTo>
                    <a:pt x="42268" y="73691"/>
                    <a:pt x="42206" y="73568"/>
                    <a:pt x="42298" y="73383"/>
                  </a:cubicBezTo>
                  <a:close/>
                  <a:moveTo>
                    <a:pt x="42329" y="73969"/>
                  </a:moveTo>
                  <a:lnTo>
                    <a:pt x="42452" y="74061"/>
                  </a:lnTo>
                  <a:lnTo>
                    <a:pt x="42391" y="74092"/>
                  </a:lnTo>
                  <a:cubicBezTo>
                    <a:pt x="42360" y="74092"/>
                    <a:pt x="42329" y="74030"/>
                    <a:pt x="42298" y="73999"/>
                  </a:cubicBezTo>
                  <a:lnTo>
                    <a:pt x="42329" y="73969"/>
                  </a:lnTo>
                  <a:close/>
                  <a:moveTo>
                    <a:pt x="43438" y="74215"/>
                  </a:moveTo>
                  <a:lnTo>
                    <a:pt x="43438" y="74646"/>
                  </a:lnTo>
                  <a:cubicBezTo>
                    <a:pt x="43346" y="74492"/>
                    <a:pt x="43377" y="74369"/>
                    <a:pt x="43438" y="74215"/>
                  </a:cubicBezTo>
                  <a:close/>
                  <a:moveTo>
                    <a:pt x="43438" y="74646"/>
                  </a:moveTo>
                  <a:cubicBezTo>
                    <a:pt x="43561" y="74677"/>
                    <a:pt x="43623" y="74770"/>
                    <a:pt x="43808" y="74862"/>
                  </a:cubicBezTo>
                  <a:lnTo>
                    <a:pt x="43685" y="74862"/>
                  </a:lnTo>
                  <a:cubicBezTo>
                    <a:pt x="43531" y="74862"/>
                    <a:pt x="43469" y="74770"/>
                    <a:pt x="43438" y="74646"/>
                  </a:cubicBezTo>
                  <a:close/>
                  <a:moveTo>
                    <a:pt x="44609" y="74585"/>
                  </a:moveTo>
                  <a:cubicBezTo>
                    <a:pt x="44640" y="74585"/>
                    <a:pt x="44640" y="74585"/>
                    <a:pt x="44671" y="74616"/>
                  </a:cubicBezTo>
                  <a:lnTo>
                    <a:pt x="44609" y="74646"/>
                  </a:lnTo>
                  <a:cubicBezTo>
                    <a:pt x="44609" y="74770"/>
                    <a:pt x="44609" y="74893"/>
                    <a:pt x="44609" y="75016"/>
                  </a:cubicBezTo>
                  <a:cubicBezTo>
                    <a:pt x="44517" y="74893"/>
                    <a:pt x="44486" y="74770"/>
                    <a:pt x="44609" y="74646"/>
                  </a:cubicBezTo>
                  <a:cubicBezTo>
                    <a:pt x="44609" y="74616"/>
                    <a:pt x="44609" y="74585"/>
                    <a:pt x="44609" y="74585"/>
                  </a:cubicBezTo>
                  <a:close/>
                  <a:moveTo>
                    <a:pt x="44609" y="75047"/>
                  </a:moveTo>
                  <a:cubicBezTo>
                    <a:pt x="44701" y="75078"/>
                    <a:pt x="44763" y="75170"/>
                    <a:pt x="44855" y="75232"/>
                  </a:cubicBezTo>
                  <a:lnTo>
                    <a:pt x="44855" y="75293"/>
                  </a:lnTo>
                  <a:lnTo>
                    <a:pt x="44794" y="75293"/>
                  </a:lnTo>
                  <a:cubicBezTo>
                    <a:pt x="44671" y="75232"/>
                    <a:pt x="44609" y="75170"/>
                    <a:pt x="44609" y="75047"/>
                  </a:cubicBezTo>
                  <a:close/>
                  <a:moveTo>
                    <a:pt x="46796" y="76803"/>
                  </a:moveTo>
                  <a:lnTo>
                    <a:pt x="46765" y="76864"/>
                  </a:lnTo>
                  <a:lnTo>
                    <a:pt x="46765" y="76803"/>
                  </a:lnTo>
                  <a:close/>
                  <a:moveTo>
                    <a:pt x="44270" y="76618"/>
                  </a:moveTo>
                  <a:cubicBezTo>
                    <a:pt x="44270" y="76741"/>
                    <a:pt x="44270" y="76864"/>
                    <a:pt x="44301" y="76988"/>
                  </a:cubicBezTo>
                  <a:cubicBezTo>
                    <a:pt x="44208" y="76834"/>
                    <a:pt x="44208" y="76834"/>
                    <a:pt x="44270" y="76618"/>
                  </a:cubicBezTo>
                  <a:close/>
                  <a:moveTo>
                    <a:pt x="46765" y="76895"/>
                  </a:moveTo>
                  <a:lnTo>
                    <a:pt x="46765" y="76895"/>
                  </a:lnTo>
                  <a:cubicBezTo>
                    <a:pt x="46735" y="76957"/>
                    <a:pt x="46765" y="77049"/>
                    <a:pt x="46704" y="77111"/>
                  </a:cubicBezTo>
                  <a:lnTo>
                    <a:pt x="46704" y="77080"/>
                  </a:lnTo>
                  <a:cubicBezTo>
                    <a:pt x="46704" y="77018"/>
                    <a:pt x="46642" y="76926"/>
                    <a:pt x="46765" y="76895"/>
                  </a:cubicBezTo>
                  <a:close/>
                  <a:moveTo>
                    <a:pt x="44301" y="77018"/>
                  </a:moveTo>
                  <a:lnTo>
                    <a:pt x="44301" y="77018"/>
                  </a:lnTo>
                  <a:cubicBezTo>
                    <a:pt x="44393" y="77080"/>
                    <a:pt x="44455" y="77142"/>
                    <a:pt x="44547" y="77203"/>
                  </a:cubicBezTo>
                  <a:lnTo>
                    <a:pt x="44547" y="77234"/>
                  </a:lnTo>
                  <a:lnTo>
                    <a:pt x="44486" y="77265"/>
                  </a:lnTo>
                  <a:cubicBezTo>
                    <a:pt x="44362" y="77234"/>
                    <a:pt x="44270" y="77172"/>
                    <a:pt x="44301" y="77018"/>
                  </a:cubicBezTo>
                  <a:close/>
                  <a:moveTo>
                    <a:pt x="45533" y="76926"/>
                  </a:moveTo>
                  <a:lnTo>
                    <a:pt x="45533" y="76926"/>
                  </a:lnTo>
                  <a:cubicBezTo>
                    <a:pt x="45502" y="77049"/>
                    <a:pt x="45502" y="77203"/>
                    <a:pt x="45533" y="77327"/>
                  </a:cubicBezTo>
                  <a:cubicBezTo>
                    <a:pt x="45441" y="77142"/>
                    <a:pt x="45441" y="77111"/>
                    <a:pt x="45533" y="76926"/>
                  </a:cubicBezTo>
                  <a:close/>
                  <a:moveTo>
                    <a:pt x="46765" y="77234"/>
                  </a:moveTo>
                  <a:lnTo>
                    <a:pt x="46765" y="77234"/>
                  </a:lnTo>
                  <a:cubicBezTo>
                    <a:pt x="46889" y="77327"/>
                    <a:pt x="46981" y="77388"/>
                    <a:pt x="47073" y="77450"/>
                  </a:cubicBezTo>
                  <a:lnTo>
                    <a:pt x="47073" y="77542"/>
                  </a:lnTo>
                  <a:lnTo>
                    <a:pt x="47012" y="77542"/>
                  </a:lnTo>
                  <a:cubicBezTo>
                    <a:pt x="46889" y="77511"/>
                    <a:pt x="46796" y="77450"/>
                    <a:pt x="46765" y="77234"/>
                  </a:cubicBezTo>
                  <a:close/>
                  <a:moveTo>
                    <a:pt x="45533" y="77357"/>
                  </a:moveTo>
                  <a:lnTo>
                    <a:pt x="45533" y="77357"/>
                  </a:lnTo>
                  <a:cubicBezTo>
                    <a:pt x="45626" y="77419"/>
                    <a:pt x="45687" y="77481"/>
                    <a:pt x="45780" y="77542"/>
                  </a:cubicBezTo>
                  <a:lnTo>
                    <a:pt x="45810" y="77604"/>
                  </a:lnTo>
                  <a:lnTo>
                    <a:pt x="45718" y="77604"/>
                  </a:lnTo>
                  <a:cubicBezTo>
                    <a:pt x="45595" y="77573"/>
                    <a:pt x="45502" y="77481"/>
                    <a:pt x="45533" y="77357"/>
                  </a:cubicBezTo>
                  <a:close/>
                  <a:moveTo>
                    <a:pt x="46919" y="79206"/>
                  </a:moveTo>
                  <a:lnTo>
                    <a:pt x="46919" y="79206"/>
                  </a:lnTo>
                  <a:cubicBezTo>
                    <a:pt x="47104" y="79237"/>
                    <a:pt x="47197" y="79267"/>
                    <a:pt x="47289" y="79360"/>
                  </a:cubicBezTo>
                  <a:lnTo>
                    <a:pt x="47289" y="79421"/>
                  </a:lnTo>
                  <a:lnTo>
                    <a:pt x="47228" y="79421"/>
                  </a:lnTo>
                  <a:cubicBezTo>
                    <a:pt x="47135" y="79391"/>
                    <a:pt x="47043" y="79329"/>
                    <a:pt x="46919" y="79206"/>
                  </a:cubicBezTo>
                  <a:close/>
                  <a:moveTo>
                    <a:pt x="35891" y="63956"/>
                  </a:moveTo>
                  <a:cubicBezTo>
                    <a:pt x="35891" y="64850"/>
                    <a:pt x="35921" y="65743"/>
                    <a:pt x="36014" y="66636"/>
                  </a:cubicBezTo>
                  <a:cubicBezTo>
                    <a:pt x="36014" y="66914"/>
                    <a:pt x="36045" y="67160"/>
                    <a:pt x="36075" y="67407"/>
                  </a:cubicBezTo>
                  <a:cubicBezTo>
                    <a:pt x="36199" y="68208"/>
                    <a:pt x="36291" y="68978"/>
                    <a:pt x="36445" y="69779"/>
                  </a:cubicBezTo>
                  <a:cubicBezTo>
                    <a:pt x="36661" y="70919"/>
                    <a:pt x="36938" y="72059"/>
                    <a:pt x="37308" y="73168"/>
                  </a:cubicBezTo>
                  <a:cubicBezTo>
                    <a:pt x="37708" y="74492"/>
                    <a:pt x="38232" y="75817"/>
                    <a:pt x="38817" y="77080"/>
                  </a:cubicBezTo>
                  <a:cubicBezTo>
                    <a:pt x="39187" y="77881"/>
                    <a:pt x="39587" y="78651"/>
                    <a:pt x="40049" y="79391"/>
                  </a:cubicBezTo>
                  <a:cubicBezTo>
                    <a:pt x="40358" y="79945"/>
                    <a:pt x="40696" y="80500"/>
                    <a:pt x="41097" y="81023"/>
                  </a:cubicBezTo>
                  <a:cubicBezTo>
                    <a:pt x="41651" y="81794"/>
                    <a:pt x="42237" y="82564"/>
                    <a:pt x="42915" y="83242"/>
                  </a:cubicBezTo>
                  <a:cubicBezTo>
                    <a:pt x="42976" y="83334"/>
                    <a:pt x="43038" y="83396"/>
                    <a:pt x="43099" y="83488"/>
                  </a:cubicBezTo>
                  <a:cubicBezTo>
                    <a:pt x="43623" y="84012"/>
                    <a:pt x="44147" y="84505"/>
                    <a:pt x="44732" y="84967"/>
                  </a:cubicBezTo>
                  <a:cubicBezTo>
                    <a:pt x="45472" y="85583"/>
                    <a:pt x="46273" y="86107"/>
                    <a:pt x="47135" y="86599"/>
                  </a:cubicBezTo>
                  <a:cubicBezTo>
                    <a:pt x="47720" y="86938"/>
                    <a:pt x="48337" y="87216"/>
                    <a:pt x="48984" y="87462"/>
                  </a:cubicBezTo>
                  <a:cubicBezTo>
                    <a:pt x="49261" y="87554"/>
                    <a:pt x="49538" y="87647"/>
                    <a:pt x="49815" y="87739"/>
                  </a:cubicBezTo>
                  <a:lnTo>
                    <a:pt x="49815" y="87092"/>
                  </a:lnTo>
                  <a:cubicBezTo>
                    <a:pt x="49446" y="86969"/>
                    <a:pt x="49107" y="86846"/>
                    <a:pt x="48768" y="86661"/>
                  </a:cubicBezTo>
                  <a:cubicBezTo>
                    <a:pt x="47936" y="86291"/>
                    <a:pt x="47135" y="85829"/>
                    <a:pt x="46365" y="85306"/>
                  </a:cubicBezTo>
                  <a:cubicBezTo>
                    <a:pt x="45656" y="84843"/>
                    <a:pt x="45009" y="84289"/>
                    <a:pt x="44362" y="83704"/>
                  </a:cubicBezTo>
                  <a:cubicBezTo>
                    <a:pt x="43808" y="83211"/>
                    <a:pt x="43284" y="82656"/>
                    <a:pt x="42822" y="82102"/>
                  </a:cubicBezTo>
                  <a:cubicBezTo>
                    <a:pt x="42175" y="81362"/>
                    <a:pt x="41590" y="80623"/>
                    <a:pt x="41066" y="79791"/>
                  </a:cubicBezTo>
                  <a:cubicBezTo>
                    <a:pt x="40542" y="78990"/>
                    <a:pt x="40049" y="78158"/>
                    <a:pt x="39618" y="77265"/>
                  </a:cubicBezTo>
                  <a:cubicBezTo>
                    <a:pt x="38817" y="75632"/>
                    <a:pt x="38170" y="73938"/>
                    <a:pt x="37708" y="72182"/>
                  </a:cubicBezTo>
                  <a:cubicBezTo>
                    <a:pt x="37400" y="71103"/>
                    <a:pt x="37184" y="70025"/>
                    <a:pt x="37030" y="68916"/>
                  </a:cubicBezTo>
                  <a:cubicBezTo>
                    <a:pt x="36938" y="68392"/>
                    <a:pt x="36907" y="67869"/>
                    <a:pt x="36846" y="67345"/>
                  </a:cubicBezTo>
                  <a:cubicBezTo>
                    <a:pt x="36815" y="67283"/>
                    <a:pt x="36815" y="67222"/>
                    <a:pt x="36815" y="67160"/>
                  </a:cubicBezTo>
                  <a:cubicBezTo>
                    <a:pt x="36815" y="67037"/>
                    <a:pt x="36846" y="67006"/>
                    <a:pt x="36938" y="67006"/>
                  </a:cubicBezTo>
                  <a:cubicBezTo>
                    <a:pt x="37154" y="67006"/>
                    <a:pt x="37184" y="67006"/>
                    <a:pt x="37215" y="67253"/>
                  </a:cubicBezTo>
                  <a:cubicBezTo>
                    <a:pt x="37308" y="67992"/>
                    <a:pt x="37369" y="68731"/>
                    <a:pt x="37523" y="69440"/>
                  </a:cubicBezTo>
                  <a:cubicBezTo>
                    <a:pt x="37770" y="70765"/>
                    <a:pt x="38078" y="72028"/>
                    <a:pt x="38478" y="73291"/>
                  </a:cubicBezTo>
                  <a:cubicBezTo>
                    <a:pt x="38940" y="74708"/>
                    <a:pt x="39495" y="76063"/>
                    <a:pt x="40173" y="77388"/>
                  </a:cubicBezTo>
                  <a:cubicBezTo>
                    <a:pt x="40481" y="77973"/>
                    <a:pt x="40820" y="78559"/>
                    <a:pt x="41189" y="79144"/>
                  </a:cubicBezTo>
                  <a:cubicBezTo>
                    <a:pt x="41744" y="80007"/>
                    <a:pt x="42329" y="80869"/>
                    <a:pt x="43007" y="81640"/>
                  </a:cubicBezTo>
                  <a:cubicBezTo>
                    <a:pt x="43469" y="82163"/>
                    <a:pt x="43931" y="82687"/>
                    <a:pt x="44424" y="83149"/>
                  </a:cubicBezTo>
                  <a:cubicBezTo>
                    <a:pt x="45040" y="83765"/>
                    <a:pt x="45718" y="84289"/>
                    <a:pt x="46427" y="84813"/>
                  </a:cubicBezTo>
                  <a:cubicBezTo>
                    <a:pt x="47289" y="85398"/>
                    <a:pt x="48213" y="85953"/>
                    <a:pt x="49199" y="86322"/>
                  </a:cubicBezTo>
                  <a:cubicBezTo>
                    <a:pt x="49415" y="86415"/>
                    <a:pt x="49600" y="86507"/>
                    <a:pt x="49815" y="86599"/>
                  </a:cubicBezTo>
                  <a:lnTo>
                    <a:pt x="49815" y="79267"/>
                  </a:lnTo>
                  <a:cubicBezTo>
                    <a:pt x="49692" y="79283"/>
                    <a:pt x="49569" y="79283"/>
                    <a:pt x="49446" y="79283"/>
                  </a:cubicBezTo>
                  <a:cubicBezTo>
                    <a:pt x="49322" y="79283"/>
                    <a:pt x="49199" y="79283"/>
                    <a:pt x="49076" y="79298"/>
                  </a:cubicBezTo>
                  <a:cubicBezTo>
                    <a:pt x="48953" y="79298"/>
                    <a:pt x="48891" y="79237"/>
                    <a:pt x="48829" y="79144"/>
                  </a:cubicBezTo>
                  <a:cubicBezTo>
                    <a:pt x="48799" y="79083"/>
                    <a:pt x="48737" y="79021"/>
                    <a:pt x="48706" y="78959"/>
                  </a:cubicBezTo>
                  <a:cubicBezTo>
                    <a:pt x="47690" y="77481"/>
                    <a:pt x="46735" y="76002"/>
                    <a:pt x="45780" y="74492"/>
                  </a:cubicBezTo>
                  <a:cubicBezTo>
                    <a:pt x="45687" y="74400"/>
                    <a:pt x="45595" y="74338"/>
                    <a:pt x="45502" y="74277"/>
                  </a:cubicBezTo>
                  <a:cubicBezTo>
                    <a:pt x="45287" y="74153"/>
                    <a:pt x="45071" y="73999"/>
                    <a:pt x="44886" y="73815"/>
                  </a:cubicBezTo>
                  <a:cubicBezTo>
                    <a:pt x="44640" y="73660"/>
                    <a:pt x="44424" y="73476"/>
                    <a:pt x="44239" y="73260"/>
                  </a:cubicBezTo>
                  <a:cubicBezTo>
                    <a:pt x="44208" y="73229"/>
                    <a:pt x="44208" y="73198"/>
                    <a:pt x="44270" y="73168"/>
                  </a:cubicBezTo>
                  <a:cubicBezTo>
                    <a:pt x="44486" y="73383"/>
                    <a:pt x="44732" y="73537"/>
                    <a:pt x="44917" y="73753"/>
                  </a:cubicBezTo>
                  <a:cubicBezTo>
                    <a:pt x="45133" y="73907"/>
                    <a:pt x="45348" y="74061"/>
                    <a:pt x="45564" y="74215"/>
                  </a:cubicBezTo>
                  <a:cubicBezTo>
                    <a:pt x="45687" y="74307"/>
                    <a:pt x="45841" y="74338"/>
                    <a:pt x="45934" y="74461"/>
                  </a:cubicBezTo>
                  <a:cubicBezTo>
                    <a:pt x="46488" y="74770"/>
                    <a:pt x="47043" y="74985"/>
                    <a:pt x="47659" y="75078"/>
                  </a:cubicBezTo>
                  <a:cubicBezTo>
                    <a:pt x="47874" y="75108"/>
                    <a:pt x="48090" y="75108"/>
                    <a:pt x="48306" y="75108"/>
                  </a:cubicBezTo>
                  <a:cubicBezTo>
                    <a:pt x="48552" y="75108"/>
                    <a:pt x="48799" y="75108"/>
                    <a:pt x="49045" y="75047"/>
                  </a:cubicBezTo>
                  <a:cubicBezTo>
                    <a:pt x="49292" y="74985"/>
                    <a:pt x="49538" y="74893"/>
                    <a:pt x="49815" y="74800"/>
                  </a:cubicBezTo>
                  <a:lnTo>
                    <a:pt x="49815" y="73907"/>
                  </a:lnTo>
                  <a:cubicBezTo>
                    <a:pt x="49723" y="73938"/>
                    <a:pt x="49661" y="73938"/>
                    <a:pt x="49600" y="73938"/>
                  </a:cubicBezTo>
                  <a:cubicBezTo>
                    <a:pt x="49507" y="73953"/>
                    <a:pt x="49415" y="73953"/>
                    <a:pt x="49322" y="73953"/>
                  </a:cubicBezTo>
                  <a:cubicBezTo>
                    <a:pt x="49230" y="73953"/>
                    <a:pt x="49138" y="73953"/>
                    <a:pt x="49045" y="73969"/>
                  </a:cubicBezTo>
                  <a:cubicBezTo>
                    <a:pt x="48953" y="73999"/>
                    <a:pt x="48860" y="73999"/>
                    <a:pt x="48768" y="73999"/>
                  </a:cubicBezTo>
                  <a:cubicBezTo>
                    <a:pt x="48645" y="73999"/>
                    <a:pt x="48491" y="73969"/>
                    <a:pt x="48337" y="73938"/>
                  </a:cubicBezTo>
                  <a:cubicBezTo>
                    <a:pt x="48059" y="73876"/>
                    <a:pt x="47782" y="73876"/>
                    <a:pt x="47505" y="73753"/>
                  </a:cubicBezTo>
                  <a:cubicBezTo>
                    <a:pt x="47012" y="73537"/>
                    <a:pt x="46488" y="73352"/>
                    <a:pt x="46057" y="72983"/>
                  </a:cubicBezTo>
                  <a:cubicBezTo>
                    <a:pt x="45964" y="72921"/>
                    <a:pt x="45903" y="72890"/>
                    <a:pt x="45810" y="72829"/>
                  </a:cubicBezTo>
                  <a:cubicBezTo>
                    <a:pt x="45502" y="72613"/>
                    <a:pt x="45256" y="72336"/>
                    <a:pt x="45009" y="72059"/>
                  </a:cubicBezTo>
                  <a:cubicBezTo>
                    <a:pt x="45102" y="71812"/>
                    <a:pt x="45194" y="71566"/>
                    <a:pt x="45287" y="71319"/>
                  </a:cubicBezTo>
                  <a:cubicBezTo>
                    <a:pt x="45317" y="71227"/>
                    <a:pt x="45379" y="71134"/>
                    <a:pt x="45502" y="71103"/>
                  </a:cubicBezTo>
                  <a:cubicBezTo>
                    <a:pt x="45749" y="71011"/>
                    <a:pt x="45903" y="70795"/>
                    <a:pt x="45995" y="70549"/>
                  </a:cubicBezTo>
                  <a:cubicBezTo>
                    <a:pt x="46026" y="70395"/>
                    <a:pt x="46057" y="70272"/>
                    <a:pt x="46057" y="70118"/>
                  </a:cubicBezTo>
                  <a:cubicBezTo>
                    <a:pt x="46057" y="69994"/>
                    <a:pt x="46088" y="69840"/>
                    <a:pt x="46180" y="69717"/>
                  </a:cubicBezTo>
                  <a:cubicBezTo>
                    <a:pt x="46303" y="69779"/>
                    <a:pt x="46396" y="69810"/>
                    <a:pt x="46519" y="69871"/>
                  </a:cubicBezTo>
                  <a:cubicBezTo>
                    <a:pt x="46796" y="70025"/>
                    <a:pt x="46889" y="70087"/>
                    <a:pt x="47043" y="70087"/>
                  </a:cubicBezTo>
                  <a:cubicBezTo>
                    <a:pt x="47166" y="70087"/>
                    <a:pt x="47289" y="70056"/>
                    <a:pt x="47474" y="69994"/>
                  </a:cubicBezTo>
                  <a:cubicBezTo>
                    <a:pt x="47628" y="69964"/>
                    <a:pt x="47751" y="69902"/>
                    <a:pt x="47874" y="69779"/>
                  </a:cubicBezTo>
                  <a:cubicBezTo>
                    <a:pt x="48059" y="69594"/>
                    <a:pt x="48275" y="69409"/>
                    <a:pt x="48491" y="69224"/>
                  </a:cubicBezTo>
                  <a:cubicBezTo>
                    <a:pt x="48768" y="69471"/>
                    <a:pt x="48922" y="69779"/>
                    <a:pt x="49076" y="70087"/>
                  </a:cubicBezTo>
                  <a:cubicBezTo>
                    <a:pt x="49138" y="70210"/>
                    <a:pt x="49138" y="70303"/>
                    <a:pt x="49076" y="70457"/>
                  </a:cubicBezTo>
                  <a:cubicBezTo>
                    <a:pt x="48891" y="70919"/>
                    <a:pt x="48953" y="71412"/>
                    <a:pt x="49199" y="71843"/>
                  </a:cubicBezTo>
                  <a:cubicBezTo>
                    <a:pt x="49353" y="72089"/>
                    <a:pt x="49446" y="72336"/>
                    <a:pt x="49538" y="72582"/>
                  </a:cubicBezTo>
                  <a:cubicBezTo>
                    <a:pt x="49630" y="72860"/>
                    <a:pt x="49723" y="73137"/>
                    <a:pt x="49815" y="73383"/>
                  </a:cubicBezTo>
                  <a:lnTo>
                    <a:pt x="49815" y="72890"/>
                  </a:lnTo>
                  <a:cubicBezTo>
                    <a:pt x="49754" y="72736"/>
                    <a:pt x="49692" y="72551"/>
                    <a:pt x="49661" y="72397"/>
                  </a:cubicBezTo>
                  <a:lnTo>
                    <a:pt x="49815" y="72397"/>
                  </a:lnTo>
                  <a:lnTo>
                    <a:pt x="49815" y="71935"/>
                  </a:lnTo>
                  <a:cubicBezTo>
                    <a:pt x="49569" y="71843"/>
                    <a:pt x="49476" y="71658"/>
                    <a:pt x="49384" y="71442"/>
                  </a:cubicBezTo>
                  <a:cubicBezTo>
                    <a:pt x="49322" y="71258"/>
                    <a:pt x="49261" y="71042"/>
                    <a:pt x="49353" y="70795"/>
                  </a:cubicBezTo>
                  <a:cubicBezTo>
                    <a:pt x="49384" y="70734"/>
                    <a:pt x="49384" y="70641"/>
                    <a:pt x="49322" y="70549"/>
                  </a:cubicBezTo>
                  <a:cubicBezTo>
                    <a:pt x="49199" y="70457"/>
                    <a:pt x="49261" y="70364"/>
                    <a:pt x="49322" y="70303"/>
                  </a:cubicBezTo>
                  <a:cubicBezTo>
                    <a:pt x="49415" y="70118"/>
                    <a:pt x="49600" y="70025"/>
                    <a:pt x="49815" y="69994"/>
                  </a:cubicBezTo>
                  <a:lnTo>
                    <a:pt x="49815" y="69871"/>
                  </a:lnTo>
                  <a:cubicBezTo>
                    <a:pt x="49692" y="69871"/>
                    <a:pt x="49569" y="69902"/>
                    <a:pt x="49446" y="69933"/>
                  </a:cubicBezTo>
                  <a:cubicBezTo>
                    <a:pt x="49446" y="69810"/>
                    <a:pt x="49415" y="69717"/>
                    <a:pt x="49384" y="69594"/>
                  </a:cubicBezTo>
                  <a:cubicBezTo>
                    <a:pt x="49353" y="69378"/>
                    <a:pt x="49322" y="69163"/>
                    <a:pt x="49292" y="68947"/>
                  </a:cubicBezTo>
                  <a:cubicBezTo>
                    <a:pt x="49261" y="68762"/>
                    <a:pt x="49199" y="68608"/>
                    <a:pt x="49199" y="68423"/>
                  </a:cubicBezTo>
                  <a:cubicBezTo>
                    <a:pt x="49230" y="68300"/>
                    <a:pt x="49168" y="68208"/>
                    <a:pt x="49107" y="68146"/>
                  </a:cubicBezTo>
                  <a:cubicBezTo>
                    <a:pt x="48984" y="67961"/>
                    <a:pt x="48860" y="67807"/>
                    <a:pt x="48737" y="67653"/>
                  </a:cubicBezTo>
                  <a:cubicBezTo>
                    <a:pt x="48645" y="67561"/>
                    <a:pt x="48583" y="67468"/>
                    <a:pt x="48552" y="67345"/>
                  </a:cubicBezTo>
                  <a:lnTo>
                    <a:pt x="48583" y="67283"/>
                  </a:lnTo>
                  <a:lnTo>
                    <a:pt x="48645" y="67283"/>
                  </a:lnTo>
                  <a:cubicBezTo>
                    <a:pt x="48737" y="67376"/>
                    <a:pt x="48799" y="67437"/>
                    <a:pt x="48829" y="67561"/>
                  </a:cubicBezTo>
                  <a:cubicBezTo>
                    <a:pt x="49138" y="67900"/>
                    <a:pt x="49415" y="68238"/>
                    <a:pt x="49692" y="68577"/>
                  </a:cubicBezTo>
                  <a:cubicBezTo>
                    <a:pt x="49723" y="68639"/>
                    <a:pt x="49785" y="68670"/>
                    <a:pt x="49815" y="68701"/>
                  </a:cubicBezTo>
                  <a:lnTo>
                    <a:pt x="49815" y="68238"/>
                  </a:lnTo>
                  <a:cubicBezTo>
                    <a:pt x="49630" y="68023"/>
                    <a:pt x="49446" y="67776"/>
                    <a:pt x="49261" y="67561"/>
                  </a:cubicBezTo>
                  <a:cubicBezTo>
                    <a:pt x="49014" y="67253"/>
                    <a:pt x="49014" y="67253"/>
                    <a:pt x="48984" y="66883"/>
                  </a:cubicBezTo>
                  <a:cubicBezTo>
                    <a:pt x="48984" y="66729"/>
                    <a:pt x="49107" y="66760"/>
                    <a:pt x="49107" y="66698"/>
                  </a:cubicBezTo>
                  <a:cubicBezTo>
                    <a:pt x="49168" y="66359"/>
                    <a:pt x="49230" y="66020"/>
                    <a:pt x="49261" y="65681"/>
                  </a:cubicBezTo>
                  <a:cubicBezTo>
                    <a:pt x="49292" y="65404"/>
                    <a:pt x="49415" y="65250"/>
                    <a:pt x="49692" y="65158"/>
                  </a:cubicBezTo>
                  <a:cubicBezTo>
                    <a:pt x="49723" y="65127"/>
                    <a:pt x="49754" y="65127"/>
                    <a:pt x="49815" y="65127"/>
                  </a:cubicBezTo>
                  <a:lnTo>
                    <a:pt x="49815" y="64850"/>
                  </a:lnTo>
                  <a:cubicBezTo>
                    <a:pt x="49692" y="64880"/>
                    <a:pt x="49569" y="64911"/>
                    <a:pt x="49476" y="64942"/>
                  </a:cubicBezTo>
                  <a:cubicBezTo>
                    <a:pt x="49292" y="65004"/>
                    <a:pt x="49138" y="65065"/>
                    <a:pt x="48953" y="65127"/>
                  </a:cubicBezTo>
                  <a:cubicBezTo>
                    <a:pt x="48953" y="65127"/>
                    <a:pt x="48922" y="65158"/>
                    <a:pt x="48891" y="65158"/>
                  </a:cubicBezTo>
                  <a:cubicBezTo>
                    <a:pt x="48860" y="65158"/>
                    <a:pt x="48799" y="65096"/>
                    <a:pt x="48768" y="65065"/>
                  </a:cubicBezTo>
                  <a:lnTo>
                    <a:pt x="48737" y="64942"/>
                  </a:lnTo>
                  <a:cubicBezTo>
                    <a:pt x="48645" y="64634"/>
                    <a:pt x="48552" y="64295"/>
                    <a:pt x="48460" y="63956"/>
                  </a:cubicBezTo>
                  <a:lnTo>
                    <a:pt x="47751" y="63956"/>
                  </a:lnTo>
                  <a:cubicBezTo>
                    <a:pt x="47936" y="64418"/>
                    <a:pt x="47998" y="64880"/>
                    <a:pt x="47998" y="65373"/>
                  </a:cubicBezTo>
                  <a:cubicBezTo>
                    <a:pt x="47998" y="66082"/>
                    <a:pt x="47844" y="66760"/>
                    <a:pt x="47412" y="67314"/>
                  </a:cubicBezTo>
                  <a:cubicBezTo>
                    <a:pt x="47073" y="67776"/>
                    <a:pt x="46642" y="68054"/>
                    <a:pt x="46057" y="68054"/>
                  </a:cubicBezTo>
                  <a:lnTo>
                    <a:pt x="46026" y="68054"/>
                  </a:lnTo>
                  <a:cubicBezTo>
                    <a:pt x="45903" y="68054"/>
                    <a:pt x="45810" y="68054"/>
                    <a:pt x="45687" y="67992"/>
                  </a:cubicBezTo>
                  <a:cubicBezTo>
                    <a:pt x="45656" y="67961"/>
                    <a:pt x="45626" y="67930"/>
                    <a:pt x="45656" y="67869"/>
                  </a:cubicBezTo>
                  <a:cubicBezTo>
                    <a:pt x="45718" y="67684"/>
                    <a:pt x="45903" y="67591"/>
                    <a:pt x="46026" y="67407"/>
                  </a:cubicBezTo>
                  <a:cubicBezTo>
                    <a:pt x="46057" y="67314"/>
                    <a:pt x="46149" y="67283"/>
                    <a:pt x="46242" y="67253"/>
                  </a:cubicBezTo>
                  <a:cubicBezTo>
                    <a:pt x="46581" y="67160"/>
                    <a:pt x="46796" y="66975"/>
                    <a:pt x="46950" y="66667"/>
                  </a:cubicBezTo>
                  <a:cubicBezTo>
                    <a:pt x="47012" y="66513"/>
                    <a:pt x="47073" y="66390"/>
                    <a:pt x="47135" y="66205"/>
                  </a:cubicBezTo>
                  <a:cubicBezTo>
                    <a:pt x="47258" y="65743"/>
                    <a:pt x="47258" y="65250"/>
                    <a:pt x="47135" y="64757"/>
                  </a:cubicBezTo>
                  <a:cubicBezTo>
                    <a:pt x="47073" y="64480"/>
                    <a:pt x="46981" y="64203"/>
                    <a:pt x="46827" y="63956"/>
                  </a:cubicBezTo>
                  <a:lnTo>
                    <a:pt x="45102" y="63956"/>
                  </a:lnTo>
                  <a:cubicBezTo>
                    <a:pt x="45163" y="64172"/>
                    <a:pt x="45194" y="64357"/>
                    <a:pt x="45194" y="64572"/>
                  </a:cubicBezTo>
                  <a:cubicBezTo>
                    <a:pt x="45225" y="64665"/>
                    <a:pt x="45225" y="64757"/>
                    <a:pt x="45256" y="64850"/>
                  </a:cubicBezTo>
                  <a:cubicBezTo>
                    <a:pt x="45410" y="65312"/>
                    <a:pt x="45379" y="65743"/>
                    <a:pt x="45225" y="66205"/>
                  </a:cubicBezTo>
                  <a:cubicBezTo>
                    <a:pt x="45102" y="66667"/>
                    <a:pt x="44825" y="67037"/>
                    <a:pt x="44332" y="67191"/>
                  </a:cubicBezTo>
                  <a:cubicBezTo>
                    <a:pt x="44208" y="66914"/>
                    <a:pt x="43931" y="66852"/>
                    <a:pt x="43808" y="66575"/>
                  </a:cubicBezTo>
                  <a:cubicBezTo>
                    <a:pt x="44147" y="66513"/>
                    <a:pt x="44332" y="66236"/>
                    <a:pt x="44424" y="65959"/>
                  </a:cubicBezTo>
                  <a:cubicBezTo>
                    <a:pt x="44547" y="65681"/>
                    <a:pt x="44578" y="65373"/>
                    <a:pt x="44486" y="65034"/>
                  </a:cubicBezTo>
                  <a:cubicBezTo>
                    <a:pt x="44393" y="64788"/>
                    <a:pt x="44301" y="64542"/>
                    <a:pt x="44116" y="64326"/>
                  </a:cubicBezTo>
                  <a:cubicBezTo>
                    <a:pt x="43993" y="64141"/>
                    <a:pt x="43839" y="64018"/>
                    <a:pt x="43685" y="63956"/>
                  </a:cubicBezTo>
                  <a:lnTo>
                    <a:pt x="42853" y="63956"/>
                  </a:lnTo>
                  <a:cubicBezTo>
                    <a:pt x="42791" y="63987"/>
                    <a:pt x="42730" y="63987"/>
                    <a:pt x="42699" y="64018"/>
                  </a:cubicBezTo>
                  <a:cubicBezTo>
                    <a:pt x="42606" y="64049"/>
                    <a:pt x="42545" y="64110"/>
                    <a:pt x="42483" y="64203"/>
                  </a:cubicBezTo>
                  <a:lnTo>
                    <a:pt x="42514" y="64234"/>
                  </a:lnTo>
                  <a:cubicBezTo>
                    <a:pt x="42514" y="64234"/>
                    <a:pt x="42514" y="64264"/>
                    <a:pt x="42545" y="64264"/>
                  </a:cubicBezTo>
                  <a:lnTo>
                    <a:pt x="42576" y="64264"/>
                  </a:lnTo>
                  <a:cubicBezTo>
                    <a:pt x="42637" y="64264"/>
                    <a:pt x="42637" y="64172"/>
                    <a:pt x="42699" y="64172"/>
                  </a:cubicBezTo>
                  <a:cubicBezTo>
                    <a:pt x="42822" y="64110"/>
                    <a:pt x="42915" y="64079"/>
                    <a:pt x="43038" y="64079"/>
                  </a:cubicBezTo>
                  <a:cubicBezTo>
                    <a:pt x="43192" y="64079"/>
                    <a:pt x="43346" y="64172"/>
                    <a:pt x="43531" y="64418"/>
                  </a:cubicBezTo>
                  <a:cubicBezTo>
                    <a:pt x="43654" y="64511"/>
                    <a:pt x="43716" y="64634"/>
                    <a:pt x="43746" y="64788"/>
                  </a:cubicBezTo>
                  <a:cubicBezTo>
                    <a:pt x="43839" y="65158"/>
                    <a:pt x="43900" y="65558"/>
                    <a:pt x="43716" y="65928"/>
                  </a:cubicBezTo>
                  <a:cubicBezTo>
                    <a:pt x="43685" y="66082"/>
                    <a:pt x="43592" y="66174"/>
                    <a:pt x="43500" y="66298"/>
                  </a:cubicBezTo>
                  <a:cubicBezTo>
                    <a:pt x="43469" y="66359"/>
                    <a:pt x="43407" y="66390"/>
                    <a:pt x="43315" y="66421"/>
                  </a:cubicBezTo>
                  <a:cubicBezTo>
                    <a:pt x="43223" y="66452"/>
                    <a:pt x="43161" y="66452"/>
                    <a:pt x="43069" y="66452"/>
                  </a:cubicBezTo>
                  <a:cubicBezTo>
                    <a:pt x="42884" y="66452"/>
                    <a:pt x="42730" y="66390"/>
                    <a:pt x="42576" y="66205"/>
                  </a:cubicBezTo>
                  <a:cubicBezTo>
                    <a:pt x="42545" y="66144"/>
                    <a:pt x="42545" y="66082"/>
                    <a:pt x="42483" y="66082"/>
                  </a:cubicBezTo>
                  <a:lnTo>
                    <a:pt x="42452" y="66082"/>
                  </a:lnTo>
                  <a:lnTo>
                    <a:pt x="42452" y="66144"/>
                  </a:lnTo>
                  <a:lnTo>
                    <a:pt x="42422" y="66236"/>
                  </a:lnTo>
                  <a:lnTo>
                    <a:pt x="42329" y="66205"/>
                  </a:lnTo>
                  <a:cubicBezTo>
                    <a:pt x="42237" y="66051"/>
                    <a:pt x="42114" y="65897"/>
                    <a:pt x="42083" y="65712"/>
                  </a:cubicBezTo>
                  <a:cubicBezTo>
                    <a:pt x="41898" y="65373"/>
                    <a:pt x="41713" y="65034"/>
                    <a:pt x="41559" y="64726"/>
                  </a:cubicBezTo>
                  <a:cubicBezTo>
                    <a:pt x="41374" y="64326"/>
                    <a:pt x="41343" y="64418"/>
                    <a:pt x="41651" y="64110"/>
                  </a:cubicBezTo>
                  <a:lnTo>
                    <a:pt x="41775" y="63956"/>
                  </a:lnTo>
                  <a:lnTo>
                    <a:pt x="40943" y="63956"/>
                  </a:lnTo>
                  <a:cubicBezTo>
                    <a:pt x="40943" y="64018"/>
                    <a:pt x="40943" y="64110"/>
                    <a:pt x="40943" y="64172"/>
                  </a:cubicBezTo>
                  <a:cubicBezTo>
                    <a:pt x="40881" y="64603"/>
                    <a:pt x="40881" y="65034"/>
                    <a:pt x="40943" y="65466"/>
                  </a:cubicBezTo>
                  <a:cubicBezTo>
                    <a:pt x="41005" y="65712"/>
                    <a:pt x="41005" y="65959"/>
                    <a:pt x="41035" y="66205"/>
                  </a:cubicBezTo>
                  <a:cubicBezTo>
                    <a:pt x="40974" y="66174"/>
                    <a:pt x="40943" y="66113"/>
                    <a:pt x="40912" y="66051"/>
                  </a:cubicBezTo>
                  <a:cubicBezTo>
                    <a:pt x="40758" y="65774"/>
                    <a:pt x="40604" y="65466"/>
                    <a:pt x="40450" y="65189"/>
                  </a:cubicBezTo>
                  <a:cubicBezTo>
                    <a:pt x="40388" y="65096"/>
                    <a:pt x="40388" y="64973"/>
                    <a:pt x="40419" y="64850"/>
                  </a:cubicBezTo>
                  <a:cubicBezTo>
                    <a:pt x="40542" y="64542"/>
                    <a:pt x="40604" y="64264"/>
                    <a:pt x="40604" y="63956"/>
                  </a:cubicBezTo>
                  <a:lnTo>
                    <a:pt x="39741" y="63956"/>
                  </a:lnTo>
                  <a:cubicBezTo>
                    <a:pt x="39741" y="64018"/>
                    <a:pt x="39741" y="64049"/>
                    <a:pt x="39711" y="64079"/>
                  </a:cubicBezTo>
                  <a:lnTo>
                    <a:pt x="39711" y="64018"/>
                  </a:lnTo>
                  <a:cubicBezTo>
                    <a:pt x="39680" y="64018"/>
                    <a:pt x="39680" y="63987"/>
                    <a:pt x="39680" y="63956"/>
                  </a:cubicBezTo>
                  <a:lnTo>
                    <a:pt x="38848" y="63956"/>
                  </a:lnTo>
                  <a:cubicBezTo>
                    <a:pt x="38879" y="64295"/>
                    <a:pt x="38910" y="64634"/>
                    <a:pt x="38971" y="64942"/>
                  </a:cubicBezTo>
                  <a:cubicBezTo>
                    <a:pt x="39002" y="65034"/>
                    <a:pt x="39002" y="65127"/>
                    <a:pt x="39002" y="65219"/>
                  </a:cubicBezTo>
                  <a:cubicBezTo>
                    <a:pt x="39002" y="65250"/>
                    <a:pt x="39002" y="65281"/>
                    <a:pt x="38940" y="65281"/>
                  </a:cubicBezTo>
                  <a:lnTo>
                    <a:pt x="38879" y="65250"/>
                  </a:lnTo>
                  <a:cubicBezTo>
                    <a:pt x="38879" y="65158"/>
                    <a:pt x="38848" y="65096"/>
                    <a:pt x="38848" y="65034"/>
                  </a:cubicBezTo>
                  <a:cubicBezTo>
                    <a:pt x="38786" y="64665"/>
                    <a:pt x="38756" y="64326"/>
                    <a:pt x="38725" y="63956"/>
                  </a:cubicBezTo>
                  <a:close/>
                  <a:moveTo>
                    <a:pt x="35120" y="63956"/>
                  </a:moveTo>
                  <a:cubicBezTo>
                    <a:pt x="35120" y="64696"/>
                    <a:pt x="35151" y="65435"/>
                    <a:pt x="35182" y="66174"/>
                  </a:cubicBezTo>
                  <a:cubicBezTo>
                    <a:pt x="35244" y="67099"/>
                    <a:pt x="35336" y="68023"/>
                    <a:pt x="35459" y="68947"/>
                  </a:cubicBezTo>
                  <a:cubicBezTo>
                    <a:pt x="35613" y="69964"/>
                    <a:pt x="35829" y="70980"/>
                    <a:pt x="36075" y="71997"/>
                  </a:cubicBezTo>
                  <a:cubicBezTo>
                    <a:pt x="36353" y="73106"/>
                    <a:pt x="36692" y="74215"/>
                    <a:pt x="37061" y="75293"/>
                  </a:cubicBezTo>
                  <a:cubicBezTo>
                    <a:pt x="37462" y="76341"/>
                    <a:pt x="37893" y="77327"/>
                    <a:pt x="38386" y="78312"/>
                  </a:cubicBezTo>
                  <a:cubicBezTo>
                    <a:pt x="38725" y="78990"/>
                    <a:pt x="39064" y="79637"/>
                    <a:pt x="39464" y="80284"/>
                  </a:cubicBezTo>
                  <a:cubicBezTo>
                    <a:pt x="40019" y="81208"/>
                    <a:pt x="40635" y="82102"/>
                    <a:pt x="41313" y="82964"/>
                  </a:cubicBezTo>
                  <a:cubicBezTo>
                    <a:pt x="41805" y="83550"/>
                    <a:pt x="42329" y="84166"/>
                    <a:pt x="42884" y="84689"/>
                  </a:cubicBezTo>
                  <a:cubicBezTo>
                    <a:pt x="43592" y="85398"/>
                    <a:pt x="44301" y="86045"/>
                    <a:pt x="45102" y="86599"/>
                  </a:cubicBezTo>
                  <a:cubicBezTo>
                    <a:pt x="45502" y="86908"/>
                    <a:pt x="45903" y="87185"/>
                    <a:pt x="46334" y="87462"/>
                  </a:cubicBezTo>
                  <a:cubicBezTo>
                    <a:pt x="46642" y="87616"/>
                    <a:pt x="46950" y="87832"/>
                    <a:pt x="47258" y="87986"/>
                  </a:cubicBezTo>
                  <a:cubicBezTo>
                    <a:pt x="47474" y="88109"/>
                    <a:pt x="47690" y="88232"/>
                    <a:pt x="47905" y="88325"/>
                  </a:cubicBezTo>
                  <a:cubicBezTo>
                    <a:pt x="48552" y="88602"/>
                    <a:pt x="49168" y="88879"/>
                    <a:pt x="49815" y="89156"/>
                  </a:cubicBezTo>
                  <a:lnTo>
                    <a:pt x="49815" y="88633"/>
                  </a:lnTo>
                  <a:cubicBezTo>
                    <a:pt x="49107" y="88386"/>
                    <a:pt x="48398" y="88140"/>
                    <a:pt x="47751" y="87801"/>
                  </a:cubicBezTo>
                  <a:cubicBezTo>
                    <a:pt x="47012" y="87462"/>
                    <a:pt x="46303" y="87031"/>
                    <a:pt x="45626" y="86569"/>
                  </a:cubicBezTo>
                  <a:cubicBezTo>
                    <a:pt x="44640" y="85922"/>
                    <a:pt x="43746" y="85152"/>
                    <a:pt x="42915" y="84320"/>
                  </a:cubicBezTo>
                  <a:cubicBezTo>
                    <a:pt x="41929" y="83303"/>
                    <a:pt x="41035" y="82194"/>
                    <a:pt x="40234" y="80993"/>
                  </a:cubicBezTo>
                  <a:cubicBezTo>
                    <a:pt x="39618" y="80130"/>
                    <a:pt x="39094" y="79206"/>
                    <a:pt x="38602" y="78251"/>
                  </a:cubicBezTo>
                  <a:cubicBezTo>
                    <a:pt x="37924" y="76895"/>
                    <a:pt x="37338" y="75478"/>
                    <a:pt x="36876" y="74030"/>
                  </a:cubicBezTo>
                  <a:cubicBezTo>
                    <a:pt x="36568" y="73075"/>
                    <a:pt x="36291" y="72120"/>
                    <a:pt x="36075" y="71134"/>
                  </a:cubicBezTo>
                  <a:cubicBezTo>
                    <a:pt x="35891" y="70272"/>
                    <a:pt x="35706" y="69378"/>
                    <a:pt x="35613" y="68485"/>
                  </a:cubicBezTo>
                  <a:cubicBezTo>
                    <a:pt x="35552" y="68054"/>
                    <a:pt x="35490" y="67622"/>
                    <a:pt x="35459" y="67191"/>
                  </a:cubicBezTo>
                  <a:cubicBezTo>
                    <a:pt x="35398" y="66667"/>
                    <a:pt x="35367" y="66113"/>
                    <a:pt x="35336" y="65589"/>
                  </a:cubicBezTo>
                  <a:cubicBezTo>
                    <a:pt x="35336" y="65034"/>
                    <a:pt x="35305" y="64511"/>
                    <a:pt x="35305" y="63956"/>
                  </a:cubicBezTo>
                  <a:close/>
                  <a:moveTo>
                    <a:pt x="48213" y="92699"/>
                  </a:moveTo>
                  <a:cubicBezTo>
                    <a:pt x="48244" y="92761"/>
                    <a:pt x="48306" y="92792"/>
                    <a:pt x="48337" y="92853"/>
                  </a:cubicBezTo>
                  <a:cubicBezTo>
                    <a:pt x="48398" y="92915"/>
                    <a:pt x="48460" y="92915"/>
                    <a:pt x="48460" y="93007"/>
                  </a:cubicBezTo>
                  <a:cubicBezTo>
                    <a:pt x="48337" y="92915"/>
                    <a:pt x="48244" y="92853"/>
                    <a:pt x="48152" y="92761"/>
                  </a:cubicBezTo>
                  <a:lnTo>
                    <a:pt x="48213" y="92699"/>
                  </a:lnTo>
                  <a:close/>
                  <a:moveTo>
                    <a:pt x="48799" y="93285"/>
                  </a:moveTo>
                  <a:lnTo>
                    <a:pt x="48829" y="93346"/>
                  </a:lnTo>
                  <a:cubicBezTo>
                    <a:pt x="48799" y="93346"/>
                    <a:pt x="48768" y="93346"/>
                    <a:pt x="48799" y="93285"/>
                  </a:cubicBezTo>
                  <a:close/>
                  <a:moveTo>
                    <a:pt x="48860" y="93346"/>
                  </a:moveTo>
                  <a:lnTo>
                    <a:pt x="48860" y="93346"/>
                  </a:lnTo>
                  <a:cubicBezTo>
                    <a:pt x="49076" y="93439"/>
                    <a:pt x="49230" y="93623"/>
                    <a:pt x="49384" y="93808"/>
                  </a:cubicBezTo>
                  <a:cubicBezTo>
                    <a:pt x="49415" y="93808"/>
                    <a:pt x="49446" y="93839"/>
                    <a:pt x="49446" y="93901"/>
                  </a:cubicBezTo>
                  <a:lnTo>
                    <a:pt x="49476" y="93901"/>
                  </a:lnTo>
                  <a:cubicBezTo>
                    <a:pt x="49507" y="93901"/>
                    <a:pt x="49538" y="93901"/>
                    <a:pt x="49538" y="93962"/>
                  </a:cubicBezTo>
                  <a:cubicBezTo>
                    <a:pt x="49476" y="93962"/>
                    <a:pt x="49446" y="93932"/>
                    <a:pt x="49446" y="93901"/>
                  </a:cubicBezTo>
                  <a:cubicBezTo>
                    <a:pt x="49384" y="93901"/>
                    <a:pt x="49384" y="93870"/>
                    <a:pt x="49384" y="93808"/>
                  </a:cubicBezTo>
                  <a:cubicBezTo>
                    <a:pt x="49168" y="93716"/>
                    <a:pt x="49014" y="93531"/>
                    <a:pt x="48860" y="93346"/>
                  </a:cubicBezTo>
                  <a:close/>
                  <a:moveTo>
                    <a:pt x="49538" y="93962"/>
                  </a:moveTo>
                  <a:lnTo>
                    <a:pt x="49630" y="93993"/>
                  </a:lnTo>
                  <a:lnTo>
                    <a:pt x="49600" y="94024"/>
                  </a:lnTo>
                  <a:lnTo>
                    <a:pt x="49569" y="94024"/>
                  </a:lnTo>
                  <a:cubicBezTo>
                    <a:pt x="49538" y="94024"/>
                    <a:pt x="49538" y="93993"/>
                    <a:pt x="49538" y="93962"/>
                  </a:cubicBezTo>
                  <a:close/>
                  <a:moveTo>
                    <a:pt x="20025" y="63956"/>
                  </a:moveTo>
                  <a:cubicBezTo>
                    <a:pt x="20025" y="64295"/>
                    <a:pt x="19994" y="64665"/>
                    <a:pt x="19963" y="65004"/>
                  </a:cubicBezTo>
                  <a:cubicBezTo>
                    <a:pt x="19902" y="65343"/>
                    <a:pt x="19809" y="65681"/>
                    <a:pt x="19563" y="65897"/>
                  </a:cubicBezTo>
                  <a:lnTo>
                    <a:pt x="19563" y="73260"/>
                  </a:lnTo>
                  <a:cubicBezTo>
                    <a:pt x="19840" y="73322"/>
                    <a:pt x="20117" y="73383"/>
                    <a:pt x="20395" y="73445"/>
                  </a:cubicBezTo>
                  <a:cubicBezTo>
                    <a:pt x="20672" y="73476"/>
                    <a:pt x="20918" y="73506"/>
                    <a:pt x="21165" y="73506"/>
                  </a:cubicBezTo>
                  <a:cubicBezTo>
                    <a:pt x="21504" y="73506"/>
                    <a:pt x="21843" y="73476"/>
                    <a:pt x="22151" y="73383"/>
                  </a:cubicBezTo>
                  <a:cubicBezTo>
                    <a:pt x="22859" y="73198"/>
                    <a:pt x="23383" y="72767"/>
                    <a:pt x="23783" y="72182"/>
                  </a:cubicBezTo>
                  <a:cubicBezTo>
                    <a:pt x="23999" y="71812"/>
                    <a:pt x="24215" y="71442"/>
                    <a:pt x="24369" y="71042"/>
                  </a:cubicBezTo>
                  <a:cubicBezTo>
                    <a:pt x="24400" y="70980"/>
                    <a:pt x="24430" y="70919"/>
                    <a:pt x="24461" y="70826"/>
                  </a:cubicBezTo>
                  <a:cubicBezTo>
                    <a:pt x="24492" y="70734"/>
                    <a:pt x="24554" y="70672"/>
                    <a:pt x="24646" y="70672"/>
                  </a:cubicBezTo>
                  <a:cubicBezTo>
                    <a:pt x="24677" y="70672"/>
                    <a:pt x="24677" y="70672"/>
                    <a:pt x="24677" y="70703"/>
                  </a:cubicBezTo>
                  <a:lnTo>
                    <a:pt x="24800" y="70703"/>
                  </a:lnTo>
                  <a:cubicBezTo>
                    <a:pt x="25016" y="70703"/>
                    <a:pt x="25231" y="70611"/>
                    <a:pt x="25447" y="70549"/>
                  </a:cubicBezTo>
                  <a:cubicBezTo>
                    <a:pt x="26156" y="70241"/>
                    <a:pt x="26895" y="69933"/>
                    <a:pt x="27634" y="69656"/>
                  </a:cubicBezTo>
                  <a:cubicBezTo>
                    <a:pt x="27942" y="69532"/>
                    <a:pt x="28189" y="69409"/>
                    <a:pt x="28435" y="69193"/>
                  </a:cubicBezTo>
                  <a:cubicBezTo>
                    <a:pt x="28497" y="69132"/>
                    <a:pt x="28558" y="69039"/>
                    <a:pt x="28713" y="69009"/>
                  </a:cubicBezTo>
                  <a:lnTo>
                    <a:pt x="28713" y="69009"/>
                  </a:lnTo>
                  <a:cubicBezTo>
                    <a:pt x="28743" y="69132"/>
                    <a:pt x="28682" y="69255"/>
                    <a:pt x="28682" y="69378"/>
                  </a:cubicBezTo>
                  <a:cubicBezTo>
                    <a:pt x="28682" y="69502"/>
                    <a:pt x="28651" y="69625"/>
                    <a:pt x="28620" y="69748"/>
                  </a:cubicBezTo>
                  <a:cubicBezTo>
                    <a:pt x="28620" y="69933"/>
                    <a:pt x="28589" y="70087"/>
                    <a:pt x="28620" y="70241"/>
                  </a:cubicBezTo>
                  <a:cubicBezTo>
                    <a:pt x="28682" y="70549"/>
                    <a:pt x="28836" y="70765"/>
                    <a:pt x="29144" y="70857"/>
                  </a:cubicBezTo>
                  <a:cubicBezTo>
                    <a:pt x="29390" y="70949"/>
                    <a:pt x="29637" y="71042"/>
                    <a:pt x="29914" y="71103"/>
                  </a:cubicBezTo>
                  <a:cubicBezTo>
                    <a:pt x="30961" y="71350"/>
                    <a:pt x="32040" y="71566"/>
                    <a:pt x="33087" y="71781"/>
                  </a:cubicBezTo>
                  <a:cubicBezTo>
                    <a:pt x="33241" y="71812"/>
                    <a:pt x="33303" y="71874"/>
                    <a:pt x="33334" y="72028"/>
                  </a:cubicBezTo>
                  <a:cubicBezTo>
                    <a:pt x="33518" y="72705"/>
                    <a:pt x="33642" y="73383"/>
                    <a:pt x="33826" y="74092"/>
                  </a:cubicBezTo>
                  <a:cubicBezTo>
                    <a:pt x="34042" y="74954"/>
                    <a:pt x="34319" y="75817"/>
                    <a:pt x="34627" y="76680"/>
                  </a:cubicBezTo>
                  <a:cubicBezTo>
                    <a:pt x="34874" y="77419"/>
                    <a:pt x="35151" y="78128"/>
                    <a:pt x="35428" y="78836"/>
                  </a:cubicBezTo>
                  <a:cubicBezTo>
                    <a:pt x="35860" y="79822"/>
                    <a:pt x="36322" y="80808"/>
                    <a:pt x="36815" y="81763"/>
                  </a:cubicBezTo>
                  <a:cubicBezTo>
                    <a:pt x="37523" y="83087"/>
                    <a:pt x="38293" y="84381"/>
                    <a:pt x="39156" y="85644"/>
                  </a:cubicBezTo>
                  <a:cubicBezTo>
                    <a:pt x="39680" y="86353"/>
                    <a:pt x="40234" y="87062"/>
                    <a:pt x="40820" y="87739"/>
                  </a:cubicBezTo>
                  <a:cubicBezTo>
                    <a:pt x="41251" y="88232"/>
                    <a:pt x="41682" y="88725"/>
                    <a:pt x="42144" y="89156"/>
                  </a:cubicBezTo>
                  <a:cubicBezTo>
                    <a:pt x="42976" y="90019"/>
                    <a:pt x="43870" y="90789"/>
                    <a:pt x="44825" y="91498"/>
                  </a:cubicBezTo>
                  <a:cubicBezTo>
                    <a:pt x="46057" y="92422"/>
                    <a:pt x="47382" y="93192"/>
                    <a:pt x="48768" y="93870"/>
                  </a:cubicBezTo>
                  <a:cubicBezTo>
                    <a:pt x="49107" y="94024"/>
                    <a:pt x="49446" y="94178"/>
                    <a:pt x="49815" y="94301"/>
                  </a:cubicBezTo>
                  <a:lnTo>
                    <a:pt x="49815" y="92083"/>
                  </a:lnTo>
                  <a:cubicBezTo>
                    <a:pt x="49476" y="91991"/>
                    <a:pt x="49168" y="91898"/>
                    <a:pt x="48829" y="91775"/>
                  </a:cubicBezTo>
                  <a:cubicBezTo>
                    <a:pt x="48460" y="91652"/>
                    <a:pt x="48090" y="91559"/>
                    <a:pt x="47720" y="91405"/>
                  </a:cubicBezTo>
                  <a:cubicBezTo>
                    <a:pt x="46827" y="91005"/>
                    <a:pt x="45903" y="90604"/>
                    <a:pt x="45102" y="90050"/>
                  </a:cubicBezTo>
                  <a:cubicBezTo>
                    <a:pt x="44825" y="89865"/>
                    <a:pt x="44517" y="89711"/>
                    <a:pt x="44270" y="89495"/>
                  </a:cubicBezTo>
                  <a:cubicBezTo>
                    <a:pt x="43407" y="88879"/>
                    <a:pt x="42606" y="88232"/>
                    <a:pt x="41836" y="87493"/>
                  </a:cubicBezTo>
                  <a:cubicBezTo>
                    <a:pt x="41005" y="86692"/>
                    <a:pt x="40234" y="85798"/>
                    <a:pt x="39495" y="84905"/>
                  </a:cubicBezTo>
                  <a:cubicBezTo>
                    <a:pt x="38786" y="83981"/>
                    <a:pt x="38170" y="83057"/>
                    <a:pt x="37585" y="82071"/>
                  </a:cubicBezTo>
                  <a:cubicBezTo>
                    <a:pt x="37030" y="81147"/>
                    <a:pt x="36537" y="80222"/>
                    <a:pt x="36106" y="79237"/>
                  </a:cubicBezTo>
                  <a:cubicBezTo>
                    <a:pt x="35274" y="77419"/>
                    <a:pt x="34597" y="75540"/>
                    <a:pt x="34073" y="73599"/>
                  </a:cubicBezTo>
                  <a:cubicBezTo>
                    <a:pt x="33765" y="72428"/>
                    <a:pt x="33518" y="71227"/>
                    <a:pt x="33334" y="70025"/>
                  </a:cubicBezTo>
                  <a:cubicBezTo>
                    <a:pt x="33210" y="69193"/>
                    <a:pt x="33087" y="68362"/>
                    <a:pt x="33025" y="67530"/>
                  </a:cubicBezTo>
                  <a:cubicBezTo>
                    <a:pt x="32964" y="66636"/>
                    <a:pt x="32871" y="65743"/>
                    <a:pt x="32902" y="64819"/>
                  </a:cubicBezTo>
                  <a:cubicBezTo>
                    <a:pt x="32902" y="64603"/>
                    <a:pt x="32902" y="64357"/>
                    <a:pt x="32871" y="64141"/>
                  </a:cubicBezTo>
                  <a:cubicBezTo>
                    <a:pt x="32871" y="64079"/>
                    <a:pt x="32871" y="64018"/>
                    <a:pt x="32871" y="63956"/>
                  </a:cubicBezTo>
                  <a:lnTo>
                    <a:pt x="25663" y="63956"/>
                  </a:lnTo>
                  <a:cubicBezTo>
                    <a:pt x="25509" y="64880"/>
                    <a:pt x="25324" y="65805"/>
                    <a:pt x="25108" y="66729"/>
                  </a:cubicBezTo>
                  <a:cubicBezTo>
                    <a:pt x="24831" y="68084"/>
                    <a:pt x="24492" y="69409"/>
                    <a:pt x="23968" y="70703"/>
                  </a:cubicBezTo>
                  <a:cubicBezTo>
                    <a:pt x="23876" y="71073"/>
                    <a:pt x="23691" y="71381"/>
                    <a:pt x="23506" y="71689"/>
                  </a:cubicBezTo>
                  <a:lnTo>
                    <a:pt x="23445" y="71720"/>
                  </a:lnTo>
                  <a:cubicBezTo>
                    <a:pt x="23414" y="71627"/>
                    <a:pt x="23445" y="71566"/>
                    <a:pt x="23475" y="71504"/>
                  </a:cubicBezTo>
                  <a:cubicBezTo>
                    <a:pt x="23599" y="71258"/>
                    <a:pt x="23691" y="71011"/>
                    <a:pt x="23783" y="70795"/>
                  </a:cubicBezTo>
                  <a:cubicBezTo>
                    <a:pt x="23814" y="70734"/>
                    <a:pt x="23814" y="70641"/>
                    <a:pt x="23876" y="70611"/>
                  </a:cubicBezTo>
                  <a:cubicBezTo>
                    <a:pt x="23907" y="70549"/>
                    <a:pt x="23907" y="70487"/>
                    <a:pt x="23937" y="70395"/>
                  </a:cubicBezTo>
                  <a:cubicBezTo>
                    <a:pt x="24215" y="69563"/>
                    <a:pt x="24492" y="68731"/>
                    <a:pt x="24677" y="67869"/>
                  </a:cubicBezTo>
                  <a:cubicBezTo>
                    <a:pt x="24892" y="66975"/>
                    <a:pt x="25077" y="66051"/>
                    <a:pt x="25231" y="65158"/>
                  </a:cubicBezTo>
                  <a:cubicBezTo>
                    <a:pt x="25324" y="64757"/>
                    <a:pt x="25385" y="64357"/>
                    <a:pt x="25447" y="6395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25"/>
            <p:cNvSpPr/>
            <p:nvPr/>
          </p:nvSpPr>
          <p:spPr>
            <a:xfrm>
              <a:off x="4794650" y="2114275"/>
              <a:ext cx="1684400" cy="1245400"/>
            </a:xfrm>
            <a:custGeom>
              <a:rect b="b" l="l" r="r" t="t"/>
              <a:pathLst>
                <a:path extrusionOk="0" h="49816" w="67376">
                  <a:moveTo>
                    <a:pt x="52804" y="1540"/>
                  </a:moveTo>
                  <a:cubicBezTo>
                    <a:pt x="52835" y="1540"/>
                    <a:pt x="52896" y="1571"/>
                    <a:pt x="52896" y="1633"/>
                  </a:cubicBezTo>
                  <a:cubicBezTo>
                    <a:pt x="52927" y="1787"/>
                    <a:pt x="52835" y="1910"/>
                    <a:pt x="52804" y="2064"/>
                  </a:cubicBezTo>
                  <a:cubicBezTo>
                    <a:pt x="52835" y="2187"/>
                    <a:pt x="52896" y="2280"/>
                    <a:pt x="52896" y="2403"/>
                  </a:cubicBezTo>
                  <a:cubicBezTo>
                    <a:pt x="52896" y="2465"/>
                    <a:pt x="52866" y="2465"/>
                    <a:pt x="52835" y="2465"/>
                  </a:cubicBezTo>
                  <a:lnTo>
                    <a:pt x="52804" y="2465"/>
                  </a:lnTo>
                  <a:cubicBezTo>
                    <a:pt x="52712" y="2465"/>
                    <a:pt x="52650" y="2434"/>
                    <a:pt x="52650" y="2341"/>
                  </a:cubicBezTo>
                  <a:cubicBezTo>
                    <a:pt x="52650" y="2249"/>
                    <a:pt x="52650" y="2126"/>
                    <a:pt x="52742" y="2064"/>
                  </a:cubicBezTo>
                  <a:cubicBezTo>
                    <a:pt x="52712" y="1972"/>
                    <a:pt x="52681" y="1879"/>
                    <a:pt x="52650" y="1787"/>
                  </a:cubicBezTo>
                  <a:cubicBezTo>
                    <a:pt x="52619" y="1725"/>
                    <a:pt x="52619" y="1664"/>
                    <a:pt x="52650" y="1633"/>
                  </a:cubicBezTo>
                  <a:cubicBezTo>
                    <a:pt x="52650" y="1571"/>
                    <a:pt x="52712" y="1540"/>
                    <a:pt x="52773" y="1540"/>
                  </a:cubicBezTo>
                  <a:close/>
                  <a:moveTo>
                    <a:pt x="51264" y="462"/>
                  </a:moveTo>
                  <a:cubicBezTo>
                    <a:pt x="51356" y="462"/>
                    <a:pt x="51418" y="555"/>
                    <a:pt x="51387" y="647"/>
                  </a:cubicBezTo>
                  <a:cubicBezTo>
                    <a:pt x="51356" y="801"/>
                    <a:pt x="51294" y="955"/>
                    <a:pt x="51294" y="1140"/>
                  </a:cubicBezTo>
                  <a:cubicBezTo>
                    <a:pt x="51294" y="1725"/>
                    <a:pt x="51233" y="2341"/>
                    <a:pt x="51387" y="2958"/>
                  </a:cubicBezTo>
                  <a:cubicBezTo>
                    <a:pt x="51418" y="3081"/>
                    <a:pt x="51418" y="3173"/>
                    <a:pt x="51325" y="3266"/>
                  </a:cubicBezTo>
                  <a:lnTo>
                    <a:pt x="51264" y="3266"/>
                  </a:lnTo>
                  <a:cubicBezTo>
                    <a:pt x="50771" y="2988"/>
                    <a:pt x="50432" y="2619"/>
                    <a:pt x="50339" y="2033"/>
                  </a:cubicBezTo>
                  <a:cubicBezTo>
                    <a:pt x="50247" y="1602"/>
                    <a:pt x="50339" y="1202"/>
                    <a:pt x="50617" y="863"/>
                  </a:cubicBezTo>
                  <a:cubicBezTo>
                    <a:pt x="50771" y="647"/>
                    <a:pt x="50956" y="524"/>
                    <a:pt x="51233" y="462"/>
                  </a:cubicBezTo>
                  <a:close/>
                  <a:moveTo>
                    <a:pt x="34628" y="3697"/>
                  </a:moveTo>
                  <a:cubicBezTo>
                    <a:pt x="34843" y="3697"/>
                    <a:pt x="35028" y="3728"/>
                    <a:pt x="35244" y="3759"/>
                  </a:cubicBezTo>
                  <a:cubicBezTo>
                    <a:pt x="35521" y="3820"/>
                    <a:pt x="35799" y="3913"/>
                    <a:pt x="36045" y="4067"/>
                  </a:cubicBezTo>
                  <a:cubicBezTo>
                    <a:pt x="36107" y="4128"/>
                    <a:pt x="36168" y="4159"/>
                    <a:pt x="36230" y="4221"/>
                  </a:cubicBezTo>
                  <a:cubicBezTo>
                    <a:pt x="36261" y="4252"/>
                    <a:pt x="36261" y="4344"/>
                    <a:pt x="36199" y="4375"/>
                  </a:cubicBezTo>
                  <a:cubicBezTo>
                    <a:pt x="36168" y="4406"/>
                    <a:pt x="36107" y="4436"/>
                    <a:pt x="36076" y="4467"/>
                  </a:cubicBezTo>
                  <a:cubicBezTo>
                    <a:pt x="35737" y="4560"/>
                    <a:pt x="35398" y="4652"/>
                    <a:pt x="35059" y="4683"/>
                  </a:cubicBezTo>
                  <a:lnTo>
                    <a:pt x="34751" y="4683"/>
                  </a:lnTo>
                  <a:cubicBezTo>
                    <a:pt x="34566" y="4683"/>
                    <a:pt x="34597" y="4621"/>
                    <a:pt x="34566" y="4252"/>
                  </a:cubicBezTo>
                  <a:lnTo>
                    <a:pt x="34566" y="4159"/>
                  </a:lnTo>
                  <a:cubicBezTo>
                    <a:pt x="34566" y="4036"/>
                    <a:pt x="34535" y="3913"/>
                    <a:pt x="34535" y="3789"/>
                  </a:cubicBezTo>
                  <a:cubicBezTo>
                    <a:pt x="34535" y="3728"/>
                    <a:pt x="34566" y="3697"/>
                    <a:pt x="34628" y="3697"/>
                  </a:cubicBezTo>
                  <a:close/>
                  <a:moveTo>
                    <a:pt x="53697" y="1849"/>
                  </a:moveTo>
                  <a:cubicBezTo>
                    <a:pt x="53759" y="1849"/>
                    <a:pt x="53851" y="1910"/>
                    <a:pt x="53851" y="2003"/>
                  </a:cubicBezTo>
                  <a:cubicBezTo>
                    <a:pt x="53882" y="2064"/>
                    <a:pt x="53882" y="2095"/>
                    <a:pt x="53882" y="2157"/>
                  </a:cubicBezTo>
                  <a:cubicBezTo>
                    <a:pt x="53882" y="2588"/>
                    <a:pt x="53913" y="3019"/>
                    <a:pt x="53821" y="3420"/>
                  </a:cubicBezTo>
                  <a:cubicBezTo>
                    <a:pt x="53728" y="3851"/>
                    <a:pt x="53543" y="4221"/>
                    <a:pt x="53050" y="4313"/>
                  </a:cubicBezTo>
                  <a:cubicBezTo>
                    <a:pt x="52989" y="4344"/>
                    <a:pt x="52927" y="4375"/>
                    <a:pt x="52866" y="4375"/>
                  </a:cubicBezTo>
                  <a:cubicBezTo>
                    <a:pt x="52650" y="4406"/>
                    <a:pt x="52403" y="4436"/>
                    <a:pt x="52157" y="4467"/>
                  </a:cubicBezTo>
                  <a:cubicBezTo>
                    <a:pt x="51941" y="4467"/>
                    <a:pt x="51726" y="4498"/>
                    <a:pt x="51479" y="4529"/>
                  </a:cubicBezTo>
                  <a:cubicBezTo>
                    <a:pt x="51110" y="4560"/>
                    <a:pt x="50740" y="4590"/>
                    <a:pt x="50370" y="4621"/>
                  </a:cubicBezTo>
                  <a:cubicBezTo>
                    <a:pt x="49847" y="4683"/>
                    <a:pt x="49323" y="4775"/>
                    <a:pt x="48799" y="4837"/>
                  </a:cubicBezTo>
                  <a:cubicBezTo>
                    <a:pt x="48245" y="4898"/>
                    <a:pt x="47721" y="4960"/>
                    <a:pt x="47197" y="5022"/>
                  </a:cubicBezTo>
                  <a:cubicBezTo>
                    <a:pt x="47043" y="5022"/>
                    <a:pt x="46920" y="5053"/>
                    <a:pt x="46827" y="5114"/>
                  </a:cubicBezTo>
                  <a:cubicBezTo>
                    <a:pt x="46519" y="5207"/>
                    <a:pt x="46335" y="5422"/>
                    <a:pt x="46211" y="5730"/>
                  </a:cubicBezTo>
                  <a:cubicBezTo>
                    <a:pt x="46180" y="5823"/>
                    <a:pt x="46119" y="5853"/>
                    <a:pt x="46026" y="5853"/>
                  </a:cubicBezTo>
                  <a:cubicBezTo>
                    <a:pt x="45965" y="5853"/>
                    <a:pt x="45903" y="5823"/>
                    <a:pt x="45934" y="5761"/>
                  </a:cubicBezTo>
                  <a:cubicBezTo>
                    <a:pt x="46057" y="5299"/>
                    <a:pt x="46396" y="4991"/>
                    <a:pt x="46889" y="4929"/>
                  </a:cubicBezTo>
                  <a:cubicBezTo>
                    <a:pt x="47351" y="4868"/>
                    <a:pt x="47844" y="4806"/>
                    <a:pt x="48337" y="4775"/>
                  </a:cubicBezTo>
                  <a:cubicBezTo>
                    <a:pt x="48953" y="4683"/>
                    <a:pt x="49569" y="4621"/>
                    <a:pt x="50185" y="4560"/>
                  </a:cubicBezTo>
                  <a:cubicBezTo>
                    <a:pt x="50555" y="4529"/>
                    <a:pt x="50925" y="4498"/>
                    <a:pt x="51264" y="4436"/>
                  </a:cubicBezTo>
                  <a:cubicBezTo>
                    <a:pt x="51356" y="4375"/>
                    <a:pt x="51479" y="4375"/>
                    <a:pt x="51603" y="4375"/>
                  </a:cubicBezTo>
                  <a:cubicBezTo>
                    <a:pt x="51787" y="4344"/>
                    <a:pt x="51972" y="4313"/>
                    <a:pt x="52157" y="4313"/>
                  </a:cubicBezTo>
                  <a:cubicBezTo>
                    <a:pt x="52465" y="4282"/>
                    <a:pt x="52742" y="4252"/>
                    <a:pt x="53050" y="4221"/>
                  </a:cubicBezTo>
                  <a:cubicBezTo>
                    <a:pt x="53328" y="4036"/>
                    <a:pt x="53513" y="3759"/>
                    <a:pt x="53574" y="3451"/>
                  </a:cubicBezTo>
                  <a:cubicBezTo>
                    <a:pt x="53636" y="3050"/>
                    <a:pt x="53636" y="2650"/>
                    <a:pt x="53605" y="2218"/>
                  </a:cubicBezTo>
                  <a:cubicBezTo>
                    <a:pt x="53605" y="2095"/>
                    <a:pt x="53574" y="2064"/>
                    <a:pt x="53513" y="2064"/>
                  </a:cubicBezTo>
                  <a:cubicBezTo>
                    <a:pt x="53482" y="2064"/>
                    <a:pt x="53420" y="2064"/>
                    <a:pt x="53359" y="2095"/>
                  </a:cubicBezTo>
                  <a:lnTo>
                    <a:pt x="53266" y="2126"/>
                  </a:lnTo>
                  <a:lnTo>
                    <a:pt x="53204" y="2126"/>
                  </a:lnTo>
                  <a:lnTo>
                    <a:pt x="53235" y="2033"/>
                  </a:lnTo>
                  <a:cubicBezTo>
                    <a:pt x="53328" y="1941"/>
                    <a:pt x="53482" y="1910"/>
                    <a:pt x="53605" y="1849"/>
                  </a:cubicBezTo>
                  <a:close/>
                  <a:moveTo>
                    <a:pt x="46026" y="6008"/>
                  </a:moveTo>
                  <a:cubicBezTo>
                    <a:pt x="46088" y="6008"/>
                    <a:pt x="46119" y="6008"/>
                    <a:pt x="46150" y="6038"/>
                  </a:cubicBezTo>
                  <a:lnTo>
                    <a:pt x="46150" y="6069"/>
                  </a:lnTo>
                  <a:lnTo>
                    <a:pt x="46119" y="6131"/>
                  </a:lnTo>
                  <a:cubicBezTo>
                    <a:pt x="46057" y="6100"/>
                    <a:pt x="45996" y="6069"/>
                    <a:pt x="45965" y="6038"/>
                  </a:cubicBezTo>
                  <a:lnTo>
                    <a:pt x="45934" y="6008"/>
                  </a:lnTo>
                  <a:close/>
                  <a:moveTo>
                    <a:pt x="43377" y="5977"/>
                  </a:moveTo>
                  <a:cubicBezTo>
                    <a:pt x="43408" y="5977"/>
                    <a:pt x="43469" y="5977"/>
                    <a:pt x="43500" y="6008"/>
                  </a:cubicBezTo>
                  <a:cubicBezTo>
                    <a:pt x="43623" y="6069"/>
                    <a:pt x="43562" y="6223"/>
                    <a:pt x="43593" y="6316"/>
                  </a:cubicBezTo>
                  <a:cubicBezTo>
                    <a:pt x="43593" y="6408"/>
                    <a:pt x="43593" y="6500"/>
                    <a:pt x="43593" y="6593"/>
                  </a:cubicBezTo>
                  <a:cubicBezTo>
                    <a:pt x="43408" y="6470"/>
                    <a:pt x="43285" y="6254"/>
                    <a:pt x="43100" y="6131"/>
                  </a:cubicBezTo>
                  <a:lnTo>
                    <a:pt x="43069" y="6100"/>
                  </a:lnTo>
                  <a:lnTo>
                    <a:pt x="43100" y="6038"/>
                  </a:lnTo>
                  <a:cubicBezTo>
                    <a:pt x="43192" y="6008"/>
                    <a:pt x="43285" y="5977"/>
                    <a:pt x="43377" y="5977"/>
                  </a:cubicBezTo>
                  <a:close/>
                  <a:moveTo>
                    <a:pt x="46304" y="7086"/>
                  </a:moveTo>
                  <a:cubicBezTo>
                    <a:pt x="46335" y="7147"/>
                    <a:pt x="46335" y="7178"/>
                    <a:pt x="46335" y="7209"/>
                  </a:cubicBezTo>
                  <a:cubicBezTo>
                    <a:pt x="46335" y="7240"/>
                    <a:pt x="46335" y="7301"/>
                    <a:pt x="46304" y="7301"/>
                  </a:cubicBezTo>
                  <a:lnTo>
                    <a:pt x="46273" y="7301"/>
                  </a:lnTo>
                  <a:cubicBezTo>
                    <a:pt x="46211" y="7271"/>
                    <a:pt x="46242" y="7240"/>
                    <a:pt x="46242" y="7209"/>
                  </a:cubicBezTo>
                  <a:lnTo>
                    <a:pt x="46304" y="7086"/>
                  </a:lnTo>
                  <a:close/>
                  <a:moveTo>
                    <a:pt x="44270" y="5915"/>
                  </a:moveTo>
                  <a:lnTo>
                    <a:pt x="44270" y="5915"/>
                  </a:lnTo>
                  <a:cubicBezTo>
                    <a:pt x="44609" y="5946"/>
                    <a:pt x="44917" y="5977"/>
                    <a:pt x="45225" y="6038"/>
                  </a:cubicBezTo>
                  <a:cubicBezTo>
                    <a:pt x="45472" y="6069"/>
                    <a:pt x="45718" y="6131"/>
                    <a:pt x="45934" y="6223"/>
                  </a:cubicBezTo>
                  <a:cubicBezTo>
                    <a:pt x="46150" y="6316"/>
                    <a:pt x="46335" y="6439"/>
                    <a:pt x="46427" y="6654"/>
                  </a:cubicBezTo>
                  <a:cubicBezTo>
                    <a:pt x="46180" y="6963"/>
                    <a:pt x="45965" y="7240"/>
                    <a:pt x="45811" y="7579"/>
                  </a:cubicBezTo>
                  <a:cubicBezTo>
                    <a:pt x="45718" y="7794"/>
                    <a:pt x="45534" y="7918"/>
                    <a:pt x="45287" y="7918"/>
                  </a:cubicBezTo>
                  <a:lnTo>
                    <a:pt x="45256" y="7918"/>
                  </a:lnTo>
                  <a:cubicBezTo>
                    <a:pt x="45071" y="7918"/>
                    <a:pt x="44887" y="7979"/>
                    <a:pt x="44702" y="8072"/>
                  </a:cubicBezTo>
                  <a:cubicBezTo>
                    <a:pt x="44609" y="8102"/>
                    <a:pt x="44517" y="8133"/>
                    <a:pt x="44455" y="8164"/>
                  </a:cubicBezTo>
                  <a:lnTo>
                    <a:pt x="44394" y="8164"/>
                  </a:lnTo>
                  <a:cubicBezTo>
                    <a:pt x="44363" y="8164"/>
                    <a:pt x="44301" y="8133"/>
                    <a:pt x="44301" y="8072"/>
                  </a:cubicBezTo>
                  <a:lnTo>
                    <a:pt x="44270" y="7948"/>
                  </a:lnTo>
                  <a:cubicBezTo>
                    <a:pt x="44240" y="7486"/>
                    <a:pt x="44178" y="7055"/>
                    <a:pt x="44116" y="6531"/>
                  </a:cubicBezTo>
                  <a:lnTo>
                    <a:pt x="44116" y="6531"/>
                  </a:lnTo>
                  <a:cubicBezTo>
                    <a:pt x="44301" y="6593"/>
                    <a:pt x="44394" y="6685"/>
                    <a:pt x="44517" y="6778"/>
                  </a:cubicBezTo>
                  <a:cubicBezTo>
                    <a:pt x="44671" y="6901"/>
                    <a:pt x="44825" y="7055"/>
                    <a:pt x="44979" y="7178"/>
                  </a:cubicBezTo>
                  <a:cubicBezTo>
                    <a:pt x="45041" y="7209"/>
                    <a:pt x="45133" y="7271"/>
                    <a:pt x="45195" y="7271"/>
                  </a:cubicBezTo>
                  <a:lnTo>
                    <a:pt x="45256" y="7271"/>
                  </a:lnTo>
                  <a:cubicBezTo>
                    <a:pt x="45441" y="7209"/>
                    <a:pt x="45595" y="7024"/>
                    <a:pt x="45595" y="6839"/>
                  </a:cubicBezTo>
                  <a:cubicBezTo>
                    <a:pt x="45595" y="6654"/>
                    <a:pt x="45472" y="6562"/>
                    <a:pt x="45318" y="6500"/>
                  </a:cubicBezTo>
                  <a:cubicBezTo>
                    <a:pt x="45133" y="6408"/>
                    <a:pt x="44948" y="6346"/>
                    <a:pt x="44794" y="6285"/>
                  </a:cubicBezTo>
                  <a:cubicBezTo>
                    <a:pt x="44579" y="6223"/>
                    <a:pt x="44486" y="6162"/>
                    <a:pt x="44270" y="5915"/>
                  </a:cubicBezTo>
                  <a:close/>
                  <a:moveTo>
                    <a:pt x="43778" y="5792"/>
                  </a:moveTo>
                  <a:cubicBezTo>
                    <a:pt x="43839" y="5915"/>
                    <a:pt x="43870" y="6038"/>
                    <a:pt x="43901" y="6162"/>
                  </a:cubicBezTo>
                  <a:cubicBezTo>
                    <a:pt x="43962" y="6716"/>
                    <a:pt x="44024" y="7301"/>
                    <a:pt x="44086" y="7856"/>
                  </a:cubicBezTo>
                  <a:cubicBezTo>
                    <a:pt x="44116" y="7979"/>
                    <a:pt x="44178" y="8102"/>
                    <a:pt x="44055" y="8226"/>
                  </a:cubicBezTo>
                  <a:cubicBezTo>
                    <a:pt x="43870" y="8164"/>
                    <a:pt x="43932" y="8010"/>
                    <a:pt x="43901" y="7887"/>
                  </a:cubicBezTo>
                  <a:cubicBezTo>
                    <a:pt x="43839" y="7332"/>
                    <a:pt x="43778" y="6778"/>
                    <a:pt x="43747" y="6254"/>
                  </a:cubicBezTo>
                  <a:cubicBezTo>
                    <a:pt x="43716" y="6100"/>
                    <a:pt x="43685" y="5946"/>
                    <a:pt x="43778" y="5792"/>
                  </a:cubicBezTo>
                  <a:close/>
                  <a:moveTo>
                    <a:pt x="43685" y="7425"/>
                  </a:moveTo>
                  <a:lnTo>
                    <a:pt x="43716" y="7486"/>
                  </a:lnTo>
                  <a:cubicBezTo>
                    <a:pt x="43747" y="7733"/>
                    <a:pt x="43747" y="7948"/>
                    <a:pt x="43778" y="8164"/>
                  </a:cubicBezTo>
                  <a:cubicBezTo>
                    <a:pt x="43778" y="8256"/>
                    <a:pt x="43747" y="8318"/>
                    <a:pt x="43593" y="8318"/>
                  </a:cubicBezTo>
                  <a:lnTo>
                    <a:pt x="43531" y="8318"/>
                  </a:lnTo>
                  <a:cubicBezTo>
                    <a:pt x="43346" y="8287"/>
                    <a:pt x="43223" y="8164"/>
                    <a:pt x="43069" y="8072"/>
                  </a:cubicBezTo>
                  <a:cubicBezTo>
                    <a:pt x="43007" y="8041"/>
                    <a:pt x="43069" y="8010"/>
                    <a:pt x="43100" y="8010"/>
                  </a:cubicBezTo>
                  <a:cubicBezTo>
                    <a:pt x="43315" y="7887"/>
                    <a:pt x="43469" y="7702"/>
                    <a:pt x="43593" y="7486"/>
                  </a:cubicBezTo>
                  <a:lnTo>
                    <a:pt x="43685" y="7425"/>
                  </a:lnTo>
                  <a:close/>
                  <a:moveTo>
                    <a:pt x="36877" y="3112"/>
                  </a:moveTo>
                  <a:lnTo>
                    <a:pt x="36877" y="3112"/>
                  </a:lnTo>
                  <a:cubicBezTo>
                    <a:pt x="37216" y="3142"/>
                    <a:pt x="37524" y="3266"/>
                    <a:pt x="37770" y="3451"/>
                  </a:cubicBezTo>
                  <a:cubicBezTo>
                    <a:pt x="38140" y="3666"/>
                    <a:pt x="38448" y="3943"/>
                    <a:pt x="38756" y="4252"/>
                  </a:cubicBezTo>
                  <a:cubicBezTo>
                    <a:pt x="39372" y="4929"/>
                    <a:pt x="39927" y="5669"/>
                    <a:pt x="40512" y="6377"/>
                  </a:cubicBezTo>
                  <a:cubicBezTo>
                    <a:pt x="40666" y="6562"/>
                    <a:pt x="40758" y="6778"/>
                    <a:pt x="40820" y="6993"/>
                  </a:cubicBezTo>
                  <a:cubicBezTo>
                    <a:pt x="40882" y="7517"/>
                    <a:pt x="41036" y="8010"/>
                    <a:pt x="41159" y="8503"/>
                  </a:cubicBezTo>
                  <a:cubicBezTo>
                    <a:pt x="41190" y="8626"/>
                    <a:pt x="41251" y="8780"/>
                    <a:pt x="41282" y="8934"/>
                  </a:cubicBezTo>
                  <a:cubicBezTo>
                    <a:pt x="41282" y="8996"/>
                    <a:pt x="41251" y="9057"/>
                    <a:pt x="41190" y="9057"/>
                  </a:cubicBezTo>
                  <a:cubicBezTo>
                    <a:pt x="40882" y="9119"/>
                    <a:pt x="40604" y="9211"/>
                    <a:pt x="40358" y="9335"/>
                  </a:cubicBezTo>
                  <a:cubicBezTo>
                    <a:pt x="40266" y="9396"/>
                    <a:pt x="40173" y="9396"/>
                    <a:pt x="40081" y="9396"/>
                  </a:cubicBezTo>
                  <a:cubicBezTo>
                    <a:pt x="40019" y="9396"/>
                    <a:pt x="39957" y="9396"/>
                    <a:pt x="39865" y="9366"/>
                  </a:cubicBezTo>
                  <a:cubicBezTo>
                    <a:pt x="39341" y="9211"/>
                    <a:pt x="38787" y="9057"/>
                    <a:pt x="38263" y="8934"/>
                  </a:cubicBezTo>
                  <a:cubicBezTo>
                    <a:pt x="38047" y="8873"/>
                    <a:pt x="37893" y="8811"/>
                    <a:pt x="37801" y="8626"/>
                  </a:cubicBezTo>
                  <a:cubicBezTo>
                    <a:pt x="37616" y="8256"/>
                    <a:pt x="37308" y="7948"/>
                    <a:pt x="36938" y="7794"/>
                  </a:cubicBezTo>
                  <a:cubicBezTo>
                    <a:pt x="36815" y="7733"/>
                    <a:pt x="36754" y="7640"/>
                    <a:pt x="36692" y="7548"/>
                  </a:cubicBezTo>
                  <a:cubicBezTo>
                    <a:pt x="36322" y="7117"/>
                    <a:pt x="35922" y="6747"/>
                    <a:pt x="35429" y="6470"/>
                  </a:cubicBezTo>
                  <a:cubicBezTo>
                    <a:pt x="35213" y="6346"/>
                    <a:pt x="34998" y="6192"/>
                    <a:pt x="34782" y="6100"/>
                  </a:cubicBezTo>
                  <a:cubicBezTo>
                    <a:pt x="34566" y="6008"/>
                    <a:pt x="34535" y="5853"/>
                    <a:pt x="34566" y="5669"/>
                  </a:cubicBezTo>
                  <a:cubicBezTo>
                    <a:pt x="34597" y="5576"/>
                    <a:pt x="34628" y="5545"/>
                    <a:pt x="34689" y="5515"/>
                  </a:cubicBezTo>
                  <a:cubicBezTo>
                    <a:pt x="34967" y="5422"/>
                    <a:pt x="35244" y="5299"/>
                    <a:pt x="35552" y="5299"/>
                  </a:cubicBezTo>
                  <a:lnTo>
                    <a:pt x="35583" y="5299"/>
                  </a:lnTo>
                  <a:cubicBezTo>
                    <a:pt x="36199" y="5299"/>
                    <a:pt x="36784" y="5114"/>
                    <a:pt x="37370" y="4929"/>
                  </a:cubicBezTo>
                  <a:cubicBezTo>
                    <a:pt x="37555" y="4868"/>
                    <a:pt x="37709" y="4775"/>
                    <a:pt x="37832" y="4621"/>
                  </a:cubicBezTo>
                  <a:cubicBezTo>
                    <a:pt x="37986" y="4467"/>
                    <a:pt x="37986" y="4313"/>
                    <a:pt x="37893" y="4159"/>
                  </a:cubicBezTo>
                  <a:cubicBezTo>
                    <a:pt x="37739" y="3851"/>
                    <a:pt x="37339" y="3635"/>
                    <a:pt x="37000" y="3635"/>
                  </a:cubicBezTo>
                  <a:cubicBezTo>
                    <a:pt x="36938" y="3635"/>
                    <a:pt x="36846" y="3635"/>
                    <a:pt x="36784" y="3666"/>
                  </a:cubicBezTo>
                  <a:cubicBezTo>
                    <a:pt x="36661" y="3697"/>
                    <a:pt x="36538" y="3728"/>
                    <a:pt x="36353" y="3759"/>
                  </a:cubicBezTo>
                  <a:cubicBezTo>
                    <a:pt x="36507" y="3605"/>
                    <a:pt x="36661" y="3574"/>
                    <a:pt x="36815" y="3543"/>
                  </a:cubicBezTo>
                  <a:cubicBezTo>
                    <a:pt x="36846" y="3512"/>
                    <a:pt x="36908" y="3512"/>
                    <a:pt x="36969" y="3512"/>
                  </a:cubicBezTo>
                  <a:cubicBezTo>
                    <a:pt x="37092" y="3451"/>
                    <a:pt x="37123" y="3327"/>
                    <a:pt x="37000" y="3235"/>
                  </a:cubicBezTo>
                  <a:cubicBezTo>
                    <a:pt x="36969" y="3173"/>
                    <a:pt x="36908" y="3142"/>
                    <a:pt x="36877" y="3112"/>
                  </a:cubicBezTo>
                  <a:close/>
                  <a:moveTo>
                    <a:pt x="50832" y="10043"/>
                  </a:moveTo>
                  <a:lnTo>
                    <a:pt x="50956" y="10074"/>
                  </a:lnTo>
                  <a:cubicBezTo>
                    <a:pt x="51048" y="10074"/>
                    <a:pt x="51079" y="10136"/>
                    <a:pt x="51079" y="10259"/>
                  </a:cubicBezTo>
                  <a:cubicBezTo>
                    <a:pt x="51048" y="10351"/>
                    <a:pt x="51048" y="10382"/>
                    <a:pt x="50925" y="10382"/>
                  </a:cubicBezTo>
                  <a:lnTo>
                    <a:pt x="50802" y="10382"/>
                  </a:lnTo>
                  <a:cubicBezTo>
                    <a:pt x="50678" y="10351"/>
                    <a:pt x="50617" y="10290"/>
                    <a:pt x="50647" y="10136"/>
                  </a:cubicBezTo>
                  <a:cubicBezTo>
                    <a:pt x="50647" y="10074"/>
                    <a:pt x="50647" y="10043"/>
                    <a:pt x="50740" y="10043"/>
                  </a:cubicBezTo>
                  <a:close/>
                  <a:moveTo>
                    <a:pt x="36261" y="9335"/>
                  </a:moveTo>
                  <a:cubicBezTo>
                    <a:pt x="36322" y="9335"/>
                    <a:pt x="36353" y="9366"/>
                    <a:pt x="36384" y="9427"/>
                  </a:cubicBezTo>
                  <a:cubicBezTo>
                    <a:pt x="36599" y="9889"/>
                    <a:pt x="36846" y="10351"/>
                    <a:pt x="37062" y="10813"/>
                  </a:cubicBezTo>
                  <a:cubicBezTo>
                    <a:pt x="36846" y="10967"/>
                    <a:pt x="36599" y="10937"/>
                    <a:pt x="36415" y="11060"/>
                  </a:cubicBezTo>
                  <a:cubicBezTo>
                    <a:pt x="36168" y="11152"/>
                    <a:pt x="35953" y="11245"/>
                    <a:pt x="35768" y="11368"/>
                  </a:cubicBezTo>
                  <a:cubicBezTo>
                    <a:pt x="35552" y="11522"/>
                    <a:pt x="35398" y="11676"/>
                    <a:pt x="35182" y="11830"/>
                  </a:cubicBezTo>
                  <a:cubicBezTo>
                    <a:pt x="34998" y="11368"/>
                    <a:pt x="34782" y="10906"/>
                    <a:pt x="34566" y="10444"/>
                  </a:cubicBezTo>
                  <a:cubicBezTo>
                    <a:pt x="34535" y="10382"/>
                    <a:pt x="34566" y="10290"/>
                    <a:pt x="34597" y="10228"/>
                  </a:cubicBezTo>
                  <a:cubicBezTo>
                    <a:pt x="34998" y="9643"/>
                    <a:pt x="35552" y="9396"/>
                    <a:pt x="36230" y="9335"/>
                  </a:cubicBezTo>
                  <a:close/>
                  <a:moveTo>
                    <a:pt x="42052" y="11614"/>
                  </a:moveTo>
                  <a:cubicBezTo>
                    <a:pt x="42268" y="11614"/>
                    <a:pt x="42453" y="11645"/>
                    <a:pt x="42668" y="11707"/>
                  </a:cubicBezTo>
                  <a:cubicBezTo>
                    <a:pt x="42699" y="11861"/>
                    <a:pt x="42730" y="12046"/>
                    <a:pt x="42761" y="12200"/>
                  </a:cubicBezTo>
                  <a:cubicBezTo>
                    <a:pt x="42792" y="12292"/>
                    <a:pt x="42761" y="12354"/>
                    <a:pt x="42699" y="12415"/>
                  </a:cubicBezTo>
                  <a:cubicBezTo>
                    <a:pt x="42545" y="12631"/>
                    <a:pt x="42422" y="12878"/>
                    <a:pt x="42206" y="13062"/>
                  </a:cubicBezTo>
                  <a:cubicBezTo>
                    <a:pt x="41929" y="12662"/>
                    <a:pt x="41775" y="12231"/>
                    <a:pt x="41744" y="11768"/>
                  </a:cubicBezTo>
                  <a:cubicBezTo>
                    <a:pt x="41744" y="11676"/>
                    <a:pt x="41806" y="11614"/>
                    <a:pt x="41898" y="11614"/>
                  </a:cubicBezTo>
                  <a:close/>
                  <a:moveTo>
                    <a:pt x="37400" y="10998"/>
                  </a:moveTo>
                  <a:cubicBezTo>
                    <a:pt x="37555" y="10998"/>
                    <a:pt x="37616" y="11029"/>
                    <a:pt x="37678" y="11152"/>
                  </a:cubicBezTo>
                  <a:cubicBezTo>
                    <a:pt x="37770" y="11399"/>
                    <a:pt x="37893" y="11645"/>
                    <a:pt x="38047" y="11922"/>
                  </a:cubicBezTo>
                  <a:cubicBezTo>
                    <a:pt x="36908" y="12046"/>
                    <a:pt x="35983" y="12508"/>
                    <a:pt x="35306" y="13463"/>
                  </a:cubicBezTo>
                  <a:cubicBezTo>
                    <a:pt x="35182" y="13155"/>
                    <a:pt x="35059" y="12878"/>
                    <a:pt x="34936" y="12600"/>
                  </a:cubicBezTo>
                  <a:cubicBezTo>
                    <a:pt x="34905" y="12508"/>
                    <a:pt x="34905" y="12415"/>
                    <a:pt x="34967" y="12354"/>
                  </a:cubicBezTo>
                  <a:cubicBezTo>
                    <a:pt x="35213" y="11953"/>
                    <a:pt x="35521" y="11676"/>
                    <a:pt x="35922" y="11430"/>
                  </a:cubicBezTo>
                  <a:cubicBezTo>
                    <a:pt x="36384" y="11183"/>
                    <a:pt x="36877" y="10998"/>
                    <a:pt x="37400" y="10998"/>
                  </a:cubicBezTo>
                  <a:close/>
                  <a:moveTo>
                    <a:pt x="42853" y="12539"/>
                  </a:moveTo>
                  <a:lnTo>
                    <a:pt x="42853" y="12539"/>
                  </a:lnTo>
                  <a:cubicBezTo>
                    <a:pt x="42915" y="12600"/>
                    <a:pt x="42884" y="12662"/>
                    <a:pt x="42915" y="12754"/>
                  </a:cubicBezTo>
                  <a:cubicBezTo>
                    <a:pt x="42977" y="12970"/>
                    <a:pt x="43038" y="13216"/>
                    <a:pt x="43100" y="13432"/>
                  </a:cubicBezTo>
                  <a:cubicBezTo>
                    <a:pt x="43100" y="13432"/>
                    <a:pt x="43100" y="13463"/>
                    <a:pt x="43131" y="13463"/>
                  </a:cubicBezTo>
                  <a:lnTo>
                    <a:pt x="43100" y="13463"/>
                  </a:lnTo>
                  <a:cubicBezTo>
                    <a:pt x="43100" y="13463"/>
                    <a:pt x="43100" y="13432"/>
                    <a:pt x="43100" y="13432"/>
                  </a:cubicBezTo>
                  <a:cubicBezTo>
                    <a:pt x="42915" y="13155"/>
                    <a:pt x="42823" y="12816"/>
                    <a:pt x="42853" y="12539"/>
                  </a:cubicBezTo>
                  <a:close/>
                  <a:moveTo>
                    <a:pt x="43131" y="13463"/>
                  </a:moveTo>
                  <a:lnTo>
                    <a:pt x="43131" y="13463"/>
                  </a:lnTo>
                  <a:cubicBezTo>
                    <a:pt x="43192" y="13494"/>
                    <a:pt x="43192" y="13555"/>
                    <a:pt x="43192" y="13617"/>
                  </a:cubicBezTo>
                  <a:cubicBezTo>
                    <a:pt x="43100" y="13586"/>
                    <a:pt x="43131" y="13524"/>
                    <a:pt x="43131" y="13463"/>
                  </a:cubicBezTo>
                  <a:close/>
                  <a:moveTo>
                    <a:pt x="43192" y="13617"/>
                  </a:moveTo>
                  <a:cubicBezTo>
                    <a:pt x="43254" y="13648"/>
                    <a:pt x="43254" y="13709"/>
                    <a:pt x="43254" y="13771"/>
                  </a:cubicBezTo>
                  <a:cubicBezTo>
                    <a:pt x="43161" y="13740"/>
                    <a:pt x="43192" y="13678"/>
                    <a:pt x="43192" y="13617"/>
                  </a:cubicBezTo>
                  <a:close/>
                  <a:moveTo>
                    <a:pt x="43285" y="13771"/>
                  </a:moveTo>
                  <a:cubicBezTo>
                    <a:pt x="43346" y="13833"/>
                    <a:pt x="43346" y="13925"/>
                    <a:pt x="43346" y="13987"/>
                  </a:cubicBezTo>
                  <a:cubicBezTo>
                    <a:pt x="43254" y="13956"/>
                    <a:pt x="43285" y="13863"/>
                    <a:pt x="43285" y="13771"/>
                  </a:cubicBezTo>
                  <a:close/>
                  <a:moveTo>
                    <a:pt x="43346" y="14017"/>
                  </a:moveTo>
                  <a:cubicBezTo>
                    <a:pt x="43439" y="14017"/>
                    <a:pt x="43408" y="14079"/>
                    <a:pt x="43408" y="14141"/>
                  </a:cubicBezTo>
                  <a:lnTo>
                    <a:pt x="43439" y="14141"/>
                  </a:lnTo>
                  <a:cubicBezTo>
                    <a:pt x="43439" y="14141"/>
                    <a:pt x="43439" y="14141"/>
                    <a:pt x="43439" y="14171"/>
                  </a:cubicBezTo>
                  <a:lnTo>
                    <a:pt x="43408" y="14141"/>
                  </a:lnTo>
                  <a:cubicBezTo>
                    <a:pt x="43346" y="14110"/>
                    <a:pt x="43346" y="14048"/>
                    <a:pt x="43346" y="14017"/>
                  </a:cubicBezTo>
                  <a:close/>
                  <a:moveTo>
                    <a:pt x="43439" y="14171"/>
                  </a:moveTo>
                  <a:lnTo>
                    <a:pt x="43439" y="14171"/>
                  </a:lnTo>
                  <a:cubicBezTo>
                    <a:pt x="43469" y="14202"/>
                    <a:pt x="43500" y="14264"/>
                    <a:pt x="43500" y="14295"/>
                  </a:cubicBezTo>
                  <a:cubicBezTo>
                    <a:pt x="43439" y="14264"/>
                    <a:pt x="43439" y="14202"/>
                    <a:pt x="43439" y="14171"/>
                  </a:cubicBezTo>
                  <a:close/>
                  <a:moveTo>
                    <a:pt x="43500" y="14325"/>
                  </a:moveTo>
                  <a:cubicBezTo>
                    <a:pt x="43562" y="14356"/>
                    <a:pt x="43562" y="14387"/>
                    <a:pt x="43562" y="14449"/>
                  </a:cubicBezTo>
                  <a:cubicBezTo>
                    <a:pt x="43531" y="14418"/>
                    <a:pt x="43500" y="14387"/>
                    <a:pt x="43500" y="14325"/>
                  </a:cubicBezTo>
                  <a:close/>
                  <a:moveTo>
                    <a:pt x="43593" y="14479"/>
                  </a:moveTo>
                  <a:cubicBezTo>
                    <a:pt x="43623" y="14479"/>
                    <a:pt x="43654" y="14510"/>
                    <a:pt x="43654" y="14541"/>
                  </a:cubicBezTo>
                  <a:cubicBezTo>
                    <a:pt x="43623" y="14541"/>
                    <a:pt x="43593" y="14510"/>
                    <a:pt x="43562" y="14479"/>
                  </a:cubicBezTo>
                  <a:close/>
                  <a:moveTo>
                    <a:pt x="43654" y="14541"/>
                  </a:moveTo>
                  <a:lnTo>
                    <a:pt x="43654" y="14541"/>
                  </a:lnTo>
                  <a:cubicBezTo>
                    <a:pt x="43716" y="14572"/>
                    <a:pt x="43716" y="14634"/>
                    <a:pt x="43716" y="14695"/>
                  </a:cubicBezTo>
                  <a:cubicBezTo>
                    <a:pt x="43685" y="14664"/>
                    <a:pt x="43654" y="14603"/>
                    <a:pt x="43654" y="14541"/>
                  </a:cubicBezTo>
                  <a:close/>
                  <a:moveTo>
                    <a:pt x="43747" y="14695"/>
                  </a:moveTo>
                  <a:lnTo>
                    <a:pt x="43808" y="14757"/>
                  </a:lnTo>
                  <a:lnTo>
                    <a:pt x="43839" y="14849"/>
                  </a:lnTo>
                  <a:lnTo>
                    <a:pt x="43808" y="14788"/>
                  </a:lnTo>
                  <a:lnTo>
                    <a:pt x="43808" y="14757"/>
                  </a:lnTo>
                  <a:cubicBezTo>
                    <a:pt x="43778" y="14757"/>
                    <a:pt x="43747" y="14726"/>
                    <a:pt x="43747" y="14695"/>
                  </a:cubicBezTo>
                  <a:close/>
                  <a:moveTo>
                    <a:pt x="41436" y="11368"/>
                  </a:moveTo>
                  <a:cubicBezTo>
                    <a:pt x="41405" y="11676"/>
                    <a:pt x="41467" y="11984"/>
                    <a:pt x="41529" y="12292"/>
                  </a:cubicBezTo>
                  <a:cubicBezTo>
                    <a:pt x="41590" y="12292"/>
                    <a:pt x="41590" y="12323"/>
                    <a:pt x="41590" y="12385"/>
                  </a:cubicBezTo>
                  <a:cubicBezTo>
                    <a:pt x="41621" y="12446"/>
                    <a:pt x="41652" y="12539"/>
                    <a:pt x="41652" y="12600"/>
                  </a:cubicBezTo>
                  <a:cubicBezTo>
                    <a:pt x="41713" y="12631"/>
                    <a:pt x="41744" y="12662"/>
                    <a:pt x="41713" y="12693"/>
                  </a:cubicBezTo>
                  <a:lnTo>
                    <a:pt x="41775" y="12816"/>
                  </a:lnTo>
                  <a:cubicBezTo>
                    <a:pt x="41806" y="12847"/>
                    <a:pt x="41837" y="12878"/>
                    <a:pt x="41806" y="12908"/>
                  </a:cubicBezTo>
                  <a:lnTo>
                    <a:pt x="41867" y="12970"/>
                  </a:lnTo>
                  <a:cubicBezTo>
                    <a:pt x="41898" y="13001"/>
                    <a:pt x="41898" y="13032"/>
                    <a:pt x="41898" y="13062"/>
                  </a:cubicBezTo>
                  <a:lnTo>
                    <a:pt x="41929" y="13124"/>
                  </a:lnTo>
                  <a:cubicBezTo>
                    <a:pt x="41991" y="13155"/>
                    <a:pt x="41991" y="13186"/>
                    <a:pt x="41960" y="13216"/>
                  </a:cubicBezTo>
                  <a:cubicBezTo>
                    <a:pt x="42022" y="13340"/>
                    <a:pt x="42083" y="13432"/>
                    <a:pt x="42114" y="13555"/>
                  </a:cubicBezTo>
                  <a:cubicBezTo>
                    <a:pt x="42176" y="13863"/>
                    <a:pt x="42145" y="14171"/>
                    <a:pt x="41867" y="14418"/>
                  </a:cubicBezTo>
                  <a:cubicBezTo>
                    <a:pt x="41559" y="14664"/>
                    <a:pt x="41221" y="14880"/>
                    <a:pt x="40882" y="15065"/>
                  </a:cubicBezTo>
                  <a:cubicBezTo>
                    <a:pt x="40789" y="15003"/>
                    <a:pt x="40758" y="14911"/>
                    <a:pt x="40728" y="14849"/>
                  </a:cubicBezTo>
                  <a:cubicBezTo>
                    <a:pt x="40604" y="14449"/>
                    <a:pt x="40481" y="14079"/>
                    <a:pt x="40358" y="13709"/>
                  </a:cubicBezTo>
                  <a:cubicBezTo>
                    <a:pt x="40266" y="13309"/>
                    <a:pt x="40235" y="12939"/>
                    <a:pt x="40266" y="12539"/>
                  </a:cubicBezTo>
                  <a:cubicBezTo>
                    <a:pt x="40266" y="12385"/>
                    <a:pt x="40327" y="12261"/>
                    <a:pt x="40450" y="12169"/>
                  </a:cubicBezTo>
                  <a:cubicBezTo>
                    <a:pt x="40666" y="12077"/>
                    <a:pt x="40851" y="11922"/>
                    <a:pt x="41036" y="11799"/>
                  </a:cubicBezTo>
                  <a:cubicBezTo>
                    <a:pt x="41221" y="11707"/>
                    <a:pt x="41313" y="11584"/>
                    <a:pt x="41344" y="11399"/>
                  </a:cubicBezTo>
                  <a:lnTo>
                    <a:pt x="41436" y="11368"/>
                  </a:lnTo>
                  <a:close/>
                  <a:moveTo>
                    <a:pt x="44763" y="8626"/>
                  </a:moveTo>
                  <a:cubicBezTo>
                    <a:pt x="44825" y="8626"/>
                    <a:pt x="44887" y="8626"/>
                    <a:pt x="44948" y="8688"/>
                  </a:cubicBezTo>
                  <a:cubicBezTo>
                    <a:pt x="45010" y="8719"/>
                    <a:pt x="45041" y="8749"/>
                    <a:pt x="45010" y="8811"/>
                  </a:cubicBezTo>
                  <a:cubicBezTo>
                    <a:pt x="44979" y="8873"/>
                    <a:pt x="44948" y="8934"/>
                    <a:pt x="44917" y="8996"/>
                  </a:cubicBezTo>
                  <a:cubicBezTo>
                    <a:pt x="44794" y="9181"/>
                    <a:pt x="44763" y="9366"/>
                    <a:pt x="44794" y="9581"/>
                  </a:cubicBezTo>
                  <a:cubicBezTo>
                    <a:pt x="44794" y="9766"/>
                    <a:pt x="44794" y="9951"/>
                    <a:pt x="44794" y="10136"/>
                  </a:cubicBezTo>
                  <a:cubicBezTo>
                    <a:pt x="44794" y="10721"/>
                    <a:pt x="44856" y="11306"/>
                    <a:pt x="45010" y="11861"/>
                  </a:cubicBezTo>
                  <a:cubicBezTo>
                    <a:pt x="45225" y="12816"/>
                    <a:pt x="45657" y="13678"/>
                    <a:pt x="46026" y="14572"/>
                  </a:cubicBezTo>
                  <a:cubicBezTo>
                    <a:pt x="46180" y="14911"/>
                    <a:pt x="46335" y="15188"/>
                    <a:pt x="46550" y="15465"/>
                  </a:cubicBezTo>
                  <a:cubicBezTo>
                    <a:pt x="46612" y="15527"/>
                    <a:pt x="46643" y="15619"/>
                    <a:pt x="46643" y="15681"/>
                  </a:cubicBezTo>
                  <a:cubicBezTo>
                    <a:pt x="46704" y="15804"/>
                    <a:pt x="46643" y="15866"/>
                    <a:pt x="46550" y="15866"/>
                  </a:cubicBezTo>
                  <a:lnTo>
                    <a:pt x="46519" y="15866"/>
                  </a:lnTo>
                  <a:cubicBezTo>
                    <a:pt x="46304" y="15835"/>
                    <a:pt x="46180" y="15743"/>
                    <a:pt x="46026" y="15619"/>
                  </a:cubicBezTo>
                  <a:cubicBezTo>
                    <a:pt x="45441" y="15157"/>
                    <a:pt x="44825" y="14788"/>
                    <a:pt x="44270" y="14264"/>
                  </a:cubicBezTo>
                  <a:lnTo>
                    <a:pt x="44147" y="14171"/>
                  </a:lnTo>
                  <a:cubicBezTo>
                    <a:pt x="43623" y="13925"/>
                    <a:pt x="43346" y="13463"/>
                    <a:pt x="43192" y="12970"/>
                  </a:cubicBezTo>
                  <a:cubicBezTo>
                    <a:pt x="43007" y="12415"/>
                    <a:pt x="42823" y="11861"/>
                    <a:pt x="42884" y="11276"/>
                  </a:cubicBezTo>
                  <a:cubicBezTo>
                    <a:pt x="42884" y="11060"/>
                    <a:pt x="42853" y="10844"/>
                    <a:pt x="42915" y="10629"/>
                  </a:cubicBezTo>
                  <a:cubicBezTo>
                    <a:pt x="43038" y="10136"/>
                    <a:pt x="43254" y="9704"/>
                    <a:pt x="43654" y="9366"/>
                  </a:cubicBezTo>
                  <a:cubicBezTo>
                    <a:pt x="43808" y="9211"/>
                    <a:pt x="43993" y="9057"/>
                    <a:pt x="44178" y="8903"/>
                  </a:cubicBezTo>
                  <a:cubicBezTo>
                    <a:pt x="44301" y="8780"/>
                    <a:pt x="44455" y="8719"/>
                    <a:pt x="44640" y="8626"/>
                  </a:cubicBezTo>
                  <a:close/>
                  <a:moveTo>
                    <a:pt x="52157" y="0"/>
                  </a:moveTo>
                  <a:cubicBezTo>
                    <a:pt x="51972" y="0"/>
                    <a:pt x="51787" y="31"/>
                    <a:pt x="51603" y="62"/>
                  </a:cubicBezTo>
                  <a:cubicBezTo>
                    <a:pt x="51264" y="154"/>
                    <a:pt x="50925" y="308"/>
                    <a:pt x="50678" y="555"/>
                  </a:cubicBezTo>
                  <a:cubicBezTo>
                    <a:pt x="50247" y="924"/>
                    <a:pt x="50093" y="1417"/>
                    <a:pt x="50155" y="1941"/>
                  </a:cubicBezTo>
                  <a:cubicBezTo>
                    <a:pt x="50216" y="2650"/>
                    <a:pt x="50555" y="3235"/>
                    <a:pt x="51017" y="3759"/>
                  </a:cubicBezTo>
                  <a:cubicBezTo>
                    <a:pt x="51140" y="3882"/>
                    <a:pt x="51264" y="4005"/>
                    <a:pt x="51387" y="4128"/>
                  </a:cubicBezTo>
                  <a:lnTo>
                    <a:pt x="51418" y="4252"/>
                  </a:lnTo>
                  <a:lnTo>
                    <a:pt x="51325" y="4282"/>
                  </a:lnTo>
                  <a:cubicBezTo>
                    <a:pt x="50771" y="4344"/>
                    <a:pt x="50216" y="4406"/>
                    <a:pt x="49662" y="4467"/>
                  </a:cubicBezTo>
                  <a:cubicBezTo>
                    <a:pt x="49076" y="4529"/>
                    <a:pt x="48522" y="4590"/>
                    <a:pt x="47967" y="4652"/>
                  </a:cubicBezTo>
                  <a:cubicBezTo>
                    <a:pt x="47659" y="4714"/>
                    <a:pt x="47320" y="4744"/>
                    <a:pt x="47012" y="4775"/>
                  </a:cubicBezTo>
                  <a:cubicBezTo>
                    <a:pt x="46489" y="4806"/>
                    <a:pt x="46119" y="5083"/>
                    <a:pt x="45872" y="5545"/>
                  </a:cubicBezTo>
                  <a:lnTo>
                    <a:pt x="45811" y="5607"/>
                  </a:lnTo>
                  <a:cubicBezTo>
                    <a:pt x="45780" y="5730"/>
                    <a:pt x="45749" y="5853"/>
                    <a:pt x="45688" y="5915"/>
                  </a:cubicBezTo>
                  <a:cubicBezTo>
                    <a:pt x="45657" y="5946"/>
                    <a:pt x="45626" y="5946"/>
                    <a:pt x="45564" y="5946"/>
                  </a:cubicBezTo>
                  <a:cubicBezTo>
                    <a:pt x="45503" y="5946"/>
                    <a:pt x="45410" y="5915"/>
                    <a:pt x="45318" y="5884"/>
                  </a:cubicBezTo>
                  <a:cubicBezTo>
                    <a:pt x="44948" y="5823"/>
                    <a:pt x="44579" y="5761"/>
                    <a:pt x="44209" y="5761"/>
                  </a:cubicBezTo>
                  <a:cubicBezTo>
                    <a:pt x="44116" y="5761"/>
                    <a:pt x="44055" y="5761"/>
                    <a:pt x="43993" y="5638"/>
                  </a:cubicBezTo>
                  <a:cubicBezTo>
                    <a:pt x="43993" y="5576"/>
                    <a:pt x="43932" y="5484"/>
                    <a:pt x="43870" y="5422"/>
                  </a:cubicBezTo>
                  <a:cubicBezTo>
                    <a:pt x="43808" y="5361"/>
                    <a:pt x="43747" y="5330"/>
                    <a:pt x="43685" y="5330"/>
                  </a:cubicBezTo>
                  <a:lnTo>
                    <a:pt x="43623" y="5330"/>
                  </a:lnTo>
                  <a:cubicBezTo>
                    <a:pt x="43531" y="5361"/>
                    <a:pt x="43439" y="5422"/>
                    <a:pt x="43439" y="5545"/>
                  </a:cubicBezTo>
                  <a:cubicBezTo>
                    <a:pt x="43408" y="5638"/>
                    <a:pt x="43439" y="5730"/>
                    <a:pt x="43439" y="5823"/>
                  </a:cubicBezTo>
                  <a:lnTo>
                    <a:pt x="43346" y="5853"/>
                  </a:lnTo>
                  <a:cubicBezTo>
                    <a:pt x="43223" y="5853"/>
                    <a:pt x="43069" y="5915"/>
                    <a:pt x="42915" y="5915"/>
                  </a:cubicBezTo>
                  <a:cubicBezTo>
                    <a:pt x="42884" y="5915"/>
                    <a:pt x="42853" y="5915"/>
                    <a:pt x="42823" y="5884"/>
                  </a:cubicBezTo>
                  <a:cubicBezTo>
                    <a:pt x="42668" y="5884"/>
                    <a:pt x="42545" y="5730"/>
                    <a:pt x="42391" y="5669"/>
                  </a:cubicBezTo>
                  <a:cubicBezTo>
                    <a:pt x="42052" y="5453"/>
                    <a:pt x="41652" y="5330"/>
                    <a:pt x="41251" y="5207"/>
                  </a:cubicBezTo>
                  <a:cubicBezTo>
                    <a:pt x="41067" y="5176"/>
                    <a:pt x="40912" y="5083"/>
                    <a:pt x="40820" y="4898"/>
                  </a:cubicBezTo>
                  <a:cubicBezTo>
                    <a:pt x="40512" y="4313"/>
                    <a:pt x="40081" y="3851"/>
                    <a:pt x="39557" y="3451"/>
                  </a:cubicBezTo>
                  <a:cubicBezTo>
                    <a:pt x="38941" y="2958"/>
                    <a:pt x="38263" y="2588"/>
                    <a:pt x="37555" y="2280"/>
                  </a:cubicBezTo>
                  <a:cubicBezTo>
                    <a:pt x="37123" y="2095"/>
                    <a:pt x="36661" y="2033"/>
                    <a:pt x="36230" y="2033"/>
                  </a:cubicBezTo>
                  <a:cubicBezTo>
                    <a:pt x="35983" y="2033"/>
                    <a:pt x="35737" y="2033"/>
                    <a:pt x="35521" y="2095"/>
                  </a:cubicBezTo>
                  <a:cubicBezTo>
                    <a:pt x="35336" y="2095"/>
                    <a:pt x="35213" y="2218"/>
                    <a:pt x="35059" y="2311"/>
                  </a:cubicBezTo>
                  <a:cubicBezTo>
                    <a:pt x="34813" y="2496"/>
                    <a:pt x="34535" y="2680"/>
                    <a:pt x="34227" y="2865"/>
                  </a:cubicBezTo>
                  <a:cubicBezTo>
                    <a:pt x="34104" y="2773"/>
                    <a:pt x="33981" y="2680"/>
                    <a:pt x="33888" y="2588"/>
                  </a:cubicBezTo>
                  <a:lnTo>
                    <a:pt x="33796" y="2588"/>
                  </a:lnTo>
                  <a:lnTo>
                    <a:pt x="33827" y="2557"/>
                  </a:lnTo>
                  <a:cubicBezTo>
                    <a:pt x="33673" y="2403"/>
                    <a:pt x="33519" y="2280"/>
                    <a:pt x="33334" y="2187"/>
                  </a:cubicBezTo>
                  <a:cubicBezTo>
                    <a:pt x="32779" y="1941"/>
                    <a:pt x="32194" y="1849"/>
                    <a:pt x="31578" y="1787"/>
                  </a:cubicBezTo>
                  <a:cubicBezTo>
                    <a:pt x="31116" y="1725"/>
                    <a:pt x="30623" y="1664"/>
                    <a:pt x="30161" y="1633"/>
                  </a:cubicBezTo>
                  <a:lnTo>
                    <a:pt x="30161" y="1787"/>
                  </a:lnTo>
                  <a:lnTo>
                    <a:pt x="30623" y="1849"/>
                  </a:lnTo>
                  <a:cubicBezTo>
                    <a:pt x="31116" y="1879"/>
                    <a:pt x="31640" y="1941"/>
                    <a:pt x="32132" y="2003"/>
                  </a:cubicBezTo>
                  <a:cubicBezTo>
                    <a:pt x="32718" y="2095"/>
                    <a:pt x="33272" y="2249"/>
                    <a:pt x="33765" y="2619"/>
                  </a:cubicBezTo>
                  <a:lnTo>
                    <a:pt x="33796" y="2619"/>
                  </a:lnTo>
                  <a:lnTo>
                    <a:pt x="33796" y="2680"/>
                  </a:lnTo>
                  <a:cubicBezTo>
                    <a:pt x="34104" y="2927"/>
                    <a:pt x="34227" y="3327"/>
                    <a:pt x="34320" y="3666"/>
                  </a:cubicBezTo>
                  <a:cubicBezTo>
                    <a:pt x="34381" y="4036"/>
                    <a:pt x="34412" y="4406"/>
                    <a:pt x="34412" y="4775"/>
                  </a:cubicBezTo>
                  <a:cubicBezTo>
                    <a:pt x="34381" y="5361"/>
                    <a:pt x="34351" y="5915"/>
                    <a:pt x="34320" y="6470"/>
                  </a:cubicBezTo>
                  <a:cubicBezTo>
                    <a:pt x="34289" y="7055"/>
                    <a:pt x="34227" y="7640"/>
                    <a:pt x="34197" y="8226"/>
                  </a:cubicBezTo>
                  <a:cubicBezTo>
                    <a:pt x="34197" y="8226"/>
                    <a:pt x="34227" y="8256"/>
                    <a:pt x="34227" y="8256"/>
                  </a:cubicBezTo>
                  <a:lnTo>
                    <a:pt x="34258" y="8256"/>
                  </a:lnTo>
                  <a:cubicBezTo>
                    <a:pt x="34289" y="8256"/>
                    <a:pt x="34320" y="8226"/>
                    <a:pt x="34381" y="8195"/>
                  </a:cubicBezTo>
                  <a:cubicBezTo>
                    <a:pt x="34813" y="7918"/>
                    <a:pt x="35306" y="7764"/>
                    <a:pt x="35799" y="7764"/>
                  </a:cubicBezTo>
                  <a:cubicBezTo>
                    <a:pt x="35829" y="7733"/>
                    <a:pt x="35829" y="7733"/>
                    <a:pt x="35829" y="7733"/>
                  </a:cubicBezTo>
                  <a:cubicBezTo>
                    <a:pt x="35983" y="7733"/>
                    <a:pt x="36045" y="7794"/>
                    <a:pt x="36107" y="7918"/>
                  </a:cubicBezTo>
                  <a:cubicBezTo>
                    <a:pt x="36199" y="8164"/>
                    <a:pt x="36322" y="8380"/>
                    <a:pt x="36415" y="8595"/>
                  </a:cubicBezTo>
                  <a:cubicBezTo>
                    <a:pt x="36107" y="8719"/>
                    <a:pt x="35737" y="8719"/>
                    <a:pt x="35429" y="8842"/>
                  </a:cubicBezTo>
                  <a:cubicBezTo>
                    <a:pt x="35121" y="8965"/>
                    <a:pt x="34813" y="9119"/>
                    <a:pt x="34566" y="9335"/>
                  </a:cubicBezTo>
                  <a:cubicBezTo>
                    <a:pt x="34289" y="9550"/>
                    <a:pt x="34073" y="9797"/>
                    <a:pt x="33858" y="10074"/>
                  </a:cubicBezTo>
                  <a:cubicBezTo>
                    <a:pt x="33734" y="9828"/>
                    <a:pt x="33642" y="9581"/>
                    <a:pt x="33519" y="9335"/>
                  </a:cubicBezTo>
                  <a:cubicBezTo>
                    <a:pt x="33488" y="9211"/>
                    <a:pt x="33488" y="9119"/>
                    <a:pt x="33550" y="8996"/>
                  </a:cubicBezTo>
                  <a:cubicBezTo>
                    <a:pt x="33704" y="8749"/>
                    <a:pt x="33919" y="8534"/>
                    <a:pt x="34166" y="8349"/>
                  </a:cubicBezTo>
                  <a:cubicBezTo>
                    <a:pt x="34197" y="8318"/>
                    <a:pt x="34227" y="8287"/>
                    <a:pt x="34227" y="8256"/>
                  </a:cubicBezTo>
                  <a:cubicBezTo>
                    <a:pt x="34197" y="8256"/>
                    <a:pt x="34197" y="8256"/>
                    <a:pt x="34166" y="8226"/>
                  </a:cubicBezTo>
                  <a:lnTo>
                    <a:pt x="34104" y="8226"/>
                  </a:lnTo>
                  <a:cubicBezTo>
                    <a:pt x="34073" y="8256"/>
                    <a:pt x="34073" y="8256"/>
                    <a:pt x="34043" y="8256"/>
                  </a:cubicBezTo>
                  <a:cubicBezTo>
                    <a:pt x="34012" y="8256"/>
                    <a:pt x="34012" y="8256"/>
                    <a:pt x="33981" y="8226"/>
                  </a:cubicBezTo>
                  <a:cubicBezTo>
                    <a:pt x="34043" y="7486"/>
                    <a:pt x="34104" y="6778"/>
                    <a:pt x="34166" y="6038"/>
                  </a:cubicBezTo>
                  <a:cubicBezTo>
                    <a:pt x="34197" y="5361"/>
                    <a:pt x="34227" y="4652"/>
                    <a:pt x="34135" y="3974"/>
                  </a:cubicBezTo>
                  <a:cubicBezTo>
                    <a:pt x="34104" y="3635"/>
                    <a:pt x="33950" y="3327"/>
                    <a:pt x="33796" y="3019"/>
                  </a:cubicBezTo>
                  <a:lnTo>
                    <a:pt x="33734" y="2988"/>
                  </a:lnTo>
                  <a:lnTo>
                    <a:pt x="33704" y="2927"/>
                  </a:lnTo>
                  <a:cubicBezTo>
                    <a:pt x="33365" y="2557"/>
                    <a:pt x="32933" y="2372"/>
                    <a:pt x="32441" y="2249"/>
                  </a:cubicBezTo>
                  <a:cubicBezTo>
                    <a:pt x="32102" y="2187"/>
                    <a:pt x="31732" y="2126"/>
                    <a:pt x="31393" y="2095"/>
                  </a:cubicBezTo>
                  <a:cubicBezTo>
                    <a:pt x="30962" y="2033"/>
                    <a:pt x="30561" y="2003"/>
                    <a:pt x="30161" y="1941"/>
                  </a:cubicBezTo>
                  <a:lnTo>
                    <a:pt x="30161" y="2187"/>
                  </a:lnTo>
                  <a:cubicBezTo>
                    <a:pt x="30315" y="2218"/>
                    <a:pt x="30469" y="2218"/>
                    <a:pt x="30623" y="2249"/>
                  </a:cubicBezTo>
                  <a:cubicBezTo>
                    <a:pt x="31208" y="2280"/>
                    <a:pt x="31794" y="2341"/>
                    <a:pt x="32348" y="2434"/>
                  </a:cubicBezTo>
                  <a:cubicBezTo>
                    <a:pt x="32810" y="2526"/>
                    <a:pt x="33211" y="2680"/>
                    <a:pt x="33550" y="2988"/>
                  </a:cubicBezTo>
                  <a:cubicBezTo>
                    <a:pt x="33580" y="3019"/>
                    <a:pt x="33611" y="3050"/>
                    <a:pt x="33673" y="3050"/>
                  </a:cubicBezTo>
                  <a:cubicBezTo>
                    <a:pt x="33673" y="3019"/>
                    <a:pt x="33673" y="3019"/>
                    <a:pt x="33734" y="2988"/>
                  </a:cubicBezTo>
                  <a:lnTo>
                    <a:pt x="33734" y="2988"/>
                  </a:lnTo>
                  <a:lnTo>
                    <a:pt x="33704" y="3050"/>
                  </a:lnTo>
                  <a:lnTo>
                    <a:pt x="33673" y="3050"/>
                  </a:lnTo>
                  <a:cubicBezTo>
                    <a:pt x="33673" y="3081"/>
                    <a:pt x="33704" y="3112"/>
                    <a:pt x="33704" y="3142"/>
                  </a:cubicBezTo>
                  <a:cubicBezTo>
                    <a:pt x="33734" y="3235"/>
                    <a:pt x="33673" y="3296"/>
                    <a:pt x="33611" y="3296"/>
                  </a:cubicBezTo>
                  <a:cubicBezTo>
                    <a:pt x="33488" y="3296"/>
                    <a:pt x="33396" y="3266"/>
                    <a:pt x="33303" y="3266"/>
                  </a:cubicBezTo>
                  <a:cubicBezTo>
                    <a:pt x="32564" y="3081"/>
                    <a:pt x="31855" y="2896"/>
                    <a:pt x="31147" y="2711"/>
                  </a:cubicBezTo>
                  <a:cubicBezTo>
                    <a:pt x="30808" y="2650"/>
                    <a:pt x="30469" y="2557"/>
                    <a:pt x="30161" y="2496"/>
                  </a:cubicBezTo>
                  <a:lnTo>
                    <a:pt x="30161" y="2773"/>
                  </a:lnTo>
                  <a:cubicBezTo>
                    <a:pt x="31331" y="3050"/>
                    <a:pt x="32502" y="3389"/>
                    <a:pt x="33704" y="3543"/>
                  </a:cubicBezTo>
                  <a:cubicBezTo>
                    <a:pt x="33888" y="3574"/>
                    <a:pt x="33950" y="3605"/>
                    <a:pt x="33981" y="3820"/>
                  </a:cubicBezTo>
                  <a:cubicBezTo>
                    <a:pt x="34012" y="4097"/>
                    <a:pt x="34043" y="4375"/>
                    <a:pt x="34043" y="4683"/>
                  </a:cubicBezTo>
                  <a:lnTo>
                    <a:pt x="33642" y="4683"/>
                  </a:lnTo>
                  <a:cubicBezTo>
                    <a:pt x="33180" y="4683"/>
                    <a:pt x="32749" y="4621"/>
                    <a:pt x="32317" y="4498"/>
                  </a:cubicBezTo>
                  <a:cubicBezTo>
                    <a:pt x="31609" y="4282"/>
                    <a:pt x="30869" y="4067"/>
                    <a:pt x="30161" y="3882"/>
                  </a:cubicBezTo>
                  <a:lnTo>
                    <a:pt x="30161" y="4652"/>
                  </a:lnTo>
                  <a:cubicBezTo>
                    <a:pt x="30284" y="4683"/>
                    <a:pt x="30407" y="4714"/>
                    <a:pt x="30531" y="4744"/>
                  </a:cubicBezTo>
                  <a:cubicBezTo>
                    <a:pt x="31054" y="4868"/>
                    <a:pt x="31578" y="5022"/>
                    <a:pt x="32102" y="5145"/>
                  </a:cubicBezTo>
                  <a:cubicBezTo>
                    <a:pt x="32348" y="5207"/>
                    <a:pt x="32348" y="5207"/>
                    <a:pt x="32348" y="5453"/>
                  </a:cubicBezTo>
                  <a:cubicBezTo>
                    <a:pt x="32317" y="5669"/>
                    <a:pt x="32317" y="5884"/>
                    <a:pt x="32379" y="6100"/>
                  </a:cubicBezTo>
                  <a:cubicBezTo>
                    <a:pt x="32533" y="6593"/>
                    <a:pt x="32749" y="7055"/>
                    <a:pt x="33118" y="7425"/>
                  </a:cubicBezTo>
                  <a:cubicBezTo>
                    <a:pt x="33272" y="7640"/>
                    <a:pt x="33488" y="7825"/>
                    <a:pt x="33704" y="7979"/>
                  </a:cubicBezTo>
                  <a:cubicBezTo>
                    <a:pt x="33796" y="8041"/>
                    <a:pt x="33827" y="8102"/>
                    <a:pt x="33827" y="8226"/>
                  </a:cubicBezTo>
                  <a:cubicBezTo>
                    <a:pt x="33827" y="8287"/>
                    <a:pt x="33827" y="8349"/>
                    <a:pt x="33796" y="8410"/>
                  </a:cubicBezTo>
                  <a:cubicBezTo>
                    <a:pt x="33765" y="8595"/>
                    <a:pt x="33642" y="8719"/>
                    <a:pt x="33488" y="8719"/>
                  </a:cubicBezTo>
                  <a:cubicBezTo>
                    <a:pt x="33457" y="8719"/>
                    <a:pt x="33396" y="8688"/>
                    <a:pt x="33365" y="8688"/>
                  </a:cubicBezTo>
                  <a:cubicBezTo>
                    <a:pt x="32718" y="8472"/>
                    <a:pt x="32071" y="8256"/>
                    <a:pt x="31455" y="8010"/>
                  </a:cubicBezTo>
                  <a:cubicBezTo>
                    <a:pt x="31023" y="7856"/>
                    <a:pt x="30592" y="7702"/>
                    <a:pt x="30161" y="7548"/>
                  </a:cubicBezTo>
                  <a:lnTo>
                    <a:pt x="30161" y="7702"/>
                  </a:lnTo>
                  <a:cubicBezTo>
                    <a:pt x="30407" y="7794"/>
                    <a:pt x="30654" y="7887"/>
                    <a:pt x="30900" y="7979"/>
                  </a:cubicBezTo>
                  <a:cubicBezTo>
                    <a:pt x="31640" y="8256"/>
                    <a:pt x="32410" y="8503"/>
                    <a:pt x="33149" y="8780"/>
                  </a:cubicBezTo>
                  <a:cubicBezTo>
                    <a:pt x="33242" y="8811"/>
                    <a:pt x="33334" y="8842"/>
                    <a:pt x="33426" y="8873"/>
                  </a:cubicBezTo>
                  <a:lnTo>
                    <a:pt x="33426" y="8934"/>
                  </a:lnTo>
                  <a:lnTo>
                    <a:pt x="33396" y="8965"/>
                  </a:lnTo>
                  <a:cubicBezTo>
                    <a:pt x="33365" y="8996"/>
                    <a:pt x="33365" y="8996"/>
                    <a:pt x="33334" y="8996"/>
                  </a:cubicBezTo>
                  <a:cubicBezTo>
                    <a:pt x="33303" y="8996"/>
                    <a:pt x="33272" y="8996"/>
                    <a:pt x="33272" y="8965"/>
                  </a:cubicBezTo>
                  <a:cubicBezTo>
                    <a:pt x="32779" y="8811"/>
                    <a:pt x="32317" y="8657"/>
                    <a:pt x="31855" y="8503"/>
                  </a:cubicBezTo>
                  <a:cubicBezTo>
                    <a:pt x="31270" y="8287"/>
                    <a:pt x="30715" y="8102"/>
                    <a:pt x="30161" y="7887"/>
                  </a:cubicBezTo>
                  <a:lnTo>
                    <a:pt x="30161" y="8041"/>
                  </a:lnTo>
                  <a:cubicBezTo>
                    <a:pt x="31116" y="8410"/>
                    <a:pt x="32102" y="8780"/>
                    <a:pt x="33087" y="9088"/>
                  </a:cubicBezTo>
                  <a:cubicBezTo>
                    <a:pt x="33149" y="9119"/>
                    <a:pt x="33180" y="9150"/>
                    <a:pt x="33272" y="9181"/>
                  </a:cubicBezTo>
                  <a:cubicBezTo>
                    <a:pt x="33211" y="9396"/>
                    <a:pt x="33118" y="9612"/>
                    <a:pt x="33057" y="9828"/>
                  </a:cubicBezTo>
                  <a:cubicBezTo>
                    <a:pt x="33026" y="10136"/>
                    <a:pt x="33057" y="10444"/>
                    <a:pt x="33180" y="10690"/>
                  </a:cubicBezTo>
                  <a:cubicBezTo>
                    <a:pt x="33303" y="11029"/>
                    <a:pt x="33457" y="11368"/>
                    <a:pt x="33611" y="11707"/>
                  </a:cubicBezTo>
                  <a:cubicBezTo>
                    <a:pt x="33734" y="11984"/>
                    <a:pt x="33919" y="12231"/>
                    <a:pt x="34166" y="12385"/>
                  </a:cubicBezTo>
                  <a:cubicBezTo>
                    <a:pt x="34443" y="12600"/>
                    <a:pt x="34566" y="12816"/>
                    <a:pt x="34505" y="13155"/>
                  </a:cubicBezTo>
                  <a:cubicBezTo>
                    <a:pt x="34443" y="13401"/>
                    <a:pt x="34505" y="13648"/>
                    <a:pt x="34535" y="13894"/>
                  </a:cubicBezTo>
                  <a:cubicBezTo>
                    <a:pt x="34381" y="13894"/>
                    <a:pt x="34289" y="13863"/>
                    <a:pt x="34197" y="13863"/>
                  </a:cubicBezTo>
                  <a:cubicBezTo>
                    <a:pt x="34104" y="13833"/>
                    <a:pt x="33981" y="13833"/>
                    <a:pt x="33888" y="13833"/>
                  </a:cubicBezTo>
                  <a:cubicBezTo>
                    <a:pt x="33550" y="13802"/>
                    <a:pt x="33180" y="13771"/>
                    <a:pt x="32810" y="13771"/>
                  </a:cubicBezTo>
                  <a:cubicBezTo>
                    <a:pt x="32441" y="13771"/>
                    <a:pt x="32071" y="13802"/>
                    <a:pt x="31701" y="13833"/>
                  </a:cubicBezTo>
                  <a:cubicBezTo>
                    <a:pt x="31177" y="13863"/>
                    <a:pt x="30654" y="13956"/>
                    <a:pt x="30161" y="14079"/>
                  </a:cubicBezTo>
                  <a:lnTo>
                    <a:pt x="30161" y="15773"/>
                  </a:lnTo>
                  <a:cubicBezTo>
                    <a:pt x="30161" y="15743"/>
                    <a:pt x="30192" y="15743"/>
                    <a:pt x="30222" y="15743"/>
                  </a:cubicBezTo>
                  <a:cubicBezTo>
                    <a:pt x="30685" y="15496"/>
                    <a:pt x="31177" y="15404"/>
                    <a:pt x="31670" y="15280"/>
                  </a:cubicBezTo>
                  <a:cubicBezTo>
                    <a:pt x="31732" y="15250"/>
                    <a:pt x="31824" y="15250"/>
                    <a:pt x="31886" y="15250"/>
                  </a:cubicBezTo>
                  <a:lnTo>
                    <a:pt x="32009" y="15250"/>
                  </a:lnTo>
                  <a:cubicBezTo>
                    <a:pt x="32040" y="15250"/>
                    <a:pt x="32071" y="15250"/>
                    <a:pt x="32102" y="15280"/>
                  </a:cubicBezTo>
                  <a:cubicBezTo>
                    <a:pt x="31455" y="15650"/>
                    <a:pt x="30808" y="16020"/>
                    <a:pt x="30161" y="16390"/>
                  </a:cubicBezTo>
                  <a:lnTo>
                    <a:pt x="30161" y="16667"/>
                  </a:lnTo>
                  <a:cubicBezTo>
                    <a:pt x="31177" y="16051"/>
                    <a:pt x="32225" y="15496"/>
                    <a:pt x="33303" y="14942"/>
                  </a:cubicBezTo>
                  <a:cubicBezTo>
                    <a:pt x="33765" y="14695"/>
                    <a:pt x="34227" y="14479"/>
                    <a:pt x="34689" y="14233"/>
                  </a:cubicBezTo>
                  <a:cubicBezTo>
                    <a:pt x="34874" y="14634"/>
                    <a:pt x="35059" y="15034"/>
                    <a:pt x="35244" y="15435"/>
                  </a:cubicBezTo>
                  <a:cubicBezTo>
                    <a:pt x="35182" y="15465"/>
                    <a:pt x="35121" y="15465"/>
                    <a:pt x="35090" y="15496"/>
                  </a:cubicBezTo>
                  <a:cubicBezTo>
                    <a:pt x="33611" y="16205"/>
                    <a:pt x="32163" y="16975"/>
                    <a:pt x="30715" y="17776"/>
                  </a:cubicBezTo>
                  <a:lnTo>
                    <a:pt x="33149" y="17776"/>
                  </a:lnTo>
                  <a:cubicBezTo>
                    <a:pt x="33118" y="17745"/>
                    <a:pt x="33087" y="17745"/>
                    <a:pt x="33057" y="17714"/>
                  </a:cubicBezTo>
                  <a:cubicBezTo>
                    <a:pt x="33303" y="17560"/>
                    <a:pt x="33550" y="17406"/>
                    <a:pt x="33827" y="17221"/>
                  </a:cubicBezTo>
                  <a:cubicBezTo>
                    <a:pt x="33950" y="17406"/>
                    <a:pt x="34104" y="17468"/>
                    <a:pt x="34258" y="17591"/>
                  </a:cubicBezTo>
                  <a:cubicBezTo>
                    <a:pt x="34351" y="17653"/>
                    <a:pt x="34443" y="17714"/>
                    <a:pt x="34535" y="17776"/>
                  </a:cubicBezTo>
                  <a:lnTo>
                    <a:pt x="35028" y="17776"/>
                  </a:lnTo>
                  <a:cubicBezTo>
                    <a:pt x="34720" y="17560"/>
                    <a:pt x="34381" y="17345"/>
                    <a:pt x="34043" y="17129"/>
                  </a:cubicBezTo>
                  <a:cubicBezTo>
                    <a:pt x="34289" y="16975"/>
                    <a:pt x="34566" y="16821"/>
                    <a:pt x="34813" y="16667"/>
                  </a:cubicBezTo>
                  <a:cubicBezTo>
                    <a:pt x="34998" y="16852"/>
                    <a:pt x="35182" y="16944"/>
                    <a:pt x="35367" y="17067"/>
                  </a:cubicBezTo>
                  <a:cubicBezTo>
                    <a:pt x="35706" y="17283"/>
                    <a:pt x="36045" y="17529"/>
                    <a:pt x="36353" y="17776"/>
                  </a:cubicBezTo>
                  <a:lnTo>
                    <a:pt x="36784" y="17776"/>
                  </a:lnTo>
                  <a:cubicBezTo>
                    <a:pt x="36261" y="17345"/>
                    <a:pt x="35675" y="16913"/>
                    <a:pt x="35059" y="16544"/>
                  </a:cubicBezTo>
                  <a:lnTo>
                    <a:pt x="35306" y="16544"/>
                  </a:lnTo>
                  <a:cubicBezTo>
                    <a:pt x="35583" y="16544"/>
                    <a:pt x="35799" y="16605"/>
                    <a:pt x="36014" y="16728"/>
                  </a:cubicBezTo>
                  <a:cubicBezTo>
                    <a:pt x="36230" y="16852"/>
                    <a:pt x="36445" y="17006"/>
                    <a:pt x="36661" y="17129"/>
                  </a:cubicBezTo>
                  <a:cubicBezTo>
                    <a:pt x="36877" y="17252"/>
                    <a:pt x="37031" y="17437"/>
                    <a:pt x="37123" y="17683"/>
                  </a:cubicBezTo>
                  <a:cubicBezTo>
                    <a:pt x="37123" y="17714"/>
                    <a:pt x="37154" y="17745"/>
                    <a:pt x="37154" y="17776"/>
                  </a:cubicBezTo>
                  <a:lnTo>
                    <a:pt x="37893" y="17776"/>
                  </a:lnTo>
                  <a:cubicBezTo>
                    <a:pt x="37585" y="17098"/>
                    <a:pt x="37246" y="16390"/>
                    <a:pt x="36938" y="15681"/>
                  </a:cubicBezTo>
                  <a:cubicBezTo>
                    <a:pt x="36661" y="15065"/>
                    <a:pt x="36384" y="14449"/>
                    <a:pt x="36076" y="13802"/>
                  </a:cubicBezTo>
                  <a:cubicBezTo>
                    <a:pt x="36045" y="13709"/>
                    <a:pt x="36045" y="13617"/>
                    <a:pt x="36107" y="13524"/>
                  </a:cubicBezTo>
                  <a:cubicBezTo>
                    <a:pt x="36507" y="12970"/>
                    <a:pt x="37031" y="12693"/>
                    <a:pt x="37678" y="12631"/>
                  </a:cubicBezTo>
                  <a:cubicBezTo>
                    <a:pt x="37739" y="12600"/>
                    <a:pt x="37801" y="12600"/>
                    <a:pt x="37832" y="12600"/>
                  </a:cubicBezTo>
                  <a:cubicBezTo>
                    <a:pt x="37924" y="12600"/>
                    <a:pt x="37955" y="12662"/>
                    <a:pt x="38047" y="12816"/>
                  </a:cubicBezTo>
                  <a:cubicBezTo>
                    <a:pt x="38818" y="14387"/>
                    <a:pt x="39588" y="15958"/>
                    <a:pt x="40327" y="17529"/>
                  </a:cubicBezTo>
                  <a:cubicBezTo>
                    <a:pt x="40358" y="17591"/>
                    <a:pt x="40420" y="17653"/>
                    <a:pt x="40389" y="17745"/>
                  </a:cubicBezTo>
                  <a:cubicBezTo>
                    <a:pt x="40327" y="17776"/>
                    <a:pt x="40296" y="17776"/>
                    <a:pt x="40266" y="17776"/>
                  </a:cubicBezTo>
                  <a:lnTo>
                    <a:pt x="51603" y="17776"/>
                  </a:lnTo>
                  <a:cubicBezTo>
                    <a:pt x="51541" y="17683"/>
                    <a:pt x="51510" y="17622"/>
                    <a:pt x="51448" y="17529"/>
                  </a:cubicBezTo>
                  <a:cubicBezTo>
                    <a:pt x="51387" y="17406"/>
                    <a:pt x="51387" y="17406"/>
                    <a:pt x="51510" y="17283"/>
                  </a:cubicBezTo>
                  <a:cubicBezTo>
                    <a:pt x="51695" y="17067"/>
                    <a:pt x="51880" y="16852"/>
                    <a:pt x="52065" y="16636"/>
                  </a:cubicBezTo>
                  <a:cubicBezTo>
                    <a:pt x="52188" y="16482"/>
                    <a:pt x="52219" y="16297"/>
                    <a:pt x="52280" y="16143"/>
                  </a:cubicBezTo>
                  <a:cubicBezTo>
                    <a:pt x="52496" y="15743"/>
                    <a:pt x="52558" y="15280"/>
                    <a:pt x="52558" y="14818"/>
                  </a:cubicBezTo>
                  <a:cubicBezTo>
                    <a:pt x="52588" y="14479"/>
                    <a:pt x="52527" y="14141"/>
                    <a:pt x="52465" y="13833"/>
                  </a:cubicBezTo>
                  <a:cubicBezTo>
                    <a:pt x="52342" y="13340"/>
                    <a:pt x="52219" y="12878"/>
                    <a:pt x="52003" y="12446"/>
                  </a:cubicBezTo>
                  <a:cubicBezTo>
                    <a:pt x="51787" y="11953"/>
                    <a:pt x="51541" y="11491"/>
                    <a:pt x="51233" y="11060"/>
                  </a:cubicBezTo>
                  <a:cubicBezTo>
                    <a:pt x="51140" y="10967"/>
                    <a:pt x="51079" y="10844"/>
                    <a:pt x="51017" y="10752"/>
                  </a:cubicBezTo>
                  <a:cubicBezTo>
                    <a:pt x="50986" y="10690"/>
                    <a:pt x="51017" y="10659"/>
                    <a:pt x="51079" y="10629"/>
                  </a:cubicBezTo>
                  <a:cubicBezTo>
                    <a:pt x="51171" y="10598"/>
                    <a:pt x="51264" y="10567"/>
                    <a:pt x="51264" y="10475"/>
                  </a:cubicBezTo>
                  <a:cubicBezTo>
                    <a:pt x="51294" y="10321"/>
                    <a:pt x="51294" y="10197"/>
                    <a:pt x="51264" y="10043"/>
                  </a:cubicBezTo>
                  <a:cubicBezTo>
                    <a:pt x="51233" y="9982"/>
                    <a:pt x="51140" y="9920"/>
                    <a:pt x="51079" y="9920"/>
                  </a:cubicBezTo>
                  <a:cubicBezTo>
                    <a:pt x="50894" y="9889"/>
                    <a:pt x="50709" y="9858"/>
                    <a:pt x="50524" y="9858"/>
                  </a:cubicBezTo>
                  <a:cubicBezTo>
                    <a:pt x="50309" y="9828"/>
                    <a:pt x="50093" y="9735"/>
                    <a:pt x="49939" y="9581"/>
                  </a:cubicBezTo>
                  <a:cubicBezTo>
                    <a:pt x="49508" y="9181"/>
                    <a:pt x="49046" y="8842"/>
                    <a:pt x="48583" y="8565"/>
                  </a:cubicBezTo>
                  <a:cubicBezTo>
                    <a:pt x="48491" y="8503"/>
                    <a:pt x="48399" y="8441"/>
                    <a:pt x="48306" y="8410"/>
                  </a:cubicBezTo>
                  <a:cubicBezTo>
                    <a:pt x="48183" y="8349"/>
                    <a:pt x="48060" y="8318"/>
                    <a:pt x="47998" y="8133"/>
                  </a:cubicBezTo>
                  <a:cubicBezTo>
                    <a:pt x="47967" y="8010"/>
                    <a:pt x="47813" y="7918"/>
                    <a:pt x="47690" y="7825"/>
                  </a:cubicBezTo>
                  <a:cubicBezTo>
                    <a:pt x="47598" y="7764"/>
                    <a:pt x="47567" y="7702"/>
                    <a:pt x="47628" y="7609"/>
                  </a:cubicBezTo>
                  <a:cubicBezTo>
                    <a:pt x="47659" y="7579"/>
                    <a:pt x="47628" y="7517"/>
                    <a:pt x="47598" y="7486"/>
                  </a:cubicBezTo>
                  <a:cubicBezTo>
                    <a:pt x="47536" y="7332"/>
                    <a:pt x="47444" y="7240"/>
                    <a:pt x="47351" y="7147"/>
                  </a:cubicBezTo>
                  <a:cubicBezTo>
                    <a:pt x="47105" y="6901"/>
                    <a:pt x="46858" y="6654"/>
                    <a:pt x="46612" y="6439"/>
                  </a:cubicBezTo>
                  <a:cubicBezTo>
                    <a:pt x="46365" y="6192"/>
                    <a:pt x="46335" y="5884"/>
                    <a:pt x="46581" y="5638"/>
                  </a:cubicBezTo>
                  <a:cubicBezTo>
                    <a:pt x="46673" y="5545"/>
                    <a:pt x="46797" y="5484"/>
                    <a:pt x="46920" y="5453"/>
                  </a:cubicBezTo>
                  <a:cubicBezTo>
                    <a:pt x="47382" y="5391"/>
                    <a:pt x="47813" y="5361"/>
                    <a:pt x="48245" y="5299"/>
                  </a:cubicBezTo>
                  <a:cubicBezTo>
                    <a:pt x="48799" y="5237"/>
                    <a:pt x="49384" y="5176"/>
                    <a:pt x="49939" y="5114"/>
                  </a:cubicBezTo>
                  <a:cubicBezTo>
                    <a:pt x="50493" y="5053"/>
                    <a:pt x="51017" y="4991"/>
                    <a:pt x="51541" y="4929"/>
                  </a:cubicBezTo>
                  <a:cubicBezTo>
                    <a:pt x="51757" y="4898"/>
                    <a:pt x="51972" y="4837"/>
                    <a:pt x="52188" y="4837"/>
                  </a:cubicBezTo>
                  <a:lnTo>
                    <a:pt x="52311" y="4837"/>
                  </a:lnTo>
                  <a:cubicBezTo>
                    <a:pt x="52558" y="4868"/>
                    <a:pt x="52773" y="5022"/>
                    <a:pt x="52989" y="5083"/>
                  </a:cubicBezTo>
                  <a:cubicBezTo>
                    <a:pt x="53297" y="5207"/>
                    <a:pt x="53605" y="5237"/>
                    <a:pt x="53913" y="5237"/>
                  </a:cubicBezTo>
                  <a:cubicBezTo>
                    <a:pt x="54159" y="5237"/>
                    <a:pt x="54406" y="5207"/>
                    <a:pt x="54622" y="5145"/>
                  </a:cubicBezTo>
                  <a:cubicBezTo>
                    <a:pt x="54899" y="5053"/>
                    <a:pt x="55176" y="4929"/>
                    <a:pt x="55392" y="4714"/>
                  </a:cubicBezTo>
                  <a:cubicBezTo>
                    <a:pt x="55854" y="4282"/>
                    <a:pt x="56039" y="3759"/>
                    <a:pt x="55915" y="3112"/>
                  </a:cubicBezTo>
                  <a:cubicBezTo>
                    <a:pt x="55885" y="2804"/>
                    <a:pt x="55761" y="2496"/>
                    <a:pt x="55607" y="2218"/>
                  </a:cubicBezTo>
                  <a:cubicBezTo>
                    <a:pt x="54991" y="1171"/>
                    <a:pt x="54159" y="462"/>
                    <a:pt x="52989" y="123"/>
                  </a:cubicBezTo>
                  <a:cubicBezTo>
                    <a:pt x="52712" y="62"/>
                    <a:pt x="52434" y="0"/>
                    <a:pt x="52157" y="0"/>
                  </a:cubicBezTo>
                  <a:close/>
                  <a:moveTo>
                    <a:pt x="30161" y="18084"/>
                  </a:moveTo>
                  <a:cubicBezTo>
                    <a:pt x="30099" y="18115"/>
                    <a:pt x="30038" y="18146"/>
                    <a:pt x="30007" y="18176"/>
                  </a:cubicBezTo>
                  <a:cubicBezTo>
                    <a:pt x="28775" y="18885"/>
                    <a:pt x="27542" y="19593"/>
                    <a:pt x="26310" y="20333"/>
                  </a:cubicBezTo>
                  <a:cubicBezTo>
                    <a:pt x="26094" y="20456"/>
                    <a:pt x="25909" y="20579"/>
                    <a:pt x="25663" y="20579"/>
                  </a:cubicBezTo>
                  <a:cubicBezTo>
                    <a:pt x="25632" y="20579"/>
                    <a:pt x="25571" y="20579"/>
                    <a:pt x="25540" y="20548"/>
                  </a:cubicBezTo>
                  <a:lnTo>
                    <a:pt x="25417" y="20579"/>
                  </a:lnTo>
                  <a:cubicBezTo>
                    <a:pt x="25417" y="20610"/>
                    <a:pt x="25386" y="20641"/>
                    <a:pt x="25355" y="20703"/>
                  </a:cubicBezTo>
                  <a:lnTo>
                    <a:pt x="25971" y="20703"/>
                  </a:lnTo>
                  <a:cubicBezTo>
                    <a:pt x="26094" y="20703"/>
                    <a:pt x="26187" y="20764"/>
                    <a:pt x="26310" y="20826"/>
                  </a:cubicBezTo>
                  <a:cubicBezTo>
                    <a:pt x="27111" y="21442"/>
                    <a:pt x="27912" y="22027"/>
                    <a:pt x="28713" y="22613"/>
                  </a:cubicBezTo>
                  <a:cubicBezTo>
                    <a:pt x="29206" y="22982"/>
                    <a:pt x="29668" y="23321"/>
                    <a:pt x="30161" y="23660"/>
                  </a:cubicBezTo>
                  <a:lnTo>
                    <a:pt x="30161" y="22274"/>
                  </a:lnTo>
                  <a:cubicBezTo>
                    <a:pt x="30130" y="22243"/>
                    <a:pt x="30130" y="22243"/>
                    <a:pt x="30130" y="22243"/>
                  </a:cubicBezTo>
                  <a:cubicBezTo>
                    <a:pt x="29699" y="21996"/>
                    <a:pt x="29360" y="21658"/>
                    <a:pt x="28929" y="21380"/>
                  </a:cubicBezTo>
                  <a:cubicBezTo>
                    <a:pt x="28867" y="21349"/>
                    <a:pt x="28805" y="21257"/>
                    <a:pt x="28744" y="21165"/>
                  </a:cubicBezTo>
                  <a:cubicBezTo>
                    <a:pt x="28620" y="21072"/>
                    <a:pt x="28620" y="20949"/>
                    <a:pt x="28713" y="20887"/>
                  </a:cubicBezTo>
                  <a:cubicBezTo>
                    <a:pt x="28836" y="20764"/>
                    <a:pt x="28929" y="20610"/>
                    <a:pt x="29021" y="20456"/>
                  </a:cubicBezTo>
                  <a:cubicBezTo>
                    <a:pt x="29052" y="20394"/>
                    <a:pt x="29083" y="20364"/>
                    <a:pt x="29113" y="20364"/>
                  </a:cubicBezTo>
                  <a:cubicBezTo>
                    <a:pt x="29144" y="20364"/>
                    <a:pt x="29175" y="20394"/>
                    <a:pt x="29206" y="20394"/>
                  </a:cubicBezTo>
                  <a:cubicBezTo>
                    <a:pt x="29298" y="20456"/>
                    <a:pt x="29391" y="20548"/>
                    <a:pt x="29483" y="20610"/>
                  </a:cubicBezTo>
                  <a:cubicBezTo>
                    <a:pt x="29699" y="20764"/>
                    <a:pt x="29945" y="20918"/>
                    <a:pt x="30161" y="21072"/>
                  </a:cubicBezTo>
                  <a:lnTo>
                    <a:pt x="30161" y="20733"/>
                  </a:lnTo>
                  <a:cubicBezTo>
                    <a:pt x="30099" y="20703"/>
                    <a:pt x="30038" y="20641"/>
                    <a:pt x="30007" y="20610"/>
                  </a:cubicBezTo>
                  <a:cubicBezTo>
                    <a:pt x="29760" y="20487"/>
                    <a:pt x="29545" y="20333"/>
                    <a:pt x="29298" y="20210"/>
                  </a:cubicBezTo>
                  <a:lnTo>
                    <a:pt x="29298" y="20148"/>
                  </a:lnTo>
                  <a:lnTo>
                    <a:pt x="29298" y="20117"/>
                  </a:lnTo>
                  <a:lnTo>
                    <a:pt x="29360" y="20117"/>
                  </a:lnTo>
                  <a:cubicBezTo>
                    <a:pt x="29483" y="20117"/>
                    <a:pt x="29514" y="20025"/>
                    <a:pt x="29575" y="19963"/>
                  </a:cubicBezTo>
                  <a:cubicBezTo>
                    <a:pt x="29730" y="19871"/>
                    <a:pt x="29884" y="19778"/>
                    <a:pt x="30038" y="19655"/>
                  </a:cubicBezTo>
                  <a:cubicBezTo>
                    <a:pt x="30068" y="19717"/>
                    <a:pt x="30099" y="19747"/>
                    <a:pt x="30161" y="19778"/>
                  </a:cubicBezTo>
                  <a:lnTo>
                    <a:pt x="30161" y="18084"/>
                  </a:lnTo>
                  <a:close/>
                  <a:moveTo>
                    <a:pt x="22182" y="24707"/>
                  </a:moveTo>
                  <a:lnTo>
                    <a:pt x="22243" y="24738"/>
                  </a:lnTo>
                  <a:cubicBezTo>
                    <a:pt x="22243" y="24800"/>
                    <a:pt x="22151" y="24861"/>
                    <a:pt x="22089" y="24861"/>
                  </a:cubicBezTo>
                  <a:lnTo>
                    <a:pt x="22059" y="24861"/>
                  </a:lnTo>
                  <a:lnTo>
                    <a:pt x="22028" y="24800"/>
                  </a:lnTo>
                  <a:cubicBezTo>
                    <a:pt x="22059" y="24769"/>
                    <a:pt x="22120" y="24707"/>
                    <a:pt x="22182" y="24707"/>
                  </a:cubicBezTo>
                  <a:close/>
                  <a:moveTo>
                    <a:pt x="15743" y="24677"/>
                  </a:moveTo>
                  <a:cubicBezTo>
                    <a:pt x="15466" y="24923"/>
                    <a:pt x="15219" y="25170"/>
                    <a:pt x="14973" y="25385"/>
                  </a:cubicBezTo>
                  <a:lnTo>
                    <a:pt x="14942" y="25385"/>
                  </a:lnTo>
                  <a:cubicBezTo>
                    <a:pt x="14973" y="25200"/>
                    <a:pt x="15127" y="25077"/>
                    <a:pt x="15250" y="24954"/>
                  </a:cubicBezTo>
                  <a:cubicBezTo>
                    <a:pt x="15466" y="24769"/>
                    <a:pt x="15558" y="24707"/>
                    <a:pt x="15743" y="24677"/>
                  </a:cubicBezTo>
                  <a:close/>
                  <a:moveTo>
                    <a:pt x="14942" y="25416"/>
                  </a:moveTo>
                  <a:lnTo>
                    <a:pt x="14942" y="25478"/>
                  </a:lnTo>
                  <a:lnTo>
                    <a:pt x="14881" y="25508"/>
                  </a:lnTo>
                  <a:lnTo>
                    <a:pt x="14881" y="25447"/>
                  </a:lnTo>
                  <a:lnTo>
                    <a:pt x="14942" y="25416"/>
                  </a:lnTo>
                  <a:close/>
                  <a:moveTo>
                    <a:pt x="21596" y="25478"/>
                  </a:moveTo>
                  <a:cubicBezTo>
                    <a:pt x="21596" y="25478"/>
                    <a:pt x="21627" y="25478"/>
                    <a:pt x="21658" y="25508"/>
                  </a:cubicBezTo>
                  <a:cubicBezTo>
                    <a:pt x="21442" y="25878"/>
                    <a:pt x="21227" y="26217"/>
                    <a:pt x="21042" y="26587"/>
                  </a:cubicBezTo>
                  <a:cubicBezTo>
                    <a:pt x="21011" y="26648"/>
                    <a:pt x="20980" y="26710"/>
                    <a:pt x="20888" y="26772"/>
                  </a:cubicBezTo>
                  <a:cubicBezTo>
                    <a:pt x="20888" y="26279"/>
                    <a:pt x="21165" y="25940"/>
                    <a:pt x="21412" y="25601"/>
                  </a:cubicBezTo>
                  <a:cubicBezTo>
                    <a:pt x="21442" y="25539"/>
                    <a:pt x="21504" y="25478"/>
                    <a:pt x="21596" y="25478"/>
                  </a:cubicBezTo>
                  <a:close/>
                  <a:moveTo>
                    <a:pt x="14757" y="26617"/>
                  </a:moveTo>
                  <a:lnTo>
                    <a:pt x="14757" y="26648"/>
                  </a:lnTo>
                  <a:cubicBezTo>
                    <a:pt x="14757" y="26679"/>
                    <a:pt x="14757" y="26710"/>
                    <a:pt x="14727" y="26710"/>
                  </a:cubicBezTo>
                  <a:lnTo>
                    <a:pt x="14696" y="26710"/>
                  </a:lnTo>
                  <a:lnTo>
                    <a:pt x="14696" y="26802"/>
                  </a:lnTo>
                  <a:lnTo>
                    <a:pt x="14665" y="26864"/>
                  </a:lnTo>
                  <a:lnTo>
                    <a:pt x="14665" y="26802"/>
                  </a:lnTo>
                  <a:lnTo>
                    <a:pt x="14696" y="26710"/>
                  </a:lnTo>
                  <a:lnTo>
                    <a:pt x="14727" y="26648"/>
                  </a:lnTo>
                  <a:lnTo>
                    <a:pt x="14757" y="26617"/>
                  </a:lnTo>
                  <a:close/>
                  <a:moveTo>
                    <a:pt x="14603" y="27080"/>
                  </a:moveTo>
                  <a:lnTo>
                    <a:pt x="14603" y="27141"/>
                  </a:lnTo>
                  <a:lnTo>
                    <a:pt x="14603" y="27203"/>
                  </a:lnTo>
                  <a:lnTo>
                    <a:pt x="14572" y="27141"/>
                  </a:lnTo>
                  <a:lnTo>
                    <a:pt x="14603" y="27080"/>
                  </a:lnTo>
                  <a:close/>
                  <a:moveTo>
                    <a:pt x="14511" y="27357"/>
                  </a:moveTo>
                  <a:lnTo>
                    <a:pt x="14542" y="27388"/>
                  </a:lnTo>
                  <a:lnTo>
                    <a:pt x="14542" y="27480"/>
                  </a:lnTo>
                  <a:lnTo>
                    <a:pt x="14511" y="27480"/>
                  </a:lnTo>
                  <a:lnTo>
                    <a:pt x="14480" y="27449"/>
                  </a:lnTo>
                  <a:lnTo>
                    <a:pt x="14511" y="27357"/>
                  </a:lnTo>
                  <a:close/>
                  <a:moveTo>
                    <a:pt x="27388" y="26956"/>
                  </a:moveTo>
                  <a:cubicBezTo>
                    <a:pt x="27481" y="26956"/>
                    <a:pt x="27573" y="26987"/>
                    <a:pt x="27665" y="27049"/>
                  </a:cubicBezTo>
                  <a:cubicBezTo>
                    <a:pt x="27727" y="27110"/>
                    <a:pt x="27758" y="27141"/>
                    <a:pt x="27696" y="27203"/>
                  </a:cubicBezTo>
                  <a:cubicBezTo>
                    <a:pt x="27635" y="27295"/>
                    <a:pt x="27604" y="27388"/>
                    <a:pt x="27665" y="27511"/>
                  </a:cubicBezTo>
                  <a:cubicBezTo>
                    <a:pt x="27696" y="27573"/>
                    <a:pt x="27635" y="27603"/>
                    <a:pt x="27573" y="27634"/>
                  </a:cubicBezTo>
                  <a:lnTo>
                    <a:pt x="27327" y="27634"/>
                  </a:lnTo>
                  <a:cubicBezTo>
                    <a:pt x="27265" y="27665"/>
                    <a:pt x="27234" y="27665"/>
                    <a:pt x="27173" y="27665"/>
                  </a:cubicBezTo>
                  <a:cubicBezTo>
                    <a:pt x="27080" y="27665"/>
                    <a:pt x="27049" y="27603"/>
                    <a:pt x="27080" y="27357"/>
                  </a:cubicBezTo>
                  <a:cubicBezTo>
                    <a:pt x="27111" y="27264"/>
                    <a:pt x="27142" y="27203"/>
                    <a:pt x="27142" y="27141"/>
                  </a:cubicBezTo>
                  <a:cubicBezTo>
                    <a:pt x="27142" y="27018"/>
                    <a:pt x="27234" y="26987"/>
                    <a:pt x="27296" y="26987"/>
                  </a:cubicBezTo>
                  <a:cubicBezTo>
                    <a:pt x="27327" y="26956"/>
                    <a:pt x="27357" y="26956"/>
                    <a:pt x="27388" y="26956"/>
                  </a:cubicBezTo>
                  <a:close/>
                  <a:moveTo>
                    <a:pt x="14418" y="27696"/>
                  </a:moveTo>
                  <a:lnTo>
                    <a:pt x="14449" y="27757"/>
                  </a:lnTo>
                  <a:lnTo>
                    <a:pt x="14418" y="27788"/>
                  </a:lnTo>
                  <a:lnTo>
                    <a:pt x="14418" y="27757"/>
                  </a:lnTo>
                  <a:lnTo>
                    <a:pt x="14418" y="27696"/>
                  </a:lnTo>
                  <a:close/>
                  <a:moveTo>
                    <a:pt x="16575" y="24985"/>
                  </a:moveTo>
                  <a:cubicBezTo>
                    <a:pt x="16791" y="24985"/>
                    <a:pt x="17037" y="25046"/>
                    <a:pt x="17160" y="25139"/>
                  </a:cubicBezTo>
                  <a:cubicBezTo>
                    <a:pt x="17407" y="25324"/>
                    <a:pt x="17592" y="25539"/>
                    <a:pt x="17653" y="25847"/>
                  </a:cubicBezTo>
                  <a:cubicBezTo>
                    <a:pt x="17746" y="26186"/>
                    <a:pt x="17684" y="26525"/>
                    <a:pt x="17438" y="26772"/>
                  </a:cubicBezTo>
                  <a:cubicBezTo>
                    <a:pt x="17253" y="26956"/>
                    <a:pt x="17068" y="27172"/>
                    <a:pt x="16883" y="27357"/>
                  </a:cubicBezTo>
                  <a:cubicBezTo>
                    <a:pt x="16821" y="27418"/>
                    <a:pt x="16729" y="27480"/>
                    <a:pt x="16667" y="27542"/>
                  </a:cubicBezTo>
                  <a:cubicBezTo>
                    <a:pt x="16575" y="27603"/>
                    <a:pt x="16483" y="27634"/>
                    <a:pt x="16452" y="27696"/>
                  </a:cubicBezTo>
                  <a:cubicBezTo>
                    <a:pt x="16298" y="27881"/>
                    <a:pt x="16082" y="27942"/>
                    <a:pt x="15897" y="28035"/>
                  </a:cubicBezTo>
                  <a:cubicBezTo>
                    <a:pt x="15836" y="28065"/>
                    <a:pt x="15805" y="28065"/>
                    <a:pt x="15743" y="28065"/>
                  </a:cubicBezTo>
                  <a:cubicBezTo>
                    <a:pt x="15651" y="28065"/>
                    <a:pt x="15620" y="28004"/>
                    <a:pt x="15558" y="27911"/>
                  </a:cubicBezTo>
                  <a:cubicBezTo>
                    <a:pt x="15466" y="27788"/>
                    <a:pt x="15404" y="27634"/>
                    <a:pt x="15404" y="27480"/>
                  </a:cubicBezTo>
                  <a:cubicBezTo>
                    <a:pt x="15373" y="27326"/>
                    <a:pt x="15373" y="27141"/>
                    <a:pt x="15373" y="26987"/>
                  </a:cubicBezTo>
                  <a:cubicBezTo>
                    <a:pt x="15373" y="26802"/>
                    <a:pt x="15373" y="26679"/>
                    <a:pt x="15404" y="26525"/>
                  </a:cubicBezTo>
                  <a:cubicBezTo>
                    <a:pt x="15435" y="26063"/>
                    <a:pt x="15620" y="25662"/>
                    <a:pt x="15866" y="25293"/>
                  </a:cubicBezTo>
                  <a:cubicBezTo>
                    <a:pt x="15897" y="25231"/>
                    <a:pt x="15959" y="25170"/>
                    <a:pt x="16020" y="25108"/>
                  </a:cubicBezTo>
                  <a:cubicBezTo>
                    <a:pt x="16144" y="25046"/>
                    <a:pt x="16359" y="24985"/>
                    <a:pt x="16575" y="24985"/>
                  </a:cubicBezTo>
                  <a:close/>
                  <a:moveTo>
                    <a:pt x="27450" y="27788"/>
                  </a:moveTo>
                  <a:lnTo>
                    <a:pt x="27573" y="27819"/>
                  </a:lnTo>
                  <a:cubicBezTo>
                    <a:pt x="27604" y="27881"/>
                    <a:pt x="27665" y="27911"/>
                    <a:pt x="27635" y="27973"/>
                  </a:cubicBezTo>
                  <a:cubicBezTo>
                    <a:pt x="27635" y="28065"/>
                    <a:pt x="27511" y="28189"/>
                    <a:pt x="27450" y="28189"/>
                  </a:cubicBezTo>
                  <a:lnTo>
                    <a:pt x="27203" y="28189"/>
                  </a:lnTo>
                  <a:cubicBezTo>
                    <a:pt x="27080" y="28189"/>
                    <a:pt x="26957" y="28219"/>
                    <a:pt x="26803" y="28219"/>
                  </a:cubicBezTo>
                  <a:lnTo>
                    <a:pt x="26710" y="28189"/>
                  </a:lnTo>
                  <a:cubicBezTo>
                    <a:pt x="26680" y="28065"/>
                    <a:pt x="26741" y="27881"/>
                    <a:pt x="26834" y="27881"/>
                  </a:cubicBezTo>
                  <a:cubicBezTo>
                    <a:pt x="27019" y="27850"/>
                    <a:pt x="27234" y="27819"/>
                    <a:pt x="27450" y="27788"/>
                  </a:cubicBezTo>
                  <a:close/>
                  <a:moveTo>
                    <a:pt x="24585" y="25231"/>
                  </a:moveTo>
                  <a:cubicBezTo>
                    <a:pt x="24646" y="25231"/>
                    <a:pt x="24708" y="25262"/>
                    <a:pt x="24800" y="25324"/>
                  </a:cubicBezTo>
                  <a:cubicBezTo>
                    <a:pt x="24924" y="25385"/>
                    <a:pt x="25047" y="25478"/>
                    <a:pt x="25078" y="25632"/>
                  </a:cubicBezTo>
                  <a:cubicBezTo>
                    <a:pt x="25232" y="25909"/>
                    <a:pt x="25293" y="26217"/>
                    <a:pt x="25201" y="26556"/>
                  </a:cubicBezTo>
                  <a:cubicBezTo>
                    <a:pt x="25201" y="26587"/>
                    <a:pt x="25170" y="26648"/>
                    <a:pt x="25201" y="26679"/>
                  </a:cubicBezTo>
                  <a:cubicBezTo>
                    <a:pt x="25293" y="26833"/>
                    <a:pt x="25263" y="26987"/>
                    <a:pt x="25263" y="27141"/>
                  </a:cubicBezTo>
                  <a:cubicBezTo>
                    <a:pt x="25232" y="27727"/>
                    <a:pt x="25201" y="28343"/>
                    <a:pt x="25170" y="28928"/>
                  </a:cubicBezTo>
                  <a:cubicBezTo>
                    <a:pt x="25170" y="29082"/>
                    <a:pt x="25232" y="29267"/>
                    <a:pt x="25108" y="29390"/>
                  </a:cubicBezTo>
                  <a:cubicBezTo>
                    <a:pt x="25078" y="29421"/>
                    <a:pt x="25016" y="29421"/>
                    <a:pt x="24954" y="29421"/>
                  </a:cubicBezTo>
                  <a:lnTo>
                    <a:pt x="24831" y="29421"/>
                  </a:lnTo>
                  <a:cubicBezTo>
                    <a:pt x="24800" y="29390"/>
                    <a:pt x="24739" y="29390"/>
                    <a:pt x="24708" y="29390"/>
                  </a:cubicBezTo>
                  <a:lnTo>
                    <a:pt x="24030" y="29390"/>
                  </a:lnTo>
                  <a:lnTo>
                    <a:pt x="23999" y="29329"/>
                  </a:lnTo>
                  <a:cubicBezTo>
                    <a:pt x="24030" y="28497"/>
                    <a:pt x="24061" y="27665"/>
                    <a:pt x="24092" y="26833"/>
                  </a:cubicBezTo>
                  <a:lnTo>
                    <a:pt x="24123" y="26741"/>
                  </a:lnTo>
                  <a:cubicBezTo>
                    <a:pt x="24277" y="26648"/>
                    <a:pt x="24184" y="26525"/>
                    <a:pt x="24184" y="26402"/>
                  </a:cubicBezTo>
                  <a:cubicBezTo>
                    <a:pt x="24184" y="26094"/>
                    <a:pt x="24184" y="25786"/>
                    <a:pt x="24338" y="25478"/>
                  </a:cubicBezTo>
                  <a:cubicBezTo>
                    <a:pt x="24400" y="25324"/>
                    <a:pt x="24492" y="25231"/>
                    <a:pt x="24585" y="25231"/>
                  </a:cubicBezTo>
                  <a:close/>
                  <a:moveTo>
                    <a:pt x="22428" y="27911"/>
                  </a:moveTo>
                  <a:cubicBezTo>
                    <a:pt x="22551" y="27911"/>
                    <a:pt x="22582" y="27973"/>
                    <a:pt x="22613" y="28250"/>
                  </a:cubicBezTo>
                  <a:cubicBezTo>
                    <a:pt x="22644" y="28343"/>
                    <a:pt x="22675" y="28466"/>
                    <a:pt x="22706" y="28589"/>
                  </a:cubicBezTo>
                  <a:cubicBezTo>
                    <a:pt x="22736" y="28712"/>
                    <a:pt x="22736" y="28836"/>
                    <a:pt x="22644" y="28928"/>
                  </a:cubicBezTo>
                  <a:cubicBezTo>
                    <a:pt x="22490" y="29082"/>
                    <a:pt x="22397" y="29267"/>
                    <a:pt x="22274" y="29421"/>
                  </a:cubicBezTo>
                  <a:cubicBezTo>
                    <a:pt x="22243" y="29483"/>
                    <a:pt x="22213" y="29544"/>
                    <a:pt x="22120" y="29544"/>
                  </a:cubicBezTo>
                  <a:cubicBezTo>
                    <a:pt x="21997" y="29020"/>
                    <a:pt x="21874" y="28528"/>
                    <a:pt x="21781" y="28004"/>
                  </a:cubicBezTo>
                  <a:cubicBezTo>
                    <a:pt x="21935" y="27973"/>
                    <a:pt x="22059" y="27973"/>
                    <a:pt x="22182" y="27942"/>
                  </a:cubicBezTo>
                  <a:cubicBezTo>
                    <a:pt x="22305" y="27911"/>
                    <a:pt x="22367" y="27911"/>
                    <a:pt x="22428" y="27911"/>
                  </a:cubicBezTo>
                  <a:close/>
                  <a:moveTo>
                    <a:pt x="21689" y="29174"/>
                  </a:moveTo>
                  <a:lnTo>
                    <a:pt x="21689" y="29174"/>
                  </a:lnTo>
                  <a:cubicBezTo>
                    <a:pt x="21566" y="29421"/>
                    <a:pt x="21442" y="29575"/>
                    <a:pt x="21350" y="29760"/>
                  </a:cubicBezTo>
                  <a:cubicBezTo>
                    <a:pt x="21319" y="29791"/>
                    <a:pt x="21319" y="29852"/>
                    <a:pt x="21258" y="29852"/>
                  </a:cubicBezTo>
                  <a:lnTo>
                    <a:pt x="21227" y="29852"/>
                  </a:lnTo>
                  <a:lnTo>
                    <a:pt x="21196" y="29760"/>
                  </a:lnTo>
                  <a:cubicBezTo>
                    <a:pt x="21165" y="29606"/>
                    <a:pt x="21134" y="29421"/>
                    <a:pt x="21104" y="29267"/>
                  </a:cubicBezTo>
                  <a:cubicBezTo>
                    <a:pt x="21288" y="29236"/>
                    <a:pt x="21473" y="29267"/>
                    <a:pt x="21689" y="29174"/>
                  </a:cubicBezTo>
                  <a:close/>
                  <a:moveTo>
                    <a:pt x="24492" y="29575"/>
                  </a:moveTo>
                  <a:cubicBezTo>
                    <a:pt x="24646" y="29575"/>
                    <a:pt x="24831" y="29575"/>
                    <a:pt x="24985" y="29606"/>
                  </a:cubicBezTo>
                  <a:cubicBezTo>
                    <a:pt x="25078" y="29637"/>
                    <a:pt x="25108" y="29667"/>
                    <a:pt x="25108" y="29729"/>
                  </a:cubicBezTo>
                  <a:cubicBezTo>
                    <a:pt x="25108" y="29914"/>
                    <a:pt x="25078" y="29945"/>
                    <a:pt x="24924" y="29945"/>
                  </a:cubicBezTo>
                  <a:lnTo>
                    <a:pt x="24153" y="29945"/>
                  </a:lnTo>
                  <a:lnTo>
                    <a:pt x="24061" y="29914"/>
                  </a:lnTo>
                  <a:cubicBezTo>
                    <a:pt x="23999" y="29821"/>
                    <a:pt x="24092" y="29575"/>
                    <a:pt x="24215" y="29575"/>
                  </a:cubicBezTo>
                  <a:close/>
                  <a:moveTo>
                    <a:pt x="24800" y="30099"/>
                  </a:moveTo>
                  <a:cubicBezTo>
                    <a:pt x="25139" y="30129"/>
                    <a:pt x="25170" y="30160"/>
                    <a:pt x="25078" y="30499"/>
                  </a:cubicBezTo>
                  <a:cubicBezTo>
                    <a:pt x="25047" y="30653"/>
                    <a:pt x="25047" y="30838"/>
                    <a:pt x="24924" y="30992"/>
                  </a:cubicBezTo>
                  <a:cubicBezTo>
                    <a:pt x="24770" y="30992"/>
                    <a:pt x="24616" y="31023"/>
                    <a:pt x="24492" y="31023"/>
                  </a:cubicBezTo>
                  <a:lnTo>
                    <a:pt x="24092" y="31023"/>
                  </a:lnTo>
                  <a:cubicBezTo>
                    <a:pt x="23999" y="31023"/>
                    <a:pt x="23969" y="30992"/>
                    <a:pt x="23969" y="30900"/>
                  </a:cubicBezTo>
                  <a:cubicBezTo>
                    <a:pt x="23969" y="30684"/>
                    <a:pt x="23969" y="30499"/>
                    <a:pt x="23999" y="30314"/>
                  </a:cubicBezTo>
                  <a:cubicBezTo>
                    <a:pt x="23999" y="30160"/>
                    <a:pt x="24030" y="30129"/>
                    <a:pt x="24184" y="30099"/>
                  </a:cubicBezTo>
                  <a:close/>
                  <a:moveTo>
                    <a:pt x="22367" y="31269"/>
                  </a:moveTo>
                  <a:lnTo>
                    <a:pt x="22428" y="31300"/>
                  </a:lnTo>
                  <a:lnTo>
                    <a:pt x="22397" y="31300"/>
                  </a:lnTo>
                  <a:lnTo>
                    <a:pt x="22336" y="31331"/>
                  </a:lnTo>
                  <a:lnTo>
                    <a:pt x="22367" y="31269"/>
                  </a:lnTo>
                  <a:close/>
                  <a:moveTo>
                    <a:pt x="24462" y="31177"/>
                  </a:moveTo>
                  <a:cubicBezTo>
                    <a:pt x="24585" y="31177"/>
                    <a:pt x="24739" y="31177"/>
                    <a:pt x="24862" y="31208"/>
                  </a:cubicBezTo>
                  <a:lnTo>
                    <a:pt x="24893" y="31269"/>
                  </a:lnTo>
                  <a:lnTo>
                    <a:pt x="24862" y="31331"/>
                  </a:lnTo>
                  <a:lnTo>
                    <a:pt x="24061" y="31331"/>
                  </a:lnTo>
                  <a:lnTo>
                    <a:pt x="24030" y="31269"/>
                  </a:lnTo>
                  <a:lnTo>
                    <a:pt x="24061" y="31208"/>
                  </a:lnTo>
                  <a:cubicBezTo>
                    <a:pt x="24215" y="31177"/>
                    <a:pt x="24338" y="31177"/>
                    <a:pt x="24462" y="31177"/>
                  </a:cubicBezTo>
                  <a:close/>
                  <a:moveTo>
                    <a:pt x="22305" y="31331"/>
                  </a:moveTo>
                  <a:lnTo>
                    <a:pt x="22213" y="31393"/>
                  </a:lnTo>
                  <a:lnTo>
                    <a:pt x="22182" y="31393"/>
                  </a:lnTo>
                  <a:lnTo>
                    <a:pt x="22213" y="31331"/>
                  </a:lnTo>
                  <a:close/>
                  <a:moveTo>
                    <a:pt x="23599" y="27264"/>
                  </a:moveTo>
                  <a:cubicBezTo>
                    <a:pt x="23630" y="27326"/>
                    <a:pt x="23599" y="27357"/>
                    <a:pt x="23537" y="27388"/>
                  </a:cubicBezTo>
                  <a:cubicBezTo>
                    <a:pt x="23322" y="27542"/>
                    <a:pt x="23291" y="27788"/>
                    <a:pt x="23352" y="28035"/>
                  </a:cubicBezTo>
                  <a:cubicBezTo>
                    <a:pt x="23414" y="28373"/>
                    <a:pt x="23476" y="28712"/>
                    <a:pt x="23537" y="29051"/>
                  </a:cubicBezTo>
                  <a:cubicBezTo>
                    <a:pt x="23599" y="29606"/>
                    <a:pt x="23753" y="30129"/>
                    <a:pt x="23691" y="30684"/>
                  </a:cubicBezTo>
                  <a:cubicBezTo>
                    <a:pt x="23691" y="30869"/>
                    <a:pt x="23630" y="31085"/>
                    <a:pt x="23722" y="31269"/>
                  </a:cubicBezTo>
                  <a:lnTo>
                    <a:pt x="23661" y="31362"/>
                  </a:lnTo>
                  <a:cubicBezTo>
                    <a:pt x="23599" y="31393"/>
                    <a:pt x="23568" y="31393"/>
                    <a:pt x="23507" y="31393"/>
                  </a:cubicBezTo>
                  <a:cubicBezTo>
                    <a:pt x="23445" y="31393"/>
                    <a:pt x="23383" y="31331"/>
                    <a:pt x="23352" y="31239"/>
                  </a:cubicBezTo>
                  <a:lnTo>
                    <a:pt x="23322" y="31115"/>
                  </a:lnTo>
                  <a:cubicBezTo>
                    <a:pt x="23229" y="30530"/>
                    <a:pt x="23137" y="29945"/>
                    <a:pt x="23044" y="29329"/>
                  </a:cubicBezTo>
                  <a:cubicBezTo>
                    <a:pt x="22983" y="28928"/>
                    <a:pt x="22890" y="28497"/>
                    <a:pt x="22860" y="28096"/>
                  </a:cubicBezTo>
                  <a:cubicBezTo>
                    <a:pt x="22798" y="27634"/>
                    <a:pt x="23014" y="27388"/>
                    <a:pt x="23476" y="27264"/>
                  </a:cubicBezTo>
                  <a:close/>
                  <a:moveTo>
                    <a:pt x="22613" y="31577"/>
                  </a:moveTo>
                  <a:lnTo>
                    <a:pt x="22644" y="31608"/>
                  </a:lnTo>
                  <a:lnTo>
                    <a:pt x="22613" y="31608"/>
                  </a:lnTo>
                  <a:lnTo>
                    <a:pt x="22551" y="31639"/>
                  </a:lnTo>
                  <a:lnTo>
                    <a:pt x="22613" y="31577"/>
                  </a:lnTo>
                  <a:close/>
                  <a:moveTo>
                    <a:pt x="22551" y="31639"/>
                  </a:moveTo>
                  <a:cubicBezTo>
                    <a:pt x="22490" y="31701"/>
                    <a:pt x="22397" y="31701"/>
                    <a:pt x="22336" y="31701"/>
                  </a:cubicBezTo>
                  <a:cubicBezTo>
                    <a:pt x="22397" y="31639"/>
                    <a:pt x="22459" y="31670"/>
                    <a:pt x="22551" y="31639"/>
                  </a:cubicBezTo>
                  <a:close/>
                  <a:moveTo>
                    <a:pt x="22336" y="31731"/>
                  </a:moveTo>
                  <a:cubicBezTo>
                    <a:pt x="22305" y="31762"/>
                    <a:pt x="22243" y="31762"/>
                    <a:pt x="22182" y="31762"/>
                  </a:cubicBezTo>
                  <a:cubicBezTo>
                    <a:pt x="22213" y="31731"/>
                    <a:pt x="22274" y="31731"/>
                    <a:pt x="22336" y="31731"/>
                  </a:cubicBezTo>
                  <a:close/>
                  <a:moveTo>
                    <a:pt x="27173" y="26032"/>
                  </a:moveTo>
                  <a:cubicBezTo>
                    <a:pt x="27327" y="26032"/>
                    <a:pt x="27450" y="26063"/>
                    <a:pt x="27604" y="26217"/>
                  </a:cubicBezTo>
                  <a:cubicBezTo>
                    <a:pt x="27481" y="26309"/>
                    <a:pt x="27296" y="26340"/>
                    <a:pt x="27173" y="26402"/>
                  </a:cubicBezTo>
                  <a:cubicBezTo>
                    <a:pt x="26710" y="26617"/>
                    <a:pt x="26433" y="26956"/>
                    <a:pt x="26341" y="27480"/>
                  </a:cubicBezTo>
                  <a:cubicBezTo>
                    <a:pt x="26248" y="27942"/>
                    <a:pt x="26125" y="28404"/>
                    <a:pt x="26033" y="28866"/>
                  </a:cubicBezTo>
                  <a:cubicBezTo>
                    <a:pt x="25848" y="29698"/>
                    <a:pt x="25632" y="30561"/>
                    <a:pt x="25447" y="31393"/>
                  </a:cubicBezTo>
                  <a:cubicBezTo>
                    <a:pt x="25417" y="31516"/>
                    <a:pt x="25417" y="31639"/>
                    <a:pt x="25324" y="31731"/>
                  </a:cubicBezTo>
                  <a:lnTo>
                    <a:pt x="25232" y="31762"/>
                  </a:lnTo>
                  <a:cubicBezTo>
                    <a:pt x="25232" y="31793"/>
                    <a:pt x="25232" y="31793"/>
                    <a:pt x="25232" y="31793"/>
                  </a:cubicBezTo>
                  <a:cubicBezTo>
                    <a:pt x="25170" y="31793"/>
                    <a:pt x="25139" y="31731"/>
                    <a:pt x="25139" y="31701"/>
                  </a:cubicBezTo>
                  <a:cubicBezTo>
                    <a:pt x="25078" y="31516"/>
                    <a:pt x="25108" y="31331"/>
                    <a:pt x="25139" y="31177"/>
                  </a:cubicBezTo>
                  <a:cubicBezTo>
                    <a:pt x="25324" y="30222"/>
                    <a:pt x="25509" y="29298"/>
                    <a:pt x="25725" y="28343"/>
                  </a:cubicBezTo>
                  <a:cubicBezTo>
                    <a:pt x="25817" y="27881"/>
                    <a:pt x="25909" y="27418"/>
                    <a:pt x="26002" y="26956"/>
                  </a:cubicBezTo>
                  <a:cubicBezTo>
                    <a:pt x="26125" y="26556"/>
                    <a:pt x="26372" y="26248"/>
                    <a:pt x="26772" y="26125"/>
                  </a:cubicBezTo>
                  <a:cubicBezTo>
                    <a:pt x="26895" y="26063"/>
                    <a:pt x="27049" y="26032"/>
                    <a:pt x="27173" y="26032"/>
                  </a:cubicBezTo>
                  <a:close/>
                  <a:moveTo>
                    <a:pt x="22151" y="31793"/>
                  </a:moveTo>
                  <a:cubicBezTo>
                    <a:pt x="22089" y="31855"/>
                    <a:pt x="21997" y="31855"/>
                    <a:pt x="21905" y="31886"/>
                  </a:cubicBezTo>
                  <a:cubicBezTo>
                    <a:pt x="21997" y="31824"/>
                    <a:pt x="22059" y="31793"/>
                    <a:pt x="22151" y="31793"/>
                  </a:cubicBezTo>
                  <a:close/>
                  <a:moveTo>
                    <a:pt x="12385" y="30838"/>
                  </a:moveTo>
                  <a:cubicBezTo>
                    <a:pt x="12447" y="30930"/>
                    <a:pt x="12416" y="31023"/>
                    <a:pt x="12385" y="31085"/>
                  </a:cubicBezTo>
                  <a:cubicBezTo>
                    <a:pt x="12293" y="31423"/>
                    <a:pt x="12200" y="31762"/>
                    <a:pt x="12108" y="32132"/>
                  </a:cubicBezTo>
                  <a:cubicBezTo>
                    <a:pt x="12108" y="32163"/>
                    <a:pt x="12108" y="32255"/>
                    <a:pt x="12046" y="32317"/>
                  </a:cubicBezTo>
                  <a:cubicBezTo>
                    <a:pt x="11923" y="32101"/>
                    <a:pt x="11861" y="31886"/>
                    <a:pt x="11861" y="31670"/>
                  </a:cubicBezTo>
                  <a:cubicBezTo>
                    <a:pt x="11831" y="31393"/>
                    <a:pt x="11923" y="31177"/>
                    <a:pt x="12139" y="31023"/>
                  </a:cubicBezTo>
                  <a:cubicBezTo>
                    <a:pt x="12231" y="30961"/>
                    <a:pt x="12293" y="30900"/>
                    <a:pt x="12385" y="30838"/>
                  </a:cubicBezTo>
                  <a:close/>
                  <a:moveTo>
                    <a:pt x="14357" y="27973"/>
                  </a:moveTo>
                  <a:cubicBezTo>
                    <a:pt x="14388" y="28035"/>
                    <a:pt x="14388" y="28065"/>
                    <a:pt x="14388" y="28096"/>
                  </a:cubicBezTo>
                  <a:cubicBezTo>
                    <a:pt x="14326" y="28528"/>
                    <a:pt x="14234" y="28990"/>
                    <a:pt x="14141" y="29452"/>
                  </a:cubicBezTo>
                  <a:cubicBezTo>
                    <a:pt x="14080" y="29852"/>
                    <a:pt x="13987" y="30253"/>
                    <a:pt x="13956" y="30653"/>
                  </a:cubicBezTo>
                  <a:cubicBezTo>
                    <a:pt x="13895" y="31023"/>
                    <a:pt x="13864" y="31423"/>
                    <a:pt x="13833" y="31793"/>
                  </a:cubicBezTo>
                  <a:cubicBezTo>
                    <a:pt x="13802" y="32101"/>
                    <a:pt x="13772" y="32440"/>
                    <a:pt x="13864" y="32748"/>
                  </a:cubicBezTo>
                  <a:cubicBezTo>
                    <a:pt x="13864" y="32779"/>
                    <a:pt x="13864" y="32841"/>
                    <a:pt x="13833" y="32902"/>
                  </a:cubicBezTo>
                  <a:lnTo>
                    <a:pt x="13772" y="32902"/>
                  </a:lnTo>
                  <a:cubicBezTo>
                    <a:pt x="13741" y="32902"/>
                    <a:pt x="13679" y="32871"/>
                    <a:pt x="13679" y="32810"/>
                  </a:cubicBezTo>
                  <a:cubicBezTo>
                    <a:pt x="13617" y="32686"/>
                    <a:pt x="13617" y="32532"/>
                    <a:pt x="13648" y="32409"/>
                  </a:cubicBezTo>
                  <a:cubicBezTo>
                    <a:pt x="13710" y="31978"/>
                    <a:pt x="13741" y="31547"/>
                    <a:pt x="13802" y="31115"/>
                  </a:cubicBezTo>
                  <a:cubicBezTo>
                    <a:pt x="13895" y="30438"/>
                    <a:pt x="13956" y="29760"/>
                    <a:pt x="14080" y="29113"/>
                  </a:cubicBezTo>
                  <a:cubicBezTo>
                    <a:pt x="14172" y="28743"/>
                    <a:pt x="14203" y="28343"/>
                    <a:pt x="14357" y="27973"/>
                  </a:cubicBezTo>
                  <a:close/>
                  <a:moveTo>
                    <a:pt x="12909" y="32101"/>
                  </a:moveTo>
                  <a:cubicBezTo>
                    <a:pt x="13001" y="32532"/>
                    <a:pt x="13248" y="32810"/>
                    <a:pt x="13556" y="33087"/>
                  </a:cubicBezTo>
                  <a:cubicBezTo>
                    <a:pt x="13248" y="33179"/>
                    <a:pt x="12940" y="33241"/>
                    <a:pt x="12662" y="33333"/>
                  </a:cubicBezTo>
                  <a:cubicBezTo>
                    <a:pt x="12632" y="33333"/>
                    <a:pt x="12632" y="33303"/>
                    <a:pt x="12570" y="33272"/>
                  </a:cubicBezTo>
                  <a:cubicBezTo>
                    <a:pt x="12693" y="32902"/>
                    <a:pt x="12724" y="32502"/>
                    <a:pt x="12909" y="32101"/>
                  </a:cubicBezTo>
                  <a:close/>
                  <a:moveTo>
                    <a:pt x="27481" y="28558"/>
                  </a:moveTo>
                  <a:cubicBezTo>
                    <a:pt x="27511" y="28558"/>
                    <a:pt x="27511" y="28558"/>
                    <a:pt x="27542" y="28589"/>
                  </a:cubicBezTo>
                  <a:cubicBezTo>
                    <a:pt x="27604" y="28589"/>
                    <a:pt x="27635" y="28743"/>
                    <a:pt x="27696" y="28836"/>
                  </a:cubicBezTo>
                  <a:lnTo>
                    <a:pt x="27665" y="28928"/>
                  </a:lnTo>
                  <a:cubicBezTo>
                    <a:pt x="27604" y="29020"/>
                    <a:pt x="27635" y="29082"/>
                    <a:pt x="27665" y="29174"/>
                  </a:cubicBezTo>
                  <a:cubicBezTo>
                    <a:pt x="27727" y="29236"/>
                    <a:pt x="27727" y="29298"/>
                    <a:pt x="27665" y="29390"/>
                  </a:cubicBezTo>
                  <a:cubicBezTo>
                    <a:pt x="27635" y="29452"/>
                    <a:pt x="27635" y="29544"/>
                    <a:pt x="27696" y="29637"/>
                  </a:cubicBezTo>
                  <a:cubicBezTo>
                    <a:pt x="27758" y="29667"/>
                    <a:pt x="27727" y="29729"/>
                    <a:pt x="27696" y="29760"/>
                  </a:cubicBezTo>
                  <a:cubicBezTo>
                    <a:pt x="27635" y="29821"/>
                    <a:pt x="27604" y="29914"/>
                    <a:pt x="27665" y="29975"/>
                  </a:cubicBezTo>
                  <a:cubicBezTo>
                    <a:pt x="27696" y="30068"/>
                    <a:pt x="27696" y="30129"/>
                    <a:pt x="27635" y="30191"/>
                  </a:cubicBezTo>
                  <a:cubicBezTo>
                    <a:pt x="27511" y="30284"/>
                    <a:pt x="27573" y="30376"/>
                    <a:pt x="27635" y="30468"/>
                  </a:cubicBezTo>
                  <a:cubicBezTo>
                    <a:pt x="27819" y="30684"/>
                    <a:pt x="27974" y="30869"/>
                    <a:pt x="28128" y="31085"/>
                  </a:cubicBezTo>
                  <a:cubicBezTo>
                    <a:pt x="28251" y="31208"/>
                    <a:pt x="28312" y="31362"/>
                    <a:pt x="28189" y="31547"/>
                  </a:cubicBezTo>
                  <a:cubicBezTo>
                    <a:pt x="28128" y="31639"/>
                    <a:pt x="28158" y="31762"/>
                    <a:pt x="28220" y="31824"/>
                  </a:cubicBezTo>
                  <a:lnTo>
                    <a:pt x="28312" y="31916"/>
                  </a:lnTo>
                  <a:cubicBezTo>
                    <a:pt x="28405" y="32009"/>
                    <a:pt x="28436" y="32101"/>
                    <a:pt x="28374" y="32224"/>
                  </a:cubicBezTo>
                  <a:cubicBezTo>
                    <a:pt x="28251" y="32625"/>
                    <a:pt x="28128" y="33025"/>
                    <a:pt x="28004" y="33457"/>
                  </a:cubicBezTo>
                  <a:cubicBezTo>
                    <a:pt x="27758" y="33272"/>
                    <a:pt x="27727" y="33272"/>
                    <a:pt x="27727" y="33056"/>
                  </a:cubicBezTo>
                  <a:cubicBezTo>
                    <a:pt x="27727" y="32964"/>
                    <a:pt x="27727" y="32902"/>
                    <a:pt x="27665" y="32841"/>
                  </a:cubicBezTo>
                  <a:cubicBezTo>
                    <a:pt x="27573" y="32779"/>
                    <a:pt x="27573" y="32686"/>
                    <a:pt x="27635" y="32594"/>
                  </a:cubicBezTo>
                  <a:cubicBezTo>
                    <a:pt x="27727" y="32317"/>
                    <a:pt x="27635" y="32101"/>
                    <a:pt x="27327" y="31947"/>
                  </a:cubicBezTo>
                  <a:cubicBezTo>
                    <a:pt x="27265" y="31916"/>
                    <a:pt x="27234" y="31855"/>
                    <a:pt x="27203" y="31824"/>
                  </a:cubicBezTo>
                  <a:cubicBezTo>
                    <a:pt x="27142" y="31639"/>
                    <a:pt x="27049" y="31547"/>
                    <a:pt x="26864" y="31547"/>
                  </a:cubicBezTo>
                  <a:cubicBezTo>
                    <a:pt x="26803" y="31547"/>
                    <a:pt x="26803" y="31485"/>
                    <a:pt x="26803" y="31454"/>
                  </a:cubicBezTo>
                  <a:lnTo>
                    <a:pt x="26803" y="31331"/>
                  </a:lnTo>
                  <a:cubicBezTo>
                    <a:pt x="26803" y="30746"/>
                    <a:pt x="26803" y="30160"/>
                    <a:pt x="26834" y="29606"/>
                  </a:cubicBezTo>
                  <a:cubicBezTo>
                    <a:pt x="26834" y="29390"/>
                    <a:pt x="26895" y="29205"/>
                    <a:pt x="27019" y="29051"/>
                  </a:cubicBezTo>
                  <a:cubicBezTo>
                    <a:pt x="27111" y="28959"/>
                    <a:pt x="27203" y="28836"/>
                    <a:pt x="27296" y="28743"/>
                  </a:cubicBezTo>
                  <a:cubicBezTo>
                    <a:pt x="27357" y="28682"/>
                    <a:pt x="27419" y="28558"/>
                    <a:pt x="27481" y="28558"/>
                  </a:cubicBezTo>
                  <a:close/>
                  <a:moveTo>
                    <a:pt x="22921" y="33457"/>
                  </a:moveTo>
                  <a:lnTo>
                    <a:pt x="22952" y="33518"/>
                  </a:lnTo>
                  <a:lnTo>
                    <a:pt x="22952" y="33580"/>
                  </a:lnTo>
                  <a:lnTo>
                    <a:pt x="22952" y="33672"/>
                  </a:lnTo>
                  <a:lnTo>
                    <a:pt x="22860" y="33703"/>
                  </a:lnTo>
                  <a:lnTo>
                    <a:pt x="22798" y="33611"/>
                  </a:lnTo>
                  <a:cubicBezTo>
                    <a:pt x="22798" y="33580"/>
                    <a:pt x="22829" y="33518"/>
                    <a:pt x="22860" y="33487"/>
                  </a:cubicBezTo>
                  <a:lnTo>
                    <a:pt x="22921" y="33457"/>
                  </a:lnTo>
                  <a:close/>
                  <a:moveTo>
                    <a:pt x="11985" y="33549"/>
                  </a:moveTo>
                  <a:cubicBezTo>
                    <a:pt x="12046" y="33549"/>
                    <a:pt x="12108" y="33580"/>
                    <a:pt x="12139" y="33642"/>
                  </a:cubicBezTo>
                  <a:cubicBezTo>
                    <a:pt x="12139" y="33734"/>
                    <a:pt x="12200" y="33796"/>
                    <a:pt x="12293" y="33857"/>
                  </a:cubicBezTo>
                  <a:cubicBezTo>
                    <a:pt x="12385" y="33950"/>
                    <a:pt x="12354" y="34073"/>
                    <a:pt x="12324" y="34165"/>
                  </a:cubicBezTo>
                  <a:cubicBezTo>
                    <a:pt x="12293" y="34196"/>
                    <a:pt x="12262" y="34196"/>
                    <a:pt x="12231" y="34196"/>
                  </a:cubicBezTo>
                  <a:lnTo>
                    <a:pt x="12139" y="34196"/>
                  </a:lnTo>
                  <a:cubicBezTo>
                    <a:pt x="12046" y="34196"/>
                    <a:pt x="11954" y="34165"/>
                    <a:pt x="11800" y="34165"/>
                  </a:cubicBezTo>
                  <a:cubicBezTo>
                    <a:pt x="11800" y="33980"/>
                    <a:pt x="11769" y="33826"/>
                    <a:pt x="11769" y="33672"/>
                  </a:cubicBezTo>
                  <a:cubicBezTo>
                    <a:pt x="11769" y="33580"/>
                    <a:pt x="11769" y="33549"/>
                    <a:pt x="11861" y="33549"/>
                  </a:cubicBezTo>
                  <a:close/>
                  <a:moveTo>
                    <a:pt x="9551" y="33487"/>
                  </a:moveTo>
                  <a:cubicBezTo>
                    <a:pt x="9613" y="33518"/>
                    <a:pt x="9643" y="33518"/>
                    <a:pt x="9643" y="33549"/>
                  </a:cubicBezTo>
                  <a:cubicBezTo>
                    <a:pt x="9705" y="33826"/>
                    <a:pt x="9674" y="34073"/>
                    <a:pt x="9643" y="34350"/>
                  </a:cubicBezTo>
                  <a:lnTo>
                    <a:pt x="9582" y="34381"/>
                  </a:lnTo>
                  <a:cubicBezTo>
                    <a:pt x="9551" y="34381"/>
                    <a:pt x="9520" y="34350"/>
                    <a:pt x="9520" y="34319"/>
                  </a:cubicBezTo>
                  <a:cubicBezTo>
                    <a:pt x="9520" y="34042"/>
                    <a:pt x="9551" y="33765"/>
                    <a:pt x="9551" y="33487"/>
                  </a:cubicBezTo>
                  <a:close/>
                  <a:moveTo>
                    <a:pt x="10968" y="33333"/>
                  </a:moveTo>
                  <a:cubicBezTo>
                    <a:pt x="11060" y="33487"/>
                    <a:pt x="11153" y="33549"/>
                    <a:pt x="11307" y="33549"/>
                  </a:cubicBezTo>
                  <a:lnTo>
                    <a:pt x="11430" y="33549"/>
                  </a:lnTo>
                  <a:cubicBezTo>
                    <a:pt x="11523" y="33549"/>
                    <a:pt x="11584" y="33611"/>
                    <a:pt x="11615" y="33703"/>
                  </a:cubicBezTo>
                  <a:cubicBezTo>
                    <a:pt x="11615" y="33796"/>
                    <a:pt x="11646" y="33857"/>
                    <a:pt x="11646" y="33950"/>
                  </a:cubicBezTo>
                  <a:cubicBezTo>
                    <a:pt x="11615" y="34319"/>
                    <a:pt x="11677" y="34412"/>
                    <a:pt x="11461" y="34412"/>
                  </a:cubicBezTo>
                  <a:cubicBezTo>
                    <a:pt x="11399" y="34412"/>
                    <a:pt x="11276" y="34381"/>
                    <a:pt x="11122" y="34381"/>
                  </a:cubicBezTo>
                  <a:cubicBezTo>
                    <a:pt x="11122" y="34258"/>
                    <a:pt x="11122" y="34134"/>
                    <a:pt x="11122" y="34042"/>
                  </a:cubicBezTo>
                  <a:cubicBezTo>
                    <a:pt x="11153" y="33919"/>
                    <a:pt x="11030" y="33857"/>
                    <a:pt x="11030" y="33734"/>
                  </a:cubicBezTo>
                  <a:cubicBezTo>
                    <a:pt x="10999" y="33611"/>
                    <a:pt x="10968" y="33518"/>
                    <a:pt x="10968" y="33333"/>
                  </a:cubicBezTo>
                  <a:close/>
                  <a:moveTo>
                    <a:pt x="10691" y="33703"/>
                  </a:moveTo>
                  <a:lnTo>
                    <a:pt x="10783" y="33734"/>
                  </a:lnTo>
                  <a:cubicBezTo>
                    <a:pt x="10845" y="33857"/>
                    <a:pt x="10906" y="34011"/>
                    <a:pt x="10814" y="34104"/>
                  </a:cubicBezTo>
                  <a:cubicBezTo>
                    <a:pt x="10691" y="34196"/>
                    <a:pt x="10722" y="34350"/>
                    <a:pt x="10660" y="34473"/>
                  </a:cubicBezTo>
                  <a:cubicBezTo>
                    <a:pt x="10537" y="34258"/>
                    <a:pt x="10537" y="34258"/>
                    <a:pt x="10506" y="34073"/>
                  </a:cubicBezTo>
                  <a:cubicBezTo>
                    <a:pt x="10475" y="33888"/>
                    <a:pt x="10598" y="33796"/>
                    <a:pt x="10691" y="33703"/>
                  </a:cubicBezTo>
                  <a:close/>
                  <a:moveTo>
                    <a:pt x="9150" y="33765"/>
                  </a:moveTo>
                  <a:lnTo>
                    <a:pt x="9212" y="33796"/>
                  </a:lnTo>
                  <a:cubicBezTo>
                    <a:pt x="9243" y="33919"/>
                    <a:pt x="9243" y="34073"/>
                    <a:pt x="9212" y="34196"/>
                  </a:cubicBezTo>
                  <a:cubicBezTo>
                    <a:pt x="9212" y="34288"/>
                    <a:pt x="9212" y="34412"/>
                    <a:pt x="9120" y="34504"/>
                  </a:cubicBezTo>
                  <a:cubicBezTo>
                    <a:pt x="9058" y="34412"/>
                    <a:pt x="9089" y="34319"/>
                    <a:pt x="9089" y="34227"/>
                  </a:cubicBezTo>
                  <a:cubicBezTo>
                    <a:pt x="9089" y="34104"/>
                    <a:pt x="9089" y="33950"/>
                    <a:pt x="9089" y="33826"/>
                  </a:cubicBezTo>
                  <a:lnTo>
                    <a:pt x="9150" y="33765"/>
                  </a:lnTo>
                  <a:close/>
                  <a:moveTo>
                    <a:pt x="14850" y="32933"/>
                  </a:moveTo>
                  <a:cubicBezTo>
                    <a:pt x="14881" y="32933"/>
                    <a:pt x="14911" y="32933"/>
                    <a:pt x="15035" y="32995"/>
                  </a:cubicBezTo>
                  <a:cubicBezTo>
                    <a:pt x="14696" y="33087"/>
                    <a:pt x="14665" y="33118"/>
                    <a:pt x="14480" y="33303"/>
                  </a:cubicBezTo>
                  <a:cubicBezTo>
                    <a:pt x="14264" y="33518"/>
                    <a:pt x="14234" y="33950"/>
                    <a:pt x="14418" y="34165"/>
                  </a:cubicBezTo>
                  <a:cubicBezTo>
                    <a:pt x="14542" y="34319"/>
                    <a:pt x="14665" y="34473"/>
                    <a:pt x="14881" y="34504"/>
                  </a:cubicBezTo>
                  <a:cubicBezTo>
                    <a:pt x="14911" y="34535"/>
                    <a:pt x="14973" y="34535"/>
                    <a:pt x="14973" y="34627"/>
                  </a:cubicBezTo>
                  <a:cubicBezTo>
                    <a:pt x="14942" y="34627"/>
                    <a:pt x="14911" y="34658"/>
                    <a:pt x="14881" y="34658"/>
                  </a:cubicBezTo>
                  <a:cubicBezTo>
                    <a:pt x="14757" y="34658"/>
                    <a:pt x="14665" y="34566"/>
                    <a:pt x="14572" y="34535"/>
                  </a:cubicBezTo>
                  <a:cubicBezTo>
                    <a:pt x="14418" y="34442"/>
                    <a:pt x="14326" y="34319"/>
                    <a:pt x="14234" y="34165"/>
                  </a:cubicBezTo>
                  <a:cubicBezTo>
                    <a:pt x="14080" y="33826"/>
                    <a:pt x="14141" y="33426"/>
                    <a:pt x="14388" y="33179"/>
                  </a:cubicBezTo>
                  <a:cubicBezTo>
                    <a:pt x="14511" y="33025"/>
                    <a:pt x="14665" y="32964"/>
                    <a:pt x="14819" y="32933"/>
                  </a:cubicBezTo>
                  <a:close/>
                  <a:moveTo>
                    <a:pt x="5146" y="34350"/>
                  </a:moveTo>
                  <a:cubicBezTo>
                    <a:pt x="5330" y="34350"/>
                    <a:pt x="5484" y="34442"/>
                    <a:pt x="5669" y="34566"/>
                  </a:cubicBezTo>
                  <a:lnTo>
                    <a:pt x="5669" y="34597"/>
                  </a:lnTo>
                  <a:cubicBezTo>
                    <a:pt x="5731" y="34658"/>
                    <a:pt x="5700" y="34751"/>
                    <a:pt x="5638" y="34781"/>
                  </a:cubicBezTo>
                  <a:cubicBezTo>
                    <a:pt x="5484" y="34812"/>
                    <a:pt x="5330" y="34874"/>
                    <a:pt x="5176" y="34874"/>
                  </a:cubicBezTo>
                  <a:lnTo>
                    <a:pt x="5146" y="34874"/>
                  </a:lnTo>
                  <a:cubicBezTo>
                    <a:pt x="5053" y="34874"/>
                    <a:pt x="4930" y="34843"/>
                    <a:pt x="4837" y="34812"/>
                  </a:cubicBezTo>
                  <a:cubicBezTo>
                    <a:pt x="4714" y="34720"/>
                    <a:pt x="4683" y="34597"/>
                    <a:pt x="4776" y="34473"/>
                  </a:cubicBezTo>
                  <a:cubicBezTo>
                    <a:pt x="4837" y="34442"/>
                    <a:pt x="4868" y="34412"/>
                    <a:pt x="4930" y="34381"/>
                  </a:cubicBezTo>
                  <a:cubicBezTo>
                    <a:pt x="5022" y="34381"/>
                    <a:pt x="5084" y="34350"/>
                    <a:pt x="5146" y="34350"/>
                  </a:cubicBezTo>
                  <a:close/>
                  <a:moveTo>
                    <a:pt x="6316" y="34751"/>
                  </a:moveTo>
                  <a:cubicBezTo>
                    <a:pt x="6532" y="34751"/>
                    <a:pt x="6778" y="34781"/>
                    <a:pt x="6994" y="34781"/>
                  </a:cubicBezTo>
                  <a:lnTo>
                    <a:pt x="6994" y="34812"/>
                  </a:lnTo>
                  <a:lnTo>
                    <a:pt x="7764" y="34812"/>
                  </a:lnTo>
                  <a:cubicBezTo>
                    <a:pt x="7826" y="34812"/>
                    <a:pt x="7857" y="34874"/>
                    <a:pt x="7857" y="34935"/>
                  </a:cubicBezTo>
                  <a:cubicBezTo>
                    <a:pt x="7857" y="34997"/>
                    <a:pt x="7795" y="35028"/>
                    <a:pt x="7764" y="35028"/>
                  </a:cubicBezTo>
                  <a:lnTo>
                    <a:pt x="7733" y="35028"/>
                  </a:lnTo>
                  <a:cubicBezTo>
                    <a:pt x="7302" y="34966"/>
                    <a:pt x="6840" y="34935"/>
                    <a:pt x="6409" y="34905"/>
                  </a:cubicBezTo>
                  <a:lnTo>
                    <a:pt x="6285" y="34874"/>
                  </a:lnTo>
                  <a:lnTo>
                    <a:pt x="6255" y="34843"/>
                  </a:lnTo>
                  <a:lnTo>
                    <a:pt x="6316" y="34751"/>
                  </a:lnTo>
                  <a:close/>
                  <a:moveTo>
                    <a:pt x="12971" y="35767"/>
                  </a:moveTo>
                  <a:cubicBezTo>
                    <a:pt x="13001" y="35767"/>
                    <a:pt x="13001" y="35798"/>
                    <a:pt x="13001" y="35829"/>
                  </a:cubicBezTo>
                  <a:cubicBezTo>
                    <a:pt x="13001" y="35860"/>
                    <a:pt x="13001" y="35921"/>
                    <a:pt x="12971" y="35921"/>
                  </a:cubicBezTo>
                  <a:lnTo>
                    <a:pt x="12940" y="35921"/>
                  </a:lnTo>
                  <a:cubicBezTo>
                    <a:pt x="12909" y="35921"/>
                    <a:pt x="12909" y="35860"/>
                    <a:pt x="12909" y="35829"/>
                  </a:cubicBezTo>
                  <a:lnTo>
                    <a:pt x="12940" y="35767"/>
                  </a:lnTo>
                  <a:close/>
                  <a:moveTo>
                    <a:pt x="17345" y="35059"/>
                  </a:moveTo>
                  <a:cubicBezTo>
                    <a:pt x="17468" y="35059"/>
                    <a:pt x="17530" y="35151"/>
                    <a:pt x="17561" y="35336"/>
                  </a:cubicBezTo>
                  <a:cubicBezTo>
                    <a:pt x="17561" y="35398"/>
                    <a:pt x="17561" y="35459"/>
                    <a:pt x="17561" y="35521"/>
                  </a:cubicBezTo>
                  <a:cubicBezTo>
                    <a:pt x="17561" y="35890"/>
                    <a:pt x="17530" y="35952"/>
                    <a:pt x="17253" y="35952"/>
                  </a:cubicBezTo>
                  <a:lnTo>
                    <a:pt x="17160" y="35952"/>
                  </a:lnTo>
                  <a:cubicBezTo>
                    <a:pt x="17068" y="35952"/>
                    <a:pt x="17037" y="35921"/>
                    <a:pt x="17037" y="35829"/>
                  </a:cubicBezTo>
                  <a:cubicBezTo>
                    <a:pt x="17068" y="35644"/>
                    <a:pt x="17068" y="35490"/>
                    <a:pt x="17037" y="35336"/>
                  </a:cubicBezTo>
                  <a:cubicBezTo>
                    <a:pt x="16975" y="35120"/>
                    <a:pt x="17068" y="35120"/>
                    <a:pt x="17222" y="35089"/>
                  </a:cubicBezTo>
                  <a:cubicBezTo>
                    <a:pt x="17253" y="35089"/>
                    <a:pt x="17314" y="35059"/>
                    <a:pt x="17345" y="35059"/>
                  </a:cubicBezTo>
                  <a:close/>
                  <a:moveTo>
                    <a:pt x="20950" y="36414"/>
                  </a:moveTo>
                  <a:cubicBezTo>
                    <a:pt x="21134" y="36507"/>
                    <a:pt x="21350" y="36476"/>
                    <a:pt x="21535" y="36507"/>
                  </a:cubicBezTo>
                  <a:cubicBezTo>
                    <a:pt x="21596" y="36476"/>
                    <a:pt x="21627" y="36476"/>
                    <a:pt x="21658" y="36476"/>
                  </a:cubicBezTo>
                  <a:cubicBezTo>
                    <a:pt x="21751" y="36476"/>
                    <a:pt x="21812" y="36476"/>
                    <a:pt x="21905" y="36507"/>
                  </a:cubicBezTo>
                  <a:cubicBezTo>
                    <a:pt x="21781" y="36568"/>
                    <a:pt x="21689" y="36630"/>
                    <a:pt x="21596" y="36630"/>
                  </a:cubicBezTo>
                  <a:cubicBezTo>
                    <a:pt x="21596" y="36630"/>
                    <a:pt x="21566" y="36630"/>
                    <a:pt x="21535" y="36599"/>
                  </a:cubicBezTo>
                  <a:cubicBezTo>
                    <a:pt x="21381" y="36630"/>
                    <a:pt x="21227" y="36661"/>
                    <a:pt x="21073" y="36691"/>
                  </a:cubicBezTo>
                  <a:lnTo>
                    <a:pt x="21011" y="36691"/>
                  </a:lnTo>
                  <a:cubicBezTo>
                    <a:pt x="20888" y="36691"/>
                    <a:pt x="20857" y="36630"/>
                    <a:pt x="20857" y="36507"/>
                  </a:cubicBezTo>
                  <a:cubicBezTo>
                    <a:pt x="20857" y="36476"/>
                    <a:pt x="20888" y="36414"/>
                    <a:pt x="20919" y="36414"/>
                  </a:cubicBezTo>
                  <a:close/>
                  <a:moveTo>
                    <a:pt x="9551" y="35120"/>
                  </a:moveTo>
                  <a:cubicBezTo>
                    <a:pt x="9582" y="35151"/>
                    <a:pt x="9613" y="35151"/>
                    <a:pt x="9643" y="35213"/>
                  </a:cubicBezTo>
                  <a:cubicBezTo>
                    <a:pt x="10013" y="35459"/>
                    <a:pt x="10444" y="35582"/>
                    <a:pt x="10937" y="35675"/>
                  </a:cubicBezTo>
                  <a:cubicBezTo>
                    <a:pt x="10845" y="35706"/>
                    <a:pt x="10783" y="35706"/>
                    <a:pt x="10752" y="35706"/>
                  </a:cubicBezTo>
                  <a:lnTo>
                    <a:pt x="10722" y="35706"/>
                  </a:lnTo>
                  <a:cubicBezTo>
                    <a:pt x="10537" y="35706"/>
                    <a:pt x="10568" y="35736"/>
                    <a:pt x="10506" y="35890"/>
                  </a:cubicBezTo>
                  <a:cubicBezTo>
                    <a:pt x="10475" y="36075"/>
                    <a:pt x="10444" y="36260"/>
                    <a:pt x="10383" y="36414"/>
                  </a:cubicBezTo>
                  <a:cubicBezTo>
                    <a:pt x="10352" y="36507"/>
                    <a:pt x="10352" y="36630"/>
                    <a:pt x="10260" y="36722"/>
                  </a:cubicBezTo>
                  <a:cubicBezTo>
                    <a:pt x="10044" y="36661"/>
                    <a:pt x="9828" y="36599"/>
                    <a:pt x="9643" y="36476"/>
                  </a:cubicBezTo>
                  <a:cubicBezTo>
                    <a:pt x="9489" y="36414"/>
                    <a:pt x="9489" y="36414"/>
                    <a:pt x="9520" y="36260"/>
                  </a:cubicBezTo>
                  <a:cubicBezTo>
                    <a:pt x="9551" y="35983"/>
                    <a:pt x="9613" y="35736"/>
                    <a:pt x="9674" y="35490"/>
                  </a:cubicBezTo>
                  <a:cubicBezTo>
                    <a:pt x="9674" y="35398"/>
                    <a:pt x="9613" y="35336"/>
                    <a:pt x="9582" y="35243"/>
                  </a:cubicBezTo>
                  <a:cubicBezTo>
                    <a:pt x="9520" y="35243"/>
                    <a:pt x="9489" y="35213"/>
                    <a:pt x="9489" y="35151"/>
                  </a:cubicBezTo>
                  <a:lnTo>
                    <a:pt x="9489" y="35120"/>
                  </a:lnTo>
                  <a:close/>
                  <a:moveTo>
                    <a:pt x="9489" y="36784"/>
                  </a:moveTo>
                  <a:cubicBezTo>
                    <a:pt x="9705" y="36876"/>
                    <a:pt x="9951" y="36938"/>
                    <a:pt x="10167" y="37030"/>
                  </a:cubicBezTo>
                  <a:cubicBezTo>
                    <a:pt x="10229" y="37061"/>
                    <a:pt x="10229" y="37092"/>
                    <a:pt x="10198" y="37154"/>
                  </a:cubicBezTo>
                  <a:cubicBezTo>
                    <a:pt x="10198" y="37184"/>
                    <a:pt x="10167" y="37215"/>
                    <a:pt x="10136" y="37215"/>
                  </a:cubicBezTo>
                  <a:lnTo>
                    <a:pt x="10105" y="37215"/>
                  </a:lnTo>
                  <a:cubicBezTo>
                    <a:pt x="9890" y="37154"/>
                    <a:pt x="9674" y="37092"/>
                    <a:pt x="9459" y="36969"/>
                  </a:cubicBezTo>
                  <a:cubicBezTo>
                    <a:pt x="9428" y="36969"/>
                    <a:pt x="9397" y="36907"/>
                    <a:pt x="9397" y="36845"/>
                  </a:cubicBezTo>
                  <a:cubicBezTo>
                    <a:pt x="9397" y="36815"/>
                    <a:pt x="9428" y="36784"/>
                    <a:pt x="9459" y="36784"/>
                  </a:cubicBezTo>
                  <a:close/>
                  <a:moveTo>
                    <a:pt x="29237" y="32625"/>
                  </a:moveTo>
                  <a:cubicBezTo>
                    <a:pt x="29298" y="32779"/>
                    <a:pt x="29421" y="32810"/>
                    <a:pt x="29421" y="32933"/>
                  </a:cubicBezTo>
                  <a:cubicBezTo>
                    <a:pt x="29483" y="32933"/>
                    <a:pt x="29483" y="32964"/>
                    <a:pt x="29483" y="33025"/>
                  </a:cubicBezTo>
                  <a:lnTo>
                    <a:pt x="29545" y="33025"/>
                  </a:lnTo>
                  <a:cubicBezTo>
                    <a:pt x="29575" y="33025"/>
                    <a:pt x="29637" y="33025"/>
                    <a:pt x="29637" y="33087"/>
                  </a:cubicBezTo>
                  <a:lnTo>
                    <a:pt x="29668" y="33087"/>
                  </a:lnTo>
                  <a:cubicBezTo>
                    <a:pt x="29822" y="33087"/>
                    <a:pt x="29945" y="33179"/>
                    <a:pt x="30068" y="33272"/>
                  </a:cubicBezTo>
                  <a:cubicBezTo>
                    <a:pt x="29914" y="33241"/>
                    <a:pt x="29760" y="33210"/>
                    <a:pt x="29637" y="33087"/>
                  </a:cubicBezTo>
                  <a:cubicBezTo>
                    <a:pt x="29575" y="33087"/>
                    <a:pt x="29545" y="33087"/>
                    <a:pt x="29483" y="33118"/>
                  </a:cubicBezTo>
                  <a:lnTo>
                    <a:pt x="29483" y="33210"/>
                  </a:lnTo>
                  <a:cubicBezTo>
                    <a:pt x="29637" y="33333"/>
                    <a:pt x="29791" y="33487"/>
                    <a:pt x="29945" y="33611"/>
                  </a:cubicBezTo>
                  <a:cubicBezTo>
                    <a:pt x="30007" y="33642"/>
                    <a:pt x="30038" y="33703"/>
                    <a:pt x="30068" y="33765"/>
                  </a:cubicBezTo>
                  <a:cubicBezTo>
                    <a:pt x="30068" y="33950"/>
                    <a:pt x="30161" y="34134"/>
                    <a:pt x="30068" y="34319"/>
                  </a:cubicBezTo>
                  <a:cubicBezTo>
                    <a:pt x="30038" y="34412"/>
                    <a:pt x="30007" y="34535"/>
                    <a:pt x="29976" y="34627"/>
                  </a:cubicBezTo>
                  <a:cubicBezTo>
                    <a:pt x="29945" y="34751"/>
                    <a:pt x="29914" y="34843"/>
                    <a:pt x="30038" y="34935"/>
                  </a:cubicBezTo>
                  <a:cubicBezTo>
                    <a:pt x="30099" y="34997"/>
                    <a:pt x="30068" y="35089"/>
                    <a:pt x="30038" y="35151"/>
                  </a:cubicBezTo>
                  <a:cubicBezTo>
                    <a:pt x="29822" y="35921"/>
                    <a:pt x="29606" y="36661"/>
                    <a:pt x="29391" y="37431"/>
                  </a:cubicBezTo>
                  <a:cubicBezTo>
                    <a:pt x="29237" y="37431"/>
                    <a:pt x="29144" y="37338"/>
                    <a:pt x="29021" y="37277"/>
                  </a:cubicBezTo>
                  <a:cubicBezTo>
                    <a:pt x="28959" y="37215"/>
                    <a:pt x="28867" y="37184"/>
                    <a:pt x="28805" y="37123"/>
                  </a:cubicBezTo>
                  <a:cubicBezTo>
                    <a:pt x="28528" y="36815"/>
                    <a:pt x="28251" y="36476"/>
                    <a:pt x="28004" y="36137"/>
                  </a:cubicBezTo>
                  <a:lnTo>
                    <a:pt x="28004" y="36106"/>
                  </a:lnTo>
                  <a:cubicBezTo>
                    <a:pt x="27974" y="36044"/>
                    <a:pt x="28035" y="36014"/>
                    <a:pt x="28066" y="35983"/>
                  </a:cubicBezTo>
                  <a:cubicBezTo>
                    <a:pt x="28097" y="35952"/>
                    <a:pt x="28128" y="35952"/>
                    <a:pt x="28158" y="35952"/>
                  </a:cubicBezTo>
                  <a:cubicBezTo>
                    <a:pt x="28189" y="35952"/>
                    <a:pt x="28189" y="35952"/>
                    <a:pt x="28220" y="35983"/>
                  </a:cubicBezTo>
                  <a:cubicBezTo>
                    <a:pt x="28405" y="36106"/>
                    <a:pt x="28559" y="36260"/>
                    <a:pt x="28744" y="36383"/>
                  </a:cubicBezTo>
                  <a:cubicBezTo>
                    <a:pt x="28775" y="36383"/>
                    <a:pt x="28775" y="36414"/>
                    <a:pt x="28805" y="36414"/>
                  </a:cubicBezTo>
                  <a:cubicBezTo>
                    <a:pt x="28836" y="36414"/>
                    <a:pt x="28898" y="36383"/>
                    <a:pt x="28898" y="36322"/>
                  </a:cubicBezTo>
                  <a:cubicBezTo>
                    <a:pt x="29206" y="35644"/>
                    <a:pt x="29391" y="34874"/>
                    <a:pt x="29483" y="34134"/>
                  </a:cubicBezTo>
                  <a:cubicBezTo>
                    <a:pt x="29514" y="33980"/>
                    <a:pt x="29483" y="33857"/>
                    <a:pt x="29391" y="33734"/>
                  </a:cubicBezTo>
                  <a:cubicBezTo>
                    <a:pt x="29298" y="33580"/>
                    <a:pt x="29206" y="33457"/>
                    <a:pt x="29113" y="33303"/>
                  </a:cubicBezTo>
                  <a:cubicBezTo>
                    <a:pt x="29052" y="33210"/>
                    <a:pt x="29083" y="33087"/>
                    <a:pt x="29113" y="32964"/>
                  </a:cubicBezTo>
                  <a:lnTo>
                    <a:pt x="29237" y="32964"/>
                  </a:lnTo>
                  <a:cubicBezTo>
                    <a:pt x="29329" y="32995"/>
                    <a:pt x="29329" y="33118"/>
                    <a:pt x="29452" y="33118"/>
                  </a:cubicBezTo>
                  <a:lnTo>
                    <a:pt x="29483" y="33118"/>
                  </a:lnTo>
                  <a:lnTo>
                    <a:pt x="29483" y="33025"/>
                  </a:lnTo>
                  <a:cubicBezTo>
                    <a:pt x="29452" y="33025"/>
                    <a:pt x="29421" y="32995"/>
                    <a:pt x="29421" y="32933"/>
                  </a:cubicBezTo>
                  <a:cubicBezTo>
                    <a:pt x="29267" y="32810"/>
                    <a:pt x="29267" y="32810"/>
                    <a:pt x="29237" y="32625"/>
                  </a:cubicBezTo>
                  <a:close/>
                  <a:moveTo>
                    <a:pt x="9428" y="37246"/>
                  </a:moveTo>
                  <a:cubicBezTo>
                    <a:pt x="9613" y="37308"/>
                    <a:pt x="9828" y="37369"/>
                    <a:pt x="10013" y="37462"/>
                  </a:cubicBezTo>
                  <a:lnTo>
                    <a:pt x="10013" y="37523"/>
                  </a:lnTo>
                  <a:lnTo>
                    <a:pt x="9951" y="37554"/>
                  </a:lnTo>
                  <a:lnTo>
                    <a:pt x="9921" y="37554"/>
                  </a:lnTo>
                  <a:cubicBezTo>
                    <a:pt x="9736" y="37554"/>
                    <a:pt x="9551" y="37492"/>
                    <a:pt x="9428" y="37338"/>
                  </a:cubicBezTo>
                  <a:lnTo>
                    <a:pt x="9397" y="37277"/>
                  </a:lnTo>
                  <a:lnTo>
                    <a:pt x="9428" y="37246"/>
                  </a:lnTo>
                  <a:close/>
                  <a:moveTo>
                    <a:pt x="24277" y="31485"/>
                  </a:moveTo>
                  <a:cubicBezTo>
                    <a:pt x="24462" y="31485"/>
                    <a:pt x="24646" y="31485"/>
                    <a:pt x="24862" y="31516"/>
                  </a:cubicBezTo>
                  <a:cubicBezTo>
                    <a:pt x="24893" y="31670"/>
                    <a:pt x="24893" y="31824"/>
                    <a:pt x="24954" y="31978"/>
                  </a:cubicBezTo>
                  <a:cubicBezTo>
                    <a:pt x="25047" y="32194"/>
                    <a:pt x="25016" y="32348"/>
                    <a:pt x="24831" y="32563"/>
                  </a:cubicBezTo>
                  <a:cubicBezTo>
                    <a:pt x="24616" y="32779"/>
                    <a:pt x="24677" y="33118"/>
                    <a:pt x="24924" y="33303"/>
                  </a:cubicBezTo>
                  <a:cubicBezTo>
                    <a:pt x="24985" y="33364"/>
                    <a:pt x="25016" y="33457"/>
                    <a:pt x="25078" y="33518"/>
                  </a:cubicBezTo>
                  <a:cubicBezTo>
                    <a:pt x="25386" y="34073"/>
                    <a:pt x="25509" y="34689"/>
                    <a:pt x="25571" y="35336"/>
                  </a:cubicBezTo>
                  <a:lnTo>
                    <a:pt x="25601" y="35336"/>
                  </a:lnTo>
                  <a:cubicBezTo>
                    <a:pt x="25601" y="35336"/>
                    <a:pt x="25632" y="35336"/>
                    <a:pt x="25663" y="35274"/>
                  </a:cubicBezTo>
                  <a:cubicBezTo>
                    <a:pt x="25663" y="35243"/>
                    <a:pt x="25663" y="35151"/>
                    <a:pt x="25663" y="35089"/>
                  </a:cubicBezTo>
                  <a:cubicBezTo>
                    <a:pt x="25632" y="34535"/>
                    <a:pt x="25509" y="34011"/>
                    <a:pt x="25293" y="33487"/>
                  </a:cubicBezTo>
                  <a:cubicBezTo>
                    <a:pt x="25263" y="33395"/>
                    <a:pt x="25201" y="33303"/>
                    <a:pt x="25232" y="33179"/>
                  </a:cubicBezTo>
                  <a:lnTo>
                    <a:pt x="25232" y="33179"/>
                  </a:lnTo>
                  <a:cubicBezTo>
                    <a:pt x="25447" y="33395"/>
                    <a:pt x="25632" y="33796"/>
                    <a:pt x="25786" y="34412"/>
                  </a:cubicBezTo>
                  <a:cubicBezTo>
                    <a:pt x="25817" y="34504"/>
                    <a:pt x="25817" y="34597"/>
                    <a:pt x="25848" y="34689"/>
                  </a:cubicBezTo>
                  <a:cubicBezTo>
                    <a:pt x="25940" y="34997"/>
                    <a:pt x="25848" y="35274"/>
                    <a:pt x="25755" y="35521"/>
                  </a:cubicBezTo>
                  <a:cubicBezTo>
                    <a:pt x="25755" y="35613"/>
                    <a:pt x="25663" y="35613"/>
                    <a:pt x="25601" y="35644"/>
                  </a:cubicBezTo>
                  <a:cubicBezTo>
                    <a:pt x="25417" y="35890"/>
                    <a:pt x="25355" y="36137"/>
                    <a:pt x="25478" y="36414"/>
                  </a:cubicBezTo>
                  <a:cubicBezTo>
                    <a:pt x="25509" y="36476"/>
                    <a:pt x="25509" y="36537"/>
                    <a:pt x="25478" y="36630"/>
                  </a:cubicBezTo>
                  <a:cubicBezTo>
                    <a:pt x="25447" y="36876"/>
                    <a:pt x="25386" y="37123"/>
                    <a:pt x="25324" y="37369"/>
                  </a:cubicBezTo>
                  <a:cubicBezTo>
                    <a:pt x="25293" y="37462"/>
                    <a:pt x="25263" y="37554"/>
                    <a:pt x="25201" y="37646"/>
                  </a:cubicBezTo>
                  <a:cubicBezTo>
                    <a:pt x="25170" y="37677"/>
                    <a:pt x="25139" y="37708"/>
                    <a:pt x="25108" y="37708"/>
                  </a:cubicBezTo>
                  <a:cubicBezTo>
                    <a:pt x="25078" y="37708"/>
                    <a:pt x="25047" y="37677"/>
                    <a:pt x="25016" y="37646"/>
                  </a:cubicBezTo>
                  <a:cubicBezTo>
                    <a:pt x="24924" y="37492"/>
                    <a:pt x="24954" y="37369"/>
                    <a:pt x="24954" y="37215"/>
                  </a:cubicBezTo>
                  <a:cubicBezTo>
                    <a:pt x="24954" y="36876"/>
                    <a:pt x="24954" y="36537"/>
                    <a:pt x="24954" y="36198"/>
                  </a:cubicBezTo>
                  <a:cubicBezTo>
                    <a:pt x="24924" y="35706"/>
                    <a:pt x="24862" y="35243"/>
                    <a:pt x="24739" y="34781"/>
                  </a:cubicBezTo>
                  <a:cubicBezTo>
                    <a:pt x="24677" y="34627"/>
                    <a:pt x="24585" y="34504"/>
                    <a:pt x="24523" y="34504"/>
                  </a:cubicBezTo>
                  <a:cubicBezTo>
                    <a:pt x="24431" y="34566"/>
                    <a:pt x="24431" y="34689"/>
                    <a:pt x="24400" y="34781"/>
                  </a:cubicBezTo>
                  <a:cubicBezTo>
                    <a:pt x="24338" y="35336"/>
                    <a:pt x="24153" y="35890"/>
                    <a:pt x="23999" y="36414"/>
                  </a:cubicBezTo>
                  <a:lnTo>
                    <a:pt x="23907" y="36507"/>
                  </a:lnTo>
                  <a:cubicBezTo>
                    <a:pt x="23845" y="36507"/>
                    <a:pt x="23845" y="36445"/>
                    <a:pt x="23815" y="36414"/>
                  </a:cubicBezTo>
                  <a:cubicBezTo>
                    <a:pt x="23722" y="36137"/>
                    <a:pt x="23599" y="35860"/>
                    <a:pt x="23568" y="35582"/>
                  </a:cubicBezTo>
                  <a:cubicBezTo>
                    <a:pt x="23414" y="34874"/>
                    <a:pt x="23414" y="34165"/>
                    <a:pt x="23445" y="33487"/>
                  </a:cubicBezTo>
                  <a:cubicBezTo>
                    <a:pt x="23445" y="33025"/>
                    <a:pt x="23476" y="32563"/>
                    <a:pt x="23476" y="32101"/>
                  </a:cubicBezTo>
                  <a:cubicBezTo>
                    <a:pt x="23476" y="31978"/>
                    <a:pt x="23476" y="31886"/>
                    <a:pt x="23507" y="31793"/>
                  </a:cubicBezTo>
                  <a:cubicBezTo>
                    <a:pt x="23537" y="31577"/>
                    <a:pt x="23599" y="31516"/>
                    <a:pt x="23815" y="31485"/>
                  </a:cubicBezTo>
                  <a:close/>
                  <a:moveTo>
                    <a:pt x="18023" y="32563"/>
                  </a:moveTo>
                  <a:cubicBezTo>
                    <a:pt x="18054" y="32563"/>
                    <a:pt x="18115" y="32563"/>
                    <a:pt x="18146" y="32594"/>
                  </a:cubicBezTo>
                  <a:cubicBezTo>
                    <a:pt x="18331" y="32717"/>
                    <a:pt x="18485" y="32841"/>
                    <a:pt x="18639" y="32964"/>
                  </a:cubicBezTo>
                  <a:cubicBezTo>
                    <a:pt x="18824" y="33118"/>
                    <a:pt x="18916" y="33333"/>
                    <a:pt x="18947" y="33549"/>
                  </a:cubicBezTo>
                  <a:cubicBezTo>
                    <a:pt x="19009" y="34319"/>
                    <a:pt x="19070" y="35059"/>
                    <a:pt x="19070" y="35983"/>
                  </a:cubicBezTo>
                  <a:cubicBezTo>
                    <a:pt x="19070" y="36353"/>
                    <a:pt x="19040" y="36876"/>
                    <a:pt x="19009" y="37400"/>
                  </a:cubicBezTo>
                  <a:cubicBezTo>
                    <a:pt x="19009" y="37585"/>
                    <a:pt x="19009" y="37585"/>
                    <a:pt x="18793" y="37646"/>
                  </a:cubicBezTo>
                  <a:cubicBezTo>
                    <a:pt x="18670" y="37677"/>
                    <a:pt x="18547" y="37739"/>
                    <a:pt x="18423" y="37770"/>
                  </a:cubicBezTo>
                  <a:cubicBezTo>
                    <a:pt x="18269" y="37800"/>
                    <a:pt x="18146" y="37862"/>
                    <a:pt x="18023" y="37924"/>
                  </a:cubicBezTo>
                  <a:lnTo>
                    <a:pt x="17992" y="37924"/>
                  </a:lnTo>
                  <a:cubicBezTo>
                    <a:pt x="17930" y="37924"/>
                    <a:pt x="17900" y="37893"/>
                    <a:pt x="17900" y="37831"/>
                  </a:cubicBezTo>
                  <a:cubicBezTo>
                    <a:pt x="17900" y="37770"/>
                    <a:pt x="17900" y="37677"/>
                    <a:pt x="17930" y="37616"/>
                  </a:cubicBezTo>
                  <a:cubicBezTo>
                    <a:pt x="17961" y="36414"/>
                    <a:pt x="17930" y="35213"/>
                    <a:pt x="17807" y="34011"/>
                  </a:cubicBezTo>
                  <a:cubicBezTo>
                    <a:pt x="17776" y="33672"/>
                    <a:pt x="17746" y="33333"/>
                    <a:pt x="17776" y="32995"/>
                  </a:cubicBezTo>
                  <a:cubicBezTo>
                    <a:pt x="17776" y="32902"/>
                    <a:pt x="17807" y="32810"/>
                    <a:pt x="17838" y="32717"/>
                  </a:cubicBezTo>
                  <a:cubicBezTo>
                    <a:pt x="17900" y="32594"/>
                    <a:pt x="17961" y="32563"/>
                    <a:pt x="18023" y="32563"/>
                  </a:cubicBezTo>
                  <a:close/>
                  <a:moveTo>
                    <a:pt x="25755" y="36630"/>
                  </a:moveTo>
                  <a:cubicBezTo>
                    <a:pt x="25755" y="36753"/>
                    <a:pt x="25725" y="36907"/>
                    <a:pt x="25725" y="37030"/>
                  </a:cubicBezTo>
                  <a:cubicBezTo>
                    <a:pt x="25694" y="37123"/>
                    <a:pt x="25663" y="37246"/>
                    <a:pt x="25632" y="37338"/>
                  </a:cubicBezTo>
                  <a:cubicBezTo>
                    <a:pt x="25601" y="37492"/>
                    <a:pt x="25601" y="37616"/>
                    <a:pt x="25571" y="37739"/>
                  </a:cubicBezTo>
                  <a:cubicBezTo>
                    <a:pt x="25540" y="37831"/>
                    <a:pt x="25509" y="37955"/>
                    <a:pt x="25386" y="38078"/>
                  </a:cubicBezTo>
                  <a:cubicBezTo>
                    <a:pt x="25509" y="37646"/>
                    <a:pt x="25571" y="37246"/>
                    <a:pt x="25632" y="36845"/>
                  </a:cubicBezTo>
                  <a:cubicBezTo>
                    <a:pt x="25632" y="36753"/>
                    <a:pt x="25663" y="36691"/>
                    <a:pt x="25755" y="36630"/>
                  </a:cubicBezTo>
                  <a:close/>
                  <a:moveTo>
                    <a:pt x="9120" y="37492"/>
                  </a:moveTo>
                  <a:lnTo>
                    <a:pt x="9120" y="37492"/>
                  </a:lnTo>
                  <a:cubicBezTo>
                    <a:pt x="9274" y="37585"/>
                    <a:pt x="9428" y="37677"/>
                    <a:pt x="9582" y="37800"/>
                  </a:cubicBezTo>
                  <a:cubicBezTo>
                    <a:pt x="9767" y="37893"/>
                    <a:pt x="9921" y="37955"/>
                    <a:pt x="10105" y="38047"/>
                  </a:cubicBezTo>
                  <a:cubicBezTo>
                    <a:pt x="10260" y="38109"/>
                    <a:pt x="10475" y="38078"/>
                    <a:pt x="10660" y="38232"/>
                  </a:cubicBezTo>
                  <a:cubicBezTo>
                    <a:pt x="10568" y="38232"/>
                    <a:pt x="10475" y="38263"/>
                    <a:pt x="10414" y="38263"/>
                  </a:cubicBezTo>
                  <a:cubicBezTo>
                    <a:pt x="10044" y="38263"/>
                    <a:pt x="9736" y="38139"/>
                    <a:pt x="9428" y="37955"/>
                  </a:cubicBezTo>
                  <a:cubicBezTo>
                    <a:pt x="9212" y="37800"/>
                    <a:pt x="9181" y="37739"/>
                    <a:pt x="9120" y="37492"/>
                  </a:cubicBezTo>
                  <a:close/>
                  <a:moveTo>
                    <a:pt x="25355" y="38201"/>
                  </a:moveTo>
                  <a:lnTo>
                    <a:pt x="25386" y="38263"/>
                  </a:lnTo>
                  <a:lnTo>
                    <a:pt x="25386" y="38293"/>
                  </a:lnTo>
                  <a:lnTo>
                    <a:pt x="25355" y="38232"/>
                  </a:lnTo>
                  <a:lnTo>
                    <a:pt x="25355" y="38201"/>
                  </a:lnTo>
                  <a:close/>
                  <a:moveTo>
                    <a:pt x="9613" y="38263"/>
                  </a:moveTo>
                  <a:cubicBezTo>
                    <a:pt x="9767" y="38293"/>
                    <a:pt x="9921" y="38293"/>
                    <a:pt x="10013" y="38447"/>
                  </a:cubicBezTo>
                  <a:lnTo>
                    <a:pt x="9982" y="38509"/>
                  </a:lnTo>
                  <a:lnTo>
                    <a:pt x="9890" y="38509"/>
                  </a:lnTo>
                  <a:cubicBezTo>
                    <a:pt x="9767" y="38509"/>
                    <a:pt x="9674" y="38447"/>
                    <a:pt x="9582" y="38386"/>
                  </a:cubicBezTo>
                  <a:lnTo>
                    <a:pt x="9551" y="38324"/>
                  </a:lnTo>
                  <a:cubicBezTo>
                    <a:pt x="9551" y="38293"/>
                    <a:pt x="9582" y="38263"/>
                    <a:pt x="9613" y="38263"/>
                  </a:cubicBezTo>
                  <a:close/>
                  <a:moveTo>
                    <a:pt x="22059" y="38078"/>
                  </a:moveTo>
                  <a:cubicBezTo>
                    <a:pt x="22120" y="38078"/>
                    <a:pt x="22151" y="38109"/>
                    <a:pt x="22182" y="38139"/>
                  </a:cubicBezTo>
                  <a:cubicBezTo>
                    <a:pt x="22243" y="38324"/>
                    <a:pt x="22274" y="38509"/>
                    <a:pt x="22243" y="38725"/>
                  </a:cubicBezTo>
                  <a:cubicBezTo>
                    <a:pt x="22089" y="38663"/>
                    <a:pt x="21997" y="38571"/>
                    <a:pt x="21874" y="38509"/>
                  </a:cubicBezTo>
                  <a:cubicBezTo>
                    <a:pt x="21751" y="38447"/>
                    <a:pt x="21627" y="38386"/>
                    <a:pt x="21535" y="38263"/>
                  </a:cubicBezTo>
                  <a:cubicBezTo>
                    <a:pt x="21689" y="38139"/>
                    <a:pt x="21874" y="38109"/>
                    <a:pt x="22059" y="38078"/>
                  </a:cubicBezTo>
                  <a:close/>
                  <a:moveTo>
                    <a:pt x="8996" y="38047"/>
                  </a:moveTo>
                  <a:cubicBezTo>
                    <a:pt x="9243" y="38386"/>
                    <a:pt x="9582" y="38571"/>
                    <a:pt x="9982" y="38694"/>
                  </a:cubicBezTo>
                  <a:cubicBezTo>
                    <a:pt x="10105" y="38755"/>
                    <a:pt x="10229" y="38786"/>
                    <a:pt x="10352" y="38817"/>
                  </a:cubicBezTo>
                  <a:lnTo>
                    <a:pt x="10444" y="38879"/>
                  </a:lnTo>
                  <a:cubicBezTo>
                    <a:pt x="10444" y="38940"/>
                    <a:pt x="10414" y="38940"/>
                    <a:pt x="10383" y="38940"/>
                  </a:cubicBezTo>
                  <a:lnTo>
                    <a:pt x="10321" y="38940"/>
                  </a:lnTo>
                  <a:cubicBezTo>
                    <a:pt x="9921" y="38940"/>
                    <a:pt x="9582" y="38817"/>
                    <a:pt x="9274" y="38632"/>
                  </a:cubicBezTo>
                  <a:cubicBezTo>
                    <a:pt x="9120" y="38540"/>
                    <a:pt x="9027" y="38417"/>
                    <a:pt x="8966" y="38263"/>
                  </a:cubicBezTo>
                  <a:cubicBezTo>
                    <a:pt x="8935" y="38201"/>
                    <a:pt x="8904" y="38109"/>
                    <a:pt x="8996" y="38047"/>
                  </a:cubicBezTo>
                  <a:close/>
                  <a:moveTo>
                    <a:pt x="60413" y="36044"/>
                  </a:moveTo>
                  <a:lnTo>
                    <a:pt x="60413" y="36260"/>
                  </a:lnTo>
                  <a:lnTo>
                    <a:pt x="61399" y="36260"/>
                  </a:lnTo>
                  <a:cubicBezTo>
                    <a:pt x="61984" y="36322"/>
                    <a:pt x="62539" y="36445"/>
                    <a:pt x="63124" y="36599"/>
                  </a:cubicBezTo>
                  <a:cubicBezTo>
                    <a:pt x="64018" y="36876"/>
                    <a:pt x="64850" y="37277"/>
                    <a:pt x="65620" y="37770"/>
                  </a:cubicBezTo>
                  <a:cubicBezTo>
                    <a:pt x="66143" y="38139"/>
                    <a:pt x="66636" y="38509"/>
                    <a:pt x="67068" y="38940"/>
                  </a:cubicBezTo>
                  <a:cubicBezTo>
                    <a:pt x="67160" y="39033"/>
                    <a:pt x="67222" y="39094"/>
                    <a:pt x="67314" y="39156"/>
                  </a:cubicBezTo>
                  <a:lnTo>
                    <a:pt x="67345" y="39125"/>
                  </a:lnTo>
                  <a:lnTo>
                    <a:pt x="67376" y="39094"/>
                  </a:lnTo>
                  <a:lnTo>
                    <a:pt x="67345" y="39033"/>
                  </a:lnTo>
                  <a:cubicBezTo>
                    <a:pt x="66790" y="38447"/>
                    <a:pt x="66143" y="37955"/>
                    <a:pt x="65466" y="37523"/>
                  </a:cubicBezTo>
                  <a:cubicBezTo>
                    <a:pt x="64603" y="36969"/>
                    <a:pt x="63710" y="36537"/>
                    <a:pt x="62693" y="36291"/>
                  </a:cubicBezTo>
                  <a:cubicBezTo>
                    <a:pt x="62077" y="36137"/>
                    <a:pt x="61461" y="36075"/>
                    <a:pt x="60814" y="36044"/>
                  </a:cubicBezTo>
                  <a:close/>
                  <a:moveTo>
                    <a:pt x="8812" y="38694"/>
                  </a:moveTo>
                  <a:cubicBezTo>
                    <a:pt x="9027" y="38940"/>
                    <a:pt x="9243" y="39125"/>
                    <a:pt x="9489" y="39248"/>
                  </a:cubicBezTo>
                  <a:cubicBezTo>
                    <a:pt x="9489" y="39218"/>
                    <a:pt x="9551" y="39187"/>
                    <a:pt x="9520" y="39156"/>
                  </a:cubicBezTo>
                  <a:cubicBezTo>
                    <a:pt x="9489" y="39094"/>
                    <a:pt x="9397" y="39033"/>
                    <a:pt x="9489" y="38971"/>
                  </a:cubicBezTo>
                  <a:cubicBezTo>
                    <a:pt x="9489" y="38940"/>
                    <a:pt x="9520" y="38940"/>
                    <a:pt x="9520" y="38940"/>
                  </a:cubicBezTo>
                  <a:cubicBezTo>
                    <a:pt x="9551" y="38940"/>
                    <a:pt x="9613" y="38971"/>
                    <a:pt x="9643" y="39002"/>
                  </a:cubicBezTo>
                  <a:lnTo>
                    <a:pt x="9736" y="39033"/>
                  </a:lnTo>
                  <a:cubicBezTo>
                    <a:pt x="9767" y="39033"/>
                    <a:pt x="9859" y="39064"/>
                    <a:pt x="9828" y="39156"/>
                  </a:cubicBezTo>
                  <a:cubicBezTo>
                    <a:pt x="9828" y="39187"/>
                    <a:pt x="9797" y="39187"/>
                    <a:pt x="9736" y="39187"/>
                  </a:cubicBezTo>
                  <a:lnTo>
                    <a:pt x="9705" y="39187"/>
                  </a:lnTo>
                  <a:cubicBezTo>
                    <a:pt x="9643" y="39187"/>
                    <a:pt x="9613" y="39187"/>
                    <a:pt x="9551" y="39218"/>
                  </a:cubicBezTo>
                  <a:lnTo>
                    <a:pt x="9520" y="39279"/>
                  </a:lnTo>
                  <a:cubicBezTo>
                    <a:pt x="9767" y="39402"/>
                    <a:pt x="10044" y="39464"/>
                    <a:pt x="10321" y="39526"/>
                  </a:cubicBezTo>
                  <a:lnTo>
                    <a:pt x="10290" y="39556"/>
                  </a:lnTo>
                  <a:lnTo>
                    <a:pt x="10229" y="39587"/>
                  </a:lnTo>
                  <a:lnTo>
                    <a:pt x="10105" y="39587"/>
                  </a:lnTo>
                  <a:cubicBezTo>
                    <a:pt x="9643" y="39587"/>
                    <a:pt x="9274" y="39433"/>
                    <a:pt x="8935" y="39125"/>
                  </a:cubicBezTo>
                  <a:cubicBezTo>
                    <a:pt x="8812" y="39033"/>
                    <a:pt x="8750" y="38879"/>
                    <a:pt x="8812" y="38694"/>
                  </a:cubicBezTo>
                  <a:close/>
                  <a:moveTo>
                    <a:pt x="12293" y="36137"/>
                  </a:moveTo>
                  <a:cubicBezTo>
                    <a:pt x="12354" y="36137"/>
                    <a:pt x="12385" y="36168"/>
                    <a:pt x="12385" y="36229"/>
                  </a:cubicBezTo>
                  <a:lnTo>
                    <a:pt x="12416" y="36353"/>
                  </a:lnTo>
                  <a:cubicBezTo>
                    <a:pt x="12416" y="36507"/>
                    <a:pt x="12416" y="36537"/>
                    <a:pt x="12601" y="36537"/>
                  </a:cubicBezTo>
                  <a:cubicBezTo>
                    <a:pt x="12693" y="36568"/>
                    <a:pt x="12755" y="36630"/>
                    <a:pt x="12693" y="36753"/>
                  </a:cubicBezTo>
                  <a:cubicBezTo>
                    <a:pt x="12601" y="36938"/>
                    <a:pt x="12508" y="37092"/>
                    <a:pt x="12354" y="37246"/>
                  </a:cubicBezTo>
                  <a:cubicBezTo>
                    <a:pt x="12231" y="37369"/>
                    <a:pt x="12046" y="37492"/>
                    <a:pt x="11892" y="37616"/>
                  </a:cubicBezTo>
                  <a:cubicBezTo>
                    <a:pt x="11707" y="37616"/>
                    <a:pt x="11615" y="37739"/>
                    <a:pt x="11523" y="37862"/>
                  </a:cubicBezTo>
                  <a:cubicBezTo>
                    <a:pt x="11307" y="38078"/>
                    <a:pt x="11184" y="38355"/>
                    <a:pt x="11091" y="38663"/>
                  </a:cubicBezTo>
                  <a:cubicBezTo>
                    <a:pt x="11030" y="38817"/>
                    <a:pt x="11030" y="38971"/>
                    <a:pt x="11122" y="39125"/>
                  </a:cubicBezTo>
                  <a:cubicBezTo>
                    <a:pt x="11215" y="39248"/>
                    <a:pt x="11184" y="39341"/>
                    <a:pt x="11153" y="39464"/>
                  </a:cubicBezTo>
                  <a:cubicBezTo>
                    <a:pt x="11153" y="39526"/>
                    <a:pt x="11122" y="39556"/>
                    <a:pt x="11060" y="39587"/>
                  </a:cubicBezTo>
                  <a:cubicBezTo>
                    <a:pt x="10937" y="39618"/>
                    <a:pt x="10814" y="39680"/>
                    <a:pt x="10660" y="39711"/>
                  </a:cubicBezTo>
                  <a:lnTo>
                    <a:pt x="10568" y="39649"/>
                  </a:lnTo>
                  <a:cubicBezTo>
                    <a:pt x="10568" y="39618"/>
                    <a:pt x="10568" y="39556"/>
                    <a:pt x="10537" y="39495"/>
                  </a:cubicBezTo>
                  <a:cubicBezTo>
                    <a:pt x="10568" y="39402"/>
                    <a:pt x="10568" y="39310"/>
                    <a:pt x="10598" y="39187"/>
                  </a:cubicBezTo>
                  <a:cubicBezTo>
                    <a:pt x="10691" y="38755"/>
                    <a:pt x="10845" y="38355"/>
                    <a:pt x="11060" y="37955"/>
                  </a:cubicBezTo>
                  <a:cubicBezTo>
                    <a:pt x="11369" y="37400"/>
                    <a:pt x="11707" y="36876"/>
                    <a:pt x="12077" y="36353"/>
                  </a:cubicBezTo>
                  <a:cubicBezTo>
                    <a:pt x="12139" y="36291"/>
                    <a:pt x="12200" y="36229"/>
                    <a:pt x="12262" y="36168"/>
                  </a:cubicBezTo>
                  <a:cubicBezTo>
                    <a:pt x="12262" y="36137"/>
                    <a:pt x="12293" y="36137"/>
                    <a:pt x="12293" y="36137"/>
                  </a:cubicBezTo>
                  <a:close/>
                  <a:moveTo>
                    <a:pt x="8750" y="39402"/>
                  </a:moveTo>
                  <a:cubicBezTo>
                    <a:pt x="8842" y="39495"/>
                    <a:pt x="8904" y="39587"/>
                    <a:pt x="8966" y="39649"/>
                  </a:cubicBezTo>
                  <a:lnTo>
                    <a:pt x="8935" y="39741"/>
                  </a:lnTo>
                  <a:lnTo>
                    <a:pt x="8873" y="39741"/>
                  </a:lnTo>
                  <a:cubicBezTo>
                    <a:pt x="8812" y="39649"/>
                    <a:pt x="8750" y="39556"/>
                    <a:pt x="8658" y="39495"/>
                  </a:cubicBezTo>
                  <a:lnTo>
                    <a:pt x="8658" y="39402"/>
                  </a:lnTo>
                  <a:close/>
                  <a:moveTo>
                    <a:pt x="9366" y="39618"/>
                  </a:moveTo>
                  <a:lnTo>
                    <a:pt x="9459" y="39649"/>
                  </a:lnTo>
                  <a:lnTo>
                    <a:pt x="9489" y="39741"/>
                  </a:lnTo>
                  <a:lnTo>
                    <a:pt x="9428" y="39772"/>
                  </a:lnTo>
                  <a:lnTo>
                    <a:pt x="9335" y="39711"/>
                  </a:lnTo>
                  <a:lnTo>
                    <a:pt x="9304" y="39649"/>
                  </a:lnTo>
                  <a:lnTo>
                    <a:pt x="9366" y="39618"/>
                  </a:lnTo>
                  <a:close/>
                  <a:moveTo>
                    <a:pt x="4098" y="39556"/>
                  </a:moveTo>
                  <a:cubicBezTo>
                    <a:pt x="4221" y="39556"/>
                    <a:pt x="4283" y="39649"/>
                    <a:pt x="4406" y="39649"/>
                  </a:cubicBezTo>
                  <a:cubicBezTo>
                    <a:pt x="4683" y="39649"/>
                    <a:pt x="4992" y="39680"/>
                    <a:pt x="5269" y="39711"/>
                  </a:cubicBezTo>
                  <a:cubicBezTo>
                    <a:pt x="6316" y="39772"/>
                    <a:pt x="7364" y="39803"/>
                    <a:pt x="8411" y="39865"/>
                  </a:cubicBezTo>
                  <a:cubicBezTo>
                    <a:pt x="8842" y="39895"/>
                    <a:pt x="8781" y="39895"/>
                    <a:pt x="8812" y="40265"/>
                  </a:cubicBezTo>
                  <a:cubicBezTo>
                    <a:pt x="8812" y="40357"/>
                    <a:pt x="8781" y="40419"/>
                    <a:pt x="8688" y="40419"/>
                  </a:cubicBezTo>
                  <a:cubicBezTo>
                    <a:pt x="8688" y="40419"/>
                    <a:pt x="8688" y="40419"/>
                    <a:pt x="8658" y="40388"/>
                  </a:cubicBezTo>
                  <a:cubicBezTo>
                    <a:pt x="8257" y="40357"/>
                    <a:pt x="7857" y="40357"/>
                    <a:pt x="7456" y="40296"/>
                  </a:cubicBezTo>
                  <a:cubicBezTo>
                    <a:pt x="7179" y="40265"/>
                    <a:pt x="6932" y="40265"/>
                    <a:pt x="6624" y="40265"/>
                  </a:cubicBezTo>
                  <a:lnTo>
                    <a:pt x="6131" y="40265"/>
                  </a:lnTo>
                  <a:cubicBezTo>
                    <a:pt x="5700" y="40265"/>
                    <a:pt x="5176" y="40173"/>
                    <a:pt x="4683" y="40142"/>
                  </a:cubicBezTo>
                  <a:cubicBezTo>
                    <a:pt x="4560" y="40142"/>
                    <a:pt x="4406" y="40111"/>
                    <a:pt x="4283" y="40049"/>
                  </a:cubicBezTo>
                  <a:cubicBezTo>
                    <a:pt x="4098" y="39988"/>
                    <a:pt x="4006" y="39865"/>
                    <a:pt x="3975" y="39711"/>
                  </a:cubicBezTo>
                  <a:cubicBezTo>
                    <a:pt x="3944" y="39587"/>
                    <a:pt x="3975" y="39556"/>
                    <a:pt x="4067" y="39556"/>
                  </a:cubicBezTo>
                  <a:close/>
                  <a:moveTo>
                    <a:pt x="3759" y="40111"/>
                  </a:moveTo>
                  <a:lnTo>
                    <a:pt x="3759" y="40111"/>
                  </a:lnTo>
                  <a:cubicBezTo>
                    <a:pt x="3636" y="40265"/>
                    <a:pt x="3482" y="40388"/>
                    <a:pt x="3328" y="40481"/>
                  </a:cubicBezTo>
                  <a:lnTo>
                    <a:pt x="3266" y="40450"/>
                  </a:lnTo>
                  <a:lnTo>
                    <a:pt x="3297" y="40388"/>
                  </a:lnTo>
                  <a:cubicBezTo>
                    <a:pt x="3451" y="40296"/>
                    <a:pt x="3574" y="40142"/>
                    <a:pt x="3759" y="40111"/>
                  </a:cubicBezTo>
                  <a:close/>
                  <a:moveTo>
                    <a:pt x="12324" y="40696"/>
                  </a:moveTo>
                  <a:cubicBezTo>
                    <a:pt x="12416" y="40696"/>
                    <a:pt x="12508" y="40727"/>
                    <a:pt x="12632" y="40758"/>
                  </a:cubicBezTo>
                  <a:cubicBezTo>
                    <a:pt x="12539" y="40789"/>
                    <a:pt x="12447" y="40789"/>
                    <a:pt x="12354" y="40789"/>
                  </a:cubicBezTo>
                  <a:cubicBezTo>
                    <a:pt x="12262" y="40789"/>
                    <a:pt x="12139" y="40789"/>
                    <a:pt x="12046" y="40758"/>
                  </a:cubicBezTo>
                  <a:cubicBezTo>
                    <a:pt x="12139" y="40727"/>
                    <a:pt x="12231" y="40696"/>
                    <a:pt x="12324" y="40696"/>
                  </a:cubicBezTo>
                  <a:close/>
                  <a:moveTo>
                    <a:pt x="3020" y="40481"/>
                  </a:moveTo>
                  <a:cubicBezTo>
                    <a:pt x="3081" y="40481"/>
                    <a:pt x="3174" y="40573"/>
                    <a:pt x="3174" y="40666"/>
                  </a:cubicBezTo>
                  <a:cubicBezTo>
                    <a:pt x="3174" y="40727"/>
                    <a:pt x="3051" y="40820"/>
                    <a:pt x="2958" y="40820"/>
                  </a:cubicBezTo>
                  <a:cubicBezTo>
                    <a:pt x="2866" y="40820"/>
                    <a:pt x="2804" y="40758"/>
                    <a:pt x="2804" y="40696"/>
                  </a:cubicBezTo>
                  <a:cubicBezTo>
                    <a:pt x="2804" y="40573"/>
                    <a:pt x="2897" y="40481"/>
                    <a:pt x="2989" y="40481"/>
                  </a:cubicBezTo>
                  <a:close/>
                  <a:moveTo>
                    <a:pt x="13340" y="40696"/>
                  </a:moveTo>
                  <a:cubicBezTo>
                    <a:pt x="13433" y="40696"/>
                    <a:pt x="13494" y="40727"/>
                    <a:pt x="13587" y="40727"/>
                  </a:cubicBezTo>
                  <a:cubicBezTo>
                    <a:pt x="13587" y="40727"/>
                    <a:pt x="13587" y="40758"/>
                    <a:pt x="13587" y="40758"/>
                  </a:cubicBezTo>
                  <a:lnTo>
                    <a:pt x="13556" y="40820"/>
                  </a:lnTo>
                  <a:cubicBezTo>
                    <a:pt x="13494" y="40820"/>
                    <a:pt x="13428" y="40824"/>
                    <a:pt x="13356" y="40824"/>
                  </a:cubicBezTo>
                  <a:cubicBezTo>
                    <a:pt x="13249" y="40824"/>
                    <a:pt x="13131" y="40813"/>
                    <a:pt x="13001" y="40758"/>
                  </a:cubicBezTo>
                  <a:cubicBezTo>
                    <a:pt x="13125" y="40727"/>
                    <a:pt x="13248" y="40696"/>
                    <a:pt x="13340" y="40696"/>
                  </a:cubicBezTo>
                  <a:close/>
                  <a:moveTo>
                    <a:pt x="28867" y="40727"/>
                  </a:moveTo>
                  <a:lnTo>
                    <a:pt x="28867" y="40789"/>
                  </a:lnTo>
                  <a:lnTo>
                    <a:pt x="28836" y="40850"/>
                  </a:lnTo>
                  <a:lnTo>
                    <a:pt x="28805" y="40789"/>
                  </a:lnTo>
                  <a:lnTo>
                    <a:pt x="28867" y="40727"/>
                  </a:lnTo>
                  <a:close/>
                  <a:moveTo>
                    <a:pt x="28436" y="36999"/>
                  </a:moveTo>
                  <a:cubicBezTo>
                    <a:pt x="28682" y="37308"/>
                    <a:pt x="28929" y="37585"/>
                    <a:pt x="29206" y="37831"/>
                  </a:cubicBezTo>
                  <a:cubicBezTo>
                    <a:pt x="29237" y="37893"/>
                    <a:pt x="29237" y="37955"/>
                    <a:pt x="29237" y="38016"/>
                  </a:cubicBezTo>
                  <a:cubicBezTo>
                    <a:pt x="29144" y="38232"/>
                    <a:pt x="29083" y="38478"/>
                    <a:pt x="29021" y="38725"/>
                  </a:cubicBezTo>
                  <a:cubicBezTo>
                    <a:pt x="28805" y="39464"/>
                    <a:pt x="28590" y="40234"/>
                    <a:pt x="28374" y="41004"/>
                  </a:cubicBezTo>
                  <a:cubicBezTo>
                    <a:pt x="28282" y="40974"/>
                    <a:pt x="28189" y="40943"/>
                    <a:pt x="28128" y="40881"/>
                  </a:cubicBezTo>
                  <a:cubicBezTo>
                    <a:pt x="27850" y="40573"/>
                    <a:pt x="27604" y="40234"/>
                    <a:pt x="27388" y="39895"/>
                  </a:cubicBezTo>
                  <a:cubicBezTo>
                    <a:pt x="27357" y="39834"/>
                    <a:pt x="27357" y="39803"/>
                    <a:pt x="27419" y="39772"/>
                  </a:cubicBezTo>
                  <a:cubicBezTo>
                    <a:pt x="27450" y="39741"/>
                    <a:pt x="27481" y="39741"/>
                    <a:pt x="27511" y="39741"/>
                  </a:cubicBezTo>
                  <a:cubicBezTo>
                    <a:pt x="27511" y="39741"/>
                    <a:pt x="27542" y="39741"/>
                    <a:pt x="27542" y="39772"/>
                  </a:cubicBezTo>
                  <a:cubicBezTo>
                    <a:pt x="27665" y="39865"/>
                    <a:pt x="27758" y="39957"/>
                    <a:pt x="27881" y="40049"/>
                  </a:cubicBezTo>
                  <a:cubicBezTo>
                    <a:pt x="27943" y="40111"/>
                    <a:pt x="28035" y="40234"/>
                    <a:pt x="28189" y="40234"/>
                  </a:cubicBezTo>
                  <a:cubicBezTo>
                    <a:pt x="28312" y="39895"/>
                    <a:pt x="28497" y="39556"/>
                    <a:pt x="28559" y="39156"/>
                  </a:cubicBezTo>
                  <a:cubicBezTo>
                    <a:pt x="28651" y="38848"/>
                    <a:pt x="28682" y="38540"/>
                    <a:pt x="28713" y="38232"/>
                  </a:cubicBezTo>
                  <a:cubicBezTo>
                    <a:pt x="28744" y="38078"/>
                    <a:pt x="28744" y="37985"/>
                    <a:pt x="28651" y="37862"/>
                  </a:cubicBezTo>
                  <a:cubicBezTo>
                    <a:pt x="28559" y="37708"/>
                    <a:pt x="28466" y="37554"/>
                    <a:pt x="28374" y="37400"/>
                  </a:cubicBezTo>
                  <a:cubicBezTo>
                    <a:pt x="28312" y="37277"/>
                    <a:pt x="28312" y="37154"/>
                    <a:pt x="28436" y="36999"/>
                  </a:cubicBezTo>
                  <a:close/>
                  <a:moveTo>
                    <a:pt x="9243" y="40111"/>
                  </a:moveTo>
                  <a:cubicBezTo>
                    <a:pt x="9428" y="40142"/>
                    <a:pt x="9613" y="40142"/>
                    <a:pt x="9828" y="40173"/>
                  </a:cubicBezTo>
                  <a:cubicBezTo>
                    <a:pt x="9767" y="40234"/>
                    <a:pt x="9767" y="40234"/>
                    <a:pt x="9767" y="40234"/>
                  </a:cubicBezTo>
                  <a:cubicBezTo>
                    <a:pt x="9736" y="40265"/>
                    <a:pt x="9705" y="40265"/>
                    <a:pt x="9674" y="40265"/>
                  </a:cubicBezTo>
                  <a:lnTo>
                    <a:pt x="9520" y="40265"/>
                  </a:lnTo>
                  <a:cubicBezTo>
                    <a:pt x="9489" y="40265"/>
                    <a:pt x="9428" y="40265"/>
                    <a:pt x="9397" y="40296"/>
                  </a:cubicBezTo>
                  <a:cubicBezTo>
                    <a:pt x="9304" y="40388"/>
                    <a:pt x="9335" y="40542"/>
                    <a:pt x="9274" y="40666"/>
                  </a:cubicBezTo>
                  <a:cubicBezTo>
                    <a:pt x="9243" y="40758"/>
                    <a:pt x="9243" y="40850"/>
                    <a:pt x="9212" y="40974"/>
                  </a:cubicBezTo>
                  <a:cubicBezTo>
                    <a:pt x="9212" y="41035"/>
                    <a:pt x="9181" y="41128"/>
                    <a:pt x="9150" y="41220"/>
                  </a:cubicBezTo>
                  <a:lnTo>
                    <a:pt x="9089" y="41220"/>
                  </a:lnTo>
                  <a:lnTo>
                    <a:pt x="9027" y="41189"/>
                  </a:lnTo>
                  <a:cubicBezTo>
                    <a:pt x="8996" y="41097"/>
                    <a:pt x="9058" y="41035"/>
                    <a:pt x="9089" y="40974"/>
                  </a:cubicBezTo>
                  <a:cubicBezTo>
                    <a:pt x="9212" y="40727"/>
                    <a:pt x="9274" y="40481"/>
                    <a:pt x="9212" y="40234"/>
                  </a:cubicBezTo>
                  <a:cubicBezTo>
                    <a:pt x="9212" y="40203"/>
                    <a:pt x="9243" y="40142"/>
                    <a:pt x="9243" y="40111"/>
                  </a:cubicBezTo>
                  <a:close/>
                  <a:moveTo>
                    <a:pt x="13309" y="35521"/>
                  </a:moveTo>
                  <a:lnTo>
                    <a:pt x="13402" y="35552"/>
                  </a:lnTo>
                  <a:cubicBezTo>
                    <a:pt x="13463" y="35582"/>
                    <a:pt x="13463" y="35613"/>
                    <a:pt x="13494" y="35675"/>
                  </a:cubicBezTo>
                  <a:cubicBezTo>
                    <a:pt x="13617" y="35952"/>
                    <a:pt x="13556" y="36260"/>
                    <a:pt x="13402" y="36507"/>
                  </a:cubicBezTo>
                  <a:cubicBezTo>
                    <a:pt x="13155" y="36969"/>
                    <a:pt x="12909" y="37400"/>
                    <a:pt x="12632" y="37831"/>
                  </a:cubicBezTo>
                  <a:cubicBezTo>
                    <a:pt x="12416" y="38139"/>
                    <a:pt x="12231" y="38417"/>
                    <a:pt x="12046" y="38725"/>
                  </a:cubicBezTo>
                  <a:cubicBezTo>
                    <a:pt x="11769" y="39187"/>
                    <a:pt x="11553" y="39680"/>
                    <a:pt x="11430" y="40203"/>
                  </a:cubicBezTo>
                  <a:cubicBezTo>
                    <a:pt x="11399" y="40419"/>
                    <a:pt x="11369" y="40635"/>
                    <a:pt x="11338" y="40850"/>
                  </a:cubicBezTo>
                  <a:cubicBezTo>
                    <a:pt x="11307" y="41004"/>
                    <a:pt x="11245" y="41128"/>
                    <a:pt x="11153" y="41251"/>
                  </a:cubicBezTo>
                  <a:lnTo>
                    <a:pt x="11060" y="41251"/>
                  </a:lnTo>
                  <a:lnTo>
                    <a:pt x="10999" y="41220"/>
                  </a:lnTo>
                  <a:cubicBezTo>
                    <a:pt x="10937" y="40974"/>
                    <a:pt x="10968" y="40727"/>
                    <a:pt x="11030" y="40481"/>
                  </a:cubicBezTo>
                  <a:cubicBezTo>
                    <a:pt x="11215" y="39587"/>
                    <a:pt x="11553" y="38725"/>
                    <a:pt x="12108" y="37985"/>
                  </a:cubicBezTo>
                  <a:cubicBezTo>
                    <a:pt x="12539" y="37400"/>
                    <a:pt x="12940" y="36815"/>
                    <a:pt x="13248" y="36137"/>
                  </a:cubicBezTo>
                  <a:cubicBezTo>
                    <a:pt x="13309" y="36014"/>
                    <a:pt x="13340" y="35860"/>
                    <a:pt x="13309" y="35706"/>
                  </a:cubicBezTo>
                  <a:lnTo>
                    <a:pt x="13279" y="35613"/>
                  </a:lnTo>
                  <a:lnTo>
                    <a:pt x="13309" y="35521"/>
                  </a:lnTo>
                  <a:close/>
                  <a:moveTo>
                    <a:pt x="8627" y="41066"/>
                  </a:moveTo>
                  <a:cubicBezTo>
                    <a:pt x="8688" y="41066"/>
                    <a:pt x="8750" y="41097"/>
                    <a:pt x="8781" y="41158"/>
                  </a:cubicBezTo>
                  <a:cubicBezTo>
                    <a:pt x="8842" y="41282"/>
                    <a:pt x="8935" y="41405"/>
                    <a:pt x="9089" y="41467"/>
                  </a:cubicBezTo>
                  <a:cubicBezTo>
                    <a:pt x="8873" y="41467"/>
                    <a:pt x="8688" y="41343"/>
                    <a:pt x="8534" y="41189"/>
                  </a:cubicBezTo>
                  <a:lnTo>
                    <a:pt x="8504" y="41097"/>
                  </a:lnTo>
                  <a:lnTo>
                    <a:pt x="8596" y="41066"/>
                  </a:lnTo>
                  <a:close/>
                  <a:moveTo>
                    <a:pt x="9366" y="41467"/>
                  </a:moveTo>
                  <a:cubicBezTo>
                    <a:pt x="9520" y="41467"/>
                    <a:pt x="9674" y="41467"/>
                    <a:pt x="9828" y="41497"/>
                  </a:cubicBezTo>
                  <a:cubicBezTo>
                    <a:pt x="9859" y="41497"/>
                    <a:pt x="9921" y="41497"/>
                    <a:pt x="9921" y="41559"/>
                  </a:cubicBezTo>
                  <a:lnTo>
                    <a:pt x="9828" y="41621"/>
                  </a:lnTo>
                  <a:cubicBezTo>
                    <a:pt x="9767" y="41651"/>
                    <a:pt x="9705" y="41651"/>
                    <a:pt x="9613" y="41651"/>
                  </a:cubicBezTo>
                  <a:cubicBezTo>
                    <a:pt x="9520" y="41651"/>
                    <a:pt x="9428" y="41621"/>
                    <a:pt x="9335" y="41590"/>
                  </a:cubicBezTo>
                  <a:cubicBezTo>
                    <a:pt x="9274" y="41559"/>
                    <a:pt x="9150" y="41590"/>
                    <a:pt x="9089" y="41497"/>
                  </a:cubicBezTo>
                  <a:cubicBezTo>
                    <a:pt x="9181" y="41467"/>
                    <a:pt x="9274" y="41467"/>
                    <a:pt x="9366" y="41467"/>
                  </a:cubicBezTo>
                  <a:close/>
                  <a:moveTo>
                    <a:pt x="20487" y="41251"/>
                  </a:moveTo>
                  <a:cubicBezTo>
                    <a:pt x="20518" y="41251"/>
                    <a:pt x="20549" y="41251"/>
                    <a:pt x="20549" y="41282"/>
                  </a:cubicBezTo>
                  <a:cubicBezTo>
                    <a:pt x="20611" y="41343"/>
                    <a:pt x="20611" y="41528"/>
                    <a:pt x="20549" y="41528"/>
                  </a:cubicBezTo>
                  <a:cubicBezTo>
                    <a:pt x="20426" y="41559"/>
                    <a:pt x="20395" y="41682"/>
                    <a:pt x="20333" y="41682"/>
                  </a:cubicBezTo>
                  <a:cubicBezTo>
                    <a:pt x="20179" y="41682"/>
                    <a:pt x="20272" y="41528"/>
                    <a:pt x="20241" y="41436"/>
                  </a:cubicBezTo>
                  <a:lnTo>
                    <a:pt x="20241" y="41312"/>
                  </a:lnTo>
                  <a:cubicBezTo>
                    <a:pt x="20303" y="41312"/>
                    <a:pt x="20333" y="41312"/>
                    <a:pt x="20395" y="41282"/>
                  </a:cubicBezTo>
                  <a:cubicBezTo>
                    <a:pt x="20426" y="41282"/>
                    <a:pt x="20457" y="41251"/>
                    <a:pt x="20487" y="41251"/>
                  </a:cubicBezTo>
                  <a:close/>
                  <a:moveTo>
                    <a:pt x="26402" y="40974"/>
                  </a:moveTo>
                  <a:lnTo>
                    <a:pt x="26464" y="41035"/>
                  </a:lnTo>
                  <a:cubicBezTo>
                    <a:pt x="26433" y="41251"/>
                    <a:pt x="26372" y="41436"/>
                    <a:pt x="26341" y="41590"/>
                  </a:cubicBezTo>
                  <a:cubicBezTo>
                    <a:pt x="26310" y="41651"/>
                    <a:pt x="26248" y="41682"/>
                    <a:pt x="26218" y="41682"/>
                  </a:cubicBezTo>
                  <a:cubicBezTo>
                    <a:pt x="26187" y="41682"/>
                    <a:pt x="26156" y="41682"/>
                    <a:pt x="26156" y="41651"/>
                  </a:cubicBezTo>
                  <a:cubicBezTo>
                    <a:pt x="26094" y="41621"/>
                    <a:pt x="26033" y="41590"/>
                    <a:pt x="25971" y="41559"/>
                  </a:cubicBezTo>
                  <a:lnTo>
                    <a:pt x="25940" y="41467"/>
                  </a:lnTo>
                  <a:cubicBezTo>
                    <a:pt x="25940" y="41189"/>
                    <a:pt x="26125" y="41035"/>
                    <a:pt x="26402" y="40974"/>
                  </a:cubicBezTo>
                  <a:close/>
                  <a:moveTo>
                    <a:pt x="8319" y="41405"/>
                  </a:moveTo>
                  <a:cubicBezTo>
                    <a:pt x="8442" y="41590"/>
                    <a:pt x="8565" y="41713"/>
                    <a:pt x="8750" y="41836"/>
                  </a:cubicBezTo>
                  <a:lnTo>
                    <a:pt x="8842" y="41805"/>
                  </a:lnTo>
                  <a:cubicBezTo>
                    <a:pt x="8873" y="41682"/>
                    <a:pt x="8904" y="41651"/>
                    <a:pt x="8935" y="41651"/>
                  </a:cubicBezTo>
                  <a:lnTo>
                    <a:pt x="9027" y="41651"/>
                  </a:lnTo>
                  <a:cubicBezTo>
                    <a:pt x="9089" y="41682"/>
                    <a:pt x="9150" y="41713"/>
                    <a:pt x="9181" y="41744"/>
                  </a:cubicBezTo>
                  <a:lnTo>
                    <a:pt x="9212" y="41805"/>
                  </a:lnTo>
                  <a:lnTo>
                    <a:pt x="9120" y="41867"/>
                  </a:lnTo>
                  <a:cubicBezTo>
                    <a:pt x="9058" y="41867"/>
                    <a:pt x="9027" y="41867"/>
                    <a:pt x="8996" y="41836"/>
                  </a:cubicBezTo>
                  <a:cubicBezTo>
                    <a:pt x="8966" y="41805"/>
                    <a:pt x="8935" y="41805"/>
                    <a:pt x="8873" y="41805"/>
                  </a:cubicBezTo>
                  <a:lnTo>
                    <a:pt x="8842" y="41805"/>
                  </a:lnTo>
                  <a:lnTo>
                    <a:pt x="8842" y="41898"/>
                  </a:lnTo>
                  <a:cubicBezTo>
                    <a:pt x="9027" y="41990"/>
                    <a:pt x="9212" y="42083"/>
                    <a:pt x="9397" y="42113"/>
                  </a:cubicBezTo>
                  <a:cubicBezTo>
                    <a:pt x="9459" y="42113"/>
                    <a:pt x="9520" y="42144"/>
                    <a:pt x="9582" y="42144"/>
                  </a:cubicBezTo>
                  <a:cubicBezTo>
                    <a:pt x="9643" y="42175"/>
                    <a:pt x="9736" y="42144"/>
                    <a:pt x="9767" y="42237"/>
                  </a:cubicBezTo>
                  <a:cubicBezTo>
                    <a:pt x="9674" y="42267"/>
                    <a:pt x="9582" y="42267"/>
                    <a:pt x="9520" y="42267"/>
                  </a:cubicBezTo>
                  <a:lnTo>
                    <a:pt x="9274" y="42267"/>
                  </a:lnTo>
                  <a:cubicBezTo>
                    <a:pt x="8996" y="42206"/>
                    <a:pt x="8719" y="42113"/>
                    <a:pt x="8473" y="41898"/>
                  </a:cubicBezTo>
                  <a:cubicBezTo>
                    <a:pt x="8349" y="41805"/>
                    <a:pt x="8226" y="41651"/>
                    <a:pt x="8226" y="41467"/>
                  </a:cubicBezTo>
                  <a:lnTo>
                    <a:pt x="8257" y="41405"/>
                  </a:lnTo>
                  <a:close/>
                  <a:moveTo>
                    <a:pt x="28128" y="41343"/>
                  </a:moveTo>
                  <a:cubicBezTo>
                    <a:pt x="28189" y="41343"/>
                    <a:pt x="28251" y="41405"/>
                    <a:pt x="28251" y="41497"/>
                  </a:cubicBezTo>
                  <a:lnTo>
                    <a:pt x="28220" y="41590"/>
                  </a:lnTo>
                  <a:cubicBezTo>
                    <a:pt x="28189" y="41775"/>
                    <a:pt x="28128" y="41959"/>
                    <a:pt x="28097" y="42113"/>
                  </a:cubicBezTo>
                  <a:cubicBezTo>
                    <a:pt x="28066" y="42206"/>
                    <a:pt x="28066" y="42267"/>
                    <a:pt x="27974" y="42267"/>
                  </a:cubicBezTo>
                  <a:cubicBezTo>
                    <a:pt x="27943" y="42267"/>
                    <a:pt x="27881" y="42237"/>
                    <a:pt x="27789" y="42237"/>
                  </a:cubicBezTo>
                  <a:cubicBezTo>
                    <a:pt x="27881" y="41959"/>
                    <a:pt x="27943" y="41682"/>
                    <a:pt x="28004" y="41436"/>
                  </a:cubicBezTo>
                  <a:cubicBezTo>
                    <a:pt x="28035" y="41374"/>
                    <a:pt x="28035" y="41343"/>
                    <a:pt x="28097" y="41343"/>
                  </a:cubicBezTo>
                  <a:close/>
                  <a:moveTo>
                    <a:pt x="23845" y="41805"/>
                  </a:moveTo>
                  <a:lnTo>
                    <a:pt x="23907" y="41836"/>
                  </a:lnTo>
                  <a:cubicBezTo>
                    <a:pt x="23599" y="42052"/>
                    <a:pt x="23722" y="42360"/>
                    <a:pt x="23691" y="42514"/>
                  </a:cubicBezTo>
                  <a:cubicBezTo>
                    <a:pt x="23661" y="42391"/>
                    <a:pt x="23691" y="42144"/>
                    <a:pt x="23599" y="41898"/>
                  </a:cubicBezTo>
                  <a:cubicBezTo>
                    <a:pt x="23599" y="41836"/>
                    <a:pt x="23630" y="41805"/>
                    <a:pt x="23691" y="41805"/>
                  </a:cubicBezTo>
                  <a:close/>
                  <a:moveTo>
                    <a:pt x="8103" y="42021"/>
                  </a:moveTo>
                  <a:cubicBezTo>
                    <a:pt x="8165" y="42052"/>
                    <a:pt x="8195" y="42083"/>
                    <a:pt x="8226" y="42144"/>
                  </a:cubicBezTo>
                  <a:cubicBezTo>
                    <a:pt x="8319" y="42329"/>
                    <a:pt x="8504" y="42422"/>
                    <a:pt x="8688" y="42514"/>
                  </a:cubicBezTo>
                  <a:lnTo>
                    <a:pt x="8781" y="42514"/>
                  </a:lnTo>
                  <a:lnTo>
                    <a:pt x="8781" y="42422"/>
                  </a:lnTo>
                  <a:cubicBezTo>
                    <a:pt x="8750" y="42329"/>
                    <a:pt x="8781" y="42298"/>
                    <a:pt x="8812" y="42298"/>
                  </a:cubicBezTo>
                  <a:lnTo>
                    <a:pt x="8873" y="42298"/>
                  </a:lnTo>
                  <a:lnTo>
                    <a:pt x="8935" y="42329"/>
                  </a:lnTo>
                  <a:cubicBezTo>
                    <a:pt x="8996" y="42329"/>
                    <a:pt x="9058" y="42360"/>
                    <a:pt x="9058" y="42452"/>
                  </a:cubicBezTo>
                  <a:cubicBezTo>
                    <a:pt x="9058" y="42483"/>
                    <a:pt x="9027" y="42514"/>
                    <a:pt x="8996" y="42514"/>
                  </a:cubicBezTo>
                  <a:lnTo>
                    <a:pt x="8904" y="42514"/>
                  </a:lnTo>
                  <a:cubicBezTo>
                    <a:pt x="8873" y="42483"/>
                    <a:pt x="8873" y="42483"/>
                    <a:pt x="8842" y="42483"/>
                  </a:cubicBezTo>
                  <a:cubicBezTo>
                    <a:pt x="8812" y="42483"/>
                    <a:pt x="8781" y="42483"/>
                    <a:pt x="8781" y="42514"/>
                  </a:cubicBezTo>
                  <a:lnTo>
                    <a:pt x="8812" y="42606"/>
                  </a:lnTo>
                  <a:cubicBezTo>
                    <a:pt x="8996" y="42668"/>
                    <a:pt x="9181" y="42730"/>
                    <a:pt x="9366" y="42791"/>
                  </a:cubicBezTo>
                  <a:cubicBezTo>
                    <a:pt x="9382" y="42799"/>
                    <a:pt x="9401" y="42801"/>
                    <a:pt x="9421" y="42801"/>
                  </a:cubicBezTo>
                  <a:cubicBezTo>
                    <a:pt x="9442" y="42801"/>
                    <a:pt x="9464" y="42799"/>
                    <a:pt x="9485" y="42799"/>
                  </a:cubicBezTo>
                  <a:cubicBezTo>
                    <a:pt x="9528" y="42799"/>
                    <a:pt x="9566" y="42807"/>
                    <a:pt x="9582" y="42853"/>
                  </a:cubicBezTo>
                  <a:cubicBezTo>
                    <a:pt x="9613" y="42914"/>
                    <a:pt x="9520" y="42945"/>
                    <a:pt x="9397" y="42945"/>
                  </a:cubicBezTo>
                  <a:lnTo>
                    <a:pt x="9335" y="42945"/>
                  </a:lnTo>
                  <a:cubicBezTo>
                    <a:pt x="9058" y="42914"/>
                    <a:pt x="8812" y="42853"/>
                    <a:pt x="8565" y="42730"/>
                  </a:cubicBezTo>
                  <a:cubicBezTo>
                    <a:pt x="8411" y="42637"/>
                    <a:pt x="8257" y="42545"/>
                    <a:pt x="8165" y="42391"/>
                  </a:cubicBezTo>
                  <a:cubicBezTo>
                    <a:pt x="8103" y="42267"/>
                    <a:pt x="8041" y="42144"/>
                    <a:pt x="8103" y="42021"/>
                  </a:cubicBezTo>
                  <a:close/>
                  <a:moveTo>
                    <a:pt x="7980" y="42668"/>
                  </a:moveTo>
                  <a:cubicBezTo>
                    <a:pt x="8103" y="42791"/>
                    <a:pt x="8165" y="42914"/>
                    <a:pt x="8257" y="42976"/>
                  </a:cubicBezTo>
                  <a:cubicBezTo>
                    <a:pt x="8380" y="43099"/>
                    <a:pt x="8534" y="43161"/>
                    <a:pt x="8658" y="43253"/>
                  </a:cubicBezTo>
                  <a:lnTo>
                    <a:pt x="8658" y="43130"/>
                  </a:lnTo>
                  <a:lnTo>
                    <a:pt x="8658" y="43007"/>
                  </a:lnTo>
                  <a:cubicBezTo>
                    <a:pt x="8658" y="42976"/>
                    <a:pt x="8688" y="42976"/>
                    <a:pt x="8688" y="42976"/>
                  </a:cubicBezTo>
                  <a:cubicBezTo>
                    <a:pt x="8719" y="42976"/>
                    <a:pt x="8750" y="43007"/>
                    <a:pt x="8781" y="43007"/>
                  </a:cubicBezTo>
                  <a:lnTo>
                    <a:pt x="8812" y="43007"/>
                  </a:lnTo>
                  <a:cubicBezTo>
                    <a:pt x="8873" y="43038"/>
                    <a:pt x="8904" y="43068"/>
                    <a:pt x="8904" y="43130"/>
                  </a:cubicBezTo>
                  <a:cubicBezTo>
                    <a:pt x="8873" y="43192"/>
                    <a:pt x="8842" y="43161"/>
                    <a:pt x="8812" y="43192"/>
                  </a:cubicBezTo>
                  <a:cubicBezTo>
                    <a:pt x="8750" y="43192"/>
                    <a:pt x="8688" y="43192"/>
                    <a:pt x="8688" y="43284"/>
                  </a:cubicBezTo>
                  <a:cubicBezTo>
                    <a:pt x="8935" y="43407"/>
                    <a:pt x="9212" y="43438"/>
                    <a:pt x="9489" y="43531"/>
                  </a:cubicBezTo>
                  <a:cubicBezTo>
                    <a:pt x="9366" y="43561"/>
                    <a:pt x="9243" y="43561"/>
                    <a:pt x="9150" y="43561"/>
                  </a:cubicBezTo>
                  <a:cubicBezTo>
                    <a:pt x="8781" y="43561"/>
                    <a:pt x="8442" y="43438"/>
                    <a:pt x="8134" y="43192"/>
                  </a:cubicBezTo>
                  <a:cubicBezTo>
                    <a:pt x="8072" y="43130"/>
                    <a:pt x="8011" y="43038"/>
                    <a:pt x="7949" y="42945"/>
                  </a:cubicBezTo>
                  <a:cubicBezTo>
                    <a:pt x="7918" y="42853"/>
                    <a:pt x="7918" y="42760"/>
                    <a:pt x="7980" y="42668"/>
                  </a:cubicBezTo>
                  <a:close/>
                  <a:moveTo>
                    <a:pt x="27265" y="42884"/>
                  </a:moveTo>
                  <a:lnTo>
                    <a:pt x="27357" y="42945"/>
                  </a:lnTo>
                  <a:cubicBezTo>
                    <a:pt x="27511" y="43038"/>
                    <a:pt x="27573" y="43192"/>
                    <a:pt x="27696" y="43315"/>
                  </a:cubicBezTo>
                  <a:lnTo>
                    <a:pt x="27758" y="43407"/>
                  </a:lnTo>
                  <a:cubicBezTo>
                    <a:pt x="27758" y="43469"/>
                    <a:pt x="27758" y="43561"/>
                    <a:pt x="27696" y="43592"/>
                  </a:cubicBezTo>
                  <a:cubicBezTo>
                    <a:pt x="27696" y="43592"/>
                    <a:pt x="27665" y="43623"/>
                    <a:pt x="27665" y="43623"/>
                  </a:cubicBezTo>
                  <a:cubicBezTo>
                    <a:pt x="27635" y="43623"/>
                    <a:pt x="27604" y="43531"/>
                    <a:pt x="27604" y="43500"/>
                  </a:cubicBezTo>
                  <a:cubicBezTo>
                    <a:pt x="27481" y="43315"/>
                    <a:pt x="27419" y="43130"/>
                    <a:pt x="27327" y="42976"/>
                  </a:cubicBezTo>
                  <a:lnTo>
                    <a:pt x="27265" y="42884"/>
                  </a:lnTo>
                  <a:close/>
                  <a:moveTo>
                    <a:pt x="15651" y="43561"/>
                  </a:moveTo>
                  <a:lnTo>
                    <a:pt x="15712" y="43592"/>
                  </a:lnTo>
                  <a:lnTo>
                    <a:pt x="15682" y="43654"/>
                  </a:lnTo>
                  <a:cubicBezTo>
                    <a:pt x="15620" y="43746"/>
                    <a:pt x="15528" y="43839"/>
                    <a:pt x="15435" y="43931"/>
                  </a:cubicBezTo>
                  <a:lnTo>
                    <a:pt x="15373" y="43931"/>
                  </a:lnTo>
                  <a:lnTo>
                    <a:pt x="15343" y="43869"/>
                  </a:lnTo>
                  <a:lnTo>
                    <a:pt x="15343" y="43808"/>
                  </a:lnTo>
                  <a:cubicBezTo>
                    <a:pt x="15343" y="43654"/>
                    <a:pt x="15343" y="43623"/>
                    <a:pt x="15497" y="43592"/>
                  </a:cubicBezTo>
                  <a:cubicBezTo>
                    <a:pt x="15528" y="43561"/>
                    <a:pt x="15589" y="43561"/>
                    <a:pt x="15651" y="43561"/>
                  </a:cubicBezTo>
                  <a:close/>
                  <a:moveTo>
                    <a:pt x="14418" y="43993"/>
                  </a:moveTo>
                  <a:cubicBezTo>
                    <a:pt x="14511" y="43993"/>
                    <a:pt x="14603" y="44024"/>
                    <a:pt x="14696" y="44024"/>
                  </a:cubicBezTo>
                  <a:cubicBezTo>
                    <a:pt x="14757" y="44024"/>
                    <a:pt x="14819" y="44054"/>
                    <a:pt x="14788" y="44116"/>
                  </a:cubicBezTo>
                  <a:cubicBezTo>
                    <a:pt x="14788" y="44178"/>
                    <a:pt x="14788" y="44239"/>
                    <a:pt x="14696" y="44270"/>
                  </a:cubicBezTo>
                  <a:lnTo>
                    <a:pt x="14172" y="44270"/>
                  </a:lnTo>
                  <a:cubicBezTo>
                    <a:pt x="14141" y="44270"/>
                    <a:pt x="14110" y="44239"/>
                    <a:pt x="14110" y="44208"/>
                  </a:cubicBezTo>
                  <a:lnTo>
                    <a:pt x="14141" y="44085"/>
                  </a:lnTo>
                  <a:cubicBezTo>
                    <a:pt x="14172" y="44024"/>
                    <a:pt x="14203" y="44024"/>
                    <a:pt x="14264" y="44024"/>
                  </a:cubicBezTo>
                  <a:cubicBezTo>
                    <a:pt x="14295" y="43993"/>
                    <a:pt x="14357" y="43993"/>
                    <a:pt x="14418" y="43993"/>
                  </a:cubicBezTo>
                  <a:close/>
                  <a:moveTo>
                    <a:pt x="17006" y="43284"/>
                  </a:moveTo>
                  <a:cubicBezTo>
                    <a:pt x="17160" y="43284"/>
                    <a:pt x="17284" y="43377"/>
                    <a:pt x="17407" y="43561"/>
                  </a:cubicBezTo>
                  <a:cubicBezTo>
                    <a:pt x="17499" y="43715"/>
                    <a:pt x="17499" y="43869"/>
                    <a:pt x="17530" y="44024"/>
                  </a:cubicBezTo>
                  <a:cubicBezTo>
                    <a:pt x="17561" y="44332"/>
                    <a:pt x="17592" y="44393"/>
                    <a:pt x="17407" y="44393"/>
                  </a:cubicBezTo>
                  <a:cubicBezTo>
                    <a:pt x="17376" y="44393"/>
                    <a:pt x="17284" y="44393"/>
                    <a:pt x="17222" y="44362"/>
                  </a:cubicBezTo>
                  <a:lnTo>
                    <a:pt x="16760" y="44362"/>
                  </a:lnTo>
                  <a:cubicBezTo>
                    <a:pt x="16575" y="44362"/>
                    <a:pt x="16421" y="44393"/>
                    <a:pt x="16298" y="44547"/>
                  </a:cubicBezTo>
                  <a:cubicBezTo>
                    <a:pt x="16236" y="44332"/>
                    <a:pt x="16205" y="44147"/>
                    <a:pt x="16144" y="43962"/>
                  </a:cubicBezTo>
                  <a:cubicBezTo>
                    <a:pt x="16113" y="43869"/>
                    <a:pt x="16144" y="43777"/>
                    <a:pt x="16236" y="43685"/>
                  </a:cubicBezTo>
                  <a:cubicBezTo>
                    <a:pt x="16390" y="43531"/>
                    <a:pt x="16575" y="43438"/>
                    <a:pt x="16760" y="43346"/>
                  </a:cubicBezTo>
                  <a:cubicBezTo>
                    <a:pt x="16852" y="43315"/>
                    <a:pt x="16945" y="43284"/>
                    <a:pt x="17006" y="43284"/>
                  </a:cubicBezTo>
                  <a:close/>
                  <a:moveTo>
                    <a:pt x="15281" y="44270"/>
                  </a:moveTo>
                  <a:lnTo>
                    <a:pt x="15312" y="44393"/>
                  </a:lnTo>
                  <a:cubicBezTo>
                    <a:pt x="15281" y="44455"/>
                    <a:pt x="15250" y="44547"/>
                    <a:pt x="15219" y="44670"/>
                  </a:cubicBezTo>
                  <a:cubicBezTo>
                    <a:pt x="15158" y="44516"/>
                    <a:pt x="15065" y="44455"/>
                    <a:pt x="15158" y="44332"/>
                  </a:cubicBezTo>
                  <a:cubicBezTo>
                    <a:pt x="15189" y="44301"/>
                    <a:pt x="15219" y="44270"/>
                    <a:pt x="15250" y="44270"/>
                  </a:cubicBezTo>
                  <a:close/>
                  <a:moveTo>
                    <a:pt x="17468" y="44578"/>
                  </a:moveTo>
                  <a:cubicBezTo>
                    <a:pt x="17530" y="44609"/>
                    <a:pt x="17592" y="44670"/>
                    <a:pt x="17592" y="44794"/>
                  </a:cubicBezTo>
                  <a:cubicBezTo>
                    <a:pt x="17592" y="44855"/>
                    <a:pt x="17530" y="44855"/>
                    <a:pt x="17468" y="44855"/>
                  </a:cubicBezTo>
                  <a:lnTo>
                    <a:pt x="16698" y="44855"/>
                  </a:lnTo>
                  <a:cubicBezTo>
                    <a:pt x="16637" y="44855"/>
                    <a:pt x="16606" y="44855"/>
                    <a:pt x="16606" y="44948"/>
                  </a:cubicBezTo>
                  <a:lnTo>
                    <a:pt x="16513" y="44917"/>
                  </a:lnTo>
                  <a:lnTo>
                    <a:pt x="16483" y="44824"/>
                  </a:lnTo>
                  <a:cubicBezTo>
                    <a:pt x="16513" y="44732"/>
                    <a:pt x="16513" y="44670"/>
                    <a:pt x="16606" y="44640"/>
                  </a:cubicBezTo>
                  <a:cubicBezTo>
                    <a:pt x="16698" y="44609"/>
                    <a:pt x="16760" y="44578"/>
                    <a:pt x="16883" y="44578"/>
                  </a:cubicBezTo>
                  <a:close/>
                  <a:moveTo>
                    <a:pt x="11430" y="44424"/>
                  </a:moveTo>
                  <a:cubicBezTo>
                    <a:pt x="11492" y="44424"/>
                    <a:pt x="11553" y="44424"/>
                    <a:pt x="11615" y="44486"/>
                  </a:cubicBezTo>
                  <a:cubicBezTo>
                    <a:pt x="11707" y="44670"/>
                    <a:pt x="11892" y="44670"/>
                    <a:pt x="12077" y="44670"/>
                  </a:cubicBezTo>
                  <a:cubicBezTo>
                    <a:pt x="12940" y="44670"/>
                    <a:pt x="13833" y="44701"/>
                    <a:pt x="14727" y="44701"/>
                  </a:cubicBezTo>
                  <a:cubicBezTo>
                    <a:pt x="14819" y="44701"/>
                    <a:pt x="14911" y="44701"/>
                    <a:pt x="14973" y="44732"/>
                  </a:cubicBezTo>
                  <a:cubicBezTo>
                    <a:pt x="15035" y="44732"/>
                    <a:pt x="15065" y="44763"/>
                    <a:pt x="15065" y="44824"/>
                  </a:cubicBezTo>
                  <a:cubicBezTo>
                    <a:pt x="15096" y="44979"/>
                    <a:pt x="15065" y="45009"/>
                    <a:pt x="14911" y="45009"/>
                  </a:cubicBezTo>
                  <a:lnTo>
                    <a:pt x="13217" y="45009"/>
                  </a:lnTo>
                  <a:lnTo>
                    <a:pt x="13217" y="44979"/>
                  </a:lnTo>
                  <a:lnTo>
                    <a:pt x="11492" y="44979"/>
                  </a:lnTo>
                  <a:cubicBezTo>
                    <a:pt x="11245" y="44979"/>
                    <a:pt x="11307" y="44948"/>
                    <a:pt x="11276" y="44516"/>
                  </a:cubicBezTo>
                  <a:cubicBezTo>
                    <a:pt x="11276" y="44424"/>
                    <a:pt x="11307" y="44424"/>
                    <a:pt x="11399" y="44424"/>
                  </a:cubicBezTo>
                  <a:close/>
                  <a:moveTo>
                    <a:pt x="10845" y="44301"/>
                  </a:moveTo>
                  <a:cubicBezTo>
                    <a:pt x="10968" y="44640"/>
                    <a:pt x="10937" y="44948"/>
                    <a:pt x="10876" y="45287"/>
                  </a:cubicBezTo>
                  <a:lnTo>
                    <a:pt x="10876" y="45317"/>
                  </a:lnTo>
                  <a:lnTo>
                    <a:pt x="10783" y="45317"/>
                  </a:lnTo>
                  <a:cubicBezTo>
                    <a:pt x="10691" y="45287"/>
                    <a:pt x="10691" y="45256"/>
                    <a:pt x="10691" y="45163"/>
                  </a:cubicBezTo>
                  <a:cubicBezTo>
                    <a:pt x="10691" y="44979"/>
                    <a:pt x="10722" y="44794"/>
                    <a:pt x="10660" y="44609"/>
                  </a:cubicBezTo>
                  <a:cubicBezTo>
                    <a:pt x="10629" y="44455"/>
                    <a:pt x="10722" y="44393"/>
                    <a:pt x="10845" y="44301"/>
                  </a:cubicBezTo>
                  <a:close/>
                  <a:moveTo>
                    <a:pt x="24215" y="43284"/>
                  </a:moveTo>
                  <a:cubicBezTo>
                    <a:pt x="24462" y="43469"/>
                    <a:pt x="24646" y="43715"/>
                    <a:pt x="24770" y="43993"/>
                  </a:cubicBezTo>
                  <a:cubicBezTo>
                    <a:pt x="24862" y="44116"/>
                    <a:pt x="24924" y="44178"/>
                    <a:pt x="25047" y="44239"/>
                  </a:cubicBezTo>
                  <a:cubicBezTo>
                    <a:pt x="25139" y="44301"/>
                    <a:pt x="25170" y="44362"/>
                    <a:pt x="25047" y="44393"/>
                  </a:cubicBezTo>
                  <a:cubicBezTo>
                    <a:pt x="24985" y="44455"/>
                    <a:pt x="24924" y="44486"/>
                    <a:pt x="24924" y="44578"/>
                  </a:cubicBezTo>
                  <a:cubicBezTo>
                    <a:pt x="24893" y="44763"/>
                    <a:pt x="24862" y="44979"/>
                    <a:pt x="24831" y="45163"/>
                  </a:cubicBezTo>
                  <a:cubicBezTo>
                    <a:pt x="24831" y="45287"/>
                    <a:pt x="24800" y="45379"/>
                    <a:pt x="24677" y="45379"/>
                  </a:cubicBezTo>
                  <a:cubicBezTo>
                    <a:pt x="24677" y="45379"/>
                    <a:pt x="24646" y="45379"/>
                    <a:pt x="24585" y="45348"/>
                  </a:cubicBezTo>
                  <a:lnTo>
                    <a:pt x="24462" y="45410"/>
                  </a:lnTo>
                  <a:cubicBezTo>
                    <a:pt x="24400" y="45441"/>
                    <a:pt x="24369" y="45471"/>
                    <a:pt x="24338" y="45471"/>
                  </a:cubicBezTo>
                  <a:cubicBezTo>
                    <a:pt x="24307" y="45471"/>
                    <a:pt x="24277" y="45441"/>
                    <a:pt x="24277" y="45348"/>
                  </a:cubicBezTo>
                  <a:cubicBezTo>
                    <a:pt x="24246" y="44948"/>
                    <a:pt x="24215" y="44578"/>
                    <a:pt x="24184" y="44208"/>
                  </a:cubicBezTo>
                  <a:cubicBezTo>
                    <a:pt x="24153" y="43993"/>
                    <a:pt x="24123" y="43777"/>
                    <a:pt x="24123" y="43592"/>
                  </a:cubicBezTo>
                  <a:cubicBezTo>
                    <a:pt x="24092" y="43469"/>
                    <a:pt x="24092" y="43346"/>
                    <a:pt x="24215" y="43284"/>
                  </a:cubicBezTo>
                  <a:close/>
                  <a:moveTo>
                    <a:pt x="15959" y="44208"/>
                  </a:moveTo>
                  <a:lnTo>
                    <a:pt x="16020" y="44239"/>
                  </a:lnTo>
                  <a:cubicBezTo>
                    <a:pt x="16020" y="44270"/>
                    <a:pt x="16082" y="44332"/>
                    <a:pt x="16082" y="44362"/>
                  </a:cubicBezTo>
                  <a:cubicBezTo>
                    <a:pt x="16205" y="44824"/>
                    <a:pt x="16205" y="45287"/>
                    <a:pt x="16144" y="45749"/>
                  </a:cubicBezTo>
                  <a:cubicBezTo>
                    <a:pt x="16113" y="45810"/>
                    <a:pt x="16113" y="45872"/>
                    <a:pt x="16051" y="45903"/>
                  </a:cubicBezTo>
                  <a:lnTo>
                    <a:pt x="16020" y="45810"/>
                  </a:lnTo>
                  <a:cubicBezTo>
                    <a:pt x="16020" y="45317"/>
                    <a:pt x="16020" y="44824"/>
                    <a:pt x="15928" y="44362"/>
                  </a:cubicBezTo>
                  <a:lnTo>
                    <a:pt x="15928" y="44270"/>
                  </a:lnTo>
                  <a:lnTo>
                    <a:pt x="15959" y="44208"/>
                  </a:lnTo>
                  <a:close/>
                  <a:moveTo>
                    <a:pt x="14542" y="45718"/>
                  </a:moveTo>
                  <a:cubicBezTo>
                    <a:pt x="14634" y="45718"/>
                    <a:pt x="14696" y="45749"/>
                    <a:pt x="14696" y="45810"/>
                  </a:cubicBezTo>
                  <a:cubicBezTo>
                    <a:pt x="14757" y="45934"/>
                    <a:pt x="14788" y="46057"/>
                    <a:pt x="14757" y="46180"/>
                  </a:cubicBezTo>
                  <a:lnTo>
                    <a:pt x="14696" y="46242"/>
                  </a:lnTo>
                  <a:cubicBezTo>
                    <a:pt x="14511" y="46211"/>
                    <a:pt x="14388" y="46057"/>
                    <a:pt x="14388" y="45872"/>
                  </a:cubicBezTo>
                  <a:cubicBezTo>
                    <a:pt x="14388" y="45780"/>
                    <a:pt x="14388" y="45749"/>
                    <a:pt x="14449" y="45718"/>
                  </a:cubicBezTo>
                  <a:close/>
                  <a:moveTo>
                    <a:pt x="17561" y="45225"/>
                  </a:moveTo>
                  <a:cubicBezTo>
                    <a:pt x="17561" y="45348"/>
                    <a:pt x="17561" y="45441"/>
                    <a:pt x="17561" y="45564"/>
                  </a:cubicBezTo>
                  <a:cubicBezTo>
                    <a:pt x="17561" y="45780"/>
                    <a:pt x="17438" y="45995"/>
                    <a:pt x="17314" y="46180"/>
                  </a:cubicBezTo>
                  <a:cubicBezTo>
                    <a:pt x="17253" y="46272"/>
                    <a:pt x="17160" y="46334"/>
                    <a:pt x="17068" y="46334"/>
                  </a:cubicBezTo>
                  <a:lnTo>
                    <a:pt x="16821" y="46334"/>
                  </a:lnTo>
                  <a:cubicBezTo>
                    <a:pt x="16698" y="46334"/>
                    <a:pt x="16544" y="46334"/>
                    <a:pt x="16421" y="46272"/>
                  </a:cubicBezTo>
                  <a:cubicBezTo>
                    <a:pt x="16298" y="46242"/>
                    <a:pt x="16236" y="46180"/>
                    <a:pt x="16267" y="46057"/>
                  </a:cubicBezTo>
                  <a:cubicBezTo>
                    <a:pt x="16267" y="45810"/>
                    <a:pt x="16328" y="45533"/>
                    <a:pt x="16359" y="45287"/>
                  </a:cubicBezTo>
                  <a:cubicBezTo>
                    <a:pt x="16483" y="45317"/>
                    <a:pt x="16606" y="45348"/>
                    <a:pt x="16729" y="45348"/>
                  </a:cubicBezTo>
                  <a:cubicBezTo>
                    <a:pt x="17006" y="45348"/>
                    <a:pt x="17284" y="45256"/>
                    <a:pt x="17561" y="45225"/>
                  </a:cubicBezTo>
                  <a:close/>
                  <a:moveTo>
                    <a:pt x="19656" y="42052"/>
                  </a:moveTo>
                  <a:cubicBezTo>
                    <a:pt x="19656" y="42052"/>
                    <a:pt x="19686" y="42083"/>
                    <a:pt x="19717" y="42083"/>
                  </a:cubicBezTo>
                  <a:cubicBezTo>
                    <a:pt x="19964" y="42267"/>
                    <a:pt x="20118" y="42514"/>
                    <a:pt x="20056" y="42853"/>
                  </a:cubicBezTo>
                  <a:cubicBezTo>
                    <a:pt x="20025" y="42945"/>
                    <a:pt x="19995" y="43038"/>
                    <a:pt x="19995" y="43161"/>
                  </a:cubicBezTo>
                  <a:cubicBezTo>
                    <a:pt x="20025" y="43377"/>
                    <a:pt x="20056" y="43407"/>
                    <a:pt x="20272" y="43438"/>
                  </a:cubicBezTo>
                  <a:cubicBezTo>
                    <a:pt x="20333" y="43469"/>
                    <a:pt x="20395" y="43469"/>
                    <a:pt x="20457" y="43469"/>
                  </a:cubicBezTo>
                  <a:cubicBezTo>
                    <a:pt x="20518" y="43500"/>
                    <a:pt x="20580" y="43592"/>
                    <a:pt x="20549" y="43623"/>
                  </a:cubicBezTo>
                  <a:cubicBezTo>
                    <a:pt x="20426" y="43808"/>
                    <a:pt x="20395" y="44085"/>
                    <a:pt x="20118" y="44116"/>
                  </a:cubicBezTo>
                  <a:cubicBezTo>
                    <a:pt x="20056" y="44116"/>
                    <a:pt x="20025" y="44178"/>
                    <a:pt x="20025" y="44239"/>
                  </a:cubicBezTo>
                  <a:cubicBezTo>
                    <a:pt x="19995" y="44362"/>
                    <a:pt x="19995" y="44486"/>
                    <a:pt x="19964" y="44609"/>
                  </a:cubicBezTo>
                  <a:cubicBezTo>
                    <a:pt x="19964" y="44732"/>
                    <a:pt x="19964" y="44824"/>
                    <a:pt x="19902" y="44948"/>
                  </a:cubicBezTo>
                  <a:cubicBezTo>
                    <a:pt x="19717" y="45256"/>
                    <a:pt x="19748" y="45595"/>
                    <a:pt x="19840" y="45903"/>
                  </a:cubicBezTo>
                  <a:cubicBezTo>
                    <a:pt x="19871" y="46088"/>
                    <a:pt x="19871" y="46242"/>
                    <a:pt x="19840" y="46396"/>
                  </a:cubicBezTo>
                  <a:cubicBezTo>
                    <a:pt x="19779" y="46796"/>
                    <a:pt x="19717" y="46889"/>
                    <a:pt x="19532" y="46889"/>
                  </a:cubicBezTo>
                  <a:cubicBezTo>
                    <a:pt x="19440" y="46889"/>
                    <a:pt x="19348" y="46889"/>
                    <a:pt x="19224" y="46858"/>
                  </a:cubicBezTo>
                  <a:cubicBezTo>
                    <a:pt x="19132" y="46858"/>
                    <a:pt x="19070" y="46827"/>
                    <a:pt x="19009" y="46827"/>
                  </a:cubicBezTo>
                  <a:cubicBezTo>
                    <a:pt x="18947" y="46827"/>
                    <a:pt x="18885" y="46827"/>
                    <a:pt x="18855" y="46858"/>
                  </a:cubicBezTo>
                  <a:cubicBezTo>
                    <a:pt x="18824" y="46889"/>
                    <a:pt x="18824" y="46889"/>
                    <a:pt x="18793" y="46889"/>
                  </a:cubicBezTo>
                  <a:cubicBezTo>
                    <a:pt x="18762" y="46889"/>
                    <a:pt x="18731" y="46827"/>
                    <a:pt x="18731" y="46765"/>
                  </a:cubicBezTo>
                  <a:cubicBezTo>
                    <a:pt x="18701" y="46704"/>
                    <a:pt x="18701" y="46642"/>
                    <a:pt x="18701" y="46581"/>
                  </a:cubicBezTo>
                  <a:cubicBezTo>
                    <a:pt x="18701" y="46396"/>
                    <a:pt x="18639" y="46211"/>
                    <a:pt x="18485" y="46088"/>
                  </a:cubicBezTo>
                  <a:cubicBezTo>
                    <a:pt x="18331" y="45964"/>
                    <a:pt x="18239" y="45780"/>
                    <a:pt x="18177" y="45595"/>
                  </a:cubicBezTo>
                  <a:cubicBezTo>
                    <a:pt x="18115" y="45441"/>
                    <a:pt x="18054" y="45287"/>
                    <a:pt x="18023" y="45133"/>
                  </a:cubicBezTo>
                  <a:cubicBezTo>
                    <a:pt x="17838" y="44424"/>
                    <a:pt x="17838" y="43715"/>
                    <a:pt x="17961" y="43007"/>
                  </a:cubicBezTo>
                  <a:cubicBezTo>
                    <a:pt x="18023" y="42730"/>
                    <a:pt x="18054" y="42483"/>
                    <a:pt x="18115" y="42237"/>
                  </a:cubicBezTo>
                  <a:cubicBezTo>
                    <a:pt x="18146" y="42144"/>
                    <a:pt x="18208" y="42052"/>
                    <a:pt x="18300" y="42052"/>
                  </a:cubicBezTo>
                  <a:lnTo>
                    <a:pt x="18331" y="42052"/>
                  </a:lnTo>
                  <a:cubicBezTo>
                    <a:pt x="18639" y="42113"/>
                    <a:pt x="18978" y="42083"/>
                    <a:pt x="19224" y="42360"/>
                  </a:cubicBezTo>
                  <a:cubicBezTo>
                    <a:pt x="19286" y="42452"/>
                    <a:pt x="19378" y="42545"/>
                    <a:pt x="19532" y="42545"/>
                  </a:cubicBezTo>
                  <a:cubicBezTo>
                    <a:pt x="19563" y="42422"/>
                    <a:pt x="19563" y="42298"/>
                    <a:pt x="19563" y="42175"/>
                  </a:cubicBezTo>
                  <a:cubicBezTo>
                    <a:pt x="19563" y="42113"/>
                    <a:pt x="19594" y="42052"/>
                    <a:pt x="19656" y="42052"/>
                  </a:cubicBezTo>
                  <a:close/>
                  <a:moveTo>
                    <a:pt x="10198" y="45102"/>
                  </a:moveTo>
                  <a:cubicBezTo>
                    <a:pt x="9212" y="45903"/>
                    <a:pt x="9089" y="46272"/>
                    <a:pt x="8966" y="47289"/>
                  </a:cubicBezTo>
                  <a:cubicBezTo>
                    <a:pt x="8904" y="47258"/>
                    <a:pt x="8904" y="47166"/>
                    <a:pt x="8904" y="47135"/>
                  </a:cubicBezTo>
                  <a:cubicBezTo>
                    <a:pt x="8812" y="46796"/>
                    <a:pt x="8812" y="46457"/>
                    <a:pt x="8842" y="46118"/>
                  </a:cubicBezTo>
                  <a:cubicBezTo>
                    <a:pt x="8873" y="45964"/>
                    <a:pt x="8966" y="45780"/>
                    <a:pt x="9120" y="45687"/>
                  </a:cubicBezTo>
                  <a:cubicBezTo>
                    <a:pt x="9428" y="45410"/>
                    <a:pt x="9736" y="45194"/>
                    <a:pt x="10136" y="45102"/>
                  </a:cubicBezTo>
                  <a:close/>
                  <a:moveTo>
                    <a:pt x="15620" y="47073"/>
                  </a:moveTo>
                  <a:cubicBezTo>
                    <a:pt x="15651" y="47073"/>
                    <a:pt x="15712" y="47073"/>
                    <a:pt x="15743" y="47104"/>
                  </a:cubicBezTo>
                  <a:lnTo>
                    <a:pt x="15866" y="47197"/>
                  </a:lnTo>
                  <a:cubicBezTo>
                    <a:pt x="15897" y="47258"/>
                    <a:pt x="15897" y="47289"/>
                    <a:pt x="15836" y="47320"/>
                  </a:cubicBezTo>
                  <a:cubicBezTo>
                    <a:pt x="15774" y="47351"/>
                    <a:pt x="15682" y="47320"/>
                    <a:pt x="15620" y="47381"/>
                  </a:cubicBezTo>
                  <a:cubicBezTo>
                    <a:pt x="15620" y="47412"/>
                    <a:pt x="15620" y="47443"/>
                    <a:pt x="15589" y="47443"/>
                  </a:cubicBezTo>
                  <a:lnTo>
                    <a:pt x="15558" y="47443"/>
                  </a:lnTo>
                  <a:lnTo>
                    <a:pt x="15497" y="47381"/>
                  </a:lnTo>
                  <a:lnTo>
                    <a:pt x="15497" y="47289"/>
                  </a:lnTo>
                  <a:cubicBezTo>
                    <a:pt x="15466" y="47135"/>
                    <a:pt x="15528" y="47073"/>
                    <a:pt x="15620" y="47073"/>
                  </a:cubicBezTo>
                  <a:close/>
                  <a:moveTo>
                    <a:pt x="26218" y="47844"/>
                  </a:moveTo>
                  <a:lnTo>
                    <a:pt x="26218" y="47844"/>
                  </a:lnTo>
                  <a:cubicBezTo>
                    <a:pt x="26248" y="48028"/>
                    <a:pt x="26187" y="48121"/>
                    <a:pt x="26156" y="48244"/>
                  </a:cubicBezTo>
                  <a:cubicBezTo>
                    <a:pt x="26094" y="48429"/>
                    <a:pt x="26094" y="48429"/>
                    <a:pt x="25909" y="48429"/>
                  </a:cubicBezTo>
                  <a:lnTo>
                    <a:pt x="25786" y="48429"/>
                  </a:lnTo>
                  <a:cubicBezTo>
                    <a:pt x="25725" y="48429"/>
                    <a:pt x="25694" y="48429"/>
                    <a:pt x="25632" y="48398"/>
                  </a:cubicBezTo>
                  <a:cubicBezTo>
                    <a:pt x="25632" y="48306"/>
                    <a:pt x="25725" y="48306"/>
                    <a:pt x="25755" y="48244"/>
                  </a:cubicBezTo>
                  <a:cubicBezTo>
                    <a:pt x="25909" y="48121"/>
                    <a:pt x="26063" y="47998"/>
                    <a:pt x="26218" y="47844"/>
                  </a:cubicBezTo>
                  <a:close/>
                  <a:moveTo>
                    <a:pt x="19964" y="48244"/>
                  </a:moveTo>
                  <a:cubicBezTo>
                    <a:pt x="20025" y="48244"/>
                    <a:pt x="20087" y="48275"/>
                    <a:pt x="20118" y="48337"/>
                  </a:cubicBezTo>
                  <a:cubicBezTo>
                    <a:pt x="20149" y="48429"/>
                    <a:pt x="20118" y="48491"/>
                    <a:pt x="20025" y="48491"/>
                  </a:cubicBezTo>
                  <a:lnTo>
                    <a:pt x="19871" y="48491"/>
                  </a:lnTo>
                  <a:cubicBezTo>
                    <a:pt x="19779" y="48460"/>
                    <a:pt x="19779" y="48367"/>
                    <a:pt x="19840" y="48306"/>
                  </a:cubicBezTo>
                  <a:cubicBezTo>
                    <a:pt x="19871" y="48275"/>
                    <a:pt x="19933" y="48244"/>
                    <a:pt x="19964" y="48244"/>
                  </a:cubicBezTo>
                  <a:close/>
                  <a:moveTo>
                    <a:pt x="23537" y="48367"/>
                  </a:moveTo>
                  <a:lnTo>
                    <a:pt x="23599" y="48429"/>
                  </a:lnTo>
                  <a:lnTo>
                    <a:pt x="23599" y="48491"/>
                  </a:lnTo>
                  <a:lnTo>
                    <a:pt x="23568" y="48491"/>
                  </a:lnTo>
                  <a:lnTo>
                    <a:pt x="23507" y="48398"/>
                  </a:lnTo>
                  <a:lnTo>
                    <a:pt x="23537" y="48367"/>
                  </a:lnTo>
                  <a:close/>
                  <a:moveTo>
                    <a:pt x="21319" y="43469"/>
                  </a:moveTo>
                  <a:cubicBezTo>
                    <a:pt x="21812" y="43469"/>
                    <a:pt x="22305" y="43500"/>
                    <a:pt x="22860" y="43500"/>
                  </a:cubicBezTo>
                  <a:cubicBezTo>
                    <a:pt x="22952" y="44054"/>
                    <a:pt x="23014" y="44578"/>
                    <a:pt x="23106" y="45102"/>
                  </a:cubicBezTo>
                  <a:cubicBezTo>
                    <a:pt x="23168" y="45410"/>
                    <a:pt x="23198" y="45718"/>
                    <a:pt x="23168" y="46026"/>
                  </a:cubicBezTo>
                  <a:cubicBezTo>
                    <a:pt x="23137" y="46457"/>
                    <a:pt x="23106" y="46889"/>
                    <a:pt x="23014" y="47320"/>
                  </a:cubicBezTo>
                  <a:cubicBezTo>
                    <a:pt x="22952" y="47690"/>
                    <a:pt x="22860" y="48028"/>
                    <a:pt x="22736" y="48367"/>
                  </a:cubicBezTo>
                  <a:cubicBezTo>
                    <a:pt x="22706" y="48429"/>
                    <a:pt x="22644" y="48491"/>
                    <a:pt x="22551" y="48491"/>
                  </a:cubicBezTo>
                  <a:lnTo>
                    <a:pt x="22059" y="48491"/>
                  </a:lnTo>
                  <a:cubicBezTo>
                    <a:pt x="21935" y="48491"/>
                    <a:pt x="21874" y="48521"/>
                    <a:pt x="21781" y="48614"/>
                  </a:cubicBezTo>
                  <a:cubicBezTo>
                    <a:pt x="21720" y="48675"/>
                    <a:pt x="21689" y="48706"/>
                    <a:pt x="21627" y="48768"/>
                  </a:cubicBezTo>
                  <a:cubicBezTo>
                    <a:pt x="21596" y="48860"/>
                    <a:pt x="21535" y="48891"/>
                    <a:pt x="21473" y="48891"/>
                  </a:cubicBezTo>
                  <a:lnTo>
                    <a:pt x="21442" y="48891"/>
                  </a:lnTo>
                  <a:cubicBezTo>
                    <a:pt x="21442" y="48860"/>
                    <a:pt x="21412" y="48860"/>
                    <a:pt x="21412" y="48860"/>
                  </a:cubicBezTo>
                  <a:cubicBezTo>
                    <a:pt x="21381" y="48860"/>
                    <a:pt x="21350" y="48891"/>
                    <a:pt x="21319" y="48891"/>
                  </a:cubicBezTo>
                  <a:lnTo>
                    <a:pt x="21258" y="48891"/>
                  </a:lnTo>
                  <a:cubicBezTo>
                    <a:pt x="21196" y="48891"/>
                    <a:pt x="21165" y="48860"/>
                    <a:pt x="21104" y="48829"/>
                  </a:cubicBezTo>
                  <a:cubicBezTo>
                    <a:pt x="21134" y="48552"/>
                    <a:pt x="21165" y="48275"/>
                    <a:pt x="21196" y="47998"/>
                  </a:cubicBezTo>
                  <a:cubicBezTo>
                    <a:pt x="21288" y="47197"/>
                    <a:pt x="21258" y="46396"/>
                    <a:pt x="21227" y="45595"/>
                  </a:cubicBezTo>
                  <a:cubicBezTo>
                    <a:pt x="21165" y="45040"/>
                    <a:pt x="21165" y="44516"/>
                    <a:pt x="21165" y="43962"/>
                  </a:cubicBezTo>
                  <a:cubicBezTo>
                    <a:pt x="21165" y="43839"/>
                    <a:pt x="21165" y="43715"/>
                    <a:pt x="21196" y="43592"/>
                  </a:cubicBezTo>
                  <a:cubicBezTo>
                    <a:pt x="21196" y="43531"/>
                    <a:pt x="21258" y="43469"/>
                    <a:pt x="21319" y="43469"/>
                  </a:cubicBezTo>
                  <a:close/>
                  <a:moveTo>
                    <a:pt x="25078" y="49045"/>
                  </a:moveTo>
                  <a:cubicBezTo>
                    <a:pt x="25232" y="49045"/>
                    <a:pt x="25417" y="49076"/>
                    <a:pt x="25571" y="49168"/>
                  </a:cubicBezTo>
                  <a:cubicBezTo>
                    <a:pt x="25386" y="49199"/>
                    <a:pt x="25170" y="49199"/>
                    <a:pt x="24985" y="49230"/>
                  </a:cubicBezTo>
                  <a:cubicBezTo>
                    <a:pt x="24924" y="49230"/>
                    <a:pt x="24893" y="49168"/>
                    <a:pt x="24893" y="49107"/>
                  </a:cubicBezTo>
                  <a:lnTo>
                    <a:pt x="24954" y="49045"/>
                  </a:lnTo>
                  <a:close/>
                  <a:moveTo>
                    <a:pt x="22028" y="49199"/>
                  </a:moveTo>
                  <a:cubicBezTo>
                    <a:pt x="22059" y="49230"/>
                    <a:pt x="22089" y="49261"/>
                    <a:pt x="22089" y="49322"/>
                  </a:cubicBezTo>
                  <a:cubicBezTo>
                    <a:pt x="22089" y="49384"/>
                    <a:pt x="22059" y="49415"/>
                    <a:pt x="21997" y="49415"/>
                  </a:cubicBezTo>
                  <a:lnTo>
                    <a:pt x="21658" y="49415"/>
                  </a:lnTo>
                  <a:lnTo>
                    <a:pt x="21658" y="49446"/>
                  </a:lnTo>
                  <a:cubicBezTo>
                    <a:pt x="21535" y="49415"/>
                    <a:pt x="21381" y="49415"/>
                    <a:pt x="21258" y="49415"/>
                  </a:cubicBezTo>
                  <a:cubicBezTo>
                    <a:pt x="21196" y="49384"/>
                    <a:pt x="21196" y="49322"/>
                    <a:pt x="21196" y="49292"/>
                  </a:cubicBezTo>
                  <a:cubicBezTo>
                    <a:pt x="21196" y="49230"/>
                    <a:pt x="21227" y="49199"/>
                    <a:pt x="21258" y="49199"/>
                  </a:cubicBezTo>
                  <a:close/>
                  <a:moveTo>
                    <a:pt x="22274" y="48860"/>
                  </a:moveTo>
                  <a:lnTo>
                    <a:pt x="22274" y="48860"/>
                  </a:lnTo>
                  <a:cubicBezTo>
                    <a:pt x="22582" y="48983"/>
                    <a:pt x="22829" y="49014"/>
                    <a:pt x="23044" y="49014"/>
                  </a:cubicBezTo>
                  <a:lnTo>
                    <a:pt x="23445" y="49014"/>
                  </a:lnTo>
                  <a:cubicBezTo>
                    <a:pt x="23537" y="49045"/>
                    <a:pt x="23599" y="49137"/>
                    <a:pt x="23568" y="49230"/>
                  </a:cubicBezTo>
                  <a:cubicBezTo>
                    <a:pt x="23537" y="49292"/>
                    <a:pt x="23476" y="49322"/>
                    <a:pt x="23414" y="49322"/>
                  </a:cubicBezTo>
                  <a:cubicBezTo>
                    <a:pt x="23322" y="49322"/>
                    <a:pt x="23198" y="49322"/>
                    <a:pt x="23075" y="49353"/>
                  </a:cubicBezTo>
                  <a:cubicBezTo>
                    <a:pt x="22952" y="49353"/>
                    <a:pt x="22829" y="49415"/>
                    <a:pt x="22706" y="49415"/>
                  </a:cubicBezTo>
                  <a:cubicBezTo>
                    <a:pt x="22582" y="49415"/>
                    <a:pt x="22551" y="49569"/>
                    <a:pt x="22428" y="49569"/>
                  </a:cubicBezTo>
                  <a:cubicBezTo>
                    <a:pt x="22397" y="49322"/>
                    <a:pt x="22367" y="49137"/>
                    <a:pt x="22274" y="48860"/>
                  </a:cubicBezTo>
                  <a:close/>
                  <a:moveTo>
                    <a:pt x="12755" y="48860"/>
                  </a:moveTo>
                  <a:cubicBezTo>
                    <a:pt x="12847" y="48860"/>
                    <a:pt x="12909" y="48922"/>
                    <a:pt x="12909" y="49045"/>
                  </a:cubicBezTo>
                  <a:cubicBezTo>
                    <a:pt x="12940" y="49168"/>
                    <a:pt x="12940" y="49322"/>
                    <a:pt x="12971" y="49446"/>
                  </a:cubicBezTo>
                  <a:cubicBezTo>
                    <a:pt x="12971" y="49507"/>
                    <a:pt x="12971" y="49538"/>
                    <a:pt x="12971" y="49569"/>
                  </a:cubicBezTo>
                  <a:cubicBezTo>
                    <a:pt x="12971" y="49692"/>
                    <a:pt x="12940" y="49723"/>
                    <a:pt x="12816" y="49723"/>
                  </a:cubicBezTo>
                  <a:lnTo>
                    <a:pt x="12786" y="49723"/>
                  </a:lnTo>
                  <a:cubicBezTo>
                    <a:pt x="12662" y="49723"/>
                    <a:pt x="12632" y="49692"/>
                    <a:pt x="12632" y="49569"/>
                  </a:cubicBezTo>
                  <a:cubicBezTo>
                    <a:pt x="12632" y="49384"/>
                    <a:pt x="12601" y="49168"/>
                    <a:pt x="12570" y="48983"/>
                  </a:cubicBezTo>
                  <a:cubicBezTo>
                    <a:pt x="12570" y="48922"/>
                    <a:pt x="12570" y="48891"/>
                    <a:pt x="12632" y="48860"/>
                  </a:cubicBezTo>
                  <a:close/>
                  <a:moveTo>
                    <a:pt x="24215" y="17776"/>
                  </a:moveTo>
                  <a:cubicBezTo>
                    <a:pt x="23661" y="18423"/>
                    <a:pt x="23137" y="19101"/>
                    <a:pt x="22644" y="19840"/>
                  </a:cubicBezTo>
                  <a:cubicBezTo>
                    <a:pt x="22182" y="20548"/>
                    <a:pt x="21781" y="21288"/>
                    <a:pt x="21412" y="22058"/>
                  </a:cubicBezTo>
                  <a:cubicBezTo>
                    <a:pt x="21227" y="22459"/>
                    <a:pt x="20980" y="22797"/>
                    <a:pt x="20580" y="23075"/>
                  </a:cubicBezTo>
                  <a:cubicBezTo>
                    <a:pt x="20395" y="23198"/>
                    <a:pt x="20210" y="23352"/>
                    <a:pt x="19995" y="23506"/>
                  </a:cubicBezTo>
                  <a:cubicBezTo>
                    <a:pt x="19748" y="23691"/>
                    <a:pt x="19502" y="23906"/>
                    <a:pt x="19317" y="24184"/>
                  </a:cubicBezTo>
                  <a:cubicBezTo>
                    <a:pt x="19255" y="24245"/>
                    <a:pt x="19194" y="24276"/>
                    <a:pt x="19132" y="24276"/>
                  </a:cubicBezTo>
                  <a:lnTo>
                    <a:pt x="19040" y="24276"/>
                  </a:lnTo>
                  <a:cubicBezTo>
                    <a:pt x="18454" y="24215"/>
                    <a:pt x="17900" y="24091"/>
                    <a:pt x="17314" y="24091"/>
                  </a:cubicBezTo>
                  <a:lnTo>
                    <a:pt x="17191" y="24091"/>
                  </a:lnTo>
                  <a:cubicBezTo>
                    <a:pt x="16760" y="24091"/>
                    <a:pt x="16359" y="24153"/>
                    <a:pt x="15928" y="24245"/>
                  </a:cubicBezTo>
                  <a:cubicBezTo>
                    <a:pt x="15281" y="24430"/>
                    <a:pt x="14788" y="24861"/>
                    <a:pt x="14418" y="25416"/>
                  </a:cubicBezTo>
                  <a:cubicBezTo>
                    <a:pt x="14295" y="25570"/>
                    <a:pt x="14203" y="25755"/>
                    <a:pt x="14110" y="25940"/>
                  </a:cubicBezTo>
                  <a:cubicBezTo>
                    <a:pt x="13895" y="26371"/>
                    <a:pt x="13679" y="26833"/>
                    <a:pt x="13494" y="27264"/>
                  </a:cubicBezTo>
                  <a:cubicBezTo>
                    <a:pt x="13371" y="27542"/>
                    <a:pt x="13248" y="27850"/>
                    <a:pt x="13186" y="28158"/>
                  </a:cubicBezTo>
                  <a:cubicBezTo>
                    <a:pt x="13125" y="28312"/>
                    <a:pt x="13063" y="28404"/>
                    <a:pt x="12909" y="28435"/>
                  </a:cubicBezTo>
                  <a:cubicBezTo>
                    <a:pt x="12046" y="28712"/>
                    <a:pt x="11276" y="29174"/>
                    <a:pt x="10568" y="29760"/>
                  </a:cubicBezTo>
                  <a:cubicBezTo>
                    <a:pt x="10321" y="29975"/>
                    <a:pt x="10075" y="30191"/>
                    <a:pt x="9828" y="30438"/>
                  </a:cubicBezTo>
                  <a:cubicBezTo>
                    <a:pt x="9428" y="30838"/>
                    <a:pt x="9027" y="31269"/>
                    <a:pt x="8658" y="31701"/>
                  </a:cubicBezTo>
                  <a:cubicBezTo>
                    <a:pt x="8288" y="32163"/>
                    <a:pt x="8072" y="32686"/>
                    <a:pt x="7949" y="33272"/>
                  </a:cubicBezTo>
                  <a:cubicBezTo>
                    <a:pt x="7918" y="33426"/>
                    <a:pt x="7887" y="33580"/>
                    <a:pt x="8011" y="33703"/>
                  </a:cubicBezTo>
                  <a:cubicBezTo>
                    <a:pt x="8072" y="33734"/>
                    <a:pt x="8072" y="33796"/>
                    <a:pt x="8041" y="33826"/>
                  </a:cubicBezTo>
                  <a:cubicBezTo>
                    <a:pt x="8011" y="34073"/>
                    <a:pt x="7949" y="34288"/>
                    <a:pt x="7918" y="34504"/>
                  </a:cubicBezTo>
                  <a:cubicBezTo>
                    <a:pt x="7887" y="34627"/>
                    <a:pt x="7826" y="34658"/>
                    <a:pt x="7733" y="34658"/>
                  </a:cubicBezTo>
                  <a:lnTo>
                    <a:pt x="7703" y="34658"/>
                  </a:lnTo>
                  <a:cubicBezTo>
                    <a:pt x="7271" y="34627"/>
                    <a:pt x="6840" y="34627"/>
                    <a:pt x="6409" y="34597"/>
                  </a:cubicBezTo>
                  <a:cubicBezTo>
                    <a:pt x="6285" y="34597"/>
                    <a:pt x="6193" y="34535"/>
                    <a:pt x="6131" y="34412"/>
                  </a:cubicBezTo>
                  <a:cubicBezTo>
                    <a:pt x="5916" y="34073"/>
                    <a:pt x="5608" y="33857"/>
                    <a:pt x="5207" y="33857"/>
                  </a:cubicBezTo>
                  <a:cubicBezTo>
                    <a:pt x="5176" y="33857"/>
                    <a:pt x="5176" y="33857"/>
                    <a:pt x="5146" y="33888"/>
                  </a:cubicBezTo>
                  <a:cubicBezTo>
                    <a:pt x="4745" y="33888"/>
                    <a:pt x="4437" y="34042"/>
                    <a:pt x="4191" y="34350"/>
                  </a:cubicBezTo>
                  <a:cubicBezTo>
                    <a:pt x="3944" y="34658"/>
                    <a:pt x="3944" y="35089"/>
                    <a:pt x="4160" y="35398"/>
                  </a:cubicBezTo>
                  <a:cubicBezTo>
                    <a:pt x="4406" y="35736"/>
                    <a:pt x="4745" y="35860"/>
                    <a:pt x="5053" y="35860"/>
                  </a:cubicBezTo>
                  <a:cubicBezTo>
                    <a:pt x="5361" y="35860"/>
                    <a:pt x="5638" y="35736"/>
                    <a:pt x="5854" y="35582"/>
                  </a:cubicBezTo>
                  <a:cubicBezTo>
                    <a:pt x="5947" y="35490"/>
                    <a:pt x="6008" y="35398"/>
                    <a:pt x="6070" y="35305"/>
                  </a:cubicBezTo>
                  <a:cubicBezTo>
                    <a:pt x="6162" y="35213"/>
                    <a:pt x="6224" y="35182"/>
                    <a:pt x="6316" y="35182"/>
                  </a:cubicBezTo>
                  <a:lnTo>
                    <a:pt x="6378" y="35182"/>
                  </a:lnTo>
                  <a:cubicBezTo>
                    <a:pt x="6748" y="35213"/>
                    <a:pt x="7148" y="35243"/>
                    <a:pt x="7548" y="35274"/>
                  </a:cubicBezTo>
                  <a:cubicBezTo>
                    <a:pt x="7610" y="35274"/>
                    <a:pt x="7672" y="35274"/>
                    <a:pt x="7764" y="35367"/>
                  </a:cubicBezTo>
                  <a:cubicBezTo>
                    <a:pt x="7733" y="35675"/>
                    <a:pt x="7641" y="36014"/>
                    <a:pt x="7610" y="36353"/>
                  </a:cubicBezTo>
                  <a:cubicBezTo>
                    <a:pt x="7456" y="37277"/>
                    <a:pt x="7302" y="38201"/>
                    <a:pt x="7148" y="39125"/>
                  </a:cubicBezTo>
                  <a:cubicBezTo>
                    <a:pt x="7086" y="39402"/>
                    <a:pt x="7117" y="39433"/>
                    <a:pt x="6963" y="39433"/>
                  </a:cubicBezTo>
                  <a:lnTo>
                    <a:pt x="6778" y="39433"/>
                  </a:lnTo>
                  <a:cubicBezTo>
                    <a:pt x="5916" y="39402"/>
                    <a:pt x="5084" y="39372"/>
                    <a:pt x="4252" y="39341"/>
                  </a:cubicBezTo>
                  <a:cubicBezTo>
                    <a:pt x="4221" y="39341"/>
                    <a:pt x="4160" y="39310"/>
                    <a:pt x="4098" y="39310"/>
                  </a:cubicBezTo>
                  <a:cubicBezTo>
                    <a:pt x="3852" y="39310"/>
                    <a:pt x="3790" y="39372"/>
                    <a:pt x="3790" y="39618"/>
                  </a:cubicBezTo>
                  <a:cubicBezTo>
                    <a:pt x="3790" y="39680"/>
                    <a:pt x="3790" y="39741"/>
                    <a:pt x="3790" y="39772"/>
                  </a:cubicBezTo>
                  <a:cubicBezTo>
                    <a:pt x="3790" y="39865"/>
                    <a:pt x="3759" y="39895"/>
                    <a:pt x="3698" y="39957"/>
                  </a:cubicBezTo>
                  <a:cubicBezTo>
                    <a:pt x="3574" y="40049"/>
                    <a:pt x="3451" y="40142"/>
                    <a:pt x="3297" y="40265"/>
                  </a:cubicBezTo>
                  <a:cubicBezTo>
                    <a:pt x="3266" y="40296"/>
                    <a:pt x="3205" y="40327"/>
                    <a:pt x="3143" y="40327"/>
                  </a:cubicBezTo>
                  <a:lnTo>
                    <a:pt x="3051" y="40327"/>
                  </a:lnTo>
                  <a:cubicBezTo>
                    <a:pt x="2958" y="40327"/>
                    <a:pt x="2866" y="40357"/>
                    <a:pt x="2773" y="40419"/>
                  </a:cubicBezTo>
                  <a:cubicBezTo>
                    <a:pt x="2619" y="40604"/>
                    <a:pt x="2589" y="40789"/>
                    <a:pt x="2712" y="40943"/>
                  </a:cubicBezTo>
                  <a:cubicBezTo>
                    <a:pt x="2804" y="41066"/>
                    <a:pt x="2927" y="41128"/>
                    <a:pt x="3081" y="41128"/>
                  </a:cubicBezTo>
                  <a:cubicBezTo>
                    <a:pt x="3143" y="41128"/>
                    <a:pt x="3236" y="41097"/>
                    <a:pt x="3297" y="41035"/>
                  </a:cubicBezTo>
                  <a:cubicBezTo>
                    <a:pt x="3420" y="40974"/>
                    <a:pt x="3513" y="40850"/>
                    <a:pt x="3482" y="40727"/>
                  </a:cubicBezTo>
                  <a:cubicBezTo>
                    <a:pt x="3482" y="40573"/>
                    <a:pt x="3544" y="40511"/>
                    <a:pt x="3667" y="40450"/>
                  </a:cubicBezTo>
                  <a:cubicBezTo>
                    <a:pt x="3728" y="40388"/>
                    <a:pt x="3821" y="40327"/>
                    <a:pt x="3913" y="40265"/>
                  </a:cubicBezTo>
                  <a:cubicBezTo>
                    <a:pt x="4098" y="40450"/>
                    <a:pt x="4314" y="40542"/>
                    <a:pt x="4560" y="40573"/>
                  </a:cubicBezTo>
                  <a:cubicBezTo>
                    <a:pt x="5454" y="40727"/>
                    <a:pt x="6378" y="40850"/>
                    <a:pt x="7302" y="40943"/>
                  </a:cubicBezTo>
                  <a:cubicBezTo>
                    <a:pt x="7548" y="40974"/>
                    <a:pt x="7826" y="41004"/>
                    <a:pt x="8103" y="41066"/>
                  </a:cubicBezTo>
                  <a:cubicBezTo>
                    <a:pt x="8134" y="41128"/>
                    <a:pt x="8103" y="41189"/>
                    <a:pt x="8072" y="41282"/>
                  </a:cubicBezTo>
                  <a:cubicBezTo>
                    <a:pt x="8072" y="41343"/>
                    <a:pt x="8011" y="41405"/>
                    <a:pt x="8041" y="41436"/>
                  </a:cubicBezTo>
                  <a:cubicBezTo>
                    <a:pt x="8072" y="41651"/>
                    <a:pt x="8011" y="41805"/>
                    <a:pt x="7918" y="41929"/>
                  </a:cubicBezTo>
                  <a:lnTo>
                    <a:pt x="7887" y="42021"/>
                  </a:lnTo>
                  <a:cubicBezTo>
                    <a:pt x="7826" y="42113"/>
                    <a:pt x="7980" y="42237"/>
                    <a:pt x="7918" y="42360"/>
                  </a:cubicBezTo>
                  <a:cubicBezTo>
                    <a:pt x="7857" y="42422"/>
                    <a:pt x="7764" y="42514"/>
                    <a:pt x="7764" y="42606"/>
                  </a:cubicBezTo>
                  <a:cubicBezTo>
                    <a:pt x="7826" y="42884"/>
                    <a:pt x="7672" y="43007"/>
                    <a:pt x="7518" y="43192"/>
                  </a:cubicBezTo>
                  <a:cubicBezTo>
                    <a:pt x="7487" y="43253"/>
                    <a:pt x="7425" y="43284"/>
                    <a:pt x="7364" y="43284"/>
                  </a:cubicBezTo>
                  <a:cubicBezTo>
                    <a:pt x="7333" y="43284"/>
                    <a:pt x="7333" y="43284"/>
                    <a:pt x="7302" y="43253"/>
                  </a:cubicBezTo>
                  <a:cubicBezTo>
                    <a:pt x="6994" y="43192"/>
                    <a:pt x="6686" y="43161"/>
                    <a:pt x="6409" y="43099"/>
                  </a:cubicBezTo>
                  <a:cubicBezTo>
                    <a:pt x="5854" y="42976"/>
                    <a:pt x="5330" y="42914"/>
                    <a:pt x="4807" y="42884"/>
                  </a:cubicBezTo>
                  <a:cubicBezTo>
                    <a:pt x="4067" y="42853"/>
                    <a:pt x="3359" y="42822"/>
                    <a:pt x="2619" y="42822"/>
                  </a:cubicBezTo>
                  <a:lnTo>
                    <a:pt x="2065" y="42822"/>
                  </a:lnTo>
                  <a:cubicBezTo>
                    <a:pt x="1757" y="42822"/>
                    <a:pt x="1418" y="42853"/>
                    <a:pt x="1110" y="42945"/>
                  </a:cubicBezTo>
                  <a:cubicBezTo>
                    <a:pt x="401" y="43192"/>
                    <a:pt x="1" y="43746"/>
                    <a:pt x="1" y="44516"/>
                  </a:cubicBezTo>
                  <a:cubicBezTo>
                    <a:pt x="1" y="44948"/>
                    <a:pt x="124" y="45348"/>
                    <a:pt x="340" y="45718"/>
                  </a:cubicBezTo>
                  <a:cubicBezTo>
                    <a:pt x="1017" y="46858"/>
                    <a:pt x="2003" y="47597"/>
                    <a:pt x="3328" y="47844"/>
                  </a:cubicBezTo>
                  <a:cubicBezTo>
                    <a:pt x="3390" y="47874"/>
                    <a:pt x="3451" y="47874"/>
                    <a:pt x="3513" y="47874"/>
                  </a:cubicBezTo>
                  <a:lnTo>
                    <a:pt x="3636" y="47874"/>
                  </a:lnTo>
                  <a:cubicBezTo>
                    <a:pt x="4160" y="47874"/>
                    <a:pt x="4653" y="47967"/>
                    <a:pt x="5146" y="48028"/>
                  </a:cubicBezTo>
                  <a:cubicBezTo>
                    <a:pt x="5176" y="48121"/>
                    <a:pt x="5146" y="48152"/>
                    <a:pt x="5115" y="48182"/>
                  </a:cubicBezTo>
                  <a:cubicBezTo>
                    <a:pt x="4807" y="48521"/>
                    <a:pt x="4745" y="48953"/>
                    <a:pt x="4807" y="49384"/>
                  </a:cubicBezTo>
                  <a:cubicBezTo>
                    <a:pt x="4837" y="49538"/>
                    <a:pt x="4868" y="49692"/>
                    <a:pt x="4930" y="49815"/>
                  </a:cubicBezTo>
                  <a:lnTo>
                    <a:pt x="12385" y="49815"/>
                  </a:lnTo>
                  <a:cubicBezTo>
                    <a:pt x="12385" y="49600"/>
                    <a:pt x="12385" y="49384"/>
                    <a:pt x="12324" y="49168"/>
                  </a:cubicBezTo>
                  <a:lnTo>
                    <a:pt x="12385" y="49076"/>
                  </a:lnTo>
                  <a:lnTo>
                    <a:pt x="12416" y="49076"/>
                  </a:lnTo>
                  <a:cubicBezTo>
                    <a:pt x="12447" y="49076"/>
                    <a:pt x="12478" y="49107"/>
                    <a:pt x="12478" y="49168"/>
                  </a:cubicBezTo>
                  <a:cubicBezTo>
                    <a:pt x="12508" y="49384"/>
                    <a:pt x="12508" y="49600"/>
                    <a:pt x="12508" y="49815"/>
                  </a:cubicBezTo>
                  <a:lnTo>
                    <a:pt x="13217" y="49815"/>
                  </a:lnTo>
                  <a:cubicBezTo>
                    <a:pt x="13186" y="49723"/>
                    <a:pt x="13217" y="49600"/>
                    <a:pt x="13186" y="49476"/>
                  </a:cubicBezTo>
                  <a:cubicBezTo>
                    <a:pt x="13186" y="49353"/>
                    <a:pt x="13125" y="49230"/>
                    <a:pt x="13186" y="49107"/>
                  </a:cubicBezTo>
                  <a:cubicBezTo>
                    <a:pt x="13402" y="49045"/>
                    <a:pt x="13617" y="49045"/>
                    <a:pt x="13833" y="49045"/>
                  </a:cubicBezTo>
                  <a:cubicBezTo>
                    <a:pt x="15404" y="49014"/>
                    <a:pt x="16975" y="48983"/>
                    <a:pt x="18547" y="48983"/>
                  </a:cubicBezTo>
                  <a:cubicBezTo>
                    <a:pt x="19101" y="48953"/>
                    <a:pt x="19656" y="48953"/>
                    <a:pt x="20210" y="48953"/>
                  </a:cubicBezTo>
                  <a:lnTo>
                    <a:pt x="20241" y="48953"/>
                  </a:lnTo>
                  <a:cubicBezTo>
                    <a:pt x="20457" y="48953"/>
                    <a:pt x="20457" y="48983"/>
                    <a:pt x="20487" y="49230"/>
                  </a:cubicBezTo>
                  <a:lnTo>
                    <a:pt x="20457" y="49322"/>
                  </a:lnTo>
                  <a:lnTo>
                    <a:pt x="20210" y="49322"/>
                  </a:lnTo>
                  <a:cubicBezTo>
                    <a:pt x="18701" y="49353"/>
                    <a:pt x="17160" y="49384"/>
                    <a:pt x="15651" y="49415"/>
                  </a:cubicBezTo>
                  <a:cubicBezTo>
                    <a:pt x="15250" y="49415"/>
                    <a:pt x="15312" y="49415"/>
                    <a:pt x="15189" y="49692"/>
                  </a:cubicBezTo>
                  <a:cubicBezTo>
                    <a:pt x="15189" y="49754"/>
                    <a:pt x="15158" y="49784"/>
                    <a:pt x="15127" y="49815"/>
                  </a:cubicBezTo>
                  <a:lnTo>
                    <a:pt x="28805" y="49815"/>
                  </a:lnTo>
                  <a:cubicBezTo>
                    <a:pt x="28836" y="49630"/>
                    <a:pt x="28898" y="49446"/>
                    <a:pt x="28929" y="49261"/>
                  </a:cubicBezTo>
                  <a:cubicBezTo>
                    <a:pt x="29298" y="47690"/>
                    <a:pt x="29699" y="46180"/>
                    <a:pt x="30161" y="44640"/>
                  </a:cubicBezTo>
                  <a:lnTo>
                    <a:pt x="30161" y="37739"/>
                  </a:lnTo>
                  <a:cubicBezTo>
                    <a:pt x="29853" y="38417"/>
                    <a:pt x="29575" y="39064"/>
                    <a:pt x="29267" y="39772"/>
                  </a:cubicBezTo>
                  <a:cubicBezTo>
                    <a:pt x="29206" y="39957"/>
                    <a:pt x="29113" y="40142"/>
                    <a:pt x="29021" y="40327"/>
                  </a:cubicBezTo>
                  <a:cubicBezTo>
                    <a:pt x="29052" y="40481"/>
                    <a:pt x="28990" y="40604"/>
                    <a:pt x="28867" y="40696"/>
                  </a:cubicBezTo>
                  <a:cubicBezTo>
                    <a:pt x="28836" y="40511"/>
                    <a:pt x="28929" y="40327"/>
                    <a:pt x="29021" y="40173"/>
                  </a:cubicBezTo>
                  <a:cubicBezTo>
                    <a:pt x="29021" y="40080"/>
                    <a:pt x="29021" y="40019"/>
                    <a:pt x="29052" y="39926"/>
                  </a:cubicBezTo>
                  <a:cubicBezTo>
                    <a:pt x="29267" y="39156"/>
                    <a:pt x="29514" y="38355"/>
                    <a:pt x="29730" y="37585"/>
                  </a:cubicBezTo>
                  <a:cubicBezTo>
                    <a:pt x="29853" y="37061"/>
                    <a:pt x="30007" y="36568"/>
                    <a:pt x="30161" y="36044"/>
                  </a:cubicBezTo>
                  <a:lnTo>
                    <a:pt x="30161" y="30438"/>
                  </a:lnTo>
                  <a:cubicBezTo>
                    <a:pt x="30038" y="30376"/>
                    <a:pt x="29945" y="30314"/>
                    <a:pt x="29822" y="30284"/>
                  </a:cubicBezTo>
                  <a:cubicBezTo>
                    <a:pt x="29699" y="30222"/>
                    <a:pt x="29606" y="30099"/>
                    <a:pt x="29483" y="29883"/>
                  </a:cubicBezTo>
                  <a:cubicBezTo>
                    <a:pt x="29575" y="29883"/>
                    <a:pt x="29606" y="29945"/>
                    <a:pt x="29637" y="30006"/>
                  </a:cubicBezTo>
                  <a:cubicBezTo>
                    <a:pt x="29791" y="30160"/>
                    <a:pt x="29945" y="30253"/>
                    <a:pt x="30161" y="30314"/>
                  </a:cubicBezTo>
                  <a:lnTo>
                    <a:pt x="30161" y="29945"/>
                  </a:lnTo>
                  <a:cubicBezTo>
                    <a:pt x="30099" y="29945"/>
                    <a:pt x="30038" y="29914"/>
                    <a:pt x="29976" y="29883"/>
                  </a:cubicBezTo>
                  <a:lnTo>
                    <a:pt x="29853" y="29791"/>
                  </a:lnTo>
                  <a:cubicBezTo>
                    <a:pt x="29668" y="29606"/>
                    <a:pt x="29483" y="29421"/>
                    <a:pt x="29298" y="29236"/>
                  </a:cubicBezTo>
                  <a:lnTo>
                    <a:pt x="29298" y="29144"/>
                  </a:lnTo>
                  <a:lnTo>
                    <a:pt x="29360" y="29144"/>
                  </a:lnTo>
                  <a:cubicBezTo>
                    <a:pt x="29514" y="29298"/>
                    <a:pt x="29668" y="29452"/>
                    <a:pt x="29822" y="29606"/>
                  </a:cubicBezTo>
                  <a:cubicBezTo>
                    <a:pt x="29914" y="29698"/>
                    <a:pt x="30038" y="29791"/>
                    <a:pt x="30161" y="29852"/>
                  </a:cubicBezTo>
                  <a:lnTo>
                    <a:pt x="30161" y="29483"/>
                  </a:lnTo>
                  <a:cubicBezTo>
                    <a:pt x="30130" y="29452"/>
                    <a:pt x="30130" y="29452"/>
                    <a:pt x="30099" y="29452"/>
                  </a:cubicBezTo>
                  <a:cubicBezTo>
                    <a:pt x="29853" y="29174"/>
                    <a:pt x="29575" y="28897"/>
                    <a:pt x="29329" y="28651"/>
                  </a:cubicBezTo>
                  <a:lnTo>
                    <a:pt x="29298" y="28589"/>
                  </a:lnTo>
                  <a:lnTo>
                    <a:pt x="29421" y="28558"/>
                  </a:lnTo>
                  <a:cubicBezTo>
                    <a:pt x="29545" y="28682"/>
                    <a:pt x="29699" y="28836"/>
                    <a:pt x="29822" y="28959"/>
                  </a:cubicBezTo>
                  <a:cubicBezTo>
                    <a:pt x="29914" y="29082"/>
                    <a:pt x="30038" y="29174"/>
                    <a:pt x="30161" y="29267"/>
                  </a:cubicBezTo>
                  <a:lnTo>
                    <a:pt x="30161" y="25016"/>
                  </a:lnTo>
                  <a:cubicBezTo>
                    <a:pt x="28436" y="23691"/>
                    <a:pt x="26710" y="22335"/>
                    <a:pt x="24985" y="20980"/>
                  </a:cubicBezTo>
                  <a:cubicBezTo>
                    <a:pt x="24770" y="21165"/>
                    <a:pt x="24554" y="21226"/>
                    <a:pt x="24307" y="21226"/>
                  </a:cubicBezTo>
                  <a:cubicBezTo>
                    <a:pt x="24123" y="21226"/>
                    <a:pt x="24092" y="21165"/>
                    <a:pt x="24153" y="21011"/>
                  </a:cubicBezTo>
                  <a:cubicBezTo>
                    <a:pt x="24277" y="20795"/>
                    <a:pt x="24431" y="20579"/>
                    <a:pt x="24616" y="20394"/>
                  </a:cubicBezTo>
                  <a:cubicBezTo>
                    <a:pt x="25108" y="19963"/>
                    <a:pt x="25601" y="19532"/>
                    <a:pt x="26125" y="19162"/>
                  </a:cubicBezTo>
                  <a:cubicBezTo>
                    <a:pt x="26772" y="18731"/>
                    <a:pt x="27388" y="18330"/>
                    <a:pt x="28035" y="17930"/>
                  </a:cubicBezTo>
                  <a:lnTo>
                    <a:pt x="28282" y="17776"/>
                  </a:lnTo>
                  <a:lnTo>
                    <a:pt x="27819" y="17776"/>
                  </a:lnTo>
                  <a:cubicBezTo>
                    <a:pt x="27789" y="17868"/>
                    <a:pt x="27696" y="17868"/>
                    <a:pt x="27635" y="17930"/>
                  </a:cubicBezTo>
                  <a:lnTo>
                    <a:pt x="27573" y="17899"/>
                  </a:lnTo>
                  <a:lnTo>
                    <a:pt x="27573" y="17868"/>
                  </a:lnTo>
                  <a:lnTo>
                    <a:pt x="27696" y="17776"/>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25"/>
            <p:cNvSpPr/>
            <p:nvPr/>
          </p:nvSpPr>
          <p:spPr>
            <a:xfrm>
              <a:off x="6924950" y="3566825"/>
              <a:ext cx="800" cy="800"/>
            </a:xfrm>
            <a:custGeom>
              <a:rect b="b" l="l" r="r" t="t"/>
              <a:pathLst>
                <a:path extrusionOk="0" h="32" w="32">
                  <a:moveTo>
                    <a:pt x="1" y="0"/>
                  </a:moveTo>
                  <a:cubicBezTo>
                    <a:pt x="32" y="0"/>
                    <a:pt x="32" y="31"/>
                    <a:pt x="32" y="31"/>
                  </a:cubicBezTo>
                  <a:cubicBezTo>
                    <a:pt x="32" y="31"/>
                    <a:pt x="32" y="0"/>
                    <a:pt x="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25"/>
            <p:cNvSpPr/>
            <p:nvPr/>
          </p:nvSpPr>
          <p:spPr>
            <a:xfrm>
              <a:off x="6758600" y="2993050"/>
              <a:ext cx="49325" cy="60100"/>
            </a:xfrm>
            <a:custGeom>
              <a:rect b="b" l="l" r="r" t="t"/>
              <a:pathLst>
                <a:path extrusionOk="0" h="2404" w="1973">
                  <a:moveTo>
                    <a:pt x="1603" y="555"/>
                  </a:moveTo>
                  <a:lnTo>
                    <a:pt x="1633" y="585"/>
                  </a:lnTo>
                  <a:lnTo>
                    <a:pt x="1633" y="616"/>
                  </a:lnTo>
                  <a:cubicBezTo>
                    <a:pt x="1633" y="647"/>
                    <a:pt x="1603" y="709"/>
                    <a:pt x="1572" y="739"/>
                  </a:cubicBezTo>
                  <a:cubicBezTo>
                    <a:pt x="1233" y="1202"/>
                    <a:pt x="894" y="1664"/>
                    <a:pt x="555" y="2126"/>
                  </a:cubicBezTo>
                  <a:lnTo>
                    <a:pt x="463" y="2187"/>
                  </a:lnTo>
                  <a:lnTo>
                    <a:pt x="401" y="2218"/>
                  </a:lnTo>
                  <a:lnTo>
                    <a:pt x="370" y="2126"/>
                  </a:lnTo>
                  <a:cubicBezTo>
                    <a:pt x="771" y="1602"/>
                    <a:pt x="1141" y="1109"/>
                    <a:pt x="1541" y="585"/>
                  </a:cubicBezTo>
                  <a:lnTo>
                    <a:pt x="1603" y="555"/>
                  </a:lnTo>
                  <a:close/>
                  <a:moveTo>
                    <a:pt x="1633" y="0"/>
                  </a:moveTo>
                  <a:cubicBezTo>
                    <a:pt x="1572" y="0"/>
                    <a:pt x="1510" y="31"/>
                    <a:pt x="1449" y="92"/>
                  </a:cubicBezTo>
                  <a:cubicBezTo>
                    <a:pt x="1418" y="123"/>
                    <a:pt x="1387" y="185"/>
                    <a:pt x="1356" y="247"/>
                  </a:cubicBezTo>
                  <a:cubicBezTo>
                    <a:pt x="1017" y="678"/>
                    <a:pt x="678" y="1140"/>
                    <a:pt x="340" y="1571"/>
                  </a:cubicBezTo>
                  <a:cubicBezTo>
                    <a:pt x="278" y="1633"/>
                    <a:pt x="216" y="1725"/>
                    <a:pt x="185" y="1787"/>
                  </a:cubicBezTo>
                  <a:cubicBezTo>
                    <a:pt x="31" y="2187"/>
                    <a:pt x="1" y="2218"/>
                    <a:pt x="401" y="2372"/>
                  </a:cubicBezTo>
                  <a:cubicBezTo>
                    <a:pt x="463" y="2403"/>
                    <a:pt x="494" y="2403"/>
                    <a:pt x="524" y="2403"/>
                  </a:cubicBezTo>
                  <a:cubicBezTo>
                    <a:pt x="586" y="2403"/>
                    <a:pt x="617" y="2372"/>
                    <a:pt x="678" y="2280"/>
                  </a:cubicBezTo>
                  <a:cubicBezTo>
                    <a:pt x="1079" y="1756"/>
                    <a:pt x="1479" y="1232"/>
                    <a:pt x="1880" y="709"/>
                  </a:cubicBezTo>
                  <a:cubicBezTo>
                    <a:pt x="1941" y="647"/>
                    <a:pt x="1972" y="555"/>
                    <a:pt x="1972" y="524"/>
                  </a:cubicBezTo>
                  <a:cubicBezTo>
                    <a:pt x="1941" y="370"/>
                    <a:pt x="1911" y="277"/>
                    <a:pt x="1911" y="185"/>
                  </a:cubicBezTo>
                  <a:cubicBezTo>
                    <a:pt x="1880" y="92"/>
                    <a:pt x="1787" y="31"/>
                    <a:pt x="16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25"/>
            <p:cNvSpPr/>
            <p:nvPr/>
          </p:nvSpPr>
          <p:spPr>
            <a:xfrm>
              <a:off x="6681575" y="2872125"/>
              <a:ext cx="40075" cy="57775"/>
            </a:xfrm>
            <a:custGeom>
              <a:rect b="b" l="l" r="r" t="t"/>
              <a:pathLst>
                <a:path extrusionOk="0" h="2311" w="1603">
                  <a:moveTo>
                    <a:pt x="1264" y="647"/>
                  </a:moveTo>
                  <a:lnTo>
                    <a:pt x="1264" y="709"/>
                  </a:lnTo>
                  <a:cubicBezTo>
                    <a:pt x="1233" y="771"/>
                    <a:pt x="1202" y="832"/>
                    <a:pt x="1141" y="863"/>
                  </a:cubicBezTo>
                  <a:cubicBezTo>
                    <a:pt x="1079" y="1079"/>
                    <a:pt x="987" y="1263"/>
                    <a:pt x="833" y="1417"/>
                  </a:cubicBezTo>
                  <a:cubicBezTo>
                    <a:pt x="771" y="1602"/>
                    <a:pt x="679" y="1787"/>
                    <a:pt x="525" y="1941"/>
                  </a:cubicBezTo>
                  <a:cubicBezTo>
                    <a:pt x="525" y="2034"/>
                    <a:pt x="494" y="2095"/>
                    <a:pt x="432" y="2126"/>
                  </a:cubicBezTo>
                  <a:lnTo>
                    <a:pt x="401" y="2157"/>
                  </a:lnTo>
                  <a:lnTo>
                    <a:pt x="371" y="2095"/>
                  </a:lnTo>
                  <a:cubicBezTo>
                    <a:pt x="401" y="2034"/>
                    <a:pt x="432" y="1941"/>
                    <a:pt x="494" y="1910"/>
                  </a:cubicBezTo>
                  <a:cubicBezTo>
                    <a:pt x="555" y="1726"/>
                    <a:pt x="648" y="1541"/>
                    <a:pt x="802" y="1387"/>
                  </a:cubicBezTo>
                  <a:cubicBezTo>
                    <a:pt x="864" y="1171"/>
                    <a:pt x="956" y="986"/>
                    <a:pt x="1110" y="832"/>
                  </a:cubicBezTo>
                  <a:cubicBezTo>
                    <a:pt x="1110" y="771"/>
                    <a:pt x="1141" y="709"/>
                    <a:pt x="1202" y="647"/>
                  </a:cubicBezTo>
                  <a:close/>
                  <a:moveTo>
                    <a:pt x="1233" y="0"/>
                  </a:moveTo>
                  <a:cubicBezTo>
                    <a:pt x="1141" y="0"/>
                    <a:pt x="1079" y="31"/>
                    <a:pt x="1018" y="93"/>
                  </a:cubicBezTo>
                  <a:lnTo>
                    <a:pt x="956" y="185"/>
                  </a:lnTo>
                  <a:cubicBezTo>
                    <a:pt x="679" y="678"/>
                    <a:pt x="401" y="1171"/>
                    <a:pt x="124" y="1664"/>
                  </a:cubicBezTo>
                  <a:cubicBezTo>
                    <a:pt x="32" y="1787"/>
                    <a:pt x="32" y="1910"/>
                    <a:pt x="32" y="2034"/>
                  </a:cubicBezTo>
                  <a:cubicBezTo>
                    <a:pt x="1" y="2157"/>
                    <a:pt x="32" y="2218"/>
                    <a:pt x="155" y="2249"/>
                  </a:cubicBezTo>
                  <a:cubicBezTo>
                    <a:pt x="217" y="2280"/>
                    <a:pt x="278" y="2280"/>
                    <a:pt x="340" y="2311"/>
                  </a:cubicBezTo>
                  <a:lnTo>
                    <a:pt x="401" y="2311"/>
                  </a:lnTo>
                  <a:cubicBezTo>
                    <a:pt x="463" y="2311"/>
                    <a:pt x="525" y="2280"/>
                    <a:pt x="586" y="2218"/>
                  </a:cubicBezTo>
                  <a:cubicBezTo>
                    <a:pt x="617" y="2157"/>
                    <a:pt x="648" y="2126"/>
                    <a:pt x="679" y="2064"/>
                  </a:cubicBezTo>
                  <a:cubicBezTo>
                    <a:pt x="925" y="1602"/>
                    <a:pt x="1172" y="1140"/>
                    <a:pt x="1449" y="709"/>
                  </a:cubicBezTo>
                  <a:cubicBezTo>
                    <a:pt x="1603" y="462"/>
                    <a:pt x="1510" y="278"/>
                    <a:pt x="1418" y="93"/>
                  </a:cubicBezTo>
                  <a:cubicBezTo>
                    <a:pt x="1356" y="31"/>
                    <a:pt x="1295" y="0"/>
                    <a:pt x="123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25"/>
            <p:cNvSpPr/>
            <p:nvPr/>
          </p:nvSpPr>
          <p:spPr>
            <a:xfrm>
              <a:off x="6436675" y="3597625"/>
              <a:ext cx="17725" cy="22375"/>
            </a:xfrm>
            <a:custGeom>
              <a:rect b="b" l="l" r="r" t="t"/>
              <a:pathLst>
                <a:path extrusionOk="0" h="895" w="709">
                  <a:moveTo>
                    <a:pt x="247" y="1"/>
                  </a:moveTo>
                  <a:lnTo>
                    <a:pt x="154" y="31"/>
                  </a:lnTo>
                  <a:cubicBezTo>
                    <a:pt x="154" y="185"/>
                    <a:pt x="0" y="309"/>
                    <a:pt x="31" y="463"/>
                  </a:cubicBezTo>
                  <a:cubicBezTo>
                    <a:pt x="62" y="586"/>
                    <a:pt x="93" y="709"/>
                    <a:pt x="216" y="802"/>
                  </a:cubicBezTo>
                  <a:cubicBezTo>
                    <a:pt x="278" y="863"/>
                    <a:pt x="370" y="894"/>
                    <a:pt x="462" y="894"/>
                  </a:cubicBezTo>
                  <a:cubicBezTo>
                    <a:pt x="524" y="894"/>
                    <a:pt x="586" y="863"/>
                    <a:pt x="616" y="832"/>
                  </a:cubicBezTo>
                  <a:lnTo>
                    <a:pt x="678" y="740"/>
                  </a:lnTo>
                  <a:cubicBezTo>
                    <a:pt x="709" y="678"/>
                    <a:pt x="709" y="617"/>
                    <a:pt x="709" y="586"/>
                  </a:cubicBezTo>
                  <a:cubicBezTo>
                    <a:pt x="709" y="370"/>
                    <a:pt x="647" y="216"/>
                    <a:pt x="524" y="93"/>
                  </a:cubicBezTo>
                  <a:cubicBezTo>
                    <a:pt x="462" y="31"/>
                    <a:pt x="370" y="1"/>
                    <a:pt x="2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25"/>
            <p:cNvSpPr/>
            <p:nvPr/>
          </p:nvSpPr>
          <p:spPr>
            <a:xfrm>
              <a:off x="6451300" y="3498275"/>
              <a:ext cx="18500" cy="23125"/>
            </a:xfrm>
            <a:custGeom>
              <a:rect b="b" l="l" r="r" t="t"/>
              <a:pathLst>
                <a:path extrusionOk="0" h="925" w="740">
                  <a:moveTo>
                    <a:pt x="278" y="1"/>
                  </a:moveTo>
                  <a:cubicBezTo>
                    <a:pt x="247" y="1"/>
                    <a:pt x="185" y="31"/>
                    <a:pt x="185" y="62"/>
                  </a:cubicBezTo>
                  <a:cubicBezTo>
                    <a:pt x="124" y="124"/>
                    <a:pt x="1" y="401"/>
                    <a:pt x="1" y="493"/>
                  </a:cubicBezTo>
                  <a:cubicBezTo>
                    <a:pt x="1" y="647"/>
                    <a:pt x="93" y="771"/>
                    <a:pt x="247" y="863"/>
                  </a:cubicBezTo>
                  <a:cubicBezTo>
                    <a:pt x="278" y="894"/>
                    <a:pt x="309" y="925"/>
                    <a:pt x="370" y="925"/>
                  </a:cubicBezTo>
                  <a:cubicBezTo>
                    <a:pt x="494" y="925"/>
                    <a:pt x="678" y="802"/>
                    <a:pt x="678" y="678"/>
                  </a:cubicBezTo>
                  <a:cubicBezTo>
                    <a:pt x="740" y="401"/>
                    <a:pt x="586" y="93"/>
                    <a:pt x="309" y="31"/>
                  </a:cubicBezTo>
                  <a:cubicBezTo>
                    <a:pt x="309" y="1"/>
                    <a:pt x="278" y="1"/>
                    <a:pt x="2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25"/>
            <p:cNvSpPr/>
            <p:nvPr/>
          </p:nvSpPr>
          <p:spPr>
            <a:xfrm>
              <a:off x="6447450" y="3549875"/>
              <a:ext cx="18500" cy="22350"/>
            </a:xfrm>
            <a:custGeom>
              <a:rect b="b" l="l" r="r" t="t"/>
              <a:pathLst>
                <a:path extrusionOk="0" h="894" w="740">
                  <a:moveTo>
                    <a:pt x="278" y="1"/>
                  </a:moveTo>
                  <a:lnTo>
                    <a:pt x="185" y="31"/>
                  </a:lnTo>
                  <a:cubicBezTo>
                    <a:pt x="185" y="216"/>
                    <a:pt x="1" y="309"/>
                    <a:pt x="31" y="494"/>
                  </a:cubicBezTo>
                  <a:cubicBezTo>
                    <a:pt x="62" y="648"/>
                    <a:pt x="155" y="740"/>
                    <a:pt x="247" y="832"/>
                  </a:cubicBezTo>
                  <a:cubicBezTo>
                    <a:pt x="309" y="894"/>
                    <a:pt x="339" y="894"/>
                    <a:pt x="401" y="894"/>
                  </a:cubicBezTo>
                  <a:cubicBezTo>
                    <a:pt x="463" y="894"/>
                    <a:pt x="524" y="863"/>
                    <a:pt x="617" y="832"/>
                  </a:cubicBezTo>
                  <a:cubicBezTo>
                    <a:pt x="709" y="802"/>
                    <a:pt x="709" y="709"/>
                    <a:pt x="709" y="617"/>
                  </a:cubicBezTo>
                  <a:lnTo>
                    <a:pt x="740" y="586"/>
                  </a:lnTo>
                  <a:cubicBezTo>
                    <a:pt x="740" y="370"/>
                    <a:pt x="678" y="216"/>
                    <a:pt x="555" y="93"/>
                  </a:cubicBezTo>
                  <a:cubicBezTo>
                    <a:pt x="494" y="31"/>
                    <a:pt x="401" y="1"/>
                    <a:pt x="30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25"/>
            <p:cNvSpPr/>
            <p:nvPr/>
          </p:nvSpPr>
          <p:spPr>
            <a:xfrm>
              <a:off x="6483650" y="3395850"/>
              <a:ext cx="19275" cy="23125"/>
            </a:xfrm>
            <a:custGeom>
              <a:rect b="b" l="l" r="r" t="t"/>
              <a:pathLst>
                <a:path extrusionOk="0" h="925" w="771">
                  <a:moveTo>
                    <a:pt x="309" y="0"/>
                  </a:moveTo>
                  <a:cubicBezTo>
                    <a:pt x="185" y="0"/>
                    <a:pt x="216" y="123"/>
                    <a:pt x="155" y="185"/>
                  </a:cubicBezTo>
                  <a:cubicBezTo>
                    <a:pt x="62" y="247"/>
                    <a:pt x="1" y="339"/>
                    <a:pt x="31" y="462"/>
                  </a:cubicBezTo>
                  <a:cubicBezTo>
                    <a:pt x="1" y="678"/>
                    <a:pt x="124" y="801"/>
                    <a:pt x="278" y="894"/>
                  </a:cubicBezTo>
                  <a:cubicBezTo>
                    <a:pt x="309" y="924"/>
                    <a:pt x="339" y="924"/>
                    <a:pt x="370" y="924"/>
                  </a:cubicBezTo>
                  <a:cubicBezTo>
                    <a:pt x="493" y="924"/>
                    <a:pt x="678" y="801"/>
                    <a:pt x="709" y="709"/>
                  </a:cubicBezTo>
                  <a:cubicBezTo>
                    <a:pt x="771" y="493"/>
                    <a:pt x="678" y="216"/>
                    <a:pt x="493" y="93"/>
                  </a:cubicBezTo>
                  <a:cubicBezTo>
                    <a:pt x="463" y="31"/>
                    <a:pt x="370" y="0"/>
                    <a:pt x="30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25"/>
            <p:cNvSpPr/>
            <p:nvPr/>
          </p:nvSpPr>
          <p:spPr>
            <a:xfrm>
              <a:off x="6446675" y="3445900"/>
              <a:ext cx="20050" cy="23125"/>
            </a:xfrm>
            <a:custGeom>
              <a:rect b="b" l="l" r="r" t="t"/>
              <a:pathLst>
                <a:path extrusionOk="0" h="925" w="802">
                  <a:moveTo>
                    <a:pt x="309" y="1"/>
                  </a:moveTo>
                  <a:lnTo>
                    <a:pt x="247" y="31"/>
                  </a:lnTo>
                  <a:cubicBezTo>
                    <a:pt x="216" y="155"/>
                    <a:pt x="124" y="247"/>
                    <a:pt x="62" y="340"/>
                  </a:cubicBezTo>
                  <a:cubicBezTo>
                    <a:pt x="1" y="555"/>
                    <a:pt x="124" y="832"/>
                    <a:pt x="340" y="894"/>
                  </a:cubicBezTo>
                  <a:cubicBezTo>
                    <a:pt x="370" y="894"/>
                    <a:pt x="370" y="925"/>
                    <a:pt x="401" y="925"/>
                  </a:cubicBezTo>
                  <a:cubicBezTo>
                    <a:pt x="494" y="925"/>
                    <a:pt x="679" y="802"/>
                    <a:pt x="709" y="709"/>
                  </a:cubicBezTo>
                  <a:cubicBezTo>
                    <a:pt x="802" y="463"/>
                    <a:pt x="679" y="155"/>
                    <a:pt x="432" y="31"/>
                  </a:cubicBezTo>
                  <a:lnTo>
                    <a:pt x="30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25"/>
            <p:cNvSpPr/>
            <p:nvPr/>
          </p:nvSpPr>
          <p:spPr>
            <a:xfrm>
              <a:off x="6437450" y="3396600"/>
              <a:ext cx="18500" cy="22375"/>
            </a:xfrm>
            <a:custGeom>
              <a:rect b="b" l="l" r="r" t="t"/>
              <a:pathLst>
                <a:path extrusionOk="0" h="895" w="740">
                  <a:moveTo>
                    <a:pt x="339" y="1"/>
                  </a:moveTo>
                  <a:lnTo>
                    <a:pt x="247" y="63"/>
                  </a:lnTo>
                  <a:cubicBezTo>
                    <a:pt x="185" y="155"/>
                    <a:pt x="123" y="247"/>
                    <a:pt x="62" y="340"/>
                  </a:cubicBezTo>
                  <a:cubicBezTo>
                    <a:pt x="0" y="525"/>
                    <a:pt x="123" y="802"/>
                    <a:pt x="308" y="894"/>
                  </a:cubicBezTo>
                  <a:lnTo>
                    <a:pt x="401" y="894"/>
                  </a:lnTo>
                  <a:cubicBezTo>
                    <a:pt x="524" y="894"/>
                    <a:pt x="709" y="771"/>
                    <a:pt x="739" y="648"/>
                  </a:cubicBezTo>
                  <a:cubicBezTo>
                    <a:pt x="739" y="463"/>
                    <a:pt x="709" y="309"/>
                    <a:pt x="585" y="155"/>
                  </a:cubicBezTo>
                  <a:cubicBezTo>
                    <a:pt x="524" y="63"/>
                    <a:pt x="431" y="32"/>
                    <a:pt x="3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25"/>
            <p:cNvSpPr/>
            <p:nvPr/>
          </p:nvSpPr>
          <p:spPr>
            <a:xfrm>
              <a:off x="6470550" y="3345775"/>
              <a:ext cx="19275" cy="23125"/>
            </a:xfrm>
            <a:custGeom>
              <a:rect b="b" l="l" r="r" t="t"/>
              <a:pathLst>
                <a:path extrusionOk="0" h="925" w="771">
                  <a:moveTo>
                    <a:pt x="340" y="1"/>
                  </a:moveTo>
                  <a:cubicBezTo>
                    <a:pt x="278" y="1"/>
                    <a:pt x="247" y="32"/>
                    <a:pt x="216" y="93"/>
                  </a:cubicBezTo>
                  <a:cubicBezTo>
                    <a:pt x="186" y="155"/>
                    <a:pt x="124" y="216"/>
                    <a:pt x="93" y="278"/>
                  </a:cubicBezTo>
                  <a:cubicBezTo>
                    <a:pt x="32" y="340"/>
                    <a:pt x="1" y="432"/>
                    <a:pt x="32" y="555"/>
                  </a:cubicBezTo>
                  <a:cubicBezTo>
                    <a:pt x="32" y="709"/>
                    <a:pt x="155" y="833"/>
                    <a:pt x="309" y="894"/>
                  </a:cubicBezTo>
                  <a:cubicBezTo>
                    <a:pt x="309" y="925"/>
                    <a:pt x="340" y="925"/>
                    <a:pt x="371" y="925"/>
                  </a:cubicBezTo>
                  <a:cubicBezTo>
                    <a:pt x="463" y="925"/>
                    <a:pt x="679" y="802"/>
                    <a:pt x="709" y="709"/>
                  </a:cubicBezTo>
                  <a:cubicBezTo>
                    <a:pt x="771" y="463"/>
                    <a:pt x="648" y="155"/>
                    <a:pt x="401" y="32"/>
                  </a:cubicBezTo>
                  <a:cubicBezTo>
                    <a:pt x="371" y="32"/>
                    <a:pt x="340" y="1"/>
                    <a:pt x="3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25"/>
            <p:cNvSpPr/>
            <p:nvPr/>
          </p:nvSpPr>
          <p:spPr>
            <a:xfrm>
              <a:off x="6385075" y="3604550"/>
              <a:ext cx="16950" cy="22375"/>
            </a:xfrm>
            <a:custGeom>
              <a:rect b="b" l="l" r="r" t="t"/>
              <a:pathLst>
                <a:path extrusionOk="0" h="895" w="678">
                  <a:moveTo>
                    <a:pt x="278" y="1"/>
                  </a:moveTo>
                  <a:cubicBezTo>
                    <a:pt x="216" y="1"/>
                    <a:pt x="154" y="32"/>
                    <a:pt x="123" y="124"/>
                  </a:cubicBezTo>
                  <a:cubicBezTo>
                    <a:pt x="93" y="186"/>
                    <a:pt x="62" y="247"/>
                    <a:pt x="31" y="340"/>
                  </a:cubicBezTo>
                  <a:cubicBezTo>
                    <a:pt x="0" y="494"/>
                    <a:pt x="31" y="648"/>
                    <a:pt x="154" y="771"/>
                  </a:cubicBezTo>
                  <a:cubicBezTo>
                    <a:pt x="216" y="833"/>
                    <a:pt x="339" y="894"/>
                    <a:pt x="432" y="894"/>
                  </a:cubicBezTo>
                  <a:cubicBezTo>
                    <a:pt x="462" y="894"/>
                    <a:pt x="524" y="894"/>
                    <a:pt x="555" y="864"/>
                  </a:cubicBezTo>
                  <a:cubicBezTo>
                    <a:pt x="678" y="802"/>
                    <a:pt x="678" y="679"/>
                    <a:pt x="678" y="586"/>
                  </a:cubicBezTo>
                  <a:cubicBezTo>
                    <a:pt x="678" y="278"/>
                    <a:pt x="555" y="63"/>
                    <a:pt x="30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25"/>
            <p:cNvSpPr/>
            <p:nvPr/>
          </p:nvSpPr>
          <p:spPr>
            <a:xfrm>
              <a:off x="6398150" y="3561425"/>
              <a:ext cx="16975" cy="22375"/>
            </a:xfrm>
            <a:custGeom>
              <a:rect b="b" l="l" r="r" t="t"/>
              <a:pathLst>
                <a:path extrusionOk="0" h="895" w="679">
                  <a:moveTo>
                    <a:pt x="278" y="1"/>
                  </a:moveTo>
                  <a:cubicBezTo>
                    <a:pt x="217" y="1"/>
                    <a:pt x="155" y="1"/>
                    <a:pt x="155" y="62"/>
                  </a:cubicBezTo>
                  <a:cubicBezTo>
                    <a:pt x="155" y="155"/>
                    <a:pt x="93" y="216"/>
                    <a:pt x="63" y="278"/>
                  </a:cubicBezTo>
                  <a:cubicBezTo>
                    <a:pt x="1" y="463"/>
                    <a:pt x="63" y="678"/>
                    <a:pt x="217" y="802"/>
                  </a:cubicBezTo>
                  <a:cubicBezTo>
                    <a:pt x="278" y="863"/>
                    <a:pt x="340" y="894"/>
                    <a:pt x="401" y="894"/>
                  </a:cubicBezTo>
                  <a:cubicBezTo>
                    <a:pt x="463" y="894"/>
                    <a:pt x="525" y="863"/>
                    <a:pt x="586" y="833"/>
                  </a:cubicBezTo>
                  <a:cubicBezTo>
                    <a:pt x="679" y="802"/>
                    <a:pt x="679" y="709"/>
                    <a:pt x="679" y="617"/>
                  </a:cubicBezTo>
                  <a:cubicBezTo>
                    <a:pt x="679" y="586"/>
                    <a:pt x="679" y="586"/>
                    <a:pt x="679" y="586"/>
                  </a:cubicBezTo>
                  <a:cubicBezTo>
                    <a:pt x="679" y="340"/>
                    <a:pt x="617" y="216"/>
                    <a:pt x="494" y="93"/>
                  </a:cubicBezTo>
                  <a:cubicBezTo>
                    <a:pt x="432" y="32"/>
                    <a:pt x="371" y="1"/>
                    <a:pt x="30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25"/>
            <p:cNvSpPr/>
            <p:nvPr/>
          </p:nvSpPr>
          <p:spPr>
            <a:xfrm>
              <a:off x="6430500" y="3190975"/>
              <a:ext cx="18525" cy="21600"/>
            </a:xfrm>
            <a:custGeom>
              <a:rect b="b" l="l" r="r" t="t"/>
              <a:pathLst>
                <a:path extrusionOk="0" h="864" w="741">
                  <a:moveTo>
                    <a:pt x="340" y="0"/>
                  </a:moveTo>
                  <a:cubicBezTo>
                    <a:pt x="309" y="0"/>
                    <a:pt x="278" y="31"/>
                    <a:pt x="247" y="62"/>
                  </a:cubicBezTo>
                  <a:cubicBezTo>
                    <a:pt x="186" y="124"/>
                    <a:pt x="124" y="185"/>
                    <a:pt x="93" y="247"/>
                  </a:cubicBezTo>
                  <a:cubicBezTo>
                    <a:pt x="32" y="309"/>
                    <a:pt x="1" y="401"/>
                    <a:pt x="1" y="463"/>
                  </a:cubicBezTo>
                  <a:cubicBezTo>
                    <a:pt x="1" y="647"/>
                    <a:pt x="124" y="801"/>
                    <a:pt x="278" y="863"/>
                  </a:cubicBezTo>
                  <a:lnTo>
                    <a:pt x="340" y="863"/>
                  </a:lnTo>
                  <a:cubicBezTo>
                    <a:pt x="494" y="832"/>
                    <a:pt x="617" y="771"/>
                    <a:pt x="648" y="617"/>
                  </a:cubicBezTo>
                  <a:cubicBezTo>
                    <a:pt x="740" y="432"/>
                    <a:pt x="617" y="155"/>
                    <a:pt x="432" y="31"/>
                  </a:cubicBezTo>
                  <a:cubicBezTo>
                    <a:pt x="401" y="31"/>
                    <a:pt x="371" y="0"/>
                    <a:pt x="3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25"/>
            <p:cNvSpPr/>
            <p:nvPr/>
          </p:nvSpPr>
          <p:spPr>
            <a:xfrm>
              <a:off x="6424350" y="3260300"/>
              <a:ext cx="18500" cy="21575"/>
            </a:xfrm>
            <a:custGeom>
              <a:rect b="b" l="l" r="r" t="t"/>
              <a:pathLst>
                <a:path extrusionOk="0" h="863" w="740">
                  <a:moveTo>
                    <a:pt x="339" y="0"/>
                  </a:moveTo>
                  <a:cubicBezTo>
                    <a:pt x="278" y="0"/>
                    <a:pt x="247" y="93"/>
                    <a:pt x="216" y="154"/>
                  </a:cubicBezTo>
                  <a:cubicBezTo>
                    <a:pt x="0" y="401"/>
                    <a:pt x="0" y="616"/>
                    <a:pt x="216" y="801"/>
                  </a:cubicBezTo>
                  <a:cubicBezTo>
                    <a:pt x="278" y="832"/>
                    <a:pt x="308" y="863"/>
                    <a:pt x="370" y="863"/>
                  </a:cubicBezTo>
                  <a:cubicBezTo>
                    <a:pt x="401" y="863"/>
                    <a:pt x="463" y="863"/>
                    <a:pt x="493" y="832"/>
                  </a:cubicBezTo>
                  <a:cubicBezTo>
                    <a:pt x="678" y="770"/>
                    <a:pt x="740" y="647"/>
                    <a:pt x="709" y="493"/>
                  </a:cubicBezTo>
                  <a:cubicBezTo>
                    <a:pt x="740" y="339"/>
                    <a:pt x="678" y="216"/>
                    <a:pt x="586" y="123"/>
                  </a:cubicBezTo>
                  <a:cubicBezTo>
                    <a:pt x="555" y="62"/>
                    <a:pt x="463" y="0"/>
                    <a:pt x="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25"/>
            <p:cNvSpPr/>
            <p:nvPr/>
          </p:nvSpPr>
          <p:spPr>
            <a:xfrm>
              <a:off x="6449775" y="3301100"/>
              <a:ext cx="17725" cy="21600"/>
            </a:xfrm>
            <a:custGeom>
              <a:rect b="b" l="l" r="r" t="t"/>
              <a:pathLst>
                <a:path extrusionOk="0" h="864" w="709">
                  <a:moveTo>
                    <a:pt x="370" y="1"/>
                  </a:moveTo>
                  <a:cubicBezTo>
                    <a:pt x="308" y="1"/>
                    <a:pt x="277" y="32"/>
                    <a:pt x="246" y="63"/>
                  </a:cubicBezTo>
                  <a:cubicBezTo>
                    <a:pt x="185" y="124"/>
                    <a:pt x="154" y="155"/>
                    <a:pt x="123" y="217"/>
                  </a:cubicBezTo>
                  <a:cubicBezTo>
                    <a:pt x="0" y="401"/>
                    <a:pt x="0" y="586"/>
                    <a:pt x="154" y="740"/>
                  </a:cubicBezTo>
                  <a:cubicBezTo>
                    <a:pt x="216" y="833"/>
                    <a:pt x="308" y="864"/>
                    <a:pt x="401" y="864"/>
                  </a:cubicBezTo>
                  <a:cubicBezTo>
                    <a:pt x="493" y="864"/>
                    <a:pt x="585" y="833"/>
                    <a:pt x="647" y="771"/>
                  </a:cubicBezTo>
                  <a:cubicBezTo>
                    <a:pt x="709" y="679"/>
                    <a:pt x="709" y="586"/>
                    <a:pt x="709" y="494"/>
                  </a:cubicBezTo>
                  <a:cubicBezTo>
                    <a:pt x="709" y="309"/>
                    <a:pt x="647" y="124"/>
                    <a:pt x="462" y="32"/>
                  </a:cubicBezTo>
                  <a:cubicBezTo>
                    <a:pt x="431" y="1"/>
                    <a:pt x="401" y="1"/>
                    <a:pt x="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25"/>
            <p:cNvSpPr/>
            <p:nvPr/>
          </p:nvSpPr>
          <p:spPr>
            <a:xfrm>
              <a:off x="6342700" y="3678500"/>
              <a:ext cx="17750" cy="21575"/>
            </a:xfrm>
            <a:custGeom>
              <a:rect b="b" l="l" r="r" t="t"/>
              <a:pathLst>
                <a:path extrusionOk="0" h="863" w="710">
                  <a:moveTo>
                    <a:pt x="217" y="0"/>
                  </a:moveTo>
                  <a:cubicBezTo>
                    <a:pt x="155" y="0"/>
                    <a:pt x="124" y="0"/>
                    <a:pt x="93" y="62"/>
                  </a:cubicBezTo>
                  <a:cubicBezTo>
                    <a:pt x="62" y="185"/>
                    <a:pt x="32" y="278"/>
                    <a:pt x="32" y="401"/>
                  </a:cubicBezTo>
                  <a:cubicBezTo>
                    <a:pt x="1" y="647"/>
                    <a:pt x="186" y="863"/>
                    <a:pt x="432" y="863"/>
                  </a:cubicBezTo>
                  <a:lnTo>
                    <a:pt x="463" y="863"/>
                  </a:lnTo>
                  <a:cubicBezTo>
                    <a:pt x="555" y="863"/>
                    <a:pt x="586" y="832"/>
                    <a:pt x="617" y="740"/>
                  </a:cubicBezTo>
                  <a:cubicBezTo>
                    <a:pt x="709" y="493"/>
                    <a:pt x="648" y="278"/>
                    <a:pt x="494" y="93"/>
                  </a:cubicBezTo>
                  <a:cubicBezTo>
                    <a:pt x="432" y="31"/>
                    <a:pt x="340" y="0"/>
                    <a:pt x="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25"/>
            <p:cNvSpPr/>
            <p:nvPr/>
          </p:nvSpPr>
          <p:spPr>
            <a:xfrm>
              <a:off x="6314200" y="3701600"/>
              <a:ext cx="16200" cy="22350"/>
            </a:xfrm>
            <a:custGeom>
              <a:rect b="b" l="l" r="r" t="t"/>
              <a:pathLst>
                <a:path extrusionOk="0" h="894" w="648">
                  <a:moveTo>
                    <a:pt x="278" y="1"/>
                  </a:moveTo>
                  <a:cubicBezTo>
                    <a:pt x="186" y="1"/>
                    <a:pt x="124" y="62"/>
                    <a:pt x="93" y="185"/>
                  </a:cubicBezTo>
                  <a:cubicBezTo>
                    <a:pt x="93" y="247"/>
                    <a:pt x="63" y="309"/>
                    <a:pt x="32" y="401"/>
                  </a:cubicBezTo>
                  <a:cubicBezTo>
                    <a:pt x="1" y="617"/>
                    <a:pt x="155" y="832"/>
                    <a:pt x="371" y="894"/>
                  </a:cubicBezTo>
                  <a:lnTo>
                    <a:pt x="463" y="894"/>
                  </a:lnTo>
                  <a:cubicBezTo>
                    <a:pt x="556" y="894"/>
                    <a:pt x="617" y="832"/>
                    <a:pt x="648" y="709"/>
                  </a:cubicBezTo>
                  <a:cubicBezTo>
                    <a:pt x="648" y="648"/>
                    <a:pt x="648" y="617"/>
                    <a:pt x="648" y="586"/>
                  </a:cubicBezTo>
                  <a:cubicBezTo>
                    <a:pt x="648" y="339"/>
                    <a:pt x="586" y="155"/>
                    <a:pt x="371" y="31"/>
                  </a:cubicBezTo>
                  <a:cubicBezTo>
                    <a:pt x="340" y="31"/>
                    <a:pt x="309" y="1"/>
                    <a:pt x="2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25"/>
            <p:cNvSpPr/>
            <p:nvPr/>
          </p:nvSpPr>
          <p:spPr>
            <a:xfrm>
              <a:off x="6366575" y="3644600"/>
              <a:ext cx="16200" cy="22375"/>
            </a:xfrm>
            <a:custGeom>
              <a:rect b="b" l="l" r="r" t="t"/>
              <a:pathLst>
                <a:path extrusionOk="0" h="895" w="648">
                  <a:moveTo>
                    <a:pt x="247" y="1"/>
                  </a:moveTo>
                  <a:cubicBezTo>
                    <a:pt x="186" y="1"/>
                    <a:pt x="124" y="62"/>
                    <a:pt x="93" y="155"/>
                  </a:cubicBezTo>
                  <a:cubicBezTo>
                    <a:pt x="32" y="278"/>
                    <a:pt x="1" y="371"/>
                    <a:pt x="1" y="525"/>
                  </a:cubicBezTo>
                  <a:cubicBezTo>
                    <a:pt x="32" y="709"/>
                    <a:pt x="217" y="894"/>
                    <a:pt x="371" y="894"/>
                  </a:cubicBezTo>
                  <a:lnTo>
                    <a:pt x="401" y="894"/>
                  </a:lnTo>
                  <a:cubicBezTo>
                    <a:pt x="555" y="894"/>
                    <a:pt x="617" y="833"/>
                    <a:pt x="648" y="679"/>
                  </a:cubicBezTo>
                  <a:cubicBezTo>
                    <a:pt x="648" y="648"/>
                    <a:pt x="648" y="586"/>
                    <a:pt x="648" y="555"/>
                  </a:cubicBezTo>
                  <a:cubicBezTo>
                    <a:pt x="648" y="309"/>
                    <a:pt x="555" y="155"/>
                    <a:pt x="371" y="32"/>
                  </a:cubicBezTo>
                  <a:cubicBezTo>
                    <a:pt x="309" y="1"/>
                    <a:pt x="278" y="1"/>
                    <a:pt x="2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25"/>
            <p:cNvSpPr/>
            <p:nvPr/>
          </p:nvSpPr>
          <p:spPr>
            <a:xfrm>
              <a:off x="6399700" y="3161700"/>
              <a:ext cx="19275" cy="20825"/>
            </a:xfrm>
            <a:custGeom>
              <a:rect b="b" l="l" r="r" t="t"/>
              <a:pathLst>
                <a:path extrusionOk="0" h="833" w="771">
                  <a:moveTo>
                    <a:pt x="309" y="1"/>
                  </a:moveTo>
                  <a:cubicBezTo>
                    <a:pt x="216" y="124"/>
                    <a:pt x="62" y="216"/>
                    <a:pt x="31" y="370"/>
                  </a:cubicBezTo>
                  <a:cubicBezTo>
                    <a:pt x="1" y="525"/>
                    <a:pt x="31" y="617"/>
                    <a:pt x="124" y="740"/>
                  </a:cubicBezTo>
                  <a:cubicBezTo>
                    <a:pt x="185" y="802"/>
                    <a:pt x="278" y="833"/>
                    <a:pt x="370" y="833"/>
                  </a:cubicBezTo>
                  <a:cubicBezTo>
                    <a:pt x="463" y="833"/>
                    <a:pt x="586" y="771"/>
                    <a:pt x="648" y="679"/>
                  </a:cubicBezTo>
                  <a:cubicBezTo>
                    <a:pt x="771" y="432"/>
                    <a:pt x="648" y="93"/>
                    <a:pt x="4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25"/>
            <p:cNvSpPr/>
            <p:nvPr/>
          </p:nvSpPr>
          <p:spPr>
            <a:xfrm>
              <a:off x="6395850" y="3227175"/>
              <a:ext cx="19275" cy="21600"/>
            </a:xfrm>
            <a:custGeom>
              <a:rect b="b" l="l" r="r" t="t"/>
              <a:pathLst>
                <a:path extrusionOk="0" h="864" w="771">
                  <a:moveTo>
                    <a:pt x="370" y="0"/>
                  </a:moveTo>
                  <a:cubicBezTo>
                    <a:pt x="309" y="93"/>
                    <a:pt x="216" y="154"/>
                    <a:pt x="155" y="247"/>
                  </a:cubicBezTo>
                  <a:cubicBezTo>
                    <a:pt x="1" y="401"/>
                    <a:pt x="62" y="709"/>
                    <a:pt x="339" y="863"/>
                  </a:cubicBezTo>
                  <a:lnTo>
                    <a:pt x="401" y="863"/>
                  </a:lnTo>
                  <a:cubicBezTo>
                    <a:pt x="493" y="863"/>
                    <a:pt x="678" y="771"/>
                    <a:pt x="709" y="678"/>
                  </a:cubicBezTo>
                  <a:cubicBezTo>
                    <a:pt x="771" y="555"/>
                    <a:pt x="740" y="401"/>
                    <a:pt x="678" y="247"/>
                  </a:cubicBezTo>
                  <a:cubicBezTo>
                    <a:pt x="617" y="124"/>
                    <a:pt x="524" y="31"/>
                    <a:pt x="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25"/>
            <p:cNvSpPr/>
            <p:nvPr/>
          </p:nvSpPr>
          <p:spPr>
            <a:xfrm>
              <a:off x="6365825" y="3141675"/>
              <a:ext cx="16950" cy="21600"/>
            </a:xfrm>
            <a:custGeom>
              <a:rect b="b" l="l" r="r" t="t"/>
              <a:pathLst>
                <a:path extrusionOk="0" h="864" w="678">
                  <a:moveTo>
                    <a:pt x="370" y="1"/>
                  </a:moveTo>
                  <a:cubicBezTo>
                    <a:pt x="339" y="1"/>
                    <a:pt x="308" y="32"/>
                    <a:pt x="277" y="62"/>
                  </a:cubicBezTo>
                  <a:cubicBezTo>
                    <a:pt x="185" y="186"/>
                    <a:pt x="0" y="278"/>
                    <a:pt x="31" y="463"/>
                  </a:cubicBezTo>
                  <a:cubicBezTo>
                    <a:pt x="31" y="555"/>
                    <a:pt x="62" y="648"/>
                    <a:pt x="123" y="709"/>
                  </a:cubicBezTo>
                  <a:cubicBezTo>
                    <a:pt x="185" y="771"/>
                    <a:pt x="247" y="863"/>
                    <a:pt x="339" y="863"/>
                  </a:cubicBezTo>
                  <a:cubicBezTo>
                    <a:pt x="370" y="863"/>
                    <a:pt x="370" y="833"/>
                    <a:pt x="401" y="833"/>
                  </a:cubicBezTo>
                  <a:cubicBezTo>
                    <a:pt x="555" y="802"/>
                    <a:pt x="647" y="679"/>
                    <a:pt x="678" y="555"/>
                  </a:cubicBezTo>
                  <a:cubicBezTo>
                    <a:pt x="678" y="371"/>
                    <a:pt x="647" y="186"/>
                    <a:pt x="462" y="62"/>
                  </a:cubicBezTo>
                  <a:cubicBezTo>
                    <a:pt x="431" y="32"/>
                    <a:pt x="401" y="1"/>
                    <a:pt x="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25"/>
            <p:cNvSpPr/>
            <p:nvPr/>
          </p:nvSpPr>
          <p:spPr>
            <a:xfrm>
              <a:off x="6287250" y="3650000"/>
              <a:ext cx="16200" cy="20825"/>
            </a:xfrm>
            <a:custGeom>
              <a:rect b="b" l="l" r="r" t="t"/>
              <a:pathLst>
                <a:path extrusionOk="0" h="833" w="648">
                  <a:moveTo>
                    <a:pt x="216" y="1"/>
                  </a:moveTo>
                  <a:cubicBezTo>
                    <a:pt x="186" y="1"/>
                    <a:pt x="124" y="1"/>
                    <a:pt x="93" y="62"/>
                  </a:cubicBezTo>
                  <a:cubicBezTo>
                    <a:pt x="93" y="124"/>
                    <a:pt x="62" y="216"/>
                    <a:pt x="32" y="309"/>
                  </a:cubicBezTo>
                  <a:cubicBezTo>
                    <a:pt x="1" y="493"/>
                    <a:pt x="62" y="617"/>
                    <a:pt x="186" y="740"/>
                  </a:cubicBezTo>
                  <a:cubicBezTo>
                    <a:pt x="247" y="802"/>
                    <a:pt x="340" y="832"/>
                    <a:pt x="401" y="832"/>
                  </a:cubicBezTo>
                  <a:lnTo>
                    <a:pt x="494" y="832"/>
                  </a:lnTo>
                  <a:cubicBezTo>
                    <a:pt x="617" y="802"/>
                    <a:pt x="617" y="678"/>
                    <a:pt x="648" y="617"/>
                  </a:cubicBezTo>
                  <a:lnTo>
                    <a:pt x="648" y="524"/>
                  </a:lnTo>
                  <a:cubicBezTo>
                    <a:pt x="617" y="370"/>
                    <a:pt x="586" y="216"/>
                    <a:pt x="463" y="93"/>
                  </a:cubicBezTo>
                  <a:cubicBezTo>
                    <a:pt x="401" y="31"/>
                    <a:pt x="340" y="1"/>
                    <a:pt x="2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25"/>
            <p:cNvSpPr/>
            <p:nvPr/>
          </p:nvSpPr>
          <p:spPr>
            <a:xfrm>
              <a:off x="6258750" y="3666950"/>
              <a:ext cx="15450" cy="21575"/>
            </a:xfrm>
            <a:custGeom>
              <a:rect b="b" l="l" r="r" t="t"/>
              <a:pathLst>
                <a:path extrusionOk="0" h="863" w="618">
                  <a:moveTo>
                    <a:pt x="217" y="0"/>
                  </a:moveTo>
                  <a:cubicBezTo>
                    <a:pt x="155" y="0"/>
                    <a:pt x="124" y="0"/>
                    <a:pt x="93" y="62"/>
                  </a:cubicBezTo>
                  <a:cubicBezTo>
                    <a:pt x="63" y="154"/>
                    <a:pt x="32" y="247"/>
                    <a:pt x="32" y="339"/>
                  </a:cubicBezTo>
                  <a:cubicBezTo>
                    <a:pt x="1" y="462"/>
                    <a:pt x="32" y="586"/>
                    <a:pt x="124" y="678"/>
                  </a:cubicBezTo>
                  <a:cubicBezTo>
                    <a:pt x="217" y="801"/>
                    <a:pt x="309" y="863"/>
                    <a:pt x="432" y="863"/>
                  </a:cubicBezTo>
                  <a:cubicBezTo>
                    <a:pt x="432" y="863"/>
                    <a:pt x="463" y="863"/>
                    <a:pt x="494" y="832"/>
                  </a:cubicBezTo>
                  <a:cubicBezTo>
                    <a:pt x="555" y="801"/>
                    <a:pt x="617" y="647"/>
                    <a:pt x="617" y="493"/>
                  </a:cubicBezTo>
                  <a:cubicBezTo>
                    <a:pt x="617" y="370"/>
                    <a:pt x="555" y="247"/>
                    <a:pt x="494" y="124"/>
                  </a:cubicBezTo>
                  <a:cubicBezTo>
                    <a:pt x="432" y="31"/>
                    <a:pt x="340" y="0"/>
                    <a:pt x="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25"/>
            <p:cNvSpPr/>
            <p:nvPr/>
          </p:nvSpPr>
          <p:spPr>
            <a:xfrm>
              <a:off x="6331150" y="3130125"/>
              <a:ext cx="16975" cy="20050"/>
            </a:xfrm>
            <a:custGeom>
              <a:rect b="b" l="l" r="r" t="t"/>
              <a:pathLst>
                <a:path extrusionOk="0" h="802" w="679">
                  <a:moveTo>
                    <a:pt x="401" y="1"/>
                  </a:moveTo>
                  <a:cubicBezTo>
                    <a:pt x="340" y="1"/>
                    <a:pt x="278" y="32"/>
                    <a:pt x="216" y="93"/>
                  </a:cubicBezTo>
                  <a:cubicBezTo>
                    <a:pt x="93" y="186"/>
                    <a:pt x="1" y="309"/>
                    <a:pt x="32" y="494"/>
                  </a:cubicBezTo>
                  <a:cubicBezTo>
                    <a:pt x="62" y="524"/>
                    <a:pt x="62" y="586"/>
                    <a:pt x="93" y="617"/>
                  </a:cubicBezTo>
                  <a:cubicBezTo>
                    <a:pt x="155" y="709"/>
                    <a:pt x="216" y="802"/>
                    <a:pt x="340" y="802"/>
                  </a:cubicBezTo>
                  <a:lnTo>
                    <a:pt x="370" y="802"/>
                  </a:lnTo>
                  <a:cubicBezTo>
                    <a:pt x="524" y="771"/>
                    <a:pt x="617" y="678"/>
                    <a:pt x="648" y="524"/>
                  </a:cubicBezTo>
                  <a:lnTo>
                    <a:pt x="648" y="432"/>
                  </a:lnTo>
                  <a:cubicBezTo>
                    <a:pt x="679" y="309"/>
                    <a:pt x="617" y="186"/>
                    <a:pt x="555" y="93"/>
                  </a:cubicBezTo>
                  <a:cubicBezTo>
                    <a:pt x="494" y="32"/>
                    <a:pt x="463" y="1"/>
                    <a:pt x="4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25"/>
            <p:cNvSpPr/>
            <p:nvPr/>
          </p:nvSpPr>
          <p:spPr>
            <a:xfrm>
              <a:off x="6297275" y="3125500"/>
              <a:ext cx="16200" cy="20050"/>
            </a:xfrm>
            <a:custGeom>
              <a:rect b="b" l="l" r="r" t="t"/>
              <a:pathLst>
                <a:path extrusionOk="0" h="802" w="648">
                  <a:moveTo>
                    <a:pt x="401" y="1"/>
                  </a:moveTo>
                  <a:cubicBezTo>
                    <a:pt x="339" y="1"/>
                    <a:pt x="278" y="62"/>
                    <a:pt x="216" y="124"/>
                  </a:cubicBezTo>
                  <a:cubicBezTo>
                    <a:pt x="31" y="340"/>
                    <a:pt x="0" y="494"/>
                    <a:pt x="123" y="679"/>
                  </a:cubicBezTo>
                  <a:cubicBezTo>
                    <a:pt x="185" y="740"/>
                    <a:pt x="247" y="802"/>
                    <a:pt x="339" y="802"/>
                  </a:cubicBezTo>
                  <a:lnTo>
                    <a:pt x="401" y="802"/>
                  </a:lnTo>
                  <a:cubicBezTo>
                    <a:pt x="524" y="771"/>
                    <a:pt x="616" y="679"/>
                    <a:pt x="647" y="555"/>
                  </a:cubicBezTo>
                  <a:lnTo>
                    <a:pt x="647" y="432"/>
                  </a:lnTo>
                  <a:cubicBezTo>
                    <a:pt x="647" y="340"/>
                    <a:pt x="647" y="247"/>
                    <a:pt x="586" y="155"/>
                  </a:cubicBezTo>
                  <a:cubicBezTo>
                    <a:pt x="524" y="62"/>
                    <a:pt x="462" y="1"/>
                    <a:pt x="4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25"/>
            <p:cNvSpPr/>
            <p:nvPr/>
          </p:nvSpPr>
          <p:spPr>
            <a:xfrm>
              <a:off x="6291100" y="3066975"/>
              <a:ext cx="16975" cy="20050"/>
            </a:xfrm>
            <a:custGeom>
              <a:rect b="b" l="l" r="r" t="t"/>
              <a:pathLst>
                <a:path extrusionOk="0" h="802" w="679">
                  <a:moveTo>
                    <a:pt x="309" y="1"/>
                  </a:moveTo>
                  <a:cubicBezTo>
                    <a:pt x="186" y="62"/>
                    <a:pt x="1" y="309"/>
                    <a:pt x="32" y="463"/>
                  </a:cubicBezTo>
                  <a:cubicBezTo>
                    <a:pt x="32" y="555"/>
                    <a:pt x="62" y="647"/>
                    <a:pt x="124" y="740"/>
                  </a:cubicBezTo>
                  <a:cubicBezTo>
                    <a:pt x="186" y="771"/>
                    <a:pt x="247" y="802"/>
                    <a:pt x="309" y="802"/>
                  </a:cubicBezTo>
                  <a:cubicBezTo>
                    <a:pt x="401" y="802"/>
                    <a:pt x="525" y="740"/>
                    <a:pt x="555" y="678"/>
                  </a:cubicBezTo>
                  <a:cubicBezTo>
                    <a:pt x="679" y="463"/>
                    <a:pt x="586" y="155"/>
                    <a:pt x="401" y="31"/>
                  </a:cubicBezTo>
                  <a:lnTo>
                    <a:pt x="30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25"/>
            <p:cNvSpPr/>
            <p:nvPr/>
          </p:nvSpPr>
          <p:spPr>
            <a:xfrm>
              <a:off x="6197150" y="3103950"/>
              <a:ext cx="16975" cy="19275"/>
            </a:xfrm>
            <a:custGeom>
              <a:rect b="b" l="l" r="r" t="t"/>
              <a:pathLst>
                <a:path extrusionOk="0" h="771" w="679">
                  <a:moveTo>
                    <a:pt x="278" y="0"/>
                  </a:moveTo>
                  <a:cubicBezTo>
                    <a:pt x="62" y="185"/>
                    <a:pt x="0" y="462"/>
                    <a:pt x="154" y="678"/>
                  </a:cubicBezTo>
                  <a:cubicBezTo>
                    <a:pt x="216" y="740"/>
                    <a:pt x="278" y="770"/>
                    <a:pt x="339" y="770"/>
                  </a:cubicBezTo>
                  <a:cubicBezTo>
                    <a:pt x="370" y="770"/>
                    <a:pt x="401" y="770"/>
                    <a:pt x="462" y="740"/>
                  </a:cubicBezTo>
                  <a:lnTo>
                    <a:pt x="524" y="709"/>
                  </a:lnTo>
                  <a:cubicBezTo>
                    <a:pt x="678" y="462"/>
                    <a:pt x="616" y="93"/>
                    <a:pt x="4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25"/>
            <p:cNvSpPr/>
            <p:nvPr/>
          </p:nvSpPr>
          <p:spPr>
            <a:xfrm>
              <a:off x="6226400" y="3083925"/>
              <a:ext cx="15450" cy="20050"/>
            </a:xfrm>
            <a:custGeom>
              <a:rect b="b" l="l" r="r" t="t"/>
              <a:pathLst>
                <a:path extrusionOk="0" h="802" w="618">
                  <a:moveTo>
                    <a:pt x="371" y="0"/>
                  </a:moveTo>
                  <a:cubicBezTo>
                    <a:pt x="309" y="0"/>
                    <a:pt x="278" y="31"/>
                    <a:pt x="217" y="93"/>
                  </a:cubicBezTo>
                  <a:cubicBezTo>
                    <a:pt x="186" y="154"/>
                    <a:pt x="124" y="185"/>
                    <a:pt x="93" y="247"/>
                  </a:cubicBezTo>
                  <a:cubicBezTo>
                    <a:pt x="1" y="401"/>
                    <a:pt x="32" y="555"/>
                    <a:pt x="155" y="709"/>
                  </a:cubicBezTo>
                  <a:cubicBezTo>
                    <a:pt x="186" y="770"/>
                    <a:pt x="247" y="801"/>
                    <a:pt x="340" y="801"/>
                  </a:cubicBezTo>
                  <a:cubicBezTo>
                    <a:pt x="432" y="801"/>
                    <a:pt x="556" y="740"/>
                    <a:pt x="586" y="616"/>
                  </a:cubicBezTo>
                  <a:cubicBezTo>
                    <a:pt x="586" y="555"/>
                    <a:pt x="617" y="493"/>
                    <a:pt x="617" y="432"/>
                  </a:cubicBezTo>
                  <a:cubicBezTo>
                    <a:pt x="617" y="278"/>
                    <a:pt x="556" y="154"/>
                    <a:pt x="463" y="62"/>
                  </a:cubicBezTo>
                  <a:cubicBezTo>
                    <a:pt x="432" y="31"/>
                    <a:pt x="401" y="0"/>
                    <a:pt x="3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25"/>
            <p:cNvSpPr/>
            <p:nvPr/>
          </p:nvSpPr>
          <p:spPr>
            <a:xfrm>
              <a:off x="6258000" y="3070825"/>
              <a:ext cx="15425" cy="20050"/>
            </a:xfrm>
            <a:custGeom>
              <a:rect b="b" l="l" r="r" t="t"/>
              <a:pathLst>
                <a:path extrusionOk="0" h="802" w="617">
                  <a:moveTo>
                    <a:pt x="339" y="1"/>
                  </a:moveTo>
                  <a:cubicBezTo>
                    <a:pt x="308" y="1"/>
                    <a:pt x="247" y="31"/>
                    <a:pt x="185" y="124"/>
                  </a:cubicBezTo>
                  <a:cubicBezTo>
                    <a:pt x="154" y="155"/>
                    <a:pt x="93" y="216"/>
                    <a:pt x="62" y="247"/>
                  </a:cubicBezTo>
                  <a:cubicBezTo>
                    <a:pt x="0" y="401"/>
                    <a:pt x="0" y="555"/>
                    <a:pt x="93" y="678"/>
                  </a:cubicBezTo>
                  <a:cubicBezTo>
                    <a:pt x="154" y="771"/>
                    <a:pt x="247" y="802"/>
                    <a:pt x="308" y="802"/>
                  </a:cubicBezTo>
                  <a:lnTo>
                    <a:pt x="370" y="802"/>
                  </a:lnTo>
                  <a:cubicBezTo>
                    <a:pt x="493" y="771"/>
                    <a:pt x="555" y="678"/>
                    <a:pt x="585" y="555"/>
                  </a:cubicBezTo>
                  <a:cubicBezTo>
                    <a:pt x="585" y="539"/>
                    <a:pt x="585" y="513"/>
                    <a:pt x="585" y="493"/>
                  </a:cubicBezTo>
                  <a:cubicBezTo>
                    <a:pt x="616" y="309"/>
                    <a:pt x="555" y="185"/>
                    <a:pt x="493" y="93"/>
                  </a:cubicBezTo>
                  <a:cubicBezTo>
                    <a:pt x="431" y="31"/>
                    <a:pt x="401" y="1"/>
                    <a:pt x="3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25"/>
            <p:cNvSpPr/>
            <p:nvPr/>
          </p:nvSpPr>
          <p:spPr>
            <a:xfrm>
              <a:off x="6173275" y="3128600"/>
              <a:ext cx="15425" cy="18500"/>
            </a:xfrm>
            <a:custGeom>
              <a:rect b="b" l="l" r="r" t="t"/>
              <a:pathLst>
                <a:path extrusionOk="0" h="740" w="617">
                  <a:moveTo>
                    <a:pt x="247" y="0"/>
                  </a:moveTo>
                  <a:cubicBezTo>
                    <a:pt x="124" y="93"/>
                    <a:pt x="31" y="216"/>
                    <a:pt x="31" y="370"/>
                  </a:cubicBezTo>
                  <a:cubicBezTo>
                    <a:pt x="0" y="524"/>
                    <a:pt x="62" y="647"/>
                    <a:pt x="185" y="739"/>
                  </a:cubicBezTo>
                  <a:lnTo>
                    <a:pt x="339" y="739"/>
                  </a:lnTo>
                  <a:cubicBezTo>
                    <a:pt x="401" y="739"/>
                    <a:pt x="432" y="709"/>
                    <a:pt x="462" y="678"/>
                  </a:cubicBezTo>
                  <a:cubicBezTo>
                    <a:pt x="616" y="493"/>
                    <a:pt x="586" y="154"/>
                    <a:pt x="401" y="31"/>
                  </a:cubicBezTo>
                  <a:lnTo>
                    <a:pt x="30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25"/>
            <p:cNvSpPr/>
            <p:nvPr/>
          </p:nvSpPr>
          <p:spPr>
            <a:xfrm>
              <a:off x="6158625" y="3083925"/>
              <a:ext cx="13900" cy="18500"/>
            </a:xfrm>
            <a:custGeom>
              <a:rect b="b" l="l" r="r" t="t"/>
              <a:pathLst>
                <a:path extrusionOk="0" h="740" w="556">
                  <a:moveTo>
                    <a:pt x="340" y="0"/>
                  </a:moveTo>
                  <a:cubicBezTo>
                    <a:pt x="278" y="0"/>
                    <a:pt x="217" y="31"/>
                    <a:pt x="155" y="93"/>
                  </a:cubicBezTo>
                  <a:lnTo>
                    <a:pt x="93" y="185"/>
                  </a:lnTo>
                  <a:cubicBezTo>
                    <a:pt x="1" y="370"/>
                    <a:pt x="1" y="524"/>
                    <a:pt x="155" y="678"/>
                  </a:cubicBezTo>
                  <a:cubicBezTo>
                    <a:pt x="217" y="709"/>
                    <a:pt x="278" y="740"/>
                    <a:pt x="309" y="740"/>
                  </a:cubicBezTo>
                  <a:cubicBezTo>
                    <a:pt x="401" y="740"/>
                    <a:pt x="494" y="678"/>
                    <a:pt x="525" y="586"/>
                  </a:cubicBezTo>
                  <a:cubicBezTo>
                    <a:pt x="556" y="524"/>
                    <a:pt x="556" y="432"/>
                    <a:pt x="556" y="401"/>
                  </a:cubicBezTo>
                  <a:cubicBezTo>
                    <a:pt x="556" y="278"/>
                    <a:pt x="556" y="185"/>
                    <a:pt x="494" y="124"/>
                  </a:cubicBezTo>
                  <a:cubicBezTo>
                    <a:pt x="463" y="31"/>
                    <a:pt x="401" y="0"/>
                    <a:pt x="3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25"/>
            <p:cNvSpPr/>
            <p:nvPr/>
          </p:nvSpPr>
          <p:spPr>
            <a:xfrm>
              <a:off x="6134750" y="3110875"/>
              <a:ext cx="14675" cy="19275"/>
            </a:xfrm>
            <a:custGeom>
              <a:rect b="b" l="l" r="r" t="t"/>
              <a:pathLst>
                <a:path extrusionOk="0" h="771" w="587">
                  <a:moveTo>
                    <a:pt x="340" y="1"/>
                  </a:moveTo>
                  <a:cubicBezTo>
                    <a:pt x="309" y="1"/>
                    <a:pt x="247" y="31"/>
                    <a:pt x="186" y="124"/>
                  </a:cubicBezTo>
                  <a:lnTo>
                    <a:pt x="124" y="247"/>
                  </a:lnTo>
                  <a:cubicBezTo>
                    <a:pt x="1" y="432"/>
                    <a:pt x="63" y="617"/>
                    <a:pt x="247" y="740"/>
                  </a:cubicBezTo>
                  <a:cubicBezTo>
                    <a:pt x="278" y="740"/>
                    <a:pt x="309" y="771"/>
                    <a:pt x="340" y="771"/>
                  </a:cubicBezTo>
                  <a:cubicBezTo>
                    <a:pt x="401" y="771"/>
                    <a:pt x="463" y="740"/>
                    <a:pt x="525" y="678"/>
                  </a:cubicBezTo>
                  <a:cubicBezTo>
                    <a:pt x="555" y="586"/>
                    <a:pt x="586" y="493"/>
                    <a:pt x="586" y="370"/>
                  </a:cubicBezTo>
                  <a:cubicBezTo>
                    <a:pt x="586" y="278"/>
                    <a:pt x="555" y="185"/>
                    <a:pt x="494" y="93"/>
                  </a:cubicBezTo>
                  <a:cubicBezTo>
                    <a:pt x="463" y="31"/>
                    <a:pt x="401" y="1"/>
                    <a:pt x="3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25"/>
            <p:cNvSpPr/>
            <p:nvPr/>
          </p:nvSpPr>
          <p:spPr>
            <a:xfrm>
              <a:off x="6483650" y="3116275"/>
              <a:ext cx="124800" cy="610775"/>
            </a:xfrm>
            <a:custGeom>
              <a:rect b="b" l="l" r="r" t="t"/>
              <a:pathLst>
                <a:path extrusionOk="0" h="24431" w="4992">
                  <a:moveTo>
                    <a:pt x="740" y="0"/>
                  </a:moveTo>
                  <a:cubicBezTo>
                    <a:pt x="740" y="31"/>
                    <a:pt x="740" y="31"/>
                    <a:pt x="740" y="31"/>
                  </a:cubicBezTo>
                  <a:lnTo>
                    <a:pt x="709" y="31"/>
                  </a:lnTo>
                  <a:lnTo>
                    <a:pt x="678" y="62"/>
                  </a:lnTo>
                  <a:lnTo>
                    <a:pt x="771" y="185"/>
                  </a:lnTo>
                  <a:cubicBezTo>
                    <a:pt x="1387" y="955"/>
                    <a:pt x="1941" y="1787"/>
                    <a:pt x="2403" y="2650"/>
                  </a:cubicBezTo>
                  <a:cubicBezTo>
                    <a:pt x="2712" y="3235"/>
                    <a:pt x="3020" y="3851"/>
                    <a:pt x="3266" y="4498"/>
                  </a:cubicBezTo>
                  <a:cubicBezTo>
                    <a:pt x="3605" y="5299"/>
                    <a:pt x="3882" y="6131"/>
                    <a:pt x="4098" y="6963"/>
                  </a:cubicBezTo>
                  <a:cubicBezTo>
                    <a:pt x="4314" y="7794"/>
                    <a:pt x="4498" y="8626"/>
                    <a:pt x="4591" y="9489"/>
                  </a:cubicBezTo>
                  <a:cubicBezTo>
                    <a:pt x="4591" y="9674"/>
                    <a:pt x="4622" y="9858"/>
                    <a:pt x="4652" y="10013"/>
                  </a:cubicBezTo>
                  <a:cubicBezTo>
                    <a:pt x="4776" y="10690"/>
                    <a:pt x="4745" y="11368"/>
                    <a:pt x="4776" y="12046"/>
                  </a:cubicBezTo>
                  <a:cubicBezTo>
                    <a:pt x="4806" y="12354"/>
                    <a:pt x="4776" y="12662"/>
                    <a:pt x="4776" y="12970"/>
                  </a:cubicBezTo>
                  <a:cubicBezTo>
                    <a:pt x="4776" y="13771"/>
                    <a:pt x="4652" y="14572"/>
                    <a:pt x="4560" y="15342"/>
                  </a:cubicBezTo>
                  <a:cubicBezTo>
                    <a:pt x="4498" y="15773"/>
                    <a:pt x="4406" y="16205"/>
                    <a:pt x="4314" y="16636"/>
                  </a:cubicBezTo>
                  <a:cubicBezTo>
                    <a:pt x="4067" y="17807"/>
                    <a:pt x="3697" y="18916"/>
                    <a:pt x="3204" y="20025"/>
                  </a:cubicBezTo>
                  <a:cubicBezTo>
                    <a:pt x="2712" y="21072"/>
                    <a:pt x="2126" y="22058"/>
                    <a:pt x="1387" y="22951"/>
                  </a:cubicBezTo>
                  <a:cubicBezTo>
                    <a:pt x="1048" y="23321"/>
                    <a:pt x="709" y="23691"/>
                    <a:pt x="339" y="24030"/>
                  </a:cubicBezTo>
                  <a:cubicBezTo>
                    <a:pt x="216" y="24122"/>
                    <a:pt x="124" y="24245"/>
                    <a:pt x="1" y="24338"/>
                  </a:cubicBezTo>
                  <a:lnTo>
                    <a:pt x="31" y="24399"/>
                  </a:lnTo>
                  <a:lnTo>
                    <a:pt x="31" y="24430"/>
                  </a:lnTo>
                  <a:cubicBezTo>
                    <a:pt x="432" y="24153"/>
                    <a:pt x="771" y="23814"/>
                    <a:pt x="1079" y="23475"/>
                  </a:cubicBezTo>
                  <a:cubicBezTo>
                    <a:pt x="1664" y="22859"/>
                    <a:pt x="2157" y="22181"/>
                    <a:pt x="2588" y="21442"/>
                  </a:cubicBezTo>
                  <a:cubicBezTo>
                    <a:pt x="2866" y="21011"/>
                    <a:pt x="3112" y="20549"/>
                    <a:pt x="3328" y="20056"/>
                  </a:cubicBezTo>
                  <a:cubicBezTo>
                    <a:pt x="3605" y="19470"/>
                    <a:pt x="3851" y="18854"/>
                    <a:pt x="4036" y="18207"/>
                  </a:cubicBezTo>
                  <a:cubicBezTo>
                    <a:pt x="4314" y="17345"/>
                    <a:pt x="4529" y="16451"/>
                    <a:pt x="4683" y="15558"/>
                  </a:cubicBezTo>
                  <a:cubicBezTo>
                    <a:pt x="4714" y="15342"/>
                    <a:pt x="4745" y="15126"/>
                    <a:pt x="4776" y="14911"/>
                  </a:cubicBezTo>
                  <a:cubicBezTo>
                    <a:pt x="4899" y="13771"/>
                    <a:pt x="4991" y="12631"/>
                    <a:pt x="4899" y="11460"/>
                  </a:cubicBezTo>
                  <a:cubicBezTo>
                    <a:pt x="4899" y="11368"/>
                    <a:pt x="4899" y="11245"/>
                    <a:pt x="4899" y="11152"/>
                  </a:cubicBezTo>
                  <a:cubicBezTo>
                    <a:pt x="4899" y="10444"/>
                    <a:pt x="4776" y="9735"/>
                    <a:pt x="4683" y="9057"/>
                  </a:cubicBezTo>
                  <a:cubicBezTo>
                    <a:pt x="4560" y="8195"/>
                    <a:pt x="4344" y="7332"/>
                    <a:pt x="4129" y="6470"/>
                  </a:cubicBezTo>
                  <a:cubicBezTo>
                    <a:pt x="3728" y="5176"/>
                    <a:pt x="3235" y="3944"/>
                    <a:pt x="2619" y="2742"/>
                  </a:cubicBezTo>
                  <a:cubicBezTo>
                    <a:pt x="2280" y="2126"/>
                    <a:pt x="1941" y="1541"/>
                    <a:pt x="1510" y="986"/>
                  </a:cubicBezTo>
                  <a:cubicBezTo>
                    <a:pt x="1356" y="770"/>
                    <a:pt x="1202" y="555"/>
                    <a:pt x="1048" y="339"/>
                  </a:cubicBezTo>
                  <a:cubicBezTo>
                    <a:pt x="956" y="216"/>
                    <a:pt x="894" y="93"/>
                    <a:pt x="7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25"/>
            <p:cNvSpPr/>
            <p:nvPr/>
          </p:nvSpPr>
          <p:spPr>
            <a:xfrm>
              <a:off x="6477500" y="3091625"/>
              <a:ext cx="24650" cy="25425"/>
            </a:xfrm>
            <a:custGeom>
              <a:rect b="b" l="l" r="r" t="t"/>
              <a:pathLst>
                <a:path extrusionOk="0" h="1017" w="986">
                  <a:moveTo>
                    <a:pt x="62" y="0"/>
                  </a:moveTo>
                  <a:lnTo>
                    <a:pt x="31" y="31"/>
                  </a:lnTo>
                  <a:lnTo>
                    <a:pt x="0" y="62"/>
                  </a:lnTo>
                  <a:cubicBezTo>
                    <a:pt x="308" y="370"/>
                    <a:pt x="585" y="709"/>
                    <a:pt x="893" y="1017"/>
                  </a:cubicBezTo>
                  <a:lnTo>
                    <a:pt x="986" y="1017"/>
                  </a:lnTo>
                  <a:cubicBezTo>
                    <a:pt x="986" y="1017"/>
                    <a:pt x="986" y="1017"/>
                    <a:pt x="986" y="986"/>
                  </a:cubicBezTo>
                  <a:cubicBezTo>
                    <a:pt x="770" y="678"/>
                    <a:pt x="308" y="185"/>
                    <a:pt x="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25"/>
            <p:cNvSpPr/>
            <p:nvPr/>
          </p:nvSpPr>
          <p:spPr>
            <a:xfrm>
              <a:off x="6461325" y="3732400"/>
              <a:ext cx="13875" cy="10825"/>
            </a:xfrm>
            <a:custGeom>
              <a:rect b="b" l="l" r="r" t="t"/>
              <a:pathLst>
                <a:path extrusionOk="0" h="433" w="555">
                  <a:moveTo>
                    <a:pt x="493" y="1"/>
                  </a:moveTo>
                  <a:cubicBezTo>
                    <a:pt x="462" y="1"/>
                    <a:pt x="431" y="1"/>
                    <a:pt x="401" y="32"/>
                  </a:cubicBezTo>
                  <a:cubicBezTo>
                    <a:pt x="339" y="93"/>
                    <a:pt x="247" y="155"/>
                    <a:pt x="154" y="217"/>
                  </a:cubicBezTo>
                  <a:cubicBezTo>
                    <a:pt x="123" y="309"/>
                    <a:pt x="0" y="309"/>
                    <a:pt x="0" y="401"/>
                  </a:cubicBezTo>
                  <a:lnTo>
                    <a:pt x="31" y="401"/>
                  </a:lnTo>
                  <a:lnTo>
                    <a:pt x="62" y="432"/>
                  </a:lnTo>
                  <a:cubicBezTo>
                    <a:pt x="216" y="340"/>
                    <a:pt x="401" y="217"/>
                    <a:pt x="555" y="93"/>
                  </a:cubicBezTo>
                  <a:lnTo>
                    <a:pt x="555" y="32"/>
                  </a:lnTo>
                  <a:lnTo>
                    <a:pt x="5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25"/>
            <p:cNvSpPr/>
            <p:nvPr/>
          </p:nvSpPr>
          <p:spPr>
            <a:xfrm>
              <a:off x="6474400" y="3725475"/>
              <a:ext cx="10050" cy="8500"/>
            </a:xfrm>
            <a:custGeom>
              <a:rect b="b" l="l" r="r" t="t"/>
              <a:pathLst>
                <a:path extrusionOk="0" h="340" w="402">
                  <a:moveTo>
                    <a:pt x="371" y="1"/>
                  </a:moveTo>
                  <a:cubicBezTo>
                    <a:pt x="217" y="62"/>
                    <a:pt x="93" y="124"/>
                    <a:pt x="32" y="278"/>
                  </a:cubicBezTo>
                  <a:lnTo>
                    <a:pt x="1" y="278"/>
                  </a:lnTo>
                  <a:lnTo>
                    <a:pt x="32" y="309"/>
                  </a:lnTo>
                  <a:lnTo>
                    <a:pt x="62" y="340"/>
                  </a:lnTo>
                  <a:cubicBezTo>
                    <a:pt x="186" y="278"/>
                    <a:pt x="340" y="216"/>
                    <a:pt x="401" y="62"/>
                  </a:cubicBezTo>
                  <a:lnTo>
                    <a:pt x="401" y="31"/>
                  </a:lnTo>
                  <a:lnTo>
                    <a:pt x="3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25"/>
            <p:cNvSpPr/>
            <p:nvPr/>
          </p:nvSpPr>
          <p:spPr>
            <a:xfrm>
              <a:off x="6112425" y="3366575"/>
              <a:ext cx="42375" cy="52400"/>
            </a:xfrm>
            <a:custGeom>
              <a:rect b="b" l="l" r="r" t="t"/>
              <a:pathLst>
                <a:path extrusionOk="0" h="2096" w="1695">
                  <a:moveTo>
                    <a:pt x="432" y="771"/>
                  </a:moveTo>
                  <a:cubicBezTo>
                    <a:pt x="555" y="801"/>
                    <a:pt x="617" y="894"/>
                    <a:pt x="678" y="1017"/>
                  </a:cubicBezTo>
                  <a:cubicBezTo>
                    <a:pt x="740" y="1140"/>
                    <a:pt x="740" y="1264"/>
                    <a:pt x="709" y="1387"/>
                  </a:cubicBezTo>
                  <a:cubicBezTo>
                    <a:pt x="709" y="1448"/>
                    <a:pt x="678" y="1448"/>
                    <a:pt x="617" y="1448"/>
                  </a:cubicBezTo>
                  <a:lnTo>
                    <a:pt x="524" y="1448"/>
                  </a:lnTo>
                  <a:cubicBezTo>
                    <a:pt x="432" y="1387"/>
                    <a:pt x="401" y="1264"/>
                    <a:pt x="370" y="1140"/>
                  </a:cubicBezTo>
                  <a:cubicBezTo>
                    <a:pt x="309" y="1017"/>
                    <a:pt x="309" y="863"/>
                    <a:pt x="432" y="771"/>
                  </a:cubicBezTo>
                  <a:close/>
                  <a:moveTo>
                    <a:pt x="832" y="216"/>
                  </a:moveTo>
                  <a:cubicBezTo>
                    <a:pt x="863" y="216"/>
                    <a:pt x="894" y="216"/>
                    <a:pt x="925" y="247"/>
                  </a:cubicBezTo>
                  <a:cubicBezTo>
                    <a:pt x="1048" y="309"/>
                    <a:pt x="1171" y="401"/>
                    <a:pt x="1233" y="524"/>
                  </a:cubicBezTo>
                  <a:cubicBezTo>
                    <a:pt x="1294" y="678"/>
                    <a:pt x="1325" y="863"/>
                    <a:pt x="1387" y="1048"/>
                  </a:cubicBezTo>
                  <a:lnTo>
                    <a:pt x="1356" y="1079"/>
                  </a:lnTo>
                  <a:cubicBezTo>
                    <a:pt x="1233" y="1233"/>
                    <a:pt x="1264" y="1448"/>
                    <a:pt x="1140" y="1633"/>
                  </a:cubicBezTo>
                  <a:cubicBezTo>
                    <a:pt x="925" y="1541"/>
                    <a:pt x="832" y="1387"/>
                    <a:pt x="894" y="1140"/>
                  </a:cubicBezTo>
                  <a:cubicBezTo>
                    <a:pt x="956" y="956"/>
                    <a:pt x="894" y="771"/>
                    <a:pt x="709" y="647"/>
                  </a:cubicBezTo>
                  <a:cubicBezTo>
                    <a:pt x="586" y="555"/>
                    <a:pt x="586" y="524"/>
                    <a:pt x="617" y="370"/>
                  </a:cubicBezTo>
                  <a:cubicBezTo>
                    <a:pt x="678" y="278"/>
                    <a:pt x="740" y="216"/>
                    <a:pt x="832" y="216"/>
                  </a:cubicBezTo>
                  <a:close/>
                  <a:moveTo>
                    <a:pt x="894" y="1"/>
                  </a:moveTo>
                  <a:cubicBezTo>
                    <a:pt x="771" y="1"/>
                    <a:pt x="648" y="62"/>
                    <a:pt x="524" y="155"/>
                  </a:cubicBezTo>
                  <a:cubicBezTo>
                    <a:pt x="463" y="185"/>
                    <a:pt x="432" y="247"/>
                    <a:pt x="370" y="278"/>
                  </a:cubicBezTo>
                  <a:cubicBezTo>
                    <a:pt x="370" y="278"/>
                    <a:pt x="339" y="309"/>
                    <a:pt x="339" y="309"/>
                  </a:cubicBezTo>
                  <a:cubicBezTo>
                    <a:pt x="339" y="309"/>
                    <a:pt x="309" y="278"/>
                    <a:pt x="309" y="278"/>
                  </a:cubicBezTo>
                  <a:cubicBezTo>
                    <a:pt x="278" y="247"/>
                    <a:pt x="278" y="247"/>
                    <a:pt x="247" y="247"/>
                  </a:cubicBezTo>
                  <a:cubicBezTo>
                    <a:pt x="247" y="216"/>
                    <a:pt x="216" y="216"/>
                    <a:pt x="216" y="216"/>
                  </a:cubicBezTo>
                  <a:cubicBezTo>
                    <a:pt x="185" y="216"/>
                    <a:pt x="155" y="247"/>
                    <a:pt x="155" y="278"/>
                  </a:cubicBezTo>
                  <a:cubicBezTo>
                    <a:pt x="62" y="524"/>
                    <a:pt x="1" y="801"/>
                    <a:pt x="31" y="1079"/>
                  </a:cubicBezTo>
                  <a:cubicBezTo>
                    <a:pt x="31" y="1202"/>
                    <a:pt x="62" y="1356"/>
                    <a:pt x="93" y="1479"/>
                  </a:cubicBezTo>
                  <a:cubicBezTo>
                    <a:pt x="155" y="1602"/>
                    <a:pt x="216" y="1695"/>
                    <a:pt x="247" y="1818"/>
                  </a:cubicBezTo>
                  <a:lnTo>
                    <a:pt x="339" y="1849"/>
                  </a:lnTo>
                  <a:lnTo>
                    <a:pt x="370" y="1849"/>
                  </a:lnTo>
                  <a:cubicBezTo>
                    <a:pt x="401" y="1818"/>
                    <a:pt x="401" y="1787"/>
                    <a:pt x="432" y="1787"/>
                  </a:cubicBezTo>
                  <a:cubicBezTo>
                    <a:pt x="432" y="1787"/>
                    <a:pt x="463" y="1787"/>
                    <a:pt x="463" y="1818"/>
                  </a:cubicBezTo>
                  <a:cubicBezTo>
                    <a:pt x="555" y="1849"/>
                    <a:pt x="617" y="1941"/>
                    <a:pt x="678" y="2003"/>
                  </a:cubicBezTo>
                  <a:cubicBezTo>
                    <a:pt x="802" y="2065"/>
                    <a:pt x="894" y="2095"/>
                    <a:pt x="986" y="2095"/>
                  </a:cubicBezTo>
                  <a:cubicBezTo>
                    <a:pt x="1110" y="2095"/>
                    <a:pt x="1233" y="2034"/>
                    <a:pt x="1356" y="1911"/>
                  </a:cubicBezTo>
                  <a:cubicBezTo>
                    <a:pt x="1418" y="1849"/>
                    <a:pt x="1448" y="1787"/>
                    <a:pt x="1510" y="1726"/>
                  </a:cubicBezTo>
                  <a:cubicBezTo>
                    <a:pt x="1633" y="1387"/>
                    <a:pt x="1695" y="1048"/>
                    <a:pt x="1572" y="678"/>
                  </a:cubicBezTo>
                  <a:cubicBezTo>
                    <a:pt x="1541" y="524"/>
                    <a:pt x="1387" y="432"/>
                    <a:pt x="1418" y="309"/>
                  </a:cubicBezTo>
                  <a:cubicBezTo>
                    <a:pt x="1325" y="247"/>
                    <a:pt x="1294" y="155"/>
                    <a:pt x="1202" y="124"/>
                  </a:cubicBezTo>
                  <a:cubicBezTo>
                    <a:pt x="1079" y="31"/>
                    <a:pt x="986" y="1"/>
                    <a:pt x="89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25"/>
            <p:cNvSpPr/>
            <p:nvPr/>
          </p:nvSpPr>
          <p:spPr>
            <a:xfrm>
              <a:off x="6117825" y="3368875"/>
              <a:ext cx="4650" cy="3875"/>
            </a:xfrm>
            <a:custGeom>
              <a:rect b="b" l="l" r="r" t="t"/>
              <a:pathLst>
                <a:path extrusionOk="0" h="155" w="186">
                  <a:moveTo>
                    <a:pt x="123" y="1"/>
                  </a:moveTo>
                  <a:lnTo>
                    <a:pt x="123" y="1"/>
                  </a:lnTo>
                  <a:cubicBezTo>
                    <a:pt x="0" y="32"/>
                    <a:pt x="0" y="93"/>
                    <a:pt x="31" y="155"/>
                  </a:cubicBezTo>
                  <a:cubicBezTo>
                    <a:pt x="154" y="124"/>
                    <a:pt x="185" y="93"/>
                    <a:pt x="1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25"/>
            <p:cNvSpPr/>
            <p:nvPr/>
          </p:nvSpPr>
          <p:spPr>
            <a:xfrm>
              <a:off x="6120125" y="3366575"/>
              <a:ext cx="3100" cy="3100"/>
            </a:xfrm>
            <a:custGeom>
              <a:rect b="b" l="l" r="r" t="t"/>
              <a:pathLst>
                <a:path extrusionOk="0" h="124" w="124">
                  <a:moveTo>
                    <a:pt x="62" y="1"/>
                  </a:moveTo>
                  <a:cubicBezTo>
                    <a:pt x="1" y="1"/>
                    <a:pt x="31" y="62"/>
                    <a:pt x="31" y="93"/>
                  </a:cubicBezTo>
                  <a:cubicBezTo>
                    <a:pt x="62" y="93"/>
                    <a:pt x="62" y="124"/>
                    <a:pt x="93" y="124"/>
                  </a:cubicBezTo>
                  <a:cubicBezTo>
                    <a:pt x="124" y="124"/>
                    <a:pt x="124" y="93"/>
                    <a:pt x="124" y="31"/>
                  </a:cubicBezTo>
                  <a:cubicBezTo>
                    <a:pt x="93" y="31"/>
                    <a:pt x="93" y="1"/>
                    <a:pt x="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25"/>
            <p:cNvSpPr/>
            <p:nvPr/>
          </p:nvSpPr>
          <p:spPr>
            <a:xfrm>
              <a:off x="6452075" y="3742425"/>
              <a:ext cx="10025" cy="6175"/>
            </a:xfrm>
            <a:custGeom>
              <a:rect b="b" l="l" r="r" t="t"/>
              <a:pathLst>
                <a:path extrusionOk="0" h="247" w="401">
                  <a:moveTo>
                    <a:pt x="370" y="0"/>
                  </a:moveTo>
                  <a:cubicBezTo>
                    <a:pt x="216" y="31"/>
                    <a:pt x="93" y="93"/>
                    <a:pt x="0" y="216"/>
                  </a:cubicBezTo>
                  <a:cubicBezTo>
                    <a:pt x="0" y="216"/>
                    <a:pt x="0" y="247"/>
                    <a:pt x="0" y="247"/>
                  </a:cubicBezTo>
                  <a:lnTo>
                    <a:pt x="154" y="247"/>
                  </a:lnTo>
                  <a:cubicBezTo>
                    <a:pt x="216" y="185"/>
                    <a:pt x="309" y="124"/>
                    <a:pt x="370" y="93"/>
                  </a:cubicBezTo>
                  <a:lnTo>
                    <a:pt x="4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25"/>
            <p:cNvSpPr/>
            <p:nvPr/>
          </p:nvSpPr>
          <p:spPr>
            <a:xfrm>
              <a:off x="5530950" y="3408925"/>
              <a:ext cx="6175" cy="3875"/>
            </a:xfrm>
            <a:custGeom>
              <a:rect b="b" l="l" r="r" t="t"/>
              <a:pathLst>
                <a:path extrusionOk="0" h="155" w="247">
                  <a:moveTo>
                    <a:pt x="154" y="1"/>
                  </a:moveTo>
                  <a:cubicBezTo>
                    <a:pt x="93" y="1"/>
                    <a:pt x="31" y="1"/>
                    <a:pt x="0" y="63"/>
                  </a:cubicBezTo>
                  <a:lnTo>
                    <a:pt x="123" y="155"/>
                  </a:lnTo>
                  <a:lnTo>
                    <a:pt x="185" y="124"/>
                  </a:lnTo>
                  <a:cubicBezTo>
                    <a:pt x="216" y="93"/>
                    <a:pt x="247" y="93"/>
                    <a:pt x="247" y="32"/>
                  </a:cubicBezTo>
                  <a:lnTo>
                    <a:pt x="18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25"/>
            <p:cNvSpPr/>
            <p:nvPr/>
          </p:nvSpPr>
          <p:spPr>
            <a:xfrm>
              <a:off x="5982275" y="3167100"/>
              <a:ext cx="7725" cy="4650"/>
            </a:xfrm>
            <a:custGeom>
              <a:rect b="b" l="l" r="r" t="t"/>
              <a:pathLst>
                <a:path extrusionOk="0" h="186" w="309">
                  <a:moveTo>
                    <a:pt x="185" y="0"/>
                  </a:moveTo>
                  <a:cubicBezTo>
                    <a:pt x="123" y="0"/>
                    <a:pt x="62" y="31"/>
                    <a:pt x="0" y="124"/>
                  </a:cubicBezTo>
                  <a:cubicBezTo>
                    <a:pt x="0" y="124"/>
                    <a:pt x="0" y="154"/>
                    <a:pt x="0" y="154"/>
                  </a:cubicBezTo>
                  <a:lnTo>
                    <a:pt x="0" y="185"/>
                  </a:lnTo>
                  <a:lnTo>
                    <a:pt x="308" y="154"/>
                  </a:lnTo>
                  <a:lnTo>
                    <a:pt x="308" y="124"/>
                  </a:lnTo>
                  <a:lnTo>
                    <a:pt x="308" y="62"/>
                  </a:lnTo>
                  <a:cubicBezTo>
                    <a:pt x="247" y="31"/>
                    <a:pt x="216" y="0"/>
                    <a:pt x="1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25"/>
            <p:cNvSpPr/>
            <p:nvPr/>
          </p:nvSpPr>
          <p:spPr>
            <a:xfrm>
              <a:off x="5810525" y="2442350"/>
              <a:ext cx="23900" cy="30075"/>
            </a:xfrm>
            <a:custGeom>
              <a:rect b="b" l="l" r="r" t="t"/>
              <a:pathLst>
                <a:path extrusionOk="0" h="1203" w="956">
                  <a:moveTo>
                    <a:pt x="493" y="155"/>
                  </a:moveTo>
                  <a:cubicBezTo>
                    <a:pt x="555" y="186"/>
                    <a:pt x="616" y="217"/>
                    <a:pt x="616" y="278"/>
                  </a:cubicBezTo>
                  <a:cubicBezTo>
                    <a:pt x="678" y="494"/>
                    <a:pt x="647" y="710"/>
                    <a:pt x="493" y="894"/>
                  </a:cubicBezTo>
                  <a:lnTo>
                    <a:pt x="401" y="925"/>
                  </a:lnTo>
                  <a:cubicBezTo>
                    <a:pt x="339" y="894"/>
                    <a:pt x="339" y="833"/>
                    <a:pt x="339" y="802"/>
                  </a:cubicBezTo>
                  <a:cubicBezTo>
                    <a:pt x="154" y="740"/>
                    <a:pt x="154" y="740"/>
                    <a:pt x="154" y="617"/>
                  </a:cubicBezTo>
                  <a:cubicBezTo>
                    <a:pt x="154" y="586"/>
                    <a:pt x="154" y="525"/>
                    <a:pt x="185" y="463"/>
                  </a:cubicBezTo>
                  <a:cubicBezTo>
                    <a:pt x="185" y="432"/>
                    <a:pt x="216" y="401"/>
                    <a:pt x="277" y="401"/>
                  </a:cubicBezTo>
                  <a:lnTo>
                    <a:pt x="339" y="463"/>
                  </a:lnTo>
                  <a:cubicBezTo>
                    <a:pt x="339" y="586"/>
                    <a:pt x="339" y="679"/>
                    <a:pt x="339" y="771"/>
                  </a:cubicBezTo>
                  <a:cubicBezTo>
                    <a:pt x="432" y="648"/>
                    <a:pt x="524" y="525"/>
                    <a:pt x="401" y="340"/>
                  </a:cubicBezTo>
                  <a:lnTo>
                    <a:pt x="370" y="278"/>
                  </a:lnTo>
                  <a:cubicBezTo>
                    <a:pt x="370" y="217"/>
                    <a:pt x="432" y="155"/>
                    <a:pt x="462" y="155"/>
                  </a:cubicBezTo>
                  <a:close/>
                  <a:moveTo>
                    <a:pt x="370" y="1"/>
                  </a:moveTo>
                  <a:cubicBezTo>
                    <a:pt x="247" y="93"/>
                    <a:pt x="154" y="217"/>
                    <a:pt x="93" y="340"/>
                  </a:cubicBezTo>
                  <a:cubicBezTo>
                    <a:pt x="62" y="432"/>
                    <a:pt x="31" y="525"/>
                    <a:pt x="31" y="617"/>
                  </a:cubicBezTo>
                  <a:cubicBezTo>
                    <a:pt x="0" y="1048"/>
                    <a:pt x="185" y="1172"/>
                    <a:pt x="586" y="1202"/>
                  </a:cubicBezTo>
                  <a:lnTo>
                    <a:pt x="616" y="1202"/>
                  </a:lnTo>
                  <a:cubicBezTo>
                    <a:pt x="647" y="1202"/>
                    <a:pt x="678" y="1172"/>
                    <a:pt x="740" y="1110"/>
                  </a:cubicBezTo>
                  <a:cubicBezTo>
                    <a:pt x="863" y="987"/>
                    <a:pt x="955" y="802"/>
                    <a:pt x="924" y="617"/>
                  </a:cubicBezTo>
                  <a:cubicBezTo>
                    <a:pt x="955" y="432"/>
                    <a:pt x="894" y="309"/>
                    <a:pt x="801" y="186"/>
                  </a:cubicBezTo>
                  <a:cubicBezTo>
                    <a:pt x="770" y="63"/>
                    <a:pt x="586" y="1"/>
                    <a:pt x="46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25"/>
            <p:cNvSpPr/>
            <p:nvPr/>
          </p:nvSpPr>
          <p:spPr>
            <a:xfrm>
              <a:off x="6156325" y="3485950"/>
              <a:ext cx="3100" cy="2350"/>
            </a:xfrm>
            <a:custGeom>
              <a:rect b="b" l="l" r="r" t="t"/>
              <a:pathLst>
                <a:path extrusionOk="0" h="94" w="124">
                  <a:moveTo>
                    <a:pt x="124" y="1"/>
                  </a:moveTo>
                  <a:cubicBezTo>
                    <a:pt x="62" y="1"/>
                    <a:pt x="1" y="1"/>
                    <a:pt x="31" y="93"/>
                  </a:cubicBezTo>
                  <a:lnTo>
                    <a:pt x="124" y="93"/>
                  </a:lnTo>
                  <a:lnTo>
                    <a:pt x="124" y="31"/>
                  </a:lnTo>
                  <a:lnTo>
                    <a:pt x="1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25"/>
            <p:cNvSpPr/>
            <p:nvPr/>
          </p:nvSpPr>
          <p:spPr>
            <a:xfrm>
              <a:off x="6345025" y="3331150"/>
              <a:ext cx="25425" cy="29300"/>
            </a:xfrm>
            <a:custGeom>
              <a:rect b="b" l="l" r="r" t="t"/>
              <a:pathLst>
                <a:path extrusionOk="0" h="1172" w="1017">
                  <a:moveTo>
                    <a:pt x="740" y="0"/>
                  </a:moveTo>
                  <a:cubicBezTo>
                    <a:pt x="709" y="0"/>
                    <a:pt x="678" y="0"/>
                    <a:pt x="678" y="31"/>
                  </a:cubicBezTo>
                  <a:cubicBezTo>
                    <a:pt x="647" y="93"/>
                    <a:pt x="616" y="124"/>
                    <a:pt x="555" y="124"/>
                  </a:cubicBezTo>
                  <a:lnTo>
                    <a:pt x="462" y="124"/>
                  </a:lnTo>
                  <a:cubicBezTo>
                    <a:pt x="278" y="124"/>
                    <a:pt x="124" y="216"/>
                    <a:pt x="93" y="370"/>
                  </a:cubicBezTo>
                  <a:cubicBezTo>
                    <a:pt x="0" y="647"/>
                    <a:pt x="31" y="894"/>
                    <a:pt x="278" y="1079"/>
                  </a:cubicBezTo>
                  <a:cubicBezTo>
                    <a:pt x="339" y="1140"/>
                    <a:pt x="401" y="1171"/>
                    <a:pt x="462" y="1171"/>
                  </a:cubicBezTo>
                  <a:cubicBezTo>
                    <a:pt x="524" y="1171"/>
                    <a:pt x="616" y="1109"/>
                    <a:pt x="678" y="1017"/>
                  </a:cubicBezTo>
                  <a:lnTo>
                    <a:pt x="678" y="986"/>
                  </a:lnTo>
                  <a:lnTo>
                    <a:pt x="647" y="986"/>
                  </a:lnTo>
                  <a:cubicBezTo>
                    <a:pt x="647" y="986"/>
                    <a:pt x="647" y="955"/>
                    <a:pt x="647" y="955"/>
                  </a:cubicBezTo>
                  <a:cubicBezTo>
                    <a:pt x="493" y="955"/>
                    <a:pt x="462" y="955"/>
                    <a:pt x="493" y="863"/>
                  </a:cubicBezTo>
                  <a:cubicBezTo>
                    <a:pt x="524" y="678"/>
                    <a:pt x="462" y="586"/>
                    <a:pt x="339" y="493"/>
                  </a:cubicBezTo>
                  <a:lnTo>
                    <a:pt x="339" y="401"/>
                  </a:lnTo>
                  <a:cubicBezTo>
                    <a:pt x="339" y="339"/>
                    <a:pt x="401" y="278"/>
                    <a:pt x="493" y="278"/>
                  </a:cubicBezTo>
                  <a:cubicBezTo>
                    <a:pt x="555" y="278"/>
                    <a:pt x="616" y="339"/>
                    <a:pt x="647" y="370"/>
                  </a:cubicBezTo>
                  <a:cubicBezTo>
                    <a:pt x="740" y="586"/>
                    <a:pt x="678" y="771"/>
                    <a:pt x="647" y="955"/>
                  </a:cubicBezTo>
                  <a:lnTo>
                    <a:pt x="678" y="986"/>
                  </a:lnTo>
                  <a:lnTo>
                    <a:pt x="709" y="1017"/>
                  </a:lnTo>
                  <a:cubicBezTo>
                    <a:pt x="863" y="925"/>
                    <a:pt x="832" y="709"/>
                    <a:pt x="1017" y="647"/>
                  </a:cubicBezTo>
                  <a:lnTo>
                    <a:pt x="1017" y="555"/>
                  </a:lnTo>
                  <a:cubicBezTo>
                    <a:pt x="986" y="370"/>
                    <a:pt x="924" y="185"/>
                    <a:pt x="801" y="31"/>
                  </a:cubicBezTo>
                  <a:cubicBezTo>
                    <a:pt x="770" y="31"/>
                    <a:pt x="740" y="0"/>
                    <a:pt x="7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25"/>
            <p:cNvSpPr/>
            <p:nvPr/>
          </p:nvSpPr>
          <p:spPr>
            <a:xfrm>
              <a:off x="6295725" y="3519075"/>
              <a:ext cx="26225" cy="33900"/>
            </a:xfrm>
            <a:custGeom>
              <a:rect b="b" l="l" r="r" t="t"/>
              <a:pathLst>
                <a:path extrusionOk="0" h="1356" w="1049">
                  <a:moveTo>
                    <a:pt x="555" y="462"/>
                  </a:moveTo>
                  <a:cubicBezTo>
                    <a:pt x="678" y="555"/>
                    <a:pt x="678" y="647"/>
                    <a:pt x="709" y="770"/>
                  </a:cubicBezTo>
                  <a:cubicBezTo>
                    <a:pt x="740" y="925"/>
                    <a:pt x="678" y="1048"/>
                    <a:pt x="678" y="1171"/>
                  </a:cubicBezTo>
                  <a:cubicBezTo>
                    <a:pt x="678" y="1079"/>
                    <a:pt x="586" y="986"/>
                    <a:pt x="555" y="894"/>
                  </a:cubicBezTo>
                  <a:cubicBezTo>
                    <a:pt x="524" y="770"/>
                    <a:pt x="463" y="678"/>
                    <a:pt x="432" y="586"/>
                  </a:cubicBezTo>
                  <a:lnTo>
                    <a:pt x="432" y="493"/>
                  </a:lnTo>
                  <a:lnTo>
                    <a:pt x="555" y="462"/>
                  </a:lnTo>
                  <a:close/>
                  <a:moveTo>
                    <a:pt x="401" y="0"/>
                  </a:moveTo>
                  <a:cubicBezTo>
                    <a:pt x="340" y="0"/>
                    <a:pt x="278" y="62"/>
                    <a:pt x="309" y="154"/>
                  </a:cubicBezTo>
                  <a:cubicBezTo>
                    <a:pt x="309" y="247"/>
                    <a:pt x="278" y="308"/>
                    <a:pt x="216" y="401"/>
                  </a:cubicBezTo>
                  <a:cubicBezTo>
                    <a:pt x="1" y="678"/>
                    <a:pt x="62" y="1079"/>
                    <a:pt x="340" y="1294"/>
                  </a:cubicBezTo>
                  <a:cubicBezTo>
                    <a:pt x="401" y="1325"/>
                    <a:pt x="463" y="1356"/>
                    <a:pt x="494" y="1356"/>
                  </a:cubicBezTo>
                  <a:cubicBezTo>
                    <a:pt x="555" y="1356"/>
                    <a:pt x="648" y="1325"/>
                    <a:pt x="709" y="1233"/>
                  </a:cubicBezTo>
                  <a:lnTo>
                    <a:pt x="678" y="1171"/>
                  </a:lnTo>
                  <a:lnTo>
                    <a:pt x="678" y="1171"/>
                  </a:lnTo>
                  <a:cubicBezTo>
                    <a:pt x="740" y="1202"/>
                    <a:pt x="832" y="1233"/>
                    <a:pt x="894" y="1233"/>
                  </a:cubicBezTo>
                  <a:cubicBezTo>
                    <a:pt x="925" y="1233"/>
                    <a:pt x="925" y="1202"/>
                    <a:pt x="956" y="1202"/>
                  </a:cubicBezTo>
                  <a:cubicBezTo>
                    <a:pt x="1048" y="1171"/>
                    <a:pt x="1017" y="1017"/>
                    <a:pt x="1017" y="925"/>
                  </a:cubicBezTo>
                  <a:cubicBezTo>
                    <a:pt x="1048" y="678"/>
                    <a:pt x="956" y="462"/>
                    <a:pt x="832" y="278"/>
                  </a:cubicBezTo>
                  <a:cubicBezTo>
                    <a:pt x="740" y="154"/>
                    <a:pt x="617" y="62"/>
                    <a:pt x="4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25"/>
            <p:cNvSpPr/>
            <p:nvPr/>
          </p:nvSpPr>
          <p:spPr>
            <a:xfrm>
              <a:off x="6228725" y="3202525"/>
              <a:ext cx="23125" cy="30075"/>
            </a:xfrm>
            <a:custGeom>
              <a:rect b="b" l="l" r="r" t="t"/>
              <a:pathLst>
                <a:path extrusionOk="0" h="1203" w="925">
                  <a:moveTo>
                    <a:pt x="616" y="1038"/>
                  </a:moveTo>
                  <a:lnTo>
                    <a:pt x="586" y="1048"/>
                  </a:lnTo>
                  <a:lnTo>
                    <a:pt x="617" y="1048"/>
                  </a:lnTo>
                  <a:cubicBezTo>
                    <a:pt x="617" y="1045"/>
                    <a:pt x="616" y="1041"/>
                    <a:pt x="616" y="1038"/>
                  </a:cubicBezTo>
                  <a:close/>
                  <a:moveTo>
                    <a:pt x="586" y="1"/>
                  </a:moveTo>
                  <a:cubicBezTo>
                    <a:pt x="493" y="62"/>
                    <a:pt x="493" y="185"/>
                    <a:pt x="370" y="185"/>
                  </a:cubicBezTo>
                  <a:cubicBezTo>
                    <a:pt x="124" y="216"/>
                    <a:pt x="62" y="401"/>
                    <a:pt x="31" y="617"/>
                  </a:cubicBezTo>
                  <a:cubicBezTo>
                    <a:pt x="0" y="832"/>
                    <a:pt x="62" y="1017"/>
                    <a:pt x="247" y="1140"/>
                  </a:cubicBezTo>
                  <a:cubicBezTo>
                    <a:pt x="308" y="1171"/>
                    <a:pt x="339" y="1202"/>
                    <a:pt x="370" y="1202"/>
                  </a:cubicBezTo>
                  <a:cubicBezTo>
                    <a:pt x="432" y="1202"/>
                    <a:pt x="524" y="1140"/>
                    <a:pt x="586" y="1048"/>
                  </a:cubicBezTo>
                  <a:cubicBezTo>
                    <a:pt x="586" y="1017"/>
                    <a:pt x="555" y="1017"/>
                    <a:pt x="555" y="986"/>
                  </a:cubicBezTo>
                  <a:cubicBezTo>
                    <a:pt x="524" y="956"/>
                    <a:pt x="463" y="956"/>
                    <a:pt x="463" y="894"/>
                  </a:cubicBezTo>
                  <a:cubicBezTo>
                    <a:pt x="463" y="771"/>
                    <a:pt x="432" y="678"/>
                    <a:pt x="339" y="586"/>
                  </a:cubicBezTo>
                  <a:cubicBezTo>
                    <a:pt x="278" y="524"/>
                    <a:pt x="308" y="401"/>
                    <a:pt x="432" y="370"/>
                  </a:cubicBezTo>
                  <a:lnTo>
                    <a:pt x="463" y="370"/>
                  </a:lnTo>
                  <a:cubicBezTo>
                    <a:pt x="524" y="370"/>
                    <a:pt x="555" y="401"/>
                    <a:pt x="555" y="463"/>
                  </a:cubicBezTo>
                  <a:cubicBezTo>
                    <a:pt x="647" y="617"/>
                    <a:pt x="647" y="802"/>
                    <a:pt x="555" y="956"/>
                  </a:cubicBezTo>
                  <a:cubicBezTo>
                    <a:pt x="555" y="986"/>
                    <a:pt x="555" y="986"/>
                    <a:pt x="555" y="986"/>
                  </a:cubicBezTo>
                  <a:cubicBezTo>
                    <a:pt x="582" y="986"/>
                    <a:pt x="610" y="1011"/>
                    <a:pt x="616" y="1038"/>
                  </a:cubicBezTo>
                  <a:lnTo>
                    <a:pt x="616" y="1038"/>
                  </a:lnTo>
                  <a:lnTo>
                    <a:pt x="678" y="1017"/>
                  </a:lnTo>
                  <a:cubicBezTo>
                    <a:pt x="709" y="925"/>
                    <a:pt x="863" y="956"/>
                    <a:pt x="894" y="832"/>
                  </a:cubicBezTo>
                  <a:cubicBezTo>
                    <a:pt x="925" y="709"/>
                    <a:pt x="925" y="586"/>
                    <a:pt x="894" y="463"/>
                  </a:cubicBezTo>
                  <a:cubicBezTo>
                    <a:pt x="832" y="278"/>
                    <a:pt x="771" y="93"/>
                    <a:pt x="58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25"/>
            <p:cNvSpPr/>
            <p:nvPr/>
          </p:nvSpPr>
          <p:spPr>
            <a:xfrm>
              <a:off x="5981500" y="3178650"/>
              <a:ext cx="5425" cy="9275"/>
            </a:xfrm>
            <a:custGeom>
              <a:rect b="b" l="l" r="r" t="t"/>
              <a:pathLst>
                <a:path extrusionOk="0" h="371" w="217">
                  <a:moveTo>
                    <a:pt x="93" y="1"/>
                  </a:moveTo>
                  <a:lnTo>
                    <a:pt x="0" y="62"/>
                  </a:lnTo>
                  <a:cubicBezTo>
                    <a:pt x="0" y="124"/>
                    <a:pt x="31" y="185"/>
                    <a:pt x="31" y="216"/>
                  </a:cubicBezTo>
                  <a:cubicBezTo>
                    <a:pt x="62" y="278"/>
                    <a:pt x="62" y="370"/>
                    <a:pt x="124" y="370"/>
                  </a:cubicBezTo>
                  <a:lnTo>
                    <a:pt x="154" y="370"/>
                  </a:lnTo>
                  <a:cubicBezTo>
                    <a:pt x="216" y="370"/>
                    <a:pt x="216" y="247"/>
                    <a:pt x="216" y="185"/>
                  </a:cubicBezTo>
                  <a:cubicBezTo>
                    <a:pt x="185" y="124"/>
                    <a:pt x="185" y="62"/>
                    <a:pt x="154" y="31"/>
                  </a:cubicBezTo>
                  <a:lnTo>
                    <a:pt x="9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25"/>
            <p:cNvSpPr/>
            <p:nvPr/>
          </p:nvSpPr>
          <p:spPr>
            <a:xfrm>
              <a:off x="5966875" y="3144775"/>
              <a:ext cx="5400" cy="6175"/>
            </a:xfrm>
            <a:custGeom>
              <a:rect b="b" l="l" r="r" t="t"/>
              <a:pathLst>
                <a:path extrusionOk="0" h="247" w="216">
                  <a:moveTo>
                    <a:pt x="92" y="0"/>
                  </a:moveTo>
                  <a:cubicBezTo>
                    <a:pt x="62" y="31"/>
                    <a:pt x="0" y="31"/>
                    <a:pt x="31" y="92"/>
                  </a:cubicBezTo>
                  <a:lnTo>
                    <a:pt x="62" y="216"/>
                  </a:lnTo>
                  <a:lnTo>
                    <a:pt x="123" y="247"/>
                  </a:lnTo>
                  <a:cubicBezTo>
                    <a:pt x="185" y="216"/>
                    <a:pt x="216" y="92"/>
                    <a:pt x="154" y="31"/>
                  </a:cubicBezTo>
                  <a:lnTo>
                    <a:pt x="9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25"/>
            <p:cNvSpPr/>
            <p:nvPr/>
          </p:nvSpPr>
          <p:spPr>
            <a:xfrm>
              <a:off x="6445900" y="3749350"/>
              <a:ext cx="3900" cy="2350"/>
            </a:xfrm>
            <a:custGeom>
              <a:rect b="b" l="l" r="r" t="t"/>
              <a:pathLst>
                <a:path extrusionOk="0" h="94" w="156">
                  <a:moveTo>
                    <a:pt x="93" y="1"/>
                  </a:moveTo>
                  <a:cubicBezTo>
                    <a:pt x="63" y="1"/>
                    <a:pt x="32" y="31"/>
                    <a:pt x="1" y="93"/>
                  </a:cubicBezTo>
                  <a:lnTo>
                    <a:pt x="32" y="93"/>
                  </a:lnTo>
                  <a:cubicBezTo>
                    <a:pt x="93" y="93"/>
                    <a:pt x="124" y="93"/>
                    <a:pt x="155" y="31"/>
                  </a:cubicBezTo>
                  <a:cubicBezTo>
                    <a:pt x="124" y="1"/>
                    <a:pt x="93" y="1"/>
                    <a:pt x="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25"/>
            <p:cNvSpPr/>
            <p:nvPr/>
          </p:nvSpPr>
          <p:spPr>
            <a:xfrm>
              <a:off x="6449000" y="3747825"/>
              <a:ext cx="3100" cy="2325"/>
            </a:xfrm>
            <a:custGeom>
              <a:rect b="b" l="l" r="r" t="t"/>
              <a:pathLst>
                <a:path extrusionOk="0" h="93" w="124">
                  <a:moveTo>
                    <a:pt x="123" y="0"/>
                  </a:moveTo>
                  <a:cubicBezTo>
                    <a:pt x="62" y="0"/>
                    <a:pt x="0" y="0"/>
                    <a:pt x="31" y="92"/>
                  </a:cubicBezTo>
                  <a:cubicBezTo>
                    <a:pt x="93" y="92"/>
                    <a:pt x="123" y="92"/>
                    <a:pt x="123" y="31"/>
                  </a:cubicBezTo>
                  <a:cubicBezTo>
                    <a:pt x="123" y="31"/>
                    <a:pt x="123" y="0"/>
                    <a:pt x="1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9" name="Google Shape;619;p25"/>
          <p:cNvSpPr txBox="1"/>
          <p:nvPr/>
        </p:nvSpPr>
        <p:spPr>
          <a:xfrm>
            <a:off x="2820275" y="1299962"/>
            <a:ext cx="3574224" cy="1115714"/>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5200"/>
              <a:buFont typeface="Sancreek"/>
              <a:buNone/>
            </a:pPr>
            <a:r>
              <a:rPr b="0" i="0" lang="en" sz="3500" u="none" cap="none" strike="noStrike">
                <a:solidFill>
                  <a:schemeClr val="dk1"/>
                </a:solidFill>
                <a:latin typeface="Sancreek"/>
                <a:ea typeface="Sancreek"/>
                <a:cs typeface="Sancreek"/>
                <a:sym typeface="Sancreek"/>
              </a:rPr>
              <a:t>DESCRIPCION DEL PROYECTO</a:t>
            </a:r>
            <a:endParaRPr/>
          </a:p>
        </p:txBody>
      </p:sp>
      <p:sp>
        <p:nvSpPr>
          <p:cNvPr id="620" name="Google Shape;620;p25"/>
          <p:cNvSpPr txBox="1"/>
          <p:nvPr/>
        </p:nvSpPr>
        <p:spPr>
          <a:xfrm>
            <a:off x="3986387" y="357147"/>
            <a:ext cx="1242000" cy="84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 sz="6000" u="none" cap="none" strike="noStrike">
                <a:solidFill>
                  <a:srgbClr val="000000"/>
                </a:solidFill>
                <a:latin typeface="Averia Gruesa Libre"/>
                <a:ea typeface="Averia Gruesa Libre"/>
                <a:cs typeface="Averia Gruesa Libre"/>
                <a:sym typeface="Averia Gruesa Libre"/>
              </a:rPr>
              <a:t>06</a:t>
            </a:r>
            <a:endParaRPr/>
          </a:p>
        </p:txBody>
      </p:sp>
      <p:cxnSp>
        <p:nvCxnSpPr>
          <p:cNvPr id="621" name="Google Shape;621;p25"/>
          <p:cNvCxnSpPr/>
          <p:nvPr/>
        </p:nvCxnSpPr>
        <p:spPr>
          <a:xfrm>
            <a:off x="3353135" y="2420614"/>
            <a:ext cx="2655000" cy="0"/>
          </a:xfrm>
          <a:prstGeom prst="straightConnector1">
            <a:avLst/>
          </a:prstGeom>
          <a:noFill/>
          <a:ln cap="flat" cmpd="sng" w="19050">
            <a:solidFill>
              <a:schemeClr val="dk2"/>
            </a:solidFill>
            <a:prstDash val="solid"/>
            <a:round/>
            <a:headEnd len="sm" w="sm" type="none"/>
            <a:tailEnd len="sm" w="sm" type="none"/>
          </a:ln>
        </p:spPr>
      </p:cxnSp>
      <p:sp>
        <p:nvSpPr>
          <p:cNvPr id="622" name="Google Shape;622;p25"/>
          <p:cNvSpPr/>
          <p:nvPr/>
        </p:nvSpPr>
        <p:spPr>
          <a:xfrm flipH="1">
            <a:off x="5304575" y="658357"/>
            <a:ext cx="251700" cy="2394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0"/>
              <a:buFont typeface="Arial"/>
              <a:buNone/>
            </a:pPr>
            <a:r>
              <a:t/>
            </a:r>
            <a:endParaRPr b="0" i="0" sz="6000" u="none" cap="none" strike="noStrike">
              <a:solidFill>
                <a:srgbClr val="000000"/>
              </a:solidFill>
              <a:latin typeface="Averia Gruesa Libre"/>
              <a:ea typeface="Averia Gruesa Libre"/>
              <a:cs typeface="Averia Gruesa Libre"/>
              <a:sym typeface="Averia Gruesa Libre"/>
            </a:endParaRPr>
          </a:p>
        </p:txBody>
      </p:sp>
      <p:sp>
        <p:nvSpPr>
          <p:cNvPr id="623" name="Google Shape;623;p25"/>
          <p:cNvSpPr/>
          <p:nvPr/>
        </p:nvSpPr>
        <p:spPr>
          <a:xfrm flipH="1">
            <a:off x="3658500" y="658357"/>
            <a:ext cx="251700" cy="2394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0"/>
              <a:buFont typeface="Arial"/>
              <a:buNone/>
            </a:pPr>
            <a:r>
              <a:t/>
            </a:r>
            <a:endParaRPr b="0" i="0" sz="6000" u="none" cap="none" strike="noStrike">
              <a:solidFill>
                <a:srgbClr val="000000"/>
              </a:solidFill>
              <a:latin typeface="Averia Gruesa Libre"/>
              <a:ea typeface="Averia Gruesa Libre"/>
              <a:cs typeface="Averia Gruesa Libre"/>
              <a:sym typeface="Averia Gruesa Libre"/>
            </a:endParaRPr>
          </a:p>
        </p:txBody>
      </p:sp>
      <p:sp>
        <p:nvSpPr>
          <p:cNvPr id="624" name="Google Shape;624;p25"/>
          <p:cNvSpPr txBox="1"/>
          <p:nvPr/>
        </p:nvSpPr>
        <p:spPr>
          <a:xfrm>
            <a:off x="1188719" y="2472959"/>
            <a:ext cx="6737487" cy="20313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 sz="1800" u="none" cap="none" strike="noStrike">
                <a:solidFill>
                  <a:srgbClr val="000000"/>
                </a:solidFill>
                <a:latin typeface="Averia Gruesa Libre"/>
                <a:ea typeface="Averia Gruesa Libre"/>
                <a:cs typeface="Averia Gruesa Libre"/>
                <a:sym typeface="Averia Gruesa Libre"/>
              </a:rPr>
              <a:t>Dentro este proyecto se compilo datos de diferentes tipos de motos con sus respectivas características para analizarlos. Este proyecto se basó en la limpieza de datos ya que encontré datos erróneos, esta limpieza fue fundamental para poder tener más claridad con el análisis. Además, se observa como el consumidor  tiene ciertas preferencias para escoger la moto que se vende en el mercado.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26"/>
          <p:cNvSpPr txBox="1"/>
          <p:nvPr>
            <p:ph type="title"/>
          </p:nvPr>
        </p:nvSpPr>
        <p:spPr>
          <a:xfrm>
            <a:off x="1533470" y="1237126"/>
            <a:ext cx="3114694" cy="941669"/>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CONCLUSION </a:t>
            </a:r>
            <a:endParaRPr/>
          </a:p>
        </p:txBody>
      </p:sp>
      <p:sp>
        <p:nvSpPr>
          <p:cNvPr id="630" name="Google Shape;630;p26"/>
          <p:cNvSpPr txBox="1"/>
          <p:nvPr>
            <p:ph idx="2" type="title"/>
          </p:nvPr>
        </p:nvSpPr>
        <p:spPr>
          <a:xfrm>
            <a:off x="2543221" y="428702"/>
            <a:ext cx="12420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07</a:t>
            </a:r>
            <a:endParaRPr/>
          </a:p>
        </p:txBody>
      </p:sp>
      <p:cxnSp>
        <p:nvCxnSpPr>
          <p:cNvPr id="631" name="Google Shape;631;p26"/>
          <p:cNvCxnSpPr/>
          <p:nvPr/>
        </p:nvCxnSpPr>
        <p:spPr>
          <a:xfrm>
            <a:off x="1674501" y="2145677"/>
            <a:ext cx="2655000" cy="0"/>
          </a:xfrm>
          <a:prstGeom prst="straightConnector1">
            <a:avLst/>
          </a:prstGeom>
          <a:noFill/>
          <a:ln cap="flat" cmpd="sng" w="19050">
            <a:solidFill>
              <a:srgbClr val="C3C1B1"/>
            </a:solidFill>
            <a:prstDash val="solid"/>
            <a:round/>
            <a:headEnd len="sm" w="sm" type="none"/>
            <a:tailEnd len="sm" w="sm" type="none"/>
          </a:ln>
        </p:spPr>
      </p:cxnSp>
      <p:cxnSp>
        <p:nvCxnSpPr>
          <p:cNvPr id="632" name="Google Shape;632;p26"/>
          <p:cNvCxnSpPr/>
          <p:nvPr/>
        </p:nvCxnSpPr>
        <p:spPr>
          <a:xfrm>
            <a:off x="1917000" y="4517308"/>
            <a:ext cx="2655000" cy="0"/>
          </a:xfrm>
          <a:prstGeom prst="straightConnector1">
            <a:avLst/>
          </a:prstGeom>
          <a:noFill/>
          <a:ln cap="flat" cmpd="sng" w="19050">
            <a:solidFill>
              <a:srgbClr val="C3C1B1"/>
            </a:solidFill>
            <a:prstDash val="solid"/>
            <a:round/>
            <a:headEnd len="sm" w="sm" type="none"/>
            <a:tailEnd len="sm" w="sm" type="none"/>
          </a:ln>
        </p:spPr>
      </p:cxnSp>
      <p:sp>
        <p:nvSpPr>
          <p:cNvPr id="633" name="Google Shape;633;p26"/>
          <p:cNvSpPr/>
          <p:nvPr/>
        </p:nvSpPr>
        <p:spPr>
          <a:xfrm flipH="1">
            <a:off x="3861408" y="729912"/>
            <a:ext cx="251700" cy="2394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26"/>
          <p:cNvSpPr/>
          <p:nvPr/>
        </p:nvSpPr>
        <p:spPr>
          <a:xfrm flipH="1">
            <a:off x="2215333" y="729912"/>
            <a:ext cx="251700" cy="2394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5" name="Google Shape;635;p26"/>
          <p:cNvGrpSpPr/>
          <p:nvPr/>
        </p:nvGrpSpPr>
        <p:grpSpPr>
          <a:xfrm>
            <a:off x="5874331" y="1274876"/>
            <a:ext cx="2762340" cy="2762340"/>
            <a:chOff x="5076525" y="1892450"/>
            <a:chExt cx="1374025" cy="1374025"/>
          </a:xfrm>
        </p:grpSpPr>
        <p:sp>
          <p:nvSpPr>
            <p:cNvPr id="636" name="Google Shape;636;p26"/>
            <p:cNvSpPr/>
            <p:nvPr/>
          </p:nvSpPr>
          <p:spPr>
            <a:xfrm>
              <a:off x="5076525" y="1892450"/>
              <a:ext cx="1374025" cy="1374025"/>
            </a:xfrm>
            <a:custGeom>
              <a:rect b="b" l="l" r="r" t="t"/>
              <a:pathLst>
                <a:path extrusionOk="0" h="54961" w="54961">
                  <a:moveTo>
                    <a:pt x="18886" y="401"/>
                  </a:moveTo>
                  <a:cubicBezTo>
                    <a:pt x="18916" y="463"/>
                    <a:pt x="18947" y="494"/>
                    <a:pt x="19009" y="524"/>
                  </a:cubicBezTo>
                  <a:cubicBezTo>
                    <a:pt x="19163" y="709"/>
                    <a:pt x="19194" y="925"/>
                    <a:pt x="19132" y="1171"/>
                  </a:cubicBezTo>
                  <a:cubicBezTo>
                    <a:pt x="19101" y="1387"/>
                    <a:pt x="18947" y="1541"/>
                    <a:pt x="18731" y="1633"/>
                  </a:cubicBezTo>
                  <a:cubicBezTo>
                    <a:pt x="13001" y="3975"/>
                    <a:pt x="7487" y="6224"/>
                    <a:pt x="1726" y="8596"/>
                  </a:cubicBezTo>
                  <a:cubicBezTo>
                    <a:pt x="1449" y="8380"/>
                    <a:pt x="1295" y="8257"/>
                    <a:pt x="1510" y="7548"/>
                  </a:cubicBezTo>
                  <a:cubicBezTo>
                    <a:pt x="8565" y="3389"/>
                    <a:pt x="12940" y="2065"/>
                    <a:pt x="18886" y="401"/>
                  </a:cubicBezTo>
                  <a:close/>
                  <a:moveTo>
                    <a:pt x="36076" y="401"/>
                  </a:moveTo>
                  <a:cubicBezTo>
                    <a:pt x="42022" y="2065"/>
                    <a:pt x="46365" y="3389"/>
                    <a:pt x="53420" y="7548"/>
                  </a:cubicBezTo>
                  <a:cubicBezTo>
                    <a:pt x="53667" y="8257"/>
                    <a:pt x="53482" y="8380"/>
                    <a:pt x="53235" y="8596"/>
                  </a:cubicBezTo>
                  <a:cubicBezTo>
                    <a:pt x="47475" y="6224"/>
                    <a:pt x="41960" y="3975"/>
                    <a:pt x="36230" y="1633"/>
                  </a:cubicBezTo>
                  <a:cubicBezTo>
                    <a:pt x="36014" y="1541"/>
                    <a:pt x="35860" y="1387"/>
                    <a:pt x="35799" y="1171"/>
                  </a:cubicBezTo>
                  <a:cubicBezTo>
                    <a:pt x="35737" y="925"/>
                    <a:pt x="35799" y="709"/>
                    <a:pt x="35953" y="524"/>
                  </a:cubicBezTo>
                  <a:cubicBezTo>
                    <a:pt x="35983" y="494"/>
                    <a:pt x="36014" y="463"/>
                    <a:pt x="36076" y="401"/>
                  </a:cubicBezTo>
                  <a:close/>
                  <a:moveTo>
                    <a:pt x="17468" y="9736"/>
                  </a:moveTo>
                  <a:lnTo>
                    <a:pt x="17468" y="9736"/>
                  </a:lnTo>
                  <a:cubicBezTo>
                    <a:pt x="17438" y="9767"/>
                    <a:pt x="17438" y="9797"/>
                    <a:pt x="17407" y="9859"/>
                  </a:cubicBezTo>
                  <a:cubicBezTo>
                    <a:pt x="17376" y="9890"/>
                    <a:pt x="17376" y="9921"/>
                    <a:pt x="17345" y="9951"/>
                  </a:cubicBezTo>
                  <a:lnTo>
                    <a:pt x="17314" y="9890"/>
                  </a:lnTo>
                  <a:lnTo>
                    <a:pt x="17284" y="9797"/>
                  </a:lnTo>
                  <a:cubicBezTo>
                    <a:pt x="17345" y="9767"/>
                    <a:pt x="17407" y="9767"/>
                    <a:pt x="17468" y="9736"/>
                  </a:cubicBezTo>
                  <a:close/>
                  <a:moveTo>
                    <a:pt x="19717" y="1603"/>
                  </a:moveTo>
                  <a:cubicBezTo>
                    <a:pt x="19810" y="1818"/>
                    <a:pt x="19902" y="2034"/>
                    <a:pt x="19995" y="2250"/>
                  </a:cubicBezTo>
                  <a:cubicBezTo>
                    <a:pt x="20118" y="2619"/>
                    <a:pt x="19964" y="3020"/>
                    <a:pt x="19594" y="3174"/>
                  </a:cubicBezTo>
                  <a:cubicBezTo>
                    <a:pt x="13833" y="5515"/>
                    <a:pt x="8319" y="7764"/>
                    <a:pt x="2527" y="10136"/>
                  </a:cubicBezTo>
                  <a:cubicBezTo>
                    <a:pt x="2280" y="9859"/>
                    <a:pt x="2126" y="9582"/>
                    <a:pt x="2065" y="9212"/>
                  </a:cubicBezTo>
                  <a:lnTo>
                    <a:pt x="1295" y="9520"/>
                  </a:lnTo>
                  <a:cubicBezTo>
                    <a:pt x="1210" y="9557"/>
                    <a:pt x="1120" y="9574"/>
                    <a:pt x="1031" y="9574"/>
                  </a:cubicBezTo>
                  <a:cubicBezTo>
                    <a:pt x="894" y="9574"/>
                    <a:pt x="760" y="9533"/>
                    <a:pt x="648" y="9458"/>
                  </a:cubicBezTo>
                  <a:lnTo>
                    <a:pt x="555" y="9397"/>
                  </a:lnTo>
                  <a:lnTo>
                    <a:pt x="5577" y="7364"/>
                  </a:lnTo>
                  <a:cubicBezTo>
                    <a:pt x="10290" y="5454"/>
                    <a:pt x="14911" y="3544"/>
                    <a:pt x="19717" y="1603"/>
                  </a:cubicBezTo>
                  <a:close/>
                  <a:moveTo>
                    <a:pt x="35244" y="1603"/>
                  </a:moveTo>
                  <a:cubicBezTo>
                    <a:pt x="40019" y="3544"/>
                    <a:pt x="44640" y="5454"/>
                    <a:pt x="49385" y="7364"/>
                  </a:cubicBezTo>
                  <a:lnTo>
                    <a:pt x="54375" y="9397"/>
                  </a:lnTo>
                  <a:lnTo>
                    <a:pt x="54314" y="9458"/>
                  </a:lnTo>
                  <a:cubicBezTo>
                    <a:pt x="54183" y="9533"/>
                    <a:pt x="54053" y="9574"/>
                    <a:pt x="53915" y="9574"/>
                  </a:cubicBezTo>
                  <a:cubicBezTo>
                    <a:pt x="53826" y="9574"/>
                    <a:pt x="53733" y="9557"/>
                    <a:pt x="53636" y="9520"/>
                  </a:cubicBezTo>
                  <a:lnTo>
                    <a:pt x="52897" y="9212"/>
                  </a:lnTo>
                  <a:cubicBezTo>
                    <a:pt x="52804" y="9582"/>
                    <a:pt x="52650" y="9859"/>
                    <a:pt x="52404" y="10136"/>
                  </a:cubicBezTo>
                  <a:cubicBezTo>
                    <a:pt x="46643" y="7764"/>
                    <a:pt x="41097" y="5515"/>
                    <a:pt x="35337" y="3174"/>
                  </a:cubicBezTo>
                  <a:cubicBezTo>
                    <a:pt x="34998" y="3020"/>
                    <a:pt x="34813" y="2619"/>
                    <a:pt x="34967" y="2250"/>
                  </a:cubicBezTo>
                  <a:cubicBezTo>
                    <a:pt x="35059" y="2034"/>
                    <a:pt x="35152" y="1818"/>
                    <a:pt x="35244" y="1603"/>
                  </a:cubicBezTo>
                  <a:close/>
                  <a:moveTo>
                    <a:pt x="36815" y="9489"/>
                  </a:moveTo>
                  <a:lnTo>
                    <a:pt x="36815" y="9489"/>
                  </a:lnTo>
                  <a:cubicBezTo>
                    <a:pt x="37247" y="9643"/>
                    <a:pt x="37678" y="9797"/>
                    <a:pt x="38140" y="9982"/>
                  </a:cubicBezTo>
                  <a:lnTo>
                    <a:pt x="38109" y="10075"/>
                  </a:lnTo>
                  <a:lnTo>
                    <a:pt x="38017" y="10321"/>
                  </a:lnTo>
                  <a:cubicBezTo>
                    <a:pt x="37709" y="10167"/>
                    <a:pt x="37401" y="10044"/>
                    <a:pt x="37123" y="9921"/>
                  </a:cubicBezTo>
                  <a:cubicBezTo>
                    <a:pt x="37062" y="9828"/>
                    <a:pt x="36969" y="9705"/>
                    <a:pt x="36908" y="9582"/>
                  </a:cubicBezTo>
                  <a:cubicBezTo>
                    <a:pt x="36877" y="9551"/>
                    <a:pt x="36846" y="9520"/>
                    <a:pt x="36815" y="9489"/>
                  </a:cubicBezTo>
                  <a:close/>
                  <a:moveTo>
                    <a:pt x="16791" y="9921"/>
                  </a:moveTo>
                  <a:lnTo>
                    <a:pt x="16821" y="9982"/>
                  </a:lnTo>
                  <a:lnTo>
                    <a:pt x="16852" y="10075"/>
                  </a:lnTo>
                  <a:lnTo>
                    <a:pt x="16945" y="10290"/>
                  </a:lnTo>
                  <a:lnTo>
                    <a:pt x="17006" y="10475"/>
                  </a:lnTo>
                  <a:lnTo>
                    <a:pt x="17068" y="10629"/>
                  </a:lnTo>
                  <a:cubicBezTo>
                    <a:pt x="17068" y="10660"/>
                    <a:pt x="17037" y="10722"/>
                    <a:pt x="17006" y="10783"/>
                  </a:cubicBezTo>
                  <a:cubicBezTo>
                    <a:pt x="17006" y="10814"/>
                    <a:pt x="16975" y="10845"/>
                    <a:pt x="16975" y="10906"/>
                  </a:cubicBezTo>
                  <a:cubicBezTo>
                    <a:pt x="16945" y="10999"/>
                    <a:pt x="16914" y="11091"/>
                    <a:pt x="16883" y="11184"/>
                  </a:cubicBezTo>
                  <a:cubicBezTo>
                    <a:pt x="16852" y="11214"/>
                    <a:pt x="16852" y="11245"/>
                    <a:pt x="16852" y="11276"/>
                  </a:cubicBezTo>
                  <a:lnTo>
                    <a:pt x="16821" y="11184"/>
                  </a:lnTo>
                  <a:lnTo>
                    <a:pt x="16729" y="10999"/>
                  </a:lnTo>
                  <a:lnTo>
                    <a:pt x="16698" y="10906"/>
                  </a:lnTo>
                  <a:lnTo>
                    <a:pt x="16575" y="10629"/>
                  </a:lnTo>
                  <a:lnTo>
                    <a:pt x="16513" y="10475"/>
                  </a:lnTo>
                  <a:lnTo>
                    <a:pt x="16421" y="10259"/>
                  </a:lnTo>
                  <a:lnTo>
                    <a:pt x="16390" y="10167"/>
                  </a:lnTo>
                  <a:lnTo>
                    <a:pt x="16359" y="10075"/>
                  </a:lnTo>
                  <a:lnTo>
                    <a:pt x="16791" y="9921"/>
                  </a:lnTo>
                  <a:close/>
                  <a:moveTo>
                    <a:pt x="20333" y="3266"/>
                  </a:moveTo>
                  <a:cubicBezTo>
                    <a:pt x="20395" y="3728"/>
                    <a:pt x="20457" y="4190"/>
                    <a:pt x="20518" y="4653"/>
                  </a:cubicBezTo>
                  <a:cubicBezTo>
                    <a:pt x="20549" y="4961"/>
                    <a:pt x="20364" y="5238"/>
                    <a:pt x="20087" y="5361"/>
                  </a:cubicBezTo>
                  <a:cubicBezTo>
                    <a:pt x="14727" y="7548"/>
                    <a:pt x="9551" y="9705"/>
                    <a:pt x="4191" y="11892"/>
                  </a:cubicBezTo>
                  <a:cubicBezTo>
                    <a:pt x="3605" y="11584"/>
                    <a:pt x="3205" y="11214"/>
                    <a:pt x="2989" y="10752"/>
                  </a:cubicBezTo>
                  <a:lnTo>
                    <a:pt x="1942" y="11184"/>
                  </a:lnTo>
                  <a:cubicBezTo>
                    <a:pt x="1844" y="11220"/>
                    <a:pt x="1752" y="11237"/>
                    <a:pt x="1662" y="11237"/>
                  </a:cubicBezTo>
                  <a:cubicBezTo>
                    <a:pt x="1525" y="11237"/>
                    <a:pt x="1394" y="11197"/>
                    <a:pt x="1264" y="11122"/>
                  </a:cubicBezTo>
                  <a:lnTo>
                    <a:pt x="1202" y="11060"/>
                  </a:lnTo>
                  <a:lnTo>
                    <a:pt x="6193" y="9027"/>
                  </a:lnTo>
                  <a:cubicBezTo>
                    <a:pt x="10937" y="7117"/>
                    <a:pt x="15589" y="5207"/>
                    <a:pt x="20333" y="3266"/>
                  </a:cubicBezTo>
                  <a:close/>
                  <a:moveTo>
                    <a:pt x="34597" y="3266"/>
                  </a:moveTo>
                  <a:cubicBezTo>
                    <a:pt x="39372" y="5207"/>
                    <a:pt x="44024" y="7117"/>
                    <a:pt x="48738" y="9027"/>
                  </a:cubicBezTo>
                  <a:lnTo>
                    <a:pt x="53759" y="11060"/>
                  </a:lnTo>
                  <a:lnTo>
                    <a:pt x="53667" y="11122"/>
                  </a:lnTo>
                  <a:cubicBezTo>
                    <a:pt x="53555" y="11197"/>
                    <a:pt x="53420" y="11237"/>
                    <a:pt x="53284" y="11237"/>
                  </a:cubicBezTo>
                  <a:cubicBezTo>
                    <a:pt x="53195" y="11237"/>
                    <a:pt x="53105" y="11220"/>
                    <a:pt x="53020" y="11184"/>
                  </a:cubicBezTo>
                  <a:lnTo>
                    <a:pt x="51972" y="10752"/>
                  </a:lnTo>
                  <a:cubicBezTo>
                    <a:pt x="51726" y="11214"/>
                    <a:pt x="51325" y="11584"/>
                    <a:pt x="50740" y="11892"/>
                  </a:cubicBezTo>
                  <a:cubicBezTo>
                    <a:pt x="45410" y="9705"/>
                    <a:pt x="40204" y="7548"/>
                    <a:pt x="34874" y="5361"/>
                  </a:cubicBezTo>
                  <a:cubicBezTo>
                    <a:pt x="34566" y="5238"/>
                    <a:pt x="34412" y="4961"/>
                    <a:pt x="34443" y="4653"/>
                  </a:cubicBezTo>
                  <a:lnTo>
                    <a:pt x="34597" y="3266"/>
                  </a:lnTo>
                  <a:close/>
                  <a:moveTo>
                    <a:pt x="41436" y="11338"/>
                  </a:moveTo>
                  <a:cubicBezTo>
                    <a:pt x="41898" y="11523"/>
                    <a:pt x="42330" y="11707"/>
                    <a:pt x="42792" y="11892"/>
                  </a:cubicBezTo>
                  <a:lnTo>
                    <a:pt x="42730" y="11985"/>
                  </a:lnTo>
                  <a:lnTo>
                    <a:pt x="42607" y="12231"/>
                  </a:lnTo>
                  <a:cubicBezTo>
                    <a:pt x="42206" y="12046"/>
                    <a:pt x="41837" y="11892"/>
                    <a:pt x="41467" y="11738"/>
                  </a:cubicBezTo>
                  <a:lnTo>
                    <a:pt x="41436" y="11461"/>
                  </a:lnTo>
                  <a:lnTo>
                    <a:pt x="41436" y="11338"/>
                  </a:lnTo>
                  <a:close/>
                  <a:moveTo>
                    <a:pt x="14203" y="12262"/>
                  </a:moveTo>
                  <a:lnTo>
                    <a:pt x="14234" y="12324"/>
                  </a:lnTo>
                  <a:lnTo>
                    <a:pt x="14326" y="12601"/>
                  </a:lnTo>
                  <a:cubicBezTo>
                    <a:pt x="13987" y="12724"/>
                    <a:pt x="13679" y="12878"/>
                    <a:pt x="13340" y="13001"/>
                  </a:cubicBezTo>
                  <a:lnTo>
                    <a:pt x="13217" y="12755"/>
                  </a:lnTo>
                  <a:lnTo>
                    <a:pt x="13155" y="12662"/>
                  </a:lnTo>
                  <a:cubicBezTo>
                    <a:pt x="13494" y="12539"/>
                    <a:pt x="13864" y="12385"/>
                    <a:pt x="14203" y="12262"/>
                  </a:cubicBezTo>
                  <a:close/>
                  <a:moveTo>
                    <a:pt x="16236" y="10136"/>
                  </a:moveTo>
                  <a:lnTo>
                    <a:pt x="16267" y="10198"/>
                  </a:lnTo>
                  <a:lnTo>
                    <a:pt x="16298" y="10290"/>
                  </a:lnTo>
                  <a:lnTo>
                    <a:pt x="16390" y="10537"/>
                  </a:lnTo>
                  <a:lnTo>
                    <a:pt x="16452" y="10691"/>
                  </a:lnTo>
                  <a:lnTo>
                    <a:pt x="16575" y="10968"/>
                  </a:lnTo>
                  <a:lnTo>
                    <a:pt x="16606" y="11060"/>
                  </a:lnTo>
                  <a:lnTo>
                    <a:pt x="16698" y="11245"/>
                  </a:lnTo>
                  <a:lnTo>
                    <a:pt x="16729" y="11307"/>
                  </a:lnTo>
                  <a:lnTo>
                    <a:pt x="16791" y="11492"/>
                  </a:lnTo>
                  <a:cubicBezTo>
                    <a:pt x="16791" y="11523"/>
                    <a:pt x="16760" y="11553"/>
                    <a:pt x="16760" y="11584"/>
                  </a:cubicBezTo>
                  <a:cubicBezTo>
                    <a:pt x="16729" y="11646"/>
                    <a:pt x="16729" y="11707"/>
                    <a:pt x="16698" y="11769"/>
                  </a:cubicBezTo>
                  <a:cubicBezTo>
                    <a:pt x="16667" y="11892"/>
                    <a:pt x="16637" y="12015"/>
                    <a:pt x="16606" y="12139"/>
                  </a:cubicBezTo>
                  <a:cubicBezTo>
                    <a:pt x="16606" y="12169"/>
                    <a:pt x="16606" y="12200"/>
                    <a:pt x="16575" y="12262"/>
                  </a:cubicBezTo>
                  <a:cubicBezTo>
                    <a:pt x="16575" y="12324"/>
                    <a:pt x="16575" y="12416"/>
                    <a:pt x="16544" y="12508"/>
                  </a:cubicBezTo>
                  <a:cubicBezTo>
                    <a:pt x="16544" y="12539"/>
                    <a:pt x="16544" y="12570"/>
                    <a:pt x="16544" y="12601"/>
                  </a:cubicBezTo>
                  <a:cubicBezTo>
                    <a:pt x="16513" y="12693"/>
                    <a:pt x="16513" y="12816"/>
                    <a:pt x="16483" y="12909"/>
                  </a:cubicBezTo>
                  <a:cubicBezTo>
                    <a:pt x="16483" y="12940"/>
                    <a:pt x="16483" y="12970"/>
                    <a:pt x="16483" y="13001"/>
                  </a:cubicBezTo>
                  <a:lnTo>
                    <a:pt x="16452" y="12940"/>
                  </a:lnTo>
                  <a:lnTo>
                    <a:pt x="16329" y="12662"/>
                  </a:lnTo>
                  <a:lnTo>
                    <a:pt x="16298" y="12601"/>
                  </a:lnTo>
                  <a:lnTo>
                    <a:pt x="16236" y="12416"/>
                  </a:lnTo>
                  <a:lnTo>
                    <a:pt x="16174" y="12324"/>
                  </a:lnTo>
                  <a:lnTo>
                    <a:pt x="16082" y="12046"/>
                  </a:lnTo>
                  <a:lnTo>
                    <a:pt x="16020" y="11892"/>
                  </a:lnTo>
                  <a:lnTo>
                    <a:pt x="15928" y="11646"/>
                  </a:lnTo>
                  <a:lnTo>
                    <a:pt x="15866" y="11553"/>
                  </a:lnTo>
                  <a:lnTo>
                    <a:pt x="15805" y="11369"/>
                  </a:lnTo>
                  <a:lnTo>
                    <a:pt x="15774" y="11276"/>
                  </a:lnTo>
                  <a:lnTo>
                    <a:pt x="15651" y="11030"/>
                  </a:lnTo>
                  <a:lnTo>
                    <a:pt x="15589" y="10876"/>
                  </a:lnTo>
                  <a:lnTo>
                    <a:pt x="15497" y="10629"/>
                  </a:lnTo>
                  <a:lnTo>
                    <a:pt x="15466" y="10537"/>
                  </a:lnTo>
                  <a:lnTo>
                    <a:pt x="15435" y="10475"/>
                  </a:lnTo>
                  <a:lnTo>
                    <a:pt x="16236" y="10136"/>
                  </a:lnTo>
                  <a:close/>
                  <a:moveTo>
                    <a:pt x="41251" y="12447"/>
                  </a:moveTo>
                  <a:cubicBezTo>
                    <a:pt x="41590" y="12601"/>
                    <a:pt x="41929" y="12724"/>
                    <a:pt x="42237" y="12878"/>
                  </a:cubicBezTo>
                  <a:lnTo>
                    <a:pt x="42206" y="12940"/>
                  </a:lnTo>
                  <a:lnTo>
                    <a:pt x="42052" y="13186"/>
                  </a:lnTo>
                  <a:cubicBezTo>
                    <a:pt x="41744" y="13063"/>
                    <a:pt x="41436" y="12940"/>
                    <a:pt x="41128" y="12816"/>
                  </a:cubicBezTo>
                  <a:lnTo>
                    <a:pt x="41221" y="12539"/>
                  </a:lnTo>
                  <a:lnTo>
                    <a:pt x="41251" y="12447"/>
                  </a:lnTo>
                  <a:close/>
                  <a:moveTo>
                    <a:pt x="20005" y="6384"/>
                  </a:moveTo>
                  <a:cubicBezTo>
                    <a:pt x="19995" y="6393"/>
                    <a:pt x="19995" y="6409"/>
                    <a:pt x="19995" y="6409"/>
                  </a:cubicBezTo>
                  <a:cubicBezTo>
                    <a:pt x="19871" y="6501"/>
                    <a:pt x="19779" y="6593"/>
                    <a:pt x="19687" y="6686"/>
                  </a:cubicBezTo>
                  <a:cubicBezTo>
                    <a:pt x="16257" y="8203"/>
                    <a:pt x="4245" y="13190"/>
                    <a:pt x="4008" y="13190"/>
                  </a:cubicBezTo>
                  <a:cubicBezTo>
                    <a:pt x="4005" y="13190"/>
                    <a:pt x="4004" y="13188"/>
                    <a:pt x="4006" y="13186"/>
                  </a:cubicBezTo>
                  <a:cubicBezTo>
                    <a:pt x="4191" y="13032"/>
                    <a:pt x="5176" y="12539"/>
                    <a:pt x="6593" y="11892"/>
                  </a:cubicBezTo>
                  <a:cubicBezTo>
                    <a:pt x="10525" y="10111"/>
                    <a:pt x="17764" y="7104"/>
                    <a:pt x="20005" y="6384"/>
                  </a:cubicBezTo>
                  <a:close/>
                  <a:moveTo>
                    <a:pt x="34369" y="6223"/>
                  </a:moveTo>
                  <a:cubicBezTo>
                    <a:pt x="34372" y="6223"/>
                    <a:pt x="34377" y="6223"/>
                    <a:pt x="34381" y="6224"/>
                  </a:cubicBezTo>
                  <a:cubicBezTo>
                    <a:pt x="34443" y="6255"/>
                    <a:pt x="34566" y="6285"/>
                    <a:pt x="34720" y="6316"/>
                  </a:cubicBezTo>
                  <a:cubicBezTo>
                    <a:pt x="36630" y="6871"/>
                    <a:pt x="44301" y="10044"/>
                    <a:pt x="48368" y="11892"/>
                  </a:cubicBezTo>
                  <a:cubicBezTo>
                    <a:pt x="49754" y="12539"/>
                    <a:pt x="50740" y="13032"/>
                    <a:pt x="50925" y="13186"/>
                  </a:cubicBezTo>
                  <a:cubicBezTo>
                    <a:pt x="50927" y="13188"/>
                    <a:pt x="50927" y="13190"/>
                    <a:pt x="50924" y="13190"/>
                  </a:cubicBezTo>
                  <a:cubicBezTo>
                    <a:pt x="50673" y="13190"/>
                    <a:pt x="33839" y="6223"/>
                    <a:pt x="34369" y="6223"/>
                  </a:cubicBezTo>
                  <a:close/>
                  <a:moveTo>
                    <a:pt x="38725" y="9921"/>
                  </a:moveTo>
                  <a:lnTo>
                    <a:pt x="39157" y="10075"/>
                  </a:lnTo>
                  <a:lnTo>
                    <a:pt x="39126" y="10167"/>
                  </a:lnTo>
                  <a:lnTo>
                    <a:pt x="39033" y="10352"/>
                  </a:lnTo>
                  <a:lnTo>
                    <a:pt x="39003" y="10444"/>
                  </a:lnTo>
                  <a:lnTo>
                    <a:pt x="38910" y="10691"/>
                  </a:lnTo>
                  <a:lnTo>
                    <a:pt x="38849" y="10845"/>
                  </a:lnTo>
                  <a:lnTo>
                    <a:pt x="38725" y="11122"/>
                  </a:lnTo>
                  <a:lnTo>
                    <a:pt x="38694" y="11184"/>
                  </a:lnTo>
                  <a:lnTo>
                    <a:pt x="38633" y="11399"/>
                  </a:lnTo>
                  <a:lnTo>
                    <a:pt x="38602" y="11461"/>
                  </a:lnTo>
                  <a:lnTo>
                    <a:pt x="38479" y="11707"/>
                  </a:lnTo>
                  <a:lnTo>
                    <a:pt x="38417" y="11861"/>
                  </a:lnTo>
                  <a:lnTo>
                    <a:pt x="38325" y="12139"/>
                  </a:lnTo>
                  <a:lnTo>
                    <a:pt x="38294" y="12231"/>
                  </a:lnTo>
                  <a:lnTo>
                    <a:pt x="38232" y="12385"/>
                  </a:lnTo>
                  <a:lnTo>
                    <a:pt x="38202" y="12416"/>
                  </a:lnTo>
                  <a:lnTo>
                    <a:pt x="38171" y="12478"/>
                  </a:lnTo>
                  <a:lnTo>
                    <a:pt x="38078" y="12755"/>
                  </a:lnTo>
                  <a:lnTo>
                    <a:pt x="38017" y="12878"/>
                  </a:lnTo>
                  <a:lnTo>
                    <a:pt x="37893" y="13155"/>
                  </a:lnTo>
                  <a:lnTo>
                    <a:pt x="37863" y="13248"/>
                  </a:lnTo>
                  <a:lnTo>
                    <a:pt x="37770" y="13463"/>
                  </a:lnTo>
                  <a:lnTo>
                    <a:pt x="37770" y="13525"/>
                  </a:lnTo>
                  <a:lnTo>
                    <a:pt x="37709" y="13617"/>
                  </a:lnTo>
                  <a:cubicBezTo>
                    <a:pt x="37709" y="13587"/>
                    <a:pt x="37709" y="13525"/>
                    <a:pt x="37709" y="13494"/>
                  </a:cubicBezTo>
                  <a:cubicBezTo>
                    <a:pt x="37709" y="13463"/>
                    <a:pt x="37709" y="13463"/>
                    <a:pt x="37709" y="13433"/>
                  </a:cubicBezTo>
                  <a:cubicBezTo>
                    <a:pt x="37678" y="13340"/>
                    <a:pt x="37678" y="13248"/>
                    <a:pt x="37678" y="13155"/>
                  </a:cubicBezTo>
                  <a:cubicBezTo>
                    <a:pt x="37678" y="13125"/>
                    <a:pt x="37647" y="13094"/>
                    <a:pt x="37647" y="13032"/>
                  </a:cubicBezTo>
                  <a:cubicBezTo>
                    <a:pt x="37647" y="12940"/>
                    <a:pt x="37616" y="12816"/>
                    <a:pt x="37585" y="12724"/>
                  </a:cubicBezTo>
                  <a:cubicBezTo>
                    <a:pt x="37585" y="12693"/>
                    <a:pt x="37585" y="12693"/>
                    <a:pt x="37585" y="12693"/>
                  </a:cubicBezTo>
                  <a:lnTo>
                    <a:pt x="37647" y="12570"/>
                  </a:lnTo>
                  <a:lnTo>
                    <a:pt x="37739" y="12324"/>
                  </a:lnTo>
                  <a:lnTo>
                    <a:pt x="37770" y="12262"/>
                  </a:lnTo>
                  <a:lnTo>
                    <a:pt x="37863" y="12046"/>
                  </a:lnTo>
                  <a:lnTo>
                    <a:pt x="37893" y="11954"/>
                  </a:lnTo>
                  <a:lnTo>
                    <a:pt x="37986" y="11707"/>
                  </a:lnTo>
                  <a:lnTo>
                    <a:pt x="38017" y="11677"/>
                  </a:lnTo>
                  <a:lnTo>
                    <a:pt x="38078" y="11523"/>
                  </a:lnTo>
                  <a:lnTo>
                    <a:pt x="38171" y="11276"/>
                  </a:lnTo>
                  <a:lnTo>
                    <a:pt x="38202" y="11214"/>
                  </a:lnTo>
                  <a:lnTo>
                    <a:pt x="38263" y="11030"/>
                  </a:lnTo>
                  <a:lnTo>
                    <a:pt x="38325" y="10937"/>
                  </a:lnTo>
                  <a:lnTo>
                    <a:pt x="38417" y="10660"/>
                  </a:lnTo>
                  <a:lnTo>
                    <a:pt x="38479" y="10506"/>
                  </a:lnTo>
                  <a:lnTo>
                    <a:pt x="38571" y="10290"/>
                  </a:lnTo>
                  <a:lnTo>
                    <a:pt x="38633" y="10167"/>
                  </a:lnTo>
                  <a:lnTo>
                    <a:pt x="38694" y="10013"/>
                  </a:lnTo>
                  <a:lnTo>
                    <a:pt x="38725" y="9921"/>
                  </a:lnTo>
                  <a:close/>
                  <a:moveTo>
                    <a:pt x="14603" y="13279"/>
                  </a:moveTo>
                  <a:lnTo>
                    <a:pt x="14634" y="13371"/>
                  </a:lnTo>
                  <a:lnTo>
                    <a:pt x="14727" y="13648"/>
                  </a:lnTo>
                  <a:cubicBezTo>
                    <a:pt x="14449" y="13771"/>
                    <a:pt x="14172" y="13864"/>
                    <a:pt x="13895" y="13987"/>
                  </a:cubicBezTo>
                  <a:lnTo>
                    <a:pt x="13741" y="13741"/>
                  </a:lnTo>
                  <a:lnTo>
                    <a:pt x="13710" y="13648"/>
                  </a:lnTo>
                  <a:cubicBezTo>
                    <a:pt x="14018" y="13525"/>
                    <a:pt x="14295" y="13402"/>
                    <a:pt x="14603" y="13279"/>
                  </a:cubicBezTo>
                  <a:close/>
                  <a:moveTo>
                    <a:pt x="35398" y="7733"/>
                  </a:moveTo>
                  <a:lnTo>
                    <a:pt x="35398" y="7733"/>
                  </a:lnTo>
                  <a:cubicBezTo>
                    <a:pt x="38078" y="8688"/>
                    <a:pt x="44178" y="11214"/>
                    <a:pt x="47690" y="12816"/>
                  </a:cubicBezTo>
                  <a:cubicBezTo>
                    <a:pt x="49076" y="13433"/>
                    <a:pt x="50062" y="13926"/>
                    <a:pt x="50247" y="14110"/>
                  </a:cubicBezTo>
                  <a:cubicBezTo>
                    <a:pt x="50249" y="14112"/>
                    <a:pt x="50249" y="14113"/>
                    <a:pt x="50247" y="14113"/>
                  </a:cubicBezTo>
                  <a:cubicBezTo>
                    <a:pt x="50106" y="14113"/>
                    <a:pt x="39564" y="9804"/>
                    <a:pt x="35645" y="8072"/>
                  </a:cubicBezTo>
                  <a:cubicBezTo>
                    <a:pt x="35583" y="7980"/>
                    <a:pt x="35521" y="7887"/>
                    <a:pt x="35460" y="7795"/>
                  </a:cubicBezTo>
                  <a:cubicBezTo>
                    <a:pt x="35429" y="7795"/>
                    <a:pt x="35429" y="7764"/>
                    <a:pt x="35398" y="7733"/>
                  </a:cubicBezTo>
                  <a:close/>
                  <a:moveTo>
                    <a:pt x="18393" y="8165"/>
                  </a:moveTo>
                  <a:cubicBezTo>
                    <a:pt x="18362" y="8195"/>
                    <a:pt x="18331" y="8257"/>
                    <a:pt x="18300" y="8288"/>
                  </a:cubicBezTo>
                  <a:cubicBezTo>
                    <a:pt x="18239" y="8380"/>
                    <a:pt x="18177" y="8503"/>
                    <a:pt x="18115" y="8596"/>
                  </a:cubicBezTo>
                  <a:cubicBezTo>
                    <a:pt x="13570" y="10535"/>
                    <a:pt x="4853" y="14113"/>
                    <a:pt x="4685" y="14113"/>
                  </a:cubicBezTo>
                  <a:cubicBezTo>
                    <a:pt x="4682" y="14113"/>
                    <a:pt x="4681" y="14112"/>
                    <a:pt x="4683" y="14110"/>
                  </a:cubicBezTo>
                  <a:cubicBezTo>
                    <a:pt x="4868" y="13926"/>
                    <a:pt x="5854" y="13433"/>
                    <a:pt x="7240" y="12816"/>
                  </a:cubicBezTo>
                  <a:cubicBezTo>
                    <a:pt x="10321" y="11399"/>
                    <a:pt x="15404" y="9304"/>
                    <a:pt x="18393" y="8165"/>
                  </a:cubicBezTo>
                  <a:close/>
                  <a:moveTo>
                    <a:pt x="40851" y="13494"/>
                  </a:moveTo>
                  <a:cubicBezTo>
                    <a:pt x="41128" y="13617"/>
                    <a:pt x="41406" y="13741"/>
                    <a:pt x="41714" y="13833"/>
                  </a:cubicBezTo>
                  <a:lnTo>
                    <a:pt x="41652" y="13926"/>
                  </a:lnTo>
                  <a:lnTo>
                    <a:pt x="41529" y="14172"/>
                  </a:lnTo>
                  <a:cubicBezTo>
                    <a:pt x="41251" y="14080"/>
                    <a:pt x="40974" y="13956"/>
                    <a:pt x="40728" y="13833"/>
                  </a:cubicBezTo>
                  <a:lnTo>
                    <a:pt x="40820" y="13587"/>
                  </a:lnTo>
                  <a:lnTo>
                    <a:pt x="40851" y="13494"/>
                  </a:lnTo>
                  <a:close/>
                  <a:moveTo>
                    <a:pt x="14973" y="14326"/>
                  </a:moveTo>
                  <a:lnTo>
                    <a:pt x="15004" y="14388"/>
                  </a:lnTo>
                  <a:lnTo>
                    <a:pt x="15127" y="14696"/>
                  </a:lnTo>
                  <a:cubicBezTo>
                    <a:pt x="14881" y="14788"/>
                    <a:pt x="14665" y="14881"/>
                    <a:pt x="14449" y="14973"/>
                  </a:cubicBezTo>
                  <a:lnTo>
                    <a:pt x="14295" y="14696"/>
                  </a:lnTo>
                  <a:lnTo>
                    <a:pt x="14264" y="14634"/>
                  </a:lnTo>
                  <a:cubicBezTo>
                    <a:pt x="14511" y="14542"/>
                    <a:pt x="14757" y="14418"/>
                    <a:pt x="14973" y="14326"/>
                  </a:cubicBezTo>
                  <a:close/>
                  <a:moveTo>
                    <a:pt x="45996" y="13279"/>
                  </a:moveTo>
                  <a:cubicBezTo>
                    <a:pt x="46365" y="13433"/>
                    <a:pt x="46704" y="13587"/>
                    <a:pt x="47012" y="13710"/>
                  </a:cubicBezTo>
                  <a:cubicBezTo>
                    <a:pt x="48399" y="14357"/>
                    <a:pt x="49385" y="14850"/>
                    <a:pt x="49569" y="15035"/>
                  </a:cubicBezTo>
                  <a:cubicBezTo>
                    <a:pt x="49571" y="15035"/>
                    <a:pt x="49571" y="15036"/>
                    <a:pt x="49571" y="15036"/>
                  </a:cubicBezTo>
                  <a:cubicBezTo>
                    <a:pt x="49553" y="15036"/>
                    <a:pt x="48038" y="14458"/>
                    <a:pt x="45996" y="13617"/>
                  </a:cubicBezTo>
                  <a:lnTo>
                    <a:pt x="45996" y="13309"/>
                  </a:lnTo>
                  <a:lnTo>
                    <a:pt x="45996" y="13279"/>
                  </a:lnTo>
                  <a:close/>
                  <a:moveTo>
                    <a:pt x="40450" y="14542"/>
                  </a:moveTo>
                  <a:cubicBezTo>
                    <a:pt x="40697" y="14634"/>
                    <a:pt x="40913" y="14726"/>
                    <a:pt x="41159" y="14819"/>
                  </a:cubicBezTo>
                  <a:lnTo>
                    <a:pt x="41128" y="14881"/>
                  </a:lnTo>
                  <a:lnTo>
                    <a:pt x="40974" y="15158"/>
                  </a:lnTo>
                  <a:cubicBezTo>
                    <a:pt x="40759" y="15065"/>
                    <a:pt x="40543" y="14973"/>
                    <a:pt x="40327" y="14881"/>
                  </a:cubicBezTo>
                  <a:lnTo>
                    <a:pt x="40420" y="14603"/>
                  </a:lnTo>
                  <a:lnTo>
                    <a:pt x="40450" y="14542"/>
                  </a:lnTo>
                  <a:close/>
                  <a:moveTo>
                    <a:pt x="14973" y="10660"/>
                  </a:moveTo>
                  <a:lnTo>
                    <a:pt x="14973" y="10722"/>
                  </a:lnTo>
                  <a:lnTo>
                    <a:pt x="15035" y="10814"/>
                  </a:lnTo>
                  <a:lnTo>
                    <a:pt x="15127" y="11060"/>
                  </a:lnTo>
                  <a:lnTo>
                    <a:pt x="15189" y="11214"/>
                  </a:lnTo>
                  <a:lnTo>
                    <a:pt x="15281" y="11492"/>
                  </a:lnTo>
                  <a:lnTo>
                    <a:pt x="15343" y="11584"/>
                  </a:lnTo>
                  <a:lnTo>
                    <a:pt x="15404" y="11769"/>
                  </a:lnTo>
                  <a:lnTo>
                    <a:pt x="15435" y="11831"/>
                  </a:lnTo>
                  <a:lnTo>
                    <a:pt x="15558" y="12108"/>
                  </a:lnTo>
                  <a:lnTo>
                    <a:pt x="15589" y="12231"/>
                  </a:lnTo>
                  <a:lnTo>
                    <a:pt x="15712" y="12508"/>
                  </a:lnTo>
                  <a:lnTo>
                    <a:pt x="15743" y="12601"/>
                  </a:lnTo>
                  <a:lnTo>
                    <a:pt x="15836" y="12786"/>
                  </a:lnTo>
                  <a:lnTo>
                    <a:pt x="15866" y="12878"/>
                  </a:lnTo>
                  <a:lnTo>
                    <a:pt x="15959" y="13125"/>
                  </a:lnTo>
                  <a:lnTo>
                    <a:pt x="16020" y="13248"/>
                  </a:lnTo>
                  <a:lnTo>
                    <a:pt x="16113" y="13525"/>
                  </a:lnTo>
                  <a:lnTo>
                    <a:pt x="16174" y="13617"/>
                  </a:lnTo>
                  <a:lnTo>
                    <a:pt x="16236" y="13833"/>
                  </a:lnTo>
                  <a:lnTo>
                    <a:pt x="16267" y="13895"/>
                  </a:lnTo>
                  <a:lnTo>
                    <a:pt x="16298" y="13956"/>
                  </a:lnTo>
                  <a:lnTo>
                    <a:pt x="16390" y="14141"/>
                  </a:lnTo>
                  <a:cubicBezTo>
                    <a:pt x="16390" y="14172"/>
                    <a:pt x="16390" y="14172"/>
                    <a:pt x="16390" y="14172"/>
                  </a:cubicBezTo>
                  <a:cubicBezTo>
                    <a:pt x="16390" y="14203"/>
                    <a:pt x="16390" y="14264"/>
                    <a:pt x="16390" y="14295"/>
                  </a:cubicBezTo>
                  <a:cubicBezTo>
                    <a:pt x="16390" y="14326"/>
                    <a:pt x="16359" y="14357"/>
                    <a:pt x="16359" y="14388"/>
                  </a:cubicBezTo>
                  <a:cubicBezTo>
                    <a:pt x="16359" y="14480"/>
                    <a:pt x="16390" y="14542"/>
                    <a:pt x="16390" y="14603"/>
                  </a:cubicBezTo>
                  <a:cubicBezTo>
                    <a:pt x="16390" y="14634"/>
                    <a:pt x="16390" y="14696"/>
                    <a:pt x="16390" y="14726"/>
                  </a:cubicBezTo>
                  <a:cubicBezTo>
                    <a:pt x="16390" y="14788"/>
                    <a:pt x="16390" y="14881"/>
                    <a:pt x="16390" y="14973"/>
                  </a:cubicBezTo>
                  <a:cubicBezTo>
                    <a:pt x="16390" y="14973"/>
                    <a:pt x="16390" y="15004"/>
                    <a:pt x="16390" y="15035"/>
                  </a:cubicBezTo>
                  <a:cubicBezTo>
                    <a:pt x="16421" y="15127"/>
                    <a:pt x="16421" y="15250"/>
                    <a:pt x="16421" y="15373"/>
                  </a:cubicBezTo>
                  <a:cubicBezTo>
                    <a:pt x="16421" y="15373"/>
                    <a:pt x="16421" y="15404"/>
                    <a:pt x="16421" y="15435"/>
                  </a:cubicBezTo>
                  <a:lnTo>
                    <a:pt x="16390" y="15373"/>
                  </a:lnTo>
                  <a:lnTo>
                    <a:pt x="16267" y="15065"/>
                  </a:lnTo>
                  <a:lnTo>
                    <a:pt x="16267" y="15035"/>
                  </a:lnTo>
                  <a:lnTo>
                    <a:pt x="16205" y="14942"/>
                  </a:lnTo>
                  <a:lnTo>
                    <a:pt x="16174" y="14819"/>
                  </a:lnTo>
                  <a:lnTo>
                    <a:pt x="16144" y="14726"/>
                  </a:lnTo>
                  <a:lnTo>
                    <a:pt x="16020" y="14449"/>
                  </a:lnTo>
                  <a:lnTo>
                    <a:pt x="15990" y="14326"/>
                  </a:lnTo>
                  <a:lnTo>
                    <a:pt x="15866" y="14049"/>
                  </a:lnTo>
                  <a:lnTo>
                    <a:pt x="15836" y="13987"/>
                  </a:lnTo>
                  <a:lnTo>
                    <a:pt x="15743" y="13802"/>
                  </a:lnTo>
                  <a:lnTo>
                    <a:pt x="15712" y="13679"/>
                  </a:lnTo>
                  <a:lnTo>
                    <a:pt x="15589" y="13433"/>
                  </a:lnTo>
                  <a:lnTo>
                    <a:pt x="15558" y="13309"/>
                  </a:lnTo>
                  <a:lnTo>
                    <a:pt x="15435" y="13032"/>
                  </a:lnTo>
                  <a:lnTo>
                    <a:pt x="15404" y="12970"/>
                  </a:lnTo>
                  <a:lnTo>
                    <a:pt x="15343" y="12755"/>
                  </a:lnTo>
                  <a:lnTo>
                    <a:pt x="15281" y="12662"/>
                  </a:lnTo>
                  <a:lnTo>
                    <a:pt x="15189" y="12416"/>
                  </a:lnTo>
                  <a:lnTo>
                    <a:pt x="15127" y="12262"/>
                  </a:lnTo>
                  <a:lnTo>
                    <a:pt x="15035" y="12015"/>
                  </a:lnTo>
                  <a:lnTo>
                    <a:pt x="15004" y="11923"/>
                  </a:lnTo>
                  <a:lnTo>
                    <a:pt x="14911" y="11738"/>
                  </a:lnTo>
                  <a:lnTo>
                    <a:pt x="14881" y="11646"/>
                  </a:lnTo>
                  <a:lnTo>
                    <a:pt x="14757" y="11399"/>
                  </a:lnTo>
                  <a:lnTo>
                    <a:pt x="14696" y="11245"/>
                  </a:lnTo>
                  <a:lnTo>
                    <a:pt x="14603" y="10999"/>
                  </a:lnTo>
                  <a:lnTo>
                    <a:pt x="14573" y="10876"/>
                  </a:lnTo>
                  <a:lnTo>
                    <a:pt x="14542" y="10845"/>
                  </a:lnTo>
                  <a:lnTo>
                    <a:pt x="14973" y="10660"/>
                  </a:lnTo>
                  <a:close/>
                  <a:moveTo>
                    <a:pt x="39280" y="10136"/>
                  </a:moveTo>
                  <a:lnTo>
                    <a:pt x="40081" y="10475"/>
                  </a:lnTo>
                  <a:lnTo>
                    <a:pt x="40050" y="10568"/>
                  </a:lnTo>
                  <a:lnTo>
                    <a:pt x="39988" y="10722"/>
                  </a:lnTo>
                  <a:lnTo>
                    <a:pt x="39927" y="10845"/>
                  </a:lnTo>
                  <a:lnTo>
                    <a:pt x="39834" y="11060"/>
                  </a:lnTo>
                  <a:lnTo>
                    <a:pt x="39773" y="11214"/>
                  </a:lnTo>
                  <a:lnTo>
                    <a:pt x="39680" y="11492"/>
                  </a:lnTo>
                  <a:lnTo>
                    <a:pt x="39619" y="11584"/>
                  </a:lnTo>
                  <a:lnTo>
                    <a:pt x="39557" y="11769"/>
                  </a:lnTo>
                  <a:lnTo>
                    <a:pt x="39526" y="11831"/>
                  </a:lnTo>
                  <a:lnTo>
                    <a:pt x="39403" y="12108"/>
                  </a:lnTo>
                  <a:lnTo>
                    <a:pt x="39372" y="12231"/>
                  </a:lnTo>
                  <a:lnTo>
                    <a:pt x="39249" y="12508"/>
                  </a:lnTo>
                  <a:lnTo>
                    <a:pt x="39218" y="12601"/>
                  </a:lnTo>
                  <a:lnTo>
                    <a:pt x="39126" y="12786"/>
                  </a:lnTo>
                  <a:lnTo>
                    <a:pt x="39095" y="12878"/>
                  </a:lnTo>
                  <a:lnTo>
                    <a:pt x="39003" y="13125"/>
                  </a:lnTo>
                  <a:lnTo>
                    <a:pt x="38941" y="13248"/>
                  </a:lnTo>
                  <a:lnTo>
                    <a:pt x="38849" y="13525"/>
                  </a:lnTo>
                  <a:lnTo>
                    <a:pt x="38787" y="13617"/>
                  </a:lnTo>
                  <a:lnTo>
                    <a:pt x="38725" y="13833"/>
                  </a:lnTo>
                  <a:lnTo>
                    <a:pt x="38694" y="13895"/>
                  </a:lnTo>
                  <a:lnTo>
                    <a:pt x="38571" y="14141"/>
                  </a:lnTo>
                  <a:lnTo>
                    <a:pt x="38571" y="14172"/>
                  </a:lnTo>
                  <a:lnTo>
                    <a:pt x="38540" y="14295"/>
                  </a:lnTo>
                  <a:lnTo>
                    <a:pt x="38417" y="14542"/>
                  </a:lnTo>
                  <a:lnTo>
                    <a:pt x="38386" y="14634"/>
                  </a:lnTo>
                  <a:lnTo>
                    <a:pt x="38294" y="14881"/>
                  </a:lnTo>
                  <a:lnTo>
                    <a:pt x="38263" y="14911"/>
                  </a:lnTo>
                  <a:lnTo>
                    <a:pt x="38140" y="15189"/>
                  </a:lnTo>
                  <a:lnTo>
                    <a:pt x="38109" y="15312"/>
                  </a:lnTo>
                  <a:lnTo>
                    <a:pt x="38017" y="15558"/>
                  </a:lnTo>
                  <a:lnTo>
                    <a:pt x="37955" y="15651"/>
                  </a:lnTo>
                  <a:lnTo>
                    <a:pt x="37924" y="15743"/>
                  </a:lnTo>
                  <a:cubicBezTo>
                    <a:pt x="37924" y="15712"/>
                    <a:pt x="37924" y="15682"/>
                    <a:pt x="37924" y="15651"/>
                  </a:cubicBezTo>
                  <a:cubicBezTo>
                    <a:pt x="37924" y="15620"/>
                    <a:pt x="37924" y="15589"/>
                    <a:pt x="37924" y="15527"/>
                  </a:cubicBezTo>
                  <a:cubicBezTo>
                    <a:pt x="37924" y="15435"/>
                    <a:pt x="37924" y="15343"/>
                    <a:pt x="37924" y="15219"/>
                  </a:cubicBezTo>
                  <a:cubicBezTo>
                    <a:pt x="37924" y="15189"/>
                    <a:pt x="37924" y="15158"/>
                    <a:pt x="37924" y="15096"/>
                  </a:cubicBezTo>
                  <a:cubicBezTo>
                    <a:pt x="37924" y="14973"/>
                    <a:pt x="37893" y="14881"/>
                    <a:pt x="37893" y="14757"/>
                  </a:cubicBezTo>
                  <a:cubicBezTo>
                    <a:pt x="37893" y="14726"/>
                    <a:pt x="37893" y="14726"/>
                    <a:pt x="37893" y="14696"/>
                  </a:cubicBezTo>
                  <a:cubicBezTo>
                    <a:pt x="37863" y="14603"/>
                    <a:pt x="37863" y="14511"/>
                    <a:pt x="37863" y="14418"/>
                  </a:cubicBezTo>
                  <a:cubicBezTo>
                    <a:pt x="37863" y="14388"/>
                    <a:pt x="37832" y="14357"/>
                    <a:pt x="37832" y="14326"/>
                  </a:cubicBezTo>
                  <a:cubicBezTo>
                    <a:pt x="37832" y="14203"/>
                    <a:pt x="37801" y="14080"/>
                    <a:pt x="37801" y="13987"/>
                  </a:cubicBezTo>
                  <a:cubicBezTo>
                    <a:pt x="37770" y="13926"/>
                    <a:pt x="37770" y="13895"/>
                    <a:pt x="37770" y="13864"/>
                  </a:cubicBezTo>
                  <a:lnTo>
                    <a:pt x="37770" y="13833"/>
                  </a:lnTo>
                  <a:lnTo>
                    <a:pt x="37893" y="13556"/>
                  </a:lnTo>
                  <a:lnTo>
                    <a:pt x="37893" y="13525"/>
                  </a:lnTo>
                  <a:lnTo>
                    <a:pt x="37986" y="13309"/>
                  </a:lnTo>
                  <a:lnTo>
                    <a:pt x="38048" y="13186"/>
                  </a:lnTo>
                  <a:lnTo>
                    <a:pt x="38140" y="12940"/>
                  </a:lnTo>
                  <a:lnTo>
                    <a:pt x="38202" y="12816"/>
                  </a:lnTo>
                  <a:lnTo>
                    <a:pt x="38294" y="12601"/>
                  </a:lnTo>
                  <a:lnTo>
                    <a:pt x="38294" y="12539"/>
                  </a:lnTo>
                  <a:lnTo>
                    <a:pt x="38325" y="12478"/>
                  </a:lnTo>
                  <a:lnTo>
                    <a:pt x="38417" y="12262"/>
                  </a:lnTo>
                  <a:lnTo>
                    <a:pt x="38448" y="12169"/>
                  </a:lnTo>
                  <a:lnTo>
                    <a:pt x="38571" y="11923"/>
                  </a:lnTo>
                  <a:lnTo>
                    <a:pt x="38602" y="11769"/>
                  </a:lnTo>
                  <a:lnTo>
                    <a:pt x="38725" y="11523"/>
                  </a:lnTo>
                  <a:lnTo>
                    <a:pt x="38756" y="11430"/>
                  </a:lnTo>
                  <a:lnTo>
                    <a:pt x="38818" y="11245"/>
                  </a:lnTo>
                  <a:lnTo>
                    <a:pt x="38879" y="11153"/>
                  </a:lnTo>
                  <a:lnTo>
                    <a:pt x="38972" y="10906"/>
                  </a:lnTo>
                  <a:lnTo>
                    <a:pt x="39033" y="10722"/>
                  </a:lnTo>
                  <a:lnTo>
                    <a:pt x="39126" y="10506"/>
                  </a:lnTo>
                  <a:lnTo>
                    <a:pt x="39187" y="10413"/>
                  </a:lnTo>
                  <a:lnTo>
                    <a:pt x="39249" y="10229"/>
                  </a:lnTo>
                  <a:lnTo>
                    <a:pt x="39280" y="10136"/>
                  </a:lnTo>
                  <a:close/>
                  <a:moveTo>
                    <a:pt x="9551" y="14203"/>
                  </a:moveTo>
                  <a:lnTo>
                    <a:pt x="9582" y="14234"/>
                  </a:lnTo>
                  <a:lnTo>
                    <a:pt x="9705" y="14511"/>
                  </a:lnTo>
                  <a:cubicBezTo>
                    <a:pt x="7677" y="15334"/>
                    <a:pt x="6154" y="15932"/>
                    <a:pt x="6045" y="15932"/>
                  </a:cubicBezTo>
                  <a:cubicBezTo>
                    <a:pt x="6040" y="15932"/>
                    <a:pt x="6038" y="15931"/>
                    <a:pt x="6039" y="15928"/>
                  </a:cubicBezTo>
                  <a:cubicBezTo>
                    <a:pt x="6255" y="15743"/>
                    <a:pt x="7271" y="15250"/>
                    <a:pt x="8688" y="14603"/>
                  </a:cubicBezTo>
                  <a:cubicBezTo>
                    <a:pt x="8966" y="14480"/>
                    <a:pt x="9274" y="14357"/>
                    <a:pt x="9551" y="14203"/>
                  </a:cubicBezTo>
                  <a:close/>
                  <a:moveTo>
                    <a:pt x="45842" y="14418"/>
                  </a:moveTo>
                  <a:cubicBezTo>
                    <a:pt x="45996" y="14480"/>
                    <a:pt x="46119" y="14542"/>
                    <a:pt x="46242" y="14603"/>
                  </a:cubicBezTo>
                  <a:cubicBezTo>
                    <a:pt x="47659" y="15250"/>
                    <a:pt x="48707" y="15743"/>
                    <a:pt x="48892" y="15928"/>
                  </a:cubicBezTo>
                  <a:cubicBezTo>
                    <a:pt x="48895" y="15931"/>
                    <a:pt x="48894" y="15933"/>
                    <a:pt x="48889" y="15933"/>
                  </a:cubicBezTo>
                  <a:cubicBezTo>
                    <a:pt x="48807" y="15933"/>
                    <a:pt x="47497" y="15425"/>
                    <a:pt x="45719" y="14696"/>
                  </a:cubicBezTo>
                  <a:lnTo>
                    <a:pt x="45842" y="14418"/>
                  </a:lnTo>
                  <a:close/>
                  <a:moveTo>
                    <a:pt x="15374" y="15373"/>
                  </a:moveTo>
                  <a:lnTo>
                    <a:pt x="15404" y="15435"/>
                  </a:lnTo>
                  <a:lnTo>
                    <a:pt x="15528" y="15712"/>
                  </a:lnTo>
                  <a:cubicBezTo>
                    <a:pt x="15343" y="15805"/>
                    <a:pt x="15158" y="15866"/>
                    <a:pt x="14973" y="15959"/>
                  </a:cubicBezTo>
                  <a:lnTo>
                    <a:pt x="14819" y="15682"/>
                  </a:lnTo>
                  <a:lnTo>
                    <a:pt x="14788" y="15620"/>
                  </a:lnTo>
                  <a:cubicBezTo>
                    <a:pt x="15004" y="15527"/>
                    <a:pt x="15189" y="15466"/>
                    <a:pt x="15374" y="15373"/>
                  </a:cubicBezTo>
                  <a:close/>
                  <a:moveTo>
                    <a:pt x="40050" y="15589"/>
                  </a:moveTo>
                  <a:cubicBezTo>
                    <a:pt x="40235" y="15651"/>
                    <a:pt x="40420" y="15743"/>
                    <a:pt x="40605" y="15805"/>
                  </a:cubicBezTo>
                  <a:lnTo>
                    <a:pt x="40574" y="15866"/>
                  </a:lnTo>
                  <a:lnTo>
                    <a:pt x="40420" y="16144"/>
                  </a:lnTo>
                  <a:cubicBezTo>
                    <a:pt x="40266" y="16082"/>
                    <a:pt x="40081" y="15990"/>
                    <a:pt x="39927" y="15928"/>
                  </a:cubicBezTo>
                  <a:lnTo>
                    <a:pt x="40019" y="15620"/>
                  </a:lnTo>
                  <a:lnTo>
                    <a:pt x="40050" y="15589"/>
                  </a:lnTo>
                  <a:close/>
                  <a:moveTo>
                    <a:pt x="45349" y="15404"/>
                  </a:moveTo>
                  <a:cubicBezTo>
                    <a:pt x="45441" y="15466"/>
                    <a:pt x="45534" y="15497"/>
                    <a:pt x="45657" y="15558"/>
                  </a:cubicBezTo>
                  <a:cubicBezTo>
                    <a:pt x="47012" y="16174"/>
                    <a:pt x="48029" y="16667"/>
                    <a:pt x="48214" y="16852"/>
                  </a:cubicBezTo>
                  <a:cubicBezTo>
                    <a:pt x="48216" y="16853"/>
                    <a:pt x="48216" y="16854"/>
                    <a:pt x="48216" y="16854"/>
                  </a:cubicBezTo>
                  <a:cubicBezTo>
                    <a:pt x="48200" y="16854"/>
                    <a:pt x="46959" y="16369"/>
                    <a:pt x="45226" y="15682"/>
                  </a:cubicBezTo>
                  <a:lnTo>
                    <a:pt x="45349" y="15435"/>
                  </a:lnTo>
                  <a:lnTo>
                    <a:pt x="45349" y="15404"/>
                  </a:lnTo>
                  <a:close/>
                  <a:moveTo>
                    <a:pt x="10075" y="15219"/>
                  </a:moveTo>
                  <a:lnTo>
                    <a:pt x="10198" y="15497"/>
                  </a:lnTo>
                  <a:cubicBezTo>
                    <a:pt x="8259" y="16261"/>
                    <a:pt x="6824" y="16856"/>
                    <a:pt x="6749" y="16856"/>
                  </a:cubicBezTo>
                  <a:cubicBezTo>
                    <a:pt x="6745" y="16856"/>
                    <a:pt x="6745" y="16855"/>
                    <a:pt x="6748" y="16852"/>
                  </a:cubicBezTo>
                  <a:cubicBezTo>
                    <a:pt x="6932" y="16667"/>
                    <a:pt x="7918" y="16174"/>
                    <a:pt x="9305" y="15527"/>
                  </a:cubicBezTo>
                  <a:cubicBezTo>
                    <a:pt x="9551" y="15435"/>
                    <a:pt x="9797" y="15312"/>
                    <a:pt x="10075" y="15219"/>
                  </a:cubicBezTo>
                  <a:close/>
                  <a:moveTo>
                    <a:pt x="15774" y="16421"/>
                  </a:moveTo>
                  <a:lnTo>
                    <a:pt x="15805" y="16452"/>
                  </a:lnTo>
                  <a:lnTo>
                    <a:pt x="15928" y="16760"/>
                  </a:lnTo>
                  <a:cubicBezTo>
                    <a:pt x="15774" y="16821"/>
                    <a:pt x="15651" y="16883"/>
                    <a:pt x="15528" y="16914"/>
                  </a:cubicBezTo>
                  <a:lnTo>
                    <a:pt x="15374" y="16637"/>
                  </a:lnTo>
                  <a:lnTo>
                    <a:pt x="15343" y="16606"/>
                  </a:lnTo>
                  <a:cubicBezTo>
                    <a:pt x="15497" y="16544"/>
                    <a:pt x="15651" y="16482"/>
                    <a:pt x="15774" y="16421"/>
                  </a:cubicBezTo>
                  <a:close/>
                  <a:moveTo>
                    <a:pt x="39650" y="16606"/>
                  </a:moveTo>
                  <a:cubicBezTo>
                    <a:pt x="39804" y="16667"/>
                    <a:pt x="39927" y="16729"/>
                    <a:pt x="40081" y="16791"/>
                  </a:cubicBezTo>
                  <a:lnTo>
                    <a:pt x="40050" y="16821"/>
                  </a:lnTo>
                  <a:lnTo>
                    <a:pt x="39896" y="17129"/>
                  </a:lnTo>
                  <a:cubicBezTo>
                    <a:pt x="39773" y="17068"/>
                    <a:pt x="39650" y="17006"/>
                    <a:pt x="39526" y="16975"/>
                  </a:cubicBezTo>
                  <a:lnTo>
                    <a:pt x="39650" y="16667"/>
                  </a:lnTo>
                  <a:lnTo>
                    <a:pt x="39650" y="16606"/>
                  </a:lnTo>
                  <a:close/>
                  <a:moveTo>
                    <a:pt x="10568" y="16205"/>
                  </a:moveTo>
                  <a:lnTo>
                    <a:pt x="10691" y="16482"/>
                  </a:lnTo>
                  <a:cubicBezTo>
                    <a:pt x="8878" y="17214"/>
                    <a:pt x="7509" y="17750"/>
                    <a:pt x="7427" y="17750"/>
                  </a:cubicBezTo>
                  <a:cubicBezTo>
                    <a:pt x="7423" y="17750"/>
                    <a:pt x="7422" y="17749"/>
                    <a:pt x="7425" y="17746"/>
                  </a:cubicBezTo>
                  <a:cubicBezTo>
                    <a:pt x="7610" y="17561"/>
                    <a:pt x="8627" y="17068"/>
                    <a:pt x="10013" y="16452"/>
                  </a:cubicBezTo>
                  <a:cubicBezTo>
                    <a:pt x="10167" y="16359"/>
                    <a:pt x="10383" y="16298"/>
                    <a:pt x="10568" y="16205"/>
                  </a:cubicBezTo>
                  <a:close/>
                  <a:moveTo>
                    <a:pt x="44856" y="16421"/>
                  </a:moveTo>
                  <a:cubicBezTo>
                    <a:pt x="44887" y="16421"/>
                    <a:pt x="44918" y="16452"/>
                    <a:pt x="44948" y="16452"/>
                  </a:cubicBezTo>
                  <a:cubicBezTo>
                    <a:pt x="46335" y="17068"/>
                    <a:pt x="47320" y="17561"/>
                    <a:pt x="47536" y="17746"/>
                  </a:cubicBezTo>
                  <a:cubicBezTo>
                    <a:pt x="47540" y="17749"/>
                    <a:pt x="47539" y="17751"/>
                    <a:pt x="47534" y="17751"/>
                  </a:cubicBezTo>
                  <a:cubicBezTo>
                    <a:pt x="47452" y="17751"/>
                    <a:pt x="46297" y="17305"/>
                    <a:pt x="44733" y="16667"/>
                  </a:cubicBezTo>
                  <a:lnTo>
                    <a:pt x="44856" y="16421"/>
                  </a:lnTo>
                  <a:close/>
                  <a:moveTo>
                    <a:pt x="40574" y="10660"/>
                  </a:moveTo>
                  <a:lnTo>
                    <a:pt x="40974" y="10845"/>
                  </a:lnTo>
                  <a:lnTo>
                    <a:pt x="40943" y="10937"/>
                  </a:lnTo>
                  <a:lnTo>
                    <a:pt x="40882" y="11091"/>
                  </a:lnTo>
                  <a:lnTo>
                    <a:pt x="40820" y="11184"/>
                  </a:lnTo>
                  <a:lnTo>
                    <a:pt x="40728" y="11430"/>
                  </a:lnTo>
                  <a:lnTo>
                    <a:pt x="40666" y="11584"/>
                  </a:lnTo>
                  <a:lnTo>
                    <a:pt x="40543" y="11861"/>
                  </a:lnTo>
                  <a:lnTo>
                    <a:pt x="40512" y="11954"/>
                  </a:lnTo>
                  <a:lnTo>
                    <a:pt x="40450" y="12108"/>
                  </a:lnTo>
                  <a:lnTo>
                    <a:pt x="40420" y="12200"/>
                  </a:lnTo>
                  <a:lnTo>
                    <a:pt x="40296" y="12478"/>
                  </a:lnTo>
                  <a:lnTo>
                    <a:pt x="40266" y="12601"/>
                  </a:lnTo>
                  <a:lnTo>
                    <a:pt x="40142" y="12878"/>
                  </a:lnTo>
                  <a:lnTo>
                    <a:pt x="40112" y="12970"/>
                  </a:lnTo>
                  <a:lnTo>
                    <a:pt x="40019" y="13155"/>
                  </a:lnTo>
                  <a:lnTo>
                    <a:pt x="39988" y="13248"/>
                  </a:lnTo>
                  <a:lnTo>
                    <a:pt x="39896" y="13494"/>
                  </a:lnTo>
                  <a:lnTo>
                    <a:pt x="39834" y="13617"/>
                  </a:lnTo>
                  <a:lnTo>
                    <a:pt x="39711" y="13895"/>
                  </a:lnTo>
                  <a:lnTo>
                    <a:pt x="39680" y="13987"/>
                  </a:lnTo>
                  <a:lnTo>
                    <a:pt x="39619" y="14203"/>
                  </a:lnTo>
                  <a:lnTo>
                    <a:pt x="39588" y="14264"/>
                  </a:lnTo>
                  <a:lnTo>
                    <a:pt x="39465" y="14542"/>
                  </a:lnTo>
                  <a:lnTo>
                    <a:pt x="39403" y="14634"/>
                  </a:lnTo>
                  <a:lnTo>
                    <a:pt x="39311" y="14911"/>
                  </a:lnTo>
                  <a:lnTo>
                    <a:pt x="39280" y="15004"/>
                  </a:lnTo>
                  <a:lnTo>
                    <a:pt x="39187" y="15219"/>
                  </a:lnTo>
                  <a:lnTo>
                    <a:pt x="39157" y="15281"/>
                  </a:lnTo>
                  <a:lnTo>
                    <a:pt x="39033" y="15558"/>
                  </a:lnTo>
                  <a:lnTo>
                    <a:pt x="39003" y="15651"/>
                  </a:lnTo>
                  <a:lnTo>
                    <a:pt x="38879" y="15928"/>
                  </a:lnTo>
                  <a:lnTo>
                    <a:pt x="38849" y="16020"/>
                  </a:lnTo>
                  <a:lnTo>
                    <a:pt x="38756" y="16267"/>
                  </a:lnTo>
                  <a:lnTo>
                    <a:pt x="38756" y="16298"/>
                  </a:lnTo>
                  <a:lnTo>
                    <a:pt x="38633" y="16575"/>
                  </a:lnTo>
                  <a:lnTo>
                    <a:pt x="38633" y="16606"/>
                  </a:lnTo>
                  <a:lnTo>
                    <a:pt x="38571" y="16698"/>
                  </a:lnTo>
                  <a:lnTo>
                    <a:pt x="38479" y="16945"/>
                  </a:lnTo>
                  <a:lnTo>
                    <a:pt x="38448" y="17037"/>
                  </a:lnTo>
                  <a:lnTo>
                    <a:pt x="38325" y="17283"/>
                  </a:lnTo>
                  <a:lnTo>
                    <a:pt x="38325" y="17314"/>
                  </a:lnTo>
                  <a:lnTo>
                    <a:pt x="38202" y="17622"/>
                  </a:lnTo>
                  <a:lnTo>
                    <a:pt x="38171" y="17715"/>
                  </a:lnTo>
                  <a:lnTo>
                    <a:pt x="38140" y="17776"/>
                  </a:lnTo>
                  <a:lnTo>
                    <a:pt x="37739" y="17622"/>
                  </a:lnTo>
                  <a:lnTo>
                    <a:pt x="37770" y="17530"/>
                  </a:lnTo>
                  <a:lnTo>
                    <a:pt x="37770" y="17468"/>
                  </a:lnTo>
                  <a:lnTo>
                    <a:pt x="37924" y="17160"/>
                  </a:lnTo>
                  <a:lnTo>
                    <a:pt x="37924" y="17129"/>
                  </a:lnTo>
                  <a:lnTo>
                    <a:pt x="38017" y="16883"/>
                  </a:lnTo>
                  <a:lnTo>
                    <a:pt x="38048" y="16791"/>
                  </a:lnTo>
                  <a:lnTo>
                    <a:pt x="38171" y="16513"/>
                  </a:lnTo>
                  <a:lnTo>
                    <a:pt x="38202" y="16421"/>
                  </a:lnTo>
                  <a:lnTo>
                    <a:pt x="38325" y="16113"/>
                  </a:lnTo>
                  <a:lnTo>
                    <a:pt x="38356" y="16082"/>
                  </a:lnTo>
                  <a:lnTo>
                    <a:pt x="38448" y="15866"/>
                  </a:lnTo>
                  <a:lnTo>
                    <a:pt x="38479" y="15774"/>
                  </a:lnTo>
                  <a:lnTo>
                    <a:pt x="38602" y="15497"/>
                  </a:lnTo>
                  <a:lnTo>
                    <a:pt x="38633" y="15404"/>
                  </a:lnTo>
                  <a:lnTo>
                    <a:pt x="38664" y="15312"/>
                  </a:lnTo>
                  <a:lnTo>
                    <a:pt x="38756" y="15096"/>
                  </a:lnTo>
                  <a:lnTo>
                    <a:pt x="38756" y="15065"/>
                  </a:lnTo>
                  <a:lnTo>
                    <a:pt x="38849" y="14850"/>
                  </a:lnTo>
                  <a:lnTo>
                    <a:pt x="38910" y="14757"/>
                  </a:lnTo>
                  <a:lnTo>
                    <a:pt x="39003" y="14480"/>
                  </a:lnTo>
                  <a:lnTo>
                    <a:pt x="39064" y="14357"/>
                  </a:lnTo>
                  <a:lnTo>
                    <a:pt x="39157" y="14080"/>
                  </a:lnTo>
                  <a:lnTo>
                    <a:pt x="39187" y="14018"/>
                  </a:lnTo>
                  <a:lnTo>
                    <a:pt x="39280" y="13833"/>
                  </a:lnTo>
                  <a:lnTo>
                    <a:pt x="39311" y="13710"/>
                  </a:lnTo>
                  <a:lnTo>
                    <a:pt x="39434" y="13463"/>
                  </a:lnTo>
                  <a:lnTo>
                    <a:pt x="39465" y="13340"/>
                  </a:lnTo>
                  <a:lnTo>
                    <a:pt x="39588" y="13063"/>
                  </a:lnTo>
                  <a:lnTo>
                    <a:pt x="39619" y="13001"/>
                  </a:lnTo>
                  <a:lnTo>
                    <a:pt x="39680" y="12786"/>
                  </a:lnTo>
                  <a:lnTo>
                    <a:pt x="39742" y="12693"/>
                  </a:lnTo>
                  <a:lnTo>
                    <a:pt x="39834" y="12447"/>
                  </a:lnTo>
                  <a:lnTo>
                    <a:pt x="39896" y="12293"/>
                  </a:lnTo>
                  <a:lnTo>
                    <a:pt x="39988" y="12046"/>
                  </a:lnTo>
                  <a:lnTo>
                    <a:pt x="40019" y="11954"/>
                  </a:lnTo>
                  <a:lnTo>
                    <a:pt x="40112" y="11769"/>
                  </a:lnTo>
                  <a:lnTo>
                    <a:pt x="40142" y="11677"/>
                  </a:lnTo>
                  <a:lnTo>
                    <a:pt x="40266" y="11430"/>
                  </a:lnTo>
                  <a:lnTo>
                    <a:pt x="40327" y="11276"/>
                  </a:lnTo>
                  <a:lnTo>
                    <a:pt x="40420" y="11030"/>
                  </a:lnTo>
                  <a:lnTo>
                    <a:pt x="40450" y="10906"/>
                  </a:lnTo>
                  <a:lnTo>
                    <a:pt x="40512" y="10752"/>
                  </a:lnTo>
                  <a:lnTo>
                    <a:pt x="40574" y="10660"/>
                  </a:lnTo>
                  <a:close/>
                  <a:moveTo>
                    <a:pt x="16174" y="17468"/>
                  </a:moveTo>
                  <a:lnTo>
                    <a:pt x="16205" y="17499"/>
                  </a:lnTo>
                  <a:lnTo>
                    <a:pt x="16329" y="17807"/>
                  </a:lnTo>
                  <a:cubicBezTo>
                    <a:pt x="16236" y="17838"/>
                    <a:pt x="16144" y="17869"/>
                    <a:pt x="16082" y="17900"/>
                  </a:cubicBezTo>
                  <a:lnTo>
                    <a:pt x="15897" y="17622"/>
                  </a:lnTo>
                  <a:lnTo>
                    <a:pt x="15897" y="17592"/>
                  </a:lnTo>
                  <a:cubicBezTo>
                    <a:pt x="15990" y="17530"/>
                    <a:pt x="16082" y="17499"/>
                    <a:pt x="16174" y="17468"/>
                  </a:cubicBezTo>
                  <a:close/>
                  <a:moveTo>
                    <a:pt x="39249" y="17653"/>
                  </a:moveTo>
                  <a:cubicBezTo>
                    <a:pt x="39341" y="17684"/>
                    <a:pt x="39434" y="17746"/>
                    <a:pt x="39526" y="17776"/>
                  </a:cubicBezTo>
                  <a:lnTo>
                    <a:pt x="39526" y="17807"/>
                  </a:lnTo>
                  <a:lnTo>
                    <a:pt x="39341" y="18084"/>
                  </a:lnTo>
                  <a:cubicBezTo>
                    <a:pt x="39280" y="18084"/>
                    <a:pt x="39187" y="18054"/>
                    <a:pt x="39126" y="18023"/>
                  </a:cubicBezTo>
                  <a:lnTo>
                    <a:pt x="39249" y="17684"/>
                  </a:lnTo>
                  <a:lnTo>
                    <a:pt x="39249" y="17653"/>
                  </a:lnTo>
                  <a:close/>
                  <a:moveTo>
                    <a:pt x="11061" y="17191"/>
                  </a:moveTo>
                  <a:lnTo>
                    <a:pt x="11215" y="17468"/>
                  </a:lnTo>
                  <a:cubicBezTo>
                    <a:pt x="9465" y="18168"/>
                    <a:pt x="8185" y="18675"/>
                    <a:pt x="8105" y="18675"/>
                  </a:cubicBezTo>
                  <a:cubicBezTo>
                    <a:pt x="8100" y="18675"/>
                    <a:pt x="8100" y="18673"/>
                    <a:pt x="8103" y="18670"/>
                  </a:cubicBezTo>
                  <a:cubicBezTo>
                    <a:pt x="8319" y="18454"/>
                    <a:pt x="9305" y="17961"/>
                    <a:pt x="10691" y="17345"/>
                  </a:cubicBezTo>
                  <a:cubicBezTo>
                    <a:pt x="10814" y="17314"/>
                    <a:pt x="10937" y="17253"/>
                    <a:pt x="11061" y="17191"/>
                  </a:cubicBezTo>
                  <a:close/>
                  <a:moveTo>
                    <a:pt x="44363" y="17407"/>
                  </a:moveTo>
                  <a:cubicBezTo>
                    <a:pt x="45688" y="17992"/>
                    <a:pt x="46643" y="18485"/>
                    <a:pt x="46858" y="18670"/>
                  </a:cubicBezTo>
                  <a:cubicBezTo>
                    <a:pt x="46860" y="18674"/>
                    <a:pt x="46858" y="18676"/>
                    <a:pt x="46851" y="18676"/>
                  </a:cubicBezTo>
                  <a:cubicBezTo>
                    <a:pt x="46750" y="18676"/>
                    <a:pt x="45709" y="18259"/>
                    <a:pt x="44209" y="17653"/>
                  </a:cubicBezTo>
                  <a:lnTo>
                    <a:pt x="44363" y="17407"/>
                  </a:lnTo>
                  <a:close/>
                  <a:moveTo>
                    <a:pt x="14080" y="11091"/>
                  </a:moveTo>
                  <a:lnTo>
                    <a:pt x="14080" y="11214"/>
                  </a:lnTo>
                  <a:lnTo>
                    <a:pt x="14080" y="11492"/>
                  </a:lnTo>
                  <a:cubicBezTo>
                    <a:pt x="13648" y="11677"/>
                    <a:pt x="13217" y="11861"/>
                    <a:pt x="12817" y="12015"/>
                  </a:cubicBezTo>
                  <a:lnTo>
                    <a:pt x="12662" y="11769"/>
                  </a:lnTo>
                  <a:lnTo>
                    <a:pt x="12632" y="11707"/>
                  </a:lnTo>
                  <a:lnTo>
                    <a:pt x="12200" y="11923"/>
                  </a:lnTo>
                  <a:lnTo>
                    <a:pt x="12231" y="11985"/>
                  </a:lnTo>
                  <a:lnTo>
                    <a:pt x="12354" y="12200"/>
                  </a:lnTo>
                  <a:lnTo>
                    <a:pt x="12416" y="12354"/>
                  </a:lnTo>
                  <a:lnTo>
                    <a:pt x="12570" y="12601"/>
                  </a:lnTo>
                  <a:lnTo>
                    <a:pt x="12601" y="12693"/>
                  </a:lnTo>
                  <a:lnTo>
                    <a:pt x="12693" y="12878"/>
                  </a:lnTo>
                  <a:lnTo>
                    <a:pt x="12755" y="12940"/>
                  </a:lnTo>
                  <a:lnTo>
                    <a:pt x="12878" y="13186"/>
                  </a:lnTo>
                  <a:lnTo>
                    <a:pt x="12940" y="13309"/>
                  </a:lnTo>
                  <a:lnTo>
                    <a:pt x="13094" y="13587"/>
                  </a:lnTo>
                  <a:lnTo>
                    <a:pt x="13155" y="13648"/>
                  </a:lnTo>
                  <a:lnTo>
                    <a:pt x="13248" y="13833"/>
                  </a:lnTo>
                  <a:lnTo>
                    <a:pt x="13279" y="13926"/>
                  </a:lnTo>
                  <a:lnTo>
                    <a:pt x="13433" y="14172"/>
                  </a:lnTo>
                  <a:lnTo>
                    <a:pt x="13494" y="14295"/>
                  </a:lnTo>
                  <a:lnTo>
                    <a:pt x="13618" y="14542"/>
                  </a:lnTo>
                  <a:lnTo>
                    <a:pt x="13679" y="14634"/>
                  </a:lnTo>
                  <a:lnTo>
                    <a:pt x="13772" y="14819"/>
                  </a:lnTo>
                  <a:lnTo>
                    <a:pt x="13802" y="14881"/>
                  </a:lnTo>
                  <a:lnTo>
                    <a:pt x="13956" y="15158"/>
                  </a:lnTo>
                  <a:lnTo>
                    <a:pt x="14018" y="15281"/>
                  </a:lnTo>
                  <a:lnTo>
                    <a:pt x="14141" y="15527"/>
                  </a:lnTo>
                  <a:lnTo>
                    <a:pt x="14203" y="15620"/>
                  </a:lnTo>
                  <a:lnTo>
                    <a:pt x="14295" y="15805"/>
                  </a:lnTo>
                  <a:lnTo>
                    <a:pt x="14326" y="15866"/>
                  </a:lnTo>
                  <a:lnTo>
                    <a:pt x="14480" y="16144"/>
                  </a:lnTo>
                  <a:lnTo>
                    <a:pt x="14542" y="16236"/>
                  </a:lnTo>
                  <a:lnTo>
                    <a:pt x="14665" y="16482"/>
                  </a:lnTo>
                  <a:lnTo>
                    <a:pt x="14727" y="16575"/>
                  </a:lnTo>
                  <a:lnTo>
                    <a:pt x="14850" y="16791"/>
                  </a:lnTo>
                  <a:lnTo>
                    <a:pt x="14881" y="16852"/>
                  </a:lnTo>
                  <a:lnTo>
                    <a:pt x="15035" y="17129"/>
                  </a:lnTo>
                  <a:lnTo>
                    <a:pt x="15065" y="17222"/>
                  </a:lnTo>
                  <a:lnTo>
                    <a:pt x="15219" y="17468"/>
                  </a:lnTo>
                  <a:lnTo>
                    <a:pt x="15250" y="17561"/>
                  </a:lnTo>
                  <a:lnTo>
                    <a:pt x="15374" y="17776"/>
                  </a:lnTo>
                  <a:lnTo>
                    <a:pt x="15404" y="17807"/>
                  </a:lnTo>
                  <a:lnTo>
                    <a:pt x="15558" y="18115"/>
                  </a:lnTo>
                  <a:lnTo>
                    <a:pt x="15589" y="18177"/>
                  </a:lnTo>
                  <a:lnTo>
                    <a:pt x="15743" y="18454"/>
                  </a:lnTo>
                  <a:lnTo>
                    <a:pt x="15836" y="18608"/>
                  </a:lnTo>
                  <a:lnTo>
                    <a:pt x="15866" y="18701"/>
                  </a:lnTo>
                  <a:lnTo>
                    <a:pt x="15466" y="18947"/>
                  </a:lnTo>
                  <a:lnTo>
                    <a:pt x="15374" y="18793"/>
                  </a:lnTo>
                  <a:lnTo>
                    <a:pt x="15312" y="18639"/>
                  </a:lnTo>
                  <a:lnTo>
                    <a:pt x="15158" y="18362"/>
                  </a:lnTo>
                  <a:lnTo>
                    <a:pt x="15127" y="18300"/>
                  </a:lnTo>
                  <a:lnTo>
                    <a:pt x="14973" y="17992"/>
                  </a:lnTo>
                  <a:lnTo>
                    <a:pt x="14942" y="17961"/>
                  </a:lnTo>
                  <a:lnTo>
                    <a:pt x="14819" y="17746"/>
                  </a:lnTo>
                  <a:lnTo>
                    <a:pt x="14757" y="17653"/>
                  </a:lnTo>
                  <a:lnTo>
                    <a:pt x="14634" y="17407"/>
                  </a:lnTo>
                  <a:lnTo>
                    <a:pt x="14573" y="17314"/>
                  </a:lnTo>
                  <a:lnTo>
                    <a:pt x="14418" y="17006"/>
                  </a:lnTo>
                  <a:lnTo>
                    <a:pt x="14418" y="16975"/>
                  </a:lnTo>
                  <a:lnTo>
                    <a:pt x="14295" y="16760"/>
                  </a:lnTo>
                  <a:lnTo>
                    <a:pt x="14234" y="16667"/>
                  </a:lnTo>
                  <a:lnTo>
                    <a:pt x="14110" y="16421"/>
                  </a:lnTo>
                  <a:lnTo>
                    <a:pt x="14049" y="16328"/>
                  </a:lnTo>
                  <a:lnTo>
                    <a:pt x="13895" y="16051"/>
                  </a:lnTo>
                  <a:lnTo>
                    <a:pt x="13864" y="15990"/>
                  </a:lnTo>
                  <a:lnTo>
                    <a:pt x="13772" y="15805"/>
                  </a:lnTo>
                  <a:lnTo>
                    <a:pt x="13710" y="15712"/>
                  </a:lnTo>
                  <a:lnTo>
                    <a:pt x="13587" y="15435"/>
                  </a:lnTo>
                  <a:lnTo>
                    <a:pt x="13525" y="15343"/>
                  </a:lnTo>
                  <a:lnTo>
                    <a:pt x="13371" y="15065"/>
                  </a:lnTo>
                  <a:lnTo>
                    <a:pt x="13340" y="15004"/>
                  </a:lnTo>
                  <a:lnTo>
                    <a:pt x="13248" y="14819"/>
                  </a:lnTo>
                  <a:lnTo>
                    <a:pt x="13186" y="14726"/>
                  </a:lnTo>
                  <a:lnTo>
                    <a:pt x="13032" y="14480"/>
                  </a:lnTo>
                  <a:lnTo>
                    <a:pt x="13001" y="14357"/>
                  </a:lnTo>
                  <a:lnTo>
                    <a:pt x="12847" y="14110"/>
                  </a:lnTo>
                  <a:lnTo>
                    <a:pt x="12817" y="14018"/>
                  </a:lnTo>
                  <a:lnTo>
                    <a:pt x="12693" y="13833"/>
                  </a:lnTo>
                  <a:lnTo>
                    <a:pt x="12662" y="13741"/>
                  </a:lnTo>
                  <a:lnTo>
                    <a:pt x="12508" y="13494"/>
                  </a:lnTo>
                  <a:lnTo>
                    <a:pt x="12447" y="13371"/>
                  </a:lnTo>
                  <a:lnTo>
                    <a:pt x="12324" y="13125"/>
                  </a:lnTo>
                  <a:lnTo>
                    <a:pt x="12262" y="13032"/>
                  </a:lnTo>
                  <a:lnTo>
                    <a:pt x="12170" y="12847"/>
                  </a:lnTo>
                  <a:lnTo>
                    <a:pt x="12139" y="12786"/>
                  </a:lnTo>
                  <a:lnTo>
                    <a:pt x="11985" y="12508"/>
                  </a:lnTo>
                  <a:lnTo>
                    <a:pt x="11923" y="12385"/>
                  </a:lnTo>
                  <a:lnTo>
                    <a:pt x="11800" y="12139"/>
                  </a:lnTo>
                  <a:lnTo>
                    <a:pt x="11769" y="12108"/>
                  </a:lnTo>
                  <a:lnTo>
                    <a:pt x="11738" y="12077"/>
                  </a:lnTo>
                  <a:lnTo>
                    <a:pt x="11707" y="12015"/>
                  </a:lnTo>
                  <a:lnTo>
                    <a:pt x="12139" y="11800"/>
                  </a:lnTo>
                  <a:lnTo>
                    <a:pt x="12170" y="11892"/>
                  </a:lnTo>
                  <a:cubicBezTo>
                    <a:pt x="12817" y="11615"/>
                    <a:pt x="13433" y="11338"/>
                    <a:pt x="14080" y="11091"/>
                  </a:cubicBezTo>
                  <a:close/>
                  <a:moveTo>
                    <a:pt x="43377" y="11800"/>
                  </a:moveTo>
                  <a:lnTo>
                    <a:pt x="43439" y="11831"/>
                  </a:lnTo>
                  <a:lnTo>
                    <a:pt x="43808" y="12015"/>
                  </a:lnTo>
                  <a:lnTo>
                    <a:pt x="43778" y="12077"/>
                  </a:lnTo>
                  <a:lnTo>
                    <a:pt x="43747" y="12108"/>
                  </a:lnTo>
                  <a:lnTo>
                    <a:pt x="43654" y="12262"/>
                  </a:lnTo>
                  <a:lnTo>
                    <a:pt x="43624" y="12324"/>
                  </a:lnTo>
                  <a:lnTo>
                    <a:pt x="43500" y="12570"/>
                  </a:lnTo>
                  <a:lnTo>
                    <a:pt x="43439" y="12724"/>
                  </a:lnTo>
                  <a:lnTo>
                    <a:pt x="43285" y="12970"/>
                  </a:lnTo>
                  <a:lnTo>
                    <a:pt x="43254" y="13063"/>
                  </a:lnTo>
                  <a:lnTo>
                    <a:pt x="43131" y="13248"/>
                  </a:lnTo>
                  <a:lnTo>
                    <a:pt x="43100" y="13309"/>
                  </a:lnTo>
                  <a:lnTo>
                    <a:pt x="42977" y="13556"/>
                  </a:lnTo>
                  <a:lnTo>
                    <a:pt x="42884" y="13679"/>
                  </a:lnTo>
                  <a:lnTo>
                    <a:pt x="42761" y="13956"/>
                  </a:lnTo>
                  <a:lnTo>
                    <a:pt x="42699" y="14018"/>
                  </a:lnTo>
                  <a:lnTo>
                    <a:pt x="42607" y="14234"/>
                  </a:lnTo>
                  <a:lnTo>
                    <a:pt x="42576" y="14295"/>
                  </a:lnTo>
                  <a:lnTo>
                    <a:pt x="42422" y="14542"/>
                  </a:lnTo>
                  <a:lnTo>
                    <a:pt x="42361" y="14665"/>
                  </a:lnTo>
                  <a:lnTo>
                    <a:pt x="42237" y="14911"/>
                  </a:lnTo>
                  <a:lnTo>
                    <a:pt x="42176" y="15004"/>
                  </a:lnTo>
                  <a:lnTo>
                    <a:pt x="42083" y="15219"/>
                  </a:lnTo>
                  <a:lnTo>
                    <a:pt x="42052" y="15250"/>
                  </a:lnTo>
                  <a:lnTo>
                    <a:pt x="41898" y="15527"/>
                  </a:lnTo>
                  <a:lnTo>
                    <a:pt x="41837" y="15651"/>
                  </a:lnTo>
                  <a:lnTo>
                    <a:pt x="41714" y="15897"/>
                  </a:lnTo>
                  <a:lnTo>
                    <a:pt x="41652" y="15990"/>
                  </a:lnTo>
                  <a:lnTo>
                    <a:pt x="41529" y="16174"/>
                  </a:lnTo>
                  <a:lnTo>
                    <a:pt x="41529" y="16236"/>
                  </a:lnTo>
                  <a:lnTo>
                    <a:pt x="41375" y="16513"/>
                  </a:lnTo>
                  <a:lnTo>
                    <a:pt x="41313" y="16606"/>
                  </a:lnTo>
                  <a:lnTo>
                    <a:pt x="41159" y="16852"/>
                  </a:lnTo>
                  <a:lnTo>
                    <a:pt x="41128" y="16945"/>
                  </a:lnTo>
                  <a:lnTo>
                    <a:pt x="41005" y="17160"/>
                  </a:lnTo>
                  <a:lnTo>
                    <a:pt x="40974" y="17222"/>
                  </a:lnTo>
                  <a:lnTo>
                    <a:pt x="40820" y="17499"/>
                  </a:lnTo>
                  <a:lnTo>
                    <a:pt x="40789" y="17592"/>
                  </a:lnTo>
                  <a:lnTo>
                    <a:pt x="40635" y="17838"/>
                  </a:lnTo>
                  <a:lnTo>
                    <a:pt x="40605" y="17930"/>
                  </a:lnTo>
                  <a:lnTo>
                    <a:pt x="40481" y="18146"/>
                  </a:lnTo>
                  <a:lnTo>
                    <a:pt x="40450" y="18177"/>
                  </a:lnTo>
                  <a:lnTo>
                    <a:pt x="40296" y="18485"/>
                  </a:lnTo>
                  <a:lnTo>
                    <a:pt x="40266" y="18547"/>
                  </a:lnTo>
                  <a:lnTo>
                    <a:pt x="40112" y="18824"/>
                  </a:lnTo>
                  <a:lnTo>
                    <a:pt x="40050" y="18947"/>
                  </a:lnTo>
                  <a:lnTo>
                    <a:pt x="39650" y="18701"/>
                  </a:lnTo>
                  <a:lnTo>
                    <a:pt x="39680" y="18639"/>
                  </a:lnTo>
                  <a:lnTo>
                    <a:pt x="39834" y="18393"/>
                  </a:lnTo>
                  <a:lnTo>
                    <a:pt x="39865" y="18300"/>
                  </a:lnTo>
                  <a:lnTo>
                    <a:pt x="40019" y="18023"/>
                  </a:lnTo>
                  <a:lnTo>
                    <a:pt x="40050" y="17961"/>
                  </a:lnTo>
                  <a:lnTo>
                    <a:pt x="40173" y="17746"/>
                  </a:lnTo>
                  <a:lnTo>
                    <a:pt x="40204" y="17653"/>
                  </a:lnTo>
                  <a:lnTo>
                    <a:pt x="40358" y="17407"/>
                  </a:lnTo>
                  <a:lnTo>
                    <a:pt x="40389" y="17314"/>
                  </a:lnTo>
                  <a:lnTo>
                    <a:pt x="40543" y="17037"/>
                  </a:lnTo>
                  <a:lnTo>
                    <a:pt x="40574" y="17006"/>
                  </a:lnTo>
                  <a:lnTo>
                    <a:pt x="40697" y="16791"/>
                  </a:lnTo>
                  <a:lnTo>
                    <a:pt x="40728" y="16698"/>
                  </a:lnTo>
                  <a:lnTo>
                    <a:pt x="40882" y="16421"/>
                  </a:lnTo>
                  <a:lnTo>
                    <a:pt x="40913" y="16328"/>
                  </a:lnTo>
                  <a:lnTo>
                    <a:pt x="41067" y="16051"/>
                  </a:lnTo>
                  <a:lnTo>
                    <a:pt x="41097" y="16020"/>
                  </a:lnTo>
                  <a:lnTo>
                    <a:pt x="41221" y="15805"/>
                  </a:lnTo>
                  <a:lnTo>
                    <a:pt x="41251" y="15712"/>
                  </a:lnTo>
                  <a:lnTo>
                    <a:pt x="41406" y="15466"/>
                  </a:lnTo>
                  <a:lnTo>
                    <a:pt x="41467" y="15343"/>
                  </a:lnTo>
                  <a:lnTo>
                    <a:pt x="41621" y="15096"/>
                  </a:lnTo>
                  <a:lnTo>
                    <a:pt x="41652" y="15035"/>
                  </a:lnTo>
                  <a:lnTo>
                    <a:pt x="41744" y="14819"/>
                  </a:lnTo>
                  <a:lnTo>
                    <a:pt x="41806" y="14726"/>
                  </a:lnTo>
                  <a:lnTo>
                    <a:pt x="41929" y="14480"/>
                  </a:lnTo>
                  <a:lnTo>
                    <a:pt x="41991" y="14357"/>
                  </a:lnTo>
                  <a:lnTo>
                    <a:pt x="42145" y="14110"/>
                  </a:lnTo>
                  <a:lnTo>
                    <a:pt x="42176" y="14049"/>
                  </a:lnTo>
                  <a:lnTo>
                    <a:pt x="42268" y="13864"/>
                  </a:lnTo>
                  <a:lnTo>
                    <a:pt x="42330" y="13771"/>
                  </a:lnTo>
                  <a:lnTo>
                    <a:pt x="42453" y="13494"/>
                  </a:lnTo>
                  <a:lnTo>
                    <a:pt x="42515" y="13402"/>
                  </a:lnTo>
                  <a:lnTo>
                    <a:pt x="42669" y="13125"/>
                  </a:lnTo>
                  <a:lnTo>
                    <a:pt x="42699" y="13063"/>
                  </a:lnTo>
                  <a:lnTo>
                    <a:pt x="42823" y="12878"/>
                  </a:lnTo>
                  <a:lnTo>
                    <a:pt x="42853" y="12786"/>
                  </a:lnTo>
                  <a:lnTo>
                    <a:pt x="42977" y="12539"/>
                  </a:lnTo>
                  <a:lnTo>
                    <a:pt x="43069" y="12416"/>
                  </a:lnTo>
                  <a:lnTo>
                    <a:pt x="43192" y="12169"/>
                  </a:lnTo>
                  <a:lnTo>
                    <a:pt x="43254" y="12077"/>
                  </a:lnTo>
                  <a:lnTo>
                    <a:pt x="43316" y="11923"/>
                  </a:lnTo>
                  <a:lnTo>
                    <a:pt x="43346" y="11892"/>
                  </a:lnTo>
                  <a:lnTo>
                    <a:pt x="43377" y="11800"/>
                  </a:lnTo>
                  <a:close/>
                  <a:moveTo>
                    <a:pt x="11584" y="12077"/>
                  </a:moveTo>
                  <a:lnTo>
                    <a:pt x="11615" y="12108"/>
                  </a:lnTo>
                  <a:lnTo>
                    <a:pt x="11646" y="12139"/>
                  </a:lnTo>
                  <a:lnTo>
                    <a:pt x="11677" y="12200"/>
                  </a:lnTo>
                  <a:lnTo>
                    <a:pt x="11800" y="12447"/>
                  </a:lnTo>
                  <a:lnTo>
                    <a:pt x="11862" y="12570"/>
                  </a:lnTo>
                  <a:lnTo>
                    <a:pt x="12016" y="12816"/>
                  </a:lnTo>
                  <a:lnTo>
                    <a:pt x="12046" y="12909"/>
                  </a:lnTo>
                  <a:lnTo>
                    <a:pt x="12139" y="13094"/>
                  </a:lnTo>
                  <a:lnTo>
                    <a:pt x="12200" y="13155"/>
                  </a:lnTo>
                  <a:lnTo>
                    <a:pt x="12324" y="13433"/>
                  </a:lnTo>
                  <a:lnTo>
                    <a:pt x="12385" y="13556"/>
                  </a:lnTo>
                  <a:lnTo>
                    <a:pt x="12539" y="13802"/>
                  </a:lnTo>
                  <a:lnTo>
                    <a:pt x="12570" y="13895"/>
                  </a:lnTo>
                  <a:lnTo>
                    <a:pt x="12693" y="14080"/>
                  </a:lnTo>
                  <a:lnTo>
                    <a:pt x="12724" y="14141"/>
                  </a:lnTo>
                  <a:lnTo>
                    <a:pt x="12847" y="14418"/>
                  </a:lnTo>
                  <a:lnTo>
                    <a:pt x="12909" y="14511"/>
                  </a:lnTo>
                  <a:lnTo>
                    <a:pt x="13063" y="14788"/>
                  </a:lnTo>
                  <a:lnTo>
                    <a:pt x="13094" y="14881"/>
                  </a:lnTo>
                  <a:lnTo>
                    <a:pt x="13217" y="15065"/>
                  </a:lnTo>
                  <a:lnTo>
                    <a:pt x="13248" y="15127"/>
                  </a:lnTo>
                  <a:lnTo>
                    <a:pt x="13402" y="15404"/>
                  </a:lnTo>
                  <a:lnTo>
                    <a:pt x="13463" y="15497"/>
                  </a:lnTo>
                  <a:lnTo>
                    <a:pt x="13587" y="15743"/>
                  </a:lnTo>
                  <a:lnTo>
                    <a:pt x="13648" y="15836"/>
                  </a:lnTo>
                  <a:lnTo>
                    <a:pt x="13741" y="16051"/>
                  </a:lnTo>
                  <a:lnTo>
                    <a:pt x="13772" y="16113"/>
                  </a:lnTo>
                  <a:lnTo>
                    <a:pt x="13926" y="16390"/>
                  </a:lnTo>
                  <a:lnTo>
                    <a:pt x="13987" y="16482"/>
                  </a:lnTo>
                  <a:lnTo>
                    <a:pt x="14110" y="16729"/>
                  </a:lnTo>
                  <a:lnTo>
                    <a:pt x="14172" y="16821"/>
                  </a:lnTo>
                  <a:lnTo>
                    <a:pt x="14295" y="17037"/>
                  </a:lnTo>
                  <a:lnTo>
                    <a:pt x="14295" y="17068"/>
                  </a:lnTo>
                  <a:lnTo>
                    <a:pt x="14449" y="17345"/>
                  </a:lnTo>
                  <a:lnTo>
                    <a:pt x="14511" y="17438"/>
                  </a:lnTo>
                  <a:lnTo>
                    <a:pt x="14634" y="17715"/>
                  </a:lnTo>
                  <a:lnTo>
                    <a:pt x="14696" y="17776"/>
                  </a:lnTo>
                  <a:lnTo>
                    <a:pt x="14819" y="18023"/>
                  </a:lnTo>
                  <a:lnTo>
                    <a:pt x="14819" y="18054"/>
                  </a:lnTo>
                  <a:lnTo>
                    <a:pt x="15004" y="18331"/>
                  </a:lnTo>
                  <a:lnTo>
                    <a:pt x="15035" y="18423"/>
                  </a:lnTo>
                  <a:lnTo>
                    <a:pt x="15158" y="18670"/>
                  </a:lnTo>
                  <a:lnTo>
                    <a:pt x="15250" y="18855"/>
                  </a:lnTo>
                  <a:lnTo>
                    <a:pt x="15343" y="19009"/>
                  </a:lnTo>
                  <a:lnTo>
                    <a:pt x="14788" y="19317"/>
                  </a:lnTo>
                  <a:lnTo>
                    <a:pt x="14603" y="19409"/>
                  </a:lnTo>
                  <a:lnTo>
                    <a:pt x="14573" y="19409"/>
                  </a:lnTo>
                  <a:lnTo>
                    <a:pt x="14449" y="19163"/>
                  </a:lnTo>
                  <a:lnTo>
                    <a:pt x="14357" y="19009"/>
                  </a:lnTo>
                  <a:lnTo>
                    <a:pt x="14234" y="18762"/>
                  </a:lnTo>
                  <a:lnTo>
                    <a:pt x="14172" y="18670"/>
                  </a:lnTo>
                  <a:lnTo>
                    <a:pt x="14018" y="18362"/>
                  </a:lnTo>
                  <a:lnTo>
                    <a:pt x="14018" y="18331"/>
                  </a:lnTo>
                  <a:lnTo>
                    <a:pt x="13895" y="18115"/>
                  </a:lnTo>
                  <a:lnTo>
                    <a:pt x="13833" y="18023"/>
                  </a:lnTo>
                  <a:lnTo>
                    <a:pt x="13710" y="17776"/>
                  </a:lnTo>
                  <a:lnTo>
                    <a:pt x="13648" y="17684"/>
                  </a:lnTo>
                  <a:lnTo>
                    <a:pt x="13494" y="17407"/>
                  </a:lnTo>
                  <a:lnTo>
                    <a:pt x="13463" y="17376"/>
                  </a:lnTo>
                  <a:lnTo>
                    <a:pt x="13371" y="17160"/>
                  </a:lnTo>
                  <a:lnTo>
                    <a:pt x="13309" y="17068"/>
                  </a:lnTo>
                  <a:lnTo>
                    <a:pt x="13186" y="16791"/>
                  </a:lnTo>
                  <a:lnTo>
                    <a:pt x="13125" y="16698"/>
                  </a:lnTo>
                  <a:lnTo>
                    <a:pt x="12971" y="16421"/>
                  </a:lnTo>
                  <a:lnTo>
                    <a:pt x="12940" y="16390"/>
                  </a:lnTo>
                  <a:lnTo>
                    <a:pt x="12817" y="16174"/>
                  </a:lnTo>
                  <a:lnTo>
                    <a:pt x="12786" y="16082"/>
                  </a:lnTo>
                  <a:lnTo>
                    <a:pt x="12632" y="15836"/>
                  </a:lnTo>
                  <a:lnTo>
                    <a:pt x="12601" y="15712"/>
                  </a:lnTo>
                  <a:lnTo>
                    <a:pt x="12447" y="15466"/>
                  </a:lnTo>
                  <a:lnTo>
                    <a:pt x="12416" y="15404"/>
                  </a:lnTo>
                  <a:lnTo>
                    <a:pt x="12293" y="15189"/>
                  </a:lnTo>
                  <a:lnTo>
                    <a:pt x="12262" y="15096"/>
                  </a:lnTo>
                  <a:lnTo>
                    <a:pt x="12108" y="14850"/>
                  </a:lnTo>
                  <a:lnTo>
                    <a:pt x="12046" y="14726"/>
                  </a:lnTo>
                  <a:lnTo>
                    <a:pt x="11923" y="14480"/>
                  </a:lnTo>
                  <a:lnTo>
                    <a:pt x="11892" y="14418"/>
                  </a:lnTo>
                  <a:lnTo>
                    <a:pt x="11769" y="14234"/>
                  </a:lnTo>
                  <a:lnTo>
                    <a:pt x="11738" y="14141"/>
                  </a:lnTo>
                  <a:lnTo>
                    <a:pt x="11584" y="13864"/>
                  </a:lnTo>
                  <a:lnTo>
                    <a:pt x="11523" y="13771"/>
                  </a:lnTo>
                  <a:lnTo>
                    <a:pt x="11369" y="13494"/>
                  </a:lnTo>
                  <a:lnTo>
                    <a:pt x="11338" y="13433"/>
                  </a:lnTo>
                  <a:lnTo>
                    <a:pt x="11245" y="13248"/>
                  </a:lnTo>
                  <a:lnTo>
                    <a:pt x="11184" y="13155"/>
                  </a:lnTo>
                  <a:lnTo>
                    <a:pt x="11061" y="12909"/>
                  </a:lnTo>
                  <a:lnTo>
                    <a:pt x="10999" y="12786"/>
                  </a:lnTo>
                  <a:lnTo>
                    <a:pt x="10845" y="12539"/>
                  </a:lnTo>
                  <a:lnTo>
                    <a:pt x="10845" y="12478"/>
                  </a:lnTo>
                  <a:lnTo>
                    <a:pt x="10814" y="12447"/>
                  </a:lnTo>
                  <a:lnTo>
                    <a:pt x="10814" y="12416"/>
                  </a:lnTo>
                  <a:lnTo>
                    <a:pt x="11584" y="12077"/>
                  </a:lnTo>
                  <a:close/>
                  <a:moveTo>
                    <a:pt x="43932" y="12077"/>
                  </a:moveTo>
                  <a:lnTo>
                    <a:pt x="44733" y="12416"/>
                  </a:lnTo>
                  <a:lnTo>
                    <a:pt x="44702" y="12478"/>
                  </a:lnTo>
                  <a:lnTo>
                    <a:pt x="44671" y="12478"/>
                  </a:lnTo>
                  <a:lnTo>
                    <a:pt x="44609" y="12662"/>
                  </a:lnTo>
                  <a:lnTo>
                    <a:pt x="44548" y="12724"/>
                  </a:lnTo>
                  <a:lnTo>
                    <a:pt x="44425" y="12970"/>
                  </a:lnTo>
                  <a:lnTo>
                    <a:pt x="44363" y="13094"/>
                  </a:lnTo>
                  <a:lnTo>
                    <a:pt x="44209" y="13340"/>
                  </a:lnTo>
                  <a:lnTo>
                    <a:pt x="44178" y="13433"/>
                  </a:lnTo>
                  <a:lnTo>
                    <a:pt x="44055" y="13648"/>
                  </a:lnTo>
                  <a:lnTo>
                    <a:pt x="44024" y="13679"/>
                  </a:lnTo>
                  <a:lnTo>
                    <a:pt x="43901" y="13956"/>
                  </a:lnTo>
                  <a:lnTo>
                    <a:pt x="43839" y="14080"/>
                  </a:lnTo>
                  <a:lnTo>
                    <a:pt x="43685" y="14326"/>
                  </a:lnTo>
                  <a:lnTo>
                    <a:pt x="43654" y="14418"/>
                  </a:lnTo>
                  <a:lnTo>
                    <a:pt x="43531" y="14603"/>
                  </a:lnTo>
                  <a:lnTo>
                    <a:pt x="43500" y="14665"/>
                  </a:lnTo>
                  <a:lnTo>
                    <a:pt x="43346" y="14942"/>
                  </a:lnTo>
                  <a:lnTo>
                    <a:pt x="43316" y="15035"/>
                  </a:lnTo>
                  <a:lnTo>
                    <a:pt x="43162" y="15312"/>
                  </a:lnTo>
                  <a:lnTo>
                    <a:pt x="43100" y="15373"/>
                  </a:lnTo>
                  <a:lnTo>
                    <a:pt x="43007" y="15589"/>
                  </a:lnTo>
                  <a:lnTo>
                    <a:pt x="42977" y="15651"/>
                  </a:lnTo>
                  <a:lnTo>
                    <a:pt x="42823" y="15897"/>
                  </a:lnTo>
                  <a:lnTo>
                    <a:pt x="42761" y="16020"/>
                  </a:lnTo>
                  <a:lnTo>
                    <a:pt x="42638" y="16267"/>
                  </a:lnTo>
                  <a:lnTo>
                    <a:pt x="42576" y="16359"/>
                  </a:lnTo>
                  <a:lnTo>
                    <a:pt x="42453" y="16575"/>
                  </a:lnTo>
                  <a:lnTo>
                    <a:pt x="42453" y="16606"/>
                  </a:lnTo>
                  <a:lnTo>
                    <a:pt x="42299" y="16883"/>
                  </a:lnTo>
                  <a:lnTo>
                    <a:pt x="42237" y="16975"/>
                  </a:lnTo>
                  <a:lnTo>
                    <a:pt x="42114" y="17253"/>
                  </a:lnTo>
                  <a:lnTo>
                    <a:pt x="42052" y="17345"/>
                  </a:lnTo>
                  <a:lnTo>
                    <a:pt x="41929" y="17561"/>
                  </a:lnTo>
                  <a:lnTo>
                    <a:pt x="41929" y="17592"/>
                  </a:lnTo>
                  <a:lnTo>
                    <a:pt x="41775" y="17869"/>
                  </a:lnTo>
                  <a:lnTo>
                    <a:pt x="41714" y="17961"/>
                  </a:lnTo>
                  <a:lnTo>
                    <a:pt x="41590" y="18208"/>
                  </a:lnTo>
                  <a:lnTo>
                    <a:pt x="41529" y="18300"/>
                  </a:lnTo>
                  <a:lnTo>
                    <a:pt x="41406" y="18547"/>
                  </a:lnTo>
                  <a:lnTo>
                    <a:pt x="41375" y="18577"/>
                  </a:lnTo>
                  <a:lnTo>
                    <a:pt x="41221" y="18855"/>
                  </a:lnTo>
                  <a:lnTo>
                    <a:pt x="41190" y="18947"/>
                  </a:lnTo>
                  <a:lnTo>
                    <a:pt x="41036" y="19194"/>
                  </a:lnTo>
                  <a:lnTo>
                    <a:pt x="40943" y="19348"/>
                  </a:lnTo>
                  <a:lnTo>
                    <a:pt x="40913" y="19409"/>
                  </a:lnTo>
                  <a:lnTo>
                    <a:pt x="40420" y="19132"/>
                  </a:lnTo>
                  <a:lnTo>
                    <a:pt x="40173" y="19009"/>
                  </a:lnTo>
                  <a:lnTo>
                    <a:pt x="40235" y="18855"/>
                  </a:lnTo>
                  <a:lnTo>
                    <a:pt x="40389" y="18608"/>
                  </a:lnTo>
                  <a:lnTo>
                    <a:pt x="40420" y="18547"/>
                  </a:lnTo>
                  <a:lnTo>
                    <a:pt x="40574" y="18239"/>
                  </a:lnTo>
                  <a:lnTo>
                    <a:pt x="40605" y="18208"/>
                  </a:lnTo>
                  <a:lnTo>
                    <a:pt x="40728" y="17992"/>
                  </a:lnTo>
                  <a:lnTo>
                    <a:pt x="40759" y="17900"/>
                  </a:lnTo>
                  <a:lnTo>
                    <a:pt x="40913" y="17622"/>
                  </a:lnTo>
                  <a:lnTo>
                    <a:pt x="40943" y="17561"/>
                  </a:lnTo>
                  <a:lnTo>
                    <a:pt x="41097" y="17253"/>
                  </a:lnTo>
                  <a:lnTo>
                    <a:pt x="41128" y="17222"/>
                  </a:lnTo>
                  <a:lnTo>
                    <a:pt x="41251" y="17006"/>
                  </a:lnTo>
                  <a:lnTo>
                    <a:pt x="41313" y="16914"/>
                  </a:lnTo>
                  <a:lnTo>
                    <a:pt x="41436" y="16667"/>
                  </a:lnTo>
                  <a:lnTo>
                    <a:pt x="41498" y="16575"/>
                  </a:lnTo>
                  <a:lnTo>
                    <a:pt x="41652" y="16298"/>
                  </a:lnTo>
                  <a:lnTo>
                    <a:pt x="41652" y="16236"/>
                  </a:lnTo>
                  <a:lnTo>
                    <a:pt x="41775" y="16020"/>
                  </a:lnTo>
                  <a:lnTo>
                    <a:pt x="41837" y="15928"/>
                  </a:lnTo>
                  <a:lnTo>
                    <a:pt x="41960" y="15682"/>
                  </a:lnTo>
                  <a:lnTo>
                    <a:pt x="42022" y="15589"/>
                  </a:lnTo>
                  <a:lnTo>
                    <a:pt x="42176" y="15312"/>
                  </a:lnTo>
                  <a:lnTo>
                    <a:pt x="42206" y="15250"/>
                  </a:lnTo>
                  <a:lnTo>
                    <a:pt x="42299" y="15065"/>
                  </a:lnTo>
                  <a:lnTo>
                    <a:pt x="42361" y="14973"/>
                  </a:lnTo>
                  <a:lnTo>
                    <a:pt x="42484" y="14726"/>
                  </a:lnTo>
                  <a:lnTo>
                    <a:pt x="42545" y="14603"/>
                  </a:lnTo>
                  <a:lnTo>
                    <a:pt x="42699" y="14326"/>
                  </a:lnTo>
                  <a:lnTo>
                    <a:pt x="42730" y="14264"/>
                  </a:lnTo>
                  <a:lnTo>
                    <a:pt x="42823" y="14080"/>
                  </a:lnTo>
                  <a:lnTo>
                    <a:pt x="42884" y="13987"/>
                  </a:lnTo>
                  <a:lnTo>
                    <a:pt x="43038" y="13741"/>
                  </a:lnTo>
                  <a:lnTo>
                    <a:pt x="43100" y="13617"/>
                  </a:lnTo>
                  <a:lnTo>
                    <a:pt x="43223" y="13371"/>
                  </a:lnTo>
                  <a:lnTo>
                    <a:pt x="43254" y="13309"/>
                  </a:lnTo>
                  <a:lnTo>
                    <a:pt x="43377" y="13094"/>
                  </a:lnTo>
                  <a:lnTo>
                    <a:pt x="43408" y="13032"/>
                  </a:lnTo>
                  <a:lnTo>
                    <a:pt x="43562" y="12755"/>
                  </a:lnTo>
                  <a:lnTo>
                    <a:pt x="43624" y="12632"/>
                  </a:lnTo>
                  <a:lnTo>
                    <a:pt x="43747" y="12385"/>
                  </a:lnTo>
                  <a:lnTo>
                    <a:pt x="43808" y="12324"/>
                  </a:lnTo>
                  <a:lnTo>
                    <a:pt x="43870" y="12139"/>
                  </a:lnTo>
                  <a:lnTo>
                    <a:pt x="43901" y="12139"/>
                  </a:lnTo>
                  <a:lnTo>
                    <a:pt x="43932" y="12077"/>
                  </a:lnTo>
                  <a:close/>
                  <a:moveTo>
                    <a:pt x="11553" y="18177"/>
                  </a:moveTo>
                  <a:lnTo>
                    <a:pt x="11707" y="18454"/>
                  </a:lnTo>
                  <a:cubicBezTo>
                    <a:pt x="10037" y="19140"/>
                    <a:pt x="8799" y="19595"/>
                    <a:pt x="8779" y="19595"/>
                  </a:cubicBezTo>
                  <a:cubicBezTo>
                    <a:pt x="8778" y="19595"/>
                    <a:pt x="8779" y="19595"/>
                    <a:pt x="8781" y="19594"/>
                  </a:cubicBezTo>
                  <a:cubicBezTo>
                    <a:pt x="8996" y="19378"/>
                    <a:pt x="10013" y="18885"/>
                    <a:pt x="11399" y="18269"/>
                  </a:cubicBezTo>
                  <a:cubicBezTo>
                    <a:pt x="11461" y="18239"/>
                    <a:pt x="11523" y="18208"/>
                    <a:pt x="11553" y="18177"/>
                  </a:cubicBezTo>
                  <a:close/>
                  <a:moveTo>
                    <a:pt x="43839" y="18393"/>
                  </a:moveTo>
                  <a:cubicBezTo>
                    <a:pt x="45072" y="18947"/>
                    <a:pt x="45965" y="19378"/>
                    <a:pt x="46181" y="19594"/>
                  </a:cubicBezTo>
                  <a:cubicBezTo>
                    <a:pt x="46182" y="19595"/>
                    <a:pt x="46181" y="19596"/>
                    <a:pt x="46180" y="19596"/>
                  </a:cubicBezTo>
                  <a:cubicBezTo>
                    <a:pt x="46137" y="19596"/>
                    <a:pt x="45141" y="19203"/>
                    <a:pt x="43716" y="18639"/>
                  </a:cubicBezTo>
                  <a:lnTo>
                    <a:pt x="43839" y="18393"/>
                  </a:lnTo>
                  <a:close/>
                  <a:moveTo>
                    <a:pt x="10321" y="12632"/>
                  </a:moveTo>
                  <a:lnTo>
                    <a:pt x="10352" y="12662"/>
                  </a:lnTo>
                  <a:lnTo>
                    <a:pt x="10352" y="12693"/>
                  </a:lnTo>
                  <a:lnTo>
                    <a:pt x="10383" y="12724"/>
                  </a:lnTo>
                  <a:lnTo>
                    <a:pt x="10506" y="12970"/>
                  </a:lnTo>
                  <a:lnTo>
                    <a:pt x="10568" y="13094"/>
                  </a:lnTo>
                  <a:lnTo>
                    <a:pt x="10722" y="13340"/>
                  </a:lnTo>
                  <a:lnTo>
                    <a:pt x="10752" y="13433"/>
                  </a:lnTo>
                  <a:lnTo>
                    <a:pt x="10876" y="13648"/>
                  </a:lnTo>
                  <a:lnTo>
                    <a:pt x="10906" y="13679"/>
                  </a:lnTo>
                  <a:lnTo>
                    <a:pt x="11030" y="13956"/>
                  </a:lnTo>
                  <a:lnTo>
                    <a:pt x="11122" y="14080"/>
                  </a:lnTo>
                  <a:lnTo>
                    <a:pt x="11245" y="14326"/>
                  </a:lnTo>
                  <a:lnTo>
                    <a:pt x="11307" y="14418"/>
                  </a:lnTo>
                  <a:lnTo>
                    <a:pt x="11399" y="14634"/>
                  </a:lnTo>
                  <a:lnTo>
                    <a:pt x="11430" y="14665"/>
                  </a:lnTo>
                  <a:lnTo>
                    <a:pt x="11584" y="14942"/>
                  </a:lnTo>
                  <a:lnTo>
                    <a:pt x="11646" y="15035"/>
                  </a:lnTo>
                  <a:lnTo>
                    <a:pt x="11769" y="15312"/>
                  </a:lnTo>
                  <a:lnTo>
                    <a:pt x="11831" y="15404"/>
                  </a:lnTo>
                  <a:lnTo>
                    <a:pt x="11923" y="15589"/>
                  </a:lnTo>
                  <a:lnTo>
                    <a:pt x="11954" y="15651"/>
                  </a:lnTo>
                  <a:lnTo>
                    <a:pt x="12108" y="15928"/>
                  </a:lnTo>
                  <a:lnTo>
                    <a:pt x="12170" y="16020"/>
                  </a:lnTo>
                  <a:lnTo>
                    <a:pt x="12293" y="16267"/>
                  </a:lnTo>
                  <a:lnTo>
                    <a:pt x="12354" y="16359"/>
                  </a:lnTo>
                  <a:lnTo>
                    <a:pt x="12478" y="16575"/>
                  </a:lnTo>
                  <a:lnTo>
                    <a:pt x="12478" y="16637"/>
                  </a:lnTo>
                  <a:lnTo>
                    <a:pt x="12632" y="16883"/>
                  </a:lnTo>
                  <a:lnTo>
                    <a:pt x="12693" y="17006"/>
                  </a:lnTo>
                  <a:lnTo>
                    <a:pt x="12817" y="17253"/>
                  </a:lnTo>
                  <a:lnTo>
                    <a:pt x="12878" y="17345"/>
                  </a:lnTo>
                  <a:lnTo>
                    <a:pt x="13001" y="17561"/>
                  </a:lnTo>
                  <a:lnTo>
                    <a:pt x="13032" y="17592"/>
                  </a:lnTo>
                  <a:lnTo>
                    <a:pt x="13186" y="17869"/>
                  </a:lnTo>
                  <a:lnTo>
                    <a:pt x="13217" y="17961"/>
                  </a:lnTo>
                  <a:lnTo>
                    <a:pt x="13371" y="18239"/>
                  </a:lnTo>
                  <a:lnTo>
                    <a:pt x="13402" y="18331"/>
                  </a:lnTo>
                  <a:lnTo>
                    <a:pt x="13525" y="18547"/>
                  </a:lnTo>
                  <a:lnTo>
                    <a:pt x="13556" y="18577"/>
                  </a:lnTo>
                  <a:lnTo>
                    <a:pt x="13710" y="18855"/>
                  </a:lnTo>
                  <a:lnTo>
                    <a:pt x="13741" y="18947"/>
                  </a:lnTo>
                  <a:lnTo>
                    <a:pt x="13895" y="19194"/>
                  </a:lnTo>
                  <a:lnTo>
                    <a:pt x="13987" y="19378"/>
                  </a:lnTo>
                  <a:lnTo>
                    <a:pt x="14110" y="19594"/>
                  </a:lnTo>
                  <a:lnTo>
                    <a:pt x="14110" y="19625"/>
                  </a:lnTo>
                  <a:lnTo>
                    <a:pt x="14141" y="19686"/>
                  </a:lnTo>
                  <a:lnTo>
                    <a:pt x="13741" y="19902"/>
                  </a:lnTo>
                  <a:lnTo>
                    <a:pt x="13679" y="19810"/>
                  </a:lnTo>
                  <a:lnTo>
                    <a:pt x="13679" y="19779"/>
                  </a:lnTo>
                  <a:lnTo>
                    <a:pt x="13556" y="19532"/>
                  </a:lnTo>
                  <a:lnTo>
                    <a:pt x="13463" y="19378"/>
                  </a:lnTo>
                  <a:lnTo>
                    <a:pt x="13309" y="19132"/>
                  </a:lnTo>
                  <a:lnTo>
                    <a:pt x="13279" y="19039"/>
                  </a:lnTo>
                  <a:lnTo>
                    <a:pt x="13125" y="18731"/>
                  </a:lnTo>
                  <a:lnTo>
                    <a:pt x="12971" y="18485"/>
                  </a:lnTo>
                  <a:lnTo>
                    <a:pt x="12940" y="18393"/>
                  </a:lnTo>
                  <a:lnTo>
                    <a:pt x="12786" y="18146"/>
                  </a:lnTo>
                  <a:lnTo>
                    <a:pt x="12755" y="18054"/>
                  </a:lnTo>
                  <a:lnTo>
                    <a:pt x="12601" y="17776"/>
                  </a:lnTo>
                  <a:lnTo>
                    <a:pt x="12570" y="17746"/>
                  </a:lnTo>
                  <a:lnTo>
                    <a:pt x="12447" y="17530"/>
                  </a:lnTo>
                  <a:lnTo>
                    <a:pt x="12416" y="17438"/>
                  </a:lnTo>
                  <a:lnTo>
                    <a:pt x="12262" y="17160"/>
                  </a:lnTo>
                  <a:lnTo>
                    <a:pt x="12200" y="17068"/>
                  </a:lnTo>
                  <a:lnTo>
                    <a:pt x="12077" y="16791"/>
                  </a:lnTo>
                  <a:lnTo>
                    <a:pt x="12046" y="16760"/>
                  </a:lnTo>
                  <a:lnTo>
                    <a:pt x="11923" y="16544"/>
                  </a:lnTo>
                  <a:lnTo>
                    <a:pt x="11862" y="16452"/>
                  </a:lnTo>
                  <a:lnTo>
                    <a:pt x="11738" y="16205"/>
                  </a:lnTo>
                  <a:lnTo>
                    <a:pt x="11677" y="16082"/>
                  </a:lnTo>
                  <a:lnTo>
                    <a:pt x="11523" y="15836"/>
                  </a:lnTo>
                  <a:lnTo>
                    <a:pt x="11523" y="15774"/>
                  </a:lnTo>
                  <a:lnTo>
                    <a:pt x="11399" y="15558"/>
                  </a:lnTo>
                  <a:lnTo>
                    <a:pt x="11338" y="15466"/>
                  </a:lnTo>
                  <a:lnTo>
                    <a:pt x="11215" y="15219"/>
                  </a:lnTo>
                  <a:lnTo>
                    <a:pt x="11153" y="15096"/>
                  </a:lnTo>
                  <a:lnTo>
                    <a:pt x="10999" y="14850"/>
                  </a:lnTo>
                  <a:lnTo>
                    <a:pt x="10968" y="14819"/>
                  </a:lnTo>
                  <a:lnTo>
                    <a:pt x="10876" y="14603"/>
                  </a:lnTo>
                  <a:lnTo>
                    <a:pt x="10814" y="14511"/>
                  </a:lnTo>
                  <a:lnTo>
                    <a:pt x="10691" y="14234"/>
                  </a:lnTo>
                  <a:lnTo>
                    <a:pt x="10598" y="14141"/>
                  </a:lnTo>
                  <a:lnTo>
                    <a:pt x="10475" y="13864"/>
                  </a:lnTo>
                  <a:lnTo>
                    <a:pt x="10444" y="13833"/>
                  </a:lnTo>
                  <a:lnTo>
                    <a:pt x="10321" y="13617"/>
                  </a:lnTo>
                  <a:lnTo>
                    <a:pt x="10290" y="13525"/>
                  </a:lnTo>
                  <a:lnTo>
                    <a:pt x="10136" y="13279"/>
                  </a:lnTo>
                  <a:lnTo>
                    <a:pt x="10075" y="13155"/>
                  </a:lnTo>
                  <a:lnTo>
                    <a:pt x="9951" y="12909"/>
                  </a:lnTo>
                  <a:lnTo>
                    <a:pt x="9921" y="12878"/>
                  </a:lnTo>
                  <a:lnTo>
                    <a:pt x="9520" y="13063"/>
                  </a:lnTo>
                  <a:lnTo>
                    <a:pt x="9520" y="13371"/>
                  </a:lnTo>
                  <a:cubicBezTo>
                    <a:pt x="7168" y="14336"/>
                    <a:pt x="5406" y="15036"/>
                    <a:pt x="5362" y="15036"/>
                  </a:cubicBezTo>
                  <a:cubicBezTo>
                    <a:pt x="5361" y="15036"/>
                    <a:pt x="5361" y="15035"/>
                    <a:pt x="5361" y="15035"/>
                  </a:cubicBezTo>
                  <a:cubicBezTo>
                    <a:pt x="5577" y="14850"/>
                    <a:pt x="6532" y="14357"/>
                    <a:pt x="7918" y="13710"/>
                  </a:cubicBezTo>
                  <a:cubicBezTo>
                    <a:pt x="8534" y="13463"/>
                    <a:pt x="9212" y="13155"/>
                    <a:pt x="9921" y="12847"/>
                  </a:cubicBezTo>
                  <a:lnTo>
                    <a:pt x="10321" y="12632"/>
                  </a:lnTo>
                  <a:close/>
                  <a:moveTo>
                    <a:pt x="45195" y="12632"/>
                  </a:moveTo>
                  <a:lnTo>
                    <a:pt x="45595" y="12847"/>
                  </a:lnTo>
                  <a:lnTo>
                    <a:pt x="45626" y="12847"/>
                  </a:lnTo>
                  <a:lnTo>
                    <a:pt x="45595" y="12878"/>
                  </a:lnTo>
                  <a:lnTo>
                    <a:pt x="45503" y="13032"/>
                  </a:lnTo>
                  <a:lnTo>
                    <a:pt x="45472" y="13094"/>
                  </a:lnTo>
                  <a:lnTo>
                    <a:pt x="45349" y="13340"/>
                  </a:lnTo>
                  <a:lnTo>
                    <a:pt x="45256" y="13463"/>
                  </a:lnTo>
                  <a:lnTo>
                    <a:pt x="45133" y="13710"/>
                  </a:lnTo>
                  <a:lnTo>
                    <a:pt x="45072" y="13802"/>
                  </a:lnTo>
                  <a:lnTo>
                    <a:pt x="44979" y="14018"/>
                  </a:lnTo>
                  <a:lnTo>
                    <a:pt x="44948" y="14049"/>
                  </a:lnTo>
                  <a:lnTo>
                    <a:pt x="44794" y="14326"/>
                  </a:lnTo>
                  <a:lnTo>
                    <a:pt x="44733" y="14449"/>
                  </a:lnTo>
                  <a:lnTo>
                    <a:pt x="44609" y="14696"/>
                  </a:lnTo>
                  <a:lnTo>
                    <a:pt x="44548" y="14788"/>
                  </a:lnTo>
                  <a:lnTo>
                    <a:pt x="44425" y="15004"/>
                  </a:lnTo>
                  <a:lnTo>
                    <a:pt x="44425" y="15035"/>
                  </a:lnTo>
                  <a:lnTo>
                    <a:pt x="44271" y="15312"/>
                  </a:lnTo>
                  <a:lnTo>
                    <a:pt x="44209" y="15404"/>
                  </a:lnTo>
                  <a:lnTo>
                    <a:pt x="44086" y="15682"/>
                  </a:lnTo>
                  <a:lnTo>
                    <a:pt x="44024" y="15774"/>
                  </a:lnTo>
                  <a:lnTo>
                    <a:pt x="43901" y="15990"/>
                  </a:lnTo>
                  <a:lnTo>
                    <a:pt x="43870" y="16020"/>
                  </a:lnTo>
                  <a:lnTo>
                    <a:pt x="43747" y="16267"/>
                  </a:lnTo>
                  <a:lnTo>
                    <a:pt x="43685" y="16390"/>
                  </a:lnTo>
                  <a:lnTo>
                    <a:pt x="43531" y="16637"/>
                  </a:lnTo>
                  <a:lnTo>
                    <a:pt x="43500" y="16729"/>
                  </a:lnTo>
                  <a:lnTo>
                    <a:pt x="43377" y="16975"/>
                  </a:lnTo>
                  <a:lnTo>
                    <a:pt x="43346" y="16975"/>
                  </a:lnTo>
                  <a:lnTo>
                    <a:pt x="43192" y="17253"/>
                  </a:lnTo>
                  <a:lnTo>
                    <a:pt x="43162" y="17376"/>
                  </a:lnTo>
                  <a:lnTo>
                    <a:pt x="43007" y="17622"/>
                  </a:lnTo>
                  <a:lnTo>
                    <a:pt x="42977" y="17715"/>
                  </a:lnTo>
                  <a:lnTo>
                    <a:pt x="42823" y="17930"/>
                  </a:lnTo>
                  <a:lnTo>
                    <a:pt x="42823" y="17961"/>
                  </a:lnTo>
                  <a:lnTo>
                    <a:pt x="42669" y="18239"/>
                  </a:lnTo>
                  <a:lnTo>
                    <a:pt x="42607" y="18331"/>
                  </a:lnTo>
                  <a:lnTo>
                    <a:pt x="42484" y="18577"/>
                  </a:lnTo>
                  <a:lnTo>
                    <a:pt x="42422" y="18670"/>
                  </a:lnTo>
                  <a:lnTo>
                    <a:pt x="42299" y="18916"/>
                  </a:lnTo>
                  <a:lnTo>
                    <a:pt x="42299" y="18947"/>
                  </a:lnTo>
                  <a:lnTo>
                    <a:pt x="42145" y="19224"/>
                  </a:lnTo>
                  <a:lnTo>
                    <a:pt x="42083" y="19317"/>
                  </a:lnTo>
                  <a:lnTo>
                    <a:pt x="41960" y="19563"/>
                  </a:lnTo>
                  <a:lnTo>
                    <a:pt x="41868" y="19717"/>
                  </a:lnTo>
                  <a:lnTo>
                    <a:pt x="41775" y="19902"/>
                  </a:lnTo>
                  <a:lnTo>
                    <a:pt x="41375" y="19686"/>
                  </a:lnTo>
                  <a:lnTo>
                    <a:pt x="41436" y="19563"/>
                  </a:lnTo>
                  <a:lnTo>
                    <a:pt x="41529" y="19378"/>
                  </a:lnTo>
                  <a:lnTo>
                    <a:pt x="41652" y="19132"/>
                  </a:lnTo>
                  <a:lnTo>
                    <a:pt x="41714" y="19039"/>
                  </a:lnTo>
                  <a:lnTo>
                    <a:pt x="41868" y="18762"/>
                  </a:lnTo>
                  <a:lnTo>
                    <a:pt x="41868" y="18731"/>
                  </a:lnTo>
                  <a:lnTo>
                    <a:pt x="42022" y="18516"/>
                  </a:lnTo>
                  <a:lnTo>
                    <a:pt x="42052" y="18423"/>
                  </a:lnTo>
                  <a:lnTo>
                    <a:pt x="42206" y="18146"/>
                  </a:lnTo>
                  <a:lnTo>
                    <a:pt x="42237" y="18054"/>
                  </a:lnTo>
                  <a:lnTo>
                    <a:pt x="42391" y="17776"/>
                  </a:lnTo>
                  <a:lnTo>
                    <a:pt x="42422" y="17776"/>
                  </a:lnTo>
                  <a:lnTo>
                    <a:pt x="42545" y="17530"/>
                  </a:lnTo>
                  <a:lnTo>
                    <a:pt x="42576" y="17438"/>
                  </a:lnTo>
                  <a:lnTo>
                    <a:pt x="42730" y="17191"/>
                  </a:lnTo>
                  <a:lnTo>
                    <a:pt x="42792" y="17099"/>
                  </a:lnTo>
                  <a:lnTo>
                    <a:pt x="42915" y="16821"/>
                  </a:lnTo>
                  <a:lnTo>
                    <a:pt x="42946" y="16791"/>
                  </a:lnTo>
                  <a:lnTo>
                    <a:pt x="43069" y="16544"/>
                  </a:lnTo>
                  <a:lnTo>
                    <a:pt x="43100" y="16482"/>
                  </a:lnTo>
                  <a:lnTo>
                    <a:pt x="43254" y="16205"/>
                  </a:lnTo>
                  <a:lnTo>
                    <a:pt x="43316" y="16113"/>
                  </a:lnTo>
                  <a:lnTo>
                    <a:pt x="43439" y="15836"/>
                  </a:lnTo>
                  <a:lnTo>
                    <a:pt x="43470" y="15805"/>
                  </a:lnTo>
                  <a:lnTo>
                    <a:pt x="43593" y="15589"/>
                  </a:lnTo>
                  <a:lnTo>
                    <a:pt x="43654" y="15497"/>
                  </a:lnTo>
                  <a:lnTo>
                    <a:pt x="43778" y="15250"/>
                  </a:lnTo>
                  <a:lnTo>
                    <a:pt x="43839" y="15127"/>
                  </a:lnTo>
                  <a:lnTo>
                    <a:pt x="43993" y="14850"/>
                  </a:lnTo>
                  <a:lnTo>
                    <a:pt x="43993" y="14819"/>
                  </a:lnTo>
                  <a:lnTo>
                    <a:pt x="44117" y="14603"/>
                  </a:lnTo>
                  <a:lnTo>
                    <a:pt x="44178" y="14511"/>
                  </a:lnTo>
                  <a:lnTo>
                    <a:pt x="44301" y="14264"/>
                  </a:lnTo>
                  <a:lnTo>
                    <a:pt x="44363" y="14141"/>
                  </a:lnTo>
                  <a:lnTo>
                    <a:pt x="44517" y="13895"/>
                  </a:lnTo>
                  <a:lnTo>
                    <a:pt x="44548" y="13833"/>
                  </a:lnTo>
                  <a:lnTo>
                    <a:pt x="44640" y="13617"/>
                  </a:lnTo>
                  <a:lnTo>
                    <a:pt x="44702" y="13556"/>
                  </a:lnTo>
                  <a:lnTo>
                    <a:pt x="44825" y="13279"/>
                  </a:lnTo>
                  <a:lnTo>
                    <a:pt x="44918" y="13155"/>
                  </a:lnTo>
                  <a:lnTo>
                    <a:pt x="45041" y="12909"/>
                  </a:lnTo>
                  <a:lnTo>
                    <a:pt x="45072" y="12847"/>
                  </a:lnTo>
                  <a:lnTo>
                    <a:pt x="45164" y="12693"/>
                  </a:lnTo>
                  <a:lnTo>
                    <a:pt x="45164" y="12662"/>
                  </a:lnTo>
                  <a:lnTo>
                    <a:pt x="45195" y="12632"/>
                  </a:lnTo>
                  <a:close/>
                  <a:moveTo>
                    <a:pt x="12077" y="19194"/>
                  </a:moveTo>
                  <a:lnTo>
                    <a:pt x="12200" y="19440"/>
                  </a:lnTo>
                  <a:cubicBezTo>
                    <a:pt x="10666" y="20048"/>
                    <a:pt x="9539" y="20493"/>
                    <a:pt x="9461" y="20493"/>
                  </a:cubicBezTo>
                  <a:cubicBezTo>
                    <a:pt x="9456" y="20493"/>
                    <a:pt x="9455" y="20491"/>
                    <a:pt x="9459" y="20487"/>
                  </a:cubicBezTo>
                  <a:cubicBezTo>
                    <a:pt x="9674" y="20272"/>
                    <a:pt x="10691" y="19779"/>
                    <a:pt x="12077" y="19194"/>
                  </a:cubicBezTo>
                  <a:close/>
                  <a:moveTo>
                    <a:pt x="43346" y="19378"/>
                  </a:moveTo>
                  <a:cubicBezTo>
                    <a:pt x="44486" y="19902"/>
                    <a:pt x="45287" y="20303"/>
                    <a:pt x="45503" y="20487"/>
                  </a:cubicBezTo>
                  <a:cubicBezTo>
                    <a:pt x="45505" y="20492"/>
                    <a:pt x="45502" y="20494"/>
                    <a:pt x="45494" y="20494"/>
                  </a:cubicBezTo>
                  <a:cubicBezTo>
                    <a:pt x="45396" y="20494"/>
                    <a:pt x="44508" y="20141"/>
                    <a:pt x="43223" y="19656"/>
                  </a:cubicBezTo>
                  <a:lnTo>
                    <a:pt x="43346" y="19378"/>
                  </a:lnTo>
                  <a:close/>
                  <a:moveTo>
                    <a:pt x="12601" y="20241"/>
                  </a:moveTo>
                  <a:lnTo>
                    <a:pt x="12724" y="20518"/>
                  </a:lnTo>
                  <a:cubicBezTo>
                    <a:pt x="10712" y="21299"/>
                    <a:pt x="9198" y="21875"/>
                    <a:pt x="9180" y="21875"/>
                  </a:cubicBezTo>
                  <a:cubicBezTo>
                    <a:pt x="9179" y="21875"/>
                    <a:pt x="9180" y="21875"/>
                    <a:pt x="9181" y="21874"/>
                  </a:cubicBezTo>
                  <a:cubicBezTo>
                    <a:pt x="9335" y="21751"/>
                    <a:pt x="9674" y="21566"/>
                    <a:pt x="10167" y="21350"/>
                  </a:cubicBezTo>
                  <a:cubicBezTo>
                    <a:pt x="10290" y="21288"/>
                    <a:pt x="10414" y="21196"/>
                    <a:pt x="10568" y="21134"/>
                  </a:cubicBezTo>
                  <a:cubicBezTo>
                    <a:pt x="11091" y="20888"/>
                    <a:pt x="11738" y="20611"/>
                    <a:pt x="12447" y="20303"/>
                  </a:cubicBezTo>
                  <a:cubicBezTo>
                    <a:pt x="12508" y="20272"/>
                    <a:pt x="12539" y="20272"/>
                    <a:pt x="12601" y="20241"/>
                  </a:cubicBezTo>
                  <a:close/>
                  <a:moveTo>
                    <a:pt x="42823" y="20426"/>
                  </a:moveTo>
                  <a:cubicBezTo>
                    <a:pt x="43408" y="20703"/>
                    <a:pt x="43932" y="20919"/>
                    <a:pt x="44363" y="21134"/>
                  </a:cubicBezTo>
                  <a:cubicBezTo>
                    <a:pt x="44517" y="21196"/>
                    <a:pt x="44671" y="21288"/>
                    <a:pt x="44794" y="21350"/>
                  </a:cubicBezTo>
                  <a:cubicBezTo>
                    <a:pt x="45287" y="21566"/>
                    <a:pt x="45626" y="21751"/>
                    <a:pt x="45780" y="21874"/>
                  </a:cubicBezTo>
                  <a:cubicBezTo>
                    <a:pt x="45781" y="21875"/>
                    <a:pt x="45781" y="21875"/>
                    <a:pt x="45779" y="21875"/>
                  </a:cubicBezTo>
                  <a:cubicBezTo>
                    <a:pt x="45734" y="21875"/>
                    <a:pt x="44463" y="21391"/>
                    <a:pt x="42699" y="20703"/>
                  </a:cubicBezTo>
                  <a:lnTo>
                    <a:pt x="42823" y="20426"/>
                  </a:lnTo>
                  <a:close/>
                  <a:moveTo>
                    <a:pt x="13094" y="21165"/>
                  </a:moveTo>
                  <a:lnTo>
                    <a:pt x="13217" y="21442"/>
                  </a:lnTo>
                  <a:cubicBezTo>
                    <a:pt x="11346" y="22173"/>
                    <a:pt x="9946" y="22710"/>
                    <a:pt x="9861" y="22710"/>
                  </a:cubicBezTo>
                  <a:cubicBezTo>
                    <a:pt x="9857" y="22710"/>
                    <a:pt x="9856" y="22709"/>
                    <a:pt x="9859" y="22706"/>
                  </a:cubicBezTo>
                  <a:cubicBezTo>
                    <a:pt x="10167" y="22490"/>
                    <a:pt x="11369" y="21935"/>
                    <a:pt x="12909" y="21258"/>
                  </a:cubicBezTo>
                  <a:cubicBezTo>
                    <a:pt x="12971" y="21227"/>
                    <a:pt x="13032" y="21196"/>
                    <a:pt x="13063" y="21165"/>
                  </a:cubicBezTo>
                  <a:close/>
                  <a:moveTo>
                    <a:pt x="42330" y="21381"/>
                  </a:moveTo>
                  <a:cubicBezTo>
                    <a:pt x="43747" y="21997"/>
                    <a:pt x="44794" y="22490"/>
                    <a:pt x="45072" y="22706"/>
                  </a:cubicBezTo>
                  <a:cubicBezTo>
                    <a:pt x="45075" y="22709"/>
                    <a:pt x="45074" y="22711"/>
                    <a:pt x="45069" y="22711"/>
                  </a:cubicBezTo>
                  <a:cubicBezTo>
                    <a:pt x="44987" y="22711"/>
                    <a:pt x="43828" y="22264"/>
                    <a:pt x="42206" y="21627"/>
                  </a:cubicBezTo>
                  <a:lnTo>
                    <a:pt x="42330" y="21381"/>
                  </a:lnTo>
                  <a:close/>
                  <a:moveTo>
                    <a:pt x="35675" y="21504"/>
                  </a:moveTo>
                  <a:lnTo>
                    <a:pt x="35614" y="21658"/>
                  </a:lnTo>
                  <a:lnTo>
                    <a:pt x="35583" y="21689"/>
                  </a:lnTo>
                  <a:lnTo>
                    <a:pt x="35491" y="21935"/>
                  </a:lnTo>
                  <a:lnTo>
                    <a:pt x="35491" y="21966"/>
                  </a:lnTo>
                  <a:lnTo>
                    <a:pt x="35367" y="22243"/>
                  </a:lnTo>
                  <a:lnTo>
                    <a:pt x="35306" y="22367"/>
                  </a:lnTo>
                  <a:lnTo>
                    <a:pt x="35213" y="22613"/>
                  </a:lnTo>
                  <a:lnTo>
                    <a:pt x="35213" y="22644"/>
                  </a:lnTo>
                  <a:lnTo>
                    <a:pt x="35614" y="22798"/>
                  </a:lnTo>
                  <a:lnTo>
                    <a:pt x="35121" y="22613"/>
                  </a:lnTo>
                  <a:lnTo>
                    <a:pt x="34751" y="22459"/>
                  </a:lnTo>
                  <a:lnTo>
                    <a:pt x="34782" y="22459"/>
                  </a:lnTo>
                  <a:cubicBezTo>
                    <a:pt x="34844" y="22367"/>
                    <a:pt x="34905" y="22305"/>
                    <a:pt x="34998" y="22213"/>
                  </a:cubicBezTo>
                  <a:cubicBezTo>
                    <a:pt x="35028" y="22182"/>
                    <a:pt x="35059" y="22182"/>
                    <a:pt x="35090" y="22151"/>
                  </a:cubicBezTo>
                  <a:cubicBezTo>
                    <a:pt x="35152" y="22059"/>
                    <a:pt x="35244" y="21997"/>
                    <a:pt x="35306" y="21905"/>
                  </a:cubicBezTo>
                  <a:cubicBezTo>
                    <a:pt x="35337" y="21905"/>
                    <a:pt x="35337" y="21874"/>
                    <a:pt x="35367" y="21874"/>
                  </a:cubicBezTo>
                  <a:cubicBezTo>
                    <a:pt x="35398" y="21812"/>
                    <a:pt x="35460" y="21751"/>
                    <a:pt x="35491" y="21689"/>
                  </a:cubicBezTo>
                  <a:lnTo>
                    <a:pt x="35521" y="21689"/>
                  </a:lnTo>
                  <a:cubicBezTo>
                    <a:pt x="35521" y="21658"/>
                    <a:pt x="35552" y="21658"/>
                    <a:pt x="35552" y="21627"/>
                  </a:cubicBezTo>
                  <a:cubicBezTo>
                    <a:pt x="35583" y="21596"/>
                    <a:pt x="35614" y="21566"/>
                    <a:pt x="35675" y="21504"/>
                  </a:cubicBezTo>
                  <a:close/>
                  <a:moveTo>
                    <a:pt x="18516" y="21504"/>
                  </a:moveTo>
                  <a:lnTo>
                    <a:pt x="18516" y="21504"/>
                  </a:lnTo>
                  <a:cubicBezTo>
                    <a:pt x="18516" y="21504"/>
                    <a:pt x="18547" y="21535"/>
                    <a:pt x="18547" y="21535"/>
                  </a:cubicBezTo>
                  <a:cubicBezTo>
                    <a:pt x="18577" y="21566"/>
                    <a:pt x="18608" y="21596"/>
                    <a:pt x="18639" y="21627"/>
                  </a:cubicBezTo>
                  <a:cubicBezTo>
                    <a:pt x="18701" y="21720"/>
                    <a:pt x="18762" y="21781"/>
                    <a:pt x="18824" y="21874"/>
                  </a:cubicBezTo>
                  <a:cubicBezTo>
                    <a:pt x="18824" y="21874"/>
                    <a:pt x="18855" y="21905"/>
                    <a:pt x="18855" y="21905"/>
                  </a:cubicBezTo>
                  <a:cubicBezTo>
                    <a:pt x="18916" y="21966"/>
                    <a:pt x="18978" y="22028"/>
                    <a:pt x="19040" y="22089"/>
                  </a:cubicBezTo>
                  <a:cubicBezTo>
                    <a:pt x="19040" y="22120"/>
                    <a:pt x="19040" y="22120"/>
                    <a:pt x="19070" y="22120"/>
                  </a:cubicBezTo>
                  <a:cubicBezTo>
                    <a:pt x="19101" y="22182"/>
                    <a:pt x="19163" y="22243"/>
                    <a:pt x="19224" y="22305"/>
                  </a:cubicBezTo>
                  <a:cubicBezTo>
                    <a:pt x="19255" y="22305"/>
                    <a:pt x="19286" y="22336"/>
                    <a:pt x="19317" y="22367"/>
                  </a:cubicBezTo>
                  <a:cubicBezTo>
                    <a:pt x="19348" y="22397"/>
                    <a:pt x="19348" y="22428"/>
                    <a:pt x="19378" y="22459"/>
                  </a:cubicBezTo>
                  <a:cubicBezTo>
                    <a:pt x="19471" y="22521"/>
                    <a:pt x="19532" y="22613"/>
                    <a:pt x="19594" y="22675"/>
                  </a:cubicBezTo>
                  <a:lnTo>
                    <a:pt x="19625" y="22675"/>
                  </a:lnTo>
                  <a:lnTo>
                    <a:pt x="19625" y="22736"/>
                  </a:lnTo>
                  <a:lnTo>
                    <a:pt x="19687" y="22890"/>
                  </a:lnTo>
                  <a:lnTo>
                    <a:pt x="19810" y="22860"/>
                  </a:lnTo>
                  <a:lnTo>
                    <a:pt x="19502" y="22983"/>
                  </a:lnTo>
                  <a:lnTo>
                    <a:pt x="19409" y="23014"/>
                  </a:lnTo>
                  <a:lnTo>
                    <a:pt x="19163" y="23106"/>
                  </a:lnTo>
                  <a:lnTo>
                    <a:pt x="19101" y="22952"/>
                  </a:lnTo>
                  <a:lnTo>
                    <a:pt x="19070" y="22890"/>
                  </a:lnTo>
                  <a:lnTo>
                    <a:pt x="18978" y="22613"/>
                  </a:lnTo>
                  <a:lnTo>
                    <a:pt x="18916" y="22521"/>
                  </a:lnTo>
                  <a:lnTo>
                    <a:pt x="18824" y="22243"/>
                  </a:lnTo>
                  <a:lnTo>
                    <a:pt x="18793" y="22182"/>
                  </a:lnTo>
                  <a:lnTo>
                    <a:pt x="18701" y="21966"/>
                  </a:lnTo>
                  <a:lnTo>
                    <a:pt x="18670" y="21935"/>
                  </a:lnTo>
                  <a:lnTo>
                    <a:pt x="18577" y="21658"/>
                  </a:lnTo>
                  <a:lnTo>
                    <a:pt x="18547" y="21566"/>
                  </a:lnTo>
                  <a:lnTo>
                    <a:pt x="18516" y="21504"/>
                  </a:lnTo>
                  <a:close/>
                  <a:moveTo>
                    <a:pt x="37863" y="17869"/>
                  </a:moveTo>
                  <a:lnTo>
                    <a:pt x="38078" y="17961"/>
                  </a:lnTo>
                  <a:lnTo>
                    <a:pt x="38356" y="18054"/>
                  </a:lnTo>
                  <a:lnTo>
                    <a:pt x="38386" y="18084"/>
                  </a:lnTo>
                  <a:lnTo>
                    <a:pt x="38386" y="18115"/>
                  </a:lnTo>
                  <a:lnTo>
                    <a:pt x="38325" y="18269"/>
                  </a:lnTo>
                  <a:lnTo>
                    <a:pt x="38232" y="18485"/>
                  </a:lnTo>
                  <a:lnTo>
                    <a:pt x="38232" y="18516"/>
                  </a:lnTo>
                  <a:lnTo>
                    <a:pt x="38202" y="18547"/>
                  </a:lnTo>
                  <a:lnTo>
                    <a:pt x="38078" y="18855"/>
                  </a:lnTo>
                  <a:lnTo>
                    <a:pt x="38048" y="18947"/>
                  </a:lnTo>
                  <a:lnTo>
                    <a:pt x="37955" y="19224"/>
                  </a:lnTo>
                  <a:lnTo>
                    <a:pt x="37924" y="19255"/>
                  </a:lnTo>
                  <a:lnTo>
                    <a:pt x="37832" y="19502"/>
                  </a:lnTo>
                  <a:lnTo>
                    <a:pt x="37801" y="19532"/>
                  </a:lnTo>
                  <a:lnTo>
                    <a:pt x="37678" y="19810"/>
                  </a:lnTo>
                  <a:lnTo>
                    <a:pt x="37647" y="19902"/>
                  </a:lnTo>
                  <a:lnTo>
                    <a:pt x="37616" y="19995"/>
                  </a:lnTo>
                  <a:lnTo>
                    <a:pt x="37555" y="20179"/>
                  </a:lnTo>
                  <a:lnTo>
                    <a:pt x="37524" y="20241"/>
                  </a:lnTo>
                  <a:lnTo>
                    <a:pt x="37431" y="20457"/>
                  </a:lnTo>
                  <a:lnTo>
                    <a:pt x="37431" y="20487"/>
                  </a:lnTo>
                  <a:lnTo>
                    <a:pt x="37308" y="20795"/>
                  </a:lnTo>
                  <a:lnTo>
                    <a:pt x="37247" y="20888"/>
                  </a:lnTo>
                  <a:lnTo>
                    <a:pt x="37154" y="21165"/>
                  </a:lnTo>
                  <a:lnTo>
                    <a:pt x="37123" y="21196"/>
                  </a:lnTo>
                  <a:lnTo>
                    <a:pt x="37031" y="21412"/>
                  </a:lnTo>
                  <a:lnTo>
                    <a:pt x="37031" y="21473"/>
                  </a:lnTo>
                  <a:lnTo>
                    <a:pt x="36908" y="21751"/>
                  </a:lnTo>
                  <a:lnTo>
                    <a:pt x="36877" y="21843"/>
                  </a:lnTo>
                  <a:lnTo>
                    <a:pt x="36754" y="22120"/>
                  </a:lnTo>
                  <a:lnTo>
                    <a:pt x="36723" y="22182"/>
                  </a:lnTo>
                  <a:lnTo>
                    <a:pt x="36661" y="22397"/>
                  </a:lnTo>
                  <a:lnTo>
                    <a:pt x="36630" y="22428"/>
                  </a:lnTo>
                  <a:lnTo>
                    <a:pt x="36507" y="22706"/>
                  </a:lnTo>
                  <a:lnTo>
                    <a:pt x="36476" y="22829"/>
                  </a:lnTo>
                  <a:lnTo>
                    <a:pt x="36353" y="23106"/>
                  </a:lnTo>
                  <a:lnTo>
                    <a:pt x="36014" y="22983"/>
                  </a:lnTo>
                  <a:lnTo>
                    <a:pt x="35675" y="22829"/>
                  </a:lnTo>
                  <a:lnTo>
                    <a:pt x="35675" y="22829"/>
                  </a:lnTo>
                  <a:lnTo>
                    <a:pt x="35829" y="22890"/>
                  </a:lnTo>
                  <a:lnTo>
                    <a:pt x="35922" y="22613"/>
                  </a:lnTo>
                  <a:lnTo>
                    <a:pt x="35983" y="22490"/>
                  </a:lnTo>
                  <a:lnTo>
                    <a:pt x="36014" y="22428"/>
                  </a:lnTo>
                  <a:lnTo>
                    <a:pt x="36107" y="22213"/>
                  </a:lnTo>
                  <a:lnTo>
                    <a:pt x="36107" y="22182"/>
                  </a:lnTo>
                  <a:lnTo>
                    <a:pt x="36199" y="21966"/>
                  </a:lnTo>
                  <a:lnTo>
                    <a:pt x="36230" y="21905"/>
                  </a:lnTo>
                  <a:lnTo>
                    <a:pt x="36322" y="21627"/>
                  </a:lnTo>
                  <a:lnTo>
                    <a:pt x="36384" y="21535"/>
                  </a:lnTo>
                  <a:lnTo>
                    <a:pt x="36507" y="21258"/>
                  </a:lnTo>
                  <a:lnTo>
                    <a:pt x="36507" y="21196"/>
                  </a:lnTo>
                  <a:lnTo>
                    <a:pt x="36600" y="20980"/>
                  </a:lnTo>
                  <a:lnTo>
                    <a:pt x="36630" y="20950"/>
                  </a:lnTo>
                  <a:lnTo>
                    <a:pt x="36723" y="20672"/>
                  </a:lnTo>
                  <a:lnTo>
                    <a:pt x="36754" y="20580"/>
                  </a:lnTo>
                  <a:lnTo>
                    <a:pt x="36877" y="20272"/>
                  </a:lnTo>
                  <a:lnTo>
                    <a:pt x="36908" y="20241"/>
                  </a:lnTo>
                  <a:lnTo>
                    <a:pt x="37000" y="20025"/>
                  </a:lnTo>
                  <a:lnTo>
                    <a:pt x="37031" y="19964"/>
                  </a:lnTo>
                  <a:lnTo>
                    <a:pt x="37123" y="19686"/>
                  </a:lnTo>
                  <a:lnTo>
                    <a:pt x="37154" y="19594"/>
                  </a:lnTo>
                  <a:lnTo>
                    <a:pt x="37277" y="19317"/>
                  </a:lnTo>
                  <a:lnTo>
                    <a:pt x="37308" y="19286"/>
                  </a:lnTo>
                  <a:lnTo>
                    <a:pt x="37401" y="19039"/>
                  </a:lnTo>
                  <a:lnTo>
                    <a:pt x="37401" y="19009"/>
                  </a:lnTo>
                  <a:lnTo>
                    <a:pt x="37524" y="18731"/>
                  </a:lnTo>
                  <a:lnTo>
                    <a:pt x="37555" y="18639"/>
                  </a:lnTo>
                  <a:lnTo>
                    <a:pt x="37678" y="18331"/>
                  </a:lnTo>
                  <a:lnTo>
                    <a:pt x="37678" y="18300"/>
                  </a:lnTo>
                  <a:lnTo>
                    <a:pt x="37801" y="18054"/>
                  </a:lnTo>
                  <a:lnTo>
                    <a:pt x="37863" y="17900"/>
                  </a:lnTo>
                  <a:lnTo>
                    <a:pt x="37863" y="17869"/>
                  </a:lnTo>
                  <a:close/>
                  <a:moveTo>
                    <a:pt x="13556" y="22120"/>
                  </a:moveTo>
                  <a:lnTo>
                    <a:pt x="13679" y="22367"/>
                  </a:lnTo>
                  <a:cubicBezTo>
                    <a:pt x="12016" y="23044"/>
                    <a:pt x="10783" y="23507"/>
                    <a:pt x="10568" y="23568"/>
                  </a:cubicBezTo>
                  <a:cubicBezTo>
                    <a:pt x="10876" y="23322"/>
                    <a:pt x="11954" y="22798"/>
                    <a:pt x="13371" y="22182"/>
                  </a:cubicBezTo>
                  <a:cubicBezTo>
                    <a:pt x="13433" y="22182"/>
                    <a:pt x="13494" y="22151"/>
                    <a:pt x="13556" y="22120"/>
                  </a:cubicBezTo>
                  <a:close/>
                  <a:moveTo>
                    <a:pt x="41868" y="22336"/>
                  </a:moveTo>
                  <a:cubicBezTo>
                    <a:pt x="43131" y="22890"/>
                    <a:pt x="44086" y="23352"/>
                    <a:pt x="44394" y="23568"/>
                  </a:cubicBezTo>
                  <a:lnTo>
                    <a:pt x="44363" y="23568"/>
                  </a:lnTo>
                  <a:cubicBezTo>
                    <a:pt x="44209" y="23507"/>
                    <a:pt x="43162" y="23137"/>
                    <a:pt x="41744" y="22551"/>
                  </a:cubicBezTo>
                  <a:lnTo>
                    <a:pt x="41868" y="22336"/>
                  </a:lnTo>
                  <a:close/>
                  <a:moveTo>
                    <a:pt x="16298" y="18731"/>
                  </a:moveTo>
                  <a:lnTo>
                    <a:pt x="16452" y="19009"/>
                  </a:lnTo>
                  <a:lnTo>
                    <a:pt x="16513" y="19101"/>
                  </a:lnTo>
                  <a:lnTo>
                    <a:pt x="16637" y="19348"/>
                  </a:lnTo>
                  <a:lnTo>
                    <a:pt x="16667" y="19409"/>
                  </a:lnTo>
                  <a:lnTo>
                    <a:pt x="16791" y="19625"/>
                  </a:lnTo>
                  <a:lnTo>
                    <a:pt x="16821" y="19656"/>
                  </a:lnTo>
                  <a:lnTo>
                    <a:pt x="16975" y="19933"/>
                  </a:lnTo>
                  <a:lnTo>
                    <a:pt x="17006" y="20025"/>
                  </a:lnTo>
                  <a:lnTo>
                    <a:pt x="17160" y="20272"/>
                  </a:lnTo>
                  <a:lnTo>
                    <a:pt x="17160" y="20333"/>
                  </a:lnTo>
                  <a:lnTo>
                    <a:pt x="17284" y="20549"/>
                  </a:lnTo>
                  <a:lnTo>
                    <a:pt x="17314" y="20580"/>
                  </a:lnTo>
                  <a:lnTo>
                    <a:pt x="17468" y="20857"/>
                  </a:lnTo>
                  <a:lnTo>
                    <a:pt x="17530" y="20950"/>
                  </a:lnTo>
                  <a:lnTo>
                    <a:pt x="17561" y="21011"/>
                  </a:lnTo>
                  <a:lnTo>
                    <a:pt x="17653" y="21227"/>
                  </a:lnTo>
                  <a:lnTo>
                    <a:pt x="17684" y="21258"/>
                  </a:lnTo>
                  <a:lnTo>
                    <a:pt x="17807" y="21473"/>
                  </a:lnTo>
                  <a:lnTo>
                    <a:pt x="17807" y="21504"/>
                  </a:lnTo>
                  <a:lnTo>
                    <a:pt x="17961" y="21781"/>
                  </a:lnTo>
                  <a:lnTo>
                    <a:pt x="18023" y="21874"/>
                  </a:lnTo>
                  <a:lnTo>
                    <a:pt x="18146" y="22151"/>
                  </a:lnTo>
                  <a:lnTo>
                    <a:pt x="18177" y="22182"/>
                  </a:lnTo>
                  <a:lnTo>
                    <a:pt x="18300" y="22397"/>
                  </a:lnTo>
                  <a:lnTo>
                    <a:pt x="18331" y="22428"/>
                  </a:lnTo>
                  <a:lnTo>
                    <a:pt x="18454" y="22706"/>
                  </a:lnTo>
                  <a:lnTo>
                    <a:pt x="18516" y="22798"/>
                  </a:lnTo>
                  <a:lnTo>
                    <a:pt x="18670" y="23075"/>
                  </a:lnTo>
                  <a:lnTo>
                    <a:pt x="18670" y="23106"/>
                  </a:lnTo>
                  <a:lnTo>
                    <a:pt x="18793" y="23322"/>
                  </a:lnTo>
                  <a:lnTo>
                    <a:pt x="18824" y="23352"/>
                  </a:lnTo>
                  <a:lnTo>
                    <a:pt x="18886" y="23507"/>
                  </a:lnTo>
                  <a:lnTo>
                    <a:pt x="18824" y="23537"/>
                  </a:lnTo>
                  <a:lnTo>
                    <a:pt x="18577" y="23661"/>
                  </a:lnTo>
                  <a:lnTo>
                    <a:pt x="18423" y="23753"/>
                  </a:lnTo>
                  <a:lnTo>
                    <a:pt x="18300" y="23568"/>
                  </a:lnTo>
                  <a:lnTo>
                    <a:pt x="18269" y="23507"/>
                  </a:lnTo>
                  <a:lnTo>
                    <a:pt x="18177" y="23322"/>
                  </a:lnTo>
                  <a:lnTo>
                    <a:pt x="18146" y="23260"/>
                  </a:lnTo>
                  <a:lnTo>
                    <a:pt x="18023" y="23014"/>
                  </a:lnTo>
                  <a:lnTo>
                    <a:pt x="17961" y="22921"/>
                  </a:lnTo>
                  <a:lnTo>
                    <a:pt x="17807" y="22644"/>
                  </a:lnTo>
                  <a:lnTo>
                    <a:pt x="17776" y="22613"/>
                  </a:lnTo>
                  <a:lnTo>
                    <a:pt x="17684" y="22397"/>
                  </a:lnTo>
                  <a:lnTo>
                    <a:pt x="17653" y="22336"/>
                  </a:lnTo>
                  <a:lnTo>
                    <a:pt x="17499" y="22089"/>
                  </a:lnTo>
                  <a:lnTo>
                    <a:pt x="17468" y="21997"/>
                  </a:lnTo>
                  <a:lnTo>
                    <a:pt x="17314" y="21720"/>
                  </a:lnTo>
                  <a:lnTo>
                    <a:pt x="17284" y="21689"/>
                  </a:lnTo>
                  <a:lnTo>
                    <a:pt x="17160" y="21473"/>
                  </a:lnTo>
                  <a:lnTo>
                    <a:pt x="17130" y="21412"/>
                  </a:lnTo>
                  <a:lnTo>
                    <a:pt x="17006" y="21165"/>
                  </a:lnTo>
                  <a:lnTo>
                    <a:pt x="16945" y="21073"/>
                  </a:lnTo>
                  <a:lnTo>
                    <a:pt x="16791" y="20795"/>
                  </a:lnTo>
                  <a:lnTo>
                    <a:pt x="16791" y="20765"/>
                  </a:lnTo>
                  <a:lnTo>
                    <a:pt x="16667" y="20549"/>
                  </a:lnTo>
                  <a:lnTo>
                    <a:pt x="16637" y="20487"/>
                  </a:lnTo>
                  <a:lnTo>
                    <a:pt x="16513" y="20241"/>
                  </a:lnTo>
                  <a:lnTo>
                    <a:pt x="16452" y="20149"/>
                  </a:lnTo>
                  <a:lnTo>
                    <a:pt x="16298" y="19871"/>
                  </a:lnTo>
                  <a:lnTo>
                    <a:pt x="16267" y="19840"/>
                  </a:lnTo>
                  <a:lnTo>
                    <a:pt x="16174" y="19594"/>
                  </a:lnTo>
                  <a:lnTo>
                    <a:pt x="16144" y="19563"/>
                  </a:lnTo>
                  <a:lnTo>
                    <a:pt x="15990" y="19317"/>
                  </a:lnTo>
                  <a:lnTo>
                    <a:pt x="15959" y="19224"/>
                  </a:lnTo>
                  <a:lnTo>
                    <a:pt x="15836" y="18978"/>
                  </a:lnTo>
                  <a:lnTo>
                    <a:pt x="15558" y="19132"/>
                  </a:lnTo>
                  <a:lnTo>
                    <a:pt x="15990" y="18885"/>
                  </a:lnTo>
                  <a:lnTo>
                    <a:pt x="16236" y="18762"/>
                  </a:lnTo>
                  <a:lnTo>
                    <a:pt x="16298" y="18731"/>
                  </a:lnTo>
                  <a:close/>
                  <a:moveTo>
                    <a:pt x="39218" y="18731"/>
                  </a:moveTo>
                  <a:lnTo>
                    <a:pt x="39526" y="18885"/>
                  </a:lnTo>
                  <a:lnTo>
                    <a:pt x="39704" y="18987"/>
                  </a:lnTo>
                  <a:lnTo>
                    <a:pt x="39704" y="18987"/>
                  </a:lnTo>
                  <a:lnTo>
                    <a:pt x="39619" y="19101"/>
                  </a:lnTo>
                  <a:lnTo>
                    <a:pt x="39619" y="19132"/>
                  </a:lnTo>
                  <a:lnTo>
                    <a:pt x="39465" y="19409"/>
                  </a:lnTo>
                  <a:lnTo>
                    <a:pt x="39403" y="19502"/>
                  </a:lnTo>
                  <a:lnTo>
                    <a:pt x="39280" y="19748"/>
                  </a:lnTo>
                  <a:lnTo>
                    <a:pt x="39249" y="19810"/>
                  </a:lnTo>
                  <a:lnTo>
                    <a:pt x="39126" y="20025"/>
                  </a:lnTo>
                  <a:lnTo>
                    <a:pt x="39126" y="20056"/>
                  </a:lnTo>
                  <a:lnTo>
                    <a:pt x="38972" y="20333"/>
                  </a:lnTo>
                  <a:lnTo>
                    <a:pt x="38910" y="20426"/>
                  </a:lnTo>
                  <a:lnTo>
                    <a:pt x="38787" y="20672"/>
                  </a:lnTo>
                  <a:lnTo>
                    <a:pt x="38756" y="20734"/>
                  </a:lnTo>
                  <a:lnTo>
                    <a:pt x="38633" y="20950"/>
                  </a:lnTo>
                  <a:lnTo>
                    <a:pt x="38602" y="20980"/>
                  </a:lnTo>
                  <a:lnTo>
                    <a:pt x="38479" y="21258"/>
                  </a:lnTo>
                  <a:lnTo>
                    <a:pt x="38417" y="21350"/>
                  </a:lnTo>
                  <a:lnTo>
                    <a:pt x="38263" y="21596"/>
                  </a:lnTo>
                  <a:lnTo>
                    <a:pt x="38263" y="21658"/>
                  </a:lnTo>
                  <a:lnTo>
                    <a:pt x="38140" y="21874"/>
                  </a:lnTo>
                  <a:lnTo>
                    <a:pt x="38109" y="21905"/>
                  </a:lnTo>
                  <a:lnTo>
                    <a:pt x="37955" y="22182"/>
                  </a:lnTo>
                  <a:lnTo>
                    <a:pt x="37893" y="22274"/>
                  </a:lnTo>
                  <a:lnTo>
                    <a:pt x="37770" y="22551"/>
                  </a:lnTo>
                  <a:lnTo>
                    <a:pt x="37739" y="22582"/>
                  </a:lnTo>
                  <a:lnTo>
                    <a:pt x="37647" y="22798"/>
                  </a:lnTo>
                  <a:lnTo>
                    <a:pt x="37616" y="22829"/>
                  </a:lnTo>
                  <a:lnTo>
                    <a:pt x="37462" y="23106"/>
                  </a:lnTo>
                  <a:lnTo>
                    <a:pt x="37401" y="23198"/>
                  </a:lnTo>
                  <a:lnTo>
                    <a:pt x="37277" y="23476"/>
                  </a:lnTo>
                  <a:lnTo>
                    <a:pt x="37247" y="23507"/>
                  </a:lnTo>
                  <a:lnTo>
                    <a:pt x="37123" y="23722"/>
                  </a:lnTo>
                  <a:lnTo>
                    <a:pt x="37123" y="23753"/>
                  </a:lnTo>
                  <a:lnTo>
                    <a:pt x="36938" y="23661"/>
                  </a:lnTo>
                  <a:lnTo>
                    <a:pt x="36723" y="23537"/>
                  </a:lnTo>
                  <a:lnTo>
                    <a:pt x="36692" y="23537"/>
                  </a:lnTo>
                  <a:lnTo>
                    <a:pt x="36630" y="23507"/>
                  </a:lnTo>
                  <a:lnTo>
                    <a:pt x="36723" y="23291"/>
                  </a:lnTo>
                  <a:lnTo>
                    <a:pt x="36754" y="23260"/>
                  </a:lnTo>
                  <a:lnTo>
                    <a:pt x="36908" y="23014"/>
                  </a:lnTo>
                  <a:lnTo>
                    <a:pt x="36938" y="22890"/>
                  </a:lnTo>
                  <a:lnTo>
                    <a:pt x="37000" y="22798"/>
                  </a:lnTo>
                  <a:lnTo>
                    <a:pt x="37093" y="22644"/>
                  </a:lnTo>
                  <a:lnTo>
                    <a:pt x="37123" y="22582"/>
                  </a:lnTo>
                  <a:lnTo>
                    <a:pt x="37247" y="22367"/>
                  </a:lnTo>
                  <a:lnTo>
                    <a:pt x="37247" y="22336"/>
                  </a:lnTo>
                  <a:lnTo>
                    <a:pt x="37401" y="22089"/>
                  </a:lnTo>
                  <a:lnTo>
                    <a:pt x="37462" y="21966"/>
                  </a:lnTo>
                  <a:lnTo>
                    <a:pt x="37585" y="21689"/>
                  </a:lnTo>
                  <a:lnTo>
                    <a:pt x="37616" y="21658"/>
                  </a:lnTo>
                  <a:lnTo>
                    <a:pt x="37739" y="21442"/>
                  </a:lnTo>
                  <a:lnTo>
                    <a:pt x="37770" y="21412"/>
                  </a:lnTo>
                  <a:lnTo>
                    <a:pt x="37893" y="21134"/>
                  </a:lnTo>
                  <a:lnTo>
                    <a:pt x="37955" y="21042"/>
                  </a:lnTo>
                  <a:lnTo>
                    <a:pt x="37955" y="21011"/>
                  </a:lnTo>
                  <a:lnTo>
                    <a:pt x="38109" y="20765"/>
                  </a:lnTo>
                  <a:lnTo>
                    <a:pt x="38109" y="20734"/>
                  </a:lnTo>
                  <a:lnTo>
                    <a:pt x="38232" y="20518"/>
                  </a:lnTo>
                  <a:lnTo>
                    <a:pt x="38263" y="20487"/>
                  </a:lnTo>
                  <a:lnTo>
                    <a:pt x="38417" y="20210"/>
                  </a:lnTo>
                  <a:lnTo>
                    <a:pt x="38448" y="20118"/>
                  </a:lnTo>
                  <a:lnTo>
                    <a:pt x="38602" y="19840"/>
                  </a:lnTo>
                  <a:lnTo>
                    <a:pt x="38633" y="19810"/>
                  </a:lnTo>
                  <a:lnTo>
                    <a:pt x="38756" y="19594"/>
                  </a:lnTo>
                  <a:lnTo>
                    <a:pt x="38756" y="19532"/>
                  </a:lnTo>
                  <a:lnTo>
                    <a:pt x="38910" y="19286"/>
                  </a:lnTo>
                  <a:lnTo>
                    <a:pt x="38941" y="19194"/>
                  </a:lnTo>
                  <a:lnTo>
                    <a:pt x="39095" y="18916"/>
                  </a:lnTo>
                  <a:lnTo>
                    <a:pt x="39126" y="18885"/>
                  </a:lnTo>
                  <a:lnTo>
                    <a:pt x="39218" y="18731"/>
                  </a:lnTo>
                  <a:close/>
                  <a:moveTo>
                    <a:pt x="26957" y="4190"/>
                  </a:moveTo>
                  <a:cubicBezTo>
                    <a:pt x="29298" y="4190"/>
                    <a:pt x="31455" y="5022"/>
                    <a:pt x="33180" y="6378"/>
                  </a:cubicBezTo>
                  <a:cubicBezTo>
                    <a:pt x="33180" y="6378"/>
                    <a:pt x="33180" y="6378"/>
                    <a:pt x="33211" y="6409"/>
                  </a:cubicBezTo>
                  <a:cubicBezTo>
                    <a:pt x="33272" y="6439"/>
                    <a:pt x="33334" y="6501"/>
                    <a:pt x="33396" y="6532"/>
                  </a:cubicBezTo>
                  <a:cubicBezTo>
                    <a:pt x="33457" y="6593"/>
                    <a:pt x="33550" y="6686"/>
                    <a:pt x="33611" y="6747"/>
                  </a:cubicBezTo>
                  <a:cubicBezTo>
                    <a:pt x="33642" y="6747"/>
                    <a:pt x="33642" y="6778"/>
                    <a:pt x="33673" y="6809"/>
                  </a:cubicBezTo>
                  <a:cubicBezTo>
                    <a:pt x="33858" y="6963"/>
                    <a:pt x="34012" y="7117"/>
                    <a:pt x="34197" y="7302"/>
                  </a:cubicBezTo>
                  <a:cubicBezTo>
                    <a:pt x="34227" y="7333"/>
                    <a:pt x="34258" y="7364"/>
                    <a:pt x="34289" y="7394"/>
                  </a:cubicBezTo>
                  <a:cubicBezTo>
                    <a:pt x="34320" y="7425"/>
                    <a:pt x="34351" y="7456"/>
                    <a:pt x="34381" y="7487"/>
                  </a:cubicBezTo>
                  <a:cubicBezTo>
                    <a:pt x="34536" y="7672"/>
                    <a:pt x="34690" y="7826"/>
                    <a:pt x="34813" y="8011"/>
                  </a:cubicBezTo>
                  <a:cubicBezTo>
                    <a:pt x="34936" y="8165"/>
                    <a:pt x="35059" y="8288"/>
                    <a:pt x="35152" y="8442"/>
                  </a:cubicBezTo>
                  <a:cubicBezTo>
                    <a:pt x="35182" y="8503"/>
                    <a:pt x="35244" y="8565"/>
                    <a:pt x="35275" y="8627"/>
                  </a:cubicBezTo>
                  <a:cubicBezTo>
                    <a:pt x="35367" y="8750"/>
                    <a:pt x="35429" y="8873"/>
                    <a:pt x="35521" y="8996"/>
                  </a:cubicBezTo>
                  <a:lnTo>
                    <a:pt x="35552" y="9027"/>
                  </a:lnTo>
                  <a:cubicBezTo>
                    <a:pt x="35583" y="9120"/>
                    <a:pt x="35645" y="9212"/>
                    <a:pt x="35706" y="9335"/>
                  </a:cubicBezTo>
                  <a:cubicBezTo>
                    <a:pt x="35768" y="9428"/>
                    <a:pt x="35829" y="9520"/>
                    <a:pt x="35891" y="9643"/>
                  </a:cubicBezTo>
                  <a:cubicBezTo>
                    <a:pt x="35953" y="9767"/>
                    <a:pt x="36014" y="9890"/>
                    <a:pt x="36076" y="10013"/>
                  </a:cubicBezTo>
                  <a:cubicBezTo>
                    <a:pt x="36107" y="10075"/>
                    <a:pt x="36107" y="10105"/>
                    <a:pt x="36137" y="10167"/>
                  </a:cubicBezTo>
                  <a:cubicBezTo>
                    <a:pt x="36199" y="10259"/>
                    <a:pt x="36230" y="10383"/>
                    <a:pt x="36292" y="10475"/>
                  </a:cubicBezTo>
                  <a:cubicBezTo>
                    <a:pt x="36292" y="10506"/>
                    <a:pt x="36292" y="10506"/>
                    <a:pt x="36292" y="10537"/>
                  </a:cubicBezTo>
                  <a:cubicBezTo>
                    <a:pt x="36353" y="10629"/>
                    <a:pt x="36384" y="10722"/>
                    <a:pt x="36415" y="10845"/>
                  </a:cubicBezTo>
                  <a:cubicBezTo>
                    <a:pt x="36446" y="10906"/>
                    <a:pt x="36476" y="10999"/>
                    <a:pt x="36507" y="11060"/>
                  </a:cubicBezTo>
                  <a:cubicBezTo>
                    <a:pt x="36538" y="11184"/>
                    <a:pt x="36569" y="11307"/>
                    <a:pt x="36630" y="11430"/>
                  </a:cubicBezTo>
                  <a:cubicBezTo>
                    <a:pt x="36630" y="11461"/>
                    <a:pt x="36630" y="11523"/>
                    <a:pt x="36661" y="11553"/>
                  </a:cubicBezTo>
                  <a:cubicBezTo>
                    <a:pt x="36661" y="11646"/>
                    <a:pt x="36692" y="11738"/>
                    <a:pt x="36723" y="11861"/>
                  </a:cubicBezTo>
                  <a:cubicBezTo>
                    <a:pt x="36723" y="11861"/>
                    <a:pt x="36723" y="11892"/>
                    <a:pt x="36723" y="11892"/>
                  </a:cubicBezTo>
                  <a:cubicBezTo>
                    <a:pt x="36754" y="12015"/>
                    <a:pt x="36784" y="12108"/>
                    <a:pt x="36815" y="12231"/>
                  </a:cubicBezTo>
                  <a:cubicBezTo>
                    <a:pt x="36846" y="12293"/>
                    <a:pt x="36846" y="12354"/>
                    <a:pt x="36846" y="12416"/>
                  </a:cubicBezTo>
                  <a:cubicBezTo>
                    <a:pt x="36877" y="12508"/>
                    <a:pt x="36877" y="12632"/>
                    <a:pt x="36908" y="12724"/>
                  </a:cubicBezTo>
                  <a:cubicBezTo>
                    <a:pt x="36908" y="12786"/>
                    <a:pt x="36908" y="12816"/>
                    <a:pt x="36908" y="12847"/>
                  </a:cubicBezTo>
                  <a:cubicBezTo>
                    <a:pt x="36938" y="12909"/>
                    <a:pt x="36938" y="12940"/>
                    <a:pt x="36938" y="12970"/>
                  </a:cubicBezTo>
                  <a:cubicBezTo>
                    <a:pt x="36938" y="13032"/>
                    <a:pt x="36969" y="13094"/>
                    <a:pt x="36969" y="13155"/>
                  </a:cubicBezTo>
                  <a:cubicBezTo>
                    <a:pt x="36969" y="13155"/>
                    <a:pt x="36969" y="13186"/>
                    <a:pt x="36969" y="13186"/>
                  </a:cubicBezTo>
                  <a:cubicBezTo>
                    <a:pt x="36969" y="13309"/>
                    <a:pt x="37000" y="13402"/>
                    <a:pt x="37000" y="13525"/>
                  </a:cubicBezTo>
                  <a:cubicBezTo>
                    <a:pt x="37000" y="13556"/>
                    <a:pt x="37000" y="13617"/>
                    <a:pt x="37000" y="13648"/>
                  </a:cubicBezTo>
                  <a:cubicBezTo>
                    <a:pt x="37000" y="13771"/>
                    <a:pt x="37031" y="13864"/>
                    <a:pt x="37031" y="13987"/>
                  </a:cubicBezTo>
                  <a:cubicBezTo>
                    <a:pt x="37031" y="14018"/>
                    <a:pt x="37031" y="14049"/>
                    <a:pt x="37031" y="14080"/>
                  </a:cubicBezTo>
                  <a:cubicBezTo>
                    <a:pt x="37031" y="14172"/>
                    <a:pt x="37031" y="14234"/>
                    <a:pt x="37031" y="14295"/>
                  </a:cubicBezTo>
                  <a:cubicBezTo>
                    <a:pt x="37031" y="14326"/>
                    <a:pt x="37031" y="14357"/>
                    <a:pt x="37031" y="14388"/>
                  </a:cubicBezTo>
                  <a:cubicBezTo>
                    <a:pt x="37031" y="14388"/>
                    <a:pt x="37031" y="14388"/>
                    <a:pt x="37031" y="14418"/>
                  </a:cubicBezTo>
                  <a:cubicBezTo>
                    <a:pt x="37031" y="14511"/>
                    <a:pt x="37031" y="14634"/>
                    <a:pt x="37000" y="14726"/>
                  </a:cubicBezTo>
                  <a:cubicBezTo>
                    <a:pt x="37000" y="14757"/>
                    <a:pt x="37000" y="14819"/>
                    <a:pt x="37000" y="14850"/>
                  </a:cubicBezTo>
                  <a:cubicBezTo>
                    <a:pt x="37000" y="14942"/>
                    <a:pt x="37000" y="15065"/>
                    <a:pt x="37000" y="15158"/>
                  </a:cubicBezTo>
                  <a:cubicBezTo>
                    <a:pt x="37000" y="15189"/>
                    <a:pt x="37000" y="15219"/>
                    <a:pt x="37000" y="15250"/>
                  </a:cubicBezTo>
                  <a:cubicBezTo>
                    <a:pt x="36969" y="15343"/>
                    <a:pt x="36969" y="15404"/>
                    <a:pt x="36969" y="15466"/>
                  </a:cubicBezTo>
                  <a:cubicBezTo>
                    <a:pt x="36969" y="15497"/>
                    <a:pt x="36938" y="15527"/>
                    <a:pt x="36938" y="15558"/>
                  </a:cubicBezTo>
                  <a:cubicBezTo>
                    <a:pt x="36938" y="15682"/>
                    <a:pt x="36908" y="15774"/>
                    <a:pt x="36908" y="15897"/>
                  </a:cubicBezTo>
                  <a:cubicBezTo>
                    <a:pt x="36877" y="15928"/>
                    <a:pt x="36877" y="15959"/>
                    <a:pt x="36877" y="15990"/>
                  </a:cubicBezTo>
                  <a:cubicBezTo>
                    <a:pt x="36877" y="16020"/>
                    <a:pt x="36877" y="16020"/>
                    <a:pt x="36877" y="16051"/>
                  </a:cubicBezTo>
                  <a:cubicBezTo>
                    <a:pt x="36846" y="16144"/>
                    <a:pt x="36846" y="16205"/>
                    <a:pt x="36846" y="16298"/>
                  </a:cubicBezTo>
                  <a:cubicBezTo>
                    <a:pt x="36815" y="16328"/>
                    <a:pt x="36815" y="16359"/>
                    <a:pt x="36815" y="16390"/>
                  </a:cubicBezTo>
                  <a:cubicBezTo>
                    <a:pt x="36784" y="16482"/>
                    <a:pt x="36754" y="16575"/>
                    <a:pt x="36754" y="16667"/>
                  </a:cubicBezTo>
                  <a:cubicBezTo>
                    <a:pt x="36723" y="16791"/>
                    <a:pt x="36692" y="16883"/>
                    <a:pt x="36661" y="17006"/>
                  </a:cubicBezTo>
                  <a:cubicBezTo>
                    <a:pt x="36661" y="17037"/>
                    <a:pt x="36630" y="17068"/>
                    <a:pt x="36630" y="17068"/>
                  </a:cubicBezTo>
                  <a:cubicBezTo>
                    <a:pt x="36630" y="17099"/>
                    <a:pt x="36630" y="17129"/>
                    <a:pt x="36630" y="17129"/>
                  </a:cubicBezTo>
                  <a:cubicBezTo>
                    <a:pt x="36600" y="17191"/>
                    <a:pt x="36569" y="17283"/>
                    <a:pt x="36569" y="17345"/>
                  </a:cubicBezTo>
                  <a:cubicBezTo>
                    <a:pt x="36538" y="17407"/>
                    <a:pt x="36507" y="17468"/>
                    <a:pt x="36476" y="17530"/>
                  </a:cubicBezTo>
                  <a:cubicBezTo>
                    <a:pt x="36446" y="17622"/>
                    <a:pt x="36415" y="17715"/>
                    <a:pt x="36384" y="17807"/>
                  </a:cubicBezTo>
                  <a:cubicBezTo>
                    <a:pt x="36353" y="17900"/>
                    <a:pt x="36322" y="18023"/>
                    <a:pt x="36261" y="18115"/>
                  </a:cubicBezTo>
                  <a:cubicBezTo>
                    <a:pt x="36261" y="18146"/>
                    <a:pt x="36261" y="18177"/>
                    <a:pt x="36230" y="18208"/>
                  </a:cubicBezTo>
                  <a:cubicBezTo>
                    <a:pt x="36199" y="18300"/>
                    <a:pt x="36168" y="18362"/>
                    <a:pt x="36107" y="18454"/>
                  </a:cubicBezTo>
                  <a:cubicBezTo>
                    <a:pt x="36107" y="18485"/>
                    <a:pt x="36107" y="18485"/>
                    <a:pt x="36107" y="18516"/>
                  </a:cubicBezTo>
                  <a:cubicBezTo>
                    <a:pt x="36045" y="18577"/>
                    <a:pt x="36014" y="18670"/>
                    <a:pt x="35983" y="18762"/>
                  </a:cubicBezTo>
                  <a:cubicBezTo>
                    <a:pt x="35922" y="18855"/>
                    <a:pt x="35891" y="18978"/>
                    <a:pt x="35829" y="19070"/>
                  </a:cubicBezTo>
                  <a:cubicBezTo>
                    <a:pt x="35799" y="19101"/>
                    <a:pt x="35799" y="19132"/>
                    <a:pt x="35768" y="19163"/>
                  </a:cubicBezTo>
                  <a:cubicBezTo>
                    <a:pt x="35737" y="19224"/>
                    <a:pt x="35675" y="19317"/>
                    <a:pt x="35614" y="19409"/>
                  </a:cubicBezTo>
                  <a:cubicBezTo>
                    <a:pt x="35614" y="19409"/>
                    <a:pt x="35614" y="19440"/>
                    <a:pt x="35614" y="19440"/>
                  </a:cubicBezTo>
                  <a:cubicBezTo>
                    <a:pt x="35552" y="19532"/>
                    <a:pt x="35521" y="19594"/>
                    <a:pt x="35460" y="19686"/>
                  </a:cubicBezTo>
                  <a:cubicBezTo>
                    <a:pt x="35398" y="19779"/>
                    <a:pt x="35337" y="19871"/>
                    <a:pt x="35275" y="19964"/>
                  </a:cubicBezTo>
                  <a:cubicBezTo>
                    <a:pt x="35244" y="19995"/>
                    <a:pt x="35244" y="20025"/>
                    <a:pt x="35213" y="20056"/>
                  </a:cubicBezTo>
                  <a:cubicBezTo>
                    <a:pt x="35152" y="20118"/>
                    <a:pt x="35090" y="20210"/>
                    <a:pt x="35028" y="20303"/>
                  </a:cubicBezTo>
                  <a:cubicBezTo>
                    <a:pt x="35028" y="20303"/>
                    <a:pt x="35028" y="20303"/>
                    <a:pt x="34998" y="20333"/>
                  </a:cubicBezTo>
                  <a:cubicBezTo>
                    <a:pt x="34998" y="20333"/>
                    <a:pt x="34967" y="20364"/>
                    <a:pt x="34967" y="20364"/>
                  </a:cubicBezTo>
                  <a:cubicBezTo>
                    <a:pt x="34967" y="20395"/>
                    <a:pt x="34967" y="20395"/>
                    <a:pt x="34967" y="20395"/>
                  </a:cubicBezTo>
                  <a:cubicBezTo>
                    <a:pt x="34905" y="20457"/>
                    <a:pt x="34874" y="20487"/>
                    <a:pt x="34844" y="20549"/>
                  </a:cubicBezTo>
                  <a:cubicBezTo>
                    <a:pt x="34844" y="20549"/>
                    <a:pt x="34844" y="20549"/>
                    <a:pt x="34813" y="20580"/>
                  </a:cubicBezTo>
                  <a:cubicBezTo>
                    <a:pt x="34751" y="20641"/>
                    <a:pt x="34690" y="20734"/>
                    <a:pt x="34628" y="20826"/>
                  </a:cubicBezTo>
                  <a:cubicBezTo>
                    <a:pt x="34597" y="20857"/>
                    <a:pt x="34566" y="20888"/>
                    <a:pt x="34536" y="20919"/>
                  </a:cubicBezTo>
                  <a:cubicBezTo>
                    <a:pt x="34474" y="20980"/>
                    <a:pt x="34412" y="21042"/>
                    <a:pt x="34351" y="21104"/>
                  </a:cubicBezTo>
                  <a:cubicBezTo>
                    <a:pt x="34351" y="21104"/>
                    <a:pt x="34351" y="21134"/>
                    <a:pt x="34320" y="21134"/>
                  </a:cubicBezTo>
                  <a:lnTo>
                    <a:pt x="34289" y="21165"/>
                  </a:lnTo>
                  <a:cubicBezTo>
                    <a:pt x="34227" y="21227"/>
                    <a:pt x="34166" y="21319"/>
                    <a:pt x="34104" y="21381"/>
                  </a:cubicBezTo>
                  <a:cubicBezTo>
                    <a:pt x="34104" y="21381"/>
                    <a:pt x="34104" y="21381"/>
                    <a:pt x="34104" y="21412"/>
                  </a:cubicBezTo>
                  <a:cubicBezTo>
                    <a:pt x="34073" y="21442"/>
                    <a:pt x="34043" y="21442"/>
                    <a:pt x="34012" y="21473"/>
                  </a:cubicBezTo>
                  <a:cubicBezTo>
                    <a:pt x="33950" y="21535"/>
                    <a:pt x="33889" y="21566"/>
                    <a:pt x="33827" y="21627"/>
                  </a:cubicBezTo>
                  <a:cubicBezTo>
                    <a:pt x="33796" y="21658"/>
                    <a:pt x="33765" y="21689"/>
                    <a:pt x="33735" y="21720"/>
                  </a:cubicBezTo>
                  <a:cubicBezTo>
                    <a:pt x="33673" y="21781"/>
                    <a:pt x="33581" y="21874"/>
                    <a:pt x="33519" y="21935"/>
                  </a:cubicBezTo>
                  <a:lnTo>
                    <a:pt x="33488" y="21935"/>
                  </a:lnTo>
                  <a:cubicBezTo>
                    <a:pt x="33488" y="21966"/>
                    <a:pt x="33488" y="21966"/>
                    <a:pt x="33457" y="21966"/>
                  </a:cubicBezTo>
                  <a:cubicBezTo>
                    <a:pt x="33396" y="22028"/>
                    <a:pt x="33303" y="22089"/>
                    <a:pt x="33242" y="22151"/>
                  </a:cubicBezTo>
                  <a:cubicBezTo>
                    <a:pt x="33242" y="22151"/>
                    <a:pt x="33211" y="22182"/>
                    <a:pt x="33211" y="22182"/>
                  </a:cubicBezTo>
                  <a:cubicBezTo>
                    <a:pt x="33211" y="22182"/>
                    <a:pt x="33180" y="22213"/>
                    <a:pt x="33180" y="22213"/>
                  </a:cubicBezTo>
                  <a:cubicBezTo>
                    <a:pt x="33088" y="22274"/>
                    <a:pt x="33026" y="22336"/>
                    <a:pt x="32934" y="22397"/>
                  </a:cubicBezTo>
                  <a:cubicBezTo>
                    <a:pt x="32903" y="22397"/>
                    <a:pt x="32872" y="22428"/>
                    <a:pt x="32841" y="22459"/>
                  </a:cubicBezTo>
                  <a:lnTo>
                    <a:pt x="32810" y="22459"/>
                  </a:lnTo>
                  <a:cubicBezTo>
                    <a:pt x="32718" y="22551"/>
                    <a:pt x="32656" y="22613"/>
                    <a:pt x="32533" y="22675"/>
                  </a:cubicBezTo>
                  <a:cubicBezTo>
                    <a:pt x="32533" y="22675"/>
                    <a:pt x="32502" y="22706"/>
                    <a:pt x="32502" y="22706"/>
                  </a:cubicBezTo>
                  <a:cubicBezTo>
                    <a:pt x="32410" y="22767"/>
                    <a:pt x="32287" y="22829"/>
                    <a:pt x="32194" y="22890"/>
                  </a:cubicBezTo>
                  <a:cubicBezTo>
                    <a:pt x="32102" y="22952"/>
                    <a:pt x="31979" y="23014"/>
                    <a:pt x="31886" y="23075"/>
                  </a:cubicBezTo>
                  <a:cubicBezTo>
                    <a:pt x="31825" y="23106"/>
                    <a:pt x="31794" y="23137"/>
                    <a:pt x="31732" y="23168"/>
                  </a:cubicBezTo>
                  <a:cubicBezTo>
                    <a:pt x="31640" y="23229"/>
                    <a:pt x="31516" y="23260"/>
                    <a:pt x="31393" y="23322"/>
                  </a:cubicBezTo>
                  <a:cubicBezTo>
                    <a:pt x="31362" y="23352"/>
                    <a:pt x="31362" y="23352"/>
                    <a:pt x="31332" y="23352"/>
                  </a:cubicBezTo>
                  <a:cubicBezTo>
                    <a:pt x="31208" y="23414"/>
                    <a:pt x="31085" y="23476"/>
                    <a:pt x="30993" y="23537"/>
                  </a:cubicBezTo>
                  <a:lnTo>
                    <a:pt x="30931" y="23537"/>
                  </a:lnTo>
                  <a:cubicBezTo>
                    <a:pt x="30839" y="23599"/>
                    <a:pt x="30746" y="23630"/>
                    <a:pt x="30623" y="23661"/>
                  </a:cubicBezTo>
                  <a:cubicBezTo>
                    <a:pt x="30561" y="23691"/>
                    <a:pt x="30469" y="23722"/>
                    <a:pt x="30407" y="23753"/>
                  </a:cubicBezTo>
                  <a:cubicBezTo>
                    <a:pt x="30284" y="23815"/>
                    <a:pt x="30130" y="23845"/>
                    <a:pt x="30007" y="23907"/>
                  </a:cubicBezTo>
                  <a:cubicBezTo>
                    <a:pt x="29976" y="23907"/>
                    <a:pt x="29945" y="23907"/>
                    <a:pt x="29945" y="23938"/>
                  </a:cubicBezTo>
                  <a:cubicBezTo>
                    <a:pt x="29791" y="23969"/>
                    <a:pt x="29637" y="23999"/>
                    <a:pt x="29452" y="24030"/>
                  </a:cubicBezTo>
                  <a:cubicBezTo>
                    <a:pt x="29422" y="24061"/>
                    <a:pt x="29391" y="24061"/>
                    <a:pt x="29360" y="24061"/>
                  </a:cubicBezTo>
                  <a:cubicBezTo>
                    <a:pt x="29329" y="24092"/>
                    <a:pt x="29298" y="24092"/>
                    <a:pt x="29298" y="24092"/>
                  </a:cubicBezTo>
                  <a:cubicBezTo>
                    <a:pt x="29144" y="24123"/>
                    <a:pt x="28990" y="24153"/>
                    <a:pt x="28867" y="24184"/>
                  </a:cubicBezTo>
                  <a:cubicBezTo>
                    <a:pt x="28836" y="24184"/>
                    <a:pt x="28805" y="24184"/>
                    <a:pt x="28744" y="24215"/>
                  </a:cubicBezTo>
                  <a:cubicBezTo>
                    <a:pt x="28651" y="24215"/>
                    <a:pt x="28559" y="24246"/>
                    <a:pt x="28436" y="24246"/>
                  </a:cubicBezTo>
                  <a:cubicBezTo>
                    <a:pt x="27943" y="24338"/>
                    <a:pt x="27450" y="24369"/>
                    <a:pt x="26957" y="24369"/>
                  </a:cubicBezTo>
                  <a:cubicBezTo>
                    <a:pt x="26772" y="24369"/>
                    <a:pt x="26618" y="24369"/>
                    <a:pt x="26464" y="24338"/>
                  </a:cubicBezTo>
                  <a:lnTo>
                    <a:pt x="26033" y="24338"/>
                  </a:lnTo>
                  <a:cubicBezTo>
                    <a:pt x="26002" y="24338"/>
                    <a:pt x="25940" y="24338"/>
                    <a:pt x="25910" y="24308"/>
                  </a:cubicBezTo>
                  <a:lnTo>
                    <a:pt x="25725" y="24308"/>
                  </a:lnTo>
                  <a:cubicBezTo>
                    <a:pt x="25663" y="24277"/>
                    <a:pt x="25601" y="24277"/>
                    <a:pt x="25509" y="24277"/>
                  </a:cubicBezTo>
                  <a:cubicBezTo>
                    <a:pt x="25447" y="24246"/>
                    <a:pt x="25386" y="24246"/>
                    <a:pt x="25293" y="24215"/>
                  </a:cubicBezTo>
                  <a:cubicBezTo>
                    <a:pt x="25232" y="24215"/>
                    <a:pt x="25170" y="24215"/>
                    <a:pt x="25109" y="24184"/>
                  </a:cubicBezTo>
                  <a:lnTo>
                    <a:pt x="25016" y="24184"/>
                  </a:lnTo>
                  <a:cubicBezTo>
                    <a:pt x="24893" y="24153"/>
                    <a:pt x="24739" y="24123"/>
                    <a:pt x="24616" y="24092"/>
                  </a:cubicBezTo>
                  <a:cubicBezTo>
                    <a:pt x="24585" y="24092"/>
                    <a:pt x="24554" y="24061"/>
                    <a:pt x="24523" y="24061"/>
                  </a:cubicBezTo>
                  <a:cubicBezTo>
                    <a:pt x="24369" y="24030"/>
                    <a:pt x="24215" y="23999"/>
                    <a:pt x="24061" y="23938"/>
                  </a:cubicBezTo>
                  <a:cubicBezTo>
                    <a:pt x="23969" y="23938"/>
                    <a:pt x="23907" y="23907"/>
                    <a:pt x="23845" y="23876"/>
                  </a:cubicBezTo>
                  <a:cubicBezTo>
                    <a:pt x="23691" y="23845"/>
                    <a:pt x="23568" y="23784"/>
                    <a:pt x="23445" y="23753"/>
                  </a:cubicBezTo>
                  <a:cubicBezTo>
                    <a:pt x="23445" y="23722"/>
                    <a:pt x="23445" y="23722"/>
                    <a:pt x="23445" y="23722"/>
                  </a:cubicBezTo>
                  <a:cubicBezTo>
                    <a:pt x="23322" y="23691"/>
                    <a:pt x="23199" y="23630"/>
                    <a:pt x="23044" y="23599"/>
                  </a:cubicBezTo>
                  <a:cubicBezTo>
                    <a:pt x="23044" y="23568"/>
                    <a:pt x="23014" y="23568"/>
                    <a:pt x="22983" y="23568"/>
                  </a:cubicBezTo>
                  <a:cubicBezTo>
                    <a:pt x="22952" y="23537"/>
                    <a:pt x="22921" y="23537"/>
                    <a:pt x="22890" y="23507"/>
                  </a:cubicBezTo>
                  <a:cubicBezTo>
                    <a:pt x="22798" y="23476"/>
                    <a:pt x="22736" y="23445"/>
                    <a:pt x="22644" y="23383"/>
                  </a:cubicBezTo>
                  <a:cubicBezTo>
                    <a:pt x="22582" y="23383"/>
                    <a:pt x="22521" y="23352"/>
                    <a:pt x="22490" y="23322"/>
                  </a:cubicBezTo>
                  <a:cubicBezTo>
                    <a:pt x="22398" y="23260"/>
                    <a:pt x="22305" y="23229"/>
                    <a:pt x="22213" y="23198"/>
                  </a:cubicBezTo>
                  <a:cubicBezTo>
                    <a:pt x="22182" y="23168"/>
                    <a:pt x="22151" y="23168"/>
                    <a:pt x="22120" y="23137"/>
                  </a:cubicBezTo>
                  <a:lnTo>
                    <a:pt x="22089" y="23137"/>
                  </a:lnTo>
                  <a:cubicBezTo>
                    <a:pt x="21997" y="23075"/>
                    <a:pt x="21905" y="23014"/>
                    <a:pt x="21812" y="22952"/>
                  </a:cubicBezTo>
                  <a:cubicBezTo>
                    <a:pt x="21812" y="22952"/>
                    <a:pt x="21781" y="22952"/>
                    <a:pt x="21781" y="22921"/>
                  </a:cubicBezTo>
                  <a:cubicBezTo>
                    <a:pt x="21689" y="22890"/>
                    <a:pt x="21627" y="22829"/>
                    <a:pt x="21535" y="22798"/>
                  </a:cubicBezTo>
                  <a:cubicBezTo>
                    <a:pt x="21504" y="22767"/>
                    <a:pt x="21504" y="22767"/>
                    <a:pt x="21473" y="22736"/>
                  </a:cubicBezTo>
                  <a:lnTo>
                    <a:pt x="21443" y="22736"/>
                  </a:lnTo>
                  <a:cubicBezTo>
                    <a:pt x="21412" y="22706"/>
                    <a:pt x="21381" y="22675"/>
                    <a:pt x="21350" y="22675"/>
                  </a:cubicBezTo>
                  <a:cubicBezTo>
                    <a:pt x="21227" y="22582"/>
                    <a:pt x="21165" y="22521"/>
                    <a:pt x="21042" y="22459"/>
                  </a:cubicBezTo>
                  <a:cubicBezTo>
                    <a:pt x="21042" y="22459"/>
                    <a:pt x="21042" y="22428"/>
                    <a:pt x="21011" y="22428"/>
                  </a:cubicBezTo>
                  <a:cubicBezTo>
                    <a:pt x="21011" y="22397"/>
                    <a:pt x="20980" y="22397"/>
                    <a:pt x="20950" y="22367"/>
                  </a:cubicBezTo>
                  <a:cubicBezTo>
                    <a:pt x="20888" y="22336"/>
                    <a:pt x="20857" y="22305"/>
                    <a:pt x="20796" y="22243"/>
                  </a:cubicBezTo>
                  <a:cubicBezTo>
                    <a:pt x="20765" y="22243"/>
                    <a:pt x="20765" y="22243"/>
                    <a:pt x="20734" y="22213"/>
                  </a:cubicBezTo>
                  <a:cubicBezTo>
                    <a:pt x="20642" y="22151"/>
                    <a:pt x="20549" y="22089"/>
                    <a:pt x="20487" y="21997"/>
                  </a:cubicBezTo>
                  <a:cubicBezTo>
                    <a:pt x="20457" y="21997"/>
                    <a:pt x="20426" y="21966"/>
                    <a:pt x="20395" y="21935"/>
                  </a:cubicBezTo>
                  <a:cubicBezTo>
                    <a:pt x="20303" y="21843"/>
                    <a:pt x="20210" y="21781"/>
                    <a:pt x="20118" y="21689"/>
                  </a:cubicBezTo>
                  <a:cubicBezTo>
                    <a:pt x="20118" y="21689"/>
                    <a:pt x="20118" y="21689"/>
                    <a:pt x="20087" y="21658"/>
                  </a:cubicBezTo>
                  <a:cubicBezTo>
                    <a:pt x="20056" y="21627"/>
                    <a:pt x="19995" y="21566"/>
                    <a:pt x="19964" y="21535"/>
                  </a:cubicBezTo>
                  <a:cubicBezTo>
                    <a:pt x="19933" y="21504"/>
                    <a:pt x="19902" y="21504"/>
                    <a:pt x="19902" y="21473"/>
                  </a:cubicBezTo>
                  <a:cubicBezTo>
                    <a:pt x="19871" y="21473"/>
                    <a:pt x="19871" y="21442"/>
                    <a:pt x="19841" y="21442"/>
                  </a:cubicBezTo>
                  <a:cubicBezTo>
                    <a:pt x="19841" y="21442"/>
                    <a:pt x="19841" y="21412"/>
                    <a:pt x="19810" y="21412"/>
                  </a:cubicBezTo>
                  <a:cubicBezTo>
                    <a:pt x="19748" y="21350"/>
                    <a:pt x="19687" y="21288"/>
                    <a:pt x="19656" y="21227"/>
                  </a:cubicBezTo>
                  <a:cubicBezTo>
                    <a:pt x="19625" y="21196"/>
                    <a:pt x="19594" y="21165"/>
                    <a:pt x="19563" y="21134"/>
                  </a:cubicBezTo>
                  <a:cubicBezTo>
                    <a:pt x="19502" y="21042"/>
                    <a:pt x="19409" y="20980"/>
                    <a:pt x="19348" y="20888"/>
                  </a:cubicBezTo>
                  <a:cubicBezTo>
                    <a:pt x="19348" y="20888"/>
                    <a:pt x="19317" y="20857"/>
                    <a:pt x="19317" y="20857"/>
                  </a:cubicBezTo>
                  <a:cubicBezTo>
                    <a:pt x="19255" y="20795"/>
                    <a:pt x="19194" y="20734"/>
                    <a:pt x="19132" y="20672"/>
                  </a:cubicBezTo>
                  <a:cubicBezTo>
                    <a:pt x="19132" y="20641"/>
                    <a:pt x="19132" y="20641"/>
                    <a:pt x="19101" y="20611"/>
                  </a:cubicBezTo>
                  <a:cubicBezTo>
                    <a:pt x="19040" y="20549"/>
                    <a:pt x="18978" y="20457"/>
                    <a:pt x="18916" y="20364"/>
                  </a:cubicBezTo>
                  <a:cubicBezTo>
                    <a:pt x="18886" y="20333"/>
                    <a:pt x="18886" y="20303"/>
                    <a:pt x="18855" y="20303"/>
                  </a:cubicBezTo>
                  <a:cubicBezTo>
                    <a:pt x="18793" y="20210"/>
                    <a:pt x="18731" y="20118"/>
                    <a:pt x="18670" y="20025"/>
                  </a:cubicBezTo>
                  <a:cubicBezTo>
                    <a:pt x="18670" y="20025"/>
                    <a:pt x="18670" y="20025"/>
                    <a:pt x="18639" y="19995"/>
                  </a:cubicBezTo>
                  <a:cubicBezTo>
                    <a:pt x="18608" y="19933"/>
                    <a:pt x="18547" y="19871"/>
                    <a:pt x="18516" y="19779"/>
                  </a:cubicBezTo>
                  <a:cubicBezTo>
                    <a:pt x="18485" y="19779"/>
                    <a:pt x="18485" y="19748"/>
                    <a:pt x="18485" y="19748"/>
                  </a:cubicBezTo>
                  <a:cubicBezTo>
                    <a:pt x="18423" y="19656"/>
                    <a:pt x="18393" y="19563"/>
                    <a:pt x="18331" y="19502"/>
                  </a:cubicBezTo>
                  <a:cubicBezTo>
                    <a:pt x="18300" y="19471"/>
                    <a:pt x="18300" y="19440"/>
                    <a:pt x="18269" y="19409"/>
                  </a:cubicBezTo>
                  <a:cubicBezTo>
                    <a:pt x="18208" y="19317"/>
                    <a:pt x="18146" y="19224"/>
                    <a:pt x="18115" y="19132"/>
                  </a:cubicBezTo>
                  <a:cubicBezTo>
                    <a:pt x="18115" y="19132"/>
                    <a:pt x="18085" y="19101"/>
                    <a:pt x="18085" y="19101"/>
                  </a:cubicBezTo>
                  <a:cubicBezTo>
                    <a:pt x="18054" y="19039"/>
                    <a:pt x="18023" y="18947"/>
                    <a:pt x="17961" y="18855"/>
                  </a:cubicBezTo>
                  <a:cubicBezTo>
                    <a:pt x="17961" y="18855"/>
                    <a:pt x="17961" y="18824"/>
                    <a:pt x="17961" y="18824"/>
                  </a:cubicBezTo>
                  <a:cubicBezTo>
                    <a:pt x="17900" y="18731"/>
                    <a:pt x="17869" y="18639"/>
                    <a:pt x="17838" y="18547"/>
                  </a:cubicBezTo>
                  <a:cubicBezTo>
                    <a:pt x="17807" y="18547"/>
                    <a:pt x="17807" y="18516"/>
                    <a:pt x="17776" y="18485"/>
                  </a:cubicBezTo>
                  <a:cubicBezTo>
                    <a:pt x="17746" y="18393"/>
                    <a:pt x="17684" y="18269"/>
                    <a:pt x="17653" y="18177"/>
                  </a:cubicBezTo>
                  <a:cubicBezTo>
                    <a:pt x="17653" y="18177"/>
                    <a:pt x="17653" y="18177"/>
                    <a:pt x="17653" y="18146"/>
                  </a:cubicBezTo>
                  <a:cubicBezTo>
                    <a:pt x="17592" y="18084"/>
                    <a:pt x="17592" y="17992"/>
                    <a:pt x="17561" y="17900"/>
                  </a:cubicBezTo>
                  <a:cubicBezTo>
                    <a:pt x="17530" y="17838"/>
                    <a:pt x="17499" y="17807"/>
                    <a:pt x="17499" y="17746"/>
                  </a:cubicBezTo>
                  <a:lnTo>
                    <a:pt x="17468" y="17746"/>
                  </a:lnTo>
                  <a:cubicBezTo>
                    <a:pt x="17438" y="17653"/>
                    <a:pt x="17407" y="17561"/>
                    <a:pt x="17376" y="17468"/>
                  </a:cubicBezTo>
                  <a:cubicBezTo>
                    <a:pt x="17376" y="17438"/>
                    <a:pt x="17376" y="17407"/>
                    <a:pt x="17345" y="17376"/>
                  </a:cubicBezTo>
                  <a:cubicBezTo>
                    <a:pt x="17314" y="17283"/>
                    <a:pt x="17284" y="17160"/>
                    <a:pt x="17253" y="17068"/>
                  </a:cubicBezTo>
                  <a:cubicBezTo>
                    <a:pt x="17253" y="17037"/>
                    <a:pt x="17253" y="17037"/>
                    <a:pt x="17253" y="17037"/>
                  </a:cubicBezTo>
                  <a:cubicBezTo>
                    <a:pt x="17222" y="16945"/>
                    <a:pt x="17222" y="16852"/>
                    <a:pt x="17191" y="16760"/>
                  </a:cubicBezTo>
                  <a:cubicBezTo>
                    <a:pt x="17191" y="16729"/>
                    <a:pt x="17160" y="16698"/>
                    <a:pt x="17160" y="16667"/>
                  </a:cubicBezTo>
                  <a:cubicBezTo>
                    <a:pt x="17130" y="16575"/>
                    <a:pt x="17099" y="16482"/>
                    <a:pt x="17099" y="16390"/>
                  </a:cubicBezTo>
                  <a:cubicBezTo>
                    <a:pt x="17068" y="16359"/>
                    <a:pt x="17068" y="16328"/>
                    <a:pt x="17068" y="16298"/>
                  </a:cubicBezTo>
                  <a:cubicBezTo>
                    <a:pt x="17037" y="16205"/>
                    <a:pt x="17037" y="16082"/>
                    <a:pt x="17006" y="15959"/>
                  </a:cubicBezTo>
                  <a:cubicBezTo>
                    <a:pt x="17006" y="15959"/>
                    <a:pt x="17006" y="15928"/>
                    <a:pt x="17006" y="15928"/>
                  </a:cubicBezTo>
                  <a:cubicBezTo>
                    <a:pt x="17006" y="15836"/>
                    <a:pt x="16975" y="15743"/>
                    <a:pt x="16975" y="15682"/>
                  </a:cubicBezTo>
                  <a:cubicBezTo>
                    <a:pt x="16975" y="15651"/>
                    <a:pt x="16945" y="15589"/>
                    <a:pt x="16945" y="15558"/>
                  </a:cubicBezTo>
                  <a:cubicBezTo>
                    <a:pt x="16945" y="15466"/>
                    <a:pt x="16914" y="15373"/>
                    <a:pt x="16914" y="15281"/>
                  </a:cubicBezTo>
                  <a:cubicBezTo>
                    <a:pt x="16914" y="15219"/>
                    <a:pt x="16914" y="15189"/>
                    <a:pt x="16914" y="15158"/>
                  </a:cubicBezTo>
                  <a:cubicBezTo>
                    <a:pt x="16883" y="15035"/>
                    <a:pt x="16883" y="14942"/>
                    <a:pt x="16883" y="14819"/>
                  </a:cubicBezTo>
                  <a:cubicBezTo>
                    <a:pt x="16883" y="14819"/>
                    <a:pt x="16883" y="14788"/>
                    <a:pt x="16883" y="14788"/>
                  </a:cubicBezTo>
                  <a:cubicBezTo>
                    <a:pt x="16883" y="14696"/>
                    <a:pt x="16883" y="14603"/>
                    <a:pt x="16883" y="14511"/>
                  </a:cubicBezTo>
                  <a:cubicBezTo>
                    <a:pt x="16883" y="14480"/>
                    <a:pt x="16883" y="14449"/>
                    <a:pt x="16883" y="14418"/>
                  </a:cubicBezTo>
                  <a:cubicBezTo>
                    <a:pt x="16883" y="14357"/>
                    <a:pt x="16852" y="14326"/>
                    <a:pt x="16852" y="14295"/>
                  </a:cubicBezTo>
                  <a:cubicBezTo>
                    <a:pt x="16852" y="14234"/>
                    <a:pt x="16883" y="14172"/>
                    <a:pt x="16883" y="14110"/>
                  </a:cubicBezTo>
                  <a:cubicBezTo>
                    <a:pt x="16883" y="14080"/>
                    <a:pt x="16883" y="14049"/>
                    <a:pt x="16883" y="14018"/>
                  </a:cubicBezTo>
                  <a:cubicBezTo>
                    <a:pt x="16883" y="13987"/>
                    <a:pt x="16883" y="13987"/>
                    <a:pt x="16883" y="13956"/>
                  </a:cubicBezTo>
                  <a:cubicBezTo>
                    <a:pt x="16883" y="13864"/>
                    <a:pt x="16883" y="13741"/>
                    <a:pt x="16883" y="13617"/>
                  </a:cubicBezTo>
                  <a:cubicBezTo>
                    <a:pt x="16883" y="13617"/>
                    <a:pt x="16883" y="13587"/>
                    <a:pt x="16914" y="13556"/>
                  </a:cubicBezTo>
                  <a:cubicBezTo>
                    <a:pt x="16914" y="13494"/>
                    <a:pt x="16914" y="13402"/>
                    <a:pt x="16914" y="13309"/>
                  </a:cubicBezTo>
                  <a:cubicBezTo>
                    <a:pt x="16914" y="13279"/>
                    <a:pt x="16914" y="13248"/>
                    <a:pt x="16914" y="13186"/>
                  </a:cubicBezTo>
                  <a:cubicBezTo>
                    <a:pt x="16945" y="13094"/>
                    <a:pt x="16975" y="12970"/>
                    <a:pt x="16975" y="12878"/>
                  </a:cubicBezTo>
                  <a:cubicBezTo>
                    <a:pt x="16975" y="12816"/>
                    <a:pt x="17006" y="12755"/>
                    <a:pt x="17006" y="12693"/>
                  </a:cubicBezTo>
                  <a:cubicBezTo>
                    <a:pt x="17006" y="12662"/>
                    <a:pt x="17006" y="12632"/>
                    <a:pt x="17006" y="12601"/>
                  </a:cubicBezTo>
                  <a:cubicBezTo>
                    <a:pt x="17037" y="12539"/>
                    <a:pt x="17037" y="12447"/>
                    <a:pt x="17037" y="12385"/>
                  </a:cubicBezTo>
                  <a:cubicBezTo>
                    <a:pt x="17068" y="12354"/>
                    <a:pt x="17068" y="12324"/>
                    <a:pt x="17068" y="12293"/>
                  </a:cubicBezTo>
                  <a:cubicBezTo>
                    <a:pt x="17068" y="12262"/>
                    <a:pt x="17068" y="12231"/>
                    <a:pt x="17068" y="12200"/>
                  </a:cubicBezTo>
                  <a:cubicBezTo>
                    <a:pt x="17099" y="12139"/>
                    <a:pt x="17099" y="12108"/>
                    <a:pt x="17130" y="12046"/>
                  </a:cubicBezTo>
                  <a:cubicBezTo>
                    <a:pt x="17130" y="12015"/>
                    <a:pt x="17130" y="12015"/>
                    <a:pt x="17130" y="11985"/>
                  </a:cubicBezTo>
                  <a:cubicBezTo>
                    <a:pt x="17160" y="11954"/>
                    <a:pt x="17160" y="11923"/>
                    <a:pt x="17160" y="11923"/>
                  </a:cubicBezTo>
                  <a:cubicBezTo>
                    <a:pt x="17191" y="11800"/>
                    <a:pt x="17222" y="11677"/>
                    <a:pt x="17253" y="11553"/>
                  </a:cubicBezTo>
                  <a:cubicBezTo>
                    <a:pt x="17253" y="11492"/>
                    <a:pt x="17284" y="11430"/>
                    <a:pt x="17314" y="11369"/>
                  </a:cubicBezTo>
                  <a:cubicBezTo>
                    <a:pt x="17314" y="11338"/>
                    <a:pt x="17314" y="11276"/>
                    <a:pt x="17345" y="11245"/>
                  </a:cubicBezTo>
                  <a:cubicBezTo>
                    <a:pt x="17345" y="11184"/>
                    <a:pt x="17376" y="11091"/>
                    <a:pt x="17407" y="11030"/>
                  </a:cubicBezTo>
                  <a:cubicBezTo>
                    <a:pt x="17438" y="10999"/>
                    <a:pt x="17438" y="10968"/>
                    <a:pt x="17438" y="10937"/>
                  </a:cubicBezTo>
                  <a:cubicBezTo>
                    <a:pt x="17468" y="10845"/>
                    <a:pt x="17499" y="10752"/>
                    <a:pt x="17561" y="10660"/>
                  </a:cubicBezTo>
                  <a:cubicBezTo>
                    <a:pt x="17561" y="10629"/>
                    <a:pt x="17592" y="10598"/>
                    <a:pt x="17592" y="10537"/>
                  </a:cubicBezTo>
                  <a:cubicBezTo>
                    <a:pt x="17653" y="10413"/>
                    <a:pt x="17715" y="10290"/>
                    <a:pt x="17746" y="10167"/>
                  </a:cubicBezTo>
                  <a:cubicBezTo>
                    <a:pt x="17807" y="10075"/>
                    <a:pt x="17838" y="9982"/>
                    <a:pt x="17900" y="9890"/>
                  </a:cubicBezTo>
                  <a:cubicBezTo>
                    <a:pt x="17931" y="9797"/>
                    <a:pt x="17992" y="9705"/>
                    <a:pt x="18023" y="9582"/>
                  </a:cubicBezTo>
                  <a:cubicBezTo>
                    <a:pt x="18054" y="9551"/>
                    <a:pt x="18054" y="9520"/>
                    <a:pt x="18085" y="9489"/>
                  </a:cubicBezTo>
                  <a:cubicBezTo>
                    <a:pt x="18146" y="9397"/>
                    <a:pt x="18208" y="9304"/>
                    <a:pt x="18269" y="9181"/>
                  </a:cubicBezTo>
                  <a:cubicBezTo>
                    <a:pt x="18300" y="9120"/>
                    <a:pt x="18331" y="9089"/>
                    <a:pt x="18362" y="9027"/>
                  </a:cubicBezTo>
                  <a:cubicBezTo>
                    <a:pt x="18454" y="8904"/>
                    <a:pt x="18516" y="8750"/>
                    <a:pt x="18608" y="8627"/>
                  </a:cubicBezTo>
                  <a:cubicBezTo>
                    <a:pt x="18701" y="8503"/>
                    <a:pt x="18793" y="8380"/>
                    <a:pt x="18886" y="8257"/>
                  </a:cubicBezTo>
                  <a:cubicBezTo>
                    <a:pt x="18978" y="8165"/>
                    <a:pt x="19040" y="8072"/>
                    <a:pt x="19101" y="7980"/>
                  </a:cubicBezTo>
                  <a:cubicBezTo>
                    <a:pt x="19132" y="7949"/>
                    <a:pt x="19163" y="7918"/>
                    <a:pt x="19163" y="7887"/>
                  </a:cubicBezTo>
                  <a:cubicBezTo>
                    <a:pt x="19286" y="7733"/>
                    <a:pt x="19409" y="7610"/>
                    <a:pt x="19532" y="7487"/>
                  </a:cubicBezTo>
                  <a:cubicBezTo>
                    <a:pt x="19594" y="7425"/>
                    <a:pt x="19656" y="7364"/>
                    <a:pt x="19687" y="7302"/>
                  </a:cubicBezTo>
                  <a:cubicBezTo>
                    <a:pt x="19871" y="7117"/>
                    <a:pt x="20087" y="6932"/>
                    <a:pt x="20272" y="6747"/>
                  </a:cubicBezTo>
                  <a:cubicBezTo>
                    <a:pt x="20580" y="6470"/>
                    <a:pt x="20888" y="6224"/>
                    <a:pt x="21227" y="6008"/>
                  </a:cubicBezTo>
                  <a:cubicBezTo>
                    <a:pt x="21319" y="5916"/>
                    <a:pt x="21412" y="5885"/>
                    <a:pt x="21504" y="5823"/>
                  </a:cubicBezTo>
                  <a:cubicBezTo>
                    <a:pt x="21566" y="5762"/>
                    <a:pt x="21627" y="5731"/>
                    <a:pt x="21689" y="5700"/>
                  </a:cubicBezTo>
                  <a:cubicBezTo>
                    <a:pt x="23229" y="4776"/>
                    <a:pt x="25016" y="4190"/>
                    <a:pt x="26957" y="4190"/>
                  </a:cubicBezTo>
                  <a:close/>
                  <a:moveTo>
                    <a:pt x="39958" y="19132"/>
                  </a:moveTo>
                  <a:lnTo>
                    <a:pt x="40081" y="19194"/>
                  </a:lnTo>
                  <a:lnTo>
                    <a:pt x="40820" y="19594"/>
                  </a:lnTo>
                  <a:lnTo>
                    <a:pt x="40882" y="19629"/>
                  </a:lnTo>
                  <a:lnTo>
                    <a:pt x="40882" y="19629"/>
                  </a:lnTo>
                  <a:lnTo>
                    <a:pt x="40882" y="19656"/>
                  </a:lnTo>
                  <a:lnTo>
                    <a:pt x="40728" y="19933"/>
                  </a:lnTo>
                  <a:lnTo>
                    <a:pt x="40697" y="20025"/>
                  </a:lnTo>
                  <a:lnTo>
                    <a:pt x="40543" y="20272"/>
                  </a:lnTo>
                  <a:lnTo>
                    <a:pt x="40512" y="20303"/>
                  </a:lnTo>
                  <a:lnTo>
                    <a:pt x="40389" y="20549"/>
                  </a:lnTo>
                  <a:lnTo>
                    <a:pt x="40389" y="20580"/>
                  </a:lnTo>
                  <a:lnTo>
                    <a:pt x="40235" y="20857"/>
                  </a:lnTo>
                  <a:lnTo>
                    <a:pt x="40173" y="20950"/>
                  </a:lnTo>
                  <a:lnTo>
                    <a:pt x="40050" y="21196"/>
                  </a:lnTo>
                  <a:lnTo>
                    <a:pt x="40019" y="21258"/>
                  </a:lnTo>
                  <a:lnTo>
                    <a:pt x="39896" y="21473"/>
                  </a:lnTo>
                  <a:lnTo>
                    <a:pt x="39896" y="21504"/>
                  </a:lnTo>
                  <a:lnTo>
                    <a:pt x="39742" y="21781"/>
                  </a:lnTo>
                  <a:lnTo>
                    <a:pt x="39680" y="21874"/>
                  </a:lnTo>
                  <a:lnTo>
                    <a:pt x="39526" y="22120"/>
                  </a:lnTo>
                  <a:lnTo>
                    <a:pt x="39526" y="22182"/>
                  </a:lnTo>
                  <a:lnTo>
                    <a:pt x="39403" y="22397"/>
                  </a:lnTo>
                  <a:lnTo>
                    <a:pt x="39372" y="22428"/>
                  </a:lnTo>
                  <a:lnTo>
                    <a:pt x="39249" y="22706"/>
                  </a:lnTo>
                  <a:lnTo>
                    <a:pt x="39187" y="22798"/>
                  </a:lnTo>
                  <a:lnTo>
                    <a:pt x="39033" y="23044"/>
                  </a:lnTo>
                  <a:lnTo>
                    <a:pt x="39003" y="23106"/>
                  </a:lnTo>
                  <a:lnTo>
                    <a:pt x="38910" y="23322"/>
                  </a:lnTo>
                  <a:lnTo>
                    <a:pt x="38879" y="23352"/>
                  </a:lnTo>
                  <a:lnTo>
                    <a:pt x="38725" y="23630"/>
                  </a:lnTo>
                  <a:lnTo>
                    <a:pt x="38664" y="23722"/>
                  </a:lnTo>
                  <a:lnTo>
                    <a:pt x="38540" y="23999"/>
                  </a:lnTo>
                  <a:lnTo>
                    <a:pt x="38510" y="24030"/>
                  </a:lnTo>
                  <a:lnTo>
                    <a:pt x="38386" y="24246"/>
                  </a:lnTo>
                  <a:lnTo>
                    <a:pt x="38386" y="24277"/>
                  </a:lnTo>
                  <a:lnTo>
                    <a:pt x="38294" y="24400"/>
                  </a:lnTo>
                  <a:lnTo>
                    <a:pt x="38232" y="24369"/>
                  </a:lnTo>
                  <a:lnTo>
                    <a:pt x="37493" y="23969"/>
                  </a:lnTo>
                  <a:lnTo>
                    <a:pt x="37370" y="23907"/>
                  </a:lnTo>
                  <a:lnTo>
                    <a:pt x="37370" y="23876"/>
                  </a:lnTo>
                  <a:lnTo>
                    <a:pt x="37401" y="23815"/>
                  </a:lnTo>
                  <a:lnTo>
                    <a:pt x="37524" y="23630"/>
                  </a:lnTo>
                  <a:lnTo>
                    <a:pt x="37524" y="23568"/>
                  </a:lnTo>
                  <a:lnTo>
                    <a:pt x="37678" y="23322"/>
                  </a:lnTo>
                  <a:lnTo>
                    <a:pt x="37739" y="23198"/>
                  </a:lnTo>
                  <a:lnTo>
                    <a:pt x="37893" y="22952"/>
                  </a:lnTo>
                  <a:lnTo>
                    <a:pt x="37893" y="22890"/>
                  </a:lnTo>
                  <a:lnTo>
                    <a:pt x="38017" y="22706"/>
                  </a:lnTo>
                  <a:lnTo>
                    <a:pt x="38048" y="22644"/>
                  </a:lnTo>
                  <a:lnTo>
                    <a:pt x="38171" y="22397"/>
                  </a:lnTo>
                  <a:lnTo>
                    <a:pt x="38232" y="22305"/>
                  </a:lnTo>
                  <a:lnTo>
                    <a:pt x="38386" y="22028"/>
                  </a:lnTo>
                  <a:lnTo>
                    <a:pt x="38417" y="21966"/>
                  </a:lnTo>
                  <a:lnTo>
                    <a:pt x="38510" y="21751"/>
                  </a:lnTo>
                  <a:lnTo>
                    <a:pt x="38540" y="21720"/>
                  </a:lnTo>
                  <a:lnTo>
                    <a:pt x="38694" y="21473"/>
                  </a:lnTo>
                  <a:lnTo>
                    <a:pt x="38725" y="21381"/>
                  </a:lnTo>
                  <a:lnTo>
                    <a:pt x="38879" y="21104"/>
                  </a:lnTo>
                  <a:lnTo>
                    <a:pt x="38910" y="21042"/>
                  </a:lnTo>
                  <a:lnTo>
                    <a:pt x="39033" y="20826"/>
                  </a:lnTo>
                  <a:lnTo>
                    <a:pt x="39033" y="20795"/>
                  </a:lnTo>
                  <a:lnTo>
                    <a:pt x="39187" y="20549"/>
                  </a:lnTo>
                  <a:lnTo>
                    <a:pt x="39249" y="20457"/>
                  </a:lnTo>
                  <a:lnTo>
                    <a:pt x="39372" y="20179"/>
                  </a:lnTo>
                  <a:lnTo>
                    <a:pt x="39403" y="20149"/>
                  </a:lnTo>
                  <a:lnTo>
                    <a:pt x="39526" y="19902"/>
                  </a:lnTo>
                  <a:lnTo>
                    <a:pt x="39557" y="19871"/>
                  </a:lnTo>
                  <a:lnTo>
                    <a:pt x="39680" y="19625"/>
                  </a:lnTo>
                  <a:lnTo>
                    <a:pt x="39742" y="19532"/>
                  </a:lnTo>
                  <a:lnTo>
                    <a:pt x="39896" y="19224"/>
                  </a:lnTo>
                  <a:lnTo>
                    <a:pt x="39958" y="19132"/>
                  </a:lnTo>
                  <a:close/>
                  <a:moveTo>
                    <a:pt x="14018" y="23044"/>
                  </a:moveTo>
                  <a:lnTo>
                    <a:pt x="14141" y="23322"/>
                  </a:lnTo>
                  <a:cubicBezTo>
                    <a:pt x="12724" y="23876"/>
                    <a:pt x="11646" y="24308"/>
                    <a:pt x="11338" y="24400"/>
                  </a:cubicBezTo>
                  <a:cubicBezTo>
                    <a:pt x="11300" y="24419"/>
                    <a:pt x="11262" y="24426"/>
                    <a:pt x="11245" y="24429"/>
                  </a:cubicBezTo>
                  <a:lnTo>
                    <a:pt x="11245" y="24429"/>
                  </a:lnTo>
                  <a:cubicBezTo>
                    <a:pt x="11247" y="24400"/>
                    <a:pt x="11277" y="24399"/>
                    <a:pt x="11307" y="24369"/>
                  </a:cubicBezTo>
                  <a:cubicBezTo>
                    <a:pt x="11677" y="24123"/>
                    <a:pt x="12632" y="23661"/>
                    <a:pt x="13895" y="23106"/>
                  </a:cubicBezTo>
                  <a:cubicBezTo>
                    <a:pt x="13926" y="23106"/>
                    <a:pt x="13987" y="23075"/>
                    <a:pt x="14018" y="23044"/>
                  </a:cubicBezTo>
                  <a:close/>
                  <a:moveTo>
                    <a:pt x="41375" y="23260"/>
                  </a:moveTo>
                  <a:cubicBezTo>
                    <a:pt x="42484" y="23753"/>
                    <a:pt x="43316" y="24153"/>
                    <a:pt x="43654" y="24369"/>
                  </a:cubicBezTo>
                  <a:cubicBezTo>
                    <a:pt x="43654" y="24400"/>
                    <a:pt x="43685" y="24400"/>
                    <a:pt x="43716" y="24431"/>
                  </a:cubicBezTo>
                  <a:cubicBezTo>
                    <a:pt x="43716" y="24431"/>
                    <a:pt x="43685" y="24431"/>
                    <a:pt x="43624" y="24400"/>
                  </a:cubicBezTo>
                  <a:cubicBezTo>
                    <a:pt x="43346" y="24308"/>
                    <a:pt x="42453" y="23969"/>
                    <a:pt x="41282" y="23507"/>
                  </a:cubicBezTo>
                  <a:lnTo>
                    <a:pt x="41375" y="23260"/>
                  </a:lnTo>
                  <a:close/>
                  <a:moveTo>
                    <a:pt x="15558" y="19132"/>
                  </a:moveTo>
                  <a:lnTo>
                    <a:pt x="15682" y="19317"/>
                  </a:lnTo>
                  <a:lnTo>
                    <a:pt x="15743" y="19409"/>
                  </a:lnTo>
                  <a:lnTo>
                    <a:pt x="15866" y="19686"/>
                  </a:lnTo>
                  <a:lnTo>
                    <a:pt x="15897" y="19717"/>
                  </a:lnTo>
                  <a:lnTo>
                    <a:pt x="16020" y="19933"/>
                  </a:lnTo>
                  <a:lnTo>
                    <a:pt x="16020" y="19964"/>
                  </a:lnTo>
                  <a:lnTo>
                    <a:pt x="16174" y="20241"/>
                  </a:lnTo>
                  <a:lnTo>
                    <a:pt x="16236" y="20333"/>
                  </a:lnTo>
                  <a:lnTo>
                    <a:pt x="16359" y="20611"/>
                  </a:lnTo>
                  <a:lnTo>
                    <a:pt x="16390" y="20641"/>
                  </a:lnTo>
                  <a:lnTo>
                    <a:pt x="16513" y="20857"/>
                  </a:lnTo>
                  <a:lnTo>
                    <a:pt x="16544" y="20888"/>
                  </a:lnTo>
                  <a:lnTo>
                    <a:pt x="16667" y="21165"/>
                  </a:lnTo>
                  <a:lnTo>
                    <a:pt x="16729" y="21288"/>
                  </a:lnTo>
                  <a:lnTo>
                    <a:pt x="16883" y="21535"/>
                  </a:lnTo>
                  <a:lnTo>
                    <a:pt x="16883" y="21566"/>
                  </a:lnTo>
                  <a:lnTo>
                    <a:pt x="17006" y="21781"/>
                  </a:lnTo>
                  <a:lnTo>
                    <a:pt x="17037" y="21843"/>
                  </a:lnTo>
                  <a:lnTo>
                    <a:pt x="17191" y="22089"/>
                  </a:lnTo>
                  <a:lnTo>
                    <a:pt x="17222" y="22213"/>
                  </a:lnTo>
                  <a:lnTo>
                    <a:pt x="17376" y="22459"/>
                  </a:lnTo>
                  <a:lnTo>
                    <a:pt x="17407" y="22490"/>
                  </a:lnTo>
                  <a:lnTo>
                    <a:pt x="17499" y="22706"/>
                  </a:lnTo>
                  <a:lnTo>
                    <a:pt x="17530" y="22767"/>
                  </a:lnTo>
                  <a:lnTo>
                    <a:pt x="17684" y="23014"/>
                  </a:lnTo>
                  <a:lnTo>
                    <a:pt x="17746" y="23137"/>
                  </a:lnTo>
                  <a:lnTo>
                    <a:pt x="17869" y="23383"/>
                  </a:lnTo>
                  <a:lnTo>
                    <a:pt x="17900" y="23445"/>
                  </a:lnTo>
                  <a:lnTo>
                    <a:pt x="18023" y="23630"/>
                  </a:lnTo>
                  <a:lnTo>
                    <a:pt x="18054" y="23691"/>
                  </a:lnTo>
                  <a:lnTo>
                    <a:pt x="18146" y="23907"/>
                  </a:lnTo>
                  <a:lnTo>
                    <a:pt x="18023" y="23969"/>
                  </a:lnTo>
                  <a:lnTo>
                    <a:pt x="17653" y="24153"/>
                  </a:lnTo>
                  <a:lnTo>
                    <a:pt x="17284" y="24369"/>
                  </a:lnTo>
                  <a:lnTo>
                    <a:pt x="16852" y="24585"/>
                  </a:lnTo>
                  <a:lnTo>
                    <a:pt x="17222" y="24400"/>
                  </a:lnTo>
                  <a:lnTo>
                    <a:pt x="17191" y="24338"/>
                  </a:lnTo>
                  <a:lnTo>
                    <a:pt x="17037" y="24092"/>
                  </a:lnTo>
                  <a:lnTo>
                    <a:pt x="17006" y="24061"/>
                  </a:lnTo>
                  <a:lnTo>
                    <a:pt x="16914" y="23845"/>
                  </a:lnTo>
                  <a:lnTo>
                    <a:pt x="16883" y="23784"/>
                  </a:lnTo>
                  <a:lnTo>
                    <a:pt x="16729" y="23537"/>
                  </a:lnTo>
                  <a:lnTo>
                    <a:pt x="16667" y="23414"/>
                  </a:lnTo>
                  <a:lnTo>
                    <a:pt x="16544" y="23168"/>
                  </a:lnTo>
                  <a:lnTo>
                    <a:pt x="16513" y="23137"/>
                  </a:lnTo>
                  <a:lnTo>
                    <a:pt x="16390" y="22921"/>
                  </a:lnTo>
                  <a:lnTo>
                    <a:pt x="16390" y="22860"/>
                  </a:lnTo>
                  <a:lnTo>
                    <a:pt x="16236" y="22613"/>
                  </a:lnTo>
                  <a:lnTo>
                    <a:pt x="16174" y="22490"/>
                  </a:lnTo>
                  <a:lnTo>
                    <a:pt x="16051" y="22243"/>
                  </a:lnTo>
                  <a:lnTo>
                    <a:pt x="16020" y="22213"/>
                  </a:lnTo>
                  <a:lnTo>
                    <a:pt x="15897" y="21997"/>
                  </a:lnTo>
                  <a:lnTo>
                    <a:pt x="15866" y="21935"/>
                  </a:lnTo>
                  <a:lnTo>
                    <a:pt x="15743" y="21689"/>
                  </a:lnTo>
                  <a:lnTo>
                    <a:pt x="15682" y="21566"/>
                  </a:lnTo>
                  <a:lnTo>
                    <a:pt x="15528" y="21319"/>
                  </a:lnTo>
                  <a:lnTo>
                    <a:pt x="15528" y="21288"/>
                  </a:lnTo>
                  <a:lnTo>
                    <a:pt x="15404" y="21042"/>
                  </a:lnTo>
                  <a:lnTo>
                    <a:pt x="15374" y="21011"/>
                  </a:lnTo>
                  <a:lnTo>
                    <a:pt x="15219" y="20765"/>
                  </a:lnTo>
                  <a:lnTo>
                    <a:pt x="15189" y="20641"/>
                  </a:lnTo>
                  <a:lnTo>
                    <a:pt x="15035" y="20395"/>
                  </a:lnTo>
                  <a:lnTo>
                    <a:pt x="15004" y="20364"/>
                  </a:lnTo>
                  <a:lnTo>
                    <a:pt x="14881" y="20118"/>
                  </a:lnTo>
                  <a:lnTo>
                    <a:pt x="14881" y="20087"/>
                  </a:lnTo>
                  <a:lnTo>
                    <a:pt x="14727" y="19840"/>
                  </a:lnTo>
                  <a:lnTo>
                    <a:pt x="14665" y="19717"/>
                  </a:lnTo>
                  <a:lnTo>
                    <a:pt x="14635" y="19627"/>
                  </a:lnTo>
                  <a:lnTo>
                    <a:pt x="14635" y="19627"/>
                  </a:lnTo>
                  <a:lnTo>
                    <a:pt x="14696" y="19594"/>
                  </a:lnTo>
                  <a:lnTo>
                    <a:pt x="15435" y="19194"/>
                  </a:lnTo>
                  <a:lnTo>
                    <a:pt x="15558" y="19132"/>
                  </a:lnTo>
                  <a:close/>
                  <a:moveTo>
                    <a:pt x="14234" y="19840"/>
                  </a:moveTo>
                  <a:lnTo>
                    <a:pt x="14049" y="19964"/>
                  </a:lnTo>
                  <a:lnTo>
                    <a:pt x="14049" y="19995"/>
                  </a:lnTo>
                  <a:lnTo>
                    <a:pt x="14110" y="20087"/>
                  </a:lnTo>
                  <a:lnTo>
                    <a:pt x="14234" y="20333"/>
                  </a:lnTo>
                  <a:lnTo>
                    <a:pt x="14264" y="20395"/>
                  </a:lnTo>
                  <a:lnTo>
                    <a:pt x="14388" y="20611"/>
                  </a:lnTo>
                  <a:lnTo>
                    <a:pt x="14418" y="20641"/>
                  </a:lnTo>
                  <a:lnTo>
                    <a:pt x="14542" y="20919"/>
                  </a:lnTo>
                  <a:lnTo>
                    <a:pt x="14603" y="21011"/>
                  </a:lnTo>
                  <a:lnTo>
                    <a:pt x="14757" y="21258"/>
                  </a:lnTo>
                  <a:lnTo>
                    <a:pt x="14788" y="21319"/>
                  </a:lnTo>
                  <a:lnTo>
                    <a:pt x="14911" y="21535"/>
                  </a:lnTo>
                  <a:lnTo>
                    <a:pt x="14911" y="21566"/>
                  </a:lnTo>
                  <a:lnTo>
                    <a:pt x="15065" y="21843"/>
                  </a:lnTo>
                  <a:lnTo>
                    <a:pt x="15127" y="21935"/>
                  </a:lnTo>
                  <a:lnTo>
                    <a:pt x="15250" y="22182"/>
                  </a:lnTo>
                  <a:lnTo>
                    <a:pt x="15281" y="22243"/>
                  </a:lnTo>
                  <a:lnTo>
                    <a:pt x="15404" y="22459"/>
                  </a:lnTo>
                  <a:lnTo>
                    <a:pt x="15404" y="22490"/>
                  </a:lnTo>
                  <a:lnTo>
                    <a:pt x="15558" y="22767"/>
                  </a:lnTo>
                  <a:lnTo>
                    <a:pt x="15620" y="22860"/>
                  </a:lnTo>
                  <a:lnTo>
                    <a:pt x="15743" y="23106"/>
                  </a:lnTo>
                  <a:lnTo>
                    <a:pt x="15774" y="23168"/>
                  </a:lnTo>
                  <a:lnTo>
                    <a:pt x="15897" y="23383"/>
                  </a:lnTo>
                  <a:lnTo>
                    <a:pt x="15928" y="23414"/>
                  </a:lnTo>
                  <a:lnTo>
                    <a:pt x="16051" y="23691"/>
                  </a:lnTo>
                  <a:lnTo>
                    <a:pt x="16113" y="23784"/>
                  </a:lnTo>
                  <a:lnTo>
                    <a:pt x="16267" y="24061"/>
                  </a:lnTo>
                  <a:lnTo>
                    <a:pt x="16267" y="24092"/>
                  </a:lnTo>
                  <a:lnTo>
                    <a:pt x="16390" y="24308"/>
                  </a:lnTo>
                  <a:lnTo>
                    <a:pt x="16421" y="24338"/>
                  </a:lnTo>
                  <a:lnTo>
                    <a:pt x="16544" y="24616"/>
                  </a:lnTo>
                  <a:lnTo>
                    <a:pt x="16637" y="24708"/>
                  </a:lnTo>
                  <a:lnTo>
                    <a:pt x="16421" y="24831"/>
                  </a:lnTo>
                  <a:lnTo>
                    <a:pt x="16113" y="24985"/>
                  </a:lnTo>
                  <a:lnTo>
                    <a:pt x="16082" y="24924"/>
                  </a:lnTo>
                  <a:lnTo>
                    <a:pt x="16020" y="24800"/>
                  </a:lnTo>
                  <a:lnTo>
                    <a:pt x="15897" y="24554"/>
                  </a:lnTo>
                  <a:lnTo>
                    <a:pt x="15866" y="24554"/>
                  </a:lnTo>
                  <a:lnTo>
                    <a:pt x="15743" y="24308"/>
                  </a:lnTo>
                  <a:lnTo>
                    <a:pt x="15712" y="24277"/>
                  </a:lnTo>
                  <a:lnTo>
                    <a:pt x="15589" y="23999"/>
                  </a:lnTo>
                  <a:lnTo>
                    <a:pt x="15528" y="23876"/>
                  </a:lnTo>
                  <a:lnTo>
                    <a:pt x="15374" y="23630"/>
                  </a:lnTo>
                  <a:lnTo>
                    <a:pt x="15374" y="23599"/>
                  </a:lnTo>
                  <a:lnTo>
                    <a:pt x="15250" y="23383"/>
                  </a:lnTo>
                  <a:lnTo>
                    <a:pt x="15219" y="23352"/>
                  </a:lnTo>
                  <a:lnTo>
                    <a:pt x="15096" y="23075"/>
                  </a:lnTo>
                  <a:lnTo>
                    <a:pt x="15035" y="22952"/>
                  </a:lnTo>
                  <a:lnTo>
                    <a:pt x="14881" y="22706"/>
                  </a:lnTo>
                  <a:lnTo>
                    <a:pt x="14881" y="22675"/>
                  </a:lnTo>
                  <a:lnTo>
                    <a:pt x="14757" y="22459"/>
                  </a:lnTo>
                  <a:lnTo>
                    <a:pt x="14727" y="22397"/>
                  </a:lnTo>
                  <a:lnTo>
                    <a:pt x="14573" y="22151"/>
                  </a:lnTo>
                  <a:lnTo>
                    <a:pt x="14511" y="22028"/>
                  </a:lnTo>
                  <a:lnTo>
                    <a:pt x="14388" y="21781"/>
                  </a:lnTo>
                  <a:lnTo>
                    <a:pt x="14357" y="21751"/>
                  </a:lnTo>
                  <a:lnTo>
                    <a:pt x="14234" y="21535"/>
                  </a:lnTo>
                  <a:lnTo>
                    <a:pt x="14203" y="21473"/>
                  </a:lnTo>
                  <a:lnTo>
                    <a:pt x="14080" y="21227"/>
                  </a:lnTo>
                  <a:lnTo>
                    <a:pt x="14018" y="21104"/>
                  </a:lnTo>
                  <a:lnTo>
                    <a:pt x="13864" y="20857"/>
                  </a:lnTo>
                  <a:lnTo>
                    <a:pt x="13864" y="20826"/>
                  </a:lnTo>
                  <a:lnTo>
                    <a:pt x="13741" y="20611"/>
                  </a:lnTo>
                  <a:lnTo>
                    <a:pt x="13710" y="20549"/>
                  </a:lnTo>
                  <a:lnTo>
                    <a:pt x="13587" y="20303"/>
                  </a:lnTo>
                  <a:lnTo>
                    <a:pt x="13525" y="20210"/>
                  </a:lnTo>
                  <a:lnTo>
                    <a:pt x="13772" y="20087"/>
                  </a:lnTo>
                  <a:lnTo>
                    <a:pt x="13833" y="20056"/>
                  </a:lnTo>
                  <a:lnTo>
                    <a:pt x="14234" y="19840"/>
                  </a:lnTo>
                  <a:close/>
                  <a:moveTo>
                    <a:pt x="41282" y="19840"/>
                  </a:moveTo>
                  <a:lnTo>
                    <a:pt x="41683" y="20056"/>
                  </a:lnTo>
                  <a:lnTo>
                    <a:pt x="41991" y="20210"/>
                  </a:lnTo>
                  <a:lnTo>
                    <a:pt x="41898" y="20395"/>
                  </a:lnTo>
                  <a:lnTo>
                    <a:pt x="41837" y="20487"/>
                  </a:lnTo>
                  <a:lnTo>
                    <a:pt x="41714" y="20734"/>
                  </a:lnTo>
                  <a:lnTo>
                    <a:pt x="41683" y="20795"/>
                  </a:lnTo>
                  <a:lnTo>
                    <a:pt x="41560" y="21042"/>
                  </a:lnTo>
                  <a:lnTo>
                    <a:pt x="41529" y="21042"/>
                  </a:lnTo>
                  <a:lnTo>
                    <a:pt x="41406" y="21319"/>
                  </a:lnTo>
                  <a:lnTo>
                    <a:pt x="41344" y="21412"/>
                  </a:lnTo>
                  <a:lnTo>
                    <a:pt x="41190" y="21689"/>
                  </a:lnTo>
                  <a:lnTo>
                    <a:pt x="41190" y="21720"/>
                  </a:lnTo>
                  <a:lnTo>
                    <a:pt x="41036" y="21966"/>
                  </a:lnTo>
                  <a:lnTo>
                    <a:pt x="40913" y="22243"/>
                  </a:lnTo>
                  <a:lnTo>
                    <a:pt x="40820" y="22336"/>
                  </a:lnTo>
                  <a:lnTo>
                    <a:pt x="40697" y="22613"/>
                  </a:lnTo>
                  <a:lnTo>
                    <a:pt x="40666" y="22644"/>
                  </a:lnTo>
                  <a:lnTo>
                    <a:pt x="40543" y="22890"/>
                  </a:lnTo>
                  <a:lnTo>
                    <a:pt x="40389" y="23168"/>
                  </a:lnTo>
                  <a:lnTo>
                    <a:pt x="40327" y="23260"/>
                  </a:lnTo>
                  <a:lnTo>
                    <a:pt x="40204" y="23537"/>
                  </a:lnTo>
                  <a:lnTo>
                    <a:pt x="40173" y="23568"/>
                  </a:lnTo>
                  <a:lnTo>
                    <a:pt x="40050" y="23815"/>
                  </a:lnTo>
                  <a:lnTo>
                    <a:pt x="40019" y="23815"/>
                  </a:lnTo>
                  <a:lnTo>
                    <a:pt x="39896" y="24092"/>
                  </a:lnTo>
                  <a:lnTo>
                    <a:pt x="39834" y="24215"/>
                  </a:lnTo>
                  <a:lnTo>
                    <a:pt x="39680" y="24462"/>
                  </a:lnTo>
                  <a:lnTo>
                    <a:pt x="39680" y="24492"/>
                  </a:lnTo>
                  <a:lnTo>
                    <a:pt x="39526" y="24739"/>
                  </a:lnTo>
                  <a:lnTo>
                    <a:pt x="39526" y="24770"/>
                  </a:lnTo>
                  <a:lnTo>
                    <a:pt x="39403" y="24985"/>
                  </a:lnTo>
                  <a:lnTo>
                    <a:pt x="39095" y="24831"/>
                  </a:lnTo>
                  <a:lnTo>
                    <a:pt x="38910" y="24708"/>
                  </a:lnTo>
                  <a:lnTo>
                    <a:pt x="39003" y="24523"/>
                  </a:lnTo>
                  <a:lnTo>
                    <a:pt x="39126" y="24277"/>
                  </a:lnTo>
                  <a:lnTo>
                    <a:pt x="39157" y="24246"/>
                  </a:lnTo>
                  <a:lnTo>
                    <a:pt x="39311" y="23969"/>
                  </a:lnTo>
                  <a:lnTo>
                    <a:pt x="39372" y="23876"/>
                  </a:lnTo>
                  <a:lnTo>
                    <a:pt x="39495" y="23599"/>
                  </a:lnTo>
                  <a:lnTo>
                    <a:pt x="39526" y="23599"/>
                  </a:lnTo>
                  <a:lnTo>
                    <a:pt x="39650" y="23352"/>
                  </a:lnTo>
                  <a:lnTo>
                    <a:pt x="39650" y="23322"/>
                  </a:lnTo>
                  <a:lnTo>
                    <a:pt x="39804" y="23044"/>
                  </a:lnTo>
                  <a:lnTo>
                    <a:pt x="39865" y="22952"/>
                  </a:lnTo>
                  <a:lnTo>
                    <a:pt x="39988" y="22675"/>
                  </a:lnTo>
                  <a:lnTo>
                    <a:pt x="40019" y="22675"/>
                  </a:lnTo>
                  <a:lnTo>
                    <a:pt x="40142" y="22428"/>
                  </a:lnTo>
                  <a:lnTo>
                    <a:pt x="40173" y="22397"/>
                  </a:lnTo>
                  <a:lnTo>
                    <a:pt x="40296" y="22120"/>
                  </a:lnTo>
                  <a:lnTo>
                    <a:pt x="40358" y="22028"/>
                  </a:lnTo>
                  <a:lnTo>
                    <a:pt x="40512" y="21751"/>
                  </a:lnTo>
                  <a:lnTo>
                    <a:pt x="40512" y="21720"/>
                  </a:lnTo>
                  <a:lnTo>
                    <a:pt x="40635" y="21504"/>
                  </a:lnTo>
                  <a:lnTo>
                    <a:pt x="40666" y="21442"/>
                  </a:lnTo>
                  <a:lnTo>
                    <a:pt x="40789" y="21196"/>
                  </a:lnTo>
                  <a:lnTo>
                    <a:pt x="40851" y="21104"/>
                  </a:lnTo>
                  <a:lnTo>
                    <a:pt x="41005" y="20826"/>
                  </a:lnTo>
                  <a:lnTo>
                    <a:pt x="41005" y="20795"/>
                  </a:lnTo>
                  <a:lnTo>
                    <a:pt x="41159" y="20580"/>
                  </a:lnTo>
                  <a:lnTo>
                    <a:pt x="41159" y="20518"/>
                  </a:lnTo>
                  <a:lnTo>
                    <a:pt x="41313" y="20272"/>
                  </a:lnTo>
                  <a:lnTo>
                    <a:pt x="41375" y="20179"/>
                  </a:lnTo>
                  <a:lnTo>
                    <a:pt x="41498" y="19964"/>
                  </a:lnTo>
                  <a:lnTo>
                    <a:pt x="41282" y="19840"/>
                  </a:lnTo>
                  <a:close/>
                  <a:moveTo>
                    <a:pt x="14511" y="23999"/>
                  </a:moveTo>
                  <a:lnTo>
                    <a:pt x="14634" y="24246"/>
                  </a:lnTo>
                  <a:cubicBezTo>
                    <a:pt x="13371" y="24739"/>
                    <a:pt x="12416" y="25108"/>
                    <a:pt x="12077" y="25232"/>
                  </a:cubicBezTo>
                  <a:cubicBezTo>
                    <a:pt x="11990" y="25253"/>
                    <a:pt x="11949" y="25275"/>
                    <a:pt x="11933" y="25275"/>
                  </a:cubicBezTo>
                  <a:cubicBezTo>
                    <a:pt x="11926" y="25275"/>
                    <a:pt x="11923" y="25272"/>
                    <a:pt x="11923" y="25263"/>
                  </a:cubicBezTo>
                  <a:cubicBezTo>
                    <a:pt x="11954" y="25263"/>
                    <a:pt x="11985" y="25232"/>
                    <a:pt x="12016" y="25201"/>
                  </a:cubicBezTo>
                  <a:cubicBezTo>
                    <a:pt x="12416" y="24954"/>
                    <a:pt x="13279" y="24554"/>
                    <a:pt x="14418" y="24030"/>
                  </a:cubicBezTo>
                  <a:cubicBezTo>
                    <a:pt x="14449" y="24030"/>
                    <a:pt x="14480" y="23999"/>
                    <a:pt x="14511" y="23999"/>
                  </a:cubicBezTo>
                  <a:close/>
                  <a:moveTo>
                    <a:pt x="40913" y="24215"/>
                  </a:moveTo>
                  <a:cubicBezTo>
                    <a:pt x="41868" y="24646"/>
                    <a:pt x="42576" y="24985"/>
                    <a:pt x="42915" y="25201"/>
                  </a:cubicBezTo>
                  <a:cubicBezTo>
                    <a:pt x="42946" y="25232"/>
                    <a:pt x="43007" y="25263"/>
                    <a:pt x="43038" y="25263"/>
                  </a:cubicBezTo>
                  <a:cubicBezTo>
                    <a:pt x="43038" y="25272"/>
                    <a:pt x="43033" y="25275"/>
                    <a:pt x="43023" y="25275"/>
                  </a:cubicBezTo>
                  <a:cubicBezTo>
                    <a:pt x="43000" y="25275"/>
                    <a:pt x="42950" y="25253"/>
                    <a:pt x="42884" y="25232"/>
                  </a:cubicBezTo>
                  <a:cubicBezTo>
                    <a:pt x="42576" y="25139"/>
                    <a:pt x="41806" y="24831"/>
                    <a:pt x="40789" y="24431"/>
                  </a:cubicBezTo>
                  <a:lnTo>
                    <a:pt x="40913" y="24215"/>
                  </a:lnTo>
                  <a:close/>
                  <a:moveTo>
                    <a:pt x="23845" y="25848"/>
                  </a:moveTo>
                  <a:lnTo>
                    <a:pt x="23845" y="25848"/>
                  </a:lnTo>
                  <a:cubicBezTo>
                    <a:pt x="23969" y="25879"/>
                    <a:pt x="24092" y="25940"/>
                    <a:pt x="24215" y="25971"/>
                  </a:cubicBezTo>
                  <a:cubicBezTo>
                    <a:pt x="24123" y="26002"/>
                    <a:pt x="24030" y="26064"/>
                    <a:pt x="23938" y="26094"/>
                  </a:cubicBezTo>
                  <a:lnTo>
                    <a:pt x="23845" y="25848"/>
                  </a:lnTo>
                  <a:close/>
                  <a:moveTo>
                    <a:pt x="40450" y="25139"/>
                  </a:moveTo>
                  <a:cubicBezTo>
                    <a:pt x="41251" y="25540"/>
                    <a:pt x="41898" y="25848"/>
                    <a:pt x="42237" y="26033"/>
                  </a:cubicBezTo>
                  <a:cubicBezTo>
                    <a:pt x="42268" y="26063"/>
                    <a:pt x="42298" y="26093"/>
                    <a:pt x="42328" y="26124"/>
                  </a:cubicBezTo>
                  <a:lnTo>
                    <a:pt x="42328" y="26124"/>
                  </a:lnTo>
                  <a:cubicBezTo>
                    <a:pt x="42308" y="26121"/>
                    <a:pt x="42254" y="26114"/>
                    <a:pt x="42176" y="26094"/>
                  </a:cubicBezTo>
                  <a:cubicBezTo>
                    <a:pt x="41898" y="25971"/>
                    <a:pt x="41221" y="25725"/>
                    <a:pt x="40327" y="25355"/>
                  </a:cubicBezTo>
                  <a:lnTo>
                    <a:pt x="40450" y="25139"/>
                  </a:lnTo>
                  <a:close/>
                  <a:moveTo>
                    <a:pt x="14973" y="24924"/>
                  </a:moveTo>
                  <a:lnTo>
                    <a:pt x="15096" y="25170"/>
                  </a:lnTo>
                  <a:cubicBezTo>
                    <a:pt x="13956" y="25632"/>
                    <a:pt x="13094" y="25971"/>
                    <a:pt x="12755" y="26094"/>
                  </a:cubicBezTo>
                  <a:cubicBezTo>
                    <a:pt x="12662" y="26125"/>
                    <a:pt x="12601" y="26125"/>
                    <a:pt x="12601" y="26125"/>
                  </a:cubicBezTo>
                  <a:cubicBezTo>
                    <a:pt x="12632" y="26094"/>
                    <a:pt x="12693" y="26064"/>
                    <a:pt x="12724" y="26033"/>
                  </a:cubicBezTo>
                  <a:cubicBezTo>
                    <a:pt x="13094" y="25817"/>
                    <a:pt x="13895" y="25417"/>
                    <a:pt x="14942" y="24954"/>
                  </a:cubicBezTo>
                  <a:cubicBezTo>
                    <a:pt x="14942" y="24954"/>
                    <a:pt x="14973" y="24954"/>
                    <a:pt x="14973" y="24924"/>
                  </a:cubicBezTo>
                  <a:close/>
                  <a:moveTo>
                    <a:pt x="31116" y="25817"/>
                  </a:moveTo>
                  <a:cubicBezTo>
                    <a:pt x="31270" y="25879"/>
                    <a:pt x="31455" y="25940"/>
                    <a:pt x="31609" y="26002"/>
                  </a:cubicBezTo>
                  <a:lnTo>
                    <a:pt x="31609" y="26064"/>
                  </a:lnTo>
                  <a:lnTo>
                    <a:pt x="31486" y="26310"/>
                  </a:lnTo>
                  <a:cubicBezTo>
                    <a:pt x="31208" y="26187"/>
                    <a:pt x="30931" y="26064"/>
                    <a:pt x="30685" y="25971"/>
                  </a:cubicBezTo>
                  <a:cubicBezTo>
                    <a:pt x="30808" y="25909"/>
                    <a:pt x="30931" y="25879"/>
                    <a:pt x="31054" y="25817"/>
                  </a:cubicBezTo>
                  <a:close/>
                  <a:moveTo>
                    <a:pt x="15466" y="25879"/>
                  </a:moveTo>
                  <a:lnTo>
                    <a:pt x="15558" y="26125"/>
                  </a:lnTo>
                  <a:cubicBezTo>
                    <a:pt x="14542" y="26526"/>
                    <a:pt x="13741" y="26834"/>
                    <a:pt x="13433" y="26926"/>
                  </a:cubicBezTo>
                  <a:cubicBezTo>
                    <a:pt x="13340" y="26988"/>
                    <a:pt x="13279" y="26988"/>
                    <a:pt x="13279" y="26988"/>
                  </a:cubicBezTo>
                  <a:cubicBezTo>
                    <a:pt x="13309" y="26957"/>
                    <a:pt x="13371" y="26926"/>
                    <a:pt x="13402" y="26895"/>
                  </a:cubicBezTo>
                  <a:cubicBezTo>
                    <a:pt x="13741" y="26680"/>
                    <a:pt x="14480" y="26310"/>
                    <a:pt x="15466" y="25879"/>
                  </a:cubicBezTo>
                  <a:close/>
                  <a:moveTo>
                    <a:pt x="39958" y="26094"/>
                  </a:moveTo>
                  <a:cubicBezTo>
                    <a:pt x="40697" y="26433"/>
                    <a:pt x="41251" y="26710"/>
                    <a:pt x="41529" y="26895"/>
                  </a:cubicBezTo>
                  <a:cubicBezTo>
                    <a:pt x="41590" y="26926"/>
                    <a:pt x="41621" y="26957"/>
                    <a:pt x="41652" y="26988"/>
                  </a:cubicBezTo>
                  <a:cubicBezTo>
                    <a:pt x="41652" y="26988"/>
                    <a:pt x="41621" y="26988"/>
                    <a:pt x="41529" y="26926"/>
                  </a:cubicBezTo>
                  <a:cubicBezTo>
                    <a:pt x="41251" y="26864"/>
                    <a:pt x="40666" y="26618"/>
                    <a:pt x="39865" y="26310"/>
                  </a:cubicBezTo>
                  <a:lnTo>
                    <a:pt x="39958" y="26094"/>
                  </a:lnTo>
                  <a:close/>
                  <a:moveTo>
                    <a:pt x="25725" y="26279"/>
                  </a:moveTo>
                  <a:cubicBezTo>
                    <a:pt x="25817" y="26279"/>
                    <a:pt x="25940" y="26310"/>
                    <a:pt x="26033" y="26310"/>
                  </a:cubicBezTo>
                  <a:cubicBezTo>
                    <a:pt x="25694" y="26464"/>
                    <a:pt x="25078" y="26741"/>
                    <a:pt x="24338" y="27049"/>
                  </a:cubicBezTo>
                  <a:lnTo>
                    <a:pt x="24246" y="26834"/>
                  </a:lnTo>
                  <a:lnTo>
                    <a:pt x="24215" y="26772"/>
                  </a:lnTo>
                  <a:cubicBezTo>
                    <a:pt x="24492" y="26680"/>
                    <a:pt x="24770" y="26587"/>
                    <a:pt x="25016" y="26495"/>
                  </a:cubicBezTo>
                  <a:cubicBezTo>
                    <a:pt x="25293" y="26402"/>
                    <a:pt x="25509" y="26341"/>
                    <a:pt x="25725" y="26279"/>
                  </a:cubicBezTo>
                  <a:close/>
                  <a:moveTo>
                    <a:pt x="29206" y="26279"/>
                  </a:moveTo>
                  <a:cubicBezTo>
                    <a:pt x="29422" y="26341"/>
                    <a:pt x="29668" y="26402"/>
                    <a:pt x="29914" y="26495"/>
                  </a:cubicBezTo>
                  <a:cubicBezTo>
                    <a:pt x="30315" y="26618"/>
                    <a:pt x="30746" y="26772"/>
                    <a:pt x="31239" y="26957"/>
                  </a:cubicBezTo>
                  <a:lnTo>
                    <a:pt x="31208" y="27019"/>
                  </a:lnTo>
                  <a:lnTo>
                    <a:pt x="31116" y="27265"/>
                  </a:lnTo>
                  <a:cubicBezTo>
                    <a:pt x="30130" y="26864"/>
                    <a:pt x="29329" y="26495"/>
                    <a:pt x="28898" y="26310"/>
                  </a:cubicBezTo>
                  <a:cubicBezTo>
                    <a:pt x="28990" y="26279"/>
                    <a:pt x="29113" y="26279"/>
                    <a:pt x="29206" y="26279"/>
                  </a:cubicBezTo>
                  <a:close/>
                  <a:moveTo>
                    <a:pt x="15928" y="26834"/>
                  </a:moveTo>
                  <a:lnTo>
                    <a:pt x="16051" y="27049"/>
                  </a:lnTo>
                  <a:cubicBezTo>
                    <a:pt x="15096" y="27419"/>
                    <a:pt x="14357" y="27696"/>
                    <a:pt x="14080" y="27789"/>
                  </a:cubicBezTo>
                  <a:cubicBezTo>
                    <a:pt x="14036" y="27810"/>
                    <a:pt x="13992" y="27832"/>
                    <a:pt x="13982" y="27832"/>
                  </a:cubicBezTo>
                  <a:cubicBezTo>
                    <a:pt x="13977" y="27832"/>
                    <a:pt x="13978" y="27829"/>
                    <a:pt x="13987" y="27820"/>
                  </a:cubicBezTo>
                  <a:cubicBezTo>
                    <a:pt x="13987" y="27820"/>
                    <a:pt x="14049" y="27789"/>
                    <a:pt x="14080" y="27758"/>
                  </a:cubicBezTo>
                  <a:cubicBezTo>
                    <a:pt x="14388" y="27573"/>
                    <a:pt x="15065" y="27234"/>
                    <a:pt x="15928" y="26834"/>
                  </a:cubicBezTo>
                  <a:close/>
                  <a:moveTo>
                    <a:pt x="39495" y="27049"/>
                  </a:moveTo>
                  <a:cubicBezTo>
                    <a:pt x="40142" y="27357"/>
                    <a:pt x="40635" y="27604"/>
                    <a:pt x="40882" y="27758"/>
                  </a:cubicBezTo>
                  <a:cubicBezTo>
                    <a:pt x="40913" y="27789"/>
                    <a:pt x="40943" y="27820"/>
                    <a:pt x="40974" y="27820"/>
                  </a:cubicBezTo>
                  <a:cubicBezTo>
                    <a:pt x="40974" y="27829"/>
                    <a:pt x="40972" y="27832"/>
                    <a:pt x="40966" y="27832"/>
                  </a:cubicBezTo>
                  <a:cubicBezTo>
                    <a:pt x="40951" y="27832"/>
                    <a:pt x="40916" y="27810"/>
                    <a:pt x="40851" y="27789"/>
                  </a:cubicBezTo>
                  <a:cubicBezTo>
                    <a:pt x="40635" y="27727"/>
                    <a:pt x="40112" y="27511"/>
                    <a:pt x="39372" y="27234"/>
                  </a:cubicBezTo>
                  <a:lnTo>
                    <a:pt x="39495" y="27049"/>
                  </a:lnTo>
                  <a:close/>
                  <a:moveTo>
                    <a:pt x="26668" y="27109"/>
                  </a:moveTo>
                  <a:cubicBezTo>
                    <a:pt x="26802" y="27109"/>
                    <a:pt x="25956" y="27501"/>
                    <a:pt x="24739" y="28035"/>
                  </a:cubicBezTo>
                  <a:lnTo>
                    <a:pt x="24616" y="27789"/>
                  </a:lnTo>
                  <a:lnTo>
                    <a:pt x="24616" y="27758"/>
                  </a:lnTo>
                  <a:cubicBezTo>
                    <a:pt x="24924" y="27635"/>
                    <a:pt x="25232" y="27511"/>
                    <a:pt x="25509" y="27450"/>
                  </a:cubicBezTo>
                  <a:cubicBezTo>
                    <a:pt x="26002" y="27265"/>
                    <a:pt x="26402" y="27142"/>
                    <a:pt x="26649" y="27111"/>
                  </a:cubicBezTo>
                  <a:cubicBezTo>
                    <a:pt x="26657" y="27110"/>
                    <a:pt x="26663" y="27109"/>
                    <a:pt x="26668" y="27109"/>
                  </a:cubicBezTo>
                  <a:close/>
                  <a:moveTo>
                    <a:pt x="28291" y="27110"/>
                  </a:moveTo>
                  <a:cubicBezTo>
                    <a:pt x="28297" y="27110"/>
                    <a:pt x="28304" y="27110"/>
                    <a:pt x="28312" y="27111"/>
                  </a:cubicBezTo>
                  <a:cubicBezTo>
                    <a:pt x="28528" y="27142"/>
                    <a:pt x="28929" y="27265"/>
                    <a:pt x="29452" y="27450"/>
                  </a:cubicBezTo>
                  <a:cubicBezTo>
                    <a:pt x="29853" y="27573"/>
                    <a:pt x="30315" y="27727"/>
                    <a:pt x="30839" y="27943"/>
                  </a:cubicBezTo>
                  <a:lnTo>
                    <a:pt x="30808" y="28004"/>
                  </a:lnTo>
                  <a:lnTo>
                    <a:pt x="30715" y="28220"/>
                  </a:lnTo>
                  <a:cubicBezTo>
                    <a:pt x="29191" y="27592"/>
                    <a:pt x="28102" y="27110"/>
                    <a:pt x="28291" y="27110"/>
                  </a:cubicBezTo>
                  <a:close/>
                  <a:moveTo>
                    <a:pt x="22182" y="24338"/>
                  </a:moveTo>
                  <a:lnTo>
                    <a:pt x="22182" y="24338"/>
                  </a:lnTo>
                  <a:cubicBezTo>
                    <a:pt x="22274" y="24400"/>
                    <a:pt x="22336" y="24431"/>
                    <a:pt x="22428" y="24462"/>
                  </a:cubicBezTo>
                  <a:cubicBezTo>
                    <a:pt x="22490" y="24492"/>
                    <a:pt x="22552" y="24523"/>
                    <a:pt x="22613" y="24554"/>
                  </a:cubicBezTo>
                  <a:cubicBezTo>
                    <a:pt x="22675" y="24554"/>
                    <a:pt x="22736" y="24585"/>
                    <a:pt x="22798" y="24616"/>
                  </a:cubicBezTo>
                  <a:lnTo>
                    <a:pt x="22860" y="24739"/>
                  </a:lnTo>
                  <a:lnTo>
                    <a:pt x="22860" y="24800"/>
                  </a:lnTo>
                  <a:lnTo>
                    <a:pt x="22952" y="25016"/>
                  </a:lnTo>
                  <a:lnTo>
                    <a:pt x="22983" y="25078"/>
                  </a:lnTo>
                  <a:lnTo>
                    <a:pt x="23075" y="25324"/>
                  </a:lnTo>
                  <a:lnTo>
                    <a:pt x="23137" y="25447"/>
                  </a:lnTo>
                  <a:lnTo>
                    <a:pt x="23199" y="25601"/>
                  </a:lnTo>
                  <a:lnTo>
                    <a:pt x="23260" y="25725"/>
                  </a:lnTo>
                  <a:lnTo>
                    <a:pt x="23260" y="25755"/>
                  </a:lnTo>
                  <a:lnTo>
                    <a:pt x="23353" y="26002"/>
                  </a:lnTo>
                  <a:lnTo>
                    <a:pt x="23383" y="26033"/>
                  </a:lnTo>
                  <a:lnTo>
                    <a:pt x="23476" y="26279"/>
                  </a:lnTo>
                  <a:lnTo>
                    <a:pt x="23537" y="26433"/>
                  </a:lnTo>
                  <a:lnTo>
                    <a:pt x="23630" y="26710"/>
                  </a:lnTo>
                  <a:lnTo>
                    <a:pt x="23661" y="26741"/>
                  </a:lnTo>
                  <a:lnTo>
                    <a:pt x="23753" y="26957"/>
                  </a:lnTo>
                  <a:lnTo>
                    <a:pt x="23784" y="27019"/>
                  </a:lnTo>
                  <a:lnTo>
                    <a:pt x="23876" y="27265"/>
                  </a:lnTo>
                  <a:lnTo>
                    <a:pt x="23938" y="27419"/>
                  </a:lnTo>
                  <a:lnTo>
                    <a:pt x="24030" y="27665"/>
                  </a:lnTo>
                  <a:lnTo>
                    <a:pt x="24061" y="27727"/>
                  </a:lnTo>
                  <a:lnTo>
                    <a:pt x="24154" y="27912"/>
                  </a:lnTo>
                  <a:lnTo>
                    <a:pt x="24154" y="27974"/>
                  </a:lnTo>
                  <a:lnTo>
                    <a:pt x="24277" y="28220"/>
                  </a:lnTo>
                  <a:lnTo>
                    <a:pt x="24338" y="28374"/>
                  </a:lnTo>
                  <a:lnTo>
                    <a:pt x="24338" y="28405"/>
                  </a:lnTo>
                  <a:lnTo>
                    <a:pt x="24369" y="28436"/>
                  </a:lnTo>
                  <a:lnTo>
                    <a:pt x="23907" y="28620"/>
                  </a:lnTo>
                  <a:lnTo>
                    <a:pt x="23907" y="28590"/>
                  </a:lnTo>
                  <a:lnTo>
                    <a:pt x="23876" y="28559"/>
                  </a:lnTo>
                  <a:lnTo>
                    <a:pt x="23815" y="28405"/>
                  </a:lnTo>
                  <a:lnTo>
                    <a:pt x="23722" y="28158"/>
                  </a:lnTo>
                  <a:lnTo>
                    <a:pt x="23691" y="28097"/>
                  </a:lnTo>
                  <a:lnTo>
                    <a:pt x="23630" y="27881"/>
                  </a:lnTo>
                  <a:lnTo>
                    <a:pt x="23599" y="27850"/>
                  </a:lnTo>
                  <a:lnTo>
                    <a:pt x="23507" y="27604"/>
                  </a:lnTo>
                  <a:lnTo>
                    <a:pt x="23445" y="27450"/>
                  </a:lnTo>
                  <a:lnTo>
                    <a:pt x="23322" y="27203"/>
                  </a:lnTo>
                  <a:lnTo>
                    <a:pt x="23291" y="27111"/>
                  </a:lnTo>
                  <a:lnTo>
                    <a:pt x="23229" y="26926"/>
                  </a:lnTo>
                  <a:lnTo>
                    <a:pt x="23199" y="26864"/>
                  </a:lnTo>
                  <a:lnTo>
                    <a:pt x="23106" y="26618"/>
                  </a:lnTo>
                  <a:lnTo>
                    <a:pt x="23044" y="26464"/>
                  </a:lnTo>
                  <a:lnTo>
                    <a:pt x="22921" y="26218"/>
                  </a:lnTo>
                  <a:lnTo>
                    <a:pt x="22921" y="26156"/>
                  </a:lnTo>
                  <a:lnTo>
                    <a:pt x="22829" y="25940"/>
                  </a:lnTo>
                  <a:lnTo>
                    <a:pt x="22798" y="25909"/>
                  </a:lnTo>
                  <a:lnTo>
                    <a:pt x="22706" y="25632"/>
                  </a:lnTo>
                  <a:lnTo>
                    <a:pt x="22644" y="25509"/>
                  </a:lnTo>
                  <a:lnTo>
                    <a:pt x="22582" y="25324"/>
                  </a:lnTo>
                  <a:lnTo>
                    <a:pt x="22552" y="25232"/>
                  </a:lnTo>
                  <a:lnTo>
                    <a:pt x="22521" y="25201"/>
                  </a:lnTo>
                  <a:lnTo>
                    <a:pt x="22428" y="24985"/>
                  </a:lnTo>
                  <a:lnTo>
                    <a:pt x="22398" y="24924"/>
                  </a:lnTo>
                  <a:lnTo>
                    <a:pt x="22305" y="24677"/>
                  </a:lnTo>
                  <a:lnTo>
                    <a:pt x="22243" y="24554"/>
                  </a:lnTo>
                  <a:lnTo>
                    <a:pt x="22182" y="24338"/>
                  </a:lnTo>
                  <a:close/>
                  <a:moveTo>
                    <a:pt x="16390" y="27758"/>
                  </a:moveTo>
                  <a:lnTo>
                    <a:pt x="16513" y="27974"/>
                  </a:lnTo>
                  <a:cubicBezTo>
                    <a:pt x="15558" y="28374"/>
                    <a:pt x="14881" y="28620"/>
                    <a:pt x="14727" y="28682"/>
                  </a:cubicBezTo>
                  <a:lnTo>
                    <a:pt x="14665" y="28682"/>
                  </a:lnTo>
                  <a:cubicBezTo>
                    <a:pt x="14665" y="28682"/>
                    <a:pt x="14696" y="28651"/>
                    <a:pt x="14696" y="28651"/>
                  </a:cubicBezTo>
                  <a:cubicBezTo>
                    <a:pt x="14973" y="28466"/>
                    <a:pt x="15589" y="28158"/>
                    <a:pt x="16390" y="27758"/>
                  </a:cubicBezTo>
                  <a:close/>
                  <a:moveTo>
                    <a:pt x="39003" y="27974"/>
                  </a:moveTo>
                  <a:cubicBezTo>
                    <a:pt x="39588" y="28251"/>
                    <a:pt x="40019" y="28497"/>
                    <a:pt x="40235" y="28651"/>
                  </a:cubicBezTo>
                  <a:cubicBezTo>
                    <a:pt x="40266" y="28651"/>
                    <a:pt x="40266" y="28682"/>
                    <a:pt x="40296" y="28682"/>
                  </a:cubicBezTo>
                  <a:lnTo>
                    <a:pt x="40235" y="28682"/>
                  </a:lnTo>
                  <a:cubicBezTo>
                    <a:pt x="40081" y="28620"/>
                    <a:pt x="39588" y="28436"/>
                    <a:pt x="38910" y="28189"/>
                  </a:cubicBezTo>
                  <a:lnTo>
                    <a:pt x="39003" y="27974"/>
                  </a:lnTo>
                  <a:close/>
                  <a:moveTo>
                    <a:pt x="33796" y="23229"/>
                  </a:moveTo>
                  <a:lnTo>
                    <a:pt x="33704" y="23445"/>
                  </a:lnTo>
                  <a:lnTo>
                    <a:pt x="33704" y="23507"/>
                  </a:lnTo>
                  <a:lnTo>
                    <a:pt x="33581" y="23784"/>
                  </a:lnTo>
                  <a:lnTo>
                    <a:pt x="33519" y="23907"/>
                  </a:lnTo>
                  <a:lnTo>
                    <a:pt x="33426" y="24153"/>
                  </a:lnTo>
                  <a:lnTo>
                    <a:pt x="33396" y="24215"/>
                  </a:lnTo>
                  <a:lnTo>
                    <a:pt x="33303" y="24431"/>
                  </a:lnTo>
                  <a:lnTo>
                    <a:pt x="33303" y="24462"/>
                  </a:lnTo>
                  <a:lnTo>
                    <a:pt x="33180" y="24739"/>
                  </a:lnTo>
                  <a:lnTo>
                    <a:pt x="33149" y="24862"/>
                  </a:lnTo>
                  <a:lnTo>
                    <a:pt x="33118" y="24893"/>
                  </a:lnTo>
                  <a:lnTo>
                    <a:pt x="33026" y="25139"/>
                  </a:lnTo>
                  <a:lnTo>
                    <a:pt x="32995" y="25170"/>
                  </a:lnTo>
                  <a:lnTo>
                    <a:pt x="32934" y="25386"/>
                  </a:lnTo>
                  <a:lnTo>
                    <a:pt x="32903" y="25447"/>
                  </a:lnTo>
                  <a:lnTo>
                    <a:pt x="32780" y="25694"/>
                  </a:lnTo>
                  <a:lnTo>
                    <a:pt x="32749" y="25848"/>
                  </a:lnTo>
                  <a:lnTo>
                    <a:pt x="32625" y="26094"/>
                  </a:lnTo>
                  <a:lnTo>
                    <a:pt x="32625" y="26156"/>
                  </a:lnTo>
                  <a:lnTo>
                    <a:pt x="32533" y="26341"/>
                  </a:lnTo>
                  <a:lnTo>
                    <a:pt x="32502" y="26402"/>
                  </a:lnTo>
                  <a:lnTo>
                    <a:pt x="32410" y="26680"/>
                  </a:lnTo>
                  <a:lnTo>
                    <a:pt x="32348" y="26803"/>
                  </a:lnTo>
                  <a:lnTo>
                    <a:pt x="32225" y="27080"/>
                  </a:lnTo>
                  <a:lnTo>
                    <a:pt x="32225" y="27111"/>
                  </a:lnTo>
                  <a:lnTo>
                    <a:pt x="32133" y="27327"/>
                  </a:lnTo>
                  <a:lnTo>
                    <a:pt x="32102" y="27388"/>
                  </a:lnTo>
                  <a:lnTo>
                    <a:pt x="32009" y="27635"/>
                  </a:lnTo>
                  <a:lnTo>
                    <a:pt x="31948" y="27789"/>
                  </a:lnTo>
                  <a:lnTo>
                    <a:pt x="31825" y="28066"/>
                  </a:lnTo>
                  <a:lnTo>
                    <a:pt x="31825" y="28097"/>
                  </a:lnTo>
                  <a:lnTo>
                    <a:pt x="31732" y="28282"/>
                  </a:lnTo>
                  <a:lnTo>
                    <a:pt x="31701" y="28374"/>
                  </a:lnTo>
                  <a:lnTo>
                    <a:pt x="31609" y="28620"/>
                  </a:lnTo>
                  <a:lnTo>
                    <a:pt x="31547" y="28744"/>
                  </a:lnTo>
                  <a:lnTo>
                    <a:pt x="31516" y="28805"/>
                  </a:lnTo>
                  <a:lnTo>
                    <a:pt x="31085" y="28620"/>
                  </a:lnTo>
                  <a:lnTo>
                    <a:pt x="31116" y="28559"/>
                  </a:lnTo>
                  <a:lnTo>
                    <a:pt x="31178" y="28436"/>
                  </a:lnTo>
                  <a:lnTo>
                    <a:pt x="31270" y="28189"/>
                  </a:lnTo>
                  <a:lnTo>
                    <a:pt x="31301" y="28097"/>
                  </a:lnTo>
                  <a:lnTo>
                    <a:pt x="31393" y="27912"/>
                  </a:lnTo>
                  <a:lnTo>
                    <a:pt x="31393" y="27881"/>
                  </a:lnTo>
                  <a:lnTo>
                    <a:pt x="31516" y="27604"/>
                  </a:lnTo>
                  <a:lnTo>
                    <a:pt x="31578" y="27450"/>
                  </a:lnTo>
                  <a:lnTo>
                    <a:pt x="31670" y="27203"/>
                  </a:lnTo>
                  <a:lnTo>
                    <a:pt x="31701" y="27142"/>
                  </a:lnTo>
                  <a:lnTo>
                    <a:pt x="31763" y="26926"/>
                  </a:lnTo>
                  <a:lnTo>
                    <a:pt x="31794" y="26895"/>
                  </a:lnTo>
                  <a:lnTo>
                    <a:pt x="31917" y="26618"/>
                  </a:lnTo>
                  <a:lnTo>
                    <a:pt x="31948" y="26495"/>
                  </a:lnTo>
                  <a:lnTo>
                    <a:pt x="32071" y="26248"/>
                  </a:lnTo>
                  <a:lnTo>
                    <a:pt x="32102" y="26187"/>
                  </a:lnTo>
                  <a:lnTo>
                    <a:pt x="32163" y="25971"/>
                  </a:lnTo>
                  <a:lnTo>
                    <a:pt x="32194" y="25909"/>
                  </a:lnTo>
                  <a:lnTo>
                    <a:pt x="32287" y="25663"/>
                  </a:lnTo>
                  <a:lnTo>
                    <a:pt x="32348" y="25540"/>
                  </a:lnTo>
                  <a:lnTo>
                    <a:pt x="32471" y="25263"/>
                  </a:lnTo>
                  <a:lnTo>
                    <a:pt x="32471" y="25201"/>
                  </a:lnTo>
                  <a:lnTo>
                    <a:pt x="32564" y="24985"/>
                  </a:lnTo>
                  <a:lnTo>
                    <a:pt x="32595" y="24954"/>
                  </a:lnTo>
                  <a:lnTo>
                    <a:pt x="32687" y="24677"/>
                  </a:lnTo>
                  <a:lnTo>
                    <a:pt x="32749" y="24554"/>
                  </a:lnTo>
                  <a:lnTo>
                    <a:pt x="32841" y="24308"/>
                  </a:lnTo>
                  <a:lnTo>
                    <a:pt x="32872" y="24246"/>
                  </a:lnTo>
                  <a:lnTo>
                    <a:pt x="32964" y="24030"/>
                  </a:lnTo>
                  <a:lnTo>
                    <a:pt x="32995" y="23969"/>
                  </a:lnTo>
                  <a:lnTo>
                    <a:pt x="33088" y="23722"/>
                  </a:lnTo>
                  <a:lnTo>
                    <a:pt x="33118" y="23661"/>
                  </a:lnTo>
                  <a:cubicBezTo>
                    <a:pt x="33149" y="23630"/>
                    <a:pt x="33180" y="23630"/>
                    <a:pt x="33180" y="23630"/>
                  </a:cubicBezTo>
                  <a:cubicBezTo>
                    <a:pt x="33303" y="23568"/>
                    <a:pt x="33396" y="23476"/>
                    <a:pt x="33488" y="23414"/>
                  </a:cubicBezTo>
                  <a:cubicBezTo>
                    <a:pt x="33519" y="23414"/>
                    <a:pt x="33519" y="23414"/>
                    <a:pt x="33550" y="23383"/>
                  </a:cubicBezTo>
                  <a:cubicBezTo>
                    <a:pt x="33611" y="23352"/>
                    <a:pt x="33704" y="23291"/>
                    <a:pt x="33796" y="23229"/>
                  </a:cubicBezTo>
                  <a:close/>
                  <a:moveTo>
                    <a:pt x="20796" y="23599"/>
                  </a:moveTo>
                  <a:cubicBezTo>
                    <a:pt x="20796" y="23599"/>
                    <a:pt x="20826" y="23599"/>
                    <a:pt x="20826" y="23630"/>
                  </a:cubicBezTo>
                  <a:cubicBezTo>
                    <a:pt x="20857" y="23630"/>
                    <a:pt x="20857" y="23630"/>
                    <a:pt x="20888" y="23661"/>
                  </a:cubicBezTo>
                  <a:cubicBezTo>
                    <a:pt x="20980" y="23722"/>
                    <a:pt x="21104" y="23784"/>
                    <a:pt x="21196" y="23845"/>
                  </a:cubicBezTo>
                  <a:cubicBezTo>
                    <a:pt x="21258" y="23876"/>
                    <a:pt x="21288" y="23907"/>
                    <a:pt x="21350" y="23938"/>
                  </a:cubicBezTo>
                  <a:cubicBezTo>
                    <a:pt x="21443" y="23999"/>
                    <a:pt x="21566" y="24061"/>
                    <a:pt x="21658" y="24092"/>
                  </a:cubicBezTo>
                  <a:cubicBezTo>
                    <a:pt x="21689" y="24123"/>
                    <a:pt x="21689" y="24123"/>
                    <a:pt x="21720" y="24123"/>
                  </a:cubicBezTo>
                  <a:cubicBezTo>
                    <a:pt x="21812" y="24184"/>
                    <a:pt x="21905" y="24215"/>
                    <a:pt x="21997" y="24277"/>
                  </a:cubicBezTo>
                  <a:lnTo>
                    <a:pt x="22028" y="24338"/>
                  </a:lnTo>
                  <a:lnTo>
                    <a:pt x="22120" y="24585"/>
                  </a:lnTo>
                  <a:lnTo>
                    <a:pt x="22182" y="24708"/>
                  </a:lnTo>
                  <a:lnTo>
                    <a:pt x="22274" y="24985"/>
                  </a:lnTo>
                  <a:lnTo>
                    <a:pt x="22305" y="25016"/>
                  </a:lnTo>
                  <a:lnTo>
                    <a:pt x="22398" y="25232"/>
                  </a:lnTo>
                  <a:lnTo>
                    <a:pt x="22398" y="25263"/>
                  </a:lnTo>
                  <a:lnTo>
                    <a:pt x="22428" y="25293"/>
                  </a:lnTo>
                  <a:lnTo>
                    <a:pt x="22521" y="25571"/>
                  </a:lnTo>
                  <a:lnTo>
                    <a:pt x="22582" y="25694"/>
                  </a:lnTo>
                  <a:lnTo>
                    <a:pt x="22675" y="25940"/>
                  </a:lnTo>
                  <a:lnTo>
                    <a:pt x="22706" y="26002"/>
                  </a:lnTo>
                  <a:lnTo>
                    <a:pt x="22798" y="26218"/>
                  </a:lnTo>
                  <a:lnTo>
                    <a:pt x="22798" y="26279"/>
                  </a:lnTo>
                  <a:lnTo>
                    <a:pt x="22921" y="26526"/>
                  </a:lnTo>
                  <a:lnTo>
                    <a:pt x="22983" y="26649"/>
                  </a:lnTo>
                  <a:lnTo>
                    <a:pt x="23075" y="26926"/>
                  </a:lnTo>
                  <a:lnTo>
                    <a:pt x="23106" y="26957"/>
                  </a:lnTo>
                  <a:lnTo>
                    <a:pt x="23168" y="27173"/>
                  </a:lnTo>
                  <a:lnTo>
                    <a:pt x="23199" y="27234"/>
                  </a:lnTo>
                  <a:lnTo>
                    <a:pt x="23322" y="27481"/>
                  </a:lnTo>
                  <a:lnTo>
                    <a:pt x="23383" y="27635"/>
                  </a:lnTo>
                  <a:lnTo>
                    <a:pt x="23476" y="27912"/>
                  </a:lnTo>
                  <a:lnTo>
                    <a:pt x="23507" y="27943"/>
                  </a:lnTo>
                  <a:lnTo>
                    <a:pt x="23568" y="28128"/>
                  </a:lnTo>
                  <a:lnTo>
                    <a:pt x="23599" y="28220"/>
                  </a:lnTo>
                  <a:lnTo>
                    <a:pt x="23691" y="28466"/>
                  </a:lnTo>
                  <a:lnTo>
                    <a:pt x="23753" y="28590"/>
                  </a:lnTo>
                  <a:lnTo>
                    <a:pt x="23784" y="28651"/>
                  </a:lnTo>
                  <a:lnTo>
                    <a:pt x="23784" y="28682"/>
                  </a:lnTo>
                  <a:lnTo>
                    <a:pt x="22983" y="28990"/>
                  </a:lnTo>
                  <a:lnTo>
                    <a:pt x="22952" y="28929"/>
                  </a:lnTo>
                  <a:lnTo>
                    <a:pt x="22921" y="28775"/>
                  </a:lnTo>
                  <a:lnTo>
                    <a:pt x="22798" y="28528"/>
                  </a:lnTo>
                  <a:lnTo>
                    <a:pt x="22767" y="28436"/>
                  </a:lnTo>
                  <a:lnTo>
                    <a:pt x="22706" y="28282"/>
                  </a:lnTo>
                  <a:lnTo>
                    <a:pt x="22675" y="28251"/>
                  </a:lnTo>
                  <a:lnTo>
                    <a:pt x="22582" y="27974"/>
                  </a:lnTo>
                  <a:lnTo>
                    <a:pt x="22521" y="27820"/>
                  </a:lnTo>
                  <a:lnTo>
                    <a:pt x="22398" y="27573"/>
                  </a:lnTo>
                  <a:lnTo>
                    <a:pt x="22367" y="27481"/>
                  </a:lnTo>
                  <a:lnTo>
                    <a:pt x="22305" y="27296"/>
                  </a:lnTo>
                  <a:lnTo>
                    <a:pt x="22274" y="27265"/>
                  </a:lnTo>
                  <a:lnTo>
                    <a:pt x="22182" y="26988"/>
                  </a:lnTo>
                  <a:lnTo>
                    <a:pt x="22120" y="26864"/>
                  </a:lnTo>
                  <a:lnTo>
                    <a:pt x="22028" y="26587"/>
                  </a:lnTo>
                  <a:lnTo>
                    <a:pt x="21997" y="26526"/>
                  </a:lnTo>
                  <a:lnTo>
                    <a:pt x="21905" y="26341"/>
                  </a:lnTo>
                  <a:lnTo>
                    <a:pt x="21874" y="26279"/>
                  </a:lnTo>
                  <a:lnTo>
                    <a:pt x="21781" y="26002"/>
                  </a:lnTo>
                  <a:lnTo>
                    <a:pt x="21720" y="25879"/>
                  </a:lnTo>
                  <a:lnTo>
                    <a:pt x="21627" y="25632"/>
                  </a:lnTo>
                  <a:lnTo>
                    <a:pt x="21597" y="25571"/>
                  </a:lnTo>
                  <a:lnTo>
                    <a:pt x="21504" y="25355"/>
                  </a:lnTo>
                  <a:lnTo>
                    <a:pt x="21504" y="25324"/>
                  </a:lnTo>
                  <a:lnTo>
                    <a:pt x="21381" y="25047"/>
                  </a:lnTo>
                  <a:lnTo>
                    <a:pt x="21319" y="24924"/>
                  </a:lnTo>
                  <a:lnTo>
                    <a:pt x="21227" y="24646"/>
                  </a:lnTo>
                  <a:lnTo>
                    <a:pt x="21196" y="24585"/>
                  </a:lnTo>
                  <a:lnTo>
                    <a:pt x="21165" y="24492"/>
                  </a:lnTo>
                  <a:lnTo>
                    <a:pt x="21104" y="24369"/>
                  </a:lnTo>
                  <a:lnTo>
                    <a:pt x="21104" y="24338"/>
                  </a:lnTo>
                  <a:lnTo>
                    <a:pt x="20980" y="24061"/>
                  </a:lnTo>
                  <a:lnTo>
                    <a:pt x="20950" y="23969"/>
                  </a:lnTo>
                  <a:lnTo>
                    <a:pt x="20826" y="23691"/>
                  </a:lnTo>
                  <a:lnTo>
                    <a:pt x="20796" y="23630"/>
                  </a:lnTo>
                  <a:lnTo>
                    <a:pt x="20796" y="23599"/>
                  </a:lnTo>
                  <a:close/>
                  <a:moveTo>
                    <a:pt x="34320" y="22829"/>
                  </a:moveTo>
                  <a:cubicBezTo>
                    <a:pt x="34536" y="22890"/>
                    <a:pt x="34751" y="22983"/>
                    <a:pt x="34936" y="23044"/>
                  </a:cubicBezTo>
                  <a:lnTo>
                    <a:pt x="34905" y="23198"/>
                  </a:lnTo>
                  <a:lnTo>
                    <a:pt x="34844" y="23291"/>
                  </a:lnTo>
                  <a:lnTo>
                    <a:pt x="34751" y="23568"/>
                  </a:lnTo>
                  <a:lnTo>
                    <a:pt x="34720" y="23599"/>
                  </a:lnTo>
                  <a:lnTo>
                    <a:pt x="34659" y="23784"/>
                  </a:lnTo>
                  <a:lnTo>
                    <a:pt x="34628" y="23815"/>
                  </a:lnTo>
                  <a:lnTo>
                    <a:pt x="34597" y="23876"/>
                  </a:lnTo>
                  <a:lnTo>
                    <a:pt x="34505" y="24153"/>
                  </a:lnTo>
                  <a:lnTo>
                    <a:pt x="34443" y="24277"/>
                  </a:lnTo>
                  <a:lnTo>
                    <a:pt x="34351" y="24523"/>
                  </a:lnTo>
                  <a:lnTo>
                    <a:pt x="34320" y="24585"/>
                  </a:lnTo>
                  <a:lnTo>
                    <a:pt x="34227" y="24800"/>
                  </a:lnTo>
                  <a:lnTo>
                    <a:pt x="34227" y="24862"/>
                  </a:lnTo>
                  <a:lnTo>
                    <a:pt x="34104" y="25108"/>
                  </a:lnTo>
                  <a:lnTo>
                    <a:pt x="34043" y="25232"/>
                  </a:lnTo>
                  <a:lnTo>
                    <a:pt x="33950" y="25509"/>
                  </a:lnTo>
                  <a:lnTo>
                    <a:pt x="33919" y="25540"/>
                  </a:lnTo>
                  <a:lnTo>
                    <a:pt x="33858" y="25755"/>
                  </a:lnTo>
                  <a:lnTo>
                    <a:pt x="33827" y="25817"/>
                  </a:lnTo>
                  <a:lnTo>
                    <a:pt x="33704" y="26094"/>
                  </a:lnTo>
                  <a:lnTo>
                    <a:pt x="33673" y="26218"/>
                  </a:lnTo>
                  <a:lnTo>
                    <a:pt x="33550" y="26495"/>
                  </a:lnTo>
                  <a:lnTo>
                    <a:pt x="33519" y="26526"/>
                  </a:lnTo>
                  <a:lnTo>
                    <a:pt x="33457" y="26710"/>
                  </a:lnTo>
                  <a:lnTo>
                    <a:pt x="33426" y="26803"/>
                  </a:lnTo>
                  <a:lnTo>
                    <a:pt x="33303" y="27049"/>
                  </a:lnTo>
                  <a:lnTo>
                    <a:pt x="33272" y="27173"/>
                  </a:lnTo>
                  <a:lnTo>
                    <a:pt x="33149" y="27450"/>
                  </a:lnTo>
                  <a:lnTo>
                    <a:pt x="33149" y="27511"/>
                  </a:lnTo>
                  <a:lnTo>
                    <a:pt x="33057" y="27696"/>
                  </a:lnTo>
                  <a:lnTo>
                    <a:pt x="33026" y="27758"/>
                  </a:lnTo>
                  <a:lnTo>
                    <a:pt x="32934" y="28004"/>
                  </a:lnTo>
                  <a:lnTo>
                    <a:pt x="32872" y="28189"/>
                  </a:lnTo>
                  <a:lnTo>
                    <a:pt x="32749" y="28436"/>
                  </a:lnTo>
                  <a:lnTo>
                    <a:pt x="32749" y="28466"/>
                  </a:lnTo>
                  <a:lnTo>
                    <a:pt x="32656" y="28651"/>
                  </a:lnTo>
                  <a:lnTo>
                    <a:pt x="32625" y="28744"/>
                  </a:lnTo>
                  <a:lnTo>
                    <a:pt x="32533" y="28990"/>
                  </a:lnTo>
                  <a:lnTo>
                    <a:pt x="32471" y="29113"/>
                  </a:lnTo>
                  <a:lnTo>
                    <a:pt x="32441" y="29175"/>
                  </a:lnTo>
                  <a:lnTo>
                    <a:pt x="32133" y="29052"/>
                  </a:lnTo>
                  <a:lnTo>
                    <a:pt x="31640" y="28867"/>
                  </a:lnTo>
                  <a:lnTo>
                    <a:pt x="31670" y="28805"/>
                  </a:lnTo>
                  <a:lnTo>
                    <a:pt x="31732" y="28651"/>
                  </a:lnTo>
                  <a:lnTo>
                    <a:pt x="31825" y="28405"/>
                  </a:lnTo>
                  <a:lnTo>
                    <a:pt x="31855" y="28343"/>
                  </a:lnTo>
                  <a:lnTo>
                    <a:pt x="31948" y="28158"/>
                  </a:lnTo>
                  <a:lnTo>
                    <a:pt x="31948" y="28128"/>
                  </a:lnTo>
                  <a:lnTo>
                    <a:pt x="32071" y="27850"/>
                  </a:lnTo>
                  <a:lnTo>
                    <a:pt x="32133" y="27696"/>
                  </a:lnTo>
                  <a:lnTo>
                    <a:pt x="32225" y="27450"/>
                  </a:lnTo>
                  <a:lnTo>
                    <a:pt x="32256" y="27357"/>
                  </a:lnTo>
                  <a:lnTo>
                    <a:pt x="32348" y="27173"/>
                  </a:lnTo>
                  <a:lnTo>
                    <a:pt x="32348" y="27142"/>
                  </a:lnTo>
                  <a:lnTo>
                    <a:pt x="32471" y="26864"/>
                  </a:lnTo>
                  <a:lnTo>
                    <a:pt x="32533" y="26741"/>
                  </a:lnTo>
                  <a:lnTo>
                    <a:pt x="32625" y="26464"/>
                  </a:lnTo>
                  <a:lnTo>
                    <a:pt x="32656" y="26402"/>
                  </a:lnTo>
                  <a:lnTo>
                    <a:pt x="32749" y="26187"/>
                  </a:lnTo>
                  <a:lnTo>
                    <a:pt x="32749" y="26156"/>
                  </a:lnTo>
                  <a:lnTo>
                    <a:pt x="32872" y="25879"/>
                  </a:lnTo>
                  <a:lnTo>
                    <a:pt x="32903" y="25755"/>
                  </a:lnTo>
                  <a:lnTo>
                    <a:pt x="33026" y="25509"/>
                  </a:lnTo>
                  <a:lnTo>
                    <a:pt x="33057" y="25447"/>
                  </a:lnTo>
                  <a:lnTo>
                    <a:pt x="33118" y="25232"/>
                  </a:lnTo>
                  <a:lnTo>
                    <a:pt x="33149" y="25170"/>
                  </a:lnTo>
                  <a:lnTo>
                    <a:pt x="33272" y="24924"/>
                  </a:lnTo>
                  <a:lnTo>
                    <a:pt x="33303" y="24800"/>
                  </a:lnTo>
                  <a:lnTo>
                    <a:pt x="33303" y="24770"/>
                  </a:lnTo>
                  <a:lnTo>
                    <a:pt x="33426" y="24523"/>
                  </a:lnTo>
                  <a:lnTo>
                    <a:pt x="33426" y="24462"/>
                  </a:lnTo>
                  <a:lnTo>
                    <a:pt x="33519" y="24246"/>
                  </a:lnTo>
                  <a:lnTo>
                    <a:pt x="33550" y="24215"/>
                  </a:lnTo>
                  <a:lnTo>
                    <a:pt x="33642" y="23938"/>
                  </a:lnTo>
                  <a:lnTo>
                    <a:pt x="33704" y="23815"/>
                  </a:lnTo>
                  <a:lnTo>
                    <a:pt x="33827" y="23568"/>
                  </a:lnTo>
                  <a:lnTo>
                    <a:pt x="33827" y="23507"/>
                  </a:lnTo>
                  <a:lnTo>
                    <a:pt x="33919" y="23291"/>
                  </a:lnTo>
                  <a:lnTo>
                    <a:pt x="33950" y="23229"/>
                  </a:lnTo>
                  <a:lnTo>
                    <a:pt x="34012" y="23075"/>
                  </a:lnTo>
                  <a:cubicBezTo>
                    <a:pt x="34043" y="23044"/>
                    <a:pt x="34073" y="23014"/>
                    <a:pt x="34104" y="22983"/>
                  </a:cubicBezTo>
                  <a:cubicBezTo>
                    <a:pt x="34135" y="22983"/>
                    <a:pt x="34166" y="22952"/>
                    <a:pt x="34227" y="22921"/>
                  </a:cubicBezTo>
                  <a:cubicBezTo>
                    <a:pt x="34258" y="22890"/>
                    <a:pt x="34289" y="22860"/>
                    <a:pt x="34320" y="22829"/>
                  </a:cubicBezTo>
                  <a:close/>
                  <a:moveTo>
                    <a:pt x="20118" y="23291"/>
                  </a:moveTo>
                  <a:lnTo>
                    <a:pt x="20210" y="23568"/>
                  </a:lnTo>
                  <a:lnTo>
                    <a:pt x="20241" y="23599"/>
                  </a:lnTo>
                  <a:lnTo>
                    <a:pt x="20333" y="23815"/>
                  </a:lnTo>
                  <a:lnTo>
                    <a:pt x="20364" y="23876"/>
                  </a:lnTo>
                  <a:lnTo>
                    <a:pt x="20364" y="23907"/>
                  </a:lnTo>
                  <a:lnTo>
                    <a:pt x="20457" y="24153"/>
                  </a:lnTo>
                  <a:lnTo>
                    <a:pt x="20518" y="24277"/>
                  </a:lnTo>
                  <a:lnTo>
                    <a:pt x="20611" y="24523"/>
                  </a:lnTo>
                  <a:lnTo>
                    <a:pt x="20642" y="24585"/>
                  </a:lnTo>
                  <a:lnTo>
                    <a:pt x="20734" y="24770"/>
                  </a:lnTo>
                  <a:lnTo>
                    <a:pt x="20734" y="24831"/>
                  </a:lnTo>
                  <a:lnTo>
                    <a:pt x="20857" y="25108"/>
                  </a:lnTo>
                  <a:lnTo>
                    <a:pt x="20919" y="25232"/>
                  </a:lnTo>
                  <a:lnTo>
                    <a:pt x="21011" y="25509"/>
                  </a:lnTo>
                  <a:lnTo>
                    <a:pt x="21042" y="25540"/>
                  </a:lnTo>
                  <a:lnTo>
                    <a:pt x="21104" y="25755"/>
                  </a:lnTo>
                  <a:lnTo>
                    <a:pt x="21134" y="25817"/>
                  </a:lnTo>
                  <a:lnTo>
                    <a:pt x="21258" y="26094"/>
                  </a:lnTo>
                  <a:lnTo>
                    <a:pt x="21288" y="26218"/>
                  </a:lnTo>
                  <a:lnTo>
                    <a:pt x="21412" y="26464"/>
                  </a:lnTo>
                  <a:lnTo>
                    <a:pt x="21443" y="26526"/>
                  </a:lnTo>
                  <a:lnTo>
                    <a:pt x="21504" y="26710"/>
                  </a:lnTo>
                  <a:lnTo>
                    <a:pt x="21535" y="26803"/>
                  </a:lnTo>
                  <a:lnTo>
                    <a:pt x="21658" y="27049"/>
                  </a:lnTo>
                  <a:lnTo>
                    <a:pt x="21689" y="27173"/>
                  </a:lnTo>
                  <a:lnTo>
                    <a:pt x="21812" y="27450"/>
                  </a:lnTo>
                  <a:lnTo>
                    <a:pt x="21812" y="27481"/>
                  </a:lnTo>
                  <a:lnTo>
                    <a:pt x="21905" y="27665"/>
                  </a:lnTo>
                  <a:lnTo>
                    <a:pt x="21935" y="27758"/>
                  </a:lnTo>
                  <a:lnTo>
                    <a:pt x="22028" y="28004"/>
                  </a:lnTo>
                  <a:lnTo>
                    <a:pt x="22089" y="28158"/>
                  </a:lnTo>
                  <a:lnTo>
                    <a:pt x="22213" y="28436"/>
                  </a:lnTo>
                  <a:lnTo>
                    <a:pt x="22213" y="28466"/>
                  </a:lnTo>
                  <a:lnTo>
                    <a:pt x="22305" y="28651"/>
                  </a:lnTo>
                  <a:lnTo>
                    <a:pt x="22336" y="28744"/>
                  </a:lnTo>
                  <a:lnTo>
                    <a:pt x="22428" y="28990"/>
                  </a:lnTo>
                  <a:lnTo>
                    <a:pt x="22490" y="29113"/>
                  </a:lnTo>
                  <a:lnTo>
                    <a:pt x="22521" y="29175"/>
                  </a:lnTo>
                  <a:lnTo>
                    <a:pt x="22521" y="29206"/>
                  </a:lnTo>
                  <a:lnTo>
                    <a:pt x="22336" y="29267"/>
                  </a:lnTo>
                  <a:lnTo>
                    <a:pt x="22305" y="29206"/>
                  </a:lnTo>
                  <a:lnTo>
                    <a:pt x="22243" y="29052"/>
                  </a:lnTo>
                  <a:lnTo>
                    <a:pt x="22120" y="28836"/>
                  </a:lnTo>
                  <a:lnTo>
                    <a:pt x="22059" y="28744"/>
                  </a:lnTo>
                  <a:lnTo>
                    <a:pt x="21966" y="28559"/>
                  </a:lnTo>
                  <a:lnTo>
                    <a:pt x="21812" y="28282"/>
                  </a:lnTo>
                  <a:lnTo>
                    <a:pt x="21720" y="28128"/>
                  </a:lnTo>
                  <a:lnTo>
                    <a:pt x="21597" y="27912"/>
                  </a:lnTo>
                  <a:lnTo>
                    <a:pt x="21535" y="27820"/>
                  </a:lnTo>
                  <a:lnTo>
                    <a:pt x="21443" y="27635"/>
                  </a:lnTo>
                  <a:lnTo>
                    <a:pt x="21443" y="27604"/>
                  </a:lnTo>
                  <a:lnTo>
                    <a:pt x="21288" y="27357"/>
                  </a:lnTo>
                  <a:lnTo>
                    <a:pt x="21227" y="27203"/>
                  </a:lnTo>
                  <a:lnTo>
                    <a:pt x="21134" y="26957"/>
                  </a:lnTo>
                  <a:lnTo>
                    <a:pt x="21104" y="26864"/>
                  </a:lnTo>
                  <a:lnTo>
                    <a:pt x="21011" y="26680"/>
                  </a:lnTo>
                  <a:lnTo>
                    <a:pt x="21011" y="26649"/>
                  </a:lnTo>
                  <a:lnTo>
                    <a:pt x="20888" y="26372"/>
                  </a:lnTo>
                  <a:lnTo>
                    <a:pt x="20826" y="26248"/>
                  </a:lnTo>
                  <a:lnTo>
                    <a:pt x="20734" y="25971"/>
                  </a:lnTo>
                  <a:lnTo>
                    <a:pt x="20703" y="25909"/>
                  </a:lnTo>
                  <a:lnTo>
                    <a:pt x="20611" y="25725"/>
                  </a:lnTo>
                  <a:lnTo>
                    <a:pt x="20611" y="25663"/>
                  </a:lnTo>
                  <a:lnTo>
                    <a:pt x="20487" y="25417"/>
                  </a:lnTo>
                  <a:lnTo>
                    <a:pt x="20457" y="25293"/>
                  </a:lnTo>
                  <a:lnTo>
                    <a:pt x="20333" y="25016"/>
                  </a:lnTo>
                  <a:lnTo>
                    <a:pt x="20303" y="24954"/>
                  </a:lnTo>
                  <a:lnTo>
                    <a:pt x="20241" y="24739"/>
                  </a:lnTo>
                  <a:lnTo>
                    <a:pt x="20210" y="24708"/>
                  </a:lnTo>
                  <a:lnTo>
                    <a:pt x="20087" y="24431"/>
                  </a:lnTo>
                  <a:lnTo>
                    <a:pt x="20056" y="24308"/>
                  </a:lnTo>
                  <a:lnTo>
                    <a:pt x="19933" y="24030"/>
                  </a:lnTo>
                  <a:lnTo>
                    <a:pt x="19902" y="23969"/>
                  </a:lnTo>
                  <a:lnTo>
                    <a:pt x="19841" y="23784"/>
                  </a:lnTo>
                  <a:lnTo>
                    <a:pt x="19810" y="23722"/>
                  </a:lnTo>
                  <a:lnTo>
                    <a:pt x="19717" y="23507"/>
                  </a:lnTo>
                  <a:cubicBezTo>
                    <a:pt x="19748" y="23476"/>
                    <a:pt x="19779" y="23445"/>
                    <a:pt x="19810" y="23445"/>
                  </a:cubicBezTo>
                  <a:cubicBezTo>
                    <a:pt x="19871" y="23414"/>
                    <a:pt x="19902" y="23383"/>
                    <a:pt x="19964" y="23352"/>
                  </a:cubicBezTo>
                  <a:cubicBezTo>
                    <a:pt x="20025" y="23322"/>
                    <a:pt x="20056" y="23291"/>
                    <a:pt x="20118" y="23291"/>
                  </a:cubicBezTo>
                  <a:close/>
                  <a:moveTo>
                    <a:pt x="35398" y="23291"/>
                  </a:moveTo>
                  <a:cubicBezTo>
                    <a:pt x="35552" y="23352"/>
                    <a:pt x="35675" y="23414"/>
                    <a:pt x="35799" y="23507"/>
                  </a:cubicBezTo>
                  <a:lnTo>
                    <a:pt x="35768" y="23537"/>
                  </a:lnTo>
                  <a:lnTo>
                    <a:pt x="35737" y="23661"/>
                  </a:lnTo>
                  <a:lnTo>
                    <a:pt x="35614" y="23938"/>
                  </a:lnTo>
                  <a:lnTo>
                    <a:pt x="35614" y="23969"/>
                  </a:lnTo>
                  <a:lnTo>
                    <a:pt x="35521" y="24184"/>
                  </a:lnTo>
                  <a:lnTo>
                    <a:pt x="35491" y="24246"/>
                  </a:lnTo>
                  <a:lnTo>
                    <a:pt x="35398" y="24523"/>
                  </a:lnTo>
                  <a:lnTo>
                    <a:pt x="35337" y="24646"/>
                  </a:lnTo>
                  <a:lnTo>
                    <a:pt x="35244" y="24893"/>
                  </a:lnTo>
                  <a:lnTo>
                    <a:pt x="35213" y="24954"/>
                  </a:lnTo>
                  <a:lnTo>
                    <a:pt x="35121" y="25139"/>
                  </a:lnTo>
                  <a:lnTo>
                    <a:pt x="35090" y="25201"/>
                  </a:lnTo>
                  <a:lnTo>
                    <a:pt x="34998" y="25478"/>
                  </a:lnTo>
                  <a:lnTo>
                    <a:pt x="34936" y="25601"/>
                  </a:lnTo>
                  <a:lnTo>
                    <a:pt x="34844" y="25879"/>
                  </a:lnTo>
                  <a:lnTo>
                    <a:pt x="34813" y="25909"/>
                  </a:lnTo>
                  <a:lnTo>
                    <a:pt x="34720" y="26125"/>
                  </a:lnTo>
                  <a:lnTo>
                    <a:pt x="34720" y="26187"/>
                  </a:lnTo>
                  <a:lnTo>
                    <a:pt x="34597" y="26464"/>
                  </a:lnTo>
                  <a:lnTo>
                    <a:pt x="34536" y="26587"/>
                  </a:lnTo>
                  <a:lnTo>
                    <a:pt x="34443" y="26834"/>
                  </a:lnTo>
                  <a:lnTo>
                    <a:pt x="34412" y="26895"/>
                  </a:lnTo>
                  <a:lnTo>
                    <a:pt x="34351" y="27080"/>
                  </a:lnTo>
                  <a:lnTo>
                    <a:pt x="34320" y="27142"/>
                  </a:lnTo>
                  <a:lnTo>
                    <a:pt x="34227" y="27357"/>
                  </a:lnTo>
                  <a:lnTo>
                    <a:pt x="34197" y="27419"/>
                  </a:lnTo>
                  <a:lnTo>
                    <a:pt x="34135" y="27542"/>
                  </a:lnTo>
                  <a:lnTo>
                    <a:pt x="33981" y="27789"/>
                  </a:lnTo>
                  <a:lnTo>
                    <a:pt x="33950" y="27820"/>
                  </a:lnTo>
                  <a:lnTo>
                    <a:pt x="33858" y="28004"/>
                  </a:lnTo>
                  <a:lnTo>
                    <a:pt x="33827" y="28097"/>
                  </a:lnTo>
                  <a:lnTo>
                    <a:pt x="33673" y="28343"/>
                  </a:lnTo>
                  <a:lnTo>
                    <a:pt x="33611" y="28497"/>
                  </a:lnTo>
                  <a:lnTo>
                    <a:pt x="33457" y="28744"/>
                  </a:lnTo>
                  <a:lnTo>
                    <a:pt x="33365" y="28929"/>
                  </a:lnTo>
                  <a:lnTo>
                    <a:pt x="33303" y="29021"/>
                  </a:lnTo>
                  <a:lnTo>
                    <a:pt x="33180" y="29267"/>
                  </a:lnTo>
                  <a:lnTo>
                    <a:pt x="33118" y="29391"/>
                  </a:lnTo>
                  <a:lnTo>
                    <a:pt x="33057" y="29452"/>
                  </a:lnTo>
                  <a:lnTo>
                    <a:pt x="32934" y="29391"/>
                  </a:lnTo>
                  <a:lnTo>
                    <a:pt x="32934" y="29329"/>
                  </a:lnTo>
                  <a:lnTo>
                    <a:pt x="32995" y="29175"/>
                  </a:lnTo>
                  <a:lnTo>
                    <a:pt x="33118" y="28929"/>
                  </a:lnTo>
                  <a:lnTo>
                    <a:pt x="33149" y="28836"/>
                  </a:lnTo>
                  <a:lnTo>
                    <a:pt x="33211" y="28651"/>
                  </a:lnTo>
                  <a:lnTo>
                    <a:pt x="33334" y="28374"/>
                  </a:lnTo>
                  <a:lnTo>
                    <a:pt x="33396" y="28220"/>
                  </a:lnTo>
                  <a:lnTo>
                    <a:pt x="33488" y="27974"/>
                  </a:lnTo>
                  <a:lnTo>
                    <a:pt x="33550" y="27881"/>
                  </a:lnTo>
                  <a:lnTo>
                    <a:pt x="33611" y="27696"/>
                  </a:lnTo>
                  <a:lnTo>
                    <a:pt x="33642" y="27635"/>
                  </a:lnTo>
                  <a:lnTo>
                    <a:pt x="33735" y="27388"/>
                  </a:lnTo>
                  <a:lnTo>
                    <a:pt x="33796" y="27234"/>
                  </a:lnTo>
                  <a:lnTo>
                    <a:pt x="33889" y="26988"/>
                  </a:lnTo>
                  <a:lnTo>
                    <a:pt x="33919" y="26895"/>
                  </a:lnTo>
                  <a:lnTo>
                    <a:pt x="34012" y="26710"/>
                  </a:lnTo>
                  <a:lnTo>
                    <a:pt x="34043" y="26680"/>
                  </a:lnTo>
                  <a:lnTo>
                    <a:pt x="34135" y="26402"/>
                  </a:lnTo>
                  <a:lnTo>
                    <a:pt x="34197" y="26279"/>
                  </a:lnTo>
                  <a:lnTo>
                    <a:pt x="34289" y="26002"/>
                  </a:lnTo>
                  <a:lnTo>
                    <a:pt x="34320" y="25940"/>
                  </a:lnTo>
                  <a:lnTo>
                    <a:pt x="34412" y="25755"/>
                  </a:lnTo>
                  <a:lnTo>
                    <a:pt x="34412" y="25694"/>
                  </a:lnTo>
                  <a:lnTo>
                    <a:pt x="34536" y="25447"/>
                  </a:lnTo>
                  <a:lnTo>
                    <a:pt x="34597" y="25324"/>
                  </a:lnTo>
                  <a:lnTo>
                    <a:pt x="34690" y="25047"/>
                  </a:lnTo>
                  <a:lnTo>
                    <a:pt x="34720" y="24985"/>
                  </a:lnTo>
                  <a:lnTo>
                    <a:pt x="34813" y="24770"/>
                  </a:lnTo>
                  <a:lnTo>
                    <a:pt x="34813" y="24739"/>
                  </a:lnTo>
                  <a:lnTo>
                    <a:pt x="34936" y="24462"/>
                  </a:lnTo>
                  <a:lnTo>
                    <a:pt x="34967" y="24338"/>
                  </a:lnTo>
                  <a:lnTo>
                    <a:pt x="35090" y="24061"/>
                  </a:lnTo>
                  <a:lnTo>
                    <a:pt x="35121" y="23999"/>
                  </a:lnTo>
                  <a:lnTo>
                    <a:pt x="35182" y="23815"/>
                  </a:lnTo>
                  <a:lnTo>
                    <a:pt x="35213" y="23753"/>
                  </a:lnTo>
                  <a:lnTo>
                    <a:pt x="35337" y="23507"/>
                  </a:lnTo>
                  <a:lnTo>
                    <a:pt x="35367" y="23383"/>
                  </a:lnTo>
                  <a:lnTo>
                    <a:pt x="35398" y="23291"/>
                  </a:lnTo>
                  <a:close/>
                  <a:moveTo>
                    <a:pt x="16883" y="28713"/>
                  </a:moveTo>
                  <a:lnTo>
                    <a:pt x="17006" y="28929"/>
                  </a:lnTo>
                  <a:cubicBezTo>
                    <a:pt x="16047" y="29307"/>
                    <a:pt x="15389" y="29547"/>
                    <a:pt x="15344" y="29547"/>
                  </a:cubicBezTo>
                  <a:cubicBezTo>
                    <a:pt x="15341" y="29547"/>
                    <a:pt x="15341" y="29546"/>
                    <a:pt x="15343" y="29545"/>
                  </a:cubicBezTo>
                  <a:cubicBezTo>
                    <a:pt x="15589" y="29360"/>
                    <a:pt x="16144" y="29052"/>
                    <a:pt x="16883" y="28713"/>
                  </a:cubicBezTo>
                  <a:close/>
                  <a:moveTo>
                    <a:pt x="38510" y="28929"/>
                  </a:moveTo>
                  <a:cubicBezTo>
                    <a:pt x="39033" y="29175"/>
                    <a:pt x="39434" y="29391"/>
                    <a:pt x="39588" y="29545"/>
                  </a:cubicBezTo>
                  <a:cubicBezTo>
                    <a:pt x="39590" y="29547"/>
                    <a:pt x="39590" y="29548"/>
                    <a:pt x="39587" y="29548"/>
                  </a:cubicBezTo>
                  <a:cubicBezTo>
                    <a:pt x="39554" y="29548"/>
                    <a:pt x="39133" y="29370"/>
                    <a:pt x="38448" y="29113"/>
                  </a:cubicBezTo>
                  <a:lnTo>
                    <a:pt x="38510" y="28929"/>
                  </a:lnTo>
                  <a:close/>
                  <a:moveTo>
                    <a:pt x="18824" y="24123"/>
                  </a:moveTo>
                  <a:lnTo>
                    <a:pt x="18855" y="24184"/>
                  </a:lnTo>
                  <a:lnTo>
                    <a:pt x="18947" y="24369"/>
                  </a:lnTo>
                  <a:lnTo>
                    <a:pt x="18978" y="24431"/>
                  </a:lnTo>
                  <a:lnTo>
                    <a:pt x="19132" y="24708"/>
                  </a:lnTo>
                  <a:lnTo>
                    <a:pt x="19194" y="24800"/>
                  </a:lnTo>
                  <a:lnTo>
                    <a:pt x="19317" y="25047"/>
                  </a:lnTo>
                  <a:lnTo>
                    <a:pt x="19348" y="25108"/>
                  </a:lnTo>
                  <a:lnTo>
                    <a:pt x="19440" y="25293"/>
                  </a:lnTo>
                  <a:lnTo>
                    <a:pt x="19502" y="25355"/>
                  </a:lnTo>
                  <a:lnTo>
                    <a:pt x="19625" y="25601"/>
                  </a:lnTo>
                  <a:lnTo>
                    <a:pt x="19687" y="25725"/>
                  </a:lnTo>
                  <a:lnTo>
                    <a:pt x="19841" y="26002"/>
                  </a:lnTo>
                  <a:lnTo>
                    <a:pt x="19841" y="26033"/>
                  </a:lnTo>
                  <a:lnTo>
                    <a:pt x="19964" y="26218"/>
                  </a:lnTo>
                  <a:lnTo>
                    <a:pt x="19995" y="26279"/>
                  </a:lnTo>
                  <a:lnTo>
                    <a:pt x="20118" y="26526"/>
                  </a:lnTo>
                  <a:lnTo>
                    <a:pt x="20179" y="26649"/>
                  </a:lnTo>
                  <a:lnTo>
                    <a:pt x="20333" y="26926"/>
                  </a:lnTo>
                  <a:lnTo>
                    <a:pt x="20364" y="26957"/>
                  </a:lnTo>
                  <a:lnTo>
                    <a:pt x="20457" y="27142"/>
                  </a:lnTo>
                  <a:lnTo>
                    <a:pt x="20487" y="27203"/>
                  </a:lnTo>
                  <a:lnTo>
                    <a:pt x="20642" y="27450"/>
                  </a:lnTo>
                  <a:lnTo>
                    <a:pt x="20703" y="27573"/>
                  </a:lnTo>
                  <a:lnTo>
                    <a:pt x="20826" y="27850"/>
                  </a:lnTo>
                  <a:lnTo>
                    <a:pt x="20857" y="27881"/>
                  </a:lnTo>
                  <a:lnTo>
                    <a:pt x="20950" y="28066"/>
                  </a:lnTo>
                  <a:lnTo>
                    <a:pt x="21011" y="28128"/>
                  </a:lnTo>
                  <a:lnTo>
                    <a:pt x="21134" y="28374"/>
                  </a:lnTo>
                  <a:lnTo>
                    <a:pt x="21227" y="28528"/>
                  </a:lnTo>
                  <a:lnTo>
                    <a:pt x="21350" y="28805"/>
                  </a:lnTo>
                  <a:lnTo>
                    <a:pt x="21443" y="28990"/>
                  </a:lnTo>
                  <a:lnTo>
                    <a:pt x="21504" y="29083"/>
                  </a:lnTo>
                  <a:lnTo>
                    <a:pt x="21627" y="29298"/>
                  </a:lnTo>
                  <a:lnTo>
                    <a:pt x="21689" y="29452"/>
                  </a:lnTo>
                  <a:lnTo>
                    <a:pt x="21751" y="29514"/>
                  </a:lnTo>
                  <a:lnTo>
                    <a:pt x="21288" y="29699"/>
                  </a:lnTo>
                  <a:lnTo>
                    <a:pt x="21258" y="29637"/>
                  </a:lnTo>
                  <a:lnTo>
                    <a:pt x="21196" y="29483"/>
                  </a:lnTo>
                  <a:lnTo>
                    <a:pt x="21042" y="29237"/>
                  </a:lnTo>
                  <a:lnTo>
                    <a:pt x="21011" y="29175"/>
                  </a:lnTo>
                  <a:lnTo>
                    <a:pt x="20919" y="28990"/>
                  </a:lnTo>
                  <a:lnTo>
                    <a:pt x="20765" y="28713"/>
                  </a:lnTo>
                  <a:lnTo>
                    <a:pt x="20672" y="28559"/>
                  </a:lnTo>
                  <a:lnTo>
                    <a:pt x="20549" y="28312"/>
                  </a:lnTo>
                  <a:lnTo>
                    <a:pt x="20518" y="28251"/>
                  </a:lnTo>
                  <a:lnTo>
                    <a:pt x="20426" y="28066"/>
                  </a:lnTo>
                  <a:lnTo>
                    <a:pt x="20395" y="28035"/>
                  </a:lnTo>
                  <a:lnTo>
                    <a:pt x="20241" y="27758"/>
                  </a:lnTo>
                  <a:lnTo>
                    <a:pt x="20179" y="27635"/>
                  </a:lnTo>
                  <a:lnTo>
                    <a:pt x="20056" y="27388"/>
                  </a:lnTo>
                  <a:lnTo>
                    <a:pt x="20025" y="27327"/>
                  </a:lnTo>
                  <a:lnTo>
                    <a:pt x="19902" y="27142"/>
                  </a:lnTo>
                  <a:lnTo>
                    <a:pt x="19902" y="27111"/>
                  </a:lnTo>
                  <a:lnTo>
                    <a:pt x="19841" y="27019"/>
                  </a:lnTo>
                  <a:lnTo>
                    <a:pt x="19748" y="26834"/>
                  </a:lnTo>
                  <a:lnTo>
                    <a:pt x="19687" y="26710"/>
                  </a:lnTo>
                  <a:lnTo>
                    <a:pt x="19563" y="26464"/>
                  </a:lnTo>
                  <a:lnTo>
                    <a:pt x="19502" y="26402"/>
                  </a:lnTo>
                  <a:lnTo>
                    <a:pt x="19409" y="26218"/>
                  </a:lnTo>
                  <a:lnTo>
                    <a:pt x="19378" y="26156"/>
                  </a:lnTo>
                  <a:lnTo>
                    <a:pt x="19255" y="25909"/>
                  </a:lnTo>
                  <a:lnTo>
                    <a:pt x="19194" y="25786"/>
                  </a:lnTo>
                  <a:lnTo>
                    <a:pt x="19040" y="25540"/>
                  </a:lnTo>
                  <a:lnTo>
                    <a:pt x="19009" y="25478"/>
                  </a:lnTo>
                  <a:lnTo>
                    <a:pt x="18916" y="25293"/>
                  </a:lnTo>
                  <a:lnTo>
                    <a:pt x="18886" y="25232"/>
                  </a:lnTo>
                  <a:lnTo>
                    <a:pt x="18731" y="24985"/>
                  </a:lnTo>
                  <a:lnTo>
                    <a:pt x="18670" y="24862"/>
                  </a:lnTo>
                  <a:lnTo>
                    <a:pt x="18547" y="24616"/>
                  </a:lnTo>
                  <a:lnTo>
                    <a:pt x="18516" y="24554"/>
                  </a:lnTo>
                  <a:lnTo>
                    <a:pt x="18393" y="24369"/>
                  </a:lnTo>
                  <a:lnTo>
                    <a:pt x="18393" y="24308"/>
                  </a:lnTo>
                  <a:lnTo>
                    <a:pt x="18362" y="24308"/>
                  </a:lnTo>
                  <a:cubicBezTo>
                    <a:pt x="18485" y="24246"/>
                    <a:pt x="18608" y="24184"/>
                    <a:pt x="18731" y="24123"/>
                  </a:cubicBezTo>
                  <a:close/>
                  <a:moveTo>
                    <a:pt x="36784" y="24123"/>
                  </a:moveTo>
                  <a:cubicBezTo>
                    <a:pt x="36908" y="24184"/>
                    <a:pt x="37031" y="24246"/>
                    <a:pt x="37154" y="24308"/>
                  </a:cubicBezTo>
                  <a:lnTo>
                    <a:pt x="37031" y="24492"/>
                  </a:lnTo>
                  <a:lnTo>
                    <a:pt x="37000" y="24554"/>
                  </a:lnTo>
                  <a:lnTo>
                    <a:pt x="36908" y="24739"/>
                  </a:lnTo>
                  <a:lnTo>
                    <a:pt x="36877" y="24800"/>
                  </a:lnTo>
                  <a:lnTo>
                    <a:pt x="36723" y="25047"/>
                  </a:lnTo>
                  <a:lnTo>
                    <a:pt x="36661" y="25170"/>
                  </a:lnTo>
                  <a:lnTo>
                    <a:pt x="36538" y="25447"/>
                  </a:lnTo>
                  <a:lnTo>
                    <a:pt x="36507" y="25478"/>
                  </a:lnTo>
                  <a:lnTo>
                    <a:pt x="36415" y="25663"/>
                  </a:lnTo>
                  <a:lnTo>
                    <a:pt x="36384" y="25725"/>
                  </a:lnTo>
                  <a:lnTo>
                    <a:pt x="36230" y="25971"/>
                  </a:lnTo>
                  <a:lnTo>
                    <a:pt x="36168" y="26094"/>
                  </a:lnTo>
                  <a:lnTo>
                    <a:pt x="36014" y="26372"/>
                  </a:lnTo>
                  <a:lnTo>
                    <a:pt x="36014" y="26402"/>
                  </a:lnTo>
                  <a:lnTo>
                    <a:pt x="35891" y="26587"/>
                  </a:lnTo>
                  <a:lnTo>
                    <a:pt x="35860" y="26649"/>
                  </a:lnTo>
                  <a:lnTo>
                    <a:pt x="35737" y="26895"/>
                  </a:lnTo>
                  <a:lnTo>
                    <a:pt x="35675" y="27019"/>
                  </a:lnTo>
                  <a:lnTo>
                    <a:pt x="35521" y="27296"/>
                  </a:lnTo>
                  <a:lnTo>
                    <a:pt x="35491" y="27327"/>
                  </a:lnTo>
                  <a:lnTo>
                    <a:pt x="35398" y="27511"/>
                  </a:lnTo>
                  <a:lnTo>
                    <a:pt x="35367" y="27573"/>
                  </a:lnTo>
                  <a:lnTo>
                    <a:pt x="35244" y="27820"/>
                  </a:lnTo>
                  <a:lnTo>
                    <a:pt x="35152" y="27974"/>
                  </a:lnTo>
                  <a:lnTo>
                    <a:pt x="35028" y="28220"/>
                  </a:lnTo>
                  <a:lnTo>
                    <a:pt x="34998" y="28251"/>
                  </a:lnTo>
                  <a:lnTo>
                    <a:pt x="34905" y="28436"/>
                  </a:lnTo>
                  <a:lnTo>
                    <a:pt x="34874" y="28528"/>
                  </a:lnTo>
                  <a:lnTo>
                    <a:pt x="34720" y="28744"/>
                  </a:lnTo>
                  <a:lnTo>
                    <a:pt x="34659" y="28929"/>
                  </a:lnTo>
                  <a:lnTo>
                    <a:pt x="34505" y="29175"/>
                  </a:lnTo>
                  <a:lnTo>
                    <a:pt x="34412" y="29360"/>
                  </a:lnTo>
                  <a:lnTo>
                    <a:pt x="34351" y="29452"/>
                  </a:lnTo>
                  <a:lnTo>
                    <a:pt x="34227" y="29668"/>
                  </a:lnTo>
                  <a:lnTo>
                    <a:pt x="34166" y="29822"/>
                  </a:lnTo>
                  <a:lnTo>
                    <a:pt x="34135" y="29884"/>
                  </a:lnTo>
                  <a:lnTo>
                    <a:pt x="33673" y="29699"/>
                  </a:lnTo>
                  <a:lnTo>
                    <a:pt x="33704" y="29637"/>
                  </a:lnTo>
                  <a:lnTo>
                    <a:pt x="33796" y="29514"/>
                  </a:lnTo>
                  <a:lnTo>
                    <a:pt x="33919" y="29267"/>
                  </a:lnTo>
                  <a:lnTo>
                    <a:pt x="33950" y="29175"/>
                  </a:lnTo>
                  <a:lnTo>
                    <a:pt x="34043" y="29021"/>
                  </a:lnTo>
                  <a:lnTo>
                    <a:pt x="34073" y="28990"/>
                  </a:lnTo>
                  <a:lnTo>
                    <a:pt x="34197" y="28744"/>
                  </a:lnTo>
                  <a:lnTo>
                    <a:pt x="34289" y="28590"/>
                  </a:lnTo>
                  <a:lnTo>
                    <a:pt x="34412" y="28343"/>
                  </a:lnTo>
                  <a:lnTo>
                    <a:pt x="34474" y="28251"/>
                  </a:lnTo>
                  <a:lnTo>
                    <a:pt x="34566" y="28066"/>
                  </a:lnTo>
                  <a:lnTo>
                    <a:pt x="34566" y="28035"/>
                  </a:lnTo>
                  <a:lnTo>
                    <a:pt x="34720" y="27789"/>
                  </a:lnTo>
                  <a:lnTo>
                    <a:pt x="34782" y="27665"/>
                  </a:lnTo>
                  <a:lnTo>
                    <a:pt x="34936" y="27419"/>
                  </a:lnTo>
                  <a:lnTo>
                    <a:pt x="34967" y="27327"/>
                  </a:lnTo>
                  <a:lnTo>
                    <a:pt x="35059" y="27142"/>
                  </a:lnTo>
                  <a:lnTo>
                    <a:pt x="35090" y="27111"/>
                  </a:lnTo>
                  <a:lnTo>
                    <a:pt x="35213" y="26864"/>
                  </a:lnTo>
                  <a:lnTo>
                    <a:pt x="35275" y="26741"/>
                  </a:lnTo>
                  <a:lnTo>
                    <a:pt x="35429" y="26464"/>
                  </a:lnTo>
                  <a:lnTo>
                    <a:pt x="35460" y="26402"/>
                  </a:lnTo>
                  <a:lnTo>
                    <a:pt x="35552" y="26218"/>
                  </a:lnTo>
                  <a:lnTo>
                    <a:pt x="35583" y="26187"/>
                  </a:lnTo>
                  <a:lnTo>
                    <a:pt x="35737" y="25909"/>
                  </a:lnTo>
                  <a:lnTo>
                    <a:pt x="35799" y="25817"/>
                  </a:lnTo>
                  <a:lnTo>
                    <a:pt x="35922" y="25540"/>
                  </a:lnTo>
                  <a:lnTo>
                    <a:pt x="35953" y="25478"/>
                  </a:lnTo>
                  <a:lnTo>
                    <a:pt x="36076" y="25293"/>
                  </a:lnTo>
                  <a:lnTo>
                    <a:pt x="36076" y="25263"/>
                  </a:lnTo>
                  <a:lnTo>
                    <a:pt x="36230" y="24985"/>
                  </a:lnTo>
                  <a:lnTo>
                    <a:pt x="36292" y="24893"/>
                  </a:lnTo>
                  <a:lnTo>
                    <a:pt x="36446" y="24616"/>
                  </a:lnTo>
                  <a:lnTo>
                    <a:pt x="36476" y="24554"/>
                  </a:lnTo>
                  <a:lnTo>
                    <a:pt x="36569" y="24369"/>
                  </a:lnTo>
                  <a:lnTo>
                    <a:pt x="36600" y="24338"/>
                  </a:lnTo>
                  <a:lnTo>
                    <a:pt x="36723" y="24123"/>
                  </a:lnTo>
                  <a:close/>
                  <a:moveTo>
                    <a:pt x="18269" y="24369"/>
                  </a:moveTo>
                  <a:lnTo>
                    <a:pt x="18269" y="24400"/>
                  </a:lnTo>
                  <a:lnTo>
                    <a:pt x="18393" y="24616"/>
                  </a:lnTo>
                  <a:lnTo>
                    <a:pt x="18423" y="24677"/>
                  </a:lnTo>
                  <a:lnTo>
                    <a:pt x="18547" y="24924"/>
                  </a:lnTo>
                  <a:lnTo>
                    <a:pt x="18608" y="25047"/>
                  </a:lnTo>
                  <a:lnTo>
                    <a:pt x="18762" y="25293"/>
                  </a:lnTo>
                  <a:lnTo>
                    <a:pt x="18793" y="25324"/>
                  </a:lnTo>
                  <a:lnTo>
                    <a:pt x="18886" y="25540"/>
                  </a:lnTo>
                  <a:lnTo>
                    <a:pt x="18916" y="25601"/>
                  </a:lnTo>
                  <a:lnTo>
                    <a:pt x="19070" y="25848"/>
                  </a:lnTo>
                  <a:lnTo>
                    <a:pt x="19132" y="25971"/>
                  </a:lnTo>
                  <a:lnTo>
                    <a:pt x="19255" y="26218"/>
                  </a:lnTo>
                  <a:lnTo>
                    <a:pt x="19286" y="26279"/>
                  </a:lnTo>
                  <a:lnTo>
                    <a:pt x="19378" y="26464"/>
                  </a:lnTo>
                  <a:lnTo>
                    <a:pt x="19409" y="26526"/>
                  </a:lnTo>
                  <a:lnTo>
                    <a:pt x="19563" y="26772"/>
                  </a:lnTo>
                  <a:lnTo>
                    <a:pt x="19625" y="26895"/>
                  </a:lnTo>
                  <a:lnTo>
                    <a:pt x="19748" y="27142"/>
                  </a:lnTo>
                  <a:lnTo>
                    <a:pt x="19779" y="27203"/>
                  </a:lnTo>
                  <a:lnTo>
                    <a:pt x="19902" y="27388"/>
                  </a:lnTo>
                  <a:lnTo>
                    <a:pt x="19933" y="27450"/>
                  </a:lnTo>
                  <a:lnTo>
                    <a:pt x="20056" y="27696"/>
                  </a:lnTo>
                  <a:lnTo>
                    <a:pt x="20118" y="27820"/>
                  </a:lnTo>
                  <a:lnTo>
                    <a:pt x="20241" y="28004"/>
                  </a:lnTo>
                  <a:lnTo>
                    <a:pt x="20272" y="28066"/>
                  </a:lnTo>
                  <a:lnTo>
                    <a:pt x="20303" y="28128"/>
                  </a:lnTo>
                  <a:lnTo>
                    <a:pt x="20395" y="28312"/>
                  </a:lnTo>
                  <a:lnTo>
                    <a:pt x="20426" y="28374"/>
                  </a:lnTo>
                  <a:lnTo>
                    <a:pt x="20549" y="28620"/>
                  </a:lnTo>
                  <a:lnTo>
                    <a:pt x="20642" y="28775"/>
                  </a:lnTo>
                  <a:lnTo>
                    <a:pt x="20796" y="29021"/>
                  </a:lnTo>
                  <a:lnTo>
                    <a:pt x="20796" y="29052"/>
                  </a:lnTo>
                  <a:lnTo>
                    <a:pt x="20888" y="29237"/>
                  </a:lnTo>
                  <a:lnTo>
                    <a:pt x="20919" y="29298"/>
                  </a:lnTo>
                  <a:lnTo>
                    <a:pt x="21073" y="29545"/>
                  </a:lnTo>
                  <a:lnTo>
                    <a:pt x="21134" y="29668"/>
                  </a:lnTo>
                  <a:lnTo>
                    <a:pt x="21165" y="29730"/>
                  </a:lnTo>
                  <a:lnTo>
                    <a:pt x="20919" y="29853"/>
                  </a:lnTo>
                  <a:lnTo>
                    <a:pt x="20364" y="30068"/>
                  </a:lnTo>
                  <a:lnTo>
                    <a:pt x="20333" y="30007"/>
                  </a:lnTo>
                  <a:lnTo>
                    <a:pt x="20272" y="29853"/>
                  </a:lnTo>
                  <a:lnTo>
                    <a:pt x="20118" y="29637"/>
                  </a:lnTo>
                  <a:lnTo>
                    <a:pt x="20087" y="29576"/>
                  </a:lnTo>
                  <a:lnTo>
                    <a:pt x="19995" y="29360"/>
                  </a:lnTo>
                  <a:lnTo>
                    <a:pt x="19841" y="29113"/>
                  </a:lnTo>
                  <a:lnTo>
                    <a:pt x="19748" y="28929"/>
                  </a:lnTo>
                  <a:lnTo>
                    <a:pt x="19625" y="28713"/>
                  </a:lnTo>
                  <a:lnTo>
                    <a:pt x="19594" y="28651"/>
                  </a:lnTo>
                  <a:lnTo>
                    <a:pt x="19502" y="28436"/>
                  </a:lnTo>
                  <a:lnTo>
                    <a:pt x="19471" y="28405"/>
                  </a:lnTo>
                  <a:lnTo>
                    <a:pt x="19317" y="28158"/>
                  </a:lnTo>
                  <a:lnTo>
                    <a:pt x="19255" y="28004"/>
                  </a:lnTo>
                  <a:lnTo>
                    <a:pt x="19132" y="27789"/>
                  </a:lnTo>
                  <a:lnTo>
                    <a:pt x="19101" y="27727"/>
                  </a:lnTo>
                  <a:lnTo>
                    <a:pt x="18978" y="27511"/>
                  </a:lnTo>
                  <a:lnTo>
                    <a:pt x="18947" y="27481"/>
                  </a:lnTo>
                  <a:lnTo>
                    <a:pt x="18824" y="27234"/>
                  </a:lnTo>
                  <a:lnTo>
                    <a:pt x="18762" y="27080"/>
                  </a:lnTo>
                  <a:lnTo>
                    <a:pt x="18608" y="26834"/>
                  </a:lnTo>
                  <a:lnTo>
                    <a:pt x="18577" y="26803"/>
                  </a:lnTo>
                  <a:lnTo>
                    <a:pt x="18485" y="26587"/>
                  </a:lnTo>
                  <a:lnTo>
                    <a:pt x="18454" y="26556"/>
                  </a:lnTo>
                  <a:lnTo>
                    <a:pt x="18331" y="26279"/>
                  </a:lnTo>
                  <a:lnTo>
                    <a:pt x="18269" y="26156"/>
                  </a:lnTo>
                  <a:lnTo>
                    <a:pt x="18115" y="25909"/>
                  </a:lnTo>
                  <a:lnTo>
                    <a:pt x="18085" y="25879"/>
                  </a:lnTo>
                  <a:lnTo>
                    <a:pt x="17992" y="25663"/>
                  </a:lnTo>
                  <a:lnTo>
                    <a:pt x="17961" y="25632"/>
                  </a:lnTo>
                  <a:lnTo>
                    <a:pt x="17807" y="25355"/>
                  </a:lnTo>
                  <a:lnTo>
                    <a:pt x="17746" y="25232"/>
                  </a:lnTo>
                  <a:lnTo>
                    <a:pt x="17622" y="24985"/>
                  </a:lnTo>
                  <a:lnTo>
                    <a:pt x="17592" y="24954"/>
                  </a:lnTo>
                  <a:lnTo>
                    <a:pt x="17530" y="24862"/>
                  </a:lnTo>
                  <a:cubicBezTo>
                    <a:pt x="17653" y="24739"/>
                    <a:pt x="17807" y="24646"/>
                    <a:pt x="17931" y="24554"/>
                  </a:cubicBezTo>
                  <a:cubicBezTo>
                    <a:pt x="18023" y="24492"/>
                    <a:pt x="18085" y="24462"/>
                    <a:pt x="18177" y="24400"/>
                  </a:cubicBezTo>
                  <a:cubicBezTo>
                    <a:pt x="18208" y="24400"/>
                    <a:pt x="18208" y="24369"/>
                    <a:pt x="18239" y="24369"/>
                  </a:cubicBezTo>
                  <a:close/>
                  <a:moveTo>
                    <a:pt x="37277" y="24369"/>
                  </a:moveTo>
                  <a:cubicBezTo>
                    <a:pt x="37524" y="24492"/>
                    <a:pt x="37739" y="24646"/>
                    <a:pt x="37986" y="24862"/>
                  </a:cubicBezTo>
                  <a:lnTo>
                    <a:pt x="37955" y="24893"/>
                  </a:lnTo>
                  <a:lnTo>
                    <a:pt x="37924" y="24924"/>
                  </a:lnTo>
                  <a:lnTo>
                    <a:pt x="37832" y="25139"/>
                  </a:lnTo>
                  <a:lnTo>
                    <a:pt x="37801" y="25170"/>
                  </a:lnTo>
                  <a:lnTo>
                    <a:pt x="37678" y="25447"/>
                  </a:lnTo>
                  <a:lnTo>
                    <a:pt x="37585" y="25571"/>
                  </a:lnTo>
                  <a:lnTo>
                    <a:pt x="37462" y="25817"/>
                  </a:lnTo>
                  <a:lnTo>
                    <a:pt x="37431" y="25848"/>
                  </a:lnTo>
                  <a:lnTo>
                    <a:pt x="37308" y="26064"/>
                  </a:lnTo>
                  <a:lnTo>
                    <a:pt x="37308" y="26125"/>
                  </a:lnTo>
                  <a:lnTo>
                    <a:pt x="37154" y="26372"/>
                  </a:lnTo>
                  <a:lnTo>
                    <a:pt x="37093" y="26495"/>
                  </a:lnTo>
                  <a:lnTo>
                    <a:pt x="36969" y="26741"/>
                  </a:lnTo>
                  <a:lnTo>
                    <a:pt x="36938" y="26772"/>
                  </a:lnTo>
                  <a:lnTo>
                    <a:pt x="36815" y="26988"/>
                  </a:lnTo>
                  <a:lnTo>
                    <a:pt x="36784" y="27049"/>
                  </a:lnTo>
                  <a:lnTo>
                    <a:pt x="36661" y="27296"/>
                  </a:lnTo>
                  <a:lnTo>
                    <a:pt x="36600" y="27419"/>
                  </a:lnTo>
                  <a:lnTo>
                    <a:pt x="36446" y="27665"/>
                  </a:lnTo>
                  <a:lnTo>
                    <a:pt x="36415" y="27696"/>
                  </a:lnTo>
                  <a:lnTo>
                    <a:pt x="36322" y="27912"/>
                  </a:lnTo>
                  <a:lnTo>
                    <a:pt x="36292" y="27974"/>
                  </a:lnTo>
                  <a:lnTo>
                    <a:pt x="36168" y="28220"/>
                  </a:lnTo>
                  <a:lnTo>
                    <a:pt x="36076" y="28343"/>
                  </a:lnTo>
                  <a:lnTo>
                    <a:pt x="35953" y="28590"/>
                  </a:lnTo>
                  <a:lnTo>
                    <a:pt x="35922" y="28651"/>
                  </a:lnTo>
                  <a:lnTo>
                    <a:pt x="35829" y="28836"/>
                  </a:lnTo>
                  <a:lnTo>
                    <a:pt x="35799" y="28898"/>
                  </a:lnTo>
                  <a:lnTo>
                    <a:pt x="35645" y="29144"/>
                  </a:lnTo>
                  <a:lnTo>
                    <a:pt x="35583" y="29298"/>
                  </a:lnTo>
                  <a:lnTo>
                    <a:pt x="35429" y="29545"/>
                  </a:lnTo>
                  <a:lnTo>
                    <a:pt x="35429" y="29576"/>
                  </a:lnTo>
                  <a:lnTo>
                    <a:pt x="35306" y="29760"/>
                  </a:lnTo>
                  <a:lnTo>
                    <a:pt x="35275" y="29822"/>
                  </a:lnTo>
                  <a:lnTo>
                    <a:pt x="35152" y="30068"/>
                  </a:lnTo>
                  <a:lnTo>
                    <a:pt x="35090" y="30192"/>
                  </a:lnTo>
                  <a:lnTo>
                    <a:pt x="35059" y="30253"/>
                  </a:lnTo>
                  <a:lnTo>
                    <a:pt x="34505" y="30038"/>
                  </a:lnTo>
                  <a:lnTo>
                    <a:pt x="34258" y="29914"/>
                  </a:lnTo>
                  <a:lnTo>
                    <a:pt x="34289" y="29853"/>
                  </a:lnTo>
                  <a:lnTo>
                    <a:pt x="34351" y="29730"/>
                  </a:lnTo>
                  <a:lnTo>
                    <a:pt x="34474" y="29483"/>
                  </a:lnTo>
                  <a:lnTo>
                    <a:pt x="34536" y="29421"/>
                  </a:lnTo>
                  <a:lnTo>
                    <a:pt x="34628" y="29237"/>
                  </a:lnTo>
                  <a:lnTo>
                    <a:pt x="34782" y="28959"/>
                  </a:lnTo>
                  <a:lnTo>
                    <a:pt x="34844" y="28805"/>
                  </a:lnTo>
                  <a:lnTo>
                    <a:pt x="34998" y="28559"/>
                  </a:lnTo>
                  <a:lnTo>
                    <a:pt x="35028" y="28497"/>
                  </a:lnTo>
                  <a:lnTo>
                    <a:pt x="35121" y="28312"/>
                  </a:lnTo>
                  <a:lnTo>
                    <a:pt x="35152" y="28282"/>
                  </a:lnTo>
                  <a:lnTo>
                    <a:pt x="35275" y="28004"/>
                  </a:lnTo>
                  <a:lnTo>
                    <a:pt x="35306" y="28004"/>
                  </a:lnTo>
                  <a:lnTo>
                    <a:pt x="35367" y="27881"/>
                  </a:lnTo>
                  <a:lnTo>
                    <a:pt x="35491" y="27635"/>
                  </a:lnTo>
                  <a:lnTo>
                    <a:pt x="35521" y="27573"/>
                  </a:lnTo>
                  <a:lnTo>
                    <a:pt x="35645" y="27388"/>
                  </a:lnTo>
                  <a:lnTo>
                    <a:pt x="35645" y="27327"/>
                  </a:lnTo>
                  <a:lnTo>
                    <a:pt x="35799" y="27080"/>
                  </a:lnTo>
                  <a:lnTo>
                    <a:pt x="35860" y="26957"/>
                  </a:lnTo>
                  <a:lnTo>
                    <a:pt x="35983" y="26710"/>
                  </a:lnTo>
                  <a:lnTo>
                    <a:pt x="36014" y="26649"/>
                  </a:lnTo>
                  <a:lnTo>
                    <a:pt x="36137" y="26464"/>
                  </a:lnTo>
                  <a:lnTo>
                    <a:pt x="36168" y="26402"/>
                  </a:lnTo>
                  <a:lnTo>
                    <a:pt x="36292" y="26156"/>
                  </a:lnTo>
                  <a:lnTo>
                    <a:pt x="36353" y="26033"/>
                  </a:lnTo>
                  <a:lnTo>
                    <a:pt x="36507" y="25786"/>
                  </a:lnTo>
                  <a:lnTo>
                    <a:pt x="36538" y="25725"/>
                  </a:lnTo>
                  <a:lnTo>
                    <a:pt x="36630" y="25540"/>
                  </a:lnTo>
                  <a:lnTo>
                    <a:pt x="36661" y="25478"/>
                  </a:lnTo>
                  <a:lnTo>
                    <a:pt x="36784" y="25232"/>
                  </a:lnTo>
                  <a:lnTo>
                    <a:pt x="36846" y="25108"/>
                  </a:lnTo>
                  <a:lnTo>
                    <a:pt x="37000" y="24862"/>
                  </a:lnTo>
                  <a:lnTo>
                    <a:pt x="37031" y="24800"/>
                  </a:lnTo>
                  <a:lnTo>
                    <a:pt x="37123" y="24585"/>
                  </a:lnTo>
                  <a:lnTo>
                    <a:pt x="37154" y="24554"/>
                  </a:lnTo>
                  <a:lnTo>
                    <a:pt x="37277" y="24369"/>
                  </a:lnTo>
                  <a:close/>
                  <a:moveTo>
                    <a:pt x="38048" y="29884"/>
                  </a:moveTo>
                  <a:cubicBezTo>
                    <a:pt x="38448" y="30099"/>
                    <a:pt x="38756" y="30253"/>
                    <a:pt x="38910" y="30377"/>
                  </a:cubicBezTo>
                  <a:cubicBezTo>
                    <a:pt x="38913" y="30380"/>
                    <a:pt x="38912" y="30381"/>
                    <a:pt x="38907" y="30381"/>
                  </a:cubicBezTo>
                  <a:cubicBezTo>
                    <a:pt x="38864" y="30381"/>
                    <a:pt x="38509" y="30259"/>
                    <a:pt x="37955" y="30038"/>
                  </a:cubicBezTo>
                  <a:lnTo>
                    <a:pt x="38048" y="29884"/>
                  </a:lnTo>
                  <a:close/>
                  <a:moveTo>
                    <a:pt x="17376" y="29668"/>
                  </a:moveTo>
                  <a:lnTo>
                    <a:pt x="17468" y="29853"/>
                  </a:lnTo>
                  <a:cubicBezTo>
                    <a:pt x="16677" y="30180"/>
                    <a:pt x="16127" y="30387"/>
                    <a:pt x="16033" y="30387"/>
                  </a:cubicBezTo>
                  <a:cubicBezTo>
                    <a:pt x="16021" y="30387"/>
                    <a:pt x="16017" y="30384"/>
                    <a:pt x="16020" y="30377"/>
                  </a:cubicBezTo>
                  <a:cubicBezTo>
                    <a:pt x="16236" y="30222"/>
                    <a:pt x="16729" y="29976"/>
                    <a:pt x="17376" y="29668"/>
                  </a:cubicBezTo>
                  <a:close/>
                  <a:moveTo>
                    <a:pt x="17160" y="25201"/>
                  </a:moveTo>
                  <a:lnTo>
                    <a:pt x="17284" y="25447"/>
                  </a:lnTo>
                  <a:lnTo>
                    <a:pt x="17345" y="25571"/>
                  </a:lnTo>
                  <a:lnTo>
                    <a:pt x="17468" y="25817"/>
                  </a:lnTo>
                  <a:lnTo>
                    <a:pt x="17499" y="25848"/>
                  </a:lnTo>
                  <a:lnTo>
                    <a:pt x="17622" y="26064"/>
                  </a:lnTo>
                  <a:lnTo>
                    <a:pt x="17653" y="26125"/>
                  </a:lnTo>
                  <a:lnTo>
                    <a:pt x="17776" y="26372"/>
                  </a:lnTo>
                  <a:lnTo>
                    <a:pt x="17838" y="26495"/>
                  </a:lnTo>
                  <a:lnTo>
                    <a:pt x="17992" y="26741"/>
                  </a:lnTo>
                  <a:lnTo>
                    <a:pt x="17992" y="26772"/>
                  </a:lnTo>
                  <a:lnTo>
                    <a:pt x="18115" y="26988"/>
                  </a:lnTo>
                  <a:lnTo>
                    <a:pt x="18146" y="27049"/>
                  </a:lnTo>
                  <a:lnTo>
                    <a:pt x="18269" y="27296"/>
                  </a:lnTo>
                  <a:lnTo>
                    <a:pt x="18331" y="27419"/>
                  </a:lnTo>
                  <a:lnTo>
                    <a:pt x="18485" y="27665"/>
                  </a:lnTo>
                  <a:lnTo>
                    <a:pt x="18516" y="27727"/>
                  </a:lnTo>
                  <a:lnTo>
                    <a:pt x="18608" y="27912"/>
                  </a:lnTo>
                  <a:lnTo>
                    <a:pt x="18639" y="27974"/>
                  </a:lnTo>
                  <a:lnTo>
                    <a:pt x="18762" y="28220"/>
                  </a:lnTo>
                  <a:lnTo>
                    <a:pt x="18855" y="28343"/>
                  </a:lnTo>
                  <a:lnTo>
                    <a:pt x="18978" y="28590"/>
                  </a:lnTo>
                  <a:lnTo>
                    <a:pt x="19009" y="28651"/>
                  </a:lnTo>
                  <a:lnTo>
                    <a:pt x="19132" y="28836"/>
                  </a:lnTo>
                  <a:lnTo>
                    <a:pt x="19163" y="28898"/>
                  </a:lnTo>
                  <a:lnTo>
                    <a:pt x="19286" y="29144"/>
                  </a:lnTo>
                  <a:lnTo>
                    <a:pt x="19378" y="29298"/>
                  </a:lnTo>
                  <a:lnTo>
                    <a:pt x="19502" y="29545"/>
                  </a:lnTo>
                  <a:lnTo>
                    <a:pt x="19502" y="29576"/>
                  </a:lnTo>
                  <a:lnTo>
                    <a:pt x="19625" y="29760"/>
                  </a:lnTo>
                  <a:lnTo>
                    <a:pt x="19656" y="29822"/>
                  </a:lnTo>
                  <a:lnTo>
                    <a:pt x="19779" y="30068"/>
                  </a:lnTo>
                  <a:lnTo>
                    <a:pt x="19841" y="30192"/>
                  </a:lnTo>
                  <a:lnTo>
                    <a:pt x="19902" y="30253"/>
                  </a:lnTo>
                  <a:lnTo>
                    <a:pt x="19471" y="30438"/>
                  </a:lnTo>
                  <a:lnTo>
                    <a:pt x="19440" y="30377"/>
                  </a:lnTo>
                  <a:lnTo>
                    <a:pt x="19378" y="30222"/>
                  </a:lnTo>
                  <a:lnTo>
                    <a:pt x="19224" y="30007"/>
                  </a:lnTo>
                  <a:lnTo>
                    <a:pt x="19224" y="29945"/>
                  </a:lnTo>
                  <a:lnTo>
                    <a:pt x="19101" y="29730"/>
                  </a:lnTo>
                  <a:lnTo>
                    <a:pt x="18947" y="29452"/>
                  </a:lnTo>
                  <a:lnTo>
                    <a:pt x="18855" y="29298"/>
                  </a:lnTo>
                  <a:lnTo>
                    <a:pt x="18731" y="29052"/>
                  </a:lnTo>
                  <a:lnTo>
                    <a:pt x="18701" y="29021"/>
                  </a:lnTo>
                  <a:lnTo>
                    <a:pt x="18608" y="28805"/>
                  </a:lnTo>
                  <a:lnTo>
                    <a:pt x="18577" y="28775"/>
                  </a:lnTo>
                  <a:lnTo>
                    <a:pt x="18423" y="28497"/>
                  </a:lnTo>
                  <a:lnTo>
                    <a:pt x="18362" y="28374"/>
                  </a:lnTo>
                  <a:lnTo>
                    <a:pt x="18239" y="28128"/>
                  </a:lnTo>
                  <a:lnTo>
                    <a:pt x="18208" y="28097"/>
                  </a:lnTo>
                  <a:lnTo>
                    <a:pt x="18085" y="27881"/>
                  </a:lnTo>
                  <a:lnTo>
                    <a:pt x="18054" y="27850"/>
                  </a:lnTo>
                  <a:lnTo>
                    <a:pt x="17931" y="27573"/>
                  </a:lnTo>
                  <a:lnTo>
                    <a:pt x="17869" y="27450"/>
                  </a:lnTo>
                  <a:lnTo>
                    <a:pt x="17715" y="27203"/>
                  </a:lnTo>
                  <a:lnTo>
                    <a:pt x="17715" y="27173"/>
                  </a:lnTo>
                  <a:lnTo>
                    <a:pt x="17592" y="26957"/>
                  </a:lnTo>
                  <a:lnTo>
                    <a:pt x="17561" y="26926"/>
                  </a:lnTo>
                  <a:lnTo>
                    <a:pt x="17438" y="26649"/>
                  </a:lnTo>
                  <a:lnTo>
                    <a:pt x="17345" y="26526"/>
                  </a:lnTo>
                  <a:lnTo>
                    <a:pt x="17222" y="26279"/>
                  </a:lnTo>
                  <a:lnTo>
                    <a:pt x="17191" y="26248"/>
                  </a:lnTo>
                  <a:lnTo>
                    <a:pt x="17099" y="26033"/>
                  </a:lnTo>
                  <a:lnTo>
                    <a:pt x="17068" y="26002"/>
                  </a:lnTo>
                  <a:lnTo>
                    <a:pt x="16914" y="25725"/>
                  </a:lnTo>
                  <a:lnTo>
                    <a:pt x="16852" y="25601"/>
                  </a:lnTo>
                  <a:lnTo>
                    <a:pt x="16852" y="25571"/>
                  </a:lnTo>
                  <a:cubicBezTo>
                    <a:pt x="16945" y="25447"/>
                    <a:pt x="17037" y="25324"/>
                    <a:pt x="17160" y="25201"/>
                  </a:cubicBezTo>
                  <a:close/>
                  <a:moveTo>
                    <a:pt x="27388" y="29144"/>
                  </a:moveTo>
                  <a:cubicBezTo>
                    <a:pt x="27758" y="29144"/>
                    <a:pt x="28066" y="29452"/>
                    <a:pt x="28066" y="29791"/>
                  </a:cubicBezTo>
                  <a:cubicBezTo>
                    <a:pt x="28066" y="30161"/>
                    <a:pt x="27758" y="30438"/>
                    <a:pt x="27388" y="30438"/>
                  </a:cubicBezTo>
                  <a:cubicBezTo>
                    <a:pt x="27049" y="30438"/>
                    <a:pt x="26741" y="30161"/>
                    <a:pt x="26741" y="29791"/>
                  </a:cubicBezTo>
                  <a:cubicBezTo>
                    <a:pt x="26741" y="29452"/>
                    <a:pt x="27049" y="29144"/>
                    <a:pt x="27388" y="29144"/>
                  </a:cubicBezTo>
                  <a:close/>
                  <a:moveTo>
                    <a:pt x="38356" y="25201"/>
                  </a:moveTo>
                  <a:cubicBezTo>
                    <a:pt x="38448" y="25293"/>
                    <a:pt x="38510" y="25386"/>
                    <a:pt x="38602" y="25478"/>
                  </a:cubicBezTo>
                  <a:cubicBezTo>
                    <a:pt x="38602" y="25478"/>
                    <a:pt x="38633" y="25509"/>
                    <a:pt x="38633" y="25540"/>
                  </a:cubicBezTo>
                  <a:cubicBezTo>
                    <a:pt x="38664" y="25540"/>
                    <a:pt x="38664" y="25571"/>
                    <a:pt x="38694" y="25571"/>
                  </a:cubicBezTo>
                  <a:lnTo>
                    <a:pt x="38571" y="25786"/>
                  </a:lnTo>
                  <a:lnTo>
                    <a:pt x="38510" y="25909"/>
                  </a:lnTo>
                  <a:lnTo>
                    <a:pt x="38356" y="26187"/>
                  </a:lnTo>
                  <a:lnTo>
                    <a:pt x="38325" y="26218"/>
                  </a:lnTo>
                  <a:lnTo>
                    <a:pt x="38202" y="26464"/>
                  </a:lnTo>
                  <a:lnTo>
                    <a:pt x="38048" y="26710"/>
                  </a:lnTo>
                  <a:lnTo>
                    <a:pt x="37986" y="26864"/>
                  </a:lnTo>
                  <a:lnTo>
                    <a:pt x="37863" y="27111"/>
                  </a:lnTo>
                  <a:lnTo>
                    <a:pt x="37832" y="27142"/>
                  </a:lnTo>
                  <a:lnTo>
                    <a:pt x="37709" y="27388"/>
                  </a:lnTo>
                  <a:lnTo>
                    <a:pt x="37678" y="27419"/>
                  </a:lnTo>
                  <a:lnTo>
                    <a:pt x="37555" y="27635"/>
                  </a:lnTo>
                  <a:lnTo>
                    <a:pt x="37493" y="27789"/>
                  </a:lnTo>
                  <a:lnTo>
                    <a:pt x="37339" y="28035"/>
                  </a:lnTo>
                  <a:lnTo>
                    <a:pt x="37339" y="28066"/>
                  </a:lnTo>
                  <a:lnTo>
                    <a:pt x="37185" y="28312"/>
                  </a:lnTo>
                  <a:lnTo>
                    <a:pt x="37185" y="28343"/>
                  </a:lnTo>
                  <a:lnTo>
                    <a:pt x="37062" y="28559"/>
                  </a:lnTo>
                  <a:lnTo>
                    <a:pt x="36969" y="28713"/>
                  </a:lnTo>
                  <a:lnTo>
                    <a:pt x="36846" y="28959"/>
                  </a:lnTo>
                  <a:lnTo>
                    <a:pt x="36815" y="28990"/>
                  </a:lnTo>
                  <a:lnTo>
                    <a:pt x="36692" y="29237"/>
                  </a:lnTo>
                  <a:lnTo>
                    <a:pt x="36692" y="29267"/>
                  </a:lnTo>
                  <a:lnTo>
                    <a:pt x="36569" y="29483"/>
                  </a:lnTo>
                  <a:lnTo>
                    <a:pt x="36476" y="29668"/>
                  </a:lnTo>
                  <a:lnTo>
                    <a:pt x="36322" y="29914"/>
                  </a:lnTo>
                  <a:lnTo>
                    <a:pt x="36199" y="30161"/>
                  </a:lnTo>
                  <a:lnTo>
                    <a:pt x="36168" y="30192"/>
                  </a:lnTo>
                  <a:lnTo>
                    <a:pt x="36045" y="30407"/>
                  </a:lnTo>
                  <a:lnTo>
                    <a:pt x="35983" y="30561"/>
                  </a:lnTo>
                  <a:lnTo>
                    <a:pt x="35953" y="30623"/>
                  </a:lnTo>
                  <a:lnTo>
                    <a:pt x="35521" y="30438"/>
                  </a:lnTo>
                  <a:lnTo>
                    <a:pt x="35552" y="30377"/>
                  </a:lnTo>
                  <a:lnTo>
                    <a:pt x="35645" y="30253"/>
                  </a:lnTo>
                  <a:lnTo>
                    <a:pt x="35768" y="30007"/>
                  </a:lnTo>
                  <a:lnTo>
                    <a:pt x="35799" y="29976"/>
                  </a:lnTo>
                  <a:lnTo>
                    <a:pt x="35891" y="29760"/>
                  </a:lnTo>
                  <a:lnTo>
                    <a:pt x="35922" y="29760"/>
                  </a:lnTo>
                  <a:lnTo>
                    <a:pt x="36045" y="29483"/>
                  </a:lnTo>
                  <a:lnTo>
                    <a:pt x="36137" y="29329"/>
                  </a:lnTo>
                  <a:lnTo>
                    <a:pt x="36261" y="29083"/>
                  </a:lnTo>
                  <a:lnTo>
                    <a:pt x="36292" y="29052"/>
                  </a:lnTo>
                  <a:lnTo>
                    <a:pt x="36415" y="28836"/>
                  </a:lnTo>
                  <a:lnTo>
                    <a:pt x="36415" y="28805"/>
                  </a:lnTo>
                  <a:lnTo>
                    <a:pt x="36569" y="28528"/>
                  </a:lnTo>
                  <a:lnTo>
                    <a:pt x="36630" y="28405"/>
                  </a:lnTo>
                  <a:lnTo>
                    <a:pt x="36784" y="28158"/>
                  </a:lnTo>
                  <a:lnTo>
                    <a:pt x="36784" y="28128"/>
                  </a:lnTo>
                  <a:lnTo>
                    <a:pt x="36908" y="27912"/>
                  </a:lnTo>
                  <a:lnTo>
                    <a:pt x="36938" y="27850"/>
                  </a:lnTo>
                  <a:lnTo>
                    <a:pt x="37062" y="27604"/>
                  </a:lnTo>
                  <a:lnTo>
                    <a:pt x="37154" y="27481"/>
                  </a:lnTo>
                  <a:lnTo>
                    <a:pt x="37277" y="27234"/>
                  </a:lnTo>
                  <a:lnTo>
                    <a:pt x="37308" y="27203"/>
                  </a:lnTo>
                  <a:lnTo>
                    <a:pt x="37401" y="26988"/>
                  </a:lnTo>
                  <a:lnTo>
                    <a:pt x="37431" y="26926"/>
                  </a:lnTo>
                  <a:lnTo>
                    <a:pt x="37585" y="26680"/>
                  </a:lnTo>
                  <a:lnTo>
                    <a:pt x="37647" y="26556"/>
                  </a:lnTo>
                  <a:lnTo>
                    <a:pt x="37770" y="26310"/>
                  </a:lnTo>
                  <a:lnTo>
                    <a:pt x="37801" y="26279"/>
                  </a:lnTo>
                  <a:lnTo>
                    <a:pt x="37924" y="26064"/>
                  </a:lnTo>
                  <a:lnTo>
                    <a:pt x="37924" y="26002"/>
                  </a:lnTo>
                  <a:lnTo>
                    <a:pt x="38078" y="25755"/>
                  </a:lnTo>
                  <a:lnTo>
                    <a:pt x="38140" y="25632"/>
                  </a:lnTo>
                  <a:lnTo>
                    <a:pt x="38294" y="25386"/>
                  </a:lnTo>
                  <a:lnTo>
                    <a:pt x="38294" y="25355"/>
                  </a:lnTo>
                  <a:lnTo>
                    <a:pt x="38356" y="25201"/>
                  </a:lnTo>
                  <a:close/>
                  <a:moveTo>
                    <a:pt x="26526" y="30222"/>
                  </a:moveTo>
                  <a:cubicBezTo>
                    <a:pt x="26739" y="30500"/>
                    <a:pt x="27085" y="30659"/>
                    <a:pt x="27442" y="30659"/>
                  </a:cubicBezTo>
                  <a:cubicBezTo>
                    <a:pt x="27600" y="30659"/>
                    <a:pt x="27760" y="30628"/>
                    <a:pt x="27912" y="30561"/>
                  </a:cubicBezTo>
                  <a:cubicBezTo>
                    <a:pt x="28035" y="30500"/>
                    <a:pt x="28158" y="30438"/>
                    <a:pt x="28251" y="30346"/>
                  </a:cubicBezTo>
                  <a:lnTo>
                    <a:pt x="28251" y="30346"/>
                  </a:lnTo>
                  <a:cubicBezTo>
                    <a:pt x="28158" y="30531"/>
                    <a:pt x="28004" y="30715"/>
                    <a:pt x="27789" y="30808"/>
                  </a:cubicBezTo>
                  <a:cubicBezTo>
                    <a:pt x="27666" y="30865"/>
                    <a:pt x="27537" y="30892"/>
                    <a:pt x="27410" y="30892"/>
                  </a:cubicBezTo>
                  <a:cubicBezTo>
                    <a:pt x="27057" y="30892"/>
                    <a:pt x="26715" y="30685"/>
                    <a:pt x="26556" y="30346"/>
                  </a:cubicBezTo>
                  <a:cubicBezTo>
                    <a:pt x="26556" y="30315"/>
                    <a:pt x="26526" y="30253"/>
                    <a:pt x="26526" y="30222"/>
                  </a:cubicBezTo>
                  <a:close/>
                  <a:moveTo>
                    <a:pt x="17838" y="30592"/>
                  </a:moveTo>
                  <a:lnTo>
                    <a:pt x="17931" y="30808"/>
                  </a:lnTo>
                  <a:cubicBezTo>
                    <a:pt x="17217" y="31065"/>
                    <a:pt x="16767" y="31242"/>
                    <a:pt x="16730" y="31242"/>
                  </a:cubicBezTo>
                  <a:cubicBezTo>
                    <a:pt x="16727" y="31242"/>
                    <a:pt x="16727" y="31241"/>
                    <a:pt x="16729" y="31239"/>
                  </a:cubicBezTo>
                  <a:cubicBezTo>
                    <a:pt x="16914" y="31085"/>
                    <a:pt x="17314" y="30869"/>
                    <a:pt x="17838" y="30592"/>
                  </a:cubicBezTo>
                  <a:close/>
                  <a:moveTo>
                    <a:pt x="37555" y="30839"/>
                  </a:moveTo>
                  <a:cubicBezTo>
                    <a:pt x="37863" y="30993"/>
                    <a:pt x="38109" y="31147"/>
                    <a:pt x="38232" y="31239"/>
                  </a:cubicBezTo>
                  <a:cubicBezTo>
                    <a:pt x="38236" y="31243"/>
                    <a:pt x="38235" y="31245"/>
                    <a:pt x="38229" y="31245"/>
                  </a:cubicBezTo>
                  <a:cubicBezTo>
                    <a:pt x="38189" y="31245"/>
                    <a:pt x="37923" y="31154"/>
                    <a:pt x="37493" y="30993"/>
                  </a:cubicBezTo>
                  <a:lnTo>
                    <a:pt x="37555" y="30839"/>
                  </a:lnTo>
                  <a:close/>
                  <a:moveTo>
                    <a:pt x="26772" y="27881"/>
                  </a:moveTo>
                  <a:cubicBezTo>
                    <a:pt x="26803" y="27881"/>
                    <a:pt x="26834" y="27912"/>
                    <a:pt x="26834" y="27943"/>
                  </a:cubicBezTo>
                  <a:lnTo>
                    <a:pt x="26865" y="28035"/>
                  </a:lnTo>
                  <a:cubicBezTo>
                    <a:pt x="26895" y="28097"/>
                    <a:pt x="26865" y="28158"/>
                    <a:pt x="26803" y="28189"/>
                  </a:cubicBezTo>
                  <a:lnTo>
                    <a:pt x="25078" y="28867"/>
                  </a:lnTo>
                  <a:lnTo>
                    <a:pt x="24924" y="28929"/>
                  </a:lnTo>
                  <a:cubicBezTo>
                    <a:pt x="24924" y="28959"/>
                    <a:pt x="24955" y="28959"/>
                    <a:pt x="24955" y="28990"/>
                  </a:cubicBezTo>
                  <a:cubicBezTo>
                    <a:pt x="24955" y="29021"/>
                    <a:pt x="24985" y="29052"/>
                    <a:pt x="24985" y="29083"/>
                  </a:cubicBezTo>
                  <a:lnTo>
                    <a:pt x="25571" y="30438"/>
                  </a:lnTo>
                  <a:cubicBezTo>
                    <a:pt x="25663" y="30654"/>
                    <a:pt x="25694" y="30839"/>
                    <a:pt x="25632" y="30869"/>
                  </a:cubicBezTo>
                  <a:lnTo>
                    <a:pt x="25571" y="30900"/>
                  </a:lnTo>
                  <a:cubicBezTo>
                    <a:pt x="25563" y="30903"/>
                    <a:pt x="25555" y="30904"/>
                    <a:pt x="25546" y="30904"/>
                  </a:cubicBezTo>
                  <a:cubicBezTo>
                    <a:pt x="25457" y="30904"/>
                    <a:pt x="25347" y="30758"/>
                    <a:pt x="25263" y="30561"/>
                  </a:cubicBezTo>
                  <a:lnTo>
                    <a:pt x="24708" y="29206"/>
                  </a:lnTo>
                  <a:cubicBezTo>
                    <a:pt x="24677" y="29175"/>
                    <a:pt x="24677" y="29144"/>
                    <a:pt x="24677" y="29113"/>
                  </a:cubicBezTo>
                  <a:cubicBezTo>
                    <a:pt x="24646" y="29083"/>
                    <a:pt x="24646" y="29052"/>
                    <a:pt x="24646" y="29052"/>
                  </a:cubicBezTo>
                  <a:lnTo>
                    <a:pt x="22983" y="29699"/>
                  </a:lnTo>
                  <a:cubicBezTo>
                    <a:pt x="23014" y="29730"/>
                    <a:pt x="23044" y="29760"/>
                    <a:pt x="23044" y="29760"/>
                  </a:cubicBezTo>
                  <a:cubicBezTo>
                    <a:pt x="23075" y="29791"/>
                    <a:pt x="23075" y="29822"/>
                    <a:pt x="23075" y="29853"/>
                  </a:cubicBezTo>
                  <a:lnTo>
                    <a:pt x="23691" y="31147"/>
                  </a:lnTo>
                  <a:cubicBezTo>
                    <a:pt x="23784" y="31362"/>
                    <a:pt x="23753" y="31609"/>
                    <a:pt x="23630" y="31670"/>
                  </a:cubicBezTo>
                  <a:lnTo>
                    <a:pt x="23507" y="31732"/>
                  </a:lnTo>
                  <a:cubicBezTo>
                    <a:pt x="23480" y="31743"/>
                    <a:pt x="23452" y="31748"/>
                    <a:pt x="23424" y="31748"/>
                  </a:cubicBezTo>
                  <a:cubicBezTo>
                    <a:pt x="23291" y="31748"/>
                    <a:pt x="23152" y="31633"/>
                    <a:pt x="23075" y="31455"/>
                  </a:cubicBezTo>
                  <a:lnTo>
                    <a:pt x="22521" y="30253"/>
                  </a:lnTo>
                  <a:lnTo>
                    <a:pt x="22459" y="30130"/>
                  </a:lnTo>
                  <a:cubicBezTo>
                    <a:pt x="22459" y="30099"/>
                    <a:pt x="22459" y="30068"/>
                    <a:pt x="22428" y="30038"/>
                  </a:cubicBezTo>
                  <a:cubicBezTo>
                    <a:pt x="22428" y="29976"/>
                    <a:pt x="22428" y="29945"/>
                    <a:pt x="22428" y="29914"/>
                  </a:cubicBezTo>
                  <a:lnTo>
                    <a:pt x="22089" y="30038"/>
                  </a:lnTo>
                  <a:cubicBezTo>
                    <a:pt x="22120" y="30068"/>
                    <a:pt x="22151" y="30099"/>
                    <a:pt x="22151" y="30130"/>
                  </a:cubicBezTo>
                  <a:cubicBezTo>
                    <a:pt x="22182" y="30161"/>
                    <a:pt x="22182" y="30192"/>
                    <a:pt x="22213" y="30222"/>
                  </a:cubicBezTo>
                  <a:lnTo>
                    <a:pt x="22274" y="30407"/>
                  </a:lnTo>
                  <a:lnTo>
                    <a:pt x="22767" y="31578"/>
                  </a:lnTo>
                  <a:cubicBezTo>
                    <a:pt x="22860" y="31794"/>
                    <a:pt x="22890" y="31978"/>
                    <a:pt x="22829" y="32009"/>
                  </a:cubicBezTo>
                  <a:lnTo>
                    <a:pt x="22767" y="32040"/>
                  </a:lnTo>
                  <a:cubicBezTo>
                    <a:pt x="22762" y="32043"/>
                    <a:pt x="22756" y="32044"/>
                    <a:pt x="22749" y="32044"/>
                  </a:cubicBezTo>
                  <a:cubicBezTo>
                    <a:pt x="22680" y="32044"/>
                    <a:pt x="22544" y="31898"/>
                    <a:pt x="22459" y="31701"/>
                  </a:cubicBezTo>
                  <a:lnTo>
                    <a:pt x="21997" y="30561"/>
                  </a:lnTo>
                  <a:lnTo>
                    <a:pt x="21905" y="30377"/>
                  </a:lnTo>
                  <a:cubicBezTo>
                    <a:pt x="21905" y="30315"/>
                    <a:pt x="21874" y="30284"/>
                    <a:pt x="21874" y="30253"/>
                  </a:cubicBezTo>
                  <a:cubicBezTo>
                    <a:pt x="21843" y="30222"/>
                    <a:pt x="21843" y="30192"/>
                    <a:pt x="21843" y="30161"/>
                  </a:cubicBezTo>
                  <a:lnTo>
                    <a:pt x="21165" y="30438"/>
                  </a:lnTo>
                  <a:lnTo>
                    <a:pt x="20950" y="30500"/>
                  </a:lnTo>
                  <a:lnTo>
                    <a:pt x="20672" y="30623"/>
                  </a:lnTo>
                  <a:lnTo>
                    <a:pt x="20179" y="30808"/>
                  </a:lnTo>
                  <a:cubicBezTo>
                    <a:pt x="20179" y="30839"/>
                    <a:pt x="20210" y="30839"/>
                    <a:pt x="20210" y="30869"/>
                  </a:cubicBezTo>
                  <a:cubicBezTo>
                    <a:pt x="20210" y="30869"/>
                    <a:pt x="20241" y="30900"/>
                    <a:pt x="20241" y="30900"/>
                  </a:cubicBezTo>
                  <a:cubicBezTo>
                    <a:pt x="20241" y="30931"/>
                    <a:pt x="20272" y="30962"/>
                    <a:pt x="20303" y="30993"/>
                  </a:cubicBezTo>
                  <a:lnTo>
                    <a:pt x="20518" y="31455"/>
                  </a:lnTo>
                  <a:lnTo>
                    <a:pt x="20888" y="32287"/>
                  </a:lnTo>
                  <a:cubicBezTo>
                    <a:pt x="20980" y="32502"/>
                    <a:pt x="20950" y="32749"/>
                    <a:pt x="20826" y="32810"/>
                  </a:cubicBezTo>
                  <a:lnTo>
                    <a:pt x="20703" y="32872"/>
                  </a:lnTo>
                  <a:cubicBezTo>
                    <a:pt x="20682" y="32883"/>
                    <a:pt x="20657" y="32888"/>
                    <a:pt x="20631" y="32888"/>
                  </a:cubicBezTo>
                  <a:cubicBezTo>
                    <a:pt x="20508" y="32888"/>
                    <a:pt x="20348" y="32773"/>
                    <a:pt x="20272" y="32595"/>
                  </a:cubicBezTo>
                  <a:lnTo>
                    <a:pt x="19902" y="31794"/>
                  </a:lnTo>
                  <a:lnTo>
                    <a:pt x="19687" y="31270"/>
                  </a:lnTo>
                  <a:cubicBezTo>
                    <a:pt x="19625" y="31177"/>
                    <a:pt x="19625" y="31116"/>
                    <a:pt x="19625" y="31054"/>
                  </a:cubicBezTo>
                  <a:lnTo>
                    <a:pt x="18331" y="31547"/>
                  </a:lnTo>
                  <a:lnTo>
                    <a:pt x="17684" y="31794"/>
                  </a:lnTo>
                  <a:cubicBezTo>
                    <a:pt x="17669" y="31809"/>
                    <a:pt x="17653" y="31817"/>
                    <a:pt x="17638" y="31817"/>
                  </a:cubicBezTo>
                  <a:cubicBezTo>
                    <a:pt x="17622" y="31817"/>
                    <a:pt x="17607" y="31809"/>
                    <a:pt x="17592" y="31794"/>
                  </a:cubicBezTo>
                  <a:cubicBezTo>
                    <a:pt x="17561" y="31794"/>
                    <a:pt x="17561" y="31763"/>
                    <a:pt x="17530" y="31732"/>
                  </a:cubicBezTo>
                  <a:lnTo>
                    <a:pt x="17530" y="31701"/>
                  </a:lnTo>
                  <a:cubicBezTo>
                    <a:pt x="17499" y="31640"/>
                    <a:pt x="17530" y="31578"/>
                    <a:pt x="17592" y="31547"/>
                  </a:cubicBezTo>
                  <a:lnTo>
                    <a:pt x="18208" y="31301"/>
                  </a:lnTo>
                  <a:lnTo>
                    <a:pt x="19656" y="30746"/>
                  </a:lnTo>
                  <a:lnTo>
                    <a:pt x="20056" y="30561"/>
                  </a:lnTo>
                  <a:lnTo>
                    <a:pt x="20518" y="30377"/>
                  </a:lnTo>
                  <a:lnTo>
                    <a:pt x="21042" y="30161"/>
                  </a:lnTo>
                  <a:lnTo>
                    <a:pt x="21319" y="30038"/>
                  </a:lnTo>
                  <a:lnTo>
                    <a:pt x="21473" y="30007"/>
                  </a:lnTo>
                  <a:lnTo>
                    <a:pt x="21905" y="29822"/>
                  </a:lnTo>
                  <a:lnTo>
                    <a:pt x="22521" y="29576"/>
                  </a:lnTo>
                  <a:lnTo>
                    <a:pt x="24955" y="28590"/>
                  </a:lnTo>
                  <a:lnTo>
                    <a:pt x="26680" y="27881"/>
                  </a:lnTo>
                  <a:close/>
                  <a:moveTo>
                    <a:pt x="28436" y="27881"/>
                  </a:moveTo>
                  <a:lnTo>
                    <a:pt x="30500" y="28713"/>
                  </a:lnTo>
                  <a:lnTo>
                    <a:pt x="32934" y="29699"/>
                  </a:lnTo>
                  <a:lnTo>
                    <a:pt x="32995" y="29730"/>
                  </a:lnTo>
                  <a:lnTo>
                    <a:pt x="33026" y="29730"/>
                  </a:lnTo>
                  <a:lnTo>
                    <a:pt x="33118" y="29791"/>
                  </a:lnTo>
                  <a:lnTo>
                    <a:pt x="33550" y="29945"/>
                  </a:lnTo>
                  <a:lnTo>
                    <a:pt x="33981" y="30130"/>
                  </a:lnTo>
                  <a:lnTo>
                    <a:pt x="34104" y="30192"/>
                  </a:lnTo>
                  <a:lnTo>
                    <a:pt x="34412" y="30315"/>
                  </a:lnTo>
                  <a:lnTo>
                    <a:pt x="34905" y="30500"/>
                  </a:lnTo>
                  <a:lnTo>
                    <a:pt x="35398" y="30715"/>
                  </a:lnTo>
                  <a:lnTo>
                    <a:pt x="35799" y="30869"/>
                  </a:lnTo>
                  <a:lnTo>
                    <a:pt x="37247" y="31455"/>
                  </a:lnTo>
                  <a:lnTo>
                    <a:pt x="37524" y="31547"/>
                  </a:lnTo>
                  <a:cubicBezTo>
                    <a:pt x="37555" y="31578"/>
                    <a:pt x="37585" y="31640"/>
                    <a:pt x="37585" y="31701"/>
                  </a:cubicBezTo>
                  <a:lnTo>
                    <a:pt x="37585" y="31732"/>
                  </a:lnTo>
                  <a:cubicBezTo>
                    <a:pt x="37555" y="31763"/>
                    <a:pt x="37555" y="31794"/>
                    <a:pt x="37524" y="31794"/>
                  </a:cubicBezTo>
                  <a:cubicBezTo>
                    <a:pt x="37508" y="31809"/>
                    <a:pt x="37493" y="31817"/>
                    <a:pt x="37474" y="31817"/>
                  </a:cubicBezTo>
                  <a:cubicBezTo>
                    <a:pt x="37454" y="31817"/>
                    <a:pt x="37431" y="31809"/>
                    <a:pt x="37401" y="31794"/>
                  </a:cubicBezTo>
                  <a:lnTo>
                    <a:pt x="37123" y="31701"/>
                  </a:lnTo>
                  <a:lnTo>
                    <a:pt x="36076" y="31270"/>
                  </a:lnTo>
                  <a:cubicBezTo>
                    <a:pt x="36045" y="31332"/>
                    <a:pt x="36045" y="31393"/>
                    <a:pt x="36014" y="31455"/>
                  </a:cubicBezTo>
                  <a:lnTo>
                    <a:pt x="35799" y="31917"/>
                  </a:lnTo>
                  <a:lnTo>
                    <a:pt x="35398" y="32749"/>
                  </a:lnTo>
                  <a:cubicBezTo>
                    <a:pt x="35322" y="32927"/>
                    <a:pt x="35182" y="33042"/>
                    <a:pt x="35067" y="33042"/>
                  </a:cubicBezTo>
                  <a:cubicBezTo>
                    <a:pt x="35042" y="33042"/>
                    <a:pt x="35019" y="33037"/>
                    <a:pt x="34998" y="33026"/>
                  </a:cubicBezTo>
                  <a:lnTo>
                    <a:pt x="34874" y="32964"/>
                  </a:lnTo>
                  <a:cubicBezTo>
                    <a:pt x="34720" y="32903"/>
                    <a:pt x="34690" y="32687"/>
                    <a:pt x="34782" y="32471"/>
                  </a:cubicBezTo>
                  <a:lnTo>
                    <a:pt x="35213" y="31578"/>
                  </a:lnTo>
                  <a:lnTo>
                    <a:pt x="35398" y="31147"/>
                  </a:lnTo>
                  <a:cubicBezTo>
                    <a:pt x="35429" y="31116"/>
                    <a:pt x="35460" y="31085"/>
                    <a:pt x="35491" y="31023"/>
                  </a:cubicBezTo>
                  <a:lnTo>
                    <a:pt x="33827" y="30377"/>
                  </a:lnTo>
                  <a:cubicBezTo>
                    <a:pt x="33827" y="30438"/>
                    <a:pt x="33796" y="30469"/>
                    <a:pt x="33796" y="30531"/>
                  </a:cubicBezTo>
                  <a:lnTo>
                    <a:pt x="33704" y="30685"/>
                  </a:lnTo>
                  <a:lnTo>
                    <a:pt x="33211" y="31855"/>
                  </a:lnTo>
                  <a:cubicBezTo>
                    <a:pt x="33118" y="32071"/>
                    <a:pt x="32995" y="32225"/>
                    <a:pt x="32934" y="32225"/>
                  </a:cubicBezTo>
                  <a:lnTo>
                    <a:pt x="32872" y="32194"/>
                  </a:lnTo>
                  <a:cubicBezTo>
                    <a:pt x="32810" y="32163"/>
                    <a:pt x="32841" y="31948"/>
                    <a:pt x="32934" y="31732"/>
                  </a:cubicBezTo>
                  <a:lnTo>
                    <a:pt x="33426" y="30531"/>
                  </a:lnTo>
                  <a:lnTo>
                    <a:pt x="33488" y="30407"/>
                  </a:lnTo>
                  <a:cubicBezTo>
                    <a:pt x="33519" y="30346"/>
                    <a:pt x="33550" y="30315"/>
                    <a:pt x="33550" y="30284"/>
                  </a:cubicBezTo>
                  <a:lnTo>
                    <a:pt x="33272" y="30161"/>
                  </a:lnTo>
                  <a:cubicBezTo>
                    <a:pt x="33242" y="30192"/>
                    <a:pt x="33242" y="30253"/>
                    <a:pt x="33211" y="30284"/>
                  </a:cubicBezTo>
                  <a:lnTo>
                    <a:pt x="33180" y="30377"/>
                  </a:lnTo>
                  <a:lnTo>
                    <a:pt x="32625" y="31609"/>
                  </a:lnTo>
                  <a:cubicBezTo>
                    <a:pt x="32524" y="31787"/>
                    <a:pt x="32380" y="31902"/>
                    <a:pt x="32264" y="31902"/>
                  </a:cubicBezTo>
                  <a:cubicBezTo>
                    <a:pt x="32239" y="31902"/>
                    <a:pt x="32216" y="31897"/>
                    <a:pt x="32194" y="31886"/>
                  </a:cubicBezTo>
                  <a:lnTo>
                    <a:pt x="32071" y="31824"/>
                  </a:lnTo>
                  <a:cubicBezTo>
                    <a:pt x="31917" y="31763"/>
                    <a:pt x="31886" y="31547"/>
                    <a:pt x="32009" y="31332"/>
                  </a:cubicBezTo>
                  <a:lnTo>
                    <a:pt x="32595" y="30007"/>
                  </a:lnTo>
                  <a:cubicBezTo>
                    <a:pt x="32625" y="29976"/>
                    <a:pt x="32656" y="29945"/>
                    <a:pt x="32656" y="29914"/>
                  </a:cubicBezTo>
                  <a:lnTo>
                    <a:pt x="31024" y="29267"/>
                  </a:lnTo>
                  <a:cubicBezTo>
                    <a:pt x="31024" y="29298"/>
                    <a:pt x="30993" y="29360"/>
                    <a:pt x="30993" y="29391"/>
                  </a:cubicBezTo>
                  <a:lnTo>
                    <a:pt x="30407" y="30715"/>
                  </a:lnTo>
                  <a:cubicBezTo>
                    <a:pt x="30323" y="30913"/>
                    <a:pt x="30213" y="31058"/>
                    <a:pt x="30147" y="31058"/>
                  </a:cubicBezTo>
                  <a:cubicBezTo>
                    <a:pt x="30141" y="31058"/>
                    <a:pt x="30135" y="31057"/>
                    <a:pt x="30130" y="31054"/>
                  </a:cubicBezTo>
                  <a:lnTo>
                    <a:pt x="30068" y="31054"/>
                  </a:lnTo>
                  <a:cubicBezTo>
                    <a:pt x="30007" y="31023"/>
                    <a:pt x="30038" y="30808"/>
                    <a:pt x="30130" y="30592"/>
                  </a:cubicBezTo>
                  <a:lnTo>
                    <a:pt x="30685" y="29267"/>
                  </a:lnTo>
                  <a:cubicBezTo>
                    <a:pt x="30715" y="29237"/>
                    <a:pt x="30715" y="29175"/>
                    <a:pt x="30746" y="29144"/>
                  </a:cubicBezTo>
                  <a:lnTo>
                    <a:pt x="28312" y="28189"/>
                  </a:lnTo>
                  <a:cubicBezTo>
                    <a:pt x="28251" y="28158"/>
                    <a:pt x="28220" y="28097"/>
                    <a:pt x="28251" y="28035"/>
                  </a:cubicBezTo>
                  <a:lnTo>
                    <a:pt x="28282" y="27943"/>
                  </a:lnTo>
                  <a:cubicBezTo>
                    <a:pt x="28282" y="27912"/>
                    <a:pt x="28312" y="27881"/>
                    <a:pt x="28343" y="27881"/>
                  </a:cubicBezTo>
                  <a:close/>
                  <a:moveTo>
                    <a:pt x="27357" y="31116"/>
                  </a:moveTo>
                  <a:lnTo>
                    <a:pt x="36014" y="34135"/>
                  </a:lnTo>
                  <a:lnTo>
                    <a:pt x="31640" y="33118"/>
                  </a:lnTo>
                  <a:cubicBezTo>
                    <a:pt x="30315" y="32256"/>
                    <a:pt x="28744" y="31763"/>
                    <a:pt x="27049" y="31763"/>
                  </a:cubicBezTo>
                  <a:cubicBezTo>
                    <a:pt x="25355" y="31763"/>
                    <a:pt x="23784" y="32256"/>
                    <a:pt x="22490" y="33149"/>
                  </a:cubicBezTo>
                  <a:lnTo>
                    <a:pt x="18023" y="34043"/>
                  </a:lnTo>
                  <a:lnTo>
                    <a:pt x="27357" y="31116"/>
                  </a:lnTo>
                  <a:close/>
                  <a:moveTo>
                    <a:pt x="11800" y="31670"/>
                  </a:moveTo>
                  <a:cubicBezTo>
                    <a:pt x="13094" y="31670"/>
                    <a:pt x="14234" y="32441"/>
                    <a:pt x="14757" y="33580"/>
                  </a:cubicBezTo>
                  <a:cubicBezTo>
                    <a:pt x="14172" y="32656"/>
                    <a:pt x="13155" y="32040"/>
                    <a:pt x="12016" y="32040"/>
                  </a:cubicBezTo>
                  <a:cubicBezTo>
                    <a:pt x="10229" y="32040"/>
                    <a:pt x="8781" y="33488"/>
                    <a:pt x="8781" y="35275"/>
                  </a:cubicBezTo>
                  <a:cubicBezTo>
                    <a:pt x="8781" y="35737"/>
                    <a:pt x="8873" y="36199"/>
                    <a:pt x="9058" y="36600"/>
                  </a:cubicBezTo>
                  <a:cubicBezTo>
                    <a:pt x="8750" y="36107"/>
                    <a:pt x="8565" y="35521"/>
                    <a:pt x="8565" y="34905"/>
                  </a:cubicBezTo>
                  <a:cubicBezTo>
                    <a:pt x="8565" y="33118"/>
                    <a:pt x="10013" y="31670"/>
                    <a:pt x="11800" y="31670"/>
                  </a:cubicBezTo>
                  <a:close/>
                  <a:moveTo>
                    <a:pt x="15219" y="35152"/>
                  </a:moveTo>
                  <a:lnTo>
                    <a:pt x="15250" y="35213"/>
                  </a:lnTo>
                  <a:lnTo>
                    <a:pt x="15620" y="35706"/>
                  </a:lnTo>
                  <a:lnTo>
                    <a:pt x="16544" y="37000"/>
                  </a:lnTo>
                  <a:lnTo>
                    <a:pt x="16421" y="37308"/>
                  </a:lnTo>
                  <a:lnTo>
                    <a:pt x="15435" y="36353"/>
                  </a:lnTo>
                  <a:lnTo>
                    <a:pt x="15127" y="36076"/>
                  </a:lnTo>
                  <a:cubicBezTo>
                    <a:pt x="15189" y="35829"/>
                    <a:pt x="15219" y="35552"/>
                    <a:pt x="15219" y="35275"/>
                  </a:cubicBezTo>
                  <a:cubicBezTo>
                    <a:pt x="15219" y="35244"/>
                    <a:pt x="15219" y="35244"/>
                    <a:pt x="15219" y="35213"/>
                  </a:cubicBezTo>
                  <a:cubicBezTo>
                    <a:pt x="15219" y="35213"/>
                    <a:pt x="15219" y="35182"/>
                    <a:pt x="15219" y="35152"/>
                  </a:cubicBezTo>
                  <a:close/>
                  <a:moveTo>
                    <a:pt x="41436" y="36969"/>
                  </a:moveTo>
                  <a:cubicBezTo>
                    <a:pt x="41498" y="36969"/>
                    <a:pt x="41560" y="37000"/>
                    <a:pt x="41621" y="37000"/>
                  </a:cubicBezTo>
                  <a:cubicBezTo>
                    <a:pt x="41898" y="37092"/>
                    <a:pt x="42114" y="37308"/>
                    <a:pt x="42114" y="37616"/>
                  </a:cubicBezTo>
                  <a:cubicBezTo>
                    <a:pt x="42114" y="37924"/>
                    <a:pt x="41898" y="38171"/>
                    <a:pt x="41621" y="38232"/>
                  </a:cubicBezTo>
                  <a:cubicBezTo>
                    <a:pt x="41560" y="38263"/>
                    <a:pt x="41498" y="38263"/>
                    <a:pt x="41436" y="38263"/>
                  </a:cubicBezTo>
                  <a:cubicBezTo>
                    <a:pt x="41097" y="38263"/>
                    <a:pt x="40789" y="37986"/>
                    <a:pt x="40789" y="37616"/>
                  </a:cubicBezTo>
                  <a:cubicBezTo>
                    <a:pt x="40789" y="37246"/>
                    <a:pt x="41097" y="36969"/>
                    <a:pt x="41436" y="36969"/>
                  </a:cubicBezTo>
                  <a:close/>
                  <a:moveTo>
                    <a:pt x="17561" y="37370"/>
                  </a:moveTo>
                  <a:cubicBezTo>
                    <a:pt x="17931" y="37370"/>
                    <a:pt x="18208" y="37647"/>
                    <a:pt x="18208" y="38017"/>
                  </a:cubicBezTo>
                  <a:cubicBezTo>
                    <a:pt x="18208" y="38356"/>
                    <a:pt x="17931" y="38664"/>
                    <a:pt x="17561" y="38664"/>
                  </a:cubicBezTo>
                  <a:cubicBezTo>
                    <a:pt x="17222" y="38664"/>
                    <a:pt x="16914" y="38356"/>
                    <a:pt x="16914" y="38017"/>
                  </a:cubicBezTo>
                  <a:cubicBezTo>
                    <a:pt x="16914" y="37647"/>
                    <a:pt x="17222" y="37370"/>
                    <a:pt x="17561" y="37370"/>
                  </a:cubicBezTo>
                  <a:close/>
                  <a:moveTo>
                    <a:pt x="16698" y="38417"/>
                  </a:moveTo>
                  <a:lnTo>
                    <a:pt x="16698" y="38417"/>
                  </a:lnTo>
                  <a:cubicBezTo>
                    <a:pt x="16907" y="38709"/>
                    <a:pt x="17242" y="38874"/>
                    <a:pt x="17589" y="38874"/>
                  </a:cubicBezTo>
                  <a:cubicBezTo>
                    <a:pt x="17756" y="38874"/>
                    <a:pt x="17925" y="38836"/>
                    <a:pt x="18085" y="38756"/>
                  </a:cubicBezTo>
                  <a:cubicBezTo>
                    <a:pt x="18208" y="38694"/>
                    <a:pt x="18331" y="38633"/>
                    <a:pt x="18423" y="38540"/>
                  </a:cubicBezTo>
                  <a:lnTo>
                    <a:pt x="18423" y="38540"/>
                  </a:lnTo>
                  <a:cubicBezTo>
                    <a:pt x="18331" y="38725"/>
                    <a:pt x="18177" y="38910"/>
                    <a:pt x="17961" y="39002"/>
                  </a:cubicBezTo>
                  <a:cubicBezTo>
                    <a:pt x="17839" y="39060"/>
                    <a:pt x="17710" y="39087"/>
                    <a:pt x="17582" y="39087"/>
                  </a:cubicBezTo>
                  <a:cubicBezTo>
                    <a:pt x="17229" y="39087"/>
                    <a:pt x="16888" y="38880"/>
                    <a:pt x="16729" y="38540"/>
                  </a:cubicBezTo>
                  <a:cubicBezTo>
                    <a:pt x="16729" y="38510"/>
                    <a:pt x="16698" y="38479"/>
                    <a:pt x="16698" y="38417"/>
                  </a:cubicBezTo>
                  <a:close/>
                  <a:moveTo>
                    <a:pt x="40081" y="34874"/>
                  </a:moveTo>
                  <a:cubicBezTo>
                    <a:pt x="40635" y="34874"/>
                    <a:pt x="41097" y="35336"/>
                    <a:pt x="41097" y="35891"/>
                  </a:cubicBezTo>
                  <a:lnTo>
                    <a:pt x="41097" y="36692"/>
                  </a:lnTo>
                  <a:lnTo>
                    <a:pt x="41097" y="36815"/>
                  </a:lnTo>
                  <a:cubicBezTo>
                    <a:pt x="40789" y="36938"/>
                    <a:pt x="40574" y="37246"/>
                    <a:pt x="40574" y="37616"/>
                  </a:cubicBezTo>
                  <a:cubicBezTo>
                    <a:pt x="40574" y="37955"/>
                    <a:pt x="40789" y="38263"/>
                    <a:pt x="41067" y="38417"/>
                  </a:cubicBezTo>
                  <a:cubicBezTo>
                    <a:pt x="41251" y="38479"/>
                    <a:pt x="41436" y="38479"/>
                    <a:pt x="41621" y="38479"/>
                  </a:cubicBezTo>
                  <a:cubicBezTo>
                    <a:pt x="41744" y="38448"/>
                    <a:pt x="41868" y="38417"/>
                    <a:pt x="41960" y="38386"/>
                  </a:cubicBezTo>
                  <a:cubicBezTo>
                    <a:pt x="42083" y="38325"/>
                    <a:pt x="42206" y="38232"/>
                    <a:pt x="42299" y="38171"/>
                  </a:cubicBezTo>
                  <a:lnTo>
                    <a:pt x="42299" y="38171"/>
                  </a:lnTo>
                  <a:cubicBezTo>
                    <a:pt x="42206" y="38356"/>
                    <a:pt x="42052" y="38510"/>
                    <a:pt x="41837" y="38602"/>
                  </a:cubicBezTo>
                  <a:cubicBezTo>
                    <a:pt x="41775" y="38664"/>
                    <a:pt x="41683" y="38664"/>
                    <a:pt x="41621" y="38694"/>
                  </a:cubicBezTo>
                  <a:cubicBezTo>
                    <a:pt x="41572" y="38703"/>
                    <a:pt x="41522" y="38707"/>
                    <a:pt x="41473" y="38707"/>
                  </a:cubicBezTo>
                  <a:cubicBezTo>
                    <a:pt x="41339" y="38707"/>
                    <a:pt x="41210" y="38678"/>
                    <a:pt x="41097" y="38633"/>
                  </a:cubicBezTo>
                  <a:lnTo>
                    <a:pt x="41097" y="38879"/>
                  </a:lnTo>
                  <a:lnTo>
                    <a:pt x="41097" y="38972"/>
                  </a:lnTo>
                  <a:cubicBezTo>
                    <a:pt x="41097" y="39526"/>
                    <a:pt x="40635" y="40019"/>
                    <a:pt x="40081" y="40019"/>
                  </a:cubicBezTo>
                  <a:lnTo>
                    <a:pt x="40019" y="40019"/>
                  </a:lnTo>
                  <a:lnTo>
                    <a:pt x="37770" y="34874"/>
                  </a:lnTo>
                  <a:close/>
                  <a:moveTo>
                    <a:pt x="12012" y="34426"/>
                  </a:moveTo>
                  <a:cubicBezTo>
                    <a:pt x="12173" y="34426"/>
                    <a:pt x="12337" y="34500"/>
                    <a:pt x="12447" y="34628"/>
                  </a:cubicBezTo>
                  <a:lnTo>
                    <a:pt x="13710" y="36230"/>
                  </a:lnTo>
                  <a:lnTo>
                    <a:pt x="14295" y="36969"/>
                  </a:lnTo>
                  <a:lnTo>
                    <a:pt x="14542" y="37277"/>
                  </a:lnTo>
                  <a:lnTo>
                    <a:pt x="14727" y="37493"/>
                  </a:lnTo>
                  <a:lnTo>
                    <a:pt x="17160" y="40604"/>
                  </a:lnTo>
                  <a:lnTo>
                    <a:pt x="17130" y="40604"/>
                  </a:lnTo>
                  <a:lnTo>
                    <a:pt x="16667" y="40974"/>
                  </a:lnTo>
                  <a:lnTo>
                    <a:pt x="14264" y="37924"/>
                  </a:lnTo>
                  <a:lnTo>
                    <a:pt x="14110" y="37709"/>
                  </a:lnTo>
                  <a:lnTo>
                    <a:pt x="13833" y="37401"/>
                  </a:lnTo>
                  <a:lnTo>
                    <a:pt x="13186" y="36569"/>
                  </a:lnTo>
                  <a:lnTo>
                    <a:pt x="11923" y="34967"/>
                  </a:lnTo>
                  <a:cubicBezTo>
                    <a:pt x="11892" y="34936"/>
                    <a:pt x="11862" y="34921"/>
                    <a:pt x="11831" y="34921"/>
                  </a:cubicBezTo>
                  <a:cubicBezTo>
                    <a:pt x="11800" y="34921"/>
                    <a:pt x="11769" y="34936"/>
                    <a:pt x="11738" y="34967"/>
                  </a:cubicBezTo>
                  <a:cubicBezTo>
                    <a:pt x="11677" y="34998"/>
                    <a:pt x="11677" y="35090"/>
                    <a:pt x="11707" y="35152"/>
                  </a:cubicBezTo>
                  <a:lnTo>
                    <a:pt x="12971" y="36692"/>
                  </a:lnTo>
                  <a:lnTo>
                    <a:pt x="13648" y="37555"/>
                  </a:lnTo>
                  <a:lnTo>
                    <a:pt x="13895" y="37893"/>
                  </a:lnTo>
                  <a:lnTo>
                    <a:pt x="14049" y="38078"/>
                  </a:lnTo>
                  <a:lnTo>
                    <a:pt x="16483" y="41128"/>
                  </a:lnTo>
                  <a:lnTo>
                    <a:pt x="16329" y="41251"/>
                  </a:lnTo>
                  <a:lnTo>
                    <a:pt x="13895" y="38202"/>
                  </a:lnTo>
                  <a:lnTo>
                    <a:pt x="13741" y="37986"/>
                  </a:lnTo>
                  <a:lnTo>
                    <a:pt x="13494" y="37647"/>
                  </a:lnTo>
                  <a:lnTo>
                    <a:pt x="12817" y="36784"/>
                  </a:lnTo>
                  <a:lnTo>
                    <a:pt x="11615" y="35275"/>
                  </a:lnTo>
                  <a:cubicBezTo>
                    <a:pt x="11430" y="35059"/>
                    <a:pt x="11492" y="34720"/>
                    <a:pt x="11707" y="34535"/>
                  </a:cubicBezTo>
                  <a:cubicBezTo>
                    <a:pt x="11795" y="34460"/>
                    <a:pt x="11903" y="34426"/>
                    <a:pt x="12012" y="34426"/>
                  </a:cubicBezTo>
                  <a:close/>
                  <a:moveTo>
                    <a:pt x="15096" y="41375"/>
                  </a:moveTo>
                  <a:cubicBezTo>
                    <a:pt x="15466" y="41375"/>
                    <a:pt x="15743" y="41683"/>
                    <a:pt x="15743" y="42022"/>
                  </a:cubicBezTo>
                  <a:cubicBezTo>
                    <a:pt x="15743" y="42391"/>
                    <a:pt x="15466" y="42669"/>
                    <a:pt x="15096" y="42669"/>
                  </a:cubicBezTo>
                  <a:cubicBezTo>
                    <a:pt x="14727" y="42669"/>
                    <a:pt x="14449" y="42391"/>
                    <a:pt x="14449" y="42022"/>
                  </a:cubicBezTo>
                  <a:cubicBezTo>
                    <a:pt x="14449" y="41683"/>
                    <a:pt x="14727" y="41375"/>
                    <a:pt x="15096" y="41375"/>
                  </a:cubicBezTo>
                  <a:close/>
                  <a:moveTo>
                    <a:pt x="14215" y="42467"/>
                  </a:moveTo>
                  <a:lnTo>
                    <a:pt x="14215" y="42467"/>
                  </a:lnTo>
                  <a:cubicBezTo>
                    <a:pt x="14449" y="42736"/>
                    <a:pt x="14782" y="42889"/>
                    <a:pt x="15135" y="42889"/>
                  </a:cubicBezTo>
                  <a:cubicBezTo>
                    <a:pt x="15295" y="42889"/>
                    <a:pt x="15459" y="42858"/>
                    <a:pt x="15620" y="42792"/>
                  </a:cubicBezTo>
                  <a:cubicBezTo>
                    <a:pt x="15743" y="42730"/>
                    <a:pt x="15836" y="42669"/>
                    <a:pt x="15928" y="42576"/>
                  </a:cubicBezTo>
                  <a:lnTo>
                    <a:pt x="15928" y="42576"/>
                  </a:lnTo>
                  <a:cubicBezTo>
                    <a:pt x="15836" y="42761"/>
                    <a:pt x="15682" y="42946"/>
                    <a:pt x="15466" y="43038"/>
                  </a:cubicBezTo>
                  <a:cubicBezTo>
                    <a:pt x="15343" y="43095"/>
                    <a:pt x="15217" y="43122"/>
                    <a:pt x="15092" y="43122"/>
                  </a:cubicBezTo>
                  <a:cubicBezTo>
                    <a:pt x="14748" y="43122"/>
                    <a:pt x="14423" y="42916"/>
                    <a:pt x="14264" y="42576"/>
                  </a:cubicBezTo>
                  <a:cubicBezTo>
                    <a:pt x="14238" y="42524"/>
                    <a:pt x="14234" y="42494"/>
                    <a:pt x="14215" y="42467"/>
                  </a:cubicBezTo>
                  <a:close/>
                  <a:moveTo>
                    <a:pt x="13371" y="41683"/>
                  </a:moveTo>
                  <a:lnTo>
                    <a:pt x="13864" y="42484"/>
                  </a:lnTo>
                  <a:lnTo>
                    <a:pt x="12293" y="43932"/>
                  </a:lnTo>
                  <a:lnTo>
                    <a:pt x="12293" y="43624"/>
                  </a:lnTo>
                  <a:cubicBezTo>
                    <a:pt x="12293" y="43377"/>
                    <a:pt x="12416" y="43192"/>
                    <a:pt x="12539" y="43007"/>
                  </a:cubicBezTo>
                  <a:lnTo>
                    <a:pt x="13371" y="41683"/>
                  </a:lnTo>
                  <a:close/>
                  <a:moveTo>
                    <a:pt x="17581" y="40623"/>
                  </a:moveTo>
                  <a:cubicBezTo>
                    <a:pt x="17653" y="40623"/>
                    <a:pt x="17721" y="40638"/>
                    <a:pt x="17776" y="40666"/>
                  </a:cubicBezTo>
                  <a:cubicBezTo>
                    <a:pt x="17838" y="40697"/>
                    <a:pt x="17900" y="40728"/>
                    <a:pt x="17931" y="40789"/>
                  </a:cubicBezTo>
                  <a:lnTo>
                    <a:pt x="19040" y="42206"/>
                  </a:lnTo>
                  <a:lnTo>
                    <a:pt x="19687" y="43038"/>
                  </a:lnTo>
                  <a:cubicBezTo>
                    <a:pt x="19717" y="43100"/>
                    <a:pt x="19748" y="43131"/>
                    <a:pt x="19748" y="43192"/>
                  </a:cubicBezTo>
                  <a:cubicBezTo>
                    <a:pt x="19810" y="43346"/>
                    <a:pt x="19748" y="43531"/>
                    <a:pt x="19594" y="43654"/>
                  </a:cubicBezTo>
                  <a:lnTo>
                    <a:pt x="19594" y="43685"/>
                  </a:lnTo>
                  <a:lnTo>
                    <a:pt x="19440" y="43778"/>
                  </a:lnTo>
                  <a:lnTo>
                    <a:pt x="18855" y="44240"/>
                  </a:lnTo>
                  <a:lnTo>
                    <a:pt x="18793" y="44301"/>
                  </a:lnTo>
                  <a:cubicBezTo>
                    <a:pt x="18719" y="44351"/>
                    <a:pt x="18630" y="44375"/>
                    <a:pt x="18541" y="44375"/>
                  </a:cubicBezTo>
                  <a:cubicBezTo>
                    <a:pt x="18406" y="44375"/>
                    <a:pt x="18269" y="44320"/>
                    <a:pt x="18177" y="44209"/>
                  </a:cubicBezTo>
                  <a:lnTo>
                    <a:pt x="16421" y="41960"/>
                  </a:lnTo>
                  <a:cubicBezTo>
                    <a:pt x="16298" y="41775"/>
                    <a:pt x="16329" y="41559"/>
                    <a:pt x="16452" y="41405"/>
                  </a:cubicBezTo>
                  <a:cubicBezTo>
                    <a:pt x="16452" y="41375"/>
                    <a:pt x="16483" y="41375"/>
                    <a:pt x="16513" y="41344"/>
                  </a:cubicBezTo>
                  <a:lnTo>
                    <a:pt x="16606" y="41282"/>
                  </a:lnTo>
                  <a:lnTo>
                    <a:pt x="16791" y="41128"/>
                  </a:lnTo>
                  <a:lnTo>
                    <a:pt x="17284" y="40759"/>
                  </a:lnTo>
                  <a:lnTo>
                    <a:pt x="17314" y="40697"/>
                  </a:lnTo>
                  <a:cubicBezTo>
                    <a:pt x="17399" y="40646"/>
                    <a:pt x="17493" y="40623"/>
                    <a:pt x="17581" y="40623"/>
                  </a:cubicBezTo>
                  <a:close/>
                  <a:moveTo>
                    <a:pt x="16051" y="45472"/>
                  </a:moveTo>
                  <a:cubicBezTo>
                    <a:pt x="16390" y="45472"/>
                    <a:pt x="16698" y="45749"/>
                    <a:pt x="16698" y="46119"/>
                  </a:cubicBezTo>
                  <a:cubicBezTo>
                    <a:pt x="16698" y="46458"/>
                    <a:pt x="16390" y="46766"/>
                    <a:pt x="16051" y="46766"/>
                  </a:cubicBezTo>
                  <a:cubicBezTo>
                    <a:pt x="15682" y="46766"/>
                    <a:pt x="15404" y="46458"/>
                    <a:pt x="15404" y="46119"/>
                  </a:cubicBezTo>
                  <a:cubicBezTo>
                    <a:pt x="15404" y="45749"/>
                    <a:pt x="15682" y="45472"/>
                    <a:pt x="16051" y="45472"/>
                  </a:cubicBezTo>
                  <a:close/>
                  <a:moveTo>
                    <a:pt x="15158" y="46519"/>
                  </a:moveTo>
                  <a:cubicBezTo>
                    <a:pt x="15189" y="46550"/>
                    <a:pt x="15189" y="46581"/>
                    <a:pt x="15219" y="46612"/>
                  </a:cubicBezTo>
                  <a:cubicBezTo>
                    <a:pt x="15443" y="46836"/>
                    <a:pt x="15748" y="46966"/>
                    <a:pt x="16071" y="46966"/>
                  </a:cubicBezTo>
                  <a:cubicBezTo>
                    <a:pt x="16237" y="46966"/>
                    <a:pt x="16408" y="46931"/>
                    <a:pt x="16575" y="46858"/>
                  </a:cubicBezTo>
                  <a:cubicBezTo>
                    <a:pt x="16698" y="46828"/>
                    <a:pt x="16791" y="46735"/>
                    <a:pt x="16883" y="46643"/>
                  </a:cubicBezTo>
                  <a:lnTo>
                    <a:pt x="16883" y="46643"/>
                  </a:lnTo>
                  <a:cubicBezTo>
                    <a:pt x="16791" y="46858"/>
                    <a:pt x="16637" y="47012"/>
                    <a:pt x="16421" y="47105"/>
                  </a:cubicBezTo>
                  <a:cubicBezTo>
                    <a:pt x="16298" y="47166"/>
                    <a:pt x="16165" y="47195"/>
                    <a:pt x="16033" y="47195"/>
                  </a:cubicBezTo>
                  <a:cubicBezTo>
                    <a:pt x="15701" y="47195"/>
                    <a:pt x="15374" y="47013"/>
                    <a:pt x="15219" y="46704"/>
                  </a:cubicBezTo>
                  <a:cubicBezTo>
                    <a:pt x="15219" y="46673"/>
                    <a:pt x="15219" y="46673"/>
                    <a:pt x="15219" y="46643"/>
                  </a:cubicBezTo>
                  <a:cubicBezTo>
                    <a:pt x="15189" y="46612"/>
                    <a:pt x="15158" y="46581"/>
                    <a:pt x="15158" y="46519"/>
                  </a:cubicBezTo>
                  <a:close/>
                  <a:moveTo>
                    <a:pt x="27265" y="32133"/>
                  </a:moveTo>
                  <a:cubicBezTo>
                    <a:pt x="27296" y="32133"/>
                    <a:pt x="27327" y="32163"/>
                    <a:pt x="27357" y="32163"/>
                  </a:cubicBezTo>
                  <a:cubicBezTo>
                    <a:pt x="28312" y="32194"/>
                    <a:pt x="29237" y="32410"/>
                    <a:pt x="30068" y="32779"/>
                  </a:cubicBezTo>
                  <a:cubicBezTo>
                    <a:pt x="32348" y="33765"/>
                    <a:pt x="34104" y="35829"/>
                    <a:pt x="34628" y="38294"/>
                  </a:cubicBezTo>
                  <a:cubicBezTo>
                    <a:pt x="34751" y="38848"/>
                    <a:pt x="34813" y="39403"/>
                    <a:pt x="34813" y="39988"/>
                  </a:cubicBezTo>
                  <a:cubicBezTo>
                    <a:pt x="34813" y="40543"/>
                    <a:pt x="34751" y="41097"/>
                    <a:pt x="34628" y="41652"/>
                  </a:cubicBezTo>
                  <a:cubicBezTo>
                    <a:pt x="33858" y="45164"/>
                    <a:pt x="30715" y="47813"/>
                    <a:pt x="26988" y="47813"/>
                  </a:cubicBezTo>
                  <a:cubicBezTo>
                    <a:pt x="22644" y="47813"/>
                    <a:pt x="19132" y="44301"/>
                    <a:pt x="19132" y="39988"/>
                  </a:cubicBezTo>
                  <a:cubicBezTo>
                    <a:pt x="19132" y="36846"/>
                    <a:pt x="20980" y="34166"/>
                    <a:pt x="23599" y="32903"/>
                  </a:cubicBezTo>
                  <a:cubicBezTo>
                    <a:pt x="24646" y="32410"/>
                    <a:pt x="25756" y="32133"/>
                    <a:pt x="26988" y="32133"/>
                  </a:cubicBezTo>
                  <a:close/>
                  <a:moveTo>
                    <a:pt x="33272" y="47012"/>
                  </a:moveTo>
                  <a:cubicBezTo>
                    <a:pt x="33642" y="47012"/>
                    <a:pt x="33919" y="47320"/>
                    <a:pt x="33919" y="47690"/>
                  </a:cubicBezTo>
                  <a:cubicBezTo>
                    <a:pt x="33919" y="48029"/>
                    <a:pt x="33642" y="48337"/>
                    <a:pt x="33272" y="48337"/>
                  </a:cubicBezTo>
                  <a:cubicBezTo>
                    <a:pt x="32934" y="48337"/>
                    <a:pt x="32625" y="48029"/>
                    <a:pt x="32625" y="47690"/>
                  </a:cubicBezTo>
                  <a:cubicBezTo>
                    <a:pt x="32625" y="47320"/>
                    <a:pt x="32934" y="47012"/>
                    <a:pt x="33272" y="47012"/>
                  </a:cubicBezTo>
                  <a:close/>
                  <a:moveTo>
                    <a:pt x="32386" y="48099"/>
                  </a:moveTo>
                  <a:lnTo>
                    <a:pt x="32386" y="48099"/>
                  </a:lnTo>
                  <a:cubicBezTo>
                    <a:pt x="32620" y="48371"/>
                    <a:pt x="32968" y="48541"/>
                    <a:pt x="33322" y="48541"/>
                  </a:cubicBezTo>
                  <a:cubicBezTo>
                    <a:pt x="33482" y="48541"/>
                    <a:pt x="33644" y="48506"/>
                    <a:pt x="33796" y="48429"/>
                  </a:cubicBezTo>
                  <a:cubicBezTo>
                    <a:pt x="33919" y="48368"/>
                    <a:pt x="34012" y="48306"/>
                    <a:pt x="34135" y="48214"/>
                  </a:cubicBezTo>
                  <a:lnTo>
                    <a:pt x="34135" y="48214"/>
                  </a:lnTo>
                  <a:cubicBezTo>
                    <a:pt x="34043" y="48399"/>
                    <a:pt x="33889" y="48584"/>
                    <a:pt x="33673" y="48676"/>
                  </a:cubicBezTo>
                  <a:cubicBezTo>
                    <a:pt x="33550" y="48733"/>
                    <a:pt x="33421" y="48760"/>
                    <a:pt x="33294" y="48760"/>
                  </a:cubicBezTo>
                  <a:cubicBezTo>
                    <a:pt x="32941" y="48760"/>
                    <a:pt x="32599" y="48553"/>
                    <a:pt x="32441" y="48214"/>
                  </a:cubicBezTo>
                  <a:cubicBezTo>
                    <a:pt x="32412" y="48186"/>
                    <a:pt x="32410" y="48131"/>
                    <a:pt x="32386" y="48099"/>
                  </a:cubicBezTo>
                  <a:close/>
                  <a:moveTo>
                    <a:pt x="29412" y="49609"/>
                  </a:moveTo>
                  <a:cubicBezTo>
                    <a:pt x="29540" y="49609"/>
                    <a:pt x="29669" y="49635"/>
                    <a:pt x="29791" y="49693"/>
                  </a:cubicBezTo>
                  <a:cubicBezTo>
                    <a:pt x="30007" y="49785"/>
                    <a:pt x="30161" y="49970"/>
                    <a:pt x="30253" y="50155"/>
                  </a:cubicBezTo>
                  <a:cubicBezTo>
                    <a:pt x="30161" y="50062"/>
                    <a:pt x="30038" y="50001"/>
                    <a:pt x="29914" y="49939"/>
                  </a:cubicBezTo>
                  <a:cubicBezTo>
                    <a:pt x="29763" y="49873"/>
                    <a:pt x="29603" y="49841"/>
                    <a:pt x="29444" y="49841"/>
                  </a:cubicBezTo>
                  <a:cubicBezTo>
                    <a:pt x="29088" y="49841"/>
                    <a:pt x="28742" y="50001"/>
                    <a:pt x="28528" y="50278"/>
                  </a:cubicBezTo>
                  <a:cubicBezTo>
                    <a:pt x="28528" y="50247"/>
                    <a:pt x="28528" y="50185"/>
                    <a:pt x="28559" y="50155"/>
                  </a:cubicBezTo>
                  <a:cubicBezTo>
                    <a:pt x="28717" y="49815"/>
                    <a:pt x="29059" y="49609"/>
                    <a:pt x="29412" y="49609"/>
                  </a:cubicBezTo>
                  <a:close/>
                  <a:moveTo>
                    <a:pt x="19585" y="44338"/>
                  </a:moveTo>
                  <a:cubicBezTo>
                    <a:pt x="19671" y="44338"/>
                    <a:pt x="19756" y="44371"/>
                    <a:pt x="19810" y="44425"/>
                  </a:cubicBezTo>
                  <a:lnTo>
                    <a:pt x="25078" y="50555"/>
                  </a:lnTo>
                  <a:lnTo>
                    <a:pt x="29206" y="50555"/>
                  </a:lnTo>
                  <a:cubicBezTo>
                    <a:pt x="29391" y="50555"/>
                    <a:pt x="29514" y="50709"/>
                    <a:pt x="29514" y="50863"/>
                  </a:cubicBezTo>
                  <a:cubicBezTo>
                    <a:pt x="29514" y="51017"/>
                    <a:pt x="29391" y="51140"/>
                    <a:pt x="29206" y="51140"/>
                  </a:cubicBezTo>
                  <a:lnTo>
                    <a:pt x="24955" y="51140"/>
                  </a:lnTo>
                  <a:cubicBezTo>
                    <a:pt x="24862" y="51140"/>
                    <a:pt x="24770" y="51110"/>
                    <a:pt x="24739" y="51048"/>
                  </a:cubicBezTo>
                  <a:lnTo>
                    <a:pt x="19378" y="44825"/>
                  </a:lnTo>
                  <a:cubicBezTo>
                    <a:pt x="19255" y="44702"/>
                    <a:pt x="19286" y="44517"/>
                    <a:pt x="19409" y="44394"/>
                  </a:cubicBezTo>
                  <a:cubicBezTo>
                    <a:pt x="19461" y="44355"/>
                    <a:pt x="19523" y="44338"/>
                    <a:pt x="19585" y="44338"/>
                  </a:cubicBezTo>
                  <a:close/>
                  <a:moveTo>
                    <a:pt x="36014" y="35213"/>
                  </a:moveTo>
                  <a:cubicBezTo>
                    <a:pt x="36600" y="35213"/>
                    <a:pt x="37062" y="35706"/>
                    <a:pt x="37062" y="36261"/>
                  </a:cubicBezTo>
                  <a:lnTo>
                    <a:pt x="37062" y="39711"/>
                  </a:lnTo>
                  <a:cubicBezTo>
                    <a:pt x="37062" y="39988"/>
                    <a:pt x="37154" y="40235"/>
                    <a:pt x="37370" y="40450"/>
                  </a:cubicBezTo>
                  <a:lnTo>
                    <a:pt x="38602" y="41714"/>
                  </a:lnTo>
                  <a:cubicBezTo>
                    <a:pt x="38818" y="41898"/>
                    <a:pt x="38910" y="42145"/>
                    <a:pt x="38910" y="42453"/>
                  </a:cubicBezTo>
                  <a:lnTo>
                    <a:pt x="38910" y="50432"/>
                  </a:lnTo>
                  <a:cubicBezTo>
                    <a:pt x="38910" y="51017"/>
                    <a:pt x="38448" y="51479"/>
                    <a:pt x="37893" y="51479"/>
                  </a:cubicBezTo>
                  <a:lnTo>
                    <a:pt x="35675" y="51479"/>
                  </a:lnTo>
                  <a:cubicBezTo>
                    <a:pt x="35090" y="51479"/>
                    <a:pt x="34628" y="51017"/>
                    <a:pt x="34628" y="50432"/>
                  </a:cubicBezTo>
                  <a:lnTo>
                    <a:pt x="34628" y="43470"/>
                  </a:lnTo>
                  <a:cubicBezTo>
                    <a:pt x="35121" y="42422"/>
                    <a:pt x="35367" y="41282"/>
                    <a:pt x="35367" y="40050"/>
                  </a:cubicBezTo>
                  <a:cubicBezTo>
                    <a:pt x="35367" y="38848"/>
                    <a:pt x="35121" y="37709"/>
                    <a:pt x="34628" y="36661"/>
                  </a:cubicBezTo>
                  <a:lnTo>
                    <a:pt x="34628" y="36261"/>
                  </a:lnTo>
                  <a:cubicBezTo>
                    <a:pt x="34628" y="35706"/>
                    <a:pt x="35090" y="35213"/>
                    <a:pt x="35675" y="35213"/>
                  </a:cubicBezTo>
                  <a:close/>
                  <a:moveTo>
                    <a:pt x="28867" y="51655"/>
                  </a:moveTo>
                  <a:cubicBezTo>
                    <a:pt x="28992" y="51655"/>
                    <a:pt x="29117" y="51678"/>
                    <a:pt x="29237" y="51726"/>
                  </a:cubicBezTo>
                  <a:cubicBezTo>
                    <a:pt x="29422" y="51849"/>
                    <a:pt x="29606" y="52003"/>
                    <a:pt x="29668" y="52188"/>
                  </a:cubicBezTo>
                  <a:cubicBezTo>
                    <a:pt x="29576" y="52096"/>
                    <a:pt x="29483" y="52034"/>
                    <a:pt x="29360" y="51972"/>
                  </a:cubicBezTo>
                  <a:cubicBezTo>
                    <a:pt x="29208" y="51906"/>
                    <a:pt x="29048" y="51875"/>
                    <a:pt x="28889" y="51875"/>
                  </a:cubicBezTo>
                  <a:cubicBezTo>
                    <a:pt x="28536" y="51875"/>
                    <a:pt x="28189" y="52028"/>
                    <a:pt x="27955" y="52297"/>
                  </a:cubicBezTo>
                  <a:lnTo>
                    <a:pt x="27955" y="52297"/>
                  </a:lnTo>
                  <a:cubicBezTo>
                    <a:pt x="27974" y="52270"/>
                    <a:pt x="27978" y="52240"/>
                    <a:pt x="28004" y="52188"/>
                  </a:cubicBezTo>
                  <a:cubicBezTo>
                    <a:pt x="28164" y="51845"/>
                    <a:pt x="28511" y="51655"/>
                    <a:pt x="28867" y="51655"/>
                  </a:cubicBezTo>
                  <a:close/>
                  <a:moveTo>
                    <a:pt x="19409" y="45318"/>
                  </a:moveTo>
                  <a:cubicBezTo>
                    <a:pt x="19563" y="45318"/>
                    <a:pt x="19717" y="45441"/>
                    <a:pt x="19717" y="45595"/>
                  </a:cubicBezTo>
                  <a:lnTo>
                    <a:pt x="19871" y="47228"/>
                  </a:lnTo>
                  <a:lnTo>
                    <a:pt x="24400" y="52496"/>
                  </a:lnTo>
                  <a:lnTo>
                    <a:pt x="28559" y="52496"/>
                  </a:lnTo>
                  <a:cubicBezTo>
                    <a:pt x="28713" y="52496"/>
                    <a:pt x="28836" y="52650"/>
                    <a:pt x="28836" y="52804"/>
                  </a:cubicBezTo>
                  <a:cubicBezTo>
                    <a:pt x="28836" y="52958"/>
                    <a:pt x="28713" y="53081"/>
                    <a:pt x="28559" y="53081"/>
                  </a:cubicBezTo>
                  <a:lnTo>
                    <a:pt x="24277" y="53081"/>
                  </a:lnTo>
                  <a:cubicBezTo>
                    <a:pt x="24184" y="53081"/>
                    <a:pt x="24123" y="53051"/>
                    <a:pt x="24061" y="52989"/>
                  </a:cubicBezTo>
                  <a:lnTo>
                    <a:pt x="19378" y="47567"/>
                  </a:lnTo>
                  <a:cubicBezTo>
                    <a:pt x="19348" y="47505"/>
                    <a:pt x="19317" y="47444"/>
                    <a:pt x="19317" y="47382"/>
                  </a:cubicBezTo>
                  <a:lnTo>
                    <a:pt x="19163" y="45657"/>
                  </a:lnTo>
                  <a:cubicBezTo>
                    <a:pt x="19132" y="45472"/>
                    <a:pt x="19255" y="45349"/>
                    <a:pt x="19409" y="45318"/>
                  </a:cubicBezTo>
                  <a:close/>
                  <a:moveTo>
                    <a:pt x="21165" y="52804"/>
                  </a:moveTo>
                  <a:cubicBezTo>
                    <a:pt x="21535" y="52804"/>
                    <a:pt x="21812" y="53081"/>
                    <a:pt x="21812" y="53451"/>
                  </a:cubicBezTo>
                  <a:cubicBezTo>
                    <a:pt x="21812" y="53667"/>
                    <a:pt x="21720" y="53821"/>
                    <a:pt x="21566" y="53944"/>
                  </a:cubicBezTo>
                  <a:cubicBezTo>
                    <a:pt x="21473" y="54036"/>
                    <a:pt x="21319" y="54098"/>
                    <a:pt x="21165" y="54098"/>
                  </a:cubicBezTo>
                  <a:cubicBezTo>
                    <a:pt x="20857" y="54098"/>
                    <a:pt x="20580" y="53882"/>
                    <a:pt x="20549" y="53574"/>
                  </a:cubicBezTo>
                  <a:cubicBezTo>
                    <a:pt x="20518" y="53513"/>
                    <a:pt x="20518" y="53482"/>
                    <a:pt x="20518" y="53451"/>
                  </a:cubicBezTo>
                  <a:cubicBezTo>
                    <a:pt x="20518" y="53081"/>
                    <a:pt x="20796" y="52804"/>
                    <a:pt x="21165" y="52804"/>
                  </a:cubicBezTo>
                  <a:close/>
                  <a:moveTo>
                    <a:pt x="33611" y="52804"/>
                  </a:moveTo>
                  <a:cubicBezTo>
                    <a:pt x="33858" y="52804"/>
                    <a:pt x="34104" y="52958"/>
                    <a:pt x="34197" y="53205"/>
                  </a:cubicBezTo>
                  <a:cubicBezTo>
                    <a:pt x="34227" y="53297"/>
                    <a:pt x="34258" y="53359"/>
                    <a:pt x="34258" y="53451"/>
                  </a:cubicBezTo>
                  <a:cubicBezTo>
                    <a:pt x="34258" y="53821"/>
                    <a:pt x="33950" y="54098"/>
                    <a:pt x="33611" y="54098"/>
                  </a:cubicBezTo>
                  <a:cubicBezTo>
                    <a:pt x="33365" y="54098"/>
                    <a:pt x="33180" y="53975"/>
                    <a:pt x="33057" y="53790"/>
                  </a:cubicBezTo>
                  <a:cubicBezTo>
                    <a:pt x="32995" y="53697"/>
                    <a:pt x="32934" y="53574"/>
                    <a:pt x="32934" y="53451"/>
                  </a:cubicBezTo>
                  <a:cubicBezTo>
                    <a:pt x="32934" y="53081"/>
                    <a:pt x="33242" y="52804"/>
                    <a:pt x="33611" y="52804"/>
                  </a:cubicBezTo>
                  <a:close/>
                  <a:moveTo>
                    <a:pt x="31886" y="53389"/>
                  </a:moveTo>
                  <a:lnTo>
                    <a:pt x="31886" y="53389"/>
                  </a:lnTo>
                  <a:cubicBezTo>
                    <a:pt x="31393" y="53728"/>
                    <a:pt x="30561" y="54006"/>
                    <a:pt x="29452" y="54190"/>
                  </a:cubicBezTo>
                  <a:cubicBezTo>
                    <a:pt x="28661" y="54331"/>
                    <a:pt x="27822" y="54396"/>
                    <a:pt x="27010" y="54396"/>
                  </a:cubicBezTo>
                  <a:cubicBezTo>
                    <a:pt x="25325" y="54396"/>
                    <a:pt x="23762" y="54114"/>
                    <a:pt x="23014" y="53636"/>
                  </a:cubicBezTo>
                  <a:cubicBezTo>
                    <a:pt x="22921" y="53574"/>
                    <a:pt x="22829" y="53513"/>
                    <a:pt x="22767" y="53451"/>
                  </a:cubicBezTo>
                  <a:lnTo>
                    <a:pt x="22767" y="53451"/>
                  </a:lnTo>
                  <a:cubicBezTo>
                    <a:pt x="23830" y="53831"/>
                    <a:pt x="25384" y="54035"/>
                    <a:pt x="27040" y="54035"/>
                  </a:cubicBezTo>
                  <a:cubicBezTo>
                    <a:pt x="28072" y="54035"/>
                    <a:pt x="29144" y="53956"/>
                    <a:pt x="30161" y="53790"/>
                  </a:cubicBezTo>
                  <a:cubicBezTo>
                    <a:pt x="30808" y="53697"/>
                    <a:pt x="31393" y="53543"/>
                    <a:pt x="31886" y="53389"/>
                  </a:cubicBezTo>
                  <a:close/>
                  <a:moveTo>
                    <a:pt x="20284" y="53896"/>
                  </a:moveTo>
                  <a:lnTo>
                    <a:pt x="20284" y="53896"/>
                  </a:lnTo>
                  <a:cubicBezTo>
                    <a:pt x="20518" y="54165"/>
                    <a:pt x="20851" y="54319"/>
                    <a:pt x="21204" y="54319"/>
                  </a:cubicBezTo>
                  <a:cubicBezTo>
                    <a:pt x="21364" y="54319"/>
                    <a:pt x="21528" y="54288"/>
                    <a:pt x="21689" y="54221"/>
                  </a:cubicBezTo>
                  <a:cubicBezTo>
                    <a:pt x="21781" y="54160"/>
                    <a:pt x="21843" y="54129"/>
                    <a:pt x="21905" y="54067"/>
                  </a:cubicBezTo>
                  <a:cubicBezTo>
                    <a:pt x="21935" y="54036"/>
                    <a:pt x="21966" y="54006"/>
                    <a:pt x="21997" y="54006"/>
                  </a:cubicBezTo>
                  <a:cubicBezTo>
                    <a:pt x="21997" y="54006"/>
                    <a:pt x="21966" y="54036"/>
                    <a:pt x="21935" y="54067"/>
                  </a:cubicBezTo>
                  <a:cubicBezTo>
                    <a:pt x="21843" y="54221"/>
                    <a:pt x="21720" y="54375"/>
                    <a:pt x="21535" y="54437"/>
                  </a:cubicBezTo>
                  <a:cubicBezTo>
                    <a:pt x="21405" y="54498"/>
                    <a:pt x="21270" y="54527"/>
                    <a:pt x="21138" y="54527"/>
                  </a:cubicBezTo>
                  <a:cubicBezTo>
                    <a:pt x="20802" y="54527"/>
                    <a:pt x="20488" y="54338"/>
                    <a:pt x="20333" y="54006"/>
                  </a:cubicBezTo>
                  <a:cubicBezTo>
                    <a:pt x="20307" y="53953"/>
                    <a:pt x="20303" y="53923"/>
                    <a:pt x="20284" y="53896"/>
                  </a:cubicBezTo>
                  <a:close/>
                  <a:moveTo>
                    <a:pt x="32718" y="53882"/>
                  </a:moveTo>
                  <a:cubicBezTo>
                    <a:pt x="32718" y="53882"/>
                    <a:pt x="32749" y="53882"/>
                    <a:pt x="32749" y="53913"/>
                  </a:cubicBezTo>
                  <a:cubicBezTo>
                    <a:pt x="32982" y="54168"/>
                    <a:pt x="33317" y="54320"/>
                    <a:pt x="33654" y="54320"/>
                  </a:cubicBezTo>
                  <a:cubicBezTo>
                    <a:pt x="33807" y="54320"/>
                    <a:pt x="33960" y="54288"/>
                    <a:pt x="34104" y="54221"/>
                  </a:cubicBezTo>
                  <a:cubicBezTo>
                    <a:pt x="34227" y="54160"/>
                    <a:pt x="34351" y="54067"/>
                    <a:pt x="34443" y="54006"/>
                  </a:cubicBezTo>
                  <a:lnTo>
                    <a:pt x="34443" y="54006"/>
                  </a:lnTo>
                  <a:cubicBezTo>
                    <a:pt x="34351" y="54190"/>
                    <a:pt x="34197" y="54344"/>
                    <a:pt x="33981" y="54437"/>
                  </a:cubicBezTo>
                  <a:cubicBezTo>
                    <a:pt x="33851" y="54498"/>
                    <a:pt x="33714" y="54527"/>
                    <a:pt x="33579" y="54527"/>
                  </a:cubicBezTo>
                  <a:cubicBezTo>
                    <a:pt x="33234" y="54527"/>
                    <a:pt x="32904" y="54338"/>
                    <a:pt x="32749" y="54006"/>
                  </a:cubicBezTo>
                  <a:cubicBezTo>
                    <a:pt x="32749" y="53975"/>
                    <a:pt x="32749" y="53944"/>
                    <a:pt x="32718" y="53913"/>
                  </a:cubicBezTo>
                  <a:cubicBezTo>
                    <a:pt x="32718" y="53913"/>
                    <a:pt x="32718" y="53882"/>
                    <a:pt x="32718" y="53882"/>
                  </a:cubicBezTo>
                  <a:close/>
                  <a:moveTo>
                    <a:pt x="19255" y="1"/>
                  </a:moveTo>
                  <a:cubicBezTo>
                    <a:pt x="12262" y="1726"/>
                    <a:pt x="6378" y="4190"/>
                    <a:pt x="1" y="7918"/>
                  </a:cubicBezTo>
                  <a:lnTo>
                    <a:pt x="155" y="9397"/>
                  </a:lnTo>
                  <a:lnTo>
                    <a:pt x="802" y="11030"/>
                  </a:lnTo>
                  <a:lnTo>
                    <a:pt x="833" y="11030"/>
                  </a:lnTo>
                  <a:lnTo>
                    <a:pt x="2404" y="12847"/>
                  </a:lnTo>
                  <a:lnTo>
                    <a:pt x="2835" y="12662"/>
                  </a:lnTo>
                  <a:cubicBezTo>
                    <a:pt x="2958" y="12786"/>
                    <a:pt x="3081" y="12909"/>
                    <a:pt x="3236" y="13032"/>
                  </a:cubicBezTo>
                  <a:cubicBezTo>
                    <a:pt x="3174" y="13125"/>
                    <a:pt x="3143" y="13217"/>
                    <a:pt x="3143" y="13309"/>
                  </a:cubicBezTo>
                  <a:cubicBezTo>
                    <a:pt x="3143" y="13371"/>
                    <a:pt x="3143" y="13463"/>
                    <a:pt x="3174" y="13525"/>
                  </a:cubicBezTo>
                  <a:cubicBezTo>
                    <a:pt x="3205" y="13556"/>
                    <a:pt x="3236" y="13617"/>
                    <a:pt x="3297" y="13679"/>
                  </a:cubicBezTo>
                  <a:cubicBezTo>
                    <a:pt x="3379" y="13761"/>
                    <a:pt x="3489" y="13816"/>
                    <a:pt x="3617" y="13816"/>
                  </a:cubicBezTo>
                  <a:cubicBezTo>
                    <a:pt x="3681" y="13816"/>
                    <a:pt x="3749" y="13802"/>
                    <a:pt x="3821" y="13771"/>
                  </a:cubicBezTo>
                  <a:lnTo>
                    <a:pt x="3944" y="13741"/>
                  </a:lnTo>
                  <a:cubicBezTo>
                    <a:pt x="3975" y="13771"/>
                    <a:pt x="4006" y="13802"/>
                    <a:pt x="4037" y="13833"/>
                  </a:cubicBezTo>
                  <a:cubicBezTo>
                    <a:pt x="3882" y="13926"/>
                    <a:pt x="3821" y="14110"/>
                    <a:pt x="3790" y="14264"/>
                  </a:cubicBezTo>
                  <a:cubicBezTo>
                    <a:pt x="3790" y="14326"/>
                    <a:pt x="3821" y="14388"/>
                    <a:pt x="3821" y="14480"/>
                  </a:cubicBezTo>
                  <a:cubicBezTo>
                    <a:pt x="3852" y="14542"/>
                    <a:pt x="3913" y="14603"/>
                    <a:pt x="3975" y="14665"/>
                  </a:cubicBezTo>
                  <a:cubicBezTo>
                    <a:pt x="4047" y="14719"/>
                    <a:pt x="4139" y="14751"/>
                    <a:pt x="4246" y="14751"/>
                  </a:cubicBezTo>
                  <a:cubicBezTo>
                    <a:pt x="4323" y="14751"/>
                    <a:pt x="4408" y="14734"/>
                    <a:pt x="4499" y="14696"/>
                  </a:cubicBezTo>
                  <a:lnTo>
                    <a:pt x="4776" y="14603"/>
                  </a:lnTo>
                  <a:cubicBezTo>
                    <a:pt x="4807" y="14634"/>
                    <a:pt x="4807" y="14634"/>
                    <a:pt x="4837" y="14665"/>
                  </a:cubicBezTo>
                  <a:lnTo>
                    <a:pt x="4807" y="14696"/>
                  </a:lnTo>
                  <a:cubicBezTo>
                    <a:pt x="4560" y="14788"/>
                    <a:pt x="4468" y="14973"/>
                    <a:pt x="4437" y="15158"/>
                  </a:cubicBezTo>
                  <a:cubicBezTo>
                    <a:pt x="4437" y="15219"/>
                    <a:pt x="4468" y="15312"/>
                    <a:pt x="4468" y="15373"/>
                  </a:cubicBezTo>
                  <a:cubicBezTo>
                    <a:pt x="4499" y="15435"/>
                    <a:pt x="4560" y="15497"/>
                    <a:pt x="4622" y="15558"/>
                  </a:cubicBezTo>
                  <a:cubicBezTo>
                    <a:pt x="4696" y="15633"/>
                    <a:pt x="4794" y="15674"/>
                    <a:pt x="4913" y="15674"/>
                  </a:cubicBezTo>
                  <a:cubicBezTo>
                    <a:pt x="4992" y="15674"/>
                    <a:pt x="5079" y="15656"/>
                    <a:pt x="5176" y="15620"/>
                  </a:cubicBezTo>
                  <a:lnTo>
                    <a:pt x="5546" y="15466"/>
                  </a:lnTo>
                  <a:cubicBezTo>
                    <a:pt x="5577" y="15497"/>
                    <a:pt x="5608" y="15527"/>
                    <a:pt x="5608" y="15558"/>
                  </a:cubicBezTo>
                  <a:cubicBezTo>
                    <a:pt x="5577" y="15558"/>
                    <a:pt x="5515" y="15589"/>
                    <a:pt x="5484" y="15620"/>
                  </a:cubicBezTo>
                  <a:cubicBezTo>
                    <a:pt x="5269" y="15682"/>
                    <a:pt x="5146" y="15897"/>
                    <a:pt x="5146" y="16082"/>
                  </a:cubicBezTo>
                  <a:cubicBezTo>
                    <a:pt x="5146" y="16144"/>
                    <a:pt x="5146" y="16205"/>
                    <a:pt x="5176" y="16267"/>
                  </a:cubicBezTo>
                  <a:cubicBezTo>
                    <a:pt x="5207" y="16359"/>
                    <a:pt x="5238" y="16421"/>
                    <a:pt x="5300" y="16452"/>
                  </a:cubicBezTo>
                  <a:cubicBezTo>
                    <a:pt x="5382" y="16534"/>
                    <a:pt x="5491" y="16589"/>
                    <a:pt x="5628" y="16589"/>
                  </a:cubicBezTo>
                  <a:cubicBezTo>
                    <a:pt x="5697" y="16589"/>
                    <a:pt x="5772" y="16575"/>
                    <a:pt x="5854" y="16544"/>
                  </a:cubicBezTo>
                  <a:lnTo>
                    <a:pt x="6285" y="16359"/>
                  </a:lnTo>
                  <a:cubicBezTo>
                    <a:pt x="6316" y="16390"/>
                    <a:pt x="6316" y="16421"/>
                    <a:pt x="6347" y="16452"/>
                  </a:cubicBezTo>
                  <a:lnTo>
                    <a:pt x="6131" y="16513"/>
                  </a:lnTo>
                  <a:cubicBezTo>
                    <a:pt x="5916" y="16606"/>
                    <a:pt x="5854" y="16791"/>
                    <a:pt x="5854" y="16975"/>
                  </a:cubicBezTo>
                  <a:cubicBezTo>
                    <a:pt x="5854" y="17037"/>
                    <a:pt x="5854" y="17099"/>
                    <a:pt x="5885" y="17160"/>
                  </a:cubicBezTo>
                  <a:cubicBezTo>
                    <a:pt x="5916" y="17222"/>
                    <a:pt x="5947" y="17283"/>
                    <a:pt x="5977" y="17314"/>
                  </a:cubicBezTo>
                  <a:cubicBezTo>
                    <a:pt x="6082" y="17419"/>
                    <a:pt x="6201" y="17481"/>
                    <a:pt x="6334" y="17481"/>
                  </a:cubicBezTo>
                  <a:cubicBezTo>
                    <a:pt x="6397" y="17481"/>
                    <a:pt x="6463" y="17467"/>
                    <a:pt x="6532" y="17438"/>
                  </a:cubicBezTo>
                  <a:lnTo>
                    <a:pt x="6963" y="17253"/>
                  </a:lnTo>
                  <a:cubicBezTo>
                    <a:pt x="6994" y="17283"/>
                    <a:pt x="6994" y="17314"/>
                    <a:pt x="7025" y="17345"/>
                  </a:cubicBezTo>
                  <a:lnTo>
                    <a:pt x="6809" y="17438"/>
                  </a:lnTo>
                  <a:cubicBezTo>
                    <a:pt x="6593" y="17530"/>
                    <a:pt x="6532" y="17715"/>
                    <a:pt x="6532" y="17900"/>
                  </a:cubicBezTo>
                  <a:cubicBezTo>
                    <a:pt x="6532" y="17961"/>
                    <a:pt x="6563" y="18023"/>
                    <a:pt x="6563" y="18084"/>
                  </a:cubicBezTo>
                  <a:cubicBezTo>
                    <a:pt x="6593" y="18146"/>
                    <a:pt x="6624" y="18177"/>
                    <a:pt x="6655" y="18239"/>
                  </a:cubicBezTo>
                  <a:cubicBezTo>
                    <a:pt x="6739" y="18343"/>
                    <a:pt x="6865" y="18405"/>
                    <a:pt x="6996" y="18405"/>
                  </a:cubicBezTo>
                  <a:cubicBezTo>
                    <a:pt x="7057" y="18405"/>
                    <a:pt x="7120" y="18391"/>
                    <a:pt x="7179" y="18362"/>
                  </a:cubicBezTo>
                  <a:lnTo>
                    <a:pt x="7610" y="18208"/>
                  </a:lnTo>
                  <a:cubicBezTo>
                    <a:pt x="7610" y="18239"/>
                    <a:pt x="7641" y="18269"/>
                    <a:pt x="7641" y="18300"/>
                  </a:cubicBezTo>
                  <a:lnTo>
                    <a:pt x="7487" y="18362"/>
                  </a:lnTo>
                  <a:cubicBezTo>
                    <a:pt x="7271" y="18454"/>
                    <a:pt x="7210" y="18639"/>
                    <a:pt x="7210" y="18824"/>
                  </a:cubicBezTo>
                  <a:cubicBezTo>
                    <a:pt x="7210" y="18885"/>
                    <a:pt x="7240" y="18947"/>
                    <a:pt x="7240" y="18978"/>
                  </a:cubicBezTo>
                  <a:cubicBezTo>
                    <a:pt x="7271" y="19039"/>
                    <a:pt x="7302" y="19101"/>
                    <a:pt x="7333" y="19132"/>
                  </a:cubicBezTo>
                  <a:cubicBezTo>
                    <a:pt x="7422" y="19244"/>
                    <a:pt x="7544" y="19323"/>
                    <a:pt x="7686" y="19323"/>
                  </a:cubicBezTo>
                  <a:cubicBezTo>
                    <a:pt x="7740" y="19323"/>
                    <a:pt x="7797" y="19311"/>
                    <a:pt x="7857" y="19286"/>
                  </a:cubicBezTo>
                  <a:lnTo>
                    <a:pt x="8195" y="19163"/>
                  </a:lnTo>
                  <a:cubicBezTo>
                    <a:pt x="8195" y="19194"/>
                    <a:pt x="8226" y="19224"/>
                    <a:pt x="8226" y="19255"/>
                  </a:cubicBezTo>
                  <a:lnTo>
                    <a:pt x="8165" y="19255"/>
                  </a:lnTo>
                  <a:cubicBezTo>
                    <a:pt x="7949" y="19348"/>
                    <a:pt x="7857" y="19532"/>
                    <a:pt x="7887" y="19748"/>
                  </a:cubicBezTo>
                  <a:cubicBezTo>
                    <a:pt x="7887" y="19779"/>
                    <a:pt x="7918" y="19840"/>
                    <a:pt x="7918" y="19902"/>
                  </a:cubicBezTo>
                  <a:cubicBezTo>
                    <a:pt x="7949" y="19964"/>
                    <a:pt x="7980" y="20025"/>
                    <a:pt x="8011" y="20056"/>
                  </a:cubicBezTo>
                  <a:cubicBezTo>
                    <a:pt x="8102" y="20170"/>
                    <a:pt x="8227" y="20234"/>
                    <a:pt x="8374" y="20234"/>
                  </a:cubicBezTo>
                  <a:cubicBezTo>
                    <a:pt x="8425" y="20234"/>
                    <a:pt x="8479" y="20226"/>
                    <a:pt x="8534" y="20210"/>
                  </a:cubicBezTo>
                  <a:lnTo>
                    <a:pt x="8719" y="20118"/>
                  </a:lnTo>
                  <a:cubicBezTo>
                    <a:pt x="8719" y="20149"/>
                    <a:pt x="8750" y="20179"/>
                    <a:pt x="8781" y="20241"/>
                  </a:cubicBezTo>
                  <a:cubicBezTo>
                    <a:pt x="8627" y="20333"/>
                    <a:pt x="8534" y="20487"/>
                    <a:pt x="8565" y="20641"/>
                  </a:cubicBezTo>
                  <a:cubicBezTo>
                    <a:pt x="8565" y="20703"/>
                    <a:pt x="8596" y="20765"/>
                    <a:pt x="8596" y="20826"/>
                  </a:cubicBezTo>
                  <a:cubicBezTo>
                    <a:pt x="8627" y="20888"/>
                    <a:pt x="8658" y="20919"/>
                    <a:pt x="8688" y="20980"/>
                  </a:cubicBezTo>
                  <a:cubicBezTo>
                    <a:pt x="8777" y="21069"/>
                    <a:pt x="8897" y="21141"/>
                    <a:pt x="9037" y="21141"/>
                  </a:cubicBezTo>
                  <a:cubicBezTo>
                    <a:pt x="9092" y="21141"/>
                    <a:pt x="9151" y="21130"/>
                    <a:pt x="9212" y="21104"/>
                  </a:cubicBezTo>
                  <a:lnTo>
                    <a:pt x="9643" y="20950"/>
                  </a:lnTo>
                  <a:lnTo>
                    <a:pt x="9982" y="21011"/>
                  </a:lnTo>
                  <a:lnTo>
                    <a:pt x="8473" y="21627"/>
                  </a:lnTo>
                  <a:cubicBezTo>
                    <a:pt x="8257" y="21689"/>
                    <a:pt x="8195" y="21874"/>
                    <a:pt x="8195" y="22089"/>
                  </a:cubicBezTo>
                  <a:cubicBezTo>
                    <a:pt x="8195" y="22151"/>
                    <a:pt x="8226" y="22213"/>
                    <a:pt x="8226" y="22243"/>
                  </a:cubicBezTo>
                  <a:cubicBezTo>
                    <a:pt x="8257" y="22305"/>
                    <a:pt x="8288" y="22367"/>
                    <a:pt x="8349" y="22397"/>
                  </a:cubicBezTo>
                  <a:cubicBezTo>
                    <a:pt x="8441" y="22512"/>
                    <a:pt x="8566" y="22575"/>
                    <a:pt x="8713" y="22575"/>
                  </a:cubicBezTo>
                  <a:cubicBezTo>
                    <a:pt x="8764" y="22575"/>
                    <a:pt x="8818" y="22567"/>
                    <a:pt x="8873" y="22551"/>
                  </a:cubicBezTo>
                  <a:lnTo>
                    <a:pt x="9366" y="22336"/>
                  </a:lnTo>
                  <a:cubicBezTo>
                    <a:pt x="9397" y="22336"/>
                    <a:pt x="9397" y="22367"/>
                    <a:pt x="9428" y="22367"/>
                  </a:cubicBezTo>
                  <a:lnTo>
                    <a:pt x="9150" y="22459"/>
                  </a:lnTo>
                  <a:cubicBezTo>
                    <a:pt x="8935" y="22551"/>
                    <a:pt x="8873" y="22736"/>
                    <a:pt x="8873" y="22921"/>
                  </a:cubicBezTo>
                  <a:cubicBezTo>
                    <a:pt x="8873" y="22983"/>
                    <a:pt x="8904" y="23044"/>
                    <a:pt x="8904" y="23106"/>
                  </a:cubicBezTo>
                  <a:cubicBezTo>
                    <a:pt x="8935" y="23168"/>
                    <a:pt x="8966" y="23229"/>
                    <a:pt x="8996" y="23260"/>
                  </a:cubicBezTo>
                  <a:cubicBezTo>
                    <a:pt x="9080" y="23365"/>
                    <a:pt x="9207" y="23427"/>
                    <a:pt x="9337" y="23427"/>
                  </a:cubicBezTo>
                  <a:cubicBezTo>
                    <a:pt x="9398" y="23427"/>
                    <a:pt x="9461" y="23413"/>
                    <a:pt x="9520" y="23383"/>
                  </a:cubicBezTo>
                  <a:lnTo>
                    <a:pt x="10167" y="23137"/>
                  </a:lnTo>
                  <a:cubicBezTo>
                    <a:pt x="10198" y="23137"/>
                    <a:pt x="10198" y="23168"/>
                    <a:pt x="10198" y="23168"/>
                  </a:cubicBezTo>
                  <a:lnTo>
                    <a:pt x="9828" y="23322"/>
                  </a:lnTo>
                  <a:cubicBezTo>
                    <a:pt x="9613" y="23414"/>
                    <a:pt x="9551" y="23599"/>
                    <a:pt x="9551" y="23784"/>
                  </a:cubicBezTo>
                  <a:cubicBezTo>
                    <a:pt x="9551" y="23845"/>
                    <a:pt x="9582" y="23907"/>
                    <a:pt x="9582" y="23969"/>
                  </a:cubicBezTo>
                  <a:cubicBezTo>
                    <a:pt x="9613" y="24030"/>
                    <a:pt x="9643" y="24061"/>
                    <a:pt x="9674" y="24123"/>
                  </a:cubicBezTo>
                  <a:cubicBezTo>
                    <a:pt x="9758" y="24227"/>
                    <a:pt x="9870" y="24289"/>
                    <a:pt x="10001" y="24289"/>
                  </a:cubicBezTo>
                  <a:cubicBezTo>
                    <a:pt x="10063" y="24289"/>
                    <a:pt x="10129" y="24276"/>
                    <a:pt x="10198" y="24246"/>
                  </a:cubicBezTo>
                  <a:lnTo>
                    <a:pt x="10937" y="23969"/>
                  </a:lnTo>
                  <a:cubicBezTo>
                    <a:pt x="10937" y="23969"/>
                    <a:pt x="10968" y="23969"/>
                    <a:pt x="10968" y="23999"/>
                  </a:cubicBezTo>
                  <a:lnTo>
                    <a:pt x="10506" y="24184"/>
                  </a:lnTo>
                  <a:cubicBezTo>
                    <a:pt x="10290" y="24277"/>
                    <a:pt x="10229" y="24462"/>
                    <a:pt x="10229" y="24646"/>
                  </a:cubicBezTo>
                  <a:cubicBezTo>
                    <a:pt x="10229" y="24708"/>
                    <a:pt x="10260" y="24770"/>
                    <a:pt x="10260" y="24831"/>
                  </a:cubicBezTo>
                  <a:cubicBezTo>
                    <a:pt x="10290" y="24862"/>
                    <a:pt x="10321" y="24924"/>
                    <a:pt x="10352" y="24985"/>
                  </a:cubicBezTo>
                  <a:cubicBezTo>
                    <a:pt x="10440" y="25074"/>
                    <a:pt x="10560" y="25146"/>
                    <a:pt x="10700" y="25146"/>
                  </a:cubicBezTo>
                  <a:cubicBezTo>
                    <a:pt x="10756" y="25146"/>
                    <a:pt x="10815" y="25135"/>
                    <a:pt x="10876" y="25108"/>
                  </a:cubicBezTo>
                  <a:lnTo>
                    <a:pt x="11677" y="24800"/>
                  </a:lnTo>
                  <a:cubicBezTo>
                    <a:pt x="11677" y="24800"/>
                    <a:pt x="11707" y="24800"/>
                    <a:pt x="11707" y="24831"/>
                  </a:cubicBezTo>
                  <a:lnTo>
                    <a:pt x="11184" y="25047"/>
                  </a:lnTo>
                  <a:cubicBezTo>
                    <a:pt x="10968" y="25139"/>
                    <a:pt x="10876" y="25324"/>
                    <a:pt x="10906" y="25509"/>
                  </a:cubicBezTo>
                  <a:cubicBezTo>
                    <a:pt x="10906" y="25571"/>
                    <a:pt x="10937" y="25632"/>
                    <a:pt x="10937" y="25663"/>
                  </a:cubicBezTo>
                  <a:cubicBezTo>
                    <a:pt x="10968" y="25725"/>
                    <a:pt x="10999" y="25786"/>
                    <a:pt x="11030" y="25817"/>
                  </a:cubicBezTo>
                  <a:cubicBezTo>
                    <a:pt x="11119" y="25929"/>
                    <a:pt x="11241" y="26008"/>
                    <a:pt x="11383" y="26008"/>
                  </a:cubicBezTo>
                  <a:cubicBezTo>
                    <a:pt x="11437" y="26008"/>
                    <a:pt x="11494" y="25997"/>
                    <a:pt x="11553" y="25971"/>
                  </a:cubicBezTo>
                  <a:lnTo>
                    <a:pt x="12385" y="25632"/>
                  </a:lnTo>
                  <a:cubicBezTo>
                    <a:pt x="12385" y="25632"/>
                    <a:pt x="12416" y="25663"/>
                    <a:pt x="12416" y="25663"/>
                  </a:cubicBezTo>
                  <a:lnTo>
                    <a:pt x="11862" y="25909"/>
                  </a:lnTo>
                  <a:cubicBezTo>
                    <a:pt x="11646" y="26002"/>
                    <a:pt x="11553" y="26187"/>
                    <a:pt x="11584" y="26372"/>
                  </a:cubicBezTo>
                  <a:cubicBezTo>
                    <a:pt x="11584" y="26433"/>
                    <a:pt x="11615" y="26495"/>
                    <a:pt x="11615" y="26526"/>
                  </a:cubicBezTo>
                  <a:cubicBezTo>
                    <a:pt x="11646" y="26587"/>
                    <a:pt x="11677" y="26649"/>
                    <a:pt x="11707" y="26680"/>
                  </a:cubicBezTo>
                  <a:cubicBezTo>
                    <a:pt x="11797" y="26791"/>
                    <a:pt x="11918" y="26871"/>
                    <a:pt x="12061" y="26871"/>
                  </a:cubicBezTo>
                  <a:cubicBezTo>
                    <a:pt x="12115" y="26871"/>
                    <a:pt x="12172" y="26859"/>
                    <a:pt x="12231" y="26834"/>
                  </a:cubicBezTo>
                  <a:lnTo>
                    <a:pt x="13094" y="26495"/>
                  </a:lnTo>
                  <a:cubicBezTo>
                    <a:pt x="13094" y="26495"/>
                    <a:pt x="13094" y="26495"/>
                    <a:pt x="13125" y="26526"/>
                  </a:cubicBezTo>
                  <a:lnTo>
                    <a:pt x="12508" y="26772"/>
                  </a:lnTo>
                  <a:cubicBezTo>
                    <a:pt x="12324" y="26834"/>
                    <a:pt x="12231" y="27049"/>
                    <a:pt x="12262" y="27234"/>
                  </a:cubicBezTo>
                  <a:cubicBezTo>
                    <a:pt x="12262" y="27296"/>
                    <a:pt x="12293" y="27327"/>
                    <a:pt x="12293" y="27388"/>
                  </a:cubicBezTo>
                  <a:cubicBezTo>
                    <a:pt x="12324" y="27450"/>
                    <a:pt x="12354" y="27481"/>
                    <a:pt x="12385" y="27542"/>
                  </a:cubicBezTo>
                  <a:cubicBezTo>
                    <a:pt x="12477" y="27656"/>
                    <a:pt x="12602" y="27720"/>
                    <a:pt x="12749" y="27720"/>
                  </a:cubicBezTo>
                  <a:cubicBezTo>
                    <a:pt x="12800" y="27720"/>
                    <a:pt x="12853" y="27712"/>
                    <a:pt x="12909" y="27696"/>
                  </a:cubicBezTo>
                  <a:lnTo>
                    <a:pt x="13741" y="27357"/>
                  </a:lnTo>
                  <a:cubicBezTo>
                    <a:pt x="13741" y="27357"/>
                    <a:pt x="13772" y="27357"/>
                    <a:pt x="13772" y="27388"/>
                  </a:cubicBezTo>
                  <a:lnTo>
                    <a:pt x="13186" y="27635"/>
                  </a:lnTo>
                  <a:lnTo>
                    <a:pt x="13186" y="27604"/>
                  </a:lnTo>
                  <a:cubicBezTo>
                    <a:pt x="12971" y="27696"/>
                    <a:pt x="12909" y="27881"/>
                    <a:pt x="12940" y="28097"/>
                  </a:cubicBezTo>
                  <a:cubicBezTo>
                    <a:pt x="12940" y="28128"/>
                    <a:pt x="12971" y="28189"/>
                    <a:pt x="12971" y="28251"/>
                  </a:cubicBezTo>
                  <a:cubicBezTo>
                    <a:pt x="13001" y="28312"/>
                    <a:pt x="13032" y="28343"/>
                    <a:pt x="13063" y="28405"/>
                  </a:cubicBezTo>
                  <a:cubicBezTo>
                    <a:pt x="13154" y="28519"/>
                    <a:pt x="13280" y="28582"/>
                    <a:pt x="13426" y="28582"/>
                  </a:cubicBezTo>
                  <a:cubicBezTo>
                    <a:pt x="13477" y="28582"/>
                    <a:pt x="13531" y="28575"/>
                    <a:pt x="13587" y="28559"/>
                  </a:cubicBezTo>
                  <a:lnTo>
                    <a:pt x="14388" y="28220"/>
                  </a:lnTo>
                  <a:cubicBezTo>
                    <a:pt x="14388" y="28220"/>
                    <a:pt x="14418" y="28251"/>
                    <a:pt x="14418" y="28251"/>
                  </a:cubicBezTo>
                  <a:lnTo>
                    <a:pt x="13864" y="28466"/>
                  </a:lnTo>
                  <a:cubicBezTo>
                    <a:pt x="13648" y="28559"/>
                    <a:pt x="13587" y="28744"/>
                    <a:pt x="13618" y="28959"/>
                  </a:cubicBezTo>
                  <a:cubicBezTo>
                    <a:pt x="13618" y="28990"/>
                    <a:pt x="13648" y="29052"/>
                    <a:pt x="13648" y="29113"/>
                  </a:cubicBezTo>
                  <a:cubicBezTo>
                    <a:pt x="13679" y="29144"/>
                    <a:pt x="13710" y="29206"/>
                    <a:pt x="13741" y="29237"/>
                  </a:cubicBezTo>
                  <a:cubicBezTo>
                    <a:pt x="13830" y="29348"/>
                    <a:pt x="13952" y="29428"/>
                    <a:pt x="14082" y="29428"/>
                  </a:cubicBezTo>
                  <a:cubicBezTo>
                    <a:pt x="14132" y="29428"/>
                    <a:pt x="14183" y="29416"/>
                    <a:pt x="14234" y="29391"/>
                  </a:cubicBezTo>
                  <a:lnTo>
                    <a:pt x="15004" y="29083"/>
                  </a:lnTo>
                  <a:cubicBezTo>
                    <a:pt x="15035" y="29113"/>
                    <a:pt x="15035" y="29113"/>
                    <a:pt x="15035" y="29144"/>
                  </a:cubicBezTo>
                  <a:lnTo>
                    <a:pt x="14542" y="29329"/>
                  </a:lnTo>
                  <a:cubicBezTo>
                    <a:pt x="14326" y="29421"/>
                    <a:pt x="14264" y="29606"/>
                    <a:pt x="14295" y="29791"/>
                  </a:cubicBezTo>
                  <a:cubicBezTo>
                    <a:pt x="14295" y="29853"/>
                    <a:pt x="14326" y="29914"/>
                    <a:pt x="14326" y="29945"/>
                  </a:cubicBezTo>
                  <a:cubicBezTo>
                    <a:pt x="14357" y="30007"/>
                    <a:pt x="14388" y="30068"/>
                    <a:pt x="14418" y="30099"/>
                  </a:cubicBezTo>
                  <a:cubicBezTo>
                    <a:pt x="14508" y="30211"/>
                    <a:pt x="14629" y="30290"/>
                    <a:pt x="14760" y="30290"/>
                  </a:cubicBezTo>
                  <a:cubicBezTo>
                    <a:pt x="14810" y="30290"/>
                    <a:pt x="14861" y="30279"/>
                    <a:pt x="14911" y="30253"/>
                  </a:cubicBezTo>
                  <a:lnTo>
                    <a:pt x="15620" y="29976"/>
                  </a:lnTo>
                  <a:lnTo>
                    <a:pt x="15620" y="30007"/>
                  </a:lnTo>
                  <a:lnTo>
                    <a:pt x="15219" y="30192"/>
                  </a:lnTo>
                  <a:cubicBezTo>
                    <a:pt x="15004" y="30284"/>
                    <a:pt x="14942" y="30438"/>
                    <a:pt x="14942" y="30592"/>
                  </a:cubicBezTo>
                  <a:cubicBezTo>
                    <a:pt x="14942" y="30654"/>
                    <a:pt x="14973" y="30715"/>
                    <a:pt x="15004" y="30777"/>
                  </a:cubicBezTo>
                  <a:cubicBezTo>
                    <a:pt x="15004" y="30839"/>
                    <a:pt x="15035" y="30869"/>
                    <a:pt x="15065" y="30931"/>
                  </a:cubicBezTo>
                  <a:cubicBezTo>
                    <a:pt x="15187" y="31052"/>
                    <a:pt x="15346" y="31135"/>
                    <a:pt x="15483" y="31135"/>
                  </a:cubicBezTo>
                  <a:cubicBezTo>
                    <a:pt x="15521" y="31135"/>
                    <a:pt x="15556" y="31129"/>
                    <a:pt x="15589" y="31116"/>
                  </a:cubicBezTo>
                  <a:cubicBezTo>
                    <a:pt x="15774" y="31054"/>
                    <a:pt x="15990" y="30962"/>
                    <a:pt x="16174" y="30869"/>
                  </a:cubicBezTo>
                  <a:cubicBezTo>
                    <a:pt x="16205" y="30900"/>
                    <a:pt x="16205" y="30900"/>
                    <a:pt x="16205" y="30931"/>
                  </a:cubicBezTo>
                  <a:lnTo>
                    <a:pt x="15897" y="31054"/>
                  </a:lnTo>
                  <a:cubicBezTo>
                    <a:pt x="15682" y="31147"/>
                    <a:pt x="15620" y="31332"/>
                    <a:pt x="15651" y="31516"/>
                  </a:cubicBezTo>
                  <a:cubicBezTo>
                    <a:pt x="15651" y="31578"/>
                    <a:pt x="15682" y="31609"/>
                    <a:pt x="15682" y="31670"/>
                  </a:cubicBezTo>
                  <a:cubicBezTo>
                    <a:pt x="15712" y="31732"/>
                    <a:pt x="15743" y="31763"/>
                    <a:pt x="15774" y="31824"/>
                  </a:cubicBezTo>
                  <a:cubicBezTo>
                    <a:pt x="15863" y="31936"/>
                    <a:pt x="15969" y="32015"/>
                    <a:pt x="16102" y="32015"/>
                  </a:cubicBezTo>
                  <a:cubicBezTo>
                    <a:pt x="16153" y="32015"/>
                    <a:pt x="16208" y="32004"/>
                    <a:pt x="16267" y="31978"/>
                  </a:cubicBezTo>
                  <a:lnTo>
                    <a:pt x="17006" y="31670"/>
                  </a:lnTo>
                  <a:lnTo>
                    <a:pt x="17622" y="33796"/>
                  </a:lnTo>
                  <a:lnTo>
                    <a:pt x="17222" y="35799"/>
                  </a:lnTo>
                  <a:lnTo>
                    <a:pt x="16760" y="36415"/>
                  </a:lnTo>
                  <a:lnTo>
                    <a:pt x="15712" y="34905"/>
                  </a:lnTo>
                  <a:cubicBezTo>
                    <a:pt x="15712" y="32749"/>
                    <a:pt x="13956" y="30993"/>
                    <a:pt x="11800" y="30993"/>
                  </a:cubicBezTo>
                  <a:cubicBezTo>
                    <a:pt x="9643" y="30993"/>
                    <a:pt x="7887" y="32749"/>
                    <a:pt x="7887" y="34905"/>
                  </a:cubicBezTo>
                  <a:cubicBezTo>
                    <a:pt x="7887" y="36815"/>
                    <a:pt x="9274" y="38386"/>
                    <a:pt x="11091" y="38725"/>
                  </a:cubicBezTo>
                  <a:lnTo>
                    <a:pt x="13094" y="41436"/>
                  </a:lnTo>
                  <a:lnTo>
                    <a:pt x="11985" y="42884"/>
                  </a:lnTo>
                  <a:cubicBezTo>
                    <a:pt x="11862" y="43069"/>
                    <a:pt x="11800" y="43254"/>
                    <a:pt x="11800" y="43470"/>
                  </a:cubicBezTo>
                  <a:lnTo>
                    <a:pt x="11800" y="43932"/>
                  </a:lnTo>
                  <a:cubicBezTo>
                    <a:pt x="11831" y="44517"/>
                    <a:pt x="12293" y="44948"/>
                    <a:pt x="12847" y="44948"/>
                  </a:cubicBezTo>
                  <a:lnTo>
                    <a:pt x="14665" y="44948"/>
                  </a:lnTo>
                  <a:cubicBezTo>
                    <a:pt x="14603" y="45071"/>
                    <a:pt x="14542" y="45226"/>
                    <a:pt x="14542" y="45380"/>
                  </a:cubicBezTo>
                  <a:lnTo>
                    <a:pt x="14542" y="46643"/>
                  </a:lnTo>
                  <a:cubicBezTo>
                    <a:pt x="14542" y="47074"/>
                    <a:pt x="14881" y="47413"/>
                    <a:pt x="15281" y="47413"/>
                  </a:cubicBezTo>
                  <a:lnTo>
                    <a:pt x="15466" y="47413"/>
                  </a:lnTo>
                  <a:lnTo>
                    <a:pt x="19656" y="52650"/>
                  </a:lnTo>
                  <a:cubicBezTo>
                    <a:pt x="19656" y="52681"/>
                    <a:pt x="19656" y="52681"/>
                    <a:pt x="19656" y="52712"/>
                  </a:cubicBezTo>
                  <a:lnTo>
                    <a:pt x="19656" y="54006"/>
                  </a:lnTo>
                  <a:cubicBezTo>
                    <a:pt x="19656" y="54406"/>
                    <a:pt x="19995" y="54745"/>
                    <a:pt x="20395" y="54745"/>
                  </a:cubicBezTo>
                  <a:lnTo>
                    <a:pt x="21658" y="54745"/>
                  </a:lnTo>
                  <a:cubicBezTo>
                    <a:pt x="21997" y="54745"/>
                    <a:pt x="22274" y="54498"/>
                    <a:pt x="22367" y="54190"/>
                  </a:cubicBezTo>
                  <a:cubicBezTo>
                    <a:pt x="24039" y="54691"/>
                    <a:pt x="25704" y="54961"/>
                    <a:pt x="27352" y="54961"/>
                  </a:cubicBezTo>
                  <a:cubicBezTo>
                    <a:pt x="28953" y="54961"/>
                    <a:pt x="30539" y="54706"/>
                    <a:pt x="32102" y="54160"/>
                  </a:cubicBezTo>
                  <a:cubicBezTo>
                    <a:pt x="32194" y="54498"/>
                    <a:pt x="32471" y="54745"/>
                    <a:pt x="32841" y="54745"/>
                  </a:cubicBezTo>
                  <a:lnTo>
                    <a:pt x="34073" y="54745"/>
                  </a:lnTo>
                  <a:cubicBezTo>
                    <a:pt x="34505" y="54745"/>
                    <a:pt x="34844" y="54406"/>
                    <a:pt x="34844" y="54006"/>
                  </a:cubicBezTo>
                  <a:lnTo>
                    <a:pt x="34844" y="52835"/>
                  </a:lnTo>
                  <a:lnTo>
                    <a:pt x="35059" y="52681"/>
                  </a:lnTo>
                  <a:lnTo>
                    <a:pt x="39804" y="52681"/>
                  </a:lnTo>
                  <a:lnTo>
                    <a:pt x="39834" y="51295"/>
                  </a:lnTo>
                  <a:lnTo>
                    <a:pt x="40389" y="51295"/>
                  </a:lnTo>
                  <a:lnTo>
                    <a:pt x="40389" y="46766"/>
                  </a:lnTo>
                  <a:lnTo>
                    <a:pt x="39896" y="46735"/>
                  </a:lnTo>
                  <a:lnTo>
                    <a:pt x="39896" y="42176"/>
                  </a:lnTo>
                  <a:lnTo>
                    <a:pt x="38756" y="40851"/>
                  </a:lnTo>
                  <a:lnTo>
                    <a:pt x="40574" y="40882"/>
                  </a:lnTo>
                  <a:cubicBezTo>
                    <a:pt x="40851" y="40882"/>
                    <a:pt x="41097" y="40789"/>
                    <a:pt x="41313" y="40604"/>
                  </a:cubicBezTo>
                  <a:cubicBezTo>
                    <a:pt x="41529" y="40389"/>
                    <a:pt x="41621" y="40142"/>
                    <a:pt x="41621" y="39865"/>
                  </a:cubicBezTo>
                  <a:lnTo>
                    <a:pt x="41621" y="38879"/>
                  </a:lnTo>
                  <a:lnTo>
                    <a:pt x="41868" y="38879"/>
                  </a:lnTo>
                  <a:cubicBezTo>
                    <a:pt x="42176" y="38879"/>
                    <a:pt x="42453" y="38602"/>
                    <a:pt x="42453" y="38263"/>
                  </a:cubicBezTo>
                  <a:lnTo>
                    <a:pt x="42453" y="37277"/>
                  </a:lnTo>
                  <a:cubicBezTo>
                    <a:pt x="42453" y="36969"/>
                    <a:pt x="42176" y="36692"/>
                    <a:pt x="41868" y="36692"/>
                  </a:cubicBezTo>
                  <a:lnTo>
                    <a:pt x="41621" y="36692"/>
                  </a:lnTo>
                  <a:lnTo>
                    <a:pt x="41621" y="35429"/>
                  </a:lnTo>
                  <a:cubicBezTo>
                    <a:pt x="41621" y="34874"/>
                    <a:pt x="41159" y="34412"/>
                    <a:pt x="40605" y="34381"/>
                  </a:cubicBezTo>
                  <a:lnTo>
                    <a:pt x="38694" y="34351"/>
                  </a:lnTo>
                  <a:lnTo>
                    <a:pt x="38694" y="32995"/>
                  </a:lnTo>
                  <a:lnTo>
                    <a:pt x="37893" y="32595"/>
                  </a:lnTo>
                  <a:lnTo>
                    <a:pt x="38109" y="31732"/>
                  </a:lnTo>
                  <a:lnTo>
                    <a:pt x="38694" y="31978"/>
                  </a:lnTo>
                  <a:cubicBezTo>
                    <a:pt x="38745" y="32004"/>
                    <a:pt x="38796" y="32015"/>
                    <a:pt x="38846" y="32015"/>
                  </a:cubicBezTo>
                  <a:cubicBezTo>
                    <a:pt x="38976" y="32015"/>
                    <a:pt x="39098" y="31936"/>
                    <a:pt x="39187" y="31824"/>
                  </a:cubicBezTo>
                  <a:cubicBezTo>
                    <a:pt x="39218" y="31763"/>
                    <a:pt x="39249" y="31732"/>
                    <a:pt x="39249" y="31670"/>
                  </a:cubicBezTo>
                  <a:cubicBezTo>
                    <a:pt x="39280" y="31609"/>
                    <a:pt x="39311" y="31578"/>
                    <a:pt x="39311" y="31516"/>
                  </a:cubicBezTo>
                  <a:cubicBezTo>
                    <a:pt x="39341" y="31332"/>
                    <a:pt x="39280" y="31147"/>
                    <a:pt x="39064" y="31054"/>
                  </a:cubicBezTo>
                  <a:lnTo>
                    <a:pt x="38725" y="30931"/>
                  </a:lnTo>
                  <a:cubicBezTo>
                    <a:pt x="38756" y="30900"/>
                    <a:pt x="38756" y="30900"/>
                    <a:pt x="38756" y="30869"/>
                  </a:cubicBezTo>
                  <a:cubicBezTo>
                    <a:pt x="38972" y="30962"/>
                    <a:pt x="39157" y="31054"/>
                    <a:pt x="39372" y="31116"/>
                  </a:cubicBezTo>
                  <a:cubicBezTo>
                    <a:pt x="39399" y="31129"/>
                    <a:pt x="39431" y="31135"/>
                    <a:pt x="39466" y="31135"/>
                  </a:cubicBezTo>
                  <a:cubicBezTo>
                    <a:pt x="39595" y="31135"/>
                    <a:pt x="39768" y="31052"/>
                    <a:pt x="39865" y="30931"/>
                  </a:cubicBezTo>
                  <a:cubicBezTo>
                    <a:pt x="39896" y="30869"/>
                    <a:pt x="39927" y="30839"/>
                    <a:pt x="39958" y="30777"/>
                  </a:cubicBezTo>
                  <a:cubicBezTo>
                    <a:pt x="39988" y="30715"/>
                    <a:pt x="40019" y="30654"/>
                    <a:pt x="40019" y="30592"/>
                  </a:cubicBezTo>
                  <a:cubicBezTo>
                    <a:pt x="40019" y="30438"/>
                    <a:pt x="39927" y="30284"/>
                    <a:pt x="39742" y="30192"/>
                  </a:cubicBezTo>
                  <a:lnTo>
                    <a:pt x="39311" y="30007"/>
                  </a:lnTo>
                  <a:cubicBezTo>
                    <a:pt x="39311" y="30007"/>
                    <a:pt x="39341" y="30007"/>
                    <a:pt x="39341" y="29976"/>
                  </a:cubicBezTo>
                  <a:lnTo>
                    <a:pt x="40019" y="30253"/>
                  </a:lnTo>
                  <a:cubicBezTo>
                    <a:pt x="40079" y="30279"/>
                    <a:pt x="40136" y="30290"/>
                    <a:pt x="40190" y="30290"/>
                  </a:cubicBezTo>
                  <a:cubicBezTo>
                    <a:pt x="40332" y="30290"/>
                    <a:pt x="40454" y="30211"/>
                    <a:pt x="40543" y="30099"/>
                  </a:cubicBezTo>
                  <a:cubicBezTo>
                    <a:pt x="40574" y="30068"/>
                    <a:pt x="40605" y="30007"/>
                    <a:pt x="40605" y="29945"/>
                  </a:cubicBezTo>
                  <a:cubicBezTo>
                    <a:pt x="40635" y="29914"/>
                    <a:pt x="40635" y="29853"/>
                    <a:pt x="40666" y="29791"/>
                  </a:cubicBezTo>
                  <a:cubicBezTo>
                    <a:pt x="40666" y="29606"/>
                    <a:pt x="40605" y="29421"/>
                    <a:pt x="40420" y="29329"/>
                  </a:cubicBezTo>
                  <a:lnTo>
                    <a:pt x="39896" y="29144"/>
                  </a:lnTo>
                  <a:lnTo>
                    <a:pt x="39927" y="29083"/>
                  </a:lnTo>
                  <a:lnTo>
                    <a:pt x="40697" y="29391"/>
                  </a:lnTo>
                  <a:cubicBezTo>
                    <a:pt x="40756" y="29416"/>
                    <a:pt x="40813" y="29428"/>
                    <a:pt x="40867" y="29428"/>
                  </a:cubicBezTo>
                  <a:cubicBezTo>
                    <a:pt x="41010" y="29428"/>
                    <a:pt x="41131" y="29348"/>
                    <a:pt x="41221" y="29237"/>
                  </a:cubicBezTo>
                  <a:cubicBezTo>
                    <a:pt x="41251" y="29206"/>
                    <a:pt x="41282" y="29144"/>
                    <a:pt x="41282" y="29113"/>
                  </a:cubicBezTo>
                  <a:cubicBezTo>
                    <a:pt x="41313" y="29052"/>
                    <a:pt x="41313" y="28990"/>
                    <a:pt x="41344" y="28959"/>
                  </a:cubicBezTo>
                  <a:cubicBezTo>
                    <a:pt x="41344" y="28744"/>
                    <a:pt x="41282" y="28559"/>
                    <a:pt x="41067" y="28466"/>
                  </a:cubicBezTo>
                  <a:lnTo>
                    <a:pt x="40543" y="28251"/>
                  </a:lnTo>
                  <a:cubicBezTo>
                    <a:pt x="40543" y="28251"/>
                    <a:pt x="40543" y="28220"/>
                    <a:pt x="40574" y="28220"/>
                  </a:cubicBezTo>
                  <a:lnTo>
                    <a:pt x="41375" y="28559"/>
                  </a:lnTo>
                  <a:cubicBezTo>
                    <a:pt x="41430" y="28575"/>
                    <a:pt x="41484" y="28582"/>
                    <a:pt x="41535" y="28582"/>
                  </a:cubicBezTo>
                  <a:cubicBezTo>
                    <a:pt x="41682" y="28582"/>
                    <a:pt x="41807" y="28519"/>
                    <a:pt x="41898" y="28405"/>
                  </a:cubicBezTo>
                  <a:cubicBezTo>
                    <a:pt x="41929" y="28343"/>
                    <a:pt x="41960" y="28312"/>
                    <a:pt x="41960" y="28251"/>
                  </a:cubicBezTo>
                  <a:cubicBezTo>
                    <a:pt x="41991" y="28189"/>
                    <a:pt x="41991" y="28128"/>
                    <a:pt x="42022" y="28097"/>
                  </a:cubicBezTo>
                  <a:cubicBezTo>
                    <a:pt x="42022" y="27881"/>
                    <a:pt x="41960" y="27696"/>
                    <a:pt x="41744" y="27604"/>
                  </a:cubicBezTo>
                  <a:lnTo>
                    <a:pt x="41744" y="27635"/>
                  </a:lnTo>
                  <a:lnTo>
                    <a:pt x="41159" y="27388"/>
                  </a:lnTo>
                  <a:cubicBezTo>
                    <a:pt x="41190" y="27357"/>
                    <a:pt x="41190" y="27357"/>
                    <a:pt x="41190" y="27357"/>
                  </a:cubicBezTo>
                  <a:lnTo>
                    <a:pt x="42052" y="27696"/>
                  </a:lnTo>
                  <a:cubicBezTo>
                    <a:pt x="42108" y="27712"/>
                    <a:pt x="42162" y="27720"/>
                    <a:pt x="42212" y="27720"/>
                  </a:cubicBezTo>
                  <a:cubicBezTo>
                    <a:pt x="42357" y="27720"/>
                    <a:pt x="42477" y="27656"/>
                    <a:pt x="42545" y="27542"/>
                  </a:cubicBezTo>
                  <a:cubicBezTo>
                    <a:pt x="42607" y="27481"/>
                    <a:pt x="42638" y="27450"/>
                    <a:pt x="42638" y="27388"/>
                  </a:cubicBezTo>
                  <a:cubicBezTo>
                    <a:pt x="42669" y="27327"/>
                    <a:pt x="42669" y="27296"/>
                    <a:pt x="42699" y="27234"/>
                  </a:cubicBezTo>
                  <a:cubicBezTo>
                    <a:pt x="42699" y="27049"/>
                    <a:pt x="42638" y="26834"/>
                    <a:pt x="42422" y="26772"/>
                  </a:cubicBezTo>
                  <a:lnTo>
                    <a:pt x="41837" y="26526"/>
                  </a:lnTo>
                  <a:cubicBezTo>
                    <a:pt x="41837" y="26495"/>
                    <a:pt x="41868" y="26495"/>
                    <a:pt x="41868" y="26495"/>
                  </a:cubicBezTo>
                  <a:lnTo>
                    <a:pt x="42730" y="26834"/>
                  </a:lnTo>
                  <a:cubicBezTo>
                    <a:pt x="42790" y="26859"/>
                    <a:pt x="42844" y="26871"/>
                    <a:pt x="42895" y="26871"/>
                  </a:cubicBezTo>
                  <a:cubicBezTo>
                    <a:pt x="43028" y="26871"/>
                    <a:pt x="43134" y="26791"/>
                    <a:pt x="43223" y="26680"/>
                  </a:cubicBezTo>
                  <a:cubicBezTo>
                    <a:pt x="43285" y="26649"/>
                    <a:pt x="43285" y="26587"/>
                    <a:pt x="43316" y="26526"/>
                  </a:cubicBezTo>
                  <a:cubicBezTo>
                    <a:pt x="43346" y="26495"/>
                    <a:pt x="43346" y="26433"/>
                    <a:pt x="43377" y="26372"/>
                  </a:cubicBezTo>
                  <a:cubicBezTo>
                    <a:pt x="43377" y="26187"/>
                    <a:pt x="43316" y="26002"/>
                    <a:pt x="43100" y="25909"/>
                  </a:cubicBezTo>
                  <a:lnTo>
                    <a:pt x="42515" y="25663"/>
                  </a:lnTo>
                  <a:lnTo>
                    <a:pt x="42576" y="25632"/>
                  </a:lnTo>
                  <a:lnTo>
                    <a:pt x="43408" y="25971"/>
                  </a:lnTo>
                  <a:cubicBezTo>
                    <a:pt x="43459" y="25997"/>
                    <a:pt x="43510" y="26008"/>
                    <a:pt x="43559" y="26008"/>
                  </a:cubicBezTo>
                  <a:cubicBezTo>
                    <a:pt x="43690" y="26008"/>
                    <a:pt x="43812" y="25929"/>
                    <a:pt x="43901" y="25817"/>
                  </a:cubicBezTo>
                  <a:cubicBezTo>
                    <a:pt x="43932" y="25786"/>
                    <a:pt x="43962" y="25725"/>
                    <a:pt x="43993" y="25663"/>
                  </a:cubicBezTo>
                  <a:cubicBezTo>
                    <a:pt x="44024" y="25632"/>
                    <a:pt x="44024" y="25571"/>
                    <a:pt x="44055" y="25509"/>
                  </a:cubicBezTo>
                  <a:cubicBezTo>
                    <a:pt x="44055" y="25324"/>
                    <a:pt x="43993" y="25139"/>
                    <a:pt x="43778" y="25047"/>
                  </a:cubicBezTo>
                  <a:lnTo>
                    <a:pt x="43254" y="24831"/>
                  </a:lnTo>
                  <a:cubicBezTo>
                    <a:pt x="43254" y="24800"/>
                    <a:pt x="43254" y="24800"/>
                    <a:pt x="43285" y="24800"/>
                  </a:cubicBezTo>
                  <a:lnTo>
                    <a:pt x="44055" y="25108"/>
                  </a:lnTo>
                  <a:cubicBezTo>
                    <a:pt x="44116" y="25135"/>
                    <a:pt x="44175" y="25146"/>
                    <a:pt x="44230" y="25146"/>
                  </a:cubicBezTo>
                  <a:cubicBezTo>
                    <a:pt x="44370" y="25146"/>
                    <a:pt x="44490" y="25074"/>
                    <a:pt x="44579" y="24985"/>
                  </a:cubicBezTo>
                  <a:cubicBezTo>
                    <a:pt x="44609" y="24924"/>
                    <a:pt x="44640" y="24862"/>
                    <a:pt x="44671" y="24831"/>
                  </a:cubicBezTo>
                  <a:cubicBezTo>
                    <a:pt x="44702" y="24770"/>
                    <a:pt x="44702" y="24708"/>
                    <a:pt x="44733" y="24646"/>
                  </a:cubicBezTo>
                  <a:cubicBezTo>
                    <a:pt x="44733" y="24462"/>
                    <a:pt x="44671" y="24277"/>
                    <a:pt x="44455" y="24184"/>
                  </a:cubicBezTo>
                  <a:lnTo>
                    <a:pt x="43962" y="23999"/>
                  </a:lnTo>
                  <a:cubicBezTo>
                    <a:pt x="43993" y="23969"/>
                    <a:pt x="43993" y="23969"/>
                    <a:pt x="44024" y="23969"/>
                  </a:cubicBezTo>
                  <a:lnTo>
                    <a:pt x="44733" y="24246"/>
                  </a:lnTo>
                  <a:cubicBezTo>
                    <a:pt x="44802" y="24276"/>
                    <a:pt x="44868" y="24289"/>
                    <a:pt x="44930" y="24289"/>
                  </a:cubicBezTo>
                  <a:cubicBezTo>
                    <a:pt x="45060" y="24289"/>
                    <a:pt x="45173" y="24227"/>
                    <a:pt x="45256" y="24123"/>
                  </a:cubicBezTo>
                  <a:cubicBezTo>
                    <a:pt x="45287" y="24061"/>
                    <a:pt x="45318" y="24030"/>
                    <a:pt x="45349" y="23969"/>
                  </a:cubicBezTo>
                  <a:cubicBezTo>
                    <a:pt x="45380" y="23907"/>
                    <a:pt x="45380" y="23845"/>
                    <a:pt x="45380" y="23784"/>
                  </a:cubicBezTo>
                  <a:cubicBezTo>
                    <a:pt x="45410" y="23599"/>
                    <a:pt x="45318" y="23414"/>
                    <a:pt x="45133" y="23322"/>
                  </a:cubicBezTo>
                  <a:lnTo>
                    <a:pt x="44733" y="23168"/>
                  </a:lnTo>
                  <a:cubicBezTo>
                    <a:pt x="44763" y="23168"/>
                    <a:pt x="44763" y="23137"/>
                    <a:pt x="44763" y="23137"/>
                  </a:cubicBezTo>
                  <a:lnTo>
                    <a:pt x="45410" y="23383"/>
                  </a:lnTo>
                  <a:cubicBezTo>
                    <a:pt x="45480" y="23413"/>
                    <a:pt x="45546" y="23427"/>
                    <a:pt x="45607" y="23427"/>
                  </a:cubicBezTo>
                  <a:cubicBezTo>
                    <a:pt x="45738" y="23427"/>
                    <a:pt x="45850" y="23365"/>
                    <a:pt x="45934" y="23260"/>
                  </a:cubicBezTo>
                  <a:cubicBezTo>
                    <a:pt x="45965" y="23229"/>
                    <a:pt x="45996" y="23168"/>
                    <a:pt x="46027" y="23106"/>
                  </a:cubicBezTo>
                  <a:cubicBezTo>
                    <a:pt x="46057" y="23044"/>
                    <a:pt x="46057" y="22983"/>
                    <a:pt x="46057" y="22921"/>
                  </a:cubicBezTo>
                  <a:cubicBezTo>
                    <a:pt x="46088" y="22736"/>
                    <a:pt x="45996" y="22551"/>
                    <a:pt x="45780" y="22459"/>
                  </a:cubicBezTo>
                  <a:lnTo>
                    <a:pt x="45534" y="22367"/>
                  </a:lnTo>
                  <a:cubicBezTo>
                    <a:pt x="45534" y="22367"/>
                    <a:pt x="45564" y="22336"/>
                    <a:pt x="45564" y="22336"/>
                  </a:cubicBezTo>
                  <a:lnTo>
                    <a:pt x="46088" y="22551"/>
                  </a:lnTo>
                  <a:cubicBezTo>
                    <a:pt x="46144" y="22567"/>
                    <a:pt x="46198" y="22575"/>
                    <a:pt x="46249" y="22575"/>
                  </a:cubicBezTo>
                  <a:cubicBezTo>
                    <a:pt x="46395" y="22575"/>
                    <a:pt x="46521" y="22512"/>
                    <a:pt x="46612" y="22397"/>
                  </a:cubicBezTo>
                  <a:cubicBezTo>
                    <a:pt x="46643" y="22367"/>
                    <a:pt x="46674" y="22305"/>
                    <a:pt x="46704" y="22243"/>
                  </a:cubicBezTo>
                  <a:cubicBezTo>
                    <a:pt x="46735" y="22213"/>
                    <a:pt x="46735" y="22151"/>
                    <a:pt x="46735" y="22089"/>
                  </a:cubicBezTo>
                  <a:cubicBezTo>
                    <a:pt x="46766" y="21874"/>
                    <a:pt x="46674" y="21689"/>
                    <a:pt x="46458" y="21627"/>
                  </a:cubicBezTo>
                  <a:lnTo>
                    <a:pt x="44979" y="21011"/>
                  </a:lnTo>
                  <a:lnTo>
                    <a:pt x="45318" y="20950"/>
                  </a:lnTo>
                  <a:lnTo>
                    <a:pt x="45749" y="21104"/>
                  </a:lnTo>
                  <a:cubicBezTo>
                    <a:pt x="45802" y="21130"/>
                    <a:pt x="45854" y="21141"/>
                    <a:pt x="45905" y="21141"/>
                  </a:cubicBezTo>
                  <a:cubicBezTo>
                    <a:pt x="46034" y="21141"/>
                    <a:pt x="46154" y="21069"/>
                    <a:pt x="46242" y="20980"/>
                  </a:cubicBezTo>
                  <a:cubicBezTo>
                    <a:pt x="46304" y="20919"/>
                    <a:pt x="46335" y="20888"/>
                    <a:pt x="46335" y="20826"/>
                  </a:cubicBezTo>
                  <a:cubicBezTo>
                    <a:pt x="46365" y="20765"/>
                    <a:pt x="46365" y="20703"/>
                    <a:pt x="46396" y="20641"/>
                  </a:cubicBezTo>
                  <a:cubicBezTo>
                    <a:pt x="46396" y="20487"/>
                    <a:pt x="46335" y="20333"/>
                    <a:pt x="46181" y="20241"/>
                  </a:cubicBezTo>
                  <a:cubicBezTo>
                    <a:pt x="46211" y="20179"/>
                    <a:pt x="46211" y="20149"/>
                    <a:pt x="46242" y="20118"/>
                  </a:cubicBezTo>
                  <a:lnTo>
                    <a:pt x="46396" y="20210"/>
                  </a:lnTo>
                  <a:cubicBezTo>
                    <a:pt x="46452" y="20226"/>
                    <a:pt x="46506" y="20234"/>
                    <a:pt x="46557" y="20234"/>
                  </a:cubicBezTo>
                  <a:cubicBezTo>
                    <a:pt x="46703" y="20234"/>
                    <a:pt x="46829" y="20170"/>
                    <a:pt x="46920" y="20056"/>
                  </a:cubicBezTo>
                  <a:cubicBezTo>
                    <a:pt x="46982" y="20025"/>
                    <a:pt x="47012" y="19964"/>
                    <a:pt x="47012" y="19902"/>
                  </a:cubicBezTo>
                  <a:cubicBezTo>
                    <a:pt x="47043" y="19840"/>
                    <a:pt x="47043" y="19779"/>
                    <a:pt x="47074" y="19748"/>
                  </a:cubicBezTo>
                  <a:cubicBezTo>
                    <a:pt x="47074" y="19532"/>
                    <a:pt x="47012" y="19348"/>
                    <a:pt x="46797" y="19255"/>
                  </a:cubicBezTo>
                  <a:lnTo>
                    <a:pt x="46704" y="19255"/>
                  </a:lnTo>
                  <a:cubicBezTo>
                    <a:pt x="46735" y="19224"/>
                    <a:pt x="46735" y="19194"/>
                    <a:pt x="46766" y="19163"/>
                  </a:cubicBezTo>
                  <a:lnTo>
                    <a:pt x="47074" y="19286"/>
                  </a:lnTo>
                  <a:cubicBezTo>
                    <a:pt x="47133" y="19311"/>
                    <a:pt x="47190" y="19323"/>
                    <a:pt x="47244" y="19323"/>
                  </a:cubicBezTo>
                  <a:cubicBezTo>
                    <a:pt x="47387" y="19323"/>
                    <a:pt x="47508" y="19244"/>
                    <a:pt x="47598" y="19132"/>
                  </a:cubicBezTo>
                  <a:cubicBezTo>
                    <a:pt x="47659" y="19101"/>
                    <a:pt x="47690" y="19039"/>
                    <a:pt x="47690" y="18978"/>
                  </a:cubicBezTo>
                  <a:cubicBezTo>
                    <a:pt x="47721" y="18947"/>
                    <a:pt x="47752" y="18885"/>
                    <a:pt x="47752" y="18824"/>
                  </a:cubicBezTo>
                  <a:cubicBezTo>
                    <a:pt x="47752" y="18639"/>
                    <a:pt x="47659" y="18454"/>
                    <a:pt x="47475" y="18362"/>
                  </a:cubicBezTo>
                  <a:lnTo>
                    <a:pt x="47444" y="18362"/>
                  </a:lnTo>
                  <a:lnTo>
                    <a:pt x="47290" y="18300"/>
                  </a:lnTo>
                  <a:cubicBezTo>
                    <a:pt x="47320" y="18269"/>
                    <a:pt x="47320" y="18239"/>
                    <a:pt x="47351" y="18208"/>
                  </a:cubicBezTo>
                  <a:lnTo>
                    <a:pt x="47752" y="18362"/>
                  </a:lnTo>
                  <a:cubicBezTo>
                    <a:pt x="47821" y="18391"/>
                    <a:pt x="47887" y="18405"/>
                    <a:pt x="47949" y="18405"/>
                  </a:cubicBezTo>
                  <a:cubicBezTo>
                    <a:pt x="48080" y="18405"/>
                    <a:pt x="48192" y="18343"/>
                    <a:pt x="48275" y="18239"/>
                  </a:cubicBezTo>
                  <a:cubicBezTo>
                    <a:pt x="48306" y="18177"/>
                    <a:pt x="48368" y="18146"/>
                    <a:pt x="48368" y="18084"/>
                  </a:cubicBezTo>
                  <a:cubicBezTo>
                    <a:pt x="48399" y="18023"/>
                    <a:pt x="48430" y="17961"/>
                    <a:pt x="48430" y="17900"/>
                  </a:cubicBezTo>
                  <a:cubicBezTo>
                    <a:pt x="48430" y="17715"/>
                    <a:pt x="48337" y="17530"/>
                    <a:pt x="48121" y="17438"/>
                  </a:cubicBezTo>
                  <a:lnTo>
                    <a:pt x="47906" y="17345"/>
                  </a:lnTo>
                  <a:cubicBezTo>
                    <a:pt x="47937" y="17314"/>
                    <a:pt x="47967" y="17283"/>
                    <a:pt x="47998" y="17253"/>
                  </a:cubicBezTo>
                  <a:lnTo>
                    <a:pt x="48430" y="17438"/>
                  </a:lnTo>
                  <a:cubicBezTo>
                    <a:pt x="48499" y="17467"/>
                    <a:pt x="48565" y="17481"/>
                    <a:pt x="48626" y="17481"/>
                  </a:cubicBezTo>
                  <a:cubicBezTo>
                    <a:pt x="48757" y="17481"/>
                    <a:pt x="48870" y="17419"/>
                    <a:pt x="48953" y="17314"/>
                  </a:cubicBezTo>
                  <a:cubicBezTo>
                    <a:pt x="48984" y="17283"/>
                    <a:pt x="49046" y="17222"/>
                    <a:pt x="49046" y="17160"/>
                  </a:cubicBezTo>
                  <a:cubicBezTo>
                    <a:pt x="49076" y="17099"/>
                    <a:pt x="49107" y="17037"/>
                    <a:pt x="49107" y="16975"/>
                  </a:cubicBezTo>
                  <a:cubicBezTo>
                    <a:pt x="49107" y="16791"/>
                    <a:pt x="49015" y="16606"/>
                    <a:pt x="48799" y="16513"/>
                  </a:cubicBezTo>
                  <a:lnTo>
                    <a:pt x="48614" y="16452"/>
                  </a:lnTo>
                  <a:cubicBezTo>
                    <a:pt x="48614" y="16421"/>
                    <a:pt x="48645" y="16390"/>
                    <a:pt x="48676" y="16359"/>
                  </a:cubicBezTo>
                  <a:lnTo>
                    <a:pt x="49107" y="16544"/>
                  </a:lnTo>
                  <a:cubicBezTo>
                    <a:pt x="49179" y="16575"/>
                    <a:pt x="49251" y="16589"/>
                    <a:pt x="49320" y="16589"/>
                  </a:cubicBezTo>
                  <a:cubicBezTo>
                    <a:pt x="49456" y="16589"/>
                    <a:pt x="49580" y="16534"/>
                    <a:pt x="49662" y="16452"/>
                  </a:cubicBezTo>
                  <a:cubicBezTo>
                    <a:pt x="49723" y="16421"/>
                    <a:pt x="49754" y="16359"/>
                    <a:pt x="49785" y="16267"/>
                  </a:cubicBezTo>
                  <a:cubicBezTo>
                    <a:pt x="49816" y="16205"/>
                    <a:pt x="49816" y="16144"/>
                    <a:pt x="49816" y="16082"/>
                  </a:cubicBezTo>
                  <a:cubicBezTo>
                    <a:pt x="49816" y="15897"/>
                    <a:pt x="49693" y="15682"/>
                    <a:pt x="49477" y="15620"/>
                  </a:cubicBezTo>
                  <a:cubicBezTo>
                    <a:pt x="49415" y="15589"/>
                    <a:pt x="49385" y="15558"/>
                    <a:pt x="49323" y="15558"/>
                  </a:cubicBezTo>
                  <a:cubicBezTo>
                    <a:pt x="49354" y="15527"/>
                    <a:pt x="49385" y="15497"/>
                    <a:pt x="49385" y="15466"/>
                  </a:cubicBezTo>
                  <a:lnTo>
                    <a:pt x="49785" y="15620"/>
                  </a:lnTo>
                  <a:cubicBezTo>
                    <a:pt x="49870" y="15656"/>
                    <a:pt x="49955" y="15674"/>
                    <a:pt x="50035" y="15674"/>
                  </a:cubicBezTo>
                  <a:cubicBezTo>
                    <a:pt x="50156" y="15674"/>
                    <a:pt x="50265" y="15633"/>
                    <a:pt x="50340" y="15558"/>
                  </a:cubicBezTo>
                  <a:cubicBezTo>
                    <a:pt x="50401" y="15497"/>
                    <a:pt x="50432" y="15435"/>
                    <a:pt x="50463" y="15373"/>
                  </a:cubicBezTo>
                  <a:cubicBezTo>
                    <a:pt x="50494" y="15312"/>
                    <a:pt x="50494" y="15219"/>
                    <a:pt x="50494" y="15158"/>
                  </a:cubicBezTo>
                  <a:cubicBezTo>
                    <a:pt x="50494" y="14973"/>
                    <a:pt x="50370" y="14788"/>
                    <a:pt x="50155" y="14696"/>
                  </a:cubicBezTo>
                  <a:lnTo>
                    <a:pt x="50093" y="14665"/>
                  </a:lnTo>
                  <a:cubicBezTo>
                    <a:pt x="50124" y="14634"/>
                    <a:pt x="50155" y="14634"/>
                    <a:pt x="50186" y="14603"/>
                  </a:cubicBezTo>
                  <a:lnTo>
                    <a:pt x="50432" y="14696"/>
                  </a:lnTo>
                  <a:cubicBezTo>
                    <a:pt x="50535" y="14734"/>
                    <a:pt x="50622" y="14751"/>
                    <a:pt x="50698" y="14751"/>
                  </a:cubicBezTo>
                  <a:cubicBezTo>
                    <a:pt x="50802" y="14751"/>
                    <a:pt x="50884" y="14719"/>
                    <a:pt x="50956" y="14665"/>
                  </a:cubicBezTo>
                  <a:cubicBezTo>
                    <a:pt x="51048" y="14603"/>
                    <a:pt x="51079" y="14542"/>
                    <a:pt x="51110" y="14480"/>
                  </a:cubicBezTo>
                  <a:cubicBezTo>
                    <a:pt x="51141" y="14388"/>
                    <a:pt x="51141" y="14326"/>
                    <a:pt x="51141" y="14264"/>
                  </a:cubicBezTo>
                  <a:cubicBezTo>
                    <a:pt x="51141" y="14110"/>
                    <a:pt x="51048" y="13926"/>
                    <a:pt x="50925" y="13833"/>
                  </a:cubicBezTo>
                  <a:cubicBezTo>
                    <a:pt x="50956" y="13802"/>
                    <a:pt x="50987" y="13771"/>
                    <a:pt x="51017" y="13741"/>
                  </a:cubicBezTo>
                  <a:lnTo>
                    <a:pt x="51110" y="13771"/>
                  </a:lnTo>
                  <a:cubicBezTo>
                    <a:pt x="51182" y="13802"/>
                    <a:pt x="51254" y="13816"/>
                    <a:pt x="51322" y="13816"/>
                  </a:cubicBezTo>
                  <a:cubicBezTo>
                    <a:pt x="51459" y="13816"/>
                    <a:pt x="51582" y="13761"/>
                    <a:pt x="51664" y="13679"/>
                  </a:cubicBezTo>
                  <a:cubicBezTo>
                    <a:pt x="51695" y="13617"/>
                    <a:pt x="51757" y="13556"/>
                    <a:pt x="51757" y="13525"/>
                  </a:cubicBezTo>
                  <a:cubicBezTo>
                    <a:pt x="51787" y="13463"/>
                    <a:pt x="51818" y="13371"/>
                    <a:pt x="51818" y="13309"/>
                  </a:cubicBezTo>
                  <a:cubicBezTo>
                    <a:pt x="51818" y="13217"/>
                    <a:pt x="51787" y="13125"/>
                    <a:pt x="51726" y="13032"/>
                  </a:cubicBezTo>
                  <a:cubicBezTo>
                    <a:pt x="51849" y="12909"/>
                    <a:pt x="51972" y="12786"/>
                    <a:pt x="52126" y="12662"/>
                  </a:cubicBezTo>
                  <a:lnTo>
                    <a:pt x="52527" y="12847"/>
                  </a:lnTo>
                  <a:lnTo>
                    <a:pt x="54129" y="11030"/>
                  </a:lnTo>
                  <a:lnTo>
                    <a:pt x="54807" y="9397"/>
                  </a:lnTo>
                  <a:lnTo>
                    <a:pt x="54776" y="9397"/>
                  </a:lnTo>
                  <a:lnTo>
                    <a:pt x="54961" y="7918"/>
                  </a:lnTo>
                  <a:cubicBezTo>
                    <a:pt x="48584" y="4190"/>
                    <a:pt x="42699" y="1726"/>
                    <a:pt x="35675" y="1"/>
                  </a:cubicBezTo>
                  <a:lnTo>
                    <a:pt x="34690" y="1202"/>
                  </a:lnTo>
                  <a:lnTo>
                    <a:pt x="34720" y="1202"/>
                  </a:lnTo>
                  <a:lnTo>
                    <a:pt x="34043" y="2835"/>
                  </a:lnTo>
                  <a:lnTo>
                    <a:pt x="33765" y="4991"/>
                  </a:lnTo>
                  <a:lnTo>
                    <a:pt x="33765" y="5115"/>
                  </a:lnTo>
                  <a:cubicBezTo>
                    <a:pt x="33765" y="5269"/>
                    <a:pt x="33735" y="5454"/>
                    <a:pt x="33735" y="5608"/>
                  </a:cubicBezTo>
                  <a:cubicBezTo>
                    <a:pt x="33683" y="5590"/>
                    <a:pt x="33631" y="5583"/>
                    <a:pt x="33582" y="5583"/>
                  </a:cubicBezTo>
                  <a:cubicBezTo>
                    <a:pt x="33454" y="5583"/>
                    <a:pt x="33339" y="5633"/>
                    <a:pt x="33272" y="5700"/>
                  </a:cubicBezTo>
                  <a:cubicBezTo>
                    <a:pt x="31516" y="4468"/>
                    <a:pt x="29360" y="3698"/>
                    <a:pt x="27049" y="3698"/>
                  </a:cubicBezTo>
                  <a:cubicBezTo>
                    <a:pt x="24893" y="3698"/>
                    <a:pt x="22890" y="4375"/>
                    <a:pt x="21196" y="5484"/>
                  </a:cubicBezTo>
                  <a:cubicBezTo>
                    <a:pt x="21196" y="5361"/>
                    <a:pt x="21196" y="5238"/>
                    <a:pt x="21196" y="5115"/>
                  </a:cubicBezTo>
                  <a:lnTo>
                    <a:pt x="21196" y="4991"/>
                  </a:lnTo>
                  <a:lnTo>
                    <a:pt x="20888" y="2835"/>
                  </a:lnTo>
                  <a:lnTo>
                    <a:pt x="20919" y="2835"/>
                  </a:lnTo>
                  <a:lnTo>
                    <a:pt x="20241" y="1202"/>
                  </a:lnTo>
                  <a:lnTo>
                    <a:pt x="1925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26"/>
            <p:cNvSpPr/>
            <p:nvPr/>
          </p:nvSpPr>
          <p:spPr>
            <a:xfrm>
              <a:off x="5947600" y="1986425"/>
              <a:ext cx="162525" cy="98600"/>
            </a:xfrm>
            <a:custGeom>
              <a:rect b="b" l="l" r="r" t="t"/>
              <a:pathLst>
                <a:path extrusionOk="0" h="3944" w="6501">
                  <a:moveTo>
                    <a:pt x="155" y="0"/>
                  </a:moveTo>
                  <a:cubicBezTo>
                    <a:pt x="1" y="370"/>
                    <a:pt x="1" y="1109"/>
                    <a:pt x="586" y="1510"/>
                  </a:cubicBezTo>
                  <a:cubicBezTo>
                    <a:pt x="2188" y="2187"/>
                    <a:pt x="4899" y="3266"/>
                    <a:pt x="6501" y="3943"/>
                  </a:cubicBezTo>
                  <a:cubicBezTo>
                    <a:pt x="5484" y="3204"/>
                    <a:pt x="5700" y="2711"/>
                    <a:pt x="5854" y="2341"/>
                  </a:cubicBezTo>
                  <a:cubicBezTo>
                    <a:pt x="4252" y="1664"/>
                    <a:pt x="1757" y="647"/>
                    <a:pt x="1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26"/>
            <p:cNvSpPr/>
            <p:nvPr/>
          </p:nvSpPr>
          <p:spPr>
            <a:xfrm>
              <a:off x="5961475" y="1941750"/>
              <a:ext cx="95525" cy="65475"/>
            </a:xfrm>
            <a:custGeom>
              <a:rect b="b" l="l" r="r" t="t"/>
              <a:pathLst>
                <a:path extrusionOk="0" h="2619" w="3821">
                  <a:moveTo>
                    <a:pt x="123" y="0"/>
                  </a:moveTo>
                  <a:lnTo>
                    <a:pt x="123" y="0"/>
                  </a:lnTo>
                  <a:cubicBezTo>
                    <a:pt x="0" y="308"/>
                    <a:pt x="0" y="925"/>
                    <a:pt x="493" y="1263"/>
                  </a:cubicBezTo>
                  <a:cubicBezTo>
                    <a:pt x="1818" y="1818"/>
                    <a:pt x="2465" y="2095"/>
                    <a:pt x="3820" y="2619"/>
                  </a:cubicBezTo>
                  <a:cubicBezTo>
                    <a:pt x="2988" y="2064"/>
                    <a:pt x="3112" y="1602"/>
                    <a:pt x="3235" y="1263"/>
                  </a:cubicBezTo>
                  <a:cubicBezTo>
                    <a:pt x="1879" y="709"/>
                    <a:pt x="1479" y="555"/>
                    <a:pt x="1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26"/>
            <p:cNvSpPr/>
            <p:nvPr/>
          </p:nvSpPr>
          <p:spPr>
            <a:xfrm>
              <a:off x="6104725" y="2051100"/>
              <a:ext cx="90900" cy="56625"/>
            </a:xfrm>
            <a:custGeom>
              <a:rect b="b" l="l" r="r" t="t"/>
              <a:pathLst>
                <a:path extrusionOk="0" h="2265" w="3636">
                  <a:moveTo>
                    <a:pt x="154" y="1"/>
                  </a:moveTo>
                  <a:lnTo>
                    <a:pt x="154" y="1"/>
                  </a:lnTo>
                  <a:cubicBezTo>
                    <a:pt x="0" y="371"/>
                    <a:pt x="0" y="1048"/>
                    <a:pt x="555" y="1449"/>
                  </a:cubicBezTo>
                  <a:cubicBezTo>
                    <a:pt x="2034" y="2065"/>
                    <a:pt x="894" y="1572"/>
                    <a:pt x="2403" y="2188"/>
                  </a:cubicBezTo>
                  <a:cubicBezTo>
                    <a:pt x="2572" y="2241"/>
                    <a:pt x="2715" y="2264"/>
                    <a:pt x="2837" y="2264"/>
                  </a:cubicBezTo>
                  <a:cubicBezTo>
                    <a:pt x="3423" y="2264"/>
                    <a:pt x="3508" y="1730"/>
                    <a:pt x="3635" y="1449"/>
                  </a:cubicBezTo>
                  <a:cubicBezTo>
                    <a:pt x="2126" y="833"/>
                    <a:pt x="1633" y="617"/>
                    <a:pt x="15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26"/>
            <p:cNvSpPr/>
            <p:nvPr/>
          </p:nvSpPr>
          <p:spPr>
            <a:xfrm>
              <a:off x="5992175" y="1913125"/>
              <a:ext cx="396425" cy="160600"/>
            </a:xfrm>
            <a:custGeom>
              <a:rect b="b" l="l" r="r" t="t"/>
              <a:pathLst>
                <a:path extrusionOk="0" h="6424" w="15857">
                  <a:moveTo>
                    <a:pt x="198" y="1"/>
                  </a:moveTo>
                  <a:cubicBezTo>
                    <a:pt x="0" y="1"/>
                    <a:pt x="15698" y="6423"/>
                    <a:pt x="15853" y="6423"/>
                  </a:cubicBezTo>
                  <a:cubicBezTo>
                    <a:pt x="15856" y="6423"/>
                    <a:pt x="15852" y="6420"/>
                    <a:pt x="15839" y="6413"/>
                  </a:cubicBezTo>
                  <a:cubicBezTo>
                    <a:pt x="14915" y="5890"/>
                    <a:pt x="2561" y="622"/>
                    <a:pt x="220" y="5"/>
                  </a:cubicBezTo>
                  <a:cubicBezTo>
                    <a:pt x="209" y="2"/>
                    <a:pt x="202" y="1"/>
                    <a:pt x="19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26"/>
            <p:cNvSpPr/>
            <p:nvPr/>
          </p:nvSpPr>
          <p:spPr>
            <a:xfrm>
              <a:off x="5416950" y="1986425"/>
              <a:ext cx="161750" cy="98600"/>
            </a:xfrm>
            <a:custGeom>
              <a:rect b="b" l="l" r="r" t="t"/>
              <a:pathLst>
                <a:path extrusionOk="0" h="3944" w="6470">
                  <a:moveTo>
                    <a:pt x="6316" y="0"/>
                  </a:moveTo>
                  <a:lnTo>
                    <a:pt x="6316" y="0"/>
                  </a:lnTo>
                  <a:cubicBezTo>
                    <a:pt x="4714" y="647"/>
                    <a:pt x="2219" y="1664"/>
                    <a:pt x="617" y="2341"/>
                  </a:cubicBezTo>
                  <a:cubicBezTo>
                    <a:pt x="771" y="2711"/>
                    <a:pt x="1017" y="3204"/>
                    <a:pt x="1" y="3943"/>
                  </a:cubicBezTo>
                  <a:cubicBezTo>
                    <a:pt x="1602" y="3266"/>
                    <a:pt x="4283" y="2187"/>
                    <a:pt x="5885" y="1510"/>
                  </a:cubicBezTo>
                  <a:cubicBezTo>
                    <a:pt x="6470" y="1109"/>
                    <a:pt x="6470" y="370"/>
                    <a:pt x="63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26"/>
            <p:cNvSpPr/>
            <p:nvPr/>
          </p:nvSpPr>
          <p:spPr>
            <a:xfrm>
              <a:off x="5470100" y="1941750"/>
              <a:ext cx="95525" cy="65475"/>
            </a:xfrm>
            <a:custGeom>
              <a:rect b="b" l="l" r="r" t="t"/>
              <a:pathLst>
                <a:path extrusionOk="0" h="2619" w="3821">
                  <a:moveTo>
                    <a:pt x="3666" y="0"/>
                  </a:moveTo>
                  <a:lnTo>
                    <a:pt x="3666" y="0"/>
                  </a:lnTo>
                  <a:cubicBezTo>
                    <a:pt x="2342" y="555"/>
                    <a:pt x="1910" y="709"/>
                    <a:pt x="586" y="1263"/>
                  </a:cubicBezTo>
                  <a:cubicBezTo>
                    <a:pt x="709" y="1602"/>
                    <a:pt x="832" y="2064"/>
                    <a:pt x="0" y="2619"/>
                  </a:cubicBezTo>
                  <a:cubicBezTo>
                    <a:pt x="1325" y="2095"/>
                    <a:pt x="1972" y="1818"/>
                    <a:pt x="3327" y="1263"/>
                  </a:cubicBezTo>
                  <a:cubicBezTo>
                    <a:pt x="3820" y="925"/>
                    <a:pt x="3820" y="308"/>
                    <a:pt x="36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26"/>
            <p:cNvSpPr/>
            <p:nvPr/>
          </p:nvSpPr>
          <p:spPr>
            <a:xfrm>
              <a:off x="5331450" y="2051100"/>
              <a:ext cx="90925" cy="56625"/>
            </a:xfrm>
            <a:custGeom>
              <a:rect b="b" l="l" r="r" t="t"/>
              <a:pathLst>
                <a:path extrusionOk="0" h="2265" w="3637">
                  <a:moveTo>
                    <a:pt x="3482" y="1"/>
                  </a:moveTo>
                  <a:lnTo>
                    <a:pt x="3482" y="1"/>
                  </a:lnTo>
                  <a:cubicBezTo>
                    <a:pt x="1973" y="617"/>
                    <a:pt x="1510" y="833"/>
                    <a:pt x="1" y="1449"/>
                  </a:cubicBezTo>
                  <a:cubicBezTo>
                    <a:pt x="129" y="1730"/>
                    <a:pt x="193" y="2264"/>
                    <a:pt x="789" y="2264"/>
                  </a:cubicBezTo>
                  <a:cubicBezTo>
                    <a:pt x="912" y="2264"/>
                    <a:pt x="1059" y="2241"/>
                    <a:pt x="1233" y="2188"/>
                  </a:cubicBezTo>
                  <a:cubicBezTo>
                    <a:pt x="2712" y="1572"/>
                    <a:pt x="1572" y="2065"/>
                    <a:pt x="3082" y="1449"/>
                  </a:cubicBezTo>
                  <a:cubicBezTo>
                    <a:pt x="3636" y="1048"/>
                    <a:pt x="3636" y="371"/>
                    <a:pt x="348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26"/>
            <p:cNvSpPr/>
            <p:nvPr/>
          </p:nvSpPr>
          <p:spPr>
            <a:xfrm>
              <a:off x="5137750" y="1913125"/>
              <a:ext cx="396425" cy="160600"/>
            </a:xfrm>
            <a:custGeom>
              <a:rect b="b" l="l" r="r" t="t"/>
              <a:pathLst>
                <a:path extrusionOk="0" h="6424" w="15857">
                  <a:moveTo>
                    <a:pt x="15687" y="1"/>
                  </a:moveTo>
                  <a:cubicBezTo>
                    <a:pt x="15684" y="1"/>
                    <a:pt x="15677" y="2"/>
                    <a:pt x="15666" y="5"/>
                  </a:cubicBezTo>
                  <a:cubicBezTo>
                    <a:pt x="13325" y="622"/>
                    <a:pt x="971" y="5890"/>
                    <a:pt x="16" y="6413"/>
                  </a:cubicBezTo>
                  <a:cubicBezTo>
                    <a:pt x="4" y="6420"/>
                    <a:pt x="0" y="6423"/>
                    <a:pt x="5" y="6423"/>
                  </a:cubicBezTo>
                  <a:cubicBezTo>
                    <a:pt x="186" y="6423"/>
                    <a:pt x="15857" y="1"/>
                    <a:pt x="15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26"/>
            <p:cNvSpPr/>
            <p:nvPr/>
          </p:nvSpPr>
          <p:spPr>
            <a:xfrm>
              <a:off x="5614125" y="2755050"/>
              <a:ext cx="278050" cy="278075"/>
            </a:xfrm>
            <a:custGeom>
              <a:rect b="b" l="l" r="r" t="t"/>
              <a:pathLst>
                <a:path extrusionOk="0" h="11123" w="11122">
                  <a:moveTo>
                    <a:pt x="5484" y="555"/>
                  </a:moveTo>
                  <a:cubicBezTo>
                    <a:pt x="8380" y="555"/>
                    <a:pt x="10752" y="2866"/>
                    <a:pt x="10752" y="5669"/>
                  </a:cubicBezTo>
                  <a:cubicBezTo>
                    <a:pt x="10752" y="8473"/>
                    <a:pt x="8380" y="10752"/>
                    <a:pt x="5484" y="10752"/>
                  </a:cubicBezTo>
                  <a:cubicBezTo>
                    <a:pt x="2619" y="10752"/>
                    <a:pt x="247" y="8473"/>
                    <a:pt x="247" y="5669"/>
                  </a:cubicBezTo>
                  <a:cubicBezTo>
                    <a:pt x="247" y="2866"/>
                    <a:pt x="2619" y="555"/>
                    <a:pt x="5484" y="555"/>
                  </a:cubicBezTo>
                  <a:close/>
                  <a:moveTo>
                    <a:pt x="5545" y="1"/>
                  </a:moveTo>
                  <a:cubicBezTo>
                    <a:pt x="2495" y="1"/>
                    <a:pt x="0" y="2496"/>
                    <a:pt x="0" y="5546"/>
                  </a:cubicBezTo>
                  <a:cubicBezTo>
                    <a:pt x="0" y="8627"/>
                    <a:pt x="2495" y="11122"/>
                    <a:pt x="5545" y="11122"/>
                  </a:cubicBezTo>
                  <a:cubicBezTo>
                    <a:pt x="8626" y="11122"/>
                    <a:pt x="11121" y="8627"/>
                    <a:pt x="11121" y="5546"/>
                  </a:cubicBezTo>
                  <a:cubicBezTo>
                    <a:pt x="11121" y="2496"/>
                    <a:pt x="8626" y="1"/>
                    <a:pt x="55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26"/>
            <p:cNvSpPr/>
            <p:nvPr/>
          </p:nvSpPr>
          <p:spPr>
            <a:xfrm>
              <a:off x="5633375" y="2893675"/>
              <a:ext cx="236475" cy="122500"/>
            </a:xfrm>
            <a:custGeom>
              <a:rect b="b" l="l" r="r" t="t"/>
              <a:pathLst>
                <a:path extrusionOk="0" h="4900" w="9459">
                  <a:moveTo>
                    <a:pt x="8719" y="2034"/>
                  </a:moveTo>
                  <a:cubicBezTo>
                    <a:pt x="8072" y="3575"/>
                    <a:pt x="6531" y="4684"/>
                    <a:pt x="4714" y="4684"/>
                  </a:cubicBezTo>
                  <a:cubicBezTo>
                    <a:pt x="3050" y="4684"/>
                    <a:pt x="1602" y="3729"/>
                    <a:pt x="863" y="2342"/>
                  </a:cubicBezTo>
                  <a:lnTo>
                    <a:pt x="863" y="2342"/>
                  </a:lnTo>
                  <a:cubicBezTo>
                    <a:pt x="1695" y="3605"/>
                    <a:pt x="3081" y="4437"/>
                    <a:pt x="4714" y="4437"/>
                  </a:cubicBezTo>
                  <a:cubicBezTo>
                    <a:pt x="6439" y="4437"/>
                    <a:pt x="7979" y="3451"/>
                    <a:pt x="8719" y="2034"/>
                  </a:cubicBezTo>
                  <a:close/>
                  <a:moveTo>
                    <a:pt x="0" y="1"/>
                  </a:moveTo>
                  <a:cubicBezTo>
                    <a:pt x="0" y="63"/>
                    <a:pt x="0" y="155"/>
                    <a:pt x="0" y="217"/>
                  </a:cubicBezTo>
                  <a:cubicBezTo>
                    <a:pt x="0" y="2804"/>
                    <a:pt x="2126" y="4899"/>
                    <a:pt x="4714" y="4899"/>
                  </a:cubicBezTo>
                  <a:cubicBezTo>
                    <a:pt x="7332" y="4899"/>
                    <a:pt x="9458" y="2804"/>
                    <a:pt x="9458" y="217"/>
                  </a:cubicBezTo>
                  <a:cubicBezTo>
                    <a:pt x="9458" y="155"/>
                    <a:pt x="9458" y="63"/>
                    <a:pt x="9458" y="1"/>
                  </a:cubicBezTo>
                  <a:cubicBezTo>
                    <a:pt x="8873" y="401"/>
                    <a:pt x="8133" y="710"/>
                    <a:pt x="7332" y="925"/>
                  </a:cubicBezTo>
                  <a:cubicBezTo>
                    <a:pt x="6994" y="1973"/>
                    <a:pt x="6008" y="2712"/>
                    <a:pt x="4868" y="2712"/>
                  </a:cubicBezTo>
                  <a:cubicBezTo>
                    <a:pt x="3728" y="2712"/>
                    <a:pt x="2773" y="2003"/>
                    <a:pt x="2403" y="1018"/>
                  </a:cubicBezTo>
                  <a:cubicBezTo>
                    <a:pt x="1479" y="771"/>
                    <a:pt x="647" y="432"/>
                    <a:pt x="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26"/>
            <p:cNvSpPr/>
            <p:nvPr/>
          </p:nvSpPr>
          <p:spPr>
            <a:xfrm>
              <a:off x="5696525" y="2839000"/>
              <a:ext cx="116325" cy="116325"/>
            </a:xfrm>
            <a:custGeom>
              <a:rect b="b" l="l" r="r" t="t"/>
              <a:pathLst>
                <a:path extrusionOk="0" h="4653" w="4653">
                  <a:moveTo>
                    <a:pt x="2095" y="155"/>
                  </a:moveTo>
                  <a:cubicBezTo>
                    <a:pt x="3174" y="155"/>
                    <a:pt x="4067" y="1017"/>
                    <a:pt x="4067" y="2096"/>
                  </a:cubicBezTo>
                  <a:cubicBezTo>
                    <a:pt x="4067" y="2588"/>
                    <a:pt x="3882" y="3020"/>
                    <a:pt x="3574" y="3359"/>
                  </a:cubicBezTo>
                  <a:cubicBezTo>
                    <a:pt x="3235" y="3790"/>
                    <a:pt x="2712" y="4067"/>
                    <a:pt x="2095" y="4067"/>
                  </a:cubicBezTo>
                  <a:cubicBezTo>
                    <a:pt x="1510" y="4067"/>
                    <a:pt x="956" y="3759"/>
                    <a:pt x="586" y="3328"/>
                  </a:cubicBezTo>
                  <a:cubicBezTo>
                    <a:pt x="339" y="2989"/>
                    <a:pt x="155" y="2588"/>
                    <a:pt x="155" y="2096"/>
                  </a:cubicBezTo>
                  <a:cubicBezTo>
                    <a:pt x="155" y="1017"/>
                    <a:pt x="1017" y="155"/>
                    <a:pt x="2095" y="155"/>
                  </a:cubicBezTo>
                  <a:close/>
                  <a:moveTo>
                    <a:pt x="2311" y="1"/>
                  </a:moveTo>
                  <a:cubicBezTo>
                    <a:pt x="1048" y="1"/>
                    <a:pt x="0" y="1048"/>
                    <a:pt x="0" y="2342"/>
                  </a:cubicBezTo>
                  <a:cubicBezTo>
                    <a:pt x="0" y="2650"/>
                    <a:pt x="62" y="2989"/>
                    <a:pt x="185" y="3266"/>
                  </a:cubicBezTo>
                  <a:cubicBezTo>
                    <a:pt x="555" y="4067"/>
                    <a:pt x="1387" y="4653"/>
                    <a:pt x="2311" y="4653"/>
                  </a:cubicBezTo>
                  <a:cubicBezTo>
                    <a:pt x="3297" y="4653"/>
                    <a:pt x="4129" y="4067"/>
                    <a:pt x="4468" y="3205"/>
                  </a:cubicBezTo>
                  <a:cubicBezTo>
                    <a:pt x="4591" y="2927"/>
                    <a:pt x="4652" y="2650"/>
                    <a:pt x="4652" y="2342"/>
                  </a:cubicBezTo>
                  <a:cubicBezTo>
                    <a:pt x="4652" y="1048"/>
                    <a:pt x="3605" y="1"/>
                    <a:pt x="231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26"/>
            <p:cNvSpPr/>
            <p:nvPr/>
          </p:nvSpPr>
          <p:spPr>
            <a:xfrm>
              <a:off x="5654925" y="2781250"/>
              <a:ext cx="196425" cy="66250"/>
            </a:xfrm>
            <a:custGeom>
              <a:rect b="b" l="l" r="r" t="t"/>
              <a:pathLst>
                <a:path extrusionOk="0" h="2650" w="7857">
                  <a:moveTo>
                    <a:pt x="3852" y="0"/>
                  </a:moveTo>
                  <a:cubicBezTo>
                    <a:pt x="2188" y="0"/>
                    <a:pt x="740" y="924"/>
                    <a:pt x="1" y="2311"/>
                  </a:cubicBezTo>
                  <a:cubicBezTo>
                    <a:pt x="833" y="1078"/>
                    <a:pt x="2219" y="247"/>
                    <a:pt x="3852" y="247"/>
                  </a:cubicBezTo>
                  <a:cubicBezTo>
                    <a:pt x="5577" y="247"/>
                    <a:pt x="7117" y="1202"/>
                    <a:pt x="7857" y="2650"/>
                  </a:cubicBezTo>
                  <a:cubicBezTo>
                    <a:pt x="7210" y="1078"/>
                    <a:pt x="5669" y="0"/>
                    <a:pt x="385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26"/>
            <p:cNvSpPr/>
            <p:nvPr/>
          </p:nvSpPr>
          <p:spPr>
            <a:xfrm>
              <a:off x="5735025" y="2705775"/>
              <a:ext cx="32375" cy="32350"/>
            </a:xfrm>
            <a:custGeom>
              <a:rect b="b" l="l" r="r" t="t"/>
              <a:pathLst>
                <a:path extrusionOk="0" h="1294" w="1295">
                  <a:moveTo>
                    <a:pt x="648" y="62"/>
                  </a:moveTo>
                  <a:cubicBezTo>
                    <a:pt x="802" y="62"/>
                    <a:pt x="956" y="154"/>
                    <a:pt x="956" y="277"/>
                  </a:cubicBezTo>
                  <a:cubicBezTo>
                    <a:pt x="956" y="400"/>
                    <a:pt x="802" y="493"/>
                    <a:pt x="648" y="493"/>
                  </a:cubicBezTo>
                  <a:cubicBezTo>
                    <a:pt x="463" y="493"/>
                    <a:pt x="340" y="400"/>
                    <a:pt x="340" y="277"/>
                  </a:cubicBezTo>
                  <a:cubicBezTo>
                    <a:pt x="340" y="154"/>
                    <a:pt x="463" y="62"/>
                    <a:pt x="648" y="62"/>
                  </a:cubicBezTo>
                  <a:close/>
                  <a:moveTo>
                    <a:pt x="648" y="0"/>
                  </a:moveTo>
                  <a:cubicBezTo>
                    <a:pt x="278" y="0"/>
                    <a:pt x="1" y="308"/>
                    <a:pt x="1" y="647"/>
                  </a:cubicBezTo>
                  <a:cubicBezTo>
                    <a:pt x="1" y="1017"/>
                    <a:pt x="278" y="1294"/>
                    <a:pt x="648" y="1294"/>
                  </a:cubicBezTo>
                  <a:cubicBezTo>
                    <a:pt x="987" y="1294"/>
                    <a:pt x="1295" y="1017"/>
                    <a:pt x="1295" y="647"/>
                  </a:cubicBezTo>
                  <a:cubicBezTo>
                    <a:pt x="1295" y="308"/>
                    <a:pt x="987"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26"/>
            <p:cNvSpPr/>
            <p:nvPr/>
          </p:nvSpPr>
          <p:spPr>
            <a:xfrm>
              <a:off x="5728875" y="2732725"/>
              <a:ext cx="43150" cy="16425"/>
            </a:xfrm>
            <a:custGeom>
              <a:rect b="b" l="l" r="r" t="t"/>
              <a:pathLst>
                <a:path extrusionOk="0" h="657" w="1726">
                  <a:moveTo>
                    <a:pt x="0" y="0"/>
                  </a:moveTo>
                  <a:lnTo>
                    <a:pt x="0" y="0"/>
                  </a:lnTo>
                  <a:cubicBezTo>
                    <a:pt x="4" y="5"/>
                    <a:pt x="8" y="10"/>
                    <a:pt x="12" y="14"/>
                  </a:cubicBezTo>
                  <a:lnTo>
                    <a:pt x="12" y="14"/>
                  </a:lnTo>
                  <a:cubicBezTo>
                    <a:pt x="9" y="9"/>
                    <a:pt x="5" y="5"/>
                    <a:pt x="0" y="0"/>
                  </a:cubicBezTo>
                  <a:close/>
                  <a:moveTo>
                    <a:pt x="12" y="14"/>
                  </a:moveTo>
                  <a:lnTo>
                    <a:pt x="12" y="14"/>
                  </a:lnTo>
                  <a:cubicBezTo>
                    <a:pt x="32" y="41"/>
                    <a:pt x="36" y="71"/>
                    <a:pt x="62" y="123"/>
                  </a:cubicBezTo>
                  <a:cubicBezTo>
                    <a:pt x="199" y="466"/>
                    <a:pt x="540" y="656"/>
                    <a:pt x="895" y="656"/>
                  </a:cubicBezTo>
                  <a:cubicBezTo>
                    <a:pt x="1019" y="656"/>
                    <a:pt x="1144" y="633"/>
                    <a:pt x="1263" y="586"/>
                  </a:cubicBezTo>
                  <a:cubicBezTo>
                    <a:pt x="1479" y="462"/>
                    <a:pt x="1633" y="308"/>
                    <a:pt x="1726" y="123"/>
                  </a:cubicBezTo>
                  <a:lnTo>
                    <a:pt x="1726" y="123"/>
                  </a:lnTo>
                  <a:cubicBezTo>
                    <a:pt x="1633" y="216"/>
                    <a:pt x="1541" y="278"/>
                    <a:pt x="1418" y="339"/>
                  </a:cubicBezTo>
                  <a:cubicBezTo>
                    <a:pt x="1257" y="405"/>
                    <a:pt x="1093" y="437"/>
                    <a:pt x="933" y="437"/>
                  </a:cubicBezTo>
                  <a:cubicBezTo>
                    <a:pt x="579" y="437"/>
                    <a:pt x="247" y="283"/>
                    <a:pt x="12" y="1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26"/>
            <p:cNvSpPr/>
            <p:nvPr/>
          </p:nvSpPr>
          <p:spPr>
            <a:xfrm>
              <a:off x="5735025" y="3039250"/>
              <a:ext cx="32375" cy="32375"/>
            </a:xfrm>
            <a:custGeom>
              <a:rect b="b" l="l" r="r" t="t"/>
              <a:pathLst>
                <a:path extrusionOk="0" h="1295" w="1295">
                  <a:moveTo>
                    <a:pt x="648" y="31"/>
                  </a:moveTo>
                  <a:cubicBezTo>
                    <a:pt x="802" y="31"/>
                    <a:pt x="956" y="124"/>
                    <a:pt x="956" y="278"/>
                  </a:cubicBezTo>
                  <a:cubicBezTo>
                    <a:pt x="956" y="401"/>
                    <a:pt x="802" y="493"/>
                    <a:pt x="648" y="493"/>
                  </a:cubicBezTo>
                  <a:cubicBezTo>
                    <a:pt x="463" y="493"/>
                    <a:pt x="340" y="401"/>
                    <a:pt x="340" y="278"/>
                  </a:cubicBezTo>
                  <a:cubicBezTo>
                    <a:pt x="340" y="124"/>
                    <a:pt x="463" y="31"/>
                    <a:pt x="648" y="31"/>
                  </a:cubicBezTo>
                  <a:close/>
                  <a:moveTo>
                    <a:pt x="648" y="0"/>
                  </a:moveTo>
                  <a:cubicBezTo>
                    <a:pt x="278" y="0"/>
                    <a:pt x="1" y="278"/>
                    <a:pt x="1" y="647"/>
                  </a:cubicBezTo>
                  <a:cubicBezTo>
                    <a:pt x="1" y="986"/>
                    <a:pt x="278" y="1294"/>
                    <a:pt x="648" y="1294"/>
                  </a:cubicBezTo>
                  <a:cubicBezTo>
                    <a:pt x="987" y="1294"/>
                    <a:pt x="1295" y="986"/>
                    <a:pt x="1295" y="647"/>
                  </a:cubicBezTo>
                  <a:cubicBezTo>
                    <a:pt x="1295" y="278"/>
                    <a:pt x="987"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26"/>
            <p:cNvSpPr/>
            <p:nvPr/>
          </p:nvSpPr>
          <p:spPr>
            <a:xfrm>
              <a:off x="5728875" y="3065425"/>
              <a:ext cx="43150" cy="16775"/>
            </a:xfrm>
            <a:custGeom>
              <a:rect b="b" l="l" r="r" t="t"/>
              <a:pathLst>
                <a:path extrusionOk="0" h="671" w="1726">
                  <a:moveTo>
                    <a:pt x="0" y="1"/>
                  </a:moveTo>
                  <a:cubicBezTo>
                    <a:pt x="31" y="63"/>
                    <a:pt x="31" y="93"/>
                    <a:pt x="62" y="124"/>
                  </a:cubicBezTo>
                  <a:cubicBezTo>
                    <a:pt x="198" y="464"/>
                    <a:pt x="533" y="670"/>
                    <a:pt x="885" y="670"/>
                  </a:cubicBezTo>
                  <a:cubicBezTo>
                    <a:pt x="1012" y="670"/>
                    <a:pt x="1141" y="643"/>
                    <a:pt x="1263" y="586"/>
                  </a:cubicBezTo>
                  <a:cubicBezTo>
                    <a:pt x="1479" y="494"/>
                    <a:pt x="1633" y="340"/>
                    <a:pt x="1726" y="124"/>
                  </a:cubicBezTo>
                  <a:lnTo>
                    <a:pt x="1726" y="124"/>
                  </a:lnTo>
                  <a:cubicBezTo>
                    <a:pt x="1633" y="217"/>
                    <a:pt x="1541" y="309"/>
                    <a:pt x="1418" y="340"/>
                  </a:cubicBezTo>
                  <a:cubicBezTo>
                    <a:pt x="1248" y="420"/>
                    <a:pt x="1075" y="457"/>
                    <a:pt x="907" y="457"/>
                  </a:cubicBezTo>
                  <a:cubicBezTo>
                    <a:pt x="557" y="457"/>
                    <a:pt x="230" y="293"/>
                    <a:pt x="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26"/>
            <p:cNvSpPr/>
            <p:nvPr/>
          </p:nvSpPr>
          <p:spPr>
            <a:xfrm>
              <a:off x="5568675" y="2878275"/>
              <a:ext cx="33150" cy="32375"/>
            </a:xfrm>
            <a:custGeom>
              <a:rect b="b" l="l" r="r" t="t"/>
              <a:pathLst>
                <a:path extrusionOk="0" h="1295" w="1326">
                  <a:moveTo>
                    <a:pt x="647" y="62"/>
                  </a:moveTo>
                  <a:cubicBezTo>
                    <a:pt x="832" y="62"/>
                    <a:pt x="956" y="155"/>
                    <a:pt x="956" y="278"/>
                  </a:cubicBezTo>
                  <a:cubicBezTo>
                    <a:pt x="956" y="401"/>
                    <a:pt x="832" y="494"/>
                    <a:pt x="647" y="494"/>
                  </a:cubicBezTo>
                  <a:cubicBezTo>
                    <a:pt x="493" y="494"/>
                    <a:pt x="370" y="401"/>
                    <a:pt x="370" y="278"/>
                  </a:cubicBezTo>
                  <a:cubicBezTo>
                    <a:pt x="370" y="155"/>
                    <a:pt x="493" y="62"/>
                    <a:pt x="647" y="62"/>
                  </a:cubicBezTo>
                  <a:close/>
                  <a:moveTo>
                    <a:pt x="647" y="1"/>
                  </a:moveTo>
                  <a:cubicBezTo>
                    <a:pt x="309" y="1"/>
                    <a:pt x="1" y="309"/>
                    <a:pt x="1" y="648"/>
                  </a:cubicBezTo>
                  <a:cubicBezTo>
                    <a:pt x="1" y="1017"/>
                    <a:pt x="309" y="1295"/>
                    <a:pt x="647" y="1295"/>
                  </a:cubicBezTo>
                  <a:cubicBezTo>
                    <a:pt x="1017" y="1295"/>
                    <a:pt x="1325" y="1017"/>
                    <a:pt x="1325" y="648"/>
                  </a:cubicBezTo>
                  <a:cubicBezTo>
                    <a:pt x="1325" y="309"/>
                    <a:pt x="1017" y="1"/>
                    <a:pt x="6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26"/>
            <p:cNvSpPr/>
            <p:nvPr/>
          </p:nvSpPr>
          <p:spPr>
            <a:xfrm>
              <a:off x="5563275" y="2905250"/>
              <a:ext cx="43175" cy="16750"/>
            </a:xfrm>
            <a:custGeom>
              <a:rect b="b" l="l" r="r" t="t"/>
              <a:pathLst>
                <a:path extrusionOk="0" h="670" w="1727">
                  <a:moveTo>
                    <a:pt x="1" y="0"/>
                  </a:moveTo>
                  <a:cubicBezTo>
                    <a:pt x="1" y="31"/>
                    <a:pt x="32" y="62"/>
                    <a:pt x="32" y="123"/>
                  </a:cubicBezTo>
                  <a:cubicBezTo>
                    <a:pt x="190" y="463"/>
                    <a:pt x="532" y="669"/>
                    <a:pt x="885" y="669"/>
                  </a:cubicBezTo>
                  <a:cubicBezTo>
                    <a:pt x="1012" y="669"/>
                    <a:pt x="1141" y="643"/>
                    <a:pt x="1264" y="585"/>
                  </a:cubicBezTo>
                  <a:cubicBezTo>
                    <a:pt x="1480" y="493"/>
                    <a:pt x="1634" y="308"/>
                    <a:pt x="1726" y="123"/>
                  </a:cubicBezTo>
                  <a:lnTo>
                    <a:pt x="1726" y="123"/>
                  </a:lnTo>
                  <a:cubicBezTo>
                    <a:pt x="1634" y="216"/>
                    <a:pt x="1510" y="277"/>
                    <a:pt x="1387" y="339"/>
                  </a:cubicBezTo>
                  <a:cubicBezTo>
                    <a:pt x="1236" y="405"/>
                    <a:pt x="1075" y="437"/>
                    <a:pt x="917" y="437"/>
                  </a:cubicBezTo>
                  <a:cubicBezTo>
                    <a:pt x="561" y="437"/>
                    <a:pt x="214" y="277"/>
                    <a:pt x="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26"/>
            <p:cNvSpPr/>
            <p:nvPr/>
          </p:nvSpPr>
          <p:spPr>
            <a:xfrm>
              <a:off x="5900625" y="2878275"/>
              <a:ext cx="33150" cy="32375"/>
            </a:xfrm>
            <a:custGeom>
              <a:rect b="b" l="l" r="r" t="t"/>
              <a:pathLst>
                <a:path extrusionOk="0" h="1295" w="1326">
                  <a:moveTo>
                    <a:pt x="647" y="62"/>
                  </a:moveTo>
                  <a:cubicBezTo>
                    <a:pt x="832" y="62"/>
                    <a:pt x="955" y="155"/>
                    <a:pt x="955" y="278"/>
                  </a:cubicBezTo>
                  <a:cubicBezTo>
                    <a:pt x="955" y="401"/>
                    <a:pt x="832" y="494"/>
                    <a:pt x="647" y="494"/>
                  </a:cubicBezTo>
                  <a:cubicBezTo>
                    <a:pt x="493" y="494"/>
                    <a:pt x="370" y="401"/>
                    <a:pt x="370" y="278"/>
                  </a:cubicBezTo>
                  <a:cubicBezTo>
                    <a:pt x="370" y="155"/>
                    <a:pt x="493" y="62"/>
                    <a:pt x="647" y="62"/>
                  </a:cubicBezTo>
                  <a:close/>
                  <a:moveTo>
                    <a:pt x="647" y="1"/>
                  </a:moveTo>
                  <a:cubicBezTo>
                    <a:pt x="308" y="1"/>
                    <a:pt x="0" y="309"/>
                    <a:pt x="0" y="648"/>
                  </a:cubicBezTo>
                  <a:cubicBezTo>
                    <a:pt x="0" y="1017"/>
                    <a:pt x="308" y="1295"/>
                    <a:pt x="647" y="1295"/>
                  </a:cubicBezTo>
                  <a:cubicBezTo>
                    <a:pt x="1017" y="1295"/>
                    <a:pt x="1325" y="1017"/>
                    <a:pt x="1325" y="648"/>
                  </a:cubicBezTo>
                  <a:cubicBezTo>
                    <a:pt x="1325" y="309"/>
                    <a:pt x="1017" y="1"/>
                    <a:pt x="6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26"/>
            <p:cNvSpPr/>
            <p:nvPr/>
          </p:nvSpPr>
          <p:spPr>
            <a:xfrm>
              <a:off x="5895225" y="2905250"/>
              <a:ext cx="43150" cy="16750"/>
            </a:xfrm>
            <a:custGeom>
              <a:rect b="b" l="l" r="r" t="t"/>
              <a:pathLst>
                <a:path extrusionOk="0" h="670" w="1726">
                  <a:moveTo>
                    <a:pt x="1" y="0"/>
                  </a:moveTo>
                  <a:cubicBezTo>
                    <a:pt x="1" y="31"/>
                    <a:pt x="32" y="62"/>
                    <a:pt x="32" y="123"/>
                  </a:cubicBezTo>
                  <a:cubicBezTo>
                    <a:pt x="190" y="463"/>
                    <a:pt x="532" y="669"/>
                    <a:pt x="885" y="669"/>
                  </a:cubicBezTo>
                  <a:cubicBezTo>
                    <a:pt x="1012" y="669"/>
                    <a:pt x="1141" y="643"/>
                    <a:pt x="1264" y="585"/>
                  </a:cubicBezTo>
                  <a:cubicBezTo>
                    <a:pt x="1479" y="493"/>
                    <a:pt x="1633" y="308"/>
                    <a:pt x="1726" y="123"/>
                  </a:cubicBezTo>
                  <a:lnTo>
                    <a:pt x="1726" y="123"/>
                  </a:lnTo>
                  <a:cubicBezTo>
                    <a:pt x="1633" y="216"/>
                    <a:pt x="1510" y="277"/>
                    <a:pt x="1387" y="339"/>
                  </a:cubicBezTo>
                  <a:cubicBezTo>
                    <a:pt x="1236" y="405"/>
                    <a:pt x="1075" y="437"/>
                    <a:pt x="917" y="437"/>
                  </a:cubicBezTo>
                  <a:cubicBezTo>
                    <a:pt x="560" y="437"/>
                    <a:pt x="214" y="277"/>
                    <a:pt x="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26"/>
            <p:cNvSpPr/>
            <p:nvPr/>
          </p:nvSpPr>
          <p:spPr>
            <a:xfrm>
              <a:off x="5617975" y="2995350"/>
              <a:ext cx="32375" cy="32375"/>
            </a:xfrm>
            <a:custGeom>
              <a:rect b="b" l="l" r="r" t="t"/>
              <a:pathLst>
                <a:path extrusionOk="0" h="1295" w="1295">
                  <a:moveTo>
                    <a:pt x="647" y="62"/>
                  </a:moveTo>
                  <a:cubicBezTo>
                    <a:pt x="801" y="62"/>
                    <a:pt x="955" y="155"/>
                    <a:pt x="955" y="278"/>
                  </a:cubicBezTo>
                  <a:cubicBezTo>
                    <a:pt x="955" y="401"/>
                    <a:pt x="801" y="493"/>
                    <a:pt x="647" y="493"/>
                  </a:cubicBezTo>
                  <a:cubicBezTo>
                    <a:pt x="493" y="493"/>
                    <a:pt x="339" y="401"/>
                    <a:pt x="339" y="278"/>
                  </a:cubicBezTo>
                  <a:cubicBezTo>
                    <a:pt x="339" y="155"/>
                    <a:pt x="493" y="62"/>
                    <a:pt x="647" y="62"/>
                  </a:cubicBezTo>
                  <a:close/>
                  <a:moveTo>
                    <a:pt x="647" y="0"/>
                  </a:moveTo>
                  <a:cubicBezTo>
                    <a:pt x="277" y="0"/>
                    <a:pt x="0" y="309"/>
                    <a:pt x="0" y="647"/>
                  </a:cubicBezTo>
                  <a:cubicBezTo>
                    <a:pt x="0" y="1017"/>
                    <a:pt x="277" y="1294"/>
                    <a:pt x="647" y="1294"/>
                  </a:cubicBezTo>
                  <a:cubicBezTo>
                    <a:pt x="1017" y="1294"/>
                    <a:pt x="1294" y="1017"/>
                    <a:pt x="1294" y="647"/>
                  </a:cubicBezTo>
                  <a:cubicBezTo>
                    <a:pt x="1294" y="309"/>
                    <a:pt x="1017" y="0"/>
                    <a:pt x="6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26"/>
            <p:cNvSpPr/>
            <p:nvPr/>
          </p:nvSpPr>
          <p:spPr>
            <a:xfrm>
              <a:off x="5611800" y="3022300"/>
              <a:ext cx="43150" cy="16775"/>
            </a:xfrm>
            <a:custGeom>
              <a:rect b="b" l="l" r="r" t="t"/>
              <a:pathLst>
                <a:path extrusionOk="0" h="671" w="1726">
                  <a:moveTo>
                    <a:pt x="1" y="1"/>
                  </a:moveTo>
                  <a:cubicBezTo>
                    <a:pt x="5" y="5"/>
                    <a:pt x="9" y="10"/>
                    <a:pt x="13" y="15"/>
                  </a:cubicBezTo>
                  <a:lnTo>
                    <a:pt x="13" y="15"/>
                  </a:lnTo>
                  <a:cubicBezTo>
                    <a:pt x="9" y="10"/>
                    <a:pt x="5" y="5"/>
                    <a:pt x="1" y="1"/>
                  </a:cubicBezTo>
                  <a:close/>
                  <a:moveTo>
                    <a:pt x="13" y="15"/>
                  </a:moveTo>
                  <a:cubicBezTo>
                    <a:pt x="32" y="41"/>
                    <a:pt x="36" y="72"/>
                    <a:pt x="62" y="124"/>
                  </a:cubicBezTo>
                  <a:cubicBezTo>
                    <a:pt x="221" y="464"/>
                    <a:pt x="546" y="670"/>
                    <a:pt x="890" y="670"/>
                  </a:cubicBezTo>
                  <a:cubicBezTo>
                    <a:pt x="1014" y="670"/>
                    <a:pt x="1141" y="643"/>
                    <a:pt x="1264" y="586"/>
                  </a:cubicBezTo>
                  <a:cubicBezTo>
                    <a:pt x="1479" y="494"/>
                    <a:pt x="1633" y="309"/>
                    <a:pt x="1726" y="124"/>
                  </a:cubicBezTo>
                  <a:lnTo>
                    <a:pt x="1726" y="124"/>
                  </a:lnTo>
                  <a:cubicBezTo>
                    <a:pt x="1633" y="216"/>
                    <a:pt x="1541" y="278"/>
                    <a:pt x="1418" y="340"/>
                  </a:cubicBezTo>
                  <a:cubicBezTo>
                    <a:pt x="1266" y="406"/>
                    <a:pt x="1106" y="437"/>
                    <a:pt x="947" y="437"/>
                  </a:cubicBezTo>
                  <a:cubicBezTo>
                    <a:pt x="594" y="437"/>
                    <a:pt x="247" y="283"/>
                    <a:pt x="13" y="15"/>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26"/>
            <p:cNvSpPr/>
            <p:nvPr/>
          </p:nvSpPr>
          <p:spPr>
            <a:xfrm>
              <a:off x="5852100" y="2995350"/>
              <a:ext cx="32375" cy="32375"/>
            </a:xfrm>
            <a:custGeom>
              <a:rect b="b" l="l" r="r" t="t"/>
              <a:pathLst>
                <a:path extrusionOk="0" h="1295" w="1295">
                  <a:moveTo>
                    <a:pt x="647" y="62"/>
                  </a:moveTo>
                  <a:cubicBezTo>
                    <a:pt x="802" y="62"/>
                    <a:pt x="956" y="155"/>
                    <a:pt x="956" y="278"/>
                  </a:cubicBezTo>
                  <a:cubicBezTo>
                    <a:pt x="956" y="401"/>
                    <a:pt x="802" y="493"/>
                    <a:pt x="647" y="493"/>
                  </a:cubicBezTo>
                  <a:cubicBezTo>
                    <a:pt x="463" y="493"/>
                    <a:pt x="339" y="401"/>
                    <a:pt x="339" y="278"/>
                  </a:cubicBezTo>
                  <a:cubicBezTo>
                    <a:pt x="339" y="155"/>
                    <a:pt x="463" y="62"/>
                    <a:pt x="647" y="62"/>
                  </a:cubicBezTo>
                  <a:close/>
                  <a:moveTo>
                    <a:pt x="647" y="0"/>
                  </a:moveTo>
                  <a:cubicBezTo>
                    <a:pt x="278" y="0"/>
                    <a:pt x="1" y="309"/>
                    <a:pt x="1" y="647"/>
                  </a:cubicBezTo>
                  <a:cubicBezTo>
                    <a:pt x="1" y="1017"/>
                    <a:pt x="278" y="1294"/>
                    <a:pt x="647" y="1294"/>
                  </a:cubicBezTo>
                  <a:cubicBezTo>
                    <a:pt x="986" y="1294"/>
                    <a:pt x="1294" y="1017"/>
                    <a:pt x="1294" y="647"/>
                  </a:cubicBezTo>
                  <a:cubicBezTo>
                    <a:pt x="1294" y="309"/>
                    <a:pt x="986" y="0"/>
                    <a:pt x="6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26"/>
            <p:cNvSpPr/>
            <p:nvPr/>
          </p:nvSpPr>
          <p:spPr>
            <a:xfrm>
              <a:off x="5845950" y="3022300"/>
              <a:ext cx="43150" cy="16775"/>
            </a:xfrm>
            <a:custGeom>
              <a:rect b="b" l="l" r="r" t="t"/>
              <a:pathLst>
                <a:path extrusionOk="0" h="671" w="1726">
                  <a:moveTo>
                    <a:pt x="0" y="1"/>
                  </a:moveTo>
                  <a:lnTo>
                    <a:pt x="0" y="1"/>
                  </a:lnTo>
                  <a:cubicBezTo>
                    <a:pt x="4" y="5"/>
                    <a:pt x="8" y="10"/>
                    <a:pt x="12" y="15"/>
                  </a:cubicBezTo>
                  <a:lnTo>
                    <a:pt x="12" y="15"/>
                  </a:lnTo>
                  <a:cubicBezTo>
                    <a:pt x="9" y="10"/>
                    <a:pt x="5" y="5"/>
                    <a:pt x="0" y="1"/>
                  </a:cubicBezTo>
                  <a:close/>
                  <a:moveTo>
                    <a:pt x="12" y="15"/>
                  </a:moveTo>
                  <a:lnTo>
                    <a:pt x="12" y="15"/>
                  </a:lnTo>
                  <a:cubicBezTo>
                    <a:pt x="32" y="41"/>
                    <a:pt x="35" y="72"/>
                    <a:pt x="62" y="124"/>
                  </a:cubicBezTo>
                  <a:cubicBezTo>
                    <a:pt x="198" y="464"/>
                    <a:pt x="533" y="670"/>
                    <a:pt x="885" y="670"/>
                  </a:cubicBezTo>
                  <a:cubicBezTo>
                    <a:pt x="1012" y="670"/>
                    <a:pt x="1141" y="643"/>
                    <a:pt x="1263" y="586"/>
                  </a:cubicBezTo>
                  <a:cubicBezTo>
                    <a:pt x="1479" y="494"/>
                    <a:pt x="1633" y="309"/>
                    <a:pt x="1725" y="124"/>
                  </a:cubicBezTo>
                  <a:lnTo>
                    <a:pt x="1725" y="124"/>
                  </a:lnTo>
                  <a:cubicBezTo>
                    <a:pt x="1633" y="216"/>
                    <a:pt x="1540" y="278"/>
                    <a:pt x="1417" y="340"/>
                  </a:cubicBezTo>
                  <a:cubicBezTo>
                    <a:pt x="1256" y="406"/>
                    <a:pt x="1092" y="437"/>
                    <a:pt x="933" y="437"/>
                  </a:cubicBezTo>
                  <a:cubicBezTo>
                    <a:pt x="579" y="437"/>
                    <a:pt x="246" y="283"/>
                    <a:pt x="12" y="15"/>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26"/>
            <p:cNvSpPr/>
            <p:nvPr/>
          </p:nvSpPr>
          <p:spPr>
            <a:xfrm>
              <a:off x="5617975" y="2754275"/>
              <a:ext cx="32375" cy="32375"/>
            </a:xfrm>
            <a:custGeom>
              <a:rect b="b" l="l" r="r" t="t"/>
              <a:pathLst>
                <a:path extrusionOk="0" h="1295" w="1295">
                  <a:moveTo>
                    <a:pt x="647" y="62"/>
                  </a:moveTo>
                  <a:cubicBezTo>
                    <a:pt x="801" y="62"/>
                    <a:pt x="955" y="155"/>
                    <a:pt x="955" y="278"/>
                  </a:cubicBezTo>
                  <a:cubicBezTo>
                    <a:pt x="955" y="401"/>
                    <a:pt x="801" y="494"/>
                    <a:pt x="647" y="494"/>
                  </a:cubicBezTo>
                  <a:cubicBezTo>
                    <a:pt x="493" y="494"/>
                    <a:pt x="339" y="401"/>
                    <a:pt x="339" y="278"/>
                  </a:cubicBezTo>
                  <a:cubicBezTo>
                    <a:pt x="339" y="155"/>
                    <a:pt x="493" y="62"/>
                    <a:pt x="647" y="62"/>
                  </a:cubicBezTo>
                  <a:close/>
                  <a:moveTo>
                    <a:pt x="647" y="1"/>
                  </a:moveTo>
                  <a:cubicBezTo>
                    <a:pt x="277" y="1"/>
                    <a:pt x="0" y="278"/>
                    <a:pt x="0" y="648"/>
                  </a:cubicBezTo>
                  <a:cubicBezTo>
                    <a:pt x="0" y="1017"/>
                    <a:pt x="277" y="1295"/>
                    <a:pt x="647" y="1295"/>
                  </a:cubicBezTo>
                  <a:cubicBezTo>
                    <a:pt x="1017" y="1295"/>
                    <a:pt x="1294" y="1017"/>
                    <a:pt x="1294" y="648"/>
                  </a:cubicBezTo>
                  <a:cubicBezTo>
                    <a:pt x="1294" y="278"/>
                    <a:pt x="1017" y="1"/>
                    <a:pt x="6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26"/>
            <p:cNvSpPr/>
            <p:nvPr/>
          </p:nvSpPr>
          <p:spPr>
            <a:xfrm>
              <a:off x="5611800" y="2781250"/>
              <a:ext cx="43150" cy="16125"/>
            </a:xfrm>
            <a:custGeom>
              <a:rect b="b" l="l" r="r" t="t"/>
              <a:pathLst>
                <a:path extrusionOk="0" h="645" w="1726">
                  <a:moveTo>
                    <a:pt x="1" y="0"/>
                  </a:moveTo>
                  <a:cubicBezTo>
                    <a:pt x="5" y="5"/>
                    <a:pt x="9" y="9"/>
                    <a:pt x="13" y="14"/>
                  </a:cubicBezTo>
                  <a:lnTo>
                    <a:pt x="13" y="14"/>
                  </a:lnTo>
                  <a:cubicBezTo>
                    <a:pt x="9" y="9"/>
                    <a:pt x="5" y="5"/>
                    <a:pt x="1" y="0"/>
                  </a:cubicBezTo>
                  <a:close/>
                  <a:moveTo>
                    <a:pt x="13" y="14"/>
                  </a:moveTo>
                  <a:lnTo>
                    <a:pt x="13" y="14"/>
                  </a:lnTo>
                  <a:cubicBezTo>
                    <a:pt x="32" y="41"/>
                    <a:pt x="36" y="71"/>
                    <a:pt x="62" y="123"/>
                  </a:cubicBezTo>
                  <a:cubicBezTo>
                    <a:pt x="217" y="455"/>
                    <a:pt x="531" y="644"/>
                    <a:pt x="867" y="644"/>
                  </a:cubicBezTo>
                  <a:cubicBezTo>
                    <a:pt x="999" y="644"/>
                    <a:pt x="1134" y="615"/>
                    <a:pt x="1264" y="555"/>
                  </a:cubicBezTo>
                  <a:cubicBezTo>
                    <a:pt x="1479" y="462"/>
                    <a:pt x="1633" y="308"/>
                    <a:pt x="1726" y="123"/>
                  </a:cubicBezTo>
                  <a:lnTo>
                    <a:pt x="1726" y="123"/>
                  </a:lnTo>
                  <a:cubicBezTo>
                    <a:pt x="1633" y="185"/>
                    <a:pt x="1541" y="277"/>
                    <a:pt x="1418" y="339"/>
                  </a:cubicBezTo>
                  <a:cubicBezTo>
                    <a:pt x="1266" y="405"/>
                    <a:pt x="1106" y="437"/>
                    <a:pt x="947" y="437"/>
                  </a:cubicBezTo>
                  <a:cubicBezTo>
                    <a:pt x="594" y="437"/>
                    <a:pt x="247" y="283"/>
                    <a:pt x="13" y="1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26"/>
            <p:cNvSpPr/>
            <p:nvPr/>
          </p:nvSpPr>
          <p:spPr>
            <a:xfrm>
              <a:off x="5852100" y="2754275"/>
              <a:ext cx="32375" cy="32375"/>
            </a:xfrm>
            <a:custGeom>
              <a:rect b="b" l="l" r="r" t="t"/>
              <a:pathLst>
                <a:path extrusionOk="0" h="1295" w="1295">
                  <a:moveTo>
                    <a:pt x="647" y="62"/>
                  </a:moveTo>
                  <a:cubicBezTo>
                    <a:pt x="802" y="62"/>
                    <a:pt x="956" y="155"/>
                    <a:pt x="956" y="278"/>
                  </a:cubicBezTo>
                  <a:cubicBezTo>
                    <a:pt x="956" y="401"/>
                    <a:pt x="802" y="494"/>
                    <a:pt x="647" y="494"/>
                  </a:cubicBezTo>
                  <a:cubicBezTo>
                    <a:pt x="463" y="494"/>
                    <a:pt x="339" y="401"/>
                    <a:pt x="339" y="278"/>
                  </a:cubicBezTo>
                  <a:cubicBezTo>
                    <a:pt x="339" y="155"/>
                    <a:pt x="463" y="62"/>
                    <a:pt x="647" y="62"/>
                  </a:cubicBezTo>
                  <a:close/>
                  <a:moveTo>
                    <a:pt x="647" y="1"/>
                  </a:moveTo>
                  <a:cubicBezTo>
                    <a:pt x="278" y="1"/>
                    <a:pt x="1" y="278"/>
                    <a:pt x="1" y="648"/>
                  </a:cubicBezTo>
                  <a:cubicBezTo>
                    <a:pt x="1" y="1017"/>
                    <a:pt x="278" y="1295"/>
                    <a:pt x="647" y="1295"/>
                  </a:cubicBezTo>
                  <a:cubicBezTo>
                    <a:pt x="986" y="1295"/>
                    <a:pt x="1294" y="1017"/>
                    <a:pt x="1294" y="648"/>
                  </a:cubicBezTo>
                  <a:cubicBezTo>
                    <a:pt x="1294" y="278"/>
                    <a:pt x="986" y="1"/>
                    <a:pt x="6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26"/>
            <p:cNvSpPr/>
            <p:nvPr/>
          </p:nvSpPr>
          <p:spPr>
            <a:xfrm>
              <a:off x="5845950" y="2781250"/>
              <a:ext cx="43150" cy="16125"/>
            </a:xfrm>
            <a:custGeom>
              <a:rect b="b" l="l" r="r" t="t"/>
              <a:pathLst>
                <a:path extrusionOk="0" h="645" w="1726">
                  <a:moveTo>
                    <a:pt x="0" y="0"/>
                  </a:moveTo>
                  <a:lnTo>
                    <a:pt x="0" y="0"/>
                  </a:lnTo>
                  <a:cubicBezTo>
                    <a:pt x="4" y="5"/>
                    <a:pt x="8" y="9"/>
                    <a:pt x="12" y="14"/>
                  </a:cubicBezTo>
                  <a:lnTo>
                    <a:pt x="12" y="14"/>
                  </a:lnTo>
                  <a:cubicBezTo>
                    <a:pt x="9" y="9"/>
                    <a:pt x="5" y="5"/>
                    <a:pt x="0" y="0"/>
                  </a:cubicBezTo>
                  <a:close/>
                  <a:moveTo>
                    <a:pt x="12" y="14"/>
                  </a:moveTo>
                  <a:lnTo>
                    <a:pt x="12" y="14"/>
                  </a:lnTo>
                  <a:cubicBezTo>
                    <a:pt x="32" y="41"/>
                    <a:pt x="35" y="71"/>
                    <a:pt x="62" y="123"/>
                  </a:cubicBezTo>
                  <a:cubicBezTo>
                    <a:pt x="194" y="455"/>
                    <a:pt x="518" y="644"/>
                    <a:pt x="861" y="644"/>
                  </a:cubicBezTo>
                  <a:cubicBezTo>
                    <a:pt x="996" y="644"/>
                    <a:pt x="1133" y="615"/>
                    <a:pt x="1263" y="555"/>
                  </a:cubicBezTo>
                  <a:cubicBezTo>
                    <a:pt x="1479" y="462"/>
                    <a:pt x="1633" y="308"/>
                    <a:pt x="1725" y="123"/>
                  </a:cubicBezTo>
                  <a:lnTo>
                    <a:pt x="1725" y="123"/>
                  </a:lnTo>
                  <a:cubicBezTo>
                    <a:pt x="1633" y="185"/>
                    <a:pt x="1540" y="277"/>
                    <a:pt x="1417" y="339"/>
                  </a:cubicBezTo>
                  <a:cubicBezTo>
                    <a:pt x="1256" y="405"/>
                    <a:pt x="1092" y="437"/>
                    <a:pt x="933" y="437"/>
                  </a:cubicBezTo>
                  <a:cubicBezTo>
                    <a:pt x="579" y="437"/>
                    <a:pt x="246" y="283"/>
                    <a:pt x="12" y="1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26"/>
            <p:cNvSpPr/>
            <p:nvPr/>
          </p:nvSpPr>
          <p:spPr>
            <a:xfrm>
              <a:off x="5712700" y="2893675"/>
              <a:ext cx="77800" cy="40075"/>
            </a:xfrm>
            <a:custGeom>
              <a:rect b="b" l="l" r="r" t="t"/>
              <a:pathLst>
                <a:path extrusionOk="0" h="1603" w="3112">
                  <a:moveTo>
                    <a:pt x="0" y="1"/>
                  </a:moveTo>
                  <a:cubicBezTo>
                    <a:pt x="0" y="32"/>
                    <a:pt x="0" y="63"/>
                    <a:pt x="0" y="93"/>
                  </a:cubicBezTo>
                  <a:cubicBezTo>
                    <a:pt x="0" y="525"/>
                    <a:pt x="216" y="925"/>
                    <a:pt x="524" y="1233"/>
                  </a:cubicBezTo>
                  <a:cubicBezTo>
                    <a:pt x="801" y="1449"/>
                    <a:pt x="1171" y="1603"/>
                    <a:pt x="1541" y="1603"/>
                  </a:cubicBezTo>
                  <a:cubicBezTo>
                    <a:pt x="1941" y="1603"/>
                    <a:pt x="2311" y="1449"/>
                    <a:pt x="2588" y="1233"/>
                  </a:cubicBezTo>
                  <a:cubicBezTo>
                    <a:pt x="2896" y="925"/>
                    <a:pt x="3112" y="525"/>
                    <a:pt x="3112" y="93"/>
                  </a:cubicBezTo>
                  <a:cubicBezTo>
                    <a:pt x="3112" y="63"/>
                    <a:pt x="3112" y="32"/>
                    <a:pt x="3112" y="1"/>
                  </a:cubicBezTo>
                  <a:cubicBezTo>
                    <a:pt x="2711" y="278"/>
                    <a:pt x="2157" y="432"/>
                    <a:pt x="1541" y="432"/>
                  </a:cubicBezTo>
                  <a:cubicBezTo>
                    <a:pt x="955" y="432"/>
                    <a:pt x="401" y="278"/>
                    <a:pt x="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26"/>
            <p:cNvSpPr/>
            <p:nvPr/>
          </p:nvSpPr>
          <p:spPr>
            <a:xfrm>
              <a:off x="5904475" y="3216400"/>
              <a:ext cx="23900" cy="15425"/>
            </a:xfrm>
            <a:custGeom>
              <a:rect b="b" l="l" r="r" t="t"/>
              <a:pathLst>
                <a:path extrusionOk="0" h="617" w="956">
                  <a:moveTo>
                    <a:pt x="493" y="0"/>
                  </a:moveTo>
                  <a:cubicBezTo>
                    <a:pt x="216" y="0"/>
                    <a:pt x="0" y="216"/>
                    <a:pt x="0" y="493"/>
                  </a:cubicBezTo>
                  <a:cubicBezTo>
                    <a:pt x="0" y="524"/>
                    <a:pt x="0" y="585"/>
                    <a:pt x="0" y="616"/>
                  </a:cubicBezTo>
                  <a:cubicBezTo>
                    <a:pt x="62" y="401"/>
                    <a:pt x="247" y="247"/>
                    <a:pt x="493" y="247"/>
                  </a:cubicBezTo>
                  <a:cubicBezTo>
                    <a:pt x="617" y="247"/>
                    <a:pt x="740" y="308"/>
                    <a:pt x="832" y="401"/>
                  </a:cubicBezTo>
                  <a:cubicBezTo>
                    <a:pt x="894" y="462"/>
                    <a:pt x="925" y="524"/>
                    <a:pt x="955" y="616"/>
                  </a:cubicBezTo>
                  <a:cubicBezTo>
                    <a:pt x="955" y="585"/>
                    <a:pt x="955" y="524"/>
                    <a:pt x="955" y="493"/>
                  </a:cubicBezTo>
                  <a:cubicBezTo>
                    <a:pt x="955" y="431"/>
                    <a:pt x="955" y="401"/>
                    <a:pt x="925" y="339"/>
                  </a:cubicBezTo>
                  <a:cubicBezTo>
                    <a:pt x="863" y="154"/>
                    <a:pt x="678" y="0"/>
                    <a:pt x="4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26"/>
            <p:cNvSpPr/>
            <p:nvPr/>
          </p:nvSpPr>
          <p:spPr>
            <a:xfrm>
              <a:off x="5593325" y="3216400"/>
              <a:ext cx="24675" cy="15425"/>
            </a:xfrm>
            <a:custGeom>
              <a:rect b="b" l="l" r="r" t="t"/>
              <a:pathLst>
                <a:path extrusionOk="0" h="617" w="987">
                  <a:moveTo>
                    <a:pt x="493" y="0"/>
                  </a:moveTo>
                  <a:cubicBezTo>
                    <a:pt x="216" y="0"/>
                    <a:pt x="0" y="216"/>
                    <a:pt x="0" y="493"/>
                  </a:cubicBezTo>
                  <a:cubicBezTo>
                    <a:pt x="0" y="524"/>
                    <a:pt x="0" y="585"/>
                    <a:pt x="31" y="616"/>
                  </a:cubicBezTo>
                  <a:cubicBezTo>
                    <a:pt x="62" y="401"/>
                    <a:pt x="278" y="247"/>
                    <a:pt x="493" y="247"/>
                  </a:cubicBezTo>
                  <a:cubicBezTo>
                    <a:pt x="709" y="247"/>
                    <a:pt x="894" y="401"/>
                    <a:pt x="955" y="616"/>
                  </a:cubicBezTo>
                  <a:cubicBezTo>
                    <a:pt x="955" y="585"/>
                    <a:pt x="986" y="524"/>
                    <a:pt x="986" y="493"/>
                  </a:cubicBezTo>
                  <a:cubicBezTo>
                    <a:pt x="986" y="216"/>
                    <a:pt x="771" y="0"/>
                    <a:pt x="4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26"/>
            <p:cNvSpPr/>
            <p:nvPr/>
          </p:nvSpPr>
          <p:spPr>
            <a:xfrm>
              <a:off x="5503975" y="2830525"/>
              <a:ext cx="23900" cy="14675"/>
            </a:xfrm>
            <a:custGeom>
              <a:rect b="b" l="l" r="r" t="t"/>
              <a:pathLst>
                <a:path extrusionOk="0" h="587" w="956">
                  <a:moveTo>
                    <a:pt x="463" y="1"/>
                  </a:moveTo>
                  <a:cubicBezTo>
                    <a:pt x="216" y="1"/>
                    <a:pt x="1" y="216"/>
                    <a:pt x="1" y="494"/>
                  </a:cubicBezTo>
                  <a:cubicBezTo>
                    <a:pt x="1" y="524"/>
                    <a:pt x="1" y="555"/>
                    <a:pt x="1" y="586"/>
                  </a:cubicBezTo>
                  <a:cubicBezTo>
                    <a:pt x="62" y="401"/>
                    <a:pt x="247" y="247"/>
                    <a:pt x="463" y="247"/>
                  </a:cubicBezTo>
                  <a:cubicBezTo>
                    <a:pt x="709" y="247"/>
                    <a:pt x="894" y="401"/>
                    <a:pt x="956" y="586"/>
                  </a:cubicBezTo>
                  <a:cubicBezTo>
                    <a:pt x="956" y="555"/>
                    <a:pt x="956" y="524"/>
                    <a:pt x="956" y="494"/>
                  </a:cubicBezTo>
                  <a:cubicBezTo>
                    <a:pt x="956" y="216"/>
                    <a:pt x="740" y="1"/>
                    <a:pt x="4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26"/>
            <p:cNvSpPr/>
            <p:nvPr/>
          </p:nvSpPr>
          <p:spPr>
            <a:xfrm>
              <a:off x="6100875" y="2820525"/>
              <a:ext cx="23900" cy="15425"/>
            </a:xfrm>
            <a:custGeom>
              <a:rect b="b" l="l" r="r" t="t"/>
              <a:pathLst>
                <a:path extrusionOk="0" h="617" w="956">
                  <a:moveTo>
                    <a:pt x="462" y="0"/>
                  </a:moveTo>
                  <a:cubicBezTo>
                    <a:pt x="216" y="0"/>
                    <a:pt x="0" y="216"/>
                    <a:pt x="0" y="493"/>
                  </a:cubicBezTo>
                  <a:cubicBezTo>
                    <a:pt x="0" y="524"/>
                    <a:pt x="0" y="586"/>
                    <a:pt x="0" y="616"/>
                  </a:cubicBezTo>
                  <a:cubicBezTo>
                    <a:pt x="62" y="401"/>
                    <a:pt x="247" y="247"/>
                    <a:pt x="462" y="247"/>
                  </a:cubicBezTo>
                  <a:cubicBezTo>
                    <a:pt x="524" y="247"/>
                    <a:pt x="586" y="247"/>
                    <a:pt x="647" y="278"/>
                  </a:cubicBezTo>
                  <a:cubicBezTo>
                    <a:pt x="801" y="339"/>
                    <a:pt x="894" y="462"/>
                    <a:pt x="955" y="616"/>
                  </a:cubicBezTo>
                  <a:cubicBezTo>
                    <a:pt x="955" y="586"/>
                    <a:pt x="955" y="524"/>
                    <a:pt x="955" y="493"/>
                  </a:cubicBezTo>
                  <a:cubicBezTo>
                    <a:pt x="955" y="278"/>
                    <a:pt x="832" y="123"/>
                    <a:pt x="647" y="62"/>
                  </a:cubicBezTo>
                  <a:cubicBezTo>
                    <a:pt x="586" y="31"/>
                    <a:pt x="524" y="0"/>
                    <a:pt x="4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26"/>
            <p:cNvSpPr/>
            <p:nvPr/>
          </p:nvSpPr>
          <p:spPr>
            <a:xfrm>
              <a:off x="5749675" y="2625675"/>
              <a:ext cx="23900" cy="14650"/>
            </a:xfrm>
            <a:custGeom>
              <a:rect b="b" l="l" r="r" t="t"/>
              <a:pathLst>
                <a:path extrusionOk="0" h="586" w="956">
                  <a:moveTo>
                    <a:pt x="462" y="0"/>
                  </a:moveTo>
                  <a:cubicBezTo>
                    <a:pt x="216" y="0"/>
                    <a:pt x="0" y="216"/>
                    <a:pt x="0" y="462"/>
                  </a:cubicBezTo>
                  <a:cubicBezTo>
                    <a:pt x="0" y="524"/>
                    <a:pt x="0" y="555"/>
                    <a:pt x="0" y="585"/>
                  </a:cubicBezTo>
                  <a:cubicBezTo>
                    <a:pt x="62" y="370"/>
                    <a:pt x="247" y="216"/>
                    <a:pt x="462" y="216"/>
                  </a:cubicBezTo>
                  <a:cubicBezTo>
                    <a:pt x="709" y="216"/>
                    <a:pt x="894" y="370"/>
                    <a:pt x="955" y="585"/>
                  </a:cubicBezTo>
                  <a:cubicBezTo>
                    <a:pt x="955" y="555"/>
                    <a:pt x="955" y="524"/>
                    <a:pt x="955" y="462"/>
                  </a:cubicBezTo>
                  <a:cubicBezTo>
                    <a:pt x="955" y="216"/>
                    <a:pt x="740" y="0"/>
                    <a:pt x="4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26"/>
            <p:cNvSpPr/>
            <p:nvPr/>
          </p:nvSpPr>
          <p:spPr>
            <a:xfrm>
              <a:off x="5957625" y="2778925"/>
              <a:ext cx="88575" cy="395125"/>
            </a:xfrm>
            <a:custGeom>
              <a:rect b="b" l="l" r="r" t="t"/>
              <a:pathLst>
                <a:path extrusionOk="0" h="15805" w="3543">
                  <a:moveTo>
                    <a:pt x="832" y="1"/>
                  </a:moveTo>
                  <a:cubicBezTo>
                    <a:pt x="1017" y="186"/>
                    <a:pt x="1140" y="432"/>
                    <a:pt x="1140" y="709"/>
                  </a:cubicBezTo>
                  <a:lnTo>
                    <a:pt x="1140" y="4067"/>
                  </a:lnTo>
                  <a:cubicBezTo>
                    <a:pt x="1140" y="4344"/>
                    <a:pt x="1232" y="4560"/>
                    <a:pt x="1448" y="4776"/>
                  </a:cubicBezTo>
                  <a:lnTo>
                    <a:pt x="2711" y="6008"/>
                  </a:lnTo>
                  <a:cubicBezTo>
                    <a:pt x="2896" y="6193"/>
                    <a:pt x="2988" y="6439"/>
                    <a:pt x="2988" y="6717"/>
                  </a:cubicBezTo>
                  <a:lnTo>
                    <a:pt x="2988" y="14511"/>
                  </a:lnTo>
                  <a:cubicBezTo>
                    <a:pt x="2988" y="15065"/>
                    <a:pt x="2526" y="15527"/>
                    <a:pt x="1972" y="15527"/>
                  </a:cubicBezTo>
                  <a:lnTo>
                    <a:pt x="216" y="15527"/>
                  </a:lnTo>
                  <a:cubicBezTo>
                    <a:pt x="154" y="15527"/>
                    <a:pt x="93" y="15497"/>
                    <a:pt x="0" y="15497"/>
                  </a:cubicBezTo>
                  <a:cubicBezTo>
                    <a:pt x="185" y="15681"/>
                    <a:pt x="462" y="15805"/>
                    <a:pt x="739" y="15805"/>
                  </a:cubicBezTo>
                  <a:lnTo>
                    <a:pt x="2495" y="15805"/>
                  </a:lnTo>
                  <a:cubicBezTo>
                    <a:pt x="3081" y="15805"/>
                    <a:pt x="3543" y="15343"/>
                    <a:pt x="3543" y="14788"/>
                  </a:cubicBezTo>
                  <a:lnTo>
                    <a:pt x="3543" y="6994"/>
                  </a:lnTo>
                  <a:cubicBezTo>
                    <a:pt x="3543" y="6717"/>
                    <a:pt x="3420" y="6470"/>
                    <a:pt x="3235" y="6285"/>
                  </a:cubicBezTo>
                  <a:lnTo>
                    <a:pt x="1972" y="5053"/>
                  </a:lnTo>
                  <a:cubicBezTo>
                    <a:pt x="1756" y="4868"/>
                    <a:pt x="1664" y="4622"/>
                    <a:pt x="1664" y="4344"/>
                  </a:cubicBezTo>
                  <a:lnTo>
                    <a:pt x="1664" y="987"/>
                  </a:lnTo>
                  <a:cubicBezTo>
                    <a:pt x="1664" y="494"/>
                    <a:pt x="1325" y="93"/>
                    <a:pt x="8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26"/>
            <p:cNvSpPr/>
            <p:nvPr/>
          </p:nvSpPr>
          <p:spPr>
            <a:xfrm>
              <a:off x="5557275" y="3032875"/>
              <a:ext cx="234000" cy="184300"/>
            </a:xfrm>
            <a:custGeom>
              <a:rect b="b" l="l" r="r" t="t"/>
              <a:pathLst>
                <a:path extrusionOk="0" h="7372" w="9360">
                  <a:moveTo>
                    <a:pt x="68" y="1"/>
                  </a:moveTo>
                  <a:cubicBezTo>
                    <a:pt x="37" y="1"/>
                    <a:pt x="0" y="51"/>
                    <a:pt x="25" y="101"/>
                  </a:cubicBezTo>
                  <a:lnTo>
                    <a:pt x="179" y="1734"/>
                  </a:lnTo>
                  <a:cubicBezTo>
                    <a:pt x="179" y="1765"/>
                    <a:pt x="179" y="1765"/>
                    <a:pt x="210" y="1796"/>
                  </a:cubicBezTo>
                  <a:cubicBezTo>
                    <a:pt x="210" y="1796"/>
                    <a:pt x="210" y="1827"/>
                    <a:pt x="210" y="1857"/>
                  </a:cubicBezTo>
                  <a:lnTo>
                    <a:pt x="4924" y="7280"/>
                  </a:lnTo>
                  <a:cubicBezTo>
                    <a:pt x="4924" y="7310"/>
                    <a:pt x="4954" y="7310"/>
                    <a:pt x="4954" y="7310"/>
                  </a:cubicBezTo>
                  <a:cubicBezTo>
                    <a:pt x="4954" y="7341"/>
                    <a:pt x="4985" y="7372"/>
                    <a:pt x="5047" y="7372"/>
                  </a:cubicBezTo>
                  <a:lnTo>
                    <a:pt x="9267" y="7372"/>
                  </a:lnTo>
                  <a:cubicBezTo>
                    <a:pt x="9329" y="7372"/>
                    <a:pt x="9360" y="7310"/>
                    <a:pt x="9360" y="7280"/>
                  </a:cubicBezTo>
                  <a:cubicBezTo>
                    <a:pt x="9329" y="7249"/>
                    <a:pt x="9329" y="7187"/>
                    <a:pt x="9298" y="7187"/>
                  </a:cubicBezTo>
                  <a:lnTo>
                    <a:pt x="5047" y="7187"/>
                  </a:lnTo>
                  <a:lnTo>
                    <a:pt x="364" y="1734"/>
                  </a:lnTo>
                  <a:lnTo>
                    <a:pt x="179" y="101"/>
                  </a:lnTo>
                  <a:cubicBezTo>
                    <a:pt x="179" y="40"/>
                    <a:pt x="148" y="9"/>
                    <a:pt x="87" y="9"/>
                  </a:cubicBezTo>
                  <a:cubicBezTo>
                    <a:pt x="81" y="3"/>
                    <a:pt x="74" y="1"/>
                    <a:pt x="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26"/>
            <p:cNvSpPr/>
            <p:nvPr/>
          </p:nvSpPr>
          <p:spPr>
            <a:xfrm>
              <a:off x="5562525" y="3007350"/>
              <a:ext cx="247250" cy="161325"/>
            </a:xfrm>
            <a:custGeom>
              <a:rect b="b" l="l" r="r" t="t"/>
              <a:pathLst>
                <a:path extrusionOk="0" h="6453" w="9890">
                  <a:moveTo>
                    <a:pt x="64" y="1"/>
                  </a:moveTo>
                  <a:cubicBezTo>
                    <a:pt x="52" y="1"/>
                    <a:pt x="40" y="4"/>
                    <a:pt x="31" y="13"/>
                  </a:cubicBezTo>
                  <a:cubicBezTo>
                    <a:pt x="0" y="44"/>
                    <a:pt x="0" y="106"/>
                    <a:pt x="31" y="137"/>
                  </a:cubicBezTo>
                  <a:lnTo>
                    <a:pt x="5453" y="6421"/>
                  </a:lnTo>
                  <a:cubicBezTo>
                    <a:pt x="5484" y="6452"/>
                    <a:pt x="5515" y="6452"/>
                    <a:pt x="5545" y="6452"/>
                  </a:cubicBezTo>
                  <a:lnTo>
                    <a:pt x="9797" y="6452"/>
                  </a:lnTo>
                  <a:cubicBezTo>
                    <a:pt x="9858" y="6452"/>
                    <a:pt x="9889" y="6421"/>
                    <a:pt x="9889" y="6390"/>
                  </a:cubicBezTo>
                  <a:cubicBezTo>
                    <a:pt x="9858" y="6360"/>
                    <a:pt x="9858" y="6298"/>
                    <a:pt x="9828" y="6298"/>
                  </a:cubicBezTo>
                  <a:lnTo>
                    <a:pt x="5576" y="6298"/>
                  </a:lnTo>
                  <a:lnTo>
                    <a:pt x="154" y="44"/>
                  </a:lnTo>
                  <a:cubicBezTo>
                    <a:pt x="132" y="22"/>
                    <a:pt x="95" y="1"/>
                    <a:pt x="6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26"/>
            <p:cNvSpPr/>
            <p:nvPr/>
          </p:nvSpPr>
          <p:spPr>
            <a:xfrm>
              <a:off x="5465475" y="3033100"/>
              <a:ext cx="23900" cy="15425"/>
            </a:xfrm>
            <a:custGeom>
              <a:rect b="b" l="l" r="r" t="t"/>
              <a:pathLst>
                <a:path extrusionOk="0" h="617" w="956">
                  <a:moveTo>
                    <a:pt x="493" y="0"/>
                  </a:moveTo>
                  <a:cubicBezTo>
                    <a:pt x="216" y="0"/>
                    <a:pt x="0" y="216"/>
                    <a:pt x="0" y="493"/>
                  </a:cubicBezTo>
                  <a:cubicBezTo>
                    <a:pt x="0" y="524"/>
                    <a:pt x="0" y="555"/>
                    <a:pt x="31" y="616"/>
                  </a:cubicBezTo>
                  <a:cubicBezTo>
                    <a:pt x="62" y="401"/>
                    <a:pt x="247" y="246"/>
                    <a:pt x="493" y="246"/>
                  </a:cubicBezTo>
                  <a:cubicBezTo>
                    <a:pt x="709" y="246"/>
                    <a:pt x="894" y="401"/>
                    <a:pt x="955" y="616"/>
                  </a:cubicBezTo>
                  <a:cubicBezTo>
                    <a:pt x="955" y="555"/>
                    <a:pt x="955" y="524"/>
                    <a:pt x="955" y="493"/>
                  </a:cubicBezTo>
                  <a:cubicBezTo>
                    <a:pt x="955" y="216"/>
                    <a:pt x="740" y="0"/>
                    <a:pt x="4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26"/>
            <p:cNvSpPr/>
            <p:nvPr/>
          </p:nvSpPr>
          <p:spPr>
            <a:xfrm>
              <a:off x="5441600" y="2931425"/>
              <a:ext cx="24675" cy="14650"/>
            </a:xfrm>
            <a:custGeom>
              <a:rect b="b" l="l" r="r" t="t"/>
              <a:pathLst>
                <a:path extrusionOk="0" h="586" w="987">
                  <a:moveTo>
                    <a:pt x="493" y="0"/>
                  </a:moveTo>
                  <a:cubicBezTo>
                    <a:pt x="216" y="0"/>
                    <a:pt x="0" y="216"/>
                    <a:pt x="0" y="463"/>
                  </a:cubicBezTo>
                  <a:cubicBezTo>
                    <a:pt x="0" y="524"/>
                    <a:pt x="0" y="555"/>
                    <a:pt x="31" y="586"/>
                  </a:cubicBezTo>
                  <a:cubicBezTo>
                    <a:pt x="62" y="370"/>
                    <a:pt x="278" y="216"/>
                    <a:pt x="493" y="216"/>
                  </a:cubicBezTo>
                  <a:cubicBezTo>
                    <a:pt x="709" y="216"/>
                    <a:pt x="894" y="370"/>
                    <a:pt x="955" y="586"/>
                  </a:cubicBezTo>
                  <a:cubicBezTo>
                    <a:pt x="955" y="555"/>
                    <a:pt x="986" y="524"/>
                    <a:pt x="986" y="463"/>
                  </a:cubicBezTo>
                  <a:cubicBezTo>
                    <a:pt x="986" y="216"/>
                    <a:pt x="771" y="0"/>
                    <a:pt x="4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26"/>
            <p:cNvSpPr/>
            <p:nvPr/>
          </p:nvSpPr>
          <p:spPr>
            <a:xfrm>
              <a:off x="5489350" y="2922950"/>
              <a:ext cx="58550" cy="72625"/>
            </a:xfrm>
            <a:custGeom>
              <a:rect b="b" l="l" r="r" t="t"/>
              <a:pathLst>
                <a:path extrusionOk="0" h="2905" w="2342">
                  <a:moveTo>
                    <a:pt x="339" y="1"/>
                  </a:moveTo>
                  <a:lnTo>
                    <a:pt x="185" y="124"/>
                  </a:lnTo>
                  <a:cubicBezTo>
                    <a:pt x="124" y="185"/>
                    <a:pt x="62" y="247"/>
                    <a:pt x="62" y="339"/>
                  </a:cubicBezTo>
                  <a:cubicBezTo>
                    <a:pt x="0" y="463"/>
                    <a:pt x="31" y="586"/>
                    <a:pt x="93" y="678"/>
                  </a:cubicBezTo>
                  <a:lnTo>
                    <a:pt x="1726" y="2742"/>
                  </a:lnTo>
                  <a:cubicBezTo>
                    <a:pt x="1802" y="2845"/>
                    <a:pt x="1921" y="2904"/>
                    <a:pt x="2030" y="2904"/>
                  </a:cubicBezTo>
                  <a:cubicBezTo>
                    <a:pt x="2052" y="2904"/>
                    <a:pt x="2074" y="2902"/>
                    <a:pt x="2095" y="2896"/>
                  </a:cubicBezTo>
                  <a:cubicBezTo>
                    <a:pt x="2157" y="2896"/>
                    <a:pt x="2218" y="2866"/>
                    <a:pt x="2280" y="2835"/>
                  </a:cubicBezTo>
                  <a:lnTo>
                    <a:pt x="2342" y="2773"/>
                  </a:lnTo>
                  <a:lnTo>
                    <a:pt x="2342" y="2773"/>
                  </a:lnTo>
                  <a:cubicBezTo>
                    <a:pt x="2315" y="2779"/>
                    <a:pt x="2290" y="2781"/>
                    <a:pt x="2265" y="2781"/>
                  </a:cubicBezTo>
                  <a:cubicBezTo>
                    <a:pt x="2146" y="2781"/>
                    <a:pt x="2049" y="2721"/>
                    <a:pt x="1972" y="2619"/>
                  </a:cubicBezTo>
                  <a:lnTo>
                    <a:pt x="339" y="524"/>
                  </a:lnTo>
                  <a:cubicBezTo>
                    <a:pt x="216" y="370"/>
                    <a:pt x="216" y="155"/>
                    <a:pt x="3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26"/>
            <p:cNvSpPr/>
            <p:nvPr/>
          </p:nvSpPr>
          <p:spPr>
            <a:xfrm>
              <a:off x="5896000" y="3072375"/>
              <a:ext cx="24675" cy="14650"/>
            </a:xfrm>
            <a:custGeom>
              <a:rect b="b" l="l" r="r" t="t"/>
              <a:pathLst>
                <a:path extrusionOk="0" h="586" w="987">
                  <a:moveTo>
                    <a:pt x="493" y="0"/>
                  </a:moveTo>
                  <a:cubicBezTo>
                    <a:pt x="247" y="0"/>
                    <a:pt x="1" y="216"/>
                    <a:pt x="1" y="493"/>
                  </a:cubicBezTo>
                  <a:cubicBezTo>
                    <a:pt x="1" y="524"/>
                    <a:pt x="31" y="555"/>
                    <a:pt x="31" y="586"/>
                  </a:cubicBezTo>
                  <a:cubicBezTo>
                    <a:pt x="93" y="401"/>
                    <a:pt x="278" y="247"/>
                    <a:pt x="493" y="247"/>
                  </a:cubicBezTo>
                  <a:cubicBezTo>
                    <a:pt x="740" y="247"/>
                    <a:pt x="925" y="401"/>
                    <a:pt x="956" y="586"/>
                  </a:cubicBezTo>
                  <a:cubicBezTo>
                    <a:pt x="986" y="555"/>
                    <a:pt x="986" y="524"/>
                    <a:pt x="986" y="493"/>
                  </a:cubicBezTo>
                  <a:cubicBezTo>
                    <a:pt x="986" y="216"/>
                    <a:pt x="771" y="0"/>
                    <a:pt x="4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26"/>
            <p:cNvSpPr/>
            <p:nvPr/>
          </p:nvSpPr>
          <p:spPr>
            <a:xfrm>
              <a:off x="5524000" y="2023375"/>
              <a:ext cx="458275" cy="458300"/>
            </a:xfrm>
            <a:custGeom>
              <a:rect b="b" l="l" r="r" t="t"/>
              <a:pathLst>
                <a:path extrusionOk="0" h="18332" w="18331">
                  <a:moveTo>
                    <a:pt x="9058" y="679"/>
                  </a:moveTo>
                  <a:cubicBezTo>
                    <a:pt x="10937" y="679"/>
                    <a:pt x="12632" y="1264"/>
                    <a:pt x="14049" y="2250"/>
                  </a:cubicBezTo>
                  <a:cubicBezTo>
                    <a:pt x="14203" y="2342"/>
                    <a:pt x="14326" y="2435"/>
                    <a:pt x="14449" y="2558"/>
                  </a:cubicBezTo>
                  <a:cubicBezTo>
                    <a:pt x="14634" y="2681"/>
                    <a:pt x="14757" y="2804"/>
                    <a:pt x="14911" y="2928"/>
                  </a:cubicBezTo>
                  <a:cubicBezTo>
                    <a:pt x="14942" y="2958"/>
                    <a:pt x="14973" y="2989"/>
                    <a:pt x="15035" y="3020"/>
                  </a:cubicBezTo>
                  <a:cubicBezTo>
                    <a:pt x="15096" y="3112"/>
                    <a:pt x="15189" y="3205"/>
                    <a:pt x="15281" y="3297"/>
                  </a:cubicBezTo>
                  <a:cubicBezTo>
                    <a:pt x="15373" y="3390"/>
                    <a:pt x="15466" y="3513"/>
                    <a:pt x="15589" y="3605"/>
                  </a:cubicBezTo>
                  <a:cubicBezTo>
                    <a:pt x="15620" y="3667"/>
                    <a:pt x="15682" y="3729"/>
                    <a:pt x="15743" y="3790"/>
                  </a:cubicBezTo>
                  <a:cubicBezTo>
                    <a:pt x="15774" y="3852"/>
                    <a:pt x="15836" y="3883"/>
                    <a:pt x="15866" y="3944"/>
                  </a:cubicBezTo>
                  <a:cubicBezTo>
                    <a:pt x="15990" y="4098"/>
                    <a:pt x="16113" y="4252"/>
                    <a:pt x="16205" y="4406"/>
                  </a:cubicBezTo>
                  <a:cubicBezTo>
                    <a:pt x="16236" y="4437"/>
                    <a:pt x="16267" y="4468"/>
                    <a:pt x="16298" y="4530"/>
                  </a:cubicBezTo>
                  <a:cubicBezTo>
                    <a:pt x="16328" y="4560"/>
                    <a:pt x="16328" y="4622"/>
                    <a:pt x="16390" y="4653"/>
                  </a:cubicBezTo>
                  <a:cubicBezTo>
                    <a:pt x="16452" y="4776"/>
                    <a:pt x="16513" y="4899"/>
                    <a:pt x="16575" y="5022"/>
                  </a:cubicBezTo>
                  <a:cubicBezTo>
                    <a:pt x="16667" y="5146"/>
                    <a:pt x="16729" y="5269"/>
                    <a:pt x="16791" y="5423"/>
                  </a:cubicBezTo>
                  <a:cubicBezTo>
                    <a:pt x="16821" y="5454"/>
                    <a:pt x="16852" y="5515"/>
                    <a:pt x="16852" y="5546"/>
                  </a:cubicBezTo>
                  <a:cubicBezTo>
                    <a:pt x="16914" y="5669"/>
                    <a:pt x="17006" y="5793"/>
                    <a:pt x="17037" y="5947"/>
                  </a:cubicBezTo>
                  <a:cubicBezTo>
                    <a:pt x="17068" y="5947"/>
                    <a:pt x="17068" y="5947"/>
                    <a:pt x="17068" y="5977"/>
                  </a:cubicBezTo>
                  <a:cubicBezTo>
                    <a:pt x="17099" y="6070"/>
                    <a:pt x="17129" y="6162"/>
                    <a:pt x="17160" y="6255"/>
                  </a:cubicBezTo>
                  <a:cubicBezTo>
                    <a:pt x="17191" y="6316"/>
                    <a:pt x="17222" y="6409"/>
                    <a:pt x="17253" y="6470"/>
                  </a:cubicBezTo>
                  <a:cubicBezTo>
                    <a:pt x="17283" y="6594"/>
                    <a:pt x="17314" y="6717"/>
                    <a:pt x="17376" y="6840"/>
                  </a:cubicBezTo>
                  <a:cubicBezTo>
                    <a:pt x="17376" y="6871"/>
                    <a:pt x="17376" y="6902"/>
                    <a:pt x="17407" y="6963"/>
                  </a:cubicBezTo>
                  <a:cubicBezTo>
                    <a:pt x="17438" y="7087"/>
                    <a:pt x="17468" y="7179"/>
                    <a:pt x="17499" y="7302"/>
                  </a:cubicBezTo>
                  <a:lnTo>
                    <a:pt x="17499" y="7333"/>
                  </a:lnTo>
                  <a:cubicBezTo>
                    <a:pt x="17530" y="7425"/>
                    <a:pt x="17530" y="7518"/>
                    <a:pt x="17561" y="7641"/>
                  </a:cubicBezTo>
                  <a:cubicBezTo>
                    <a:pt x="17561" y="7672"/>
                    <a:pt x="17561" y="7733"/>
                    <a:pt x="17592" y="7795"/>
                  </a:cubicBezTo>
                  <a:cubicBezTo>
                    <a:pt x="17592" y="7918"/>
                    <a:pt x="17622" y="8011"/>
                    <a:pt x="17622" y="8134"/>
                  </a:cubicBezTo>
                  <a:cubicBezTo>
                    <a:pt x="17653" y="8165"/>
                    <a:pt x="17653" y="8226"/>
                    <a:pt x="17653" y="8257"/>
                  </a:cubicBezTo>
                  <a:cubicBezTo>
                    <a:pt x="17653" y="8350"/>
                    <a:pt x="17653" y="8473"/>
                    <a:pt x="17684" y="8565"/>
                  </a:cubicBezTo>
                  <a:cubicBezTo>
                    <a:pt x="17684" y="8565"/>
                    <a:pt x="17684" y="8596"/>
                    <a:pt x="17684" y="8596"/>
                  </a:cubicBezTo>
                  <a:cubicBezTo>
                    <a:pt x="17684" y="8689"/>
                    <a:pt x="17684" y="8812"/>
                    <a:pt x="17684" y="8904"/>
                  </a:cubicBezTo>
                  <a:cubicBezTo>
                    <a:pt x="17684" y="8935"/>
                    <a:pt x="17684" y="8997"/>
                    <a:pt x="17715" y="9027"/>
                  </a:cubicBezTo>
                  <a:cubicBezTo>
                    <a:pt x="17715" y="9089"/>
                    <a:pt x="17715" y="9151"/>
                    <a:pt x="17715" y="9181"/>
                  </a:cubicBezTo>
                  <a:cubicBezTo>
                    <a:pt x="17715" y="9243"/>
                    <a:pt x="17715" y="9305"/>
                    <a:pt x="17715" y="9335"/>
                  </a:cubicBezTo>
                  <a:cubicBezTo>
                    <a:pt x="17684" y="9397"/>
                    <a:pt x="17684" y="9428"/>
                    <a:pt x="17684" y="9459"/>
                  </a:cubicBezTo>
                  <a:cubicBezTo>
                    <a:pt x="17684" y="9551"/>
                    <a:pt x="17684" y="9674"/>
                    <a:pt x="17684" y="9767"/>
                  </a:cubicBezTo>
                  <a:cubicBezTo>
                    <a:pt x="17684" y="9767"/>
                    <a:pt x="17684" y="9798"/>
                    <a:pt x="17684" y="9798"/>
                  </a:cubicBezTo>
                  <a:cubicBezTo>
                    <a:pt x="17684" y="9890"/>
                    <a:pt x="17653" y="10013"/>
                    <a:pt x="17653" y="10106"/>
                  </a:cubicBezTo>
                  <a:cubicBezTo>
                    <a:pt x="17653" y="10136"/>
                    <a:pt x="17653" y="10167"/>
                    <a:pt x="17653" y="10198"/>
                  </a:cubicBezTo>
                  <a:cubicBezTo>
                    <a:pt x="17622" y="10290"/>
                    <a:pt x="17622" y="10414"/>
                    <a:pt x="17592" y="10506"/>
                  </a:cubicBezTo>
                  <a:cubicBezTo>
                    <a:pt x="17592" y="10537"/>
                    <a:pt x="17592" y="10568"/>
                    <a:pt x="17592" y="10599"/>
                  </a:cubicBezTo>
                  <a:cubicBezTo>
                    <a:pt x="17561" y="10691"/>
                    <a:pt x="17561" y="10814"/>
                    <a:pt x="17530" y="10907"/>
                  </a:cubicBezTo>
                  <a:cubicBezTo>
                    <a:pt x="17530" y="10907"/>
                    <a:pt x="17530" y="10937"/>
                    <a:pt x="17530" y="10937"/>
                  </a:cubicBezTo>
                  <a:cubicBezTo>
                    <a:pt x="17499" y="11030"/>
                    <a:pt x="17468" y="11122"/>
                    <a:pt x="17438" y="11215"/>
                  </a:cubicBezTo>
                  <a:cubicBezTo>
                    <a:pt x="17438" y="11245"/>
                    <a:pt x="17438" y="11276"/>
                    <a:pt x="17438" y="11307"/>
                  </a:cubicBezTo>
                  <a:cubicBezTo>
                    <a:pt x="17407" y="11307"/>
                    <a:pt x="17407" y="11338"/>
                    <a:pt x="17407" y="11338"/>
                  </a:cubicBezTo>
                  <a:cubicBezTo>
                    <a:pt x="17407" y="11430"/>
                    <a:pt x="17376" y="11523"/>
                    <a:pt x="17345" y="11584"/>
                  </a:cubicBezTo>
                  <a:cubicBezTo>
                    <a:pt x="17345" y="11646"/>
                    <a:pt x="17314" y="11708"/>
                    <a:pt x="17283" y="11769"/>
                  </a:cubicBezTo>
                  <a:cubicBezTo>
                    <a:pt x="17283" y="11862"/>
                    <a:pt x="17222" y="11954"/>
                    <a:pt x="17191" y="12046"/>
                  </a:cubicBezTo>
                  <a:cubicBezTo>
                    <a:pt x="17191" y="12046"/>
                    <a:pt x="17191" y="12046"/>
                    <a:pt x="17191" y="12077"/>
                  </a:cubicBezTo>
                  <a:cubicBezTo>
                    <a:pt x="17160" y="12170"/>
                    <a:pt x="17129" y="12262"/>
                    <a:pt x="17068" y="12355"/>
                  </a:cubicBezTo>
                  <a:cubicBezTo>
                    <a:pt x="17068" y="12385"/>
                    <a:pt x="17068" y="12416"/>
                    <a:pt x="17037" y="12447"/>
                  </a:cubicBezTo>
                  <a:cubicBezTo>
                    <a:pt x="17006" y="12539"/>
                    <a:pt x="16975" y="12601"/>
                    <a:pt x="16914" y="12693"/>
                  </a:cubicBezTo>
                  <a:cubicBezTo>
                    <a:pt x="16914" y="12724"/>
                    <a:pt x="16914" y="12724"/>
                    <a:pt x="16914" y="12755"/>
                  </a:cubicBezTo>
                  <a:cubicBezTo>
                    <a:pt x="16852" y="12817"/>
                    <a:pt x="16821" y="12909"/>
                    <a:pt x="16791" y="13002"/>
                  </a:cubicBezTo>
                  <a:cubicBezTo>
                    <a:pt x="16791" y="13002"/>
                    <a:pt x="16791" y="13002"/>
                    <a:pt x="16760" y="13032"/>
                  </a:cubicBezTo>
                  <a:cubicBezTo>
                    <a:pt x="16729" y="13125"/>
                    <a:pt x="16667" y="13217"/>
                    <a:pt x="16637" y="13310"/>
                  </a:cubicBezTo>
                  <a:cubicBezTo>
                    <a:pt x="16606" y="13310"/>
                    <a:pt x="16606" y="13340"/>
                    <a:pt x="16575" y="13371"/>
                  </a:cubicBezTo>
                  <a:cubicBezTo>
                    <a:pt x="16544" y="13464"/>
                    <a:pt x="16482" y="13556"/>
                    <a:pt x="16421" y="13618"/>
                  </a:cubicBezTo>
                  <a:cubicBezTo>
                    <a:pt x="16421" y="13648"/>
                    <a:pt x="16421" y="13648"/>
                    <a:pt x="16390" y="13679"/>
                  </a:cubicBezTo>
                  <a:cubicBezTo>
                    <a:pt x="16359" y="13741"/>
                    <a:pt x="16298" y="13833"/>
                    <a:pt x="16236" y="13926"/>
                  </a:cubicBezTo>
                  <a:cubicBezTo>
                    <a:pt x="16174" y="14018"/>
                    <a:pt x="16113" y="14111"/>
                    <a:pt x="16051" y="14172"/>
                  </a:cubicBezTo>
                  <a:cubicBezTo>
                    <a:pt x="16051" y="14203"/>
                    <a:pt x="16020" y="14234"/>
                    <a:pt x="16020" y="14234"/>
                  </a:cubicBezTo>
                  <a:cubicBezTo>
                    <a:pt x="15990" y="14234"/>
                    <a:pt x="15990" y="14265"/>
                    <a:pt x="15990" y="14265"/>
                  </a:cubicBezTo>
                  <a:cubicBezTo>
                    <a:pt x="15928" y="14357"/>
                    <a:pt x="15866" y="14419"/>
                    <a:pt x="15805" y="14511"/>
                  </a:cubicBezTo>
                  <a:cubicBezTo>
                    <a:pt x="15805" y="14511"/>
                    <a:pt x="15774" y="14542"/>
                    <a:pt x="15774" y="14542"/>
                  </a:cubicBezTo>
                  <a:cubicBezTo>
                    <a:pt x="15712" y="14634"/>
                    <a:pt x="15651" y="14696"/>
                    <a:pt x="15558" y="14788"/>
                  </a:cubicBezTo>
                  <a:cubicBezTo>
                    <a:pt x="15497" y="14850"/>
                    <a:pt x="15435" y="14942"/>
                    <a:pt x="15343" y="15004"/>
                  </a:cubicBezTo>
                  <a:cubicBezTo>
                    <a:pt x="15312" y="15035"/>
                    <a:pt x="15281" y="15066"/>
                    <a:pt x="15281" y="15096"/>
                  </a:cubicBezTo>
                  <a:cubicBezTo>
                    <a:pt x="15189" y="15189"/>
                    <a:pt x="15127" y="15250"/>
                    <a:pt x="15035" y="15343"/>
                  </a:cubicBezTo>
                  <a:cubicBezTo>
                    <a:pt x="15035" y="15343"/>
                    <a:pt x="15004" y="15343"/>
                    <a:pt x="15004" y="15374"/>
                  </a:cubicBezTo>
                  <a:cubicBezTo>
                    <a:pt x="14911" y="15435"/>
                    <a:pt x="14850" y="15497"/>
                    <a:pt x="14757" y="15589"/>
                  </a:cubicBezTo>
                  <a:cubicBezTo>
                    <a:pt x="14665" y="15651"/>
                    <a:pt x="14603" y="15743"/>
                    <a:pt x="14511" y="15805"/>
                  </a:cubicBezTo>
                  <a:cubicBezTo>
                    <a:pt x="14480" y="15836"/>
                    <a:pt x="14418" y="15867"/>
                    <a:pt x="14388" y="15897"/>
                  </a:cubicBezTo>
                  <a:cubicBezTo>
                    <a:pt x="14295" y="15959"/>
                    <a:pt x="14203" y="16021"/>
                    <a:pt x="14110" y="16082"/>
                  </a:cubicBezTo>
                  <a:cubicBezTo>
                    <a:pt x="14110" y="16082"/>
                    <a:pt x="14080" y="16113"/>
                    <a:pt x="14080" y="16113"/>
                  </a:cubicBezTo>
                  <a:cubicBezTo>
                    <a:pt x="13987" y="16175"/>
                    <a:pt x="13895" y="16236"/>
                    <a:pt x="13802" y="16329"/>
                  </a:cubicBezTo>
                  <a:lnTo>
                    <a:pt x="13741" y="16329"/>
                  </a:lnTo>
                  <a:cubicBezTo>
                    <a:pt x="13648" y="16390"/>
                    <a:pt x="13587" y="16452"/>
                    <a:pt x="13494" y="16483"/>
                  </a:cubicBezTo>
                  <a:cubicBezTo>
                    <a:pt x="13433" y="16514"/>
                    <a:pt x="13402" y="16544"/>
                    <a:pt x="13340" y="16575"/>
                  </a:cubicBezTo>
                  <a:cubicBezTo>
                    <a:pt x="13217" y="16637"/>
                    <a:pt x="13125" y="16698"/>
                    <a:pt x="13001" y="16760"/>
                  </a:cubicBezTo>
                  <a:cubicBezTo>
                    <a:pt x="12970" y="16760"/>
                    <a:pt x="12970" y="16791"/>
                    <a:pt x="12940" y="16791"/>
                  </a:cubicBezTo>
                  <a:cubicBezTo>
                    <a:pt x="12816" y="16852"/>
                    <a:pt x="12724" y="16914"/>
                    <a:pt x="12601" y="16945"/>
                  </a:cubicBezTo>
                  <a:cubicBezTo>
                    <a:pt x="12539" y="16976"/>
                    <a:pt x="12508" y="17006"/>
                    <a:pt x="12447" y="17037"/>
                  </a:cubicBezTo>
                  <a:cubicBezTo>
                    <a:pt x="12385" y="17037"/>
                    <a:pt x="12324" y="17068"/>
                    <a:pt x="12293" y="17099"/>
                  </a:cubicBezTo>
                  <a:cubicBezTo>
                    <a:pt x="12200" y="17130"/>
                    <a:pt x="12108" y="17160"/>
                    <a:pt x="12015" y="17191"/>
                  </a:cubicBezTo>
                  <a:cubicBezTo>
                    <a:pt x="11923" y="17222"/>
                    <a:pt x="11831" y="17253"/>
                    <a:pt x="11738" y="17284"/>
                  </a:cubicBezTo>
                  <a:cubicBezTo>
                    <a:pt x="11707" y="17314"/>
                    <a:pt x="11646" y="17314"/>
                    <a:pt x="11615" y="17314"/>
                  </a:cubicBezTo>
                  <a:cubicBezTo>
                    <a:pt x="11584" y="17345"/>
                    <a:pt x="11553" y="17345"/>
                    <a:pt x="11553" y="17345"/>
                  </a:cubicBezTo>
                  <a:cubicBezTo>
                    <a:pt x="11430" y="17376"/>
                    <a:pt x="11338" y="17407"/>
                    <a:pt x="11245" y="17438"/>
                  </a:cubicBezTo>
                  <a:cubicBezTo>
                    <a:pt x="11122" y="17438"/>
                    <a:pt x="11030" y="17469"/>
                    <a:pt x="10937" y="17499"/>
                  </a:cubicBezTo>
                  <a:cubicBezTo>
                    <a:pt x="10321" y="17623"/>
                    <a:pt x="9705" y="17715"/>
                    <a:pt x="9058" y="17715"/>
                  </a:cubicBezTo>
                  <a:cubicBezTo>
                    <a:pt x="8812" y="17715"/>
                    <a:pt x="8565" y="17684"/>
                    <a:pt x="8288" y="17684"/>
                  </a:cubicBezTo>
                  <a:cubicBezTo>
                    <a:pt x="8195" y="17653"/>
                    <a:pt x="8072" y="17653"/>
                    <a:pt x="7949" y="17623"/>
                  </a:cubicBezTo>
                  <a:lnTo>
                    <a:pt x="7857" y="17623"/>
                  </a:lnTo>
                  <a:cubicBezTo>
                    <a:pt x="7826" y="17623"/>
                    <a:pt x="7795" y="17592"/>
                    <a:pt x="7764" y="17592"/>
                  </a:cubicBezTo>
                  <a:cubicBezTo>
                    <a:pt x="7579" y="17592"/>
                    <a:pt x="7425" y="17561"/>
                    <a:pt x="7271" y="17530"/>
                  </a:cubicBezTo>
                  <a:cubicBezTo>
                    <a:pt x="7240" y="17530"/>
                    <a:pt x="7240" y="17499"/>
                    <a:pt x="7210" y="17499"/>
                  </a:cubicBezTo>
                  <a:lnTo>
                    <a:pt x="7148" y="17499"/>
                  </a:lnTo>
                  <a:cubicBezTo>
                    <a:pt x="7025" y="17469"/>
                    <a:pt x="6932" y="17438"/>
                    <a:pt x="6840" y="17407"/>
                  </a:cubicBezTo>
                  <a:cubicBezTo>
                    <a:pt x="6778" y="17407"/>
                    <a:pt x="6717" y="17376"/>
                    <a:pt x="6655" y="17376"/>
                  </a:cubicBezTo>
                  <a:cubicBezTo>
                    <a:pt x="6593" y="17345"/>
                    <a:pt x="6501" y="17314"/>
                    <a:pt x="6409" y="17284"/>
                  </a:cubicBezTo>
                  <a:cubicBezTo>
                    <a:pt x="6316" y="17253"/>
                    <a:pt x="6224" y="17222"/>
                    <a:pt x="6131" y="17191"/>
                  </a:cubicBezTo>
                  <a:cubicBezTo>
                    <a:pt x="6100" y="17191"/>
                    <a:pt x="6070" y="17160"/>
                    <a:pt x="6070" y="17160"/>
                  </a:cubicBezTo>
                  <a:cubicBezTo>
                    <a:pt x="5916" y="17130"/>
                    <a:pt x="5792" y="17068"/>
                    <a:pt x="5669" y="17006"/>
                  </a:cubicBezTo>
                  <a:cubicBezTo>
                    <a:pt x="5638" y="17006"/>
                    <a:pt x="5608" y="17006"/>
                    <a:pt x="5608" y="16976"/>
                  </a:cubicBezTo>
                  <a:cubicBezTo>
                    <a:pt x="5484" y="16945"/>
                    <a:pt x="5361" y="16883"/>
                    <a:pt x="5238" y="16822"/>
                  </a:cubicBezTo>
                  <a:cubicBezTo>
                    <a:pt x="5176" y="16791"/>
                    <a:pt x="5145" y="16760"/>
                    <a:pt x="5084" y="16729"/>
                  </a:cubicBezTo>
                  <a:cubicBezTo>
                    <a:pt x="4961" y="16698"/>
                    <a:pt x="4868" y="16637"/>
                    <a:pt x="4776" y="16575"/>
                  </a:cubicBezTo>
                  <a:lnTo>
                    <a:pt x="4745" y="16575"/>
                  </a:lnTo>
                  <a:cubicBezTo>
                    <a:pt x="4714" y="16544"/>
                    <a:pt x="4683" y="16514"/>
                    <a:pt x="4653" y="16483"/>
                  </a:cubicBezTo>
                  <a:cubicBezTo>
                    <a:pt x="4591" y="16452"/>
                    <a:pt x="4499" y="16421"/>
                    <a:pt x="4437" y="16390"/>
                  </a:cubicBezTo>
                  <a:cubicBezTo>
                    <a:pt x="4437" y="16359"/>
                    <a:pt x="4406" y="16359"/>
                    <a:pt x="4406" y="16359"/>
                  </a:cubicBezTo>
                  <a:cubicBezTo>
                    <a:pt x="4314" y="16298"/>
                    <a:pt x="4221" y="16236"/>
                    <a:pt x="4129" y="16175"/>
                  </a:cubicBezTo>
                  <a:cubicBezTo>
                    <a:pt x="4129" y="16175"/>
                    <a:pt x="4098" y="16144"/>
                    <a:pt x="4098" y="16144"/>
                  </a:cubicBezTo>
                  <a:cubicBezTo>
                    <a:pt x="4067" y="16113"/>
                    <a:pt x="4036" y="16082"/>
                    <a:pt x="4006" y="16082"/>
                  </a:cubicBezTo>
                  <a:cubicBezTo>
                    <a:pt x="3975" y="16051"/>
                    <a:pt x="3944" y="16021"/>
                    <a:pt x="3913" y="16021"/>
                  </a:cubicBezTo>
                  <a:cubicBezTo>
                    <a:pt x="3852" y="15959"/>
                    <a:pt x="3759" y="15897"/>
                    <a:pt x="3698" y="15867"/>
                  </a:cubicBezTo>
                  <a:cubicBezTo>
                    <a:pt x="3605" y="15774"/>
                    <a:pt x="3544" y="15713"/>
                    <a:pt x="3451" y="15651"/>
                  </a:cubicBezTo>
                  <a:cubicBezTo>
                    <a:pt x="3451" y="15651"/>
                    <a:pt x="3420" y="15620"/>
                    <a:pt x="3420" y="15620"/>
                  </a:cubicBezTo>
                  <a:cubicBezTo>
                    <a:pt x="3389" y="15589"/>
                    <a:pt x="3359" y="15558"/>
                    <a:pt x="3328" y="15528"/>
                  </a:cubicBezTo>
                  <a:cubicBezTo>
                    <a:pt x="3266" y="15497"/>
                    <a:pt x="3235" y="15435"/>
                    <a:pt x="3174" y="15404"/>
                  </a:cubicBezTo>
                  <a:cubicBezTo>
                    <a:pt x="3143" y="15374"/>
                    <a:pt x="3112" y="15343"/>
                    <a:pt x="3081" y="15312"/>
                  </a:cubicBezTo>
                  <a:cubicBezTo>
                    <a:pt x="3051" y="15281"/>
                    <a:pt x="3051" y="15281"/>
                    <a:pt x="3020" y="15250"/>
                  </a:cubicBezTo>
                  <a:cubicBezTo>
                    <a:pt x="2958" y="15189"/>
                    <a:pt x="2897" y="15127"/>
                    <a:pt x="2835" y="15066"/>
                  </a:cubicBezTo>
                  <a:cubicBezTo>
                    <a:pt x="2773" y="15004"/>
                    <a:pt x="2712" y="14912"/>
                    <a:pt x="2619" y="14850"/>
                  </a:cubicBezTo>
                  <a:cubicBezTo>
                    <a:pt x="2619" y="14850"/>
                    <a:pt x="2619" y="14819"/>
                    <a:pt x="2588" y="14819"/>
                  </a:cubicBezTo>
                  <a:cubicBezTo>
                    <a:pt x="2558" y="14758"/>
                    <a:pt x="2496" y="14727"/>
                    <a:pt x="2465" y="14665"/>
                  </a:cubicBezTo>
                  <a:cubicBezTo>
                    <a:pt x="2434" y="14634"/>
                    <a:pt x="2404" y="14603"/>
                    <a:pt x="2404" y="14573"/>
                  </a:cubicBezTo>
                  <a:cubicBezTo>
                    <a:pt x="2373" y="14573"/>
                    <a:pt x="2342" y="14542"/>
                    <a:pt x="2311" y="14511"/>
                  </a:cubicBezTo>
                  <a:cubicBezTo>
                    <a:pt x="2280" y="14419"/>
                    <a:pt x="2219" y="14357"/>
                    <a:pt x="2157" y="14295"/>
                  </a:cubicBezTo>
                  <a:cubicBezTo>
                    <a:pt x="2157" y="14265"/>
                    <a:pt x="2126" y="14265"/>
                    <a:pt x="2126" y="14234"/>
                  </a:cubicBezTo>
                  <a:cubicBezTo>
                    <a:pt x="2065" y="14141"/>
                    <a:pt x="2003" y="14080"/>
                    <a:pt x="1942" y="13987"/>
                  </a:cubicBezTo>
                  <a:cubicBezTo>
                    <a:pt x="1942" y="13987"/>
                    <a:pt x="1911" y="13987"/>
                    <a:pt x="1911" y="13957"/>
                  </a:cubicBezTo>
                  <a:cubicBezTo>
                    <a:pt x="1849" y="13864"/>
                    <a:pt x="1818" y="13802"/>
                    <a:pt x="1757" y="13710"/>
                  </a:cubicBezTo>
                  <a:cubicBezTo>
                    <a:pt x="1726" y="13679"/>
                    <a:pt x="1726" y="13648"/>
                    <a:pt x="1695" y="13618"/>
                  </a:cubicBezTo>
                  <a:cubicBezTo>
                    <a:pt x="1633" y="13525"/>
                    <a:pt x="1603" y="13433"/>
                    <a:pt x="1541" y="13340"/>
                  </a:cubicBezTo>
                  <a:cubicBezTo>
                    <a:pt x="1479" y="13248"/>
                    <a:pt x="1449" y="13186"/>
                    <a:pt x="1387" y="13094"/>
                  </a:cubicBezTo>
                  <a:cubicBezTo>
                    <a:pt x="1387" y="13063"/>
                    <a:pt x="1387" y="13063"/>
                    <a:pt x="1387" y="13032"/>
                  </a:cubicBezTo>
                  <a:cubicBezTo>
                    <a:pt x="1325" y="12971"/>
                    <a:pt x="1295" y="12878"/>
                    <a:pt x="1233" y="12786"/>
                  </a:cubicBezTo>
                  <a:cubicBezTo>
                    <a:pt x="1233" y="12755"/>
                    <a:pt x="1233" y="12724"/>
                    <a:pt x="1202" y="12693"/>
                  </a:cubicBezTo>
                  <a:cubicBezTo>
                    <a:pt x="1171" y="12601"/>
                    <a:pt x="1110" y="12509"/>
                    <a:pt x="1079" y="12416"/>
                  </a:cubicBezTo>
                  <a:cubicBezTo>
                    <a:pt x="1048" y="12324"/>
                    <a:pt x="1017" y="12231"/>
                    <a:pt x="956" y="12139"/>
                  </a:cubicBezTo>
                  <a:cubicBezTo>
                    <a:pt x="956" y="12077"/>
                    <a:pt x="925" y="12016"/>
                    <a:pt x="894" y="11954"/>
                  </a:cubicBezTo>
                  <a:cubicBezTo>
                    <a:pt x="863" y="11862"/>
                    <a:pt x="832" y="11769"/>
                    <a:pt x="802" y="11677"/>
                  </a:cubicBezTo>
                  <a:cubicBezTo>
                    <a:pt x="802" y="11646"/>
                    <a:pt x="802" y="11646"/>
                    <a:pt x="771" y="11615"/>
                  </a:cubicBezTo>
                  <a:cubicBezTo>
                    <a:pt x="740" y="11492"/>
                    <a:pt x="740" y="11400"/>
                    <a:pt x="709" y="11276"/>
                  </a:cubicBezTo>
                  <a:cubicBezTo>
                    <a:pt x="678" y="11184"/>
                    <a:pt x="648" y="11091"/>
                    <a:pt x="617" y="10999"/>
                  </a:cubicBezTo>
                  <a:cubicBezTo>
                    <a:pt x="617" y="10968"/>
                    <a:pt x="617" y="10937"/>
                    <a:pt x="586" y="10876"/>
                  </a:cubicBezTo>
                  <a:cubicBezTo>
                    <a:pt x="586" y="10783"/>
                    <a:pt x="555" y="10691"/>
                    <a:pt x="555" y="10599"/>
                  </a:cubicBezTo>
                  <a:cubicBezTo>
                    <a:pt x="555" y="10568"/>
                    <a:pt x="555" y="10537"/>
                    <a:pt x="524" y="10506"/>
                  </a:cubicBezTo>
                  <a:cubicBezTo>
                    <a:pt x="524" y="10383"/>
                    <a:pt x="494" y="10290"/>
                    <a:pt x="494" y="10167"/>
                  </a:cubicBezTo>
                  <a:cubicBezTo>
                    <a:pt x="463" y="10075"/>
                    <a:pt x="463" y="9952"/>
                    <a:pt x="463" y="9859"/>
                  </a:cubicBezTo>
                  <a:cubicBezTo>
                    <a:pt x="463" y="9828"/>
                    <a:pt x="463" y="9798"/>
                    <a:pt x="463" y="9767"/>
                  </a:cubicBezTo>
                  <a:cubicBezTo>
                    <a:pt x="463" y="9736"/>
                    <a:pt x="463" y="9736"/>
                    <a:pt x="463" y="9736"/>
                  </a:cubicBezTo>
                  <a:cubicBezTo>
                    <a:pt x="432" y="9644"/>
                    <a:pt x="432" y="9551"/>
                    <a:pt x="432" y="9459"/>
                  </a:cubicBezTo>
                  <a:cubicBezTo>
                    <a:pt x="432" y="9397"/>
                    <a:pt x="432" y="9366"/>
                    <a:pt x="432" y="9335"/>
                  </a:cubicBezTo>
                  <a:cubicBezTo>
                    <a:pt x="432" y="9274"/>
                    <a:pt x="432" y="9243"/>
                    <a:pt x="432" y="9181"/>
                  </a:cubicBezTo>
                  <a:cubicBezTo>
                    <a:pt x="432" y="9120"/>
                    <a:pt x="432" y="9058"/>
                    <a:pt x="432" y="8997"/>
                  </a:cubicBezTo>
                  <a:cubicBezTo>
                    <a:pt x="432" y="8873"/>
                    <a:pt x="432" y="8781"/>
                    <a:pt x="463" y="8689"/>
                  </a:cubicBezTo>
                  <a:cubicBezTo>
                    <a:pt x="463" y="8627"/>
                    <a:pt x="463" y="8596"/>
                    <a:pt x="463" y="8565"/>
                  </a:cubicBezTo>
                  <a:cubicBezTo>
                    <a:pt x="463" y="8534"/>
                    <a:pt x="463" y="8534"/>
                    <a:pt x="463" y="8504"/>
                  </a:cubicBezTo>
                  <a:cubicBezTo>
                    <a:pt x="463" y="8411"/>
                    <a:pt x="463" y="8319"/>
                    <a:pt x="494" y="8257"/>
                  </a:cubicBezTo>
                  <a:cubicBezTo>
                    <a:pt x="494" y="8196"/>
                    <a:pt x="494" y="8134"/>
                    <a:pt x="494" y="8103"/>
                  </a:cubicBezTo>
                  <a:cubicBezTo>
                    <a:pt x="524" y="7980"/>
                    <a:pt x="524" y="7857"/>
                    <a:pt x="555" y="7764"/>
                  </a:cubicBezTo>
                  <a:cubicBezTo>
                    <a:pt x="555" y="7733"/>
                    <a:pt x="555" y="7733"/>
                    <a:pt x="555" y="7733"/>
                  </a:cubicBezTo>
                  <a:cubicBezTo>
                    <a:pt x="586" y="7672"/>
                    <a:pt x="586" y="7579"/>
                    <a:pt x="586" y="7518"/>
                  </a:cubicBezTo>
                  <a:cubicBezTo>
                    <a:pt x="586" y="7487"/>
                    <a:pt x="617" y="7456"/>
                    <a:pt x="617" y="7425"/>
                  </a:cubicBezTo>
                  <a:cubicBezTo>
                    <a:pt x="617" y="7395"/>
                    <a:pt x="648" y="7333"/>
                    <a:pt x="648" y="7302"/>
                  </a:cubicBezTo>
                  <a:cubicBezTo>
                    <a:pt x="678" y="7179"/>
                    <a:pt x="709" y="7056"/>
                    <a:pt x="740" y="6932"/>
                  </a:cubicBezTo>
                  <a:cubicBezTo>
                    <a:pt x="771" y="6871"/>
                    <a:pt x="771" y="6809"/>
                    <a:pt x="802" y="6748"/>
                  </a:cubicBezTo>
                  <a:cubicBezTo>
                    <a:pt x="832" y="6655"/>
                    <a:pt x="863" y="6532"/>
                    <a:pt x="894" y="6440"/>
                  </a:cubicBezTo>
                  <a:lnTo>
                    <a:pt x="925" y="6378"/>
                  </a:lnTo>
                  <a:cubicBezTo>
                    <a:pt x="956" y="6286"/>
                    <a:pt x="987" y="6162"/>
                    <a:pt x="1048" y="6070"/>
                  </a:cubicBezTo>
                  <a:cubicBezTo>
                    <a:pt x="1048" y="6008"/>
                    <a:pt x="1079" y="5977"/>
                    <a:pt x="1079" y="5916"/>
                  </a:cubicBezTo>
                  <a:cubicBezTo>
                    <a:pt x="1141" y="5793"/>
                    <a:pt x="1202" y="5669"/>
                    <a:pt x="1264" y="5546"/>
                  </a:cubicBezTo>
                  <a:cubicBezTo>
                    <a:pt x="1325" y="5454"/>
                    <a:pt x="1356" y="5361"/>
                    <a:pt x="1387" y="5269"/>
                  </a:cubicBezTo>
                  <a:cubicBezTo>
                    <a:pt x="1449" y="5176"/>
                    <a:pt x="1510" y="5053"/>
                    <a:pt x="1572" y="4961"/>
                  </a:cubicBezTo>
                  <a:cubicBezTo>
                    <a:pt x="1572" y="4961"/>
                    <a:pt x="1572" y="4930"/>
                    <a:pt x="1603" y="4930"/>
                  </a:cubicBezTo>
                  <a:cubicBezTo>
                    <a:pt x="1664" y="4807"/>
                    <a:pt x="1757" y="4684"/>
                    <a:pt x="1849" y="4530"/>
                  </a:cubicBezTo>
                  <a:cubicBezTo>
                    <a:pt x="1880" y="4499"/>
                    <a:pt x="1911" y="4437"/>
                    <a:pt x="1942" y="4376"/>
                  </a:cubicBezTo>
                  <a:cubicBezTo>
                    <a:pt x="2034" y="4221"/>
                    <a:pt x="2157" y="4098"/>
                    <a:pt x="2280" y="3944"/>
                  </a:cubicBezTo>
                  <a:cubicBezTo>
                    <a:pt x="2404" y="3790"/>
                    <a:pt x="2527" y="3636"/>
                    <a:pt x="2650" y="3482"/>
                  </a:cubicBezTo>
                  <a:cubicBezTo>
                    <a:pt x="2712" y="3451"/>
                    <a:pt x="2743" y="3390"/>
                    <a:pt x="2804" y="3328"/>
                  </a:cubicBezTo>
                  <a:cubicBezTo>
                    <a:pt x="2835" y="3297"/>
                    <a:pt x="2866" y="3266"/>
                    <a:pt x="2897" y="3236"/>
                  </a:cubicBezTo>
                  <a:cubicBezTo>
                    <a:pt x="3081" y="3051"/>
                    <a:pt x="3266" y="2866"/>
                    <a:pt x="3482" y="2712"/>
                  </a:cubicBezTo>
                  <a:cubicBezTo>
                    <a:pt x="3482" y="2681"/>
                    <a:pt x="3513" y="2681"/>
                    <a:pt x="3513" y="2650"/>
                  </a:cubicBezTo>
                  <a:cubicBezTo>
                    <a:pt x="3544" y="2650"/>
                    <a:pt x="3544" y="2620"/>
                    <a:pt x="3574" y="2620"/>
                  </a:cubicBezTo>
                  <a:cubicBezTo>
                    <a:pt x="3667" y="2527"/>
                    <a:pt x="3759" y="2465"/>
                    <a:pt x="3882" y="2404"/>
                  </a:cubicBezTo>
                  <a:cubicBezTo>
                    <a:pt x="3913" y="2373"/>
                    <a:pt x="3944" y="2342"/>
                    <a:pt x="3975" y="2311"/>
                  </a:cubicBezTo>
                  <a:cubicBezTo>
                    <a:pt x="4283" y="2096"/>
                    <a:pt x="4591" y="1911"/>
                    <a:pt x="4930" y="1726"/>
                  </a:cubicBezTo>
                  <a:cubicBezTo>
                    <a:pt x="6162" y="1048"/>
                    <a:pt x="7579" y="679"/>
                    <a:pt x="9058" y="679"/>
                  </a:cubicBezTo>
                  <a:close/>
                  <a:moveTo>
                    <a:pt x="9150" y="1"/>
                  </a:moveTo>
                  <a:cubicBezTo>
                    <a:pt x="7579" y="1"/>
                    <a:pt x="6100" y="401"/>
                    <a:pt x="4807" y="1110"/>
                  </a:cubicBezTo>
                  <a:cubicBezTo>
                    <a:pt x="4529" y="1264"/>
                    <a:pt x="4252" y="1449"/>
                    <a:pt x="3975" y="1634"/>
                  </a:cubicBezTo>
                  <a:cubicBezTo>
                    <a:pt x="3944" y="1664"/>
                    <a:pt x="3882" y="1695"/>
                    <a:pt x="3852" y="1726"/>
                  </a:cubicBezTo>
                  <a:cubicBezTo>
                    <a:pt x="3698" y="1819"/>
                    <a:pt x="3544" y="1942"/>
                    <a:pt x="3420" y="2034"/>
                  </a:cubicBezTo>
                  <a:cubicBezTo>
                    <a:pt x="3235" y="2188"/>
                    <a:pt x="3081" y="2342"/>
                    <a:pt x="2927" y="2496"/>
                  </a:cubicBezTo>
                  <a:cubicBezTo>
                    <a:pt x="2743" y="2650"/>
                    <a:pt x="2558" y="2835"/>
                    <a:pt x="2404" y="3020"/>
                  </a:cubicBezTo>
                  <a:cubicBezTo>
                    <a:pt x="2342" y="3082"/>
                    <a:pt x="2280" y="3112"/>
                    <a:pt x="2250" y="3174"/>
                  </a:cubicBezTo>
                  <a:cubicBezTo>
                    <a:pt x="2126" y="3328"/>
                    <a:pt x="2003" y="3482"/>
                    <a:pt x="1880" y="3636"/>
                  </a:cubicBezTo>
                  <a:lnTo>
                    <a:pt x="1849" y="3667"/>
                  </a:lnTo>
                  <a:cubicBezTo>
                    <a:pt x="1788" y="3759"/>
                    <a:pt x="1695" y="3852"/>
                    <a:pt x="1633" y="3944"/>
                  </a:cubicBezTo>
                  <a:cubicBezTo>
                    <a:pt x="1572" y="4067"/>
                    <a:pt x="1510" y="4160"/>
                    <a:pt x="1418" y="4283"/>
                  </a:cubicBezTo>
                  <a:cubicBezTo>
                    <a:pt x="1325" y="4437"/>
                    <a:pt x="1264" y="4560"/>
                    <a:pt x="1171" y="4714"/>
                  </a:cubicBezTo>
                  <a:cubicBezTo>
                    <a:pt x="1141" y="4745"/>
                    <a:pt x="1110" y="4807"/>
                    <a:pt x="1079" y="4838"/>
                  </a:cubicBezTo>
                  <a:cubicBezTo>
                    <a:pt x="1048" y="4961"/>
                    <a:pt x="987" y="5053"/>
                    <a:pt x="925" y="5176"/>
                  </a:cubicBezTo>
                  <a:cubicBezTo>
                    <a:pt x="925" y="5207"/>
                    <a:pt x="925" y="5207"/>
                    <a:pt x="894" y="5238"/>
                  </a:cubicBezTo>
                  <a:cubicBezTo>
                    <a:pt x="863" y="5331"/>
                    <a:pt x="802" y="5454"/>
                    <a:pt x="740" y="5546"/>
                  </a:cubicBezTo>
                  <a:cubicBezTo>
                    <a:pt x="709" y="5639"/>
                    <a:pt x="678" y="5700"/>
                    <a:pt x="648" y="5793"/>
                  </a:cubicBezTo>
                  <a:cubicBezTo>
                    <a:pt x="617" y="5916"/>
                    <a:pt x="555" y="6039"/>
                    <a:pt x="524" y="6162"/>
                  </a:cubicBezTo>
                  <a:cubicBezTo>
                    <a:pt x="494" y="6193"/>
                    <a:pt x="494" y="6255"/>
                    <a:pt x="463" y="6286"/>
                  </a:cubicBezTo>
                  <a:cubicBezTo>
                    <a:pt x="432" y="6378"/>
                    <a:pt x="401" y="6501"/>
                    <a:pt x="370" y="6594"/>
                  </a:cubicBezTo>
                  <a:cubicBezTo>
                    <a:pt x="370" y="6624"/>
                    <a:pt x="370" y="6624"/>
                    <a:pt x="370" y="6655"/>
                  </a:cubicBezTo>
                  <a:cubicBezTo>
                    <a:pt x="340" y="6717"/>
                    <a:pt x="340" y="6778"/>
                    <a:pt x="309" y="6840"/>
                  </a:cubicBezTo>
                  <a:cubicBezTo>
                    <a:pt x="309" y="6871"/>
                    <a:pt x="278" y="6932"/>
                    <a:pt x="278" y="6963"/>
                  </a:cubicBezTo>
                  <a:cubicBezTo>
                    <a:pt x="278" y="7025"/>
                    <a:pt x="247" y="7087"/>
                    <a:pt x="247" y="7148"/>
                  </a:cubicBezTo>
                  <a:cubicBezTo>
                    <a:pt x="216" y="7271"/>
                    <a:pt x="186" y="7395"/>
                    <a:pt x="155" y="7487"/>
                  </a:cubicBezTo>
                  <a:cubicBezTo>
                    <a:pt x="155" y="7549"/>
                    <a:pt x="155" y="7579"/>
                    <a:pt x="155" y="7610"/>
                  </a:cubicBezTo>
                  <a:cubicBezTo>
                    <a:pt x="124" y="7641"/>
                    <a:pt x="124" y="7672"/>
                    <a:pt x="124" y="7703"/>
                  </a:cubicBezTo>
                  <a:cubicBezTo>
                    <a:pt x="124" y="7764"/>
                    <a:pt x="124" y="7826"/>
                    <a:pt x="93" y="7918"/>
                  </a:cubicBezTo>
                  <a:cubicBezTo>
                    <a:pt x="93" y="7918"/>
                    <a:pt x="93" y="7918"/>
                    <a:pt x="93" y="7949"/>
                  </a:cubicBezTo>
                  <a:cubicBezTo>
                    <a:pt x="93" y="8072"/>
                    <a:pt x="62" y="8165"/>
                    <a:pt x="62" y="8288"/>
                  </a:cubicBezTo>
                  <a:cubicBezTo>
                    <a:pt x="32" y="8319"/>
                    <a:pt x="32" y="8380"/>
                    <a:pt x="32" y="8411"/>
                  </a:cubicBezTo>
                  <a:cubicBezTo>
                    <a:pt x="32" y="8504"/>
                    <a:pt x="32" y="8596"/>
                    <a:pt x="32" y="8689"/>
                  </a:cubicBezTo>
                  <a:cubicBezTo>
                    <a:pt x="32" y="8689"/>
                    <a:pt x="32" y="8719"/>
                    <a:pt x="32" y="8750"/>
                  </a:cubicBezTo>
                  <a:cubicBezTo>
                    <a:pt x="32" y="8781"/>
                    <a:pt x="32" y="8812"/>
                    <a:pt x="32" y="8843"/>
                  </a:cubicBezTo>
                  <a:cubicBezTo>
                    <a:pt x="32" y="8904"/>
                    <a:pt x="1" y="8966"/>
                    <a:pt x="1" y="8997"/>
                  </a:cubicBezTo>
                  <a:cubicBezTo>
                    <a:pt x="1" y="9058"/>
                    <a:pt x="1" y="9089"/>
                    <a:pt x="1" y="9151"/>
                  </a:cubicBezTo>
                  <a:cubicBezTo>
                    <a:pt x="1" y="9151"/>
                    <a:pt x="1" y="9181"/>
                    <a:pt x="1" y="9181"/>
                  </a:cubicBezTo>
                  <a:cubicBezTo>
                    <a:pt x="1" y="9274"/>
                    <a:pt x="32" y="9397"/>
                    <a:pt x="32" y="9489"/>
                  </a:cubicBezTo>
                  <a:cubicBezTo>
                    <a:pt x="32" y="9551"/>
                    <a:pt x="32" y="9582"/>
                    <a:pt x="32" y="9613"/>
                  </a:cubicBezTo>
                  <a:cubicBezTo>
                    <a:pt x="32" y="9736"/>
                    <a:pt x="32" y="9828"/>
                    <a:pt x="32" y="9921"/>
                  </a:cubicBezTo>
                  <a:cubicBezTo>
                    <a:pt x="32" y="9952"/>
                    <a:pt x="32" y="10013"/>
                    <a:pt x="62" y="10044"/>
                  </a:cubicBezTo>
                  <a:cubicBezTo>
                    <a:pt x="62" y="10136"/>
                    <a:pt x="62" y="10229"/>
                    <a:pt x="93" y="10321"/>
                  </a:cubicBezTo>
                  <a:cubicBezTo>
                    <a:pt x="93" y="10445"/>
                    <a:pt x="124" y="10568"/>
                    <a:pt x="124" y="10660"/>
                  </a:cubicBezTo>
                  <a:cubicBezTo>
                    <a:pt x="155" y="10691"/>
                    <a:pt x="155" y="10722"/>
                    <a:pt x="155" y="10753"/>
                  </a:cubicBezTo>
                  <a:cubicBezTo>
                    <a:pt x="155" y="10845"/>
                    <a:pt x="186" y="10968"/>
                    <a:pt x="216" y="11061"/>
                  </a:cubicBezTo>
                  <a:cubicBezTo>
                    <a:pt x="216" y="11091"/>
                    <a:pt x="216" y="11122"/>
                    <a:pt x="216" y="11153"/>
                  </a:cubicBezTo>
                  <a:cubicBezTo>
                    <a:pt x="247" y="11245"/>
                    <a:pt x="278" y="11338"/>
                    <a:pt x="309" y="11430"/>
                  </a:cubicBezTo>
                  <a:cubicBezTo>
                    <a:pt x="340" y="11554"/>
                    <a:pt x="370" y="11677"/>
                    <a:pt x="401" y="11769"/>
                  </a:cubicBezTo>
                  <a:cubicBezTo>
                    <a:pt x="401" y="11800"/>
                    <a:pt x="401" y="11831"/>
                    <a:pt x="401" y="11831"/>
                  </a:cubicBezTo>
                  <a:cubicBezTo>
                    <a:pt x="432" y="11923"/>
                    <a:pt x="463" y="12016"/>
                    <a:pt x="494" y="12108"/>
                  </a:cubicBezTo>
                  <a:cubicBezTo>
                    <a:pt x="524" y="12170"/>
                    <a:pt x="555" y="12231"/>
                    <a:pt x="555" y="12293"/>
                  </a:cubicBezTo>
                  <a:cubicBezTo>
                    <a:pt x="617" y="12385"/>
                    <a:pt x="617" y="12478"/>
                    <a:pt x="678" y="12570"/>
                  </a:cubicBezTo>
                  <a:cubicBezTo>
                    <a:pt x="709" y="12663"/>
                    <a:pt x="740" y="12786"/>
                    <a:pt x="802" y="12878"/>
                  </a:cubicBezTo>
                  <a:cubicBezTo>
                    <a:pt x="802" y="12909"/>
                    <a:pt x="832" y="12940"/>
                    <a:pt x="832" y="12940"/>
                  </a:cubicBezTo>
                  <a:cubicBezTo>
                    <a:pt x="863" y="13032"/>
                    <a:pt x="925" y="13125"/>
                    <a:pt x="956" y="13217"/>
                  </a:cubicBezTo>
                  <a:cubicBezTo>
                    <a:pt x="956" y="13217"/>
                    <a:pt x="987" y="13248"/>
                    <a:pt x="987" y="13248"/>
                  </a:cubicBezTo>
                  <a:cubicBezTo>
                    <a:pt x="1017" y="13340"/>
                    <a:pt x="1048" y="13433"/>
                    <a:pt x="1110" y="13494"/>
                  </a:cubicBezTo>
                  <a:cubicBezTo>
                    <a:pt x="1110" y="13525"/>
                    <a:pt x="1110" y="13525"/>
                    <a:pt x="1110" y="13525"/>
                  </a:cubicBezTo>
                  <a:cubicBezTo>
                    <a:pt x="1171" y="13618"/>
                    <a:pt x="1233" y="13710"/>
                    <a:pt x="1295" y="13802"/>
                  </a:cubicBezTo>
                  <a:cubicBezTo>
                    <a:pt x="1295" y="13833"/>
                    <a:pt x="1325" y="13864"/>
                    <a:pt x="1325" y="13895"/>
                  </a:cubicBezTo>
                  <a:cubicBezTo>
                    <a:pt x="1387" y="13957"/>
                    <a:pt x="1418" y="14049"/>
                    <a:pt x="1479" y="14141"/>
                  </a:cubicBezTo>
                  <a:cubicBezTo>
                    <a:pt x="1479" y="14141"/>
                    <a:pt x="1510" y="14172"/>
                    <a:pt x="1510" y="14172"/>
                  </a:cubicBezTo>
                  <a:cubicBezTo>
                    <a:pt x="1572" y="14265"/>
                    <a:pt x="1603" y="14326"/>
                    <a:pt x="1664" y="14419"/>
                  </a:cubicBezTo>
                  <a:cubicBezTo>
                    <a:pt x="1757" y="14511"/>
                    <a:pt x="1818" y="14603"/>
                    <a:pt x="1880" y="14696"/>
                  </a:cubicBezTo>
                  <a:cubicBezTo>
                    <a:pt x="1911" y="14727"/>
                    <a:pt x="1911" y="14727"/>
                    <a:pt x="1942" y="14758"/>
                  </a:cubicBezTo>
                  <a:cubicBezTo>
                    <a:pt x="2003" y="14850"/>
                    <a:pt x="2065" y="14942"/>
                    <a:pt x="2126" y="15004"/>
                  </a:cubicBezTo>
                  <a:cubicBezTo>
                    <a:pt x="2126" y="15035"/>
                    <a:pt x="2157" y="15035"/>
                    <a:pt x="2157" y="15035"/>
                  </a:cubicBezTo>
                  <a:cubicBezTo>
                    <a:pt x="2219" y="15127"/>
                    <a:pt x="2280" y="15189"/>
                    <a:pt x="2342" y="15250"/>
                  </a:cubicBezTo>
                  <a:cubicBezTo>
                    <a:pt x="2342" y="15250"/>
                    <a:pt x="2373" y="15281"/>
                    <a:pt x="2373" y="15281"/>
                  </a:cubicBezTo>
                  <a:cubicBezTo>
                    <a:pt x="2434" y="15343"/>
                    <a:pt x="2496" y="15435"/>
                    <a:pt x="2588" y="15528"/>
                  </a:cubicBezTo>
                  <a:cubicBezTo>
                    <a:pt x="2619" y="15558"/>
                    <a:pt x="2650" y="15589"/>
                    <a:pt x="2681" y="15620"/>
                  </a:cubicBezTo>
                  <a:cubicBezTo>
                    <a:pt x="2681" y="15620"/>
                    <a:pt x="2712" y="15651"/>
                    <a:pt x="2712" y="15651"/>
                  </a:cubicBezTo>
                  <a:cubicBezTo>
                    <a:pt x="2773" y="15713"/>
                    <a:pt x="2835" y="15774"/>
                    <a:pt x="2897" y="15836"/>
                  </a:cubicBezTo>
                  <a:cubicBezTo>
                    <a:pt x="2927" y="15836"/>
                    <a:pt x="2927" y="15836"/>
                    <a:pt x="2927" y="15867"/>
                  </a:cubicBezTo>
                  <a:lnTo>
                    <a:pt x="2958" y="15867"/>
                  </a:lnTo>
                  <a:cubicBezTo>
                    <a:pt x="3020" y="15928"/>
                    <a:pt x="3081" y="15990"/>
                    <a:pt x="3174" y="16051"/>
                  </a:cubicBezTo>
                  <a:cubicBezTo>
                    <a:pt x="3174" y="16051"/>
                    <a:pt x="3174" y="16082"/>
                    <a:pt x="3174" y="16082"/>
                  </a:cubicBezTo>
                  <a:cubicBezTo>
                    <a:pt x="3266" y="16144"/>
                    <a:pt x="3359" y="16236"/>
                    <a:pt x="3451" y="16298"/>
                  </a:cubicBezTo>
                  <a:cubicBezTo>
                    <a:pt x="3482" y="16329"/>
                    <a:pt x="3513" y="16359"/>
                    <a:pt x="3544" y="16390"/>
                  </a:cubicBezTo>
                  <a:cubicBezTo>
                    <a:pt x="3605" y="16421"/>
                    <a:pt x="3667" y="16452"/>
                    <a:pt x="3728" y="16514"/>
                  </a:cubicBezTo>
                  <a:cubicBezTo>
                    <a:pt x="3759" y="16544"/>
                    <a:pt x="3790" y="16544"/>
                    <a:pt x="3821" y="16575"/>
                  </a:cubicBezTo>
                  <a:cubicBezTo>
                    <a:pt x="3821" y="16606"/>
                    <a:pt x="3852" y="16606"/>
                    <a:pt x="3852" y="16606"/>
                  </a:cubicBezTo>
                  <a:cubicBezTo>
                    <a:pt x="3913" y="16668"/>
                    <a:pt x="3975" y="16698"/>
                    <a:pt x="4036" y="16760"/>
                  </a:cubicBezTo>
                  <a:cubicBezTo>
                    <a:pt x="4067" y="16760"/>
                    <a:pt x="4098" y="16791"/>
                    <a:pt x="4129" y="16791"/>
                  </a:cubicBezTo>
                  <a:cubicBezTo>
                    <a:pt x="4129" y="16822"/>
                    <a:pt x="4129" y="16822"/>
                    <a:pt x="4160" y="16822"/>
                  </a:cubicBezTo>
                  <a:cubicBezTo>
                    <a:pt x="4252" y="16883"/>
                    <a:pt x="4344" y="16945"/>
                    <a:pt x="4468" y="17006"/>
                  </a:cubicBezTo>
                  <a:cubicBezTo>
                    <a:pt x="4499" y="17037"/>
                    <a:pt x="4560" y="17068"/>
                    <a:pt x="4591" y="17099"/>
                  </a:cubicBezTo>
                  <a:cubicBezTo>
                    <a:pt x="4653" y="17130"/>
                    <a:pt x="4714" y="17160"/>
                    <a:pt x="4807" y="17191"/>
                  </a:cubicBezTo>
                  <a:cubicBezTo>
                    <a:pt x="4837" y="17222"/>
                    <a:pt x="4868" y="17253"/>
                    <a:pt x="4899" y="17253"/>
                  </a:cubicBezTo>
                  <a:cubicBezTo>
                    <a:pt x="4930" y="17284"/>
                    <a:pt x="4961" y="17284"/>
                    <a:pt x="4961" y="17284"/>
                  </a:cubicBezTo>
                  <a:cubicBezTo>
                    <a:pt x="5084" y="17345"/>
                    <a:pt x="5207" y="17407"/>
                    <a:pt x="5330" y="17469"/>
                  </a:cubicBezTo>
                  <a:cubicBezTo>
                    <a:pt x="5454" y="17530"/>
                    <a:pt x="5546" y="17561"/>
                    <a:pt x="5669" y="17623"/>
                  </a:cubicBezTo>
                  <a:cubicBezTo>
                    <a:pt x="5731" y="17653"/>
                    <a:pt x="5792" y="17684"/>
                    <a:pt x="5854" y="17684"/>
                  </a:cubicBezTo>
                  <a:cubicBezTo>
                    <a:pt x="6008" y="17746"/>
                    <a:pt x="6131" y="17807"/>
                    <a:pt x="6285" y="17838"/>
                  </a:cubicBezTo>
                  <a:cubicBezTo>
                    <a:pt x="6285" y="17838"/>
                    <a:pt x="6316" y="17869"/>
                    <a:pt x="6347" y="17869"/>
                  </a:cubicBezTo>
                  <a:cubicBezTo>
                    <a:pt x="6501" y="17931"/>
                    <a:pt x="6655" y="17961"/>
                    <a:pt x="6778" y="17992"/>
                  </a:cubicBezTo>
                  <a:cubicBezTo>
                    <a:pt x="6840" y="18023"/>
                    <a:pt x="6901" y="18023"/>
                    <a:pt x="6932" y="18023"/>
                  </a:cubicBezTo>
                  <a:lnTo>
                    <a:pt x="6963" y="18023"/>
                  </a:lnTo>
                  <a:cubicBezTo>
                    <a:pt x="7025" y="18054"/>
                    <a:pt x="7086" y="18085"/>
                    <a:pt x="7179" y="18085"/>
                  </a:cubicBezTo>
                  <a:cubicBezTo>
                    <a:pt x="7271" y="18115"/>
                    <a:pt x="7394" y="18146"/>
                    <a:pt x="7518" y="18146"/>
                  </a:cubicBezTo>
                  <a:cubicBezTo>
                    <a:pt x="7672" y="18177"/>
                    <a:pt x="7826" y="18208"/>
                    <a:pt x="7980" y="18239"/>
                  </a:cubicBezTo>
                  <a:lnTo>
                    <a:pt x="8072" y="18239"/>
                  </a:lnTo>
                  <a:cubicBezTo>
                    <a:pt x="8411" y="18300"/>
                    <a:pt x="8781" y="18331"/>
                    <a:pt x="9150" y="18331"/>
                  </a:cubicBezTo>
                  <a:cubicBezTo>
                    <a:pt x="9767" y="18331"/>
                    <a:pt x="10352" y="18270"/>
                    <a:pt x="10937" y="18146"/>
                  </a:cubicBezTo>
                  <a:cubicBezTo>
                    <a:pt x="10999" y="18115"/>
                    <a:pt x="11060" y="18115"/>
                    <a:pt x="11122" y="18115"/>
                  </a:cubicBezTo>
                  <a:cubicBezTo>
                    <a:pt x="11184" y="18085"/>
                    <a:pt x="11276" y="18054"/>
                    <a:pt x="11369" y="18054"/>
                  </a:cubicBezTo>
                  <a:cubicBezTo>
                    <a:pt x="11430" y="18023"/>
                    <a:pt x="11523" y="17992"/>
                    <a:pt x="11615" y="17961"/>
                  </a:cubicBezTo>
                  <a:lnTo>
                    <a:pt x="11707" y="17961"/>
                  </a:lnTo>
                  <a:cubicBezTo>
                    <a:pt x="11707" y="17961"/>
                    <a:pt x="11707" y="17961"/>
                    <a:pt x="11738" y="17931"/>
                  </a:cubicBezTo>
                  <a:lnTo>
                    <a:pt x="11800" y="17931"/>
                  </a:lnTo>
                  <a:cubicBezTo>
                    <a:pt x="11861" y="17900"/>
                    <a:pt x="11954" y="17869"/>
                    <a:pt x="12015" y="17869"/>
                  </a:cubicBezTo>
                  <a:cubicBezTo>
                    <a:pt x="12139" y="17807"/>
                    <a:pt x="12293" y="17746"/>
                    <a:pt x="12416" y="17715"/>
                  </a:cubicBezTo>
                  <a:cubicBezTo>
                    <a:pt x="12447" y="17684"/>
                    <a:pt x="12478" y="17684"/>
                    <a:pt x="12478" y="17684"/>
                  </a:cubicBezTo>
                  <a:cubicBezTo>
                    <a:pt x="12601" y="17623"/>
                    <a:pt x="12755" y="17592"/>
                    <a:pt x="12878" y="17530"/>
                  </a:cubicBezTo>
                  <a:cubicBezTo>
                    <a:pt x="12940" y="17499"/>
                    <a:pt x="13001" y="17469"/>
                    <a:pt x="13063" y="17438"/>
                  </a:cubicBezTo>
                  <a:cubicBezTo>
                    <a:pt x="13155" y="17407"/>
                    <a:pt x="13248" y="17345"/>
                    <a:pt x="13340" y="17314"/>
                  </a:cubicBezTo>
                  <a:cubicBezTo>
                    <a:pt x="13340" y="17284"/>
                    <a:pt x="13371" y="17284"/>
                    <a:pt x="13371" y="17284"/>
                  </a:cubicBezTo>
                  <a:cubicBezTo>
                    <a:pt x="13494" y="17222"/>
                    <a:pt x="13587" y="17160"/>
                    <a:pt x="13710" y="17099"/>
                  </a:cubicBezTo>
                  <a:cubicBezTo>
                    <a:pt x="13710" y="17099"/>
                    <a:pt x="13741" y="17068"/>
                    <a:pt x="13741" y="17068"/>
                  </a:cubicBezTo>
                  <a:cubicBezTo>
                    <a:pt x="13864" y="17006"/>
                    <a:pt x="13956" y="16945"/>
                    <a:pt x="14049" y="16883"/>
                  </a:cubicBezTo>
                  <a:cubicBezTo>
                    <a:pt x="14110" y="16852"/>
                    <a:pt x="14141" y="16822"/>
                    <a:pt x="14203" y="16791"/>
                  </a:cubicBezTo>
                  <a:cubicBezTo>
                    <a:pt x="14295" y="16729"/>
                    <a:pt x="14388" y="16668"/>
                    <a:pt x="14480" y="16606"/>
                  </a:cubicBezTo>
                  <a:cubicBezTo>
                    <a:pt x="14572" y="16544"/>
                    <a:pt x="14665" y="16452"/>
                    <a:pt x="14757" y="16390"/>
                  </a:cubicBezTo>
                  <a:cubicBezTo>
                    <a:pt x="14757" y="16390"/>
                    <a:pt x="14788" y="16359"/>
                    <a:pt x="14788" y="16359"/>
                  </a:cubicBezTo>
                  <a:cubicBezTo>
                    <a:pt x="14881" y="16298"/>
                    <a:pt x="14973" y="16236"/>
                    <a:pt x="15065" y="16144"/>
                  </a:cubicBezTo>
                  <a:cubicBezTo>
                    <a:pt x="15096" y="16113"/>
                    <a:pt x="15127" y="16082"/>
                    <a:pt x="15158" y="16051"/>
                  </a:cubicBezTo>
                  <a:cubicBezTo>
                    <a:pt x="15219" y="16021"/>
                    <a:pt x="15250" y="15959"/>
                    <a:pt x="15312" y="15928"/>
                  </a:cubicBezTo>
                  <a:cubicBezTo>
                    <a:pt x="15343" y="15897"/>
                    <a:pt x="15373" y="15867"/>
                    <a:pt x="15404" y="15836"/>
                  </a:cubicBezTo>
                  <a:cubicBezTo>
                    <a:pt x="15466" y="15774"/>
                    <a:pt x="15558" y="15713"/>
                    <a:pt x="15651" y="15620"/>
                  </a:cubicBezTo>
                  <a:cubicBezTo>
                    <a:pt x="15651" y="15620"/>
                    <a:pt x="15651" y="15589"/>
                    <a:pt x="15682" y="15589"/>
                  </a:cubicBezTo>
                  <a:cubicBezTo>
                    <a:pt x="15743" y="15528"/>
                    <a:pt x="15805" y="15435"/>
                    <a:pt x="15866" y="15343"/>
                  </a:cubicBezTo>
                  <a:cubicBezTo>
                    <a:pt x="15897" y="15343"/>
                    <a:pt x="15928" y="15312"/>
                    <a:pt x="15959" y="15281"/>
                  </a:cubicBezTo>
                  <a:cubicBezTo>
                    <a:pt x="15959" y="15281"/>
                    <a:pt x="15959" y="15250"/>
                    <a:pt x="15959" y="15250"/>
                  </a:cubicBezTo>
                  <a:cubicBezTo>
                    <a:pt x="16051" y="15189"/>
                    <a:pt x="16113" y="15096"/>
                    <a:pt x="16174" y="15035"/>
                  </a:cubicBezTo>
                  <a:cubicBezTo>
                    <a:pt x="16205" y="15004"/>
                    <a:pt x="16236" y="14973"/>
                    <a:pt x="16236" y="14973"/>
                  </a:cubicBezTo>
                  <a:cubicBezTo>
                    <a:pt x="16298" y="14912"/>
                    <a:pt x="16328" y="14850"/>
                    <a:pt x="16359" y="14788"/>
                  </a:cubicBezTo>
                  <a:cubicBezTo>
                    <a:pt x="16390" y="14788"/>
                    <a:pt x="16390" y="14758"/>
                    <a:pt x="16390" y="14758"/>
                  </a:cubicBezTo>
                  <a:cubicBezTo>
                    <a:pt x="16452" y="14665"/>
                    <a:pt x="16513" y="14603"/>
                    <a:pt x="16575" y="14511"/>
                  </a:cubicBezTo>
                  <a:cubicBezTo>
                    <a:pt x="16606" y="14480"/>
                    <a:pt x="16606" y="14449"/>
                    <a:pt x="16637" y="14419"/>
                  </a:cubicBezTo>
                  <a:cubicBezTo>
                    <a:pt x="16698" y="14326"/>
                    <a:pt x="16760" y="14234"/>
                    <a:pt x="16821" y="14141"/>
                  </a:cubicBezTo>
                  <a:cubicBezTo>
                    <a:pt x="16883" y="14080"/>
                    <a:pt x="16914" y="13987"/>
                    <a:pt x="16975" y="13895"/>
                  </a:cubicBezTo>
                  <a:cubicBezTo>
                    <a:pt x="16975" y="13895"/>
                    <a:pt x="17006" y="13864"/>
                    <a:pt x="17006" y="13864"/>
                  </a:cubicBezTo>
                  <a:cubicBezTo>
                    <a:pt x="17037" y="13772"/>
                    <a:pt x="17099" y="13710"/>
                    <a:pt x="17160" y="13618"/>
                  </a:cubicBezTo>
                  <a:cubicBezTo>
                    <a:pt x="17160" y="13587"/>
                    <a:pt x="17191" y="13556"/>
                    <a:pt x="17191" y="13525"/>
                  </a:cubicBezTo>
                  <a:cubicBezTo>
                    <a:pt x="17222" y="13494"/>
                    <a:pt x="17253" y="13433"/>
                    <a:pt x="17283" y="13402"/>
                  </a:cubicBezTo>
                  <a:cubicBezTo>
                    <a:pt x="17283" y="13340"/>
                    <a:pt x="17314" y="13279"/>
                    <a:pt x="17345" y="13248"/>
                  </a:cubicBezTo>
                  <a:cubicBezTo>
                    <a:pt x="17376" y="13156"/>
                    <a:pt x="17438" y="13063"/>
                    <a:pt x="17468" y="12971"/>
                  </a:cubicBezTo>
                  <a:cubicBezTo>
                    <a:pt x="17468" y="12971"/>
                    <a:pt x="17499" y="12940"/>
                    <a:pt x="17499" y="12940"/>
                  </a:cubicBezTo>
                  <a:cubicBezTo>
                    <a:pt x="17530" y="12847"/>
                    <a:pt x="17592" y="12755"/>
                    <a:pt x="17622" y="12663"/>
                  </a:cubicBezTo>
                  <a:cubicBezTo>
                    <a:pt x="17622" y="12632"/>
                    <a:pt x="17622" y="12601"/>
                    <a:pt x="17653" y="12570"/>
                  </a:cubicBezTo>
                  <a:cubicBezTo>
                    <a:pt x="17684" y="12478"/>
                    <a:pt x="17715" y="12385"/>
                    <a:pt x="17746" y="12293"/>
                  </a:cubicBezTo>
                  <a:cubicBezTo>
                    <a:pt x="17746" y="12262"/>
                    <a:pt x="17746" y="12262"/>
                    <a:pt x="17746" y="12262"/>
                  </a:cubicBezTo>
                  <a:cubicBezTo>
                    <a:pt x="17807" y="12170"/>
                    <a:pt x="17838" y="12077"/>
                    <a:pt x="17869" y="12016"/>
                  </a:cubicBezTo>
                  <a:cubicBezTo>
                    <a:pt x="17869" y="11954"/>
                    <a:pt x="17900" y="11892"/>
                    <a:pt x="17930" y="11831"/>
                  </a:cubicBezTo>
                  <a:cubicBezTo>
                    <a:pt x="17930" y="11800"/>
                    <a:pt x="17930" y="11800"/>
                    <a:pt x="17930" y="11800"/>
                  </a:cubicBezTo>
                  <a:cubicBezTo>
                    <a:pt x="17930" y="11800"/>
                    <a:pt x="17930" y="11769"/>
                    <a:pt x="17930" y="11769"/>
                  </a:cubicBezTo>
                  <a:cubicBezTo>
                    <a:pt x="17961" y="11708"/>
                    <a:pt x="17961" y="11646"/>
                    <a:pt x="17992" y="11584"/>
                  </a:cubicBezTo>
                  <a:cubicBezTo>
                    <a:pt x="17992" y="11584"/>
                    <a:pt x="17992" y="11554"/>
                    <a:pt x="17992" y="11554"/>
                  </a:cubicBezTo>
                  <a:cubicBezTo>
                    <a:pt x="17992" y="11523"/>
                    <a:pt x="17992" y="11492"/>
                    <a:pt x="18023" y="11461"/>
                  </a:cubicBezTo>
                  <a:cubicBezTo>
                    <a:pt x="18054" y="11369"/>
                    <a:pt x="18054" y="11245"/>
                    <a:pt x="18084" y="11153"/>
                  </a:cubicBezTo>
                  <a:cubicBezTo>
                    <a:pt x="18084" y="11153"/>
                    <a:pt x="18084" y="11122"/>
                    <a:pt x="18084" y="11122"/>
                  </a:cubicBezTo>
                  <a:cubicBezTo>
                    <a:pt x="18115" y="11030"/>
                    <a:pt x="18146" y="10937"/>
                    <a:pt x="18146" y="10845"/>
                  </a:cubicBezTo>
                  <a:cubicBezTo>
                    <a:pt x="18177" y="10814"/>
                    <a:pt x="18177" y="10783"/>
                    <a:pt x="18177" y="10722"/>
                  </a:cubicBezTo>
                  <a:cubicBezTo>
                    <a:pt x="18177" y="10629"/>
                    <a:pt x="18208" y="10537"/>
                    <a:pt x="18208" y="10445"/>
                  </a:cubicBezTo>
                  <a:cubicBezTo>
                    <a:pt x="18208" y="10414"/>
                    <a:pt x="18238" y="10383"/>
                    <a:pt x="18238" y="10352"/>
                  </a:cubicBezTo>
                  <a:cubicBezTo>
                    <a:pt x="18238" y="10229"/>
                    <a:pt x="18269" y="10136"/>
                    <a:pt x="18269" y="10013"/>
                  </a:cubicBezTo>
                  <a:cubicBezTo>
                    <a:pt x="18269" y="9921"/>
                    <a:pt x="18269" y="9798"/>
                    <a:pt x="18300" y="9705"/>
                  </a:cubicBezTo>
                  <a:cubicBezTo>
                    <a:pt x="18300" y="9674"/>
                    <a:pt x="18300" y="9644"/>
                    <a:pt x="18300" y="9582"/>
                  </a:cubicBezTo>
                  <a:cubicBezTo>
                    <a:pt x="18300" y="9582"/>
                    <a:pt x="18300" y="9582"/>
                    <a:pt x="18300" y="9551"/>
                  </a:cubicBezTo>
                  <a:cubicBezTo>
                    <a:pt x="18300" y="9459"/>
                    <a:pt x="18300" y="9366"/>
                    <a:pt x="18300" y="9274"/>
                  </a:cubicBezTo>
                  <a:cubicBezTo>
                    <a:pt x="18300" y="9243"/>
                    <a:pt x="18331" y="9212"/>
                    <a:pt x="18331" y="9151"/>
                  </a:cubicBezTo>
                  <a:cubicBezTo>
                    <a:pt x="18331" y="9058"/>
                    <a:pt x="18300" y="8935"/>
                    <a:pt x="18300" y="8843"/>
                  </a:cubicBezTo>
                  <a:lnTo>
                    <a:pt x="18300" y="8812"/>
                  </a:lnTo>
                  <a:cubicBezTo>
                    <a:pt x="18300" y="8719"/>
                    <a:pt x="18300" y="8627"/>
                    <a:pt x="18269" y="8504"/>
                  </a:cubicBezTo>
                  <a:cubicBezTo>
                    <a:pt x="18269" y="8473"/>
                    <a:pt x="18269" y="8442"/>
                    <a:pt x="18269" y="8411"/>
                  </a:cubicBezTo>
                  <a:cubicBezTo>
                    <a:pt x="18269" y="8288"/>
                    <a:pt x="18269" y="8165"/>
                    <a:pt x="18238" y="8072"/>
                  </a:cubicBezTo>
                  <a:cubicBezTo>
                    <a:pt x="18238" y="8011"/>
                    <a:pt x="18238" y="7949"/>
                    <a:pt x="18208" y="7918"/>
                  </a:cubicBezTo>
                  <a:cubicBezTo>
                    <a:pt x="18208" y="7795"/>
                    <a:pt x="18177" y="7703"/>
                    <a:pt x="18177" y="7579"/>
                  </a:cubicBezTo>
                  <a:cubicBezTo>
                    <a:pt x="18146" y="7456"/>
                    <a:pt x="18146" y="7364"/>
                    <a:pt x="18115" y="7241"/>
                  </a:cubicBezTo>
                  <a:cubicBezTo>
                    <a:pt x="18115" y="7210"/>
                    <a:pt x="18084" y="7179"/>
                    <a:pt x="18084" y="7117"/>
                  </a:cubicBezTo>
                  <a:cubicBezTo>
                    <a:pt x="18054" y="6994"/>
                    <a:pt x="18023" y="6902"/>
                    <a:pt x="17992" y="6778"/>
                  </a:cubicBezTo>
                  <a:cubicBezTo>
                    <a:pt x="17961" y="6717"/>
                    <a:pt x="17961" y="6624"/>
                    <a:pt x="17930" y="6563"/>
                  </a:cubicBezTo>
                  <a:cubicBezTo>
                    <a:pt x="17900" y="6470"/>
                    <a:pt x="17869" y="6347"/>
                    <a:pt x="17838" y="6255"/>
                  </a:cubicBezTo>
                  <a:cubicBezTo>
                    <a:pt x="17776" y="6132"/>
                    <a:pt x="17746" y="6008"/>
                    <a:pt x="17715" y="5885"/>
                  </a:cubicBezTo>
                  <a:cubicBezTo>
                    <a:pt x="17684" y="5854"/>
                    <a:pt x="17684" y="5793"/>
                    <a:pt x="17653" y="5762"/>
                  </a:cubicBezTo>
                  <a:cubicBezTo>
                    <a:pt x="17592" y="5639"/>
                    <a:pt x="17530" y="5515"/>
                    <a:pt x="17499" y="5392"/>
                  </a:cubicBezTo>
                  <a:cubicBezTo>
                    <a:pt x="17438" y="5300"/>
                    <a:pt x="17407" y="5207"/>
                    <a:pt x="17345" y="5115"/>
                  </a:cubicBezTo>
                  <a:cubicBezTo>
                    <a:pt x="17314" y="5022"/>
                    <a:pt x="17253" y="4899"/>
                    <a:pt x="17222" y="4807"/>
                  </a:cubicBezTo>
                  <a:cubicBezTo>
                    <a:pt x="17129" y="4653"/>
                    <a:pt x="17037" y="4530"/>
                    <a:pt x="16975" y="4406"/>
                  </a:cubicBezTo>
                  <a:cubicBezTo>
                    <a:pt x="16945" y="4345"/>
                    <a:pt x="16914" y="4283"/>
                    <a:pt x="16883" y="4252"/>
                  </a:cubicBezTo>
                  <a:cubicBezTo>
                    <a:pt x="16791" y="4098"/>
                    <a:pt x="16667" y="3944"/>
                    <a:pt x="16575" y="3821"/>
                  </a:cubicBezTo>
                  <a:cubicBezTo>
                    <a:pt x="16452" y="3667"/>
                    <a:pt x="16359" y="3513"/>
                    <a:pt x="16236" y="3359"/>
                  </a:cubicBezTo>
                  <a:cubicBezTo>
                    <a:pt x="16236" y="3359"/>
                    <a:pt x="16205" y="3328"/>
                    <a:pt x="16174" y="3297"/>
                  </a:cubicBezTo>
                  <a:cubicBezTo>
                    <a:pt x="16144" y="3236"/>
                    <a:pt x="16082" y="3205"/>
                    <a:pt x="16051" y="3143"/>
                  </a:cubicBezTo>
                  <a:cubicBezTo>
                    <a:pt x="15928" y="3020"/>
                    <a:pt x="15805" y="2866"/>
                    <a:pt x="15682" y="2743"/>
                  </a:cubicBezTo>
                  <a:lnTo>
                    <a:pt x="15651" y="2743"/>
                  </a:lnTo>
                  <a:cubicBezTo>
                    <a:pt x="15620" y="2712"/>
                    <a:pt x="15589" y="2681"/>
                    <a:pt x="15558" y="2650"/>
                  </a:cubicBezTo>
                  <a:cubicBezTo>
                    <a:pt x="15497" y="2558"/>
                    <a:pt x="15435" y="2496"/>
                    <a:pt x="15343" y="2435"/>
                  </a:cubicBezTo>
                  <a:cubicBezTo>
                    <a:pt x="15250" y="2373"/>
                    <a:pt x="15189" y="2281"/>
                    <a:pt x="15096" y="2219"/>
                  </a:cubicBezTo>
                  <a:cubicBezTo>
                    <a:pt x="14819" y="1973"/>
                    <a:pt x="14511" y="1726"/>
                    <a:pt x="14203" y="1510"/>
                  </a:cubicBezTo>
                  <a:cubicBezTo>
                    <a:pt x="12755" y="555"/>
                    <a:pt x="11030" y="1"/>
                    <a:pt x="915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26"/>
            <p:cNvSpPr/>
            <p:nvPr/>
          </p:nvSpPr>
          <p:spPr>
            <a:xfrm>
              <a:off x="5547100" y="2249825"/>
              <a:ext cx="406700" cy="209500"/>
            </a:xfrm>
            <a:custGeom>
              <a:rect b="b" l="l" r="r" t="t"/>
              <a:pathLst>
                <a:path extrusionOk="0" h="8380" w="16268">
                  <a:moveTo>
                    <a:pt x="14942" y="3574"/>
                  </a:moveTo>
                  <a:cubicBezTo>
                    <a:pt x="14942" y="3605"/>
                    <a:pt x="14942" y="3605"/>
                    <a:pt x="14942" y="3605"/>
                  </a:cubicBezTo>
                  <a:cubicBezTo>
                    <a:pt x="14912" y="3697"/>
                    <a:pt x="14850" y="3789"/>
                    <a:pt x="14819" y="3882"/>
                  </a:cubicBezTo>
                  <a:cubicBezTo>
                    <a:pt x="14819" y="3913"/>
                    <a:pt x="14788" y="3944"/>
                    <a:pt x="14788" y="3974"/>
                  </a:cubicBezTo>
                  <a:cubicBezTo>
                    <a:pt x="14727" y="4036"/>
                    <a:pt x="14696" y="4128"/>
                    <a:pt x="14634" y="4221"/>
                  </a:cubicBezTo>
                  <a:cubicBezTo>
                    <a:pt x="14634" y="4221"/>
                    <a:pt x="14634" y="4252"/>
                    <a:pt x="14603" y="4252"/>
                  </a:cubicBezTo>
                  <a:cubicBezTo>
                    <a:pt x="14573" y="4344"/>
                    <a:pt x="14511" y="4436"/>
                    <a:pt x="14449" y="4498"/>
                  </a:cubicBezTo>
                  <a:cubicBezTo>
                    <a:pt x="14449" y="4529"/>
                    <a:pt x="14449" y="4529"/>
                    <a:pt x="14449" y="4560"/>
                  </a:cubicBezTo>
                  <a:cubicBezTo>
                    <a:pt x="14388" y="4621"/>
                    <a:pt x="14357" y="4714"/>
                    <a:pt x="14295" y="4775"/>
                  </a:cubicBezTo>
                  <a:cubicBezTo>
                    <a:pt x="14265" y="4806"/>
                    <a:pt x="14265" y="4837"/>
                    <a:pt x="14234" y="4868"/>
                  </a:cubicBezTo>
                  <a:cubicBezTo>
                    <a:pt x="14172" y="4960"/>
                    <a:pt x="14111" y="5022"/>
                    <a:pt x="14049" y="5114"/>
                  </a:cubicBezTo>
                  <a:cubicBezTo>
                    <a:pt x="14049" y="5114"/>
                    <a:pt x="14018" y="5145"/>
                    <a:pt x="14018" y="5145"/>
                  </a:cubicBezTo>
                  <a:cubicBezTo>
                    <a:pt x="13957" y="5237"/>
                    <a:pt x="13895" y="5299"/>
                    <a:pt x="13833" y="5391"/>
                  </a:cubicBezTo>
                  <a:cubicBezTo>
                    <a:pt x="13833" y="5391"/>
                    <a:pt x="13802" y="5422"/>
                    <a:pt x="13802" y="5422"/>
                  </a:cubicBezTo>
                  <a:cubicBezTo>
                    <a:pt x="13741" y="5484"/>
                    <a:pt x="13679" y="5545"/>
                    <a:pt x="13618" y="5607"/>
                  </a:cubicBezTo>
                  <a:cubicBezTo>
                    <a:pt x="13587" y="5669"/>
                    <a:pt x="13556" y="5700"/>
                    <a:pt x="13525" y="5730"/>
                  </a:cubicBezTo>
                  <a:cubicBezTo>
                    <a:pt x="13464" y="5792"/>
                    <a:pt x="13371" y="5854"/>
                    <a:pt x="13310" y="5946"/>
                  </a:cubicBezTo>
                  <a:cubicBezTo>
                    <a:pt x="13279" y="5946"/>
                    <a:pt x="13279" y="5977"/>
                    <a:pt x="13279" y="5977"/>
                  </a:cubicBezTo>
                  <a:cubicBezTo>
                    <a:pt x="13186" y="6038"/>
                    <a:pt x="13125" y="6131"/>
                    <a:pt x="13032" y="6192"/>
                  </a:cubicBezTo>
                  <a:cubicBezTo>
                    <a:pt x="13002" y="6192"/>
                    <a:pt x="13002" y="6223"/>
                    <a:pt x="12971" y="6223"/>
                  </a:cubicBezTo>
                  <a:cubicBezTo>
                    <a:pt x="12909" y="6285"/>
                    <a:pt x="12847" y="6346"/>
                    <a:pt x="12786" y="6408"/>
                  </a:cubicBezTo>
                  <a:cubicBezTo>
                    <a:pt x="12755" y="6439"/>
                    <a:pt x="12693" y="6470"/>
                    <a:pt x="12663" y="6500"/>
                  </a:cubicBezTo>
                  <a:cubicBezTo>
                    <a:pt x="12570" y="6562"/>
                    <a:pt x="12478" y="6624"/>
                    <a:pt x="12385" y="6685"/>
                  </a:cubicBezTo>
                  <a:cubicBezTo>
                    <a:pt x="12355" y="6716"/>
                    <a:pt x="12355" y="6716"/>
                    <a:pt x="12324" y="6716"/>
                  </a:cubicBezTo>
                  <a:cubicBezTo>
                    <a:pt x="12231" y="6809"/>
                    <a:pt x="12139" y="6870"/>
                    <a:pt x="12046" y="6932"/>
                  </a:cubicBezTo>
                  <a:cubicBezTo>
                    <a:pt x="11985" y="6932"/>
                    <a:pt x="11954" y="6963"/>
                    <a:pt x="11923" y="6993"/>
                  </a:cubicBezTo>
                  <a:cubicBezTo>
                    <a:pt x="11862" y="7024"/>
                    <a:pt x="11800" y="7055"/>
                    <a:pt x="11769" y="7086"/>
                  </a:cubicBezTo>
                  <a:cubicBezTo>
                    <a:pt x="11708" y="7117"/>
                    <a:pt x="11646" y="7147"/>
                    <a:pt x="11554" y="7178"/>
                  </a:cubicBezTo>
                  <a:cubicBezTo>
                    <a:pt x="11492" y="7209"/>
                    <a:pt x="11461" y="7240"/>
                    <a:pt x="11400" y="7271"/>
                  </a:cubicBezTo>
                  <a:cubicBezTo>
                    <a:pt x="11338" y="7301"/>
                    <a:pt x="11276" y="7332"/>
                    <a:pt x="11215" y="7363"/>
                  </a:cubicBezTo>
                  <a:cubicBezTo>
                    <a:pt x="11184" y="7363"/>
                    <a:pt x="11184" y="7363"/>
                    <a:pt x="11153" y="7394"/>
                  </a:cubicBezTo>
                  <a:cubicBezTo>
                    <a:pt x="11091" y="7394"/>
                    <a:pt x="11030" y="7456"/>
                    <a:pt x="10937" y="7456"/>
                  </a:cubicBezTo>
                  <a:cubicBezTo>
                    <a:pt x="10907" y="7486"/>
                    <a:pt x="10845" y="7517"/>
                    <a:pt x="10783" y="7548"/>
                  </a:cubicBezTo>
                  <a:cubicBezTo>
                    <a:pt x="10691" y="7579"/>
                    <a:pt x="10629" y="7579"/>
                    <a:pt x="10537" y="7610"/>
                  </a:cubicBezTo>
                  <a:cubicBezTo>
                    <a:pt x="10506" y="7640"/>
                    <a:pt x="10475" y="7640"/>
                    <a:pt x="10445" y="7640"/>
                  </a:cubicBezTo>
                  <a:cubicBezTo>
                    <a:pt x="10383" y="7671"/>
                    <a:pt x="10290" y="7702"/>
                    <a:pt x="10198" y="7733"/>
                  </a:cubicBezTo>
                  <a:cubicBezTo>
                    <a:pt x="9551" y="7918"/>
                    <a:pt x="8873" y="8010"/>
                    <a:pt x="8134" y="8010"/>
                  </a:cubicBezTo>
                  <a:cubicBezTo>
                    <a:pt x="7764" y="8010"/>
                    <a:pt x="7425" y="7979"/>
                    <a:pt x="7056" y="7948"/>
                  </a:cubicBezTo>
                  <a:cubicBezTo>
                    <a:pt x="6994" y="7918"/>
                    <a:pt x="6902" y="7918"/>
                    <a:pt x="6809" y="7887"/>
                  </a:cubicBezTo>
                  <a:lnTo>
                    <a:pt x="6748" y="7887"/>
                  </a:lnTo>
                  <a:cubicBezTo>
                    <a:pt x="6532" y="7825"/>
                    <a:pt x="6286" y="7794"/>
                    <a:pt x="6070" y="7733"/>
                  </a:cubicBezTo>
                  <a:cubicBezTo>
                    <a:pt x="5977" y="7702"/>
                    <a:pt x="5885" y="7671"/>
                    <a:pt x="5793" y="7640"/>
                  </a:cubicBezTo>
                  <a:cubicBezTo>
                    <a:pt x="5731" y="7610"/>
                    <a:pt x="5700" y="7610"/>
                    <a:pt x="5639" y="7579"/>
                  </a:cubicBezTo>
                  <a:cubicBezTo>
                    <a:pt x="5608" y="7579"/>
                    <a:pt x="5608" y="7579"/>
                    <a:pt x="5577" y="7548"/>
                  </a:cubicBezTo>
                  <a:cubicBezTo>
                    <a:pt x="5454" y="7517"/>
                    <a:pt x="5300" y="7456"/>
                    <a:pt x="5176" y="7394"/>
                  </a:cubicBezTo>
                  <a:cubicBezTo>
                    <a:pt x="5115" y="7394"/>
                    <a:pt x="5053" y="7363"/>
                    <a:pt x="4992" y="7332"/>
                  </a:cubicBezTo>
                  <a:cubicBezTo>
                    <a:pt x="4899" y="7271"/>
                    <a:pt x="4838" y="7240"/>
                    <a:pt x="4745" y="7209"/>
                  </a:cubicBezTo>
                  <a:cubicBezTo>
                    <a:pt x="4714" y="7178"/>
                    <a:pt x="4684" y="7178"/>
                    <a:pt x="4684" y="7147"/>
                  </a:cubicBezTo>
                  <a:cubicBezTo>
                    <a:pt x="4560" y="7117"/>
                    <a:pt x="4468" y="7055"/>
                    <a:pt x="4345" y="6993"/>
                  </a:cubicBezTo>
                  <a:cubicBezTo>
                    <a:pt x="4345" y="6963"/>
                    <a:pt x="4314" y="6963"/>
                    <a:pt x="4283" y="6963"/>
                  </a:cubicBezTo>
                  <a:cubicBezTo>
                    <a:pt x="4191" y="6901"/>
                    <a:pt x="4098" y="6839"/>
                    <a:pt x="4006" y="6747"/>
                  </a:cubicBezTo>
                  <a:cubicBezTo>
                    <a:pt x="3944" y="6716"/>
                    <a:pt x="3913" y="6716"/>
                    <a:pt x="3883" y="6685"/>
                  </a:cubicBezTo>
                  <a:cubicBezTo>
                    <a:pt x="3790" y="6624"/>
                    <a:pt x="3698" y="6562"/>
                    <a:pt x="3605" y="6500"/>
                  </a:cubicBezTo>
                  <a:cubicBezTo>
                    <a:pt x="3605" y="6470"/>
                    <a:pt x="3605" y="6470"/>
                    <a:pt x="3605" y="6470"/>
                  </a:cubicBezTo>
                  <a:cubicBezTo>
                    <a:pt x="3513" y="6408"/>
                    <a:pt x="3420" y="6346"/>
                    <a:pt x="3328" y="6254"/>
                  </a:cubicBezTo>
                  <a:cubicBezTo>
                    <a:pt x="3328" y="6254"/>
                    <a:pt x="3297" y="6223"/>
                    <a:pt x="3297" y="6223"/>
                  </a:cubicBezTo>
                  <a:cubicBezTo>
                    <a:pt x="3266" y="6192"/>
                    <a:pt x="3205" y="6162"/>
                    <a:pt x="3174" y="6131"/>
                  </a:cubicBezTo>
                  <a:cubicBezTo>
                    <a:pt x="3143" y="6100"/>
                    <a:pt x="3082" y="6038"/>
                    <a:pt x="3051" y="6008"/>
                  </a:cubicBezTo>
                  <a:cubicBezTo>
                    <a:pt x="3020" y="5977"/>
                    <a:pt x="2989" y="5946"/>
                    <a:pt x="2958" y="5915"/>
                  </a:cubicBezTo>
                  <a:cubicBezTo>
                    <a:pt x="2897" y="5854"/>
                    <a:pt x="2804" y="5792"/>
                    <a:pt x="2743" y="5700"/>
                  </a:cubicBezTo>
                  <a:lnTo>
                    <a:pt x="2712" y="5700"/>
                  </a:lnTo>
                  <a:cubicBezTo>
                    <a:pt x="2650" y="5607"/>
                    <a:pt x="2589" y="5545"/>
                    <a:pt x="2527" y="5484"/>
                  </a:cubicBezTo>
                  <a:lnTo>
                    <a:pt x="2527" y="5453"/>
                  </a:lnTo>
                  <a:cubicBezTo>
                    <a:pt x="2496" y="5453"/>
                    <a:pt x="2496" y="5422"/>
                    <a:pt x="2496" y="5422"/>
                  </a:cubicBezTo>
                  <a:cubicBezTo>
                    <a:pt x="2435" y="5330"/>
                    <a:pt x="2342" y="5268"/>
                    <a:pt x="2281" y="5176"/>
                  </a:cubicBezTo>
                  <a:cubicBezTo>
                    <a:pt x="2281" y="5176"/>
                    <a:pt x="2250" y="5145"/>
                    <a:pt x="2250" y="5114"/>
                  </a:cubicBezTo>
                  <a:lnTo>
                    <a:pt x="2219" y="5114"/>
                  </a:lnTo>
                  <a:cubicBezTo>
                    <a:pt x="2157" y="5022"/>
                    <a:pt x="2096" y="4929"/>
                    <a:pt x="2034" y="4837"/>
                  </a:cubicBezTo>
                  <a:cubicBezTo>
                    <a:pt x="1973" y="4744"/>
                    <a:pt x="1911" y="4683"/>
                    <a:pt x="1880" y="4590"/>
                  </a:cubicBezTo>
                  <a:cubicBezTo>
                    <a:pt x="1849" y="4590"/>
                    <a:pt x="1849" y="4560"/>
                    <a:pt x="1849" y="4560"/>
                  </a:cubicBezTo>
                  <a:cubicBezTo>
                    <a:pt x="1788" y="4467"/>
                    <a:pt x="1757" y="4375"/>
                    <a:pt x="1695" y="4313"/>
                  </a:cubicBezTo>
                  <a:cubicBezTo>
                    <a:pt x="1664" y="4282"/>
                    <a:pt x="1664" y="4252"/>
                    <a:pt x="1634" y="4221"/>
                  </a:cubicBezTo>
                  <a:cubicBezTo>
                    <a:pt x="1603" y="4159"/>
                    <a:pt x="1572" y="4067"/>
                    <a:pt x="1541" y="4005"/>
                  </a:cubicBezTo>
                  <a:lnTo>
                    <a:pt x="1541" y="4005"/>
                  </a:lnTo>
                  <a:cubicBezTo>
                    <a:pt x="1572" y="4067"/>
                    <a:pt x="1634" y="4128"/>
                    <a:pt x="1664" y="4221"/>
                  </a:cubicBezTo>
                  <a:cubicBezTo>
                    <a:pt x="1695" y="4221"/>
                    <a:pt x="1695" y="4252"/>
                    <a:pt x="1726" y="4282"/>
                  </a:cubicBezTo>
                  <a:cubicBezTo>
                    <a:pt x="1788" y="4375"/>
                    <a:pt x="1849" y="4436"/>
                    <a:pt x="1911" y="4529"/>
                  </a:cubicBezTo>
                  <a:cubicBezTo>
                    <a:pt x="1911" y="4529"/>
                    <a:pt x="1911" y="4560"/>
                    <a:pt x="1942" y="4560"/>
                  </a:cubicBezTo>
                  <a:cubicBezTo>
                    <a:pt x="2003" y="4652"/>
                    <a:pt x="2034" y="4714"/>
                    <a:pt x="2096" y="4775"/>
                  </a:cubicBezTo>
                  <a:cubicBezTo>
                    <a:pt x="2096" y="4775"/>
                    <a:pt x="2127" y="4806"/>
                    <a:pt x="2127" y="4806"/>
                  </a:cubicBezTo>
                  <a:cubicBezTo>
                    <a:pt x="2188" y="4899"/>
                    <a:pt x="2281" y="4991"/>
                    <a:pt x="2342" y="5053"/>
                  </a:cubicBezTo>
                  <a:cubicBezTo>
                    <a:pt x="2342" y="5053"/>
                    <a:pt x="2373" y="5083"/>
                    <a:pt x="2373" y="5083"/>
                  </a:cubicBezTo>
                  <a:cubicBezTo>
                    <a:pt x="2404" y="5114"/>
                    <a:pt x="2404" y="5114"/>
                    <a:pt x="2404" y="5145"/>
                  </a:cubicBezTo>
                  <a:cubicBezTo>
                    <a:pt x="2496" y="5207"/>
                    <a:pt x="2558" y="5299"/>
                    <a:pt x="2650" y="5361"/>
                  </a:cubicBezTo>
                  <a:cubicBezTo>
                    <a:pt x="2650" y="5361"/>
                    <a:pt x="2681" y="5391"/>
                    <a:pt x="2681" y="5391"/>
                  </a:cubicBezTo>
                  <a:cubicBezTo>
                    <a:pt x="2743" y="5484"/>
                    <a:pt x="2835" y="5545"/>
                    <a:pt x="2928" y="5607"/>
                  </a:cubicBezTo>
                  <a:cubicBezTo>
                    <a:pt x="2928" y="5607"/>
                    <a:pt x="2928" y="5638"/>
                    <a:pt x="2928" y="5638"/>
                  </a:cubicBezTo>
                  <a:cubicBezTo>
                    <a:pt x="2958" y="5638"/>
                    <a:pt x="2989" y="5669"/>
                    <a:pt x="2989" y="5700"/>
                  </a:cubicBezTo>
                  <a:cubicBezTo>
                    <a:pt x="3051" y="5730"/>
                    <a:pt x="3112" y="5792"/>
                    <a:pt x="3174" y="5823"/>
                  </a:cubicBezTo>
                  <a:cubicBezTo>
                    <a:pt x="3205" y="5854"/>
                    <a:pt x="3236" y="5884"/>
                    <a:pt x="3297" y="5915"/>
                  </a:cubicBezTo>
                  <a:cubicBezTo>
                    <a:pt x="3359" y="5977"/>
                    <a:pt x="3451" y="6069"/>
                    <a:pt x="3544" y="6131"/>
                  </a:cubicBezTo>
                  <a:cubicBezTo>
                    <a:pt x="3575" y="6131"/>
                    <a:pt x="3575" y="6131"/>
                    <a:pt x="3605" y="6162"/>
                  </a:cubicBezTo>
                  <a:cubicBezTo>
                    <a:pt x="3698" y="6223"/>
                    <a:pt x="3790" y="6285"/>
                    <a:pt x="3883" y="6346"/>
                  </a:cubicBezTo>
                  <a:cubicBezTo>
                    <a:pt x="3913" y="6346"/>
                    <a:pt x="3913" y="6377"/>
                    <a:pt x="3944" y="6377"/>
                  </a:cubicBezTo>
                  <a:cubicBezTo>
                    <a:pt x="4006" y="6439"/>
                    <a:pt x="4098" y="6470"/>
                    <a:pt x="4191" y="6531"/>
                  </a:cubicBezTo>
                  <a:cubicBezTo>
                    <a:pt x="4252" y="6562"/>
                    <a:pt x="4283" y="6593"/>
                    <a:pt x="4345" y="6624"/>
                  </a:cubicBezTo>
                  <a:cubicBezTo>
                    <a:pt x="4468" y="6685"/>
                    <a:pt x="4560" y="6747"/>
                    <a:pt x="4684" y="6778"/>
                  </a:cubicBezTo>
                  <a:cubicBezTo>
                    <a:pt x="4714" y="6809"/>
                    <a:pt x="4714" y="6809"/>
                    <a:pt x="4745" y="6809"/>
                  </a:cubicBezTo>
                  <a:cubicBezTo>
                    <a:pt x="4868" y="6870"/>
                    <a:pt x="4992" y="6932"/>
                    <a:pt x="5115" y="6993"/>
                  </a:cubicBezTo>
                  <a:cubicBezTo>
                    <a:pt x="5146" y="6993"/>
                    <a:pt x="5207" y="7024"/>
                    <a:pt x="5238" y="7024"/>
                  </a:cubicBezTo>
                  <a:cubicBezTo>
                    <a:pt x="5300" y="7055"/>
                    <a:pt x="5392" y="7086"/>
                    <a:pt x="5454" y="7117"/>
                  </a:cubicBezTo>
                  <a:cubicBezTo>
                    <a:pt x="5546" y="7147"/>
                    <a:pt x="5608" y="7178"/>
                    <a:pt x="5700" y="7209"/>
                  </a:cubicBezTo>
                  <a:cubicBezTo>
                    <a:pt x="5762" y="7209"/>
                    <a:pt x="5854" y="7240"/>
                    <a:pt x="5916" y="7271"/>
                  </a:cubicBezTo>
                  <a:cubicBezTo>
                    <a:pt x="5977" y="7271"/>
                    <a:pt x="6070" y="7301"/>
                    <a:pt x="6132" y="7332"/>
                  </a:cubicBezTo>
                  <a:cubicBezTo>
                    <a:pt x="6162" y="7332"/>
                    <a:pt x="6193" y="7332"/>
                    <a:pt x="6224" y="7363"/>
                  </a:cubicBezTo>
                  <a:cubicBezTo>
                    <a:pt x="6378" y="7394"/>
                    <a:pt x="6563" y="7425"/>
                    <a:pt x="6748" y="7456"/>
                  </a:cubicBezTo>
                  <a:cubicBezTo>
                    <a:pt x="6840" y="7486"/>
                    <a:pt x="6933" y="7486"/>
                    <a:pt x="7025" y="7517"/>
                  </a:cubicBezTo>
                  <a:cubicBezTo>
                    <a:pt x="7395" y="7548"/>
                    <a:pt x="7733" y="7579"/>
                    <a:pt x="8103" y="7579"/>
                  </a:cubicBezTo>
                  <a:cubicBezTo>
                    <a:pt x="8966" y="7579"/>
                    <a:pt x="9767" y="7425"/>
                    <a:pt x="10537" y="7178"/>
                  </a:cubicBezTo>
                  <a:cubicBezTo>
                    <a:pt x="10599" y="7178"/>
                    <a:pt x="10660" y="7147"/>
                    <a:pt x="10722" y="7147"/>
                  </a:cubicBezTo>
                  <a:cubicBezTo>
                    <a:pt x="10814" y="7086"/>
                    <a:pt x="10937" y="7055"/>
                    <a:pt x="11030" y="7024"/>
                  </a:cubicBezTo>
                  <a:cubicBezTo>
                    <a:pt x="11061" y="6993"/>
                    <a:pt x="11061" y="6993"/>
                    <a:pt x="11091" y="6993"/>
                  </a:cubicBezTo>
                  <a:cubicBezTo>
                    <a:pt x="11245" y="6932"/>
                    <a:pt x="11400" y="6839"/>
                    <a:pt x="11554" y="6778"/>
                  </a:cubicBezTo>
                  <a:cubicBezTo>
                    <a:pt x="11584" y="6778"/>
                    <a:pt x="11615" y="6747"/>
                    <a:pt x="11615" y="6747"/>
                  </a:cubicBezTo>
                  <a:cubicBezTo>
                    <a:pt x="11738" y="6685"/>
                    <a:pt x="11831" y="6624"/>
                    <a:pt x="11954" y="6562"/>
                  </a:cubicBezTo>
                  <a:cubicBezTo>
                    <a:pt x="11985" y="6562"/>
                    <a:pt x="11985" y="6562"/>
                    <a:pt x="12016" y="6531"/>
                  </a:cubicBezTo>
                  <a:cubicBezTo>
                    <a:pt x="12108" y="6470"/>
                    <a:pt x="12201" y="6408"/>
                    <a:pt x="12324" y="6346"/>
                  </a:cubicBezTo>
                  <a:cubicBezTo>
                    <a:pt x="12355" y="6316"/>
                    <a:pt x="12416" y="6285"/>
                    <a:pt x="12478" y="6254"/>
                  </a:cubicBezTo>
                  <a:cubicBezTo>
                    <a:pt x="12539" y="6223"/>
                    <a:pt x="12601" y="6162"/>
                    <a:pt x="12663" y="6131"/>
                  </a:cubicBezTo>
                  <a:cubicBezTo>
                    <a:pt x="12693" y="6100"/>
                    <a:pt x="12693" y="6100"/>
                    <a:pt x="12724" y="6069"/>
                  </a:cubicBezTo>
                  <a:cubicBezTo>
                    <a:pt x="12817" y="6008"/>
                    <a:pt x="12909" y="5946"/>
                    <a:pt x="13002" y="5854"/>
                  </a:cubicBezTo>
                  <a:cubicBezTo>
                    <a:pt x="13032" y="5854"/>
                    <a:pt x="13032" y="5854"/>
                    <a:pt x="13063" y="5823"/>
                  </a:cubicBezTo>
                  <a:cubicBezTo>
                    <a:pt x="13125" y="5761"/>
                    <a:pt x="13217" y="5700"/>
                    <a:pt x="13279" y="5607"/>
                  </a:cubicBezTo>
                  <a:cubicBezTo>
                    <a:pt x="13340" y="5576"/>
                    <a:pt x="13371" y="5545"/>
                    <a:pt x="13402" y="5515"/>
                  </a:cubicBezTo>
                  <a:cubicBezTo>
                    <a:pt x="13464" y="5484"/>
                    <a:pt x="13525" y="5422"/>
                    <a:pt x="13587" y="5361"/>
                  </a:cubicBezTo>
                  <a:cubicBezTo>
                    <a:pt x="13587" y="5330"/>
                    <a:pt x="13618" y="5330"/>
                    <a:pt x="13618" y="5299"/>
                  </a:cubicBezTo>
                  <a:cubicBezTo>
                    <a:pt x="13710" y="5237"/>
                    <a:pt x="13772" y="5145"/>
                    <a:pt x="13864" y="5083"/>
                  </a:cubicBezTo>
                  <a:cubicBezTo>
                    <a:pt x="13864" y="5083"/>
                    <a:pt x="13864" y="5053"/>
                    <a:pt x="13895" y="5053"/>
                  </a:cubicBezTo>
                  <a:cubicBezTo>
                    <a:pt x="13957" y="4960"/>
                    <a:pt x="14018" y="4899"/>
                    <a:pt x="14080" y="4806"/>
                  </a:cubicBezTo>
                  <a:cubicBezTo>
                    <a:pt x="14111" y="4775"/>
                    <a:pt x="14141" y="4744"/>
                    <a:pt x="14172" y="4714"/>
                  </a:cubicBezTo>
                  <a:cubicBezTo>
                    <a:pt x="14234" y="4652"/>
                    <a:pt x="14265" y="4590"/>
                    <a:pt x="14326" y="4498"/>
                  </a:cubicBezTo>
                  <a:cubicBezTo>
                    <a:pt x="14326" y="4498"/>
                    <a:pt x="14357" y="4467"/>
                    <a:pt x="14357" y="4467"/>
                  </a:cubicBezTo>
                  <a:cubicBezTo>
                    <a:pt x="14419" y="4375"/>
                    <a:pt x="14480" y="4313"/>
                    <a:pt x="14542" y="4221"/>
                  </a:cubicBezTo>
                  <a:cubicBezTo>
                    <a:pt x="14542" y="4221"/>
                    <a:pt x="14542" y="4190"/>
                    <a:pt x="14573" y="4190"/>
                  </a:cubicBezTo>
                  <a:cubicBezTo>
                    <a:pt x="14603" y="4098"/>
                    <a:pt x="14665" y="4036"/>
                    <a:pt x="14727" y="3944"/>
                  </a:cubicBezTo>
                  <a:cubicBezTo>
                    <a:pt x="14758" y="3913"/>
                    <a:pt x="14758" y="3882"/>
                    <a:pt x="14788" y="3851"/>
                  </a:cubicBezTo>
                  <a:cubicBezTo>
                    <a:pt x="14819" y="3759"/>
                    <a:pt x="14881" y="3697"/>
                    <a:pt x="14912" y="3605"/>
                  </a:cubicBezTo>
                  <a:cubicBezTo>
                    <a:pt x="14912" y="3605"/>
                    <a:pt x="14942" y="3574"/>
                    <a:pt x="14942" y="3574"/>
                  </a:cubicBezTo>
                  <a:close/>
                  <a:moveTo>
                    <a:pt x="32" y="0"/>
                  </a:moveTo>
                  <a:cubicBezTo>
                    <a:pt x="32" y="0"/>
                    <a:pt x="32" y="31"/>
                    <a:pt x="32" y="62"/>
                  </a:cubicBezTo>
                  <a:cubicBezTo>
                    <a:pt x="32" y="93"/>
                    <a:pt x="32" y="154"/>
                    <a:pt x="1" y="185"/>
                  </a:cubicBezTo>
                  <a:cubicBezTo>
                    <a:pt x="1" y="247"/>
                    <a:pt x="1" y="308"/>
                    <a:pt x="1" y="370"/>
                  </a:cubicBezTo>
                  <a:cubicBezTo>
                    <a:pt x="1" y="401"/>
                    <a:pt x="32" y="462"/>
                    <a:pt x="32" y="493"/>
                  </a:cubicBezTo>
                  <a:cubicBezTo>
                    <a:pt x="32" y="524"/>
                    <a:pt x="32" y="586"/>
                    <a:pt x="32" y="616"/>
                  </a:cubicBezTo>
                  <a:cubicBezTo>
                    <a:pt x="32" y="616"/>
                    <a:pt x="32" y="647"/>
                    <a:pt x="32" y="647"/>
                  </a:cubicBezTo>
                  <a:cubicBezTo>
                    <a:pt x="32" y="740"/>
                    <a:pt x="32" y="832"/>
                    <a:pt x="32" y="924"/>
                  </a:cubicBezTo>
                  <a:cubicBezTo>
                    <a:pt x="63" y="1048"/>
                    <a:pt x="63" y="1140"/>
                    <a:pt x="63" y="1263"/>
                  </a:cubicBezTo>
                  <a:cubicBezTo>
                    <a:pt x="63" y="1294"/>
                    <a:pt x="63" y="1325"/>
                    <a:pt x="93" y="1356"/>
                  </a:cubicBezTo>
                  <a:cubicBezTo>
                    <a:pt x="93" y="1448"/>
                    <a:pt x="93" y="1541"/>
                    <a:pt x="124" y="1633"/>
                  </a:cubicBezTo>
                  <a:cubicBezTo>
                    <a:pt x="124" y="1695"/>
                    <a:pt x="124" y="1725"/>
                    <a:pt x="155" y="1756"/>
                  </a:cubicBezTo>
                  <a:cubicBezTo>
                    <a:pt x="155" y="1849"/>
                    <a:pt x="186" y="1941"/>
                    <a:pt x="186" y="2033"/>
                  </a:cubicBezTo>
                  <a:cubicBezTo>
                    <a:pt x="186" y="2064"/>
                    <a:pt x="186" y="2064"/>
                    <a:pt x="186" y="2064"/>
                  </a:cubicBezTo>
                  <a:cubicBezTo>
                    <a:pt x="217" y="2187"/>
                    <a:pt x="247" y="2280"/>
                    <a:pt x="278" y="2372"/>
                  </a:cubicBezTo>
                  <a:lnTo>
                    <a:pt x="309" y="2465"/>
                  </a:lnTo>
                  <a:cubicBezTo>
                    <a:pt x="309" y="2557"/>
                    <a:pt x="340" y="2619"/>
                    <a:pt x="371" y="2711"/>
                  </a:cubicBezTo>
                  <a:cubicBezTo>
                    <a:pt x="371" y="2711"/>
                    <a:pt x="371" y="2742"/>
                    <a:pt x="371" y="2742"/>
                  </a:cubicBezTo>
                  <a:cubicBezTo>
                    <a:pt x="401" y="2804"/>
                    <a:pt x="432" y="2865"/>
                    <a:pt x="432" y="2927"/>
                  </a:cubicBezTo>
                  <a:cubicBezTo>
                    <a:pt x="432" y="2927"/>
                    <a:pt x="463" y="2958"/>
                    <a:pt x="463" y="2958"/>
                  </a:cubicBezTo>
                  <a:cubicBezTo>
                    <a:pt x="494" y="3050"/>
                    <a:pt x="494" y="3112"/>
                    <a:pt x="525" y="3173"/>
                  </a:cubicBezTo>
                  <a:lnTo>
                    <a:pt x="525" y="3204"/>
                  </a:lnTo>
                  <a:cubicBezTo>
                    <a:pt x="586" y="3297"/>
                    <a:pt x="617" y="3389"/>
                    <a:pt x="648" y="3481"/>
                  </a:cubicBezTo>
                  <a:cubicBezTo>
                    <a:pt x="679" y="3512"/>
                    <a:pt x="679" y="3543"/>
                    <a:pt x="679" y="3574"/>
                  </a:cubicBezTo>
                  <a:cubicBezTo>
                    <a:pt x="709" y="3635"/>
                    <a:pt x="740" y="3666"/>
                    <a:pt x="771" y="3728"/>
                  </a:cubicBezTo>
                  <a:cubicBezTo>
                    <a:pt x="771" y="3759"/>
                    <a:pt x="802" y="3789"/>
                    <a:pt x="833" y="3820"/>
                  </a:cubicBezTo>
                  <a:cubicBezTo>
                    <a:pt x="833" y="3820"/>
                    <a:pt x="833" y="3851"/>
                    <a:pt x="833" y="3851"/>
                  </a:cubicBezTo>
                  <a:cubicBezTo>
                    <a:pt x="833" y="3851"/>
                    <a:pt x="833" y="3882"/>
                    <a:pt x="833" y="3882"/>
                  </a:cubicBezTo>
                  <a:cubicBezTo>
                    <a:pt x="894" y="3974"/>
                    <a:pt x="925" y="4067"/>
                    <a:pt x="956" y="4128"/>
                  </a:cubicBezTo>
                  <a:cubicBezTo>
                    <a:pt x="1018" y="4252"/>
                    <a:pt x="1079" y="4344"/>
                    <a:pt x="1141" y="4436"/>
                  </a:cubicBezTo>
                  <a:cubicBezTo>
                    <a:pt x="1141" y="4467"/>
                    <a:pt x="1172" y="4467"/>
                    <a:pt x="1202" y="4498"/>
                  </a:cubicBezTo>
                  <a:cubicBezTo>
                    <a:pt x="1233" y="4590"/>
                    <a:pt x="1295" y="4683"/>
                    <a:pt x="1356" y="4744"/>
                  </a:cubicBezTo>
                  <a:cubicBezTo>
                    <a:pt x="1356" y="4775"/>
                    <a:pt x="1356" y="4775"/>
                    <a:pt x="1356" y="4806"/>
                  </a:cubicBezTo>
                  <a:cubicBezTo>
                    <a:pt x="1418" y="4868"/>
                    <a:pt x="1480" y="4960"/>
                    <a:pt x="1541" y="5053"/>
                  </a:cubicBezTo>
                  <a:cubicBezTo>
                    <a:pt x="1603" y="5114"/>
                    <a:pt x="1634" y="5176"/>
                    <a:pt x="1695" y="5268"/>
                  </a:cubicBezTo>
                  <a:cubicBezTo>
                    <a:pt x="1726" y="5268"/>
                    <a:pt x="1726" y="5299"/>
                    <a:pt x="1757" y="5299"/>
                  </a:cubicBezTo>
                  <a:cubicBezTo>
                    <a:pt x="1757" y="5330"/>
                    <a:pt x="1788" y="5361"/>
                    <a:pt x="1819" y="5391"/>
                  </a:cubicBezTo>
                  <a:cubicBezTo>
                    <a:pt x="1880" y="5453"/>
                    <a:pt x="1942" y="5545"/>
                    <a:pt x="2003" y="5607"/>
                  </a:cubicBezTo>
                  <a:cubicBezTo>
                    <a:pt x="2003" y="5638"/>
                    <a:pt x="2034" y="5638"/>
                    <a:pt x="2034" y="5669"/>
                  </a:cubicBezTo>
                  <a:cubicBezTo>
                    <a:pt x="2065" y="5669"/>
                    <a:pt x="2065" y="5700"/>
                    <a:pt x="2096" y="5700"/>
                  </a:cubicBezTo>
                  <a:cubicBezTo>
                    <a:pt x="2127" y="5761"/>
                    <a:pt x="2188" y="5823"/>
                    <a:pt x="2250" y="5884"/>
                  </a:cubicBezTo>
                  <a:cubicBezTo>
                    <a:pt x="2342" y="5977"/>
                    <a:pt x="2404" y="6038"/>
                    <a:pt x="2496" y="6131"/>
                  </a:cubicBezTo>
                  <a:cubicBezTo>
                    <a:pt x="2527" y="6162"/>
                    <a:pt x="2558" y="6192"/>
                    <a:pt x="2589" y="6192"/>
                  </a:cubicBezTo>
                  <a:cubicBezTo>
                    <a:pt x="2620" y="6254"/>
                    <a:pt x="2681" y="6316"/>
                    <a:pt x="2743" y="6346"/>
                  </a:cubicBezTo>
                  <a:cubicBezTo>
                    <a:pt x="2774" y="6377"/>
                    <a:pt x="2804" y="6408"/>
                    <a:pt x="2804" y="6408"/>
                  </a:cubicBezTo>
                  <a:cubicBezTo>
                    <a:pt x="2835" y="6439"/>
                    <a:pt x="2835" y="6439"/>
                    <a:pt x="2866" y="6470"/>
                  </a:cubicBezTo>
                  <a:cubicBezTo>
                    <a:pt x="2897" y="6500"/>
                    <a:pt x="2928" y="6531"/>
                    <a:pt x="2989" y="6562"/>
                  </a:cubicBezTo>
                  <a:cubicBezTo>
                    <a:pt x="3020" y="6593"/>
                    <a:pt x="3082" y="6624"/>
                    <a:pt x="3112" y="6655"/>
                  </a:cubicBezTo>
                  <a:cubicBezTo>
                    <a:pt x="3205" y="6747"/>
                    <a:pt x="3297" y="6809"/>
                    <a:pt x="3390" y="6870"/>
                  </a:cubicBezTo>
                  <a:cubicBezTo>
                    <a:pt x="3451" y="6901"/>
                    <a:pt x="3482" y="6932"/>
                    <a:pt x="3513" y="6963"/>
                  </a:cubicBezTo>
                  <a:lnTo>
                    <a:pt x="3544" y="6963"/>
                  </a:lnTo>
                  <a:cubicBezTo>
                    <a:pt x="3636" y="7024"/>
                    <a:pt x="3729" y="7086"/>
                    <a:pt x="3821" y="7147"/>
                  </a:cubicBezTo>
                  <a:cubicBezTo>
                    <a:pt x="3821" y="7147"/>
                    <a:pt x="3852" y="7178"/>
                    <a:pt x="3852" y="7178"/>
                  </a:cubicBezTo>
                  <a:cubicBezTo>
                    <a:pt x="3975" y="7240"/>
                    <a:pt x="4067" y="7301"/>
                    <a:pt x="4160" y="7363"/>
                  </a:cubicBezTo>
                  <a:cubicBezTo>
                    <a:pt x="4191" y="7363"/>
                    <a:pt x="4191" y="7363"/>
                    <a:pt x="4191" y="7394"/>
                  </a:cubicBezTo>
                  <a:cubicBezTo>
                    <a:pt x="4314" y="7425"/>
                    <a:pt x="4406" y="7486"/>
                    <a:pt x="4499" y="7548"/>
                  </a:cubicBezTo>
                  <a:cubicBezTo>
                    <a:pt x="4560" y="7548"/>
                    <a:pt x="4622" y="7579"/>
                    <a:pt x="4684" y="7610"/>
                  </a:cubicBezTo>
                  <a:cubicBezTo>
                    <a:pt x="4807" y="7671"/>
                    <a:pt x="4899" y="7733"/>
                    <a:pt x="5022" y="7794"/>
                  </a:cubicBezTo>
                  <a:lnTo>
                    <a:pt x="5115" y="7794"/>
                  </a:lnTo>
                  <a:cubicBezTo>
                    <a:pt x="5238" y="7856"/>
                    <a:pt x="5361" y="7918"/>
                    <a:pt x="5515" y="7948"/>
                  </a:cubicBezTo>
                  <a:cubicBezTo>
                    <a:pt x="5546" y="7979"/>
                    <a:pt x="5608" y="7979"/>
                    <a:pt x="5639" y="8010"/>
                  </a:cubicBezTo>
                  <a:cubicBezTo>
                    <a:pt x="5731" y="8010"/>
                    <a:pt x="5793" y="8041"/>
                    <a:pt x="5854" y="8072"/>
                  </a:cubicBezTo>
                  <a:lnTo>
                    <a:pt x="5885" y="8072"/>
                  </a:lnTo>
                  <a:cubicBezTo>
                    <a:pt x="5977" y="8102"/>
                    <a:pt x="6070" y="8102"/>
                    <a:pt x="6162" y="8133"/>
                  </a:cubicBezTo>
                  <a:cubicBezTo>
                    <a:pt x="6193" y="8133"/>
                    <a:pt x="6224" y="8164"/>
                    <a:pt x="6224" y="8164"/>
                  </a:cubicBezTo>
                  <a:cubicBezTo>
                    <a:pt x="6378" y="8195"/>
                    <a:pt x="6501" y="8226"/>
                    <a:pt x="6655" y="8256"/>
                  </a:cubicBezTo>
                  <a:lnTo>
                    <a:pt x="6748" y="8256"/>
                  </a:lnTo>
                  <a:cubicBezTo>
                    <a:pt x="6809" y="8256"/>
                    <a:pt x="6840" y="8287"/>
                    <a:pt x="6902" y="8287"/>
                  </a:cubicBezTo>
                  <a:cubicBezTo>
                    <a:pt x="6994" y="8287"/>
                    <a:pt x="7087" y="8318"/>
                    <a:pt x="7210" y="8318"/>
                  </a:cubicBezTo>
                  <a:cubicBezTo>
                    <a:pt x="7518" y="8380"/>
                    <a:pt x="7826" y="8380"/>
                    <a:pt x="8134" y="8380"/>
                  </a:cubicBezTo>
                  <a:cubicBezTo>
                    <a:pt x="8904" y="8380"/>
                    <a:pt x="9644" y="8287"/>
                    <a:pt x="10321" y="8072"/>
                  </a:cubicBezTo>
                  <a:lnTo>
                    <a:pt x="10383" y="8072"/>
                  </a:lnTo>
                  <a:cubicBezTo>
                    <a:pt x="10475" y="8041"/>
                    <a:pt x="10599" y="8010"/>
                    <a:pt x="10722" y="7979"/>
                  </a:cubicBezTo>
                  <a:cubicBezTo>
                    <a:pt x="10783" y="7948"/>
                    <a:pt x="10814" y="7948"/>
                    <a:pt x="10876" y="7918"/>
                  </a:cubicBezTo>
                  <a:cubicBezTo>
                    <a:pt x="10968" y="7887"/>
                    <a:pt x="11091" y="7825"/>
                    <a:pt x="11215" y="7794"/>
                  </a:cubicBezTo>
                  <a:cubicBezTo>
                    <a:pt x="11245" y="7794"/>
                    <a:pt x="11276" y="7764"/>
                    <a:pt x="11307" y="7764"/>
                  </a:cubicBezTo>
                  <a:cubicBezTo>
                    <a:pt x="11430" y="7702"/>
                    <a:pt x="11554" y="7640"/>
                    <a:pt x="11677" y="7579"/>
                  </a:cubicBezTo>
                  <a:cubicBezTo>
                    <a:pt x="11677" y="7579"/>
                    <a:pt x="11708" y="7579"/>
                    <a:pt x="11738" y="7548"/>
                  </a:cubicBezTo>
                  <a:cubicBezTo>
                    <a:pt x="11831" y="7517"/>
                    <a:pt x="11954" y="7456"/>
                    <a:pt x="12077" y="7394"/>
                  </a:cubicBezTo>
                  <a:cubicBezTo>
                    <a:pt x="12139" y="7363"/>
                    <a:pt x="12170" y="7332"/>
                    <a:pt x="12231" y="7301"/>
                  </a:cubicBezTo>
                  <a:cubicBezTo>
                    <a:pt x="12293" y="7240"/>
                    <a:pt x="12385" y="7209"/>
                    <a:pt x="12447" y="7147"/>
                  </a:cubicBezTo>
                  <a:cubicBezTo>
                    <a:pt x="12478" y="7147"/>
                    <a:pt x="12509" y="7147"/>
                    <a:pt x="12509" y="7117"/>
                  </a:cubicBezTo>
                  <a:cubicBezTo>
                    <a:pt x="12632" y="7055"/>
                    <a:pt x="12724" y="6993"/>
                    <a:pt x="12817" y="6932"/>
                  </a:cubicBezTo>
                  <a:cubicBezTo>
                    <a:pt x="12817" y="6901"/>
                    <a:pt x="12847" y="6901"/>
                    <a:pt x="12847" y="6901"/>
                  </a:cubicBezTo>
                  <a:cubicBezTo>
                    <a:pt x="12940" y="6839"/>
                    <a:pt x="13032" y="6747"/>
                    <a:pt x="13125" y="6685"/>
                  </a:cubicBezTo>
                  <a:cubicBezTo>
                    <a:pt x="13186" y="6655"/>
                    <a:pt x="13217" y="6624"/>
                    <a:pt x="13248" y="6593"/>
                  </a:cubicBezTo>
                  <a:cubicBezTo>
                    <a:pt x="13340" y="6531"/>
                    <a:pt x="13402" y="6470"/>
                    <a:pt x="13464" y="6408"/>
                  </a:cubicBezTo>
                  <a:cubicBezTo>
                    <a:pt x="13494" y="6408"/>
                    <a:pt x="13494" y="6408"/>
                    <a:pt x="13494" y="6377"/>
                  </a:cubicBezTo>
                  <a:cubicBezTo>
                    <a:pt x="13587" y="6316"/>
                    <a:pt x="13679" y="6254"/>
                    <a:pt x="13741" y="6162"/>
                  </a:cubicBezTo>
                  <a:cubicBezTo>
                    <a:pt x="13772" y="6162"/>
                    <a:pt x="13772" y="6162"/>
                    <a:pt x="13772" y="6131"/>
                  </a:cubicBezTo>
                  <a:cubicBezTo>
                    <a:pt x="13864" y="6069"/>
                    <a:pt x="13926" y="5977"/>
                    <a:pt x="14018" y="5915"/>
                  </a:cubicBezTo>
                  <a:cubicBezTo>
                    <a:pt x="14049" y="5884"/>
                    <a:pt x="14049" y="5854"/>
                    <a:pt x="14080" y="5823"/>
                  </a:cubicBezTo>
                  <a:cubicBezTo>
                    <a:pt x="14172" y="5761"/>
                    <a:pt x="14234" y="5669"/>
                    <a:pt x="14295" y="5607"/>
                  </a:cubicBezTo>
                  <a:cubicBezTo>
                    <a:pt x="14295" y="5607"/>
                    <a:pt x="14295" y="5576"/>
                    <a:pt x="14326" y="5576"/>
                  </a:cubicBezTo>
                  <a:cubicBezTo>
                    <a:pt x="14388" y="5515"/>
                    <a:pt x="14449" y="5422"/>
                    <a:pt x="14511" y="5361"/>
                  </a:cubicBezTo>
                  <a:cubicBezTo>
                    <a:pt x="14511" y="5330"/>
                    <a:pt x="14542" y="5330"/>
                    <a:pt x="14542" y="5299"/>
                  </a:cubicBezTo>
                  <a:cubicBezTo>
                    <a:pt x="14603" y="5237"/>
                    <a:pt x="14665" y="5145"/>
                    <a:pt x="14727" y="5083"/>
                  </a:cubicBezTo>
                  <a:cubicBezTo>
                    <a:pt x="14727" y="5053"/>
                    <a:pt x="14758" y="5022"/>
                    <a:pt x="14788" y="4991"/>
                  </a:cubicBezTo>
                  <a:cubicBezTo>
                    <a:pt x="14850" y="4899"/>
                    <a:pt x="14912" y="4806"/>
                    <a:pt x="14942" y="4744"/>
                  </a:cubicBezTo>
                  <a:cubicBezTo>
                    <a:pt x="14973" y="4744"/>
                    <a:pt x="14973" y="4714"/>
                    <a:pt x="14973" y="4714"/>
                  </a:cubicBezTo>
                  <a:cubicBezTo>
                    <a:pt x="15035" y="4621"/>
                    <a:pt x="15066" y="4560"/>
                    <a:pt x="15127" y="4467"/>
                  </a:cubicBezTo>
                  <a:cubicBezTo>
                    <a:pt x="15127" y="4467"/>
                    <a:pt x="15127" y="4436"/>
                    <a:pt x="15158" y="4436"/>
                  </a:cubicBezTo>
                  <a:cubicBezTo>
                    <a:pt x="15189" y="4344"/>
                    <a:pt x="15250" y="4252"/>
                    <a:pt x="15312" y="4190"/>
                  </a:cubicBezTo>
                  <a:cubicBezTo>
                    <a:pt x="15312" y="4159"/>
                    <a:pt x="15343" y="4128"/>
                    <a:pt x="15343" y="4098"/>
                  </a:cubicBezTo>
                  <a:cubicBezTo>
                    <a:pt x="15404" y="4005"/>
                    <a:pt x="15435" y="3913"/>
                    <a:pt x="15466" y="3820"/>
                  </a:cubicBezTo>
                  <a:cubicBezTo>
                    <a:pt x="15466" y="3820"/>
                    <a:pt x="15497" y="3789"/>
                    <a:pt x="15497" y="3789"/>
                  </a:cubicBezTo>
                  <a:cubicBezTo>
                    <a:pt x="15528" y="3697"/>
                    <a:pt x="15558" y="3635"/>
                    <a:pt x="15620" y="3543"/>
                  </a:cubicBezTo>
                  <a:cubicBezTo>
                    <a:pt x="15620" y="3512"/>
                    <a:pt x="15620" y="3512"/>
                    <a:pt x="15620" y="3481"/>
                  </a:cubicBezTo>
                  <a:cubicBezTo>
                    <a:pt x="15682" y="3389"/>
                    <a:pt x="15713" y="3297"/>
                    <a:pt x="15743" y="3235"/>
                  </a:cubicBezTo>
                  <a:cubicBezTo>
                    <a:pt x="15743" y="3204"/>
                    <a:pt x="15743" y="3173"/>
                    <a:pt x="15774" y="3143"/>
                  </a:cubicBezTo>
                  <a:cubicBezTo>
                    <a:pt x="15805" y="3050"/>
                    <a:pt x="15836" y="2958"/>
                    <a:pt x="15867" y="2865"/>
                  </a:cubicBezTo>
                  <a:cubicBezTo>
                    <a:pt x="15867" y="2834"/>
                    <a:pt x="15867" y="2834"/>
                    <a:pt x="15867" y="2834"/>
                  </a:cubicBezTo>
                  <a:cubicBezTo>
                    <a:pt x="15897" y="2742"/>
                    <a:pt x="15928" y="2650"/>
                    <a:pt x="15959" y="2557"/>
                  </a:cubicBezTo>
                  <a:cubicBezTo>
                    <a:pt x="15990" y="2496"/>
                    <a:pt x="15990" y="2434"/>
                    <a:pt x="16021" y="2372"/>
                  </a:cubicBezTo>
                  <a:cubicBezTo>
                    <a:pt x="16021" y="2280"/>
                    <a:pt x="16051" y="2187"/>
                    <a:pt x="16082" y="2064"/>
                  </a:cubicBezTo>
                  <a:cubicBezTo>
                    <a:pt x="16082" y="2064"/>
                    <a:pt x="16113" y="2033"/>
                    <a:pt x="16113" y="2003"/>
                  </a:cubicBezTo>
                  <a:cubicBezTo>
                    <a:pt x="16113" y="1910"/>
                    <a:pt x="16144" y="1818"/>
                    <a:pt x="16144" y="1725"/>
                  </a:cubicBezTo>
                  <a:cubicBezTo>
                    <a:pt x="16144" y="1695"/>
                    <a:pt x="16144" y="1664"/>
                    <a:pt x="16175" y="1664"/>
                  </a:cubicBezTo>
                  <a:cubicBezTo>
                    <a:pt x="16175" y="1571"/>
                    <a:pt x="16205" y="1448"/>
                    <a:pt x="16205" y="1356"/>
                  </a:cubicBezTo>
                  <a:cubicBezTo>
                    <a:pt x="16205" y="1325"/>
                    <a:pt x="16205" y="1294"/>
                    <a:pt x="16236" y="1263"/>
                  </a:cubicBezTo>
                  <a:cubicBezTo>
                    <a:pt x="16236" y="1171"/>
                    <a:pt x="16236" y="1048"/>
                    <a:pt x="16236" y="955"/>
                  </a:cubicBezTo>
                  <a:cubicBezTo>
                    <a:pt x="16236" y="924"/>
                    <a:pt x="16236" y="863"/>
                    <a:pt x="16236" y="832"/>
                  </a:cubicBezTo>
                  <a:cubicBezTo>
                    <a:pt x="16267" y="740"/>
                    <a:pt x="16267" y="647"/>
                    <a:pt x="16267" y="555"/>
                  </a:cubicBezTo>
                  <a:cubicBezTo>
                    <a:pt x="16267" y="555"/>
                    <a:pt x="16267" y="524"/>
                    <a:pt x="16267" y="493"/>
                  </a:cubicBezTo>
                  <a:cubicBezTo>
                    <a:pt x="16267" y="462"/>
                    <a:pt x="16267" y="401"/>
                    <a:pt x="16267" y="370"/>
                  </a:cubicBezTo>
                  <a:cubicBezTo>
                    <a:pt x="16267" y="308"/>
                    <a:pt x="16267" y="247"/>
                    <a:pt x="16267" y="185"/>
                  </a:cubicBezTo>
                  <a:cubicBezTo>
                    <a:pt x="16267" y="154"/>
                    <a:pt x="16267" y="123"/>
                    <a:pt x="16267" y="93"/>
                  </a:cubicBezTo>
                  <a:cubicBezTo>
                    <a:pt x="16267" y="62"/>
                    <a:pt x="16267" y="31"/>
                    <a:pt x="16267" y="0"/>
                  </a:cubicBezTo>
                  <a:cubicBezTo>
                    <a:pt x="16236" y="0"/>
                    <a:pt x="16205" y="31"/>
                    <a:pt x="16175" y="31"/>
                  </a:cubicBezTo>
                  <a:cubicBezTo>
                    <a:pt x="16144" y="62"/>
                    <a:pt x="16082" y="93"/>
                    <a:pt x="16051" y="123"/>
                  </a:cubicBezTo>
                  <a:cubicBezTo>
                    <a:pt x="15959" y="185"/>
                    <a:pt x="15867" y="247"/>
                    <a:pt x="15743" y="308"/>
                  </a:cubicBezTo>
                  <a:cubicBezTo>
                    <a:pt x="15713" y="308"/>
                    <a:pt x="15682" y="339"/>
                    <a:pt x="15651" y="339"/>
                  </a:cubicBezTo>
                  <a:cubicBezTo>
                    <a:pt x="15589" y="401"/>
                    <a:pt x="15497" y="431"/>
                    <a:pt x="15435" y="493"/>
                  </a:cubicBezTo>
                  <a:cubicBezTo>
                    <a:pt x="15374" y="524"/>
                    <a:pt x="15343" y="524"/>
                    <a:pt x="15281" y="555"/>
                  </a:cubicBezTo>
                  <a:cubicBezTo>
                    <a:pt x="15158" y="616"/>
                    <a:pt x="15066" y="678"/>
                    <a:pt x="14942" y="740"/>
                  </a:cubicBezTo>
                  <a:cubicBezTo>
                    <a:pt x="14881" y="740"/>
                    <a:pt x="14850" y="770"/>
                    <a:pt x="14819" y="801"/>
                  </a:cubicBezTo>
                  <a:cubicBezTo>
                    <a:pt x="14696" y="832"/>
                    <a:pt x="14573" y="894"/>
                    <a:pt x="14449" y="955"/>
                  </a:cubicBezTo>
                  <a:cubicBezTo>
                    <a:pt x="14265" y="1048"/>
                    <a:pt x="14080" y="1109"/>
                    <a:pt x="13895" y="1171"/>
                  </a:cubicBezTo>
                  <a:cubicBezTo>
                    <a:pt x="13741" y="1232"/>
                    <a:pt x="13618" y="1294"/>
                    <a:pt x="13464" y="1325"/>
                  </a:cubicBezTo>
                  <a:cubicBezTo>
                    <a:pt x="13402" y="1356"/>
                    <a:pt x="13340" y="1356"/>
                    <a:pt x="13279" y="1387"/>
                  </a:cubicBezTo>
                  <a:cubicBezTo>
                    <a:pt x="13248" y="1387"/>
                    <a:pt x="13217" y="1417"/>
                    <a:pt x="13186" y="1417"/>
                  </a:cubicBezTo>
                  <a:cubicBezTo>
                    <a:pt x="13063" y="1448"/>
                    <a:pt x="12909" y="1510"/>
                    <a:pt x="12755" y="1541"/>
                  </a:cubicBezTo>
                  <a:cubicBezTo>
                    <a:pt x="12663" y="1571"/>
                    <a:pt x="12539" y="1602"/>
                    <a:pt x="12447" y="1633"/>
                  </a:cubicBezTo>
                  <a:cubicBezTo>
                    <a:pt x="12416" y="1695"/>
                    <a:pt x="12416" y="1756"/>
                    <a:pt x="12385" y="1818"/>
                  </a:cubicBezTo>
                  <a:cubicBezTo>
                    <a:pt x="12355" y="1910"/>
                    <a:pt x="12293" y="2003"/>
                    <a:pt x="12262" y="2095"/>
                  </a:cubicBezTo>
                  <a:cubicBezTo>
                    <a:pt x="12231" y="2126"/>
                    <a:pt x="12231" y="2157"/>
                    <a:pt x="12201" y="2187"/>
                  </a:cubicBezTo>
                  <a:cubicBezTo>
                    <a:pt x="12077" y="2403"/>
                    <a:pt x="11954" y="2619"/>
                    <a:pt x="11800" y="2804"/>
                  </a:cubicBezTo>
                  <a:cubicBezTo>
                    <a:pt x="11800" y="2834"/>
                    <a:pt x="11800" y="2834"/>
                    <a:pt x="11769" y="2865"/>
                  </a:cubicBezTo>
                  <a:cubicBezTo>
                    <a:pt x="11615" y="3081"/>
                    <a:pt x="11430" y="3266"/>
                    <a:pt x="11215" y="3451"/>
                  </a:cubicBezTo>
                  <a:cubicBezTo>
                    <a:pt x="10475" y="4128"/>
                    <a:pt x="9459" y="4560"/>
                    <a:pt x="8350" y="4560"/>
                  </a:cubicBezTo>
                  <a:cubicBezTo>
                    <a:pt x="7518" y="4560"/>
                    <a:pt x="6748" y="4313"/>
                    <a:pt x="6070" y="3882"/>
                  </a:cubicBezTo>
                  <a:cubicBezTo>
                    <a:pt x="6008" y="3851"/>
                    <a:pt x="5916" y="3789"/>
                    <a:pt x="5854" y="3759"/>
                  </a:cubicBezTo>
                  <a:cubicBezTo>
                    <a:pt x="5639" y="3605"/>
                    <a:pt x="5423" y="3420"/>
                    <a:pt x="5238" y="3235"/>
                  </a:cubicBezTo>
                  <a:cubicBezTo>
                    <a:pt x="5238" y="3204"/>
                    <a:pt x="5207" y="3204"/>
                    <a:pt x="5207" y="3173"/>
                  </a:cubicBezTo>
                  <a:cubicBezTo>
                    <a:pt x="5146" y="3112"/>
                    <a:pt x="5053" y="3019"/>
                    <a:pt x="4992" y="2958"/>
                  </a:cubicBezTo>
                  <a:cubicBezTo>
                    <a:pt x="4961" y="2896"/>
                    <a:pt x="4930" y="2834"/>
                    <a:pt x="4868" y="2804"/>
                  </a:cubicBezTo>
                  <a:cubicBezTo>
                    <a:pt x="4838" y="2742"/>
                    <a:pt x="4776" y="2680"/>
                    <a:pt x="4745" y="2588"/>
                  </a:cubicBezTo>
                  <a:cubicBezTo>
                    <a:pt x="4684" y="2526"/>
                    <a:pt x="4653" y="2434"/>
                    <a:pt x="4591" y="2342"/>
                  </a:cubicBezTo>
                  <a:cubicBezTo>
                    <a:pt x="4591" y="2342"/>
                    <a:pt x="4560" y="2311"/>
                    <a:pt x="4560" y="2311"/>
                  </a:cubicBezTo>
                  <a:cubicBezTo>
                    <a:pt x="4530" y="2218"/>
                    <a:pt x="4468" y="2126"/>
                    <a:pt x="4437" y="2033"/>
                  </a:cubicBezTo>
                  <a:cubicBezTo>
                    <a:pt x="4376" y="1941"/>
                    <a:pt x="4345" y="1849"/>
                    <a:pt x="4314" y="1756"/>
                  </a:cubicBezTo>
                  <a:cubicBezTo>
                    <a:pt x="4252" y="1725"/>
                    <a:pt x="4191" y="1725"/>
                    <a:pt x="4160" y="1695"/>
                  </a:cubicBezTo>
                  <a:lnTo>
                    <a:pt x="4098" y="1695"/>
                  </a:lnTo>
                  <a:cubicBezTo>
                    <a:pt x="3944" y="1664"/>
                    <a:pt x="3821" y="1633"/>
                    <a:pt x="3667" y="1602"/>
                  </a:cubicBezTo>
                  <a:cubicBezTo>
                    <a:pt x="3575" y="1571"/>
                    <a:pt x="3482" y="1541"/>
                    <a:pt x="3390" y="1510"/>
                  </a:cubicBezTo>
                  <a:cubicBezTo>
                    <a:pt x="3236" y="1448"/>
                    <a:pt x="3082" y="1417"/>
                    <a:pt x="2958" y="1356"/>
                  </a:cubicBezTo>
                  <a:cubicBezTo>
                    <a:pt x="2897" y="1356"/>
                    <a:pt x="2835" y="1325"/>
                    <a:pt x="2774" y="1325"/>
                  </a:cubicBezTo>
                  <a:cubicBezTo>
                    <a:pt x="2712" y="1294"/>
                    <a:pt x="2650" y="1263"/>
                    <a:pt x="2589" y="1263"/>
                  </a:cubicBezTo>
                  <a:cubicBezTo>
                    <a:pt x="2496" y="1232"/>
                    <a:pt x="2435" y="1202"/>
                    <a:pt x="2342" y="1171"/>
                  </a:cubicBezTo>
                  <a:cubicBezTo>
                    <a:pt x="2219" y="1109"/>
                    <a:pt x="2096" y="1048"/>
                    <a:pt x="1973" y="1017"/>
                  </a:cubicBezTo>
                  <a:cubicBezTo>
                    <a:pt x="1911" y="986"/>
                    <a:pt x="1880" y="986"/>
                    <a:pt x="1819" y="955"/>
                  </a:cubicBezTo>
                  <a:cubicBezTo>
                    <a:pt x="1695" y="894"/>
                    <a:pt x="1572" y="832"/>
                    <a:pt x="1449" y="801"/>
                  </a:cubicBezTo>
                  <a:cubicBezTo>
                    <a:pt x="1418" y="770"/>
                    <a:pt x="1387" y="740"/>
                    <a:pt x="1326" y="709"/>
                  </a:cubicBezTo>
                  <a:cubicBezTo>
                    <a:pt x="1233" y="678"/>
                    <a:pt x="1110" y="616"/>
                    <a:pt x="1018" y="555"/>
                  </a:cubicBezTo>
                  <a:cubicBezTo>
                    <a:pt x="1018" y="555"/>
                    <a:pt x="987" y="555"/>
                    <a:pt x="956" y="524"/>
                  </a:cubicBezTo>
                  <a:cubicBezTo>
                    <a:pt x="864" y="493"/>
                    <a:pt x="740" y="431"/>
                    <a:pt x="648" y="370"/>
                  </a:cubicBezTo>
                  <a:cubicBezTo>
                    <a:pt x="586" y="339"/>
                    <a:pt x="555" y="308"/>
                    <a:pt x="525" y="277"/>
                  </a:cubicBezTo>
                  <a:cubicBezTo>
                    <a:pt x="463" y="277"/>
                    <a:pt x="432" y="247"/>
                    <a:pt x="371" y="216"/>
                  </a:cubicBezTo>
                  <a:cubicBezTo>
                    <a:pt x="340" y="185"/>
                    <a:pt x="278" y="154"/>
                    <a:pt x="217" y="93"/>
                  </a:cubicBezTo>
                  <a:cubicBezTo>
                    <a:pt x="186" y="93"/>
                    <a:pt x="124" y="62"/>
                    <a:pt x="93" y="31"/>
                  </a:cubicBezTo>
                  <a:cubicBezTo>
                    <a:pt x="63" y="0"/>
                    <a:pt x="32" y="0"/>
                    <a:pt x="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26"/>
            <p:cNvSpPr/>
            <p:nvPr/>
          </p:nvSpPr>
          <p:spPr>
            <a:xfrm>
              <a:off x="5655700" y="2155850"/>
              <a:ext cx="200275" cy="199500"/>
            </a:xfrm>
            <a:custGeom>
              <a:rect b="b" l="l" r="r" t="t"/>
              <a:pathLst>
                <a:path extrusionOk="0" h="7980" w="8011">
                  <a:moveTo>
                    <a:pt x="3882" y="247"/>
                  </a:moveTo>
                  <a:cubicBezTo>
                    <a:pt x="5885" y="247"/>
                    <a:pt x="7487" y="1849"/>
                    <a:pt x="7518" y="3821"/>
                  </a:cubicBezTo>
                  <a:cubicBezTo>
                    <a:pt x="7518" y="3852"/>
                    <a:pt x="7518" y="3852"/>
                    <a:pt x="7518" y="3882"/>
                  </a:cubicBezTo>
                  <a:cubicBezTo>
                    <a:pt x="7518" y="4345"/>
                    <a:pt x="7425" y="4776"/>
                    <a:pt x="7271" y="5176"/>
                  </a:cubicBezTo>
                  <a:cubicBezTo>
                    <a:pt x="7210" y="5330"/>
                    <a:pt x="7117" y="5484"/>
                    <a:pt x="7056" y="5638"/>
                  </a:cubicBezTo>
                  <a:cubicBezTo>
                    <a:pt x="6439" y="6717"/>
                    <a:pt x="5238" y="7487"/>
                    <a:pt x="3882" y="7487"/>
                  </a:cubicBezTo>
                  <a:cubicBezTo>
                    <a:pt x="2989" y="7487"/>
                    <a:pt x="2157" y="7148"/>
                    <a:pt x="1541" y="6593"/>
                  </a:cubicBezTo>
                  <a:cubicBezTo>
                    <a:pt x="1264" y="6347"/>
                    <a:pt x="1017" y="6070"/>
                    <a:pt x="802" y="5731"/>
                  </a:cubicBezTo>
                  <a:cubicBezTo>
                    <a:pt x="802" y="5700"/>
                    <a:pt x="771" y="5700"/>
                    <a:pt x="771" y="5669"/>
                  </a:cubicBezTo>
                  <a:cubicBezTo>
                    <a:pt x="648" y="5454"/>
                    <a:pt x="524" y="5207"/>
                    <a:pt x="463" y="4961"/>
                  </a:cubicBezTo>
                  <a:cubicBezTo>
                    <a:pt x="340" y="4622"/>
                    <a:pt x="278" y="4252"/>
                    <a:pt x="278" y="3882"/>
                  </a:cubicBezTo>
                  <a:cubicBezTo>
                    <a:pt x="278" y="3235"/>
                    <a:pt x="432" y="2650"/>
                    <a:pt x="709" y="2157"/>
                  </a:cubicBezTo>
                  <a:cubicBezTo>
                    <a:pt x="1325" y="1017"/>
                    <a:pt x="2527" y="247"/>
                    <a:pt x="3882" y="247"/>
                  </a:cubicBezTo>
                  <a:close/>
                  <a:moveTo>
                    <a:pt x="4006" y="1"/>
                  </a:moveTo>
                  <a:cubicBezTo>
                    <a:pt x="2619" y="1"/>
                    <a:pt x="1356" y="709"/>
                    <a:pt x="648" y="1818"/>
                  </a:cubicBezTo>
                  <a:cubicBezTo>
                    <a:pt x="278" y="2404"/>
                    <a:pt x="62" y="3081"/>
                    <a:pt x="32" y="3790"/>
                  </a:cubicBezTo>
                  <a:cubicBezTo>
                    <a:pt x="32" y="3852"/>
                    <a:pt x="1" y="3913"/>
                    <a:pt x="1" y="3975"/>
                  </a:cubicBezTo>
                  <a:cubicBezTo>
                    <a:pt x="1" y="4345"/>
                    <a:pt x="62" y="4683"/>
                    <a:pt x="155" y="5022"/>
                  </a:cubicBezTo>
                  <a:cubicBezTo>
                    <a:pt x="186" y="5115"/>
                    <a:pt x="216" y="5207"/>
                    <a:pt x="247" y="5300"/>
                  </a:cubicBezTo>
                  <a:cubicBezTo>
                    <a:pt x="278" y="5392"/>
                    <a:pt x="309" y="5484"/>
                    <a:pt x="370" y="5608"/>
                  </a:cubicBezTo>
                  <a:cubicBezTo>
                    <a:pt x="370" y="5638"/>
                    <a:pt x="401" y="5669"/>
                    <a:pt x="401" y="5669"/>
                  </a:cubicBezTo>
                  <a:cubicBezTo>
                    <a:pt x="432" y="5762"/>
                    <a:pt x="494" y="5854"/>
                    <a:pt x="524" y="5946"/>
                  </a:cubicBezTo>
                  <a:cubicBezTo>
                    <a:pt x="524" y="5946"/>
                    <a:pt x="555" y="5977"/>
                    <a:pt x="555" y="5977"/>
                  </a:cubicBezTo>
                  <a:cubicBezTo>
                    <a:pt x="617" y="6070"/>
                    <a:pt x="648" y="6162"/>
                    <a:pt x="709" y="6255"/>
                  </a:cubicBezTo>
                  <a:cubicBezTo>
                    <a:pt x="771" y="6316"/>
                    <a:pt x="832" y="6409"/>
                    <a:pt x="894" y="6501"/>
                  </a:cubicBezTo>
                  <a:cubicBezTo>
                    <a:pt x="987" y="6593"/>
                    <a:pt x="1048" y="6655"/>
                    <a:pt x="1141" y="6747"/>
                  </a:cubicBezTo>
                  <a:cubicBezTo>
                    <a:pt x="1295" y="6902"/>
                    <a:pt x="1449" y="7056"/>
                    <a:pt x="1633" y="7210"/>
                  </a:cubicBezTo>
                  <a:cubicBezTo>
                    <a:pt x="2311" y="7672"/>
                    <a:pt x="3112" y="7980"/>
                    <a:pt x="4006" y="7980"/>
                  </a:cubicBezTo>
                  <a:cubicBezTo>
                    <a:pt x="5207" y="7980"/>
                    <a:pt x="6255" y="7456"/>
                    <a:pt x="6994" y="6624"/>
                  </a:cubicBezTo>
                  <a:cubicBezTo>
                    <a:pt x="7240" y="6347"/>
                    <a:pt x="7487" y="6008"/>
                    <a:pt x="7641" y="5638"/>
                  </a:cubicBezTo>
                  <a:cubicBezTo>
                    <a:pt x="7672" y="5577"/>
                    <a:pt x="7702" y="5546"/>
                    <a:pt x="7702" y="5484"/>
                  </a:cubicBezTo>
                  <a:cubicBezTo>
                    <a:pt x="7702" y="5484"/>
                    <a:pt x="7733" y="5454"/>
                    <a:pt x="7733" y="5454"/>
                  </a:cubicBezTo>
                  <a:cubicBezTo>
                    <a:pt x="7764" y="5361"/>
                    <a:pt x="7795" y="5269"/>
                    <a:pt x="7826" y="5146"/>
                  </a:cubicBezTo>
                  <a:cubicBezTo>
                    <a:pt x="7949" y="4776"/>
                    <a:pt x="8011" y="4406"/>
                    <a:pt x="8011" y="3975"/>
                  </a:cubicBezTo>
                  <a:cubicBezTo>
                    <a:pt x="8011" y="3882"/>
                    <a:pt x="8011" y="3821"/>
                    <a:pt x="8011" y="3728"/>
                  </a:cubicBezTo>
                  <a:cubicBezTo>
                    <a:pt x="7980" y="3328"/>
                    <a:pt x="7887" y="2927"/>
                    <a:pt x="7733" y="2558"/>
                  </a:cubicBezTo>
                  <a:cubicBezTo>
                    <a:pt x="7179" y="1048"/>
                    <a:pt x="5700" y="1"/>
                    <a:pt x="400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26"/>
            <p:cNvSpPr/>
            <p:nvPr/>
          </p:nvSpPr>
          <p:spPr>
            <a:xfrm>
              <a:off x="5710400" y="2209775"/>
              <a:ext cx="91675" cy="91675"/>
            </a:xfrm>
            <a:custGeom>
              <a:rect b="b" l="l" r="r" t="t"/>
              <a:pathLst>
                <a:path extrusionOk="0" h="3667" w="3667">
                  <a:moveTo>
                    <a:pt x="2002" y="616"/>
                  </a:moveTo>
                  <a:cubicBezTo>
                    <a:pt x="2803" y="616"/>
                    <a:pt x="3420" y="1233"/>
                    <a:pt x="3420" y="2033"/>
                  </a:cubicBezTo>
                  <a:cubicBezTo>
                    <a:pt x="3420" y="2804"/>
                    <a:pt x="2803" y="3420"/>
                    <a:pt x="2002" y="3420"/>
                  </a:cubicBezTo>
                  <a:cubicBezTo>
                    <a:pt x="1232" y="3420"/>
                    <a:pt x="616" y="2804"/>
                    <a:pt x="616" y="2033"/>
                  </a:cubicBezTo>
                  <a:cubicBezTo>
                    <a:pt x="616" y="1233"/>
                    <a:pt x="1232" y="616"/>
                    <a:pt x="2002" y="616"/>
                  </a:cubicBezTo>
                  <a:close/>
                  <a:moveTo>
                    <a:pt x="1818" y="0"/>
                  </a:moveTo>
                  <a:cubicBezTo>
                    <a:pt x="832" y="0"/>
                    <a:pt x="0" y="832"/>
                    <a:pt x="0" y="1818"/>
                  </a:cubicBezTo>
                  <a:cubicBezTo>
                    <a:pt x="0" y="2834"/>
                    <a:pt x="832" y="3666"/>
                    <a:pt x="1818" y="3666"/>
                  </a:cubicBezTo>
                  <a:cubicBezTo>
                    <a:pt x="2834" y="3666"/>
                    <a:pt x="3666" y="2834"/>
                    <a:pt x="3666" y="1818"/>
                  </a:cubicBezTo>
                  <a:cubicBezTo>
                    <a:pt x="3666" y="832"/>
                    <a:pt x="2834" y="0"/>
                    <a:pt x="181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26"/>
            <p:cNvSpPr/>
            <p:nvPr/>
          </p:nvSpPr>
          <p:spPr>
            <a:xfrm>
              <a:off x="5601800" y="2128900"/>
              <a:ext cx="42375" cy="42375"/>
            </a:xfrm>
            <a:custGeom>
              <a:rect b="b" l="l" r="r" t="t"/>
              <a:pathLst>
                <a:path extrusionOk="0" h="1695" w="1695">
                  <a:moveTo>
                    <a:pt x="863" y="62"/>
                  </a:moveTo>
                  <a:cubicBezTo>
                    <a:pt x="924" y="62"/>
                    <a:pt x="1017" y="93"/>
                    <a:pt x="1078" y="124"/>
                  </a:cubicBezTo>
                  <a:cubicBezTo>
                    <a:pt x="1140" y="185"/>
                    <a:pt x="1202" y="247"/>
                    <a:pt x="1232" y="309"/>
                  </a:cubicBezTo>
                  <a:cubicBezTo>
                    <a:pt x="1232" y="339"/>
                    <a:pt x="1232" y="339"/>
                    <a:pt x="1232" y="370"/>
                  </a:cubicBezTo>
                  <a:cubicBezTo>
                    <a:pt x="1232" y="493"/>
                    <a:pt x="1140" y="586"/>
                    <a:pt x="1017" y="617"/>
                  </a:cubicBezTo>
                  <a:cubicBezTo>
                    <a:pt x="955" y="647"/>
                    <a:pt x="894" y="647"/>
                    <a:pt x="863" y="647"/>
                  </a:cubicBezTo>
                  <a:lnTo>
                    <a:pt x="832" y="647"/>
                  </a:lnTo>
                  <a:cubicBezTo>
                    <a:pt x="770" y="647"/>
                    <a:pt x="709" y="647"/>
                    <a:pt x="647" y="617"/>
                  </a:cubicBezTo>
                  <a:cubicBezTo>
                    <a:pt x="647" y="617"/>
                    <a:pt x="647" y="586"/>
                    <a:pt x="616" y="586"/>
                  </a:cubicBezTo>
                  <a:cubicBezTo>
                    <a:pt x="524" y="555"/>
                    <a:pt x="462" y="463"/>
                    <a:pt x="462" y="370"/>
                  </a:cubicBezTo>
                  <a:cubicBezTo>
                    <a:pt x="462" y="278"/>
                    <a:pt x="493" y="216"/>
                    <a:pt x="555" y="185"/>
                  </a:cubicBezTo>
                  <a:cubicBezTo>
                    <a:pt x="647" y="124"/>
                    <a:pt x="740" y="62"/>
                    <a:pt x="863" y="62"/>
                  </a:cubicBezTo>
                  <a:close/>
                  <a:moveTo>
                    <a:pt x="863" y="0"/>
                  </a:moveTo>
                  <a:cubicBezTo>
                    <a:pt x="740" y="0"/>
                    <a:pt x="647" y="31"/>
                    <a:pt x="555" y="62"/>
                  </a:cubicBezTo>
                  <a:cubicBezTo>
                    <a:pt x="339" y="155"/>
                    <a:pt x="154" y="309"/>
                    <a:pt x="62" y="524"/>
                  </a:cubicBezTo>
                  <a:cubicBezTo>
                    <a:pt x="31" y="647"/>
                    <a:pt x="0" y="740"/>
                    <a:pt x="0" y="863"/>
                  </a:cubicBezTo>
                  <a:lnTo>
                    <a:pt x="31" y="863"/>
                  </a:lnTo>
                  <a:cubicBezTo>
                    <a:pt x="31" y="894"/>
                    <a:pt x="31" y="955"/>
                    <a:pt x="31" y="986"/>
                  </a:cubicBezTo>
                  <a:cubicBezTo>
                    <a:pt x="31" y="1079"/>
                    <a:pt x="62" y="1171"/>
                    <a:pt x="123" y="1264"/>
                  </a:cubicBezTo>
                  <a:cubicBezTo>
                    <a:pt x="185" y="1387"/>
                    <a:pt x="308" y="1510"/>
                    <a:pt x="432" y="1572"/>
                  </a:cubicBezTo>
                  <a:cubicBezTo>
                    <a:pt x="555" y="1633"/>
                    <a:pt x="678" y="1664"/>
                    <a:pt x="801" y="1664"/>
                  </a:cubicBezTo>
                  <a:cubicBezTo>
                    <a:pt x="801" y="1695"/>
                    <a:pt x="832" y="1695"/>
                    <a:pt x="863" y="1695"/>
                  </a:cubicBezTo>
                  <a:cubicBezTo>
                    <a:pt x="894" y="1695"/>
                    <a:pt x="924" y="1664"/>
                    <a:pt x="986" y="1664"/>
                  </a:cubicBezTo>
                  <a:cubicBezTo>
                    <a:pt x="1202" y="1633"/>
                    <a:pt x="1387" y="1510"/>
                    <a:pt x="1541" y="1325"/>
                  </a:cubicBezTo>
                  <a:cubicBezTo>
                    <a:pt x="1633" y="1202"/>
                    <a:pt x="1695" y="1017"/>
                    <a:pt x="1695" y="863"/>
                  </a:cubicBezTo>
                  <a:cubicBezTo>
                    <a:pt x="1695" y="555"/>
                    <a:pt x="1541" y="309"/>
                    <a:pt x="1294" y="155"/>
                  </a:cubicBezTo>
                  <a:cubicBezTo>
                    <a:pt x="1263" y="124"/>
                    <a:pt x="1202" y="93"/>
                    <a:pt x="1140" y="62"/>
                  </a:cubicBezTo>
                  <a:cubicBezTo>
                    <a:pt x="1048" y="31"/>
                    <a:pt x="955" y="0"/>
                    <a:pt x="8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26"/>
            <p:cNvSpPr/>
            <p:nvPr/>
          </p:nvSpPr>
          <p:spPr>
            <a:xfrm>
              <a:off x="5594850" y="2164325"/>
              <a:ext cx="55500" cy="20825"/>
            </a:xfrm>
            <a:custGeom>
              <a:rect b="b" l="l" r="r" t="t"/>
              <a:pathLst>
                <a:path extrusionOk="0" h="833" w="2220">
                  <a:moveTo>
                    <a:pt x="1" y="1"/>
                  </a:moveTo>
                  <a:cubicBezTo>
                    <a:pt x="1" y="31"/>
                    <a:pt x="32" y="62"/>
                    <a:pt x="32" y="62"/>
                  </a:cubicBezTo>
                  <a:cubicBezTo>
                    <a:pt x="32" y="93"/>
                    <a:pt x="32" y="124"/>
                    <a:pt x="63" y="124"/>
                  </a:cubicBezTo>
                  <a:cubicBezTo>
                    <a:pt x="63" y="155"/>
                    <a:pt x="63" y="155"/>
                    <a:pt x="93" y="185"/>
                  </a:cubicBezTo>
                  <a:cubicBezTo>
                    <a:pt x="124" y="247"/>
                    <a:pt x="155" y="309"/>
                    <a:pt x="217" y="370"/>
                  </a:cubicBezTo>
                  <a:cubicBezTo>
                    <a:pt x="278" y="463"/>
                    <a:pt x="340" y="524"/>
                    <a:pt x="432" y="586"/>
                  </a:cubicBezTo>
                  <a:cubicBezTo>
                    <a:pt x="463" y="617"/>
                    <a:pt x="494" y="648"/>
                    <a:pt x="525" y="648"/>
                  </a:cubicBezTo>
                  <a:cubicBezTo>
                    <a:pt x="648" y="740"/>
                    <a:pt x="802" y="771"/>
                    <a:pt x="925" y="802"/>
                  </a:cubicBezTo>
                  <a:cubicBezTo>
                    <a:pt x="1018" y="832"/>
                    <a:pt x="1110" y="832"/>
                    <a:pt x="1172" y="832"/>
                  </a:cubicBezTo>
                  <a:cubicBezTo>
                    <a:pt x="1326" y="802"/>
                    <a:pt x="1480" y="771"/>
                    <a:pt x="1634" y="709"/>
                  </a:cubicBezTo>
                  <a:cubicBezTo>
                    <a:pt x="1665" y="709"/>
                    <a:pt x="1695" y="678"/>
                    <a:pt x="1726" y="648"/>
                  </a:cubicBezTo>
                  <a:cubicBezTo>
                    <a:pt x="1757" y="648"/>
                    <a:pt x="1788" y="617"/>
                    <a:pt x="1819" y="586"/>
                  </a:cubicBezTo>
                  <a:cubicBezTo>
                    <a:pt x="1849" y="555"/>
                    <a:pt x="1880" y="555"/>
                    <a:pt x="1911" y="524"/>
                  </a:cubicBezTo>
                  <a:cubicBezTo>
                    <a:pt x="2034" y="401"/>
                    <a:pt x="2157" y="278"/>
                    <a:pt x="2219" y="124"/>
                  </a:cubicBezTo>
                  <a:lnTo>
                    <a:pt x="2219" y="124"/>
                  </a:lnTo>
                  <a:cubicBezTo>
                    <a:pt x="2127" y="216"/>
                    <a:pt x="2003" y="278"/>
                    <a:pt x="1880" y="339"/>
                  </a:cubicBezTo>
                  <a:cubicBezTo>
                    <a:pt x="1849" y="370"/>
                    <a:pt x="1819" y="401"/>
                    <a:pt x="1788" y="401"/>
                  </a:cubicBezTo>
                  <a:cubicBezTo>
                    <a:pt x="1757" y="432"/>
                    <a:pt x="1726" y="432"/>
                    <a:pt x="1695" y="432"/>
                  </a:cubicBezTo>
                  <a:cubicBezTo>
                    <a:pt x="1557" y="501"/>
                    <a:pt x="1418" y="536"/>
                    <a:pt x="1266" y="536"/>
                  </a:cubicBezTo>
                  <a:cubicBezTo>
                    <a:pt x="1216" y="536"/>
                    <a:pt x="1164" y="532"/>
                    <a:pt x="1110" y="524"/>
                  </a:cubicBezTo>
                  <a:lnTo>
                    <a:pt x="894" y="524"/>
                  </a:lnTo>
                  <a:cubicBezTo>
                    <a:pt x="833" y="494"/>
                    <a:pt x="771" y="494"/>
                    <a:pt x="740" y="463"/>
                  </a:cubicBezTo>
                  <a:cubicBezTo>
                    <a:pt x="586" y="432"/>
                    <a:pt x="463" y="370"/>
                    <a:pt x="371" y="309"/>
                  </a:cubicBezTo>
                  <a:cubicBezTo>
                    <a:pt x="278" y="247"/>
                    <a:pt x="217" y="216"/>
                    <a:pt x="155" y="155"/>
                  </a:cubicBezTo>
                  <a:cubicBezTo>
                    <a:pt x="124" y="124"/>
                    <a:pt x="93" y="93"/>
                    <a:pt x="93" y="62"/>
                  </a:cubicBezTo>
                  <a:cubicBezTo>
                    <a:pt x="63" y="31"/>
                    <a:pt x="32" y="3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26"/>
            <p:cNvSpPr/>
            <p:nvPr/>
          </p:nvSpPr>
          <p:spPr>
            <a:xfrm>
              <a:off x="5862875" y="2128900"/>
              <a:ext cx="41625" cy="42375"/>
            </a:xfrm>
            <a:custGeom>
              <a:rect b="b" l="l" r="r" t="t"/>
              <a:pathLst>
                <a:path extrusionOk="0" h="1695" w="1665">
                  <a:moveTo>
                    <a:pt x="833" y="62"/>
                  </a:moveTo>
                  <a:cubicBezTo>
                    <a:pt x="1048" y="62"/>
                    <a:pt x="1202" y="216"/>
                    <a:pt x="1202" y="370"/>
                  </a:cubicBezTo>
                  <a:cubicBezTo>
                    <a:pt x="1202" y="524"/>
                    <a:pt x="1048" y="647"/>
                    <a:pt x="833" y="647"/>
                  </a:cubicBezTo>
                  <a:cubicBezTo>
                    <a:pt x="679" y="647"/>
                    <a:pt x="586" y="586"/>
                    <a:pt x="494" y="524"/>
                  </a:cubicBezTo>
                  <a:cubicBezTo>
                    <a:pt x="463" y="463"/>
                    <a:pt x="432" y="432"/>
                    <a:pt x="432" y="370"/>
                  </a:cubicBezTo>
                  <a:cubicBezTo>
                    <a:pt x="432" y="278"/>
                    <a:pt x="494" y="216"/>
                    <a:pt x="586" y="155"/>
                  </a:cubicBezTo>
                  <a:cubicBezTo>
                    <a:pt x="648" y="93"/>
                    <a:pt x="740" y="62"/>
                    <a:pt x="833" y="62"/>
                  </a:cubicBezTo>
                  <a:close/>
                  <a:moveTo>
                    <a:pt x="833" y="0"/>
                  </a:moveTo>
                  <a:cubicBezTo>
                    <a:pt x="740" y="0"/>
                    <a:pt x="679" y="31"/>
                    <a:pt x="586" y="62"/>
                  </a:cubicBezTo>
                  <a:cubicBezTo>
                    <a:pt x="309" y="124"/>
                    <a:pt x="93" y="370"/>
                    <a:pt x="1" y="647"/>
                  </a:cubicBezTo>
                  <a:lnTo>
                    <a:pt x="1" y="709"/>
                  </a:lnTo>
                  <a:cubicBezTo>
                    <a:pt x="1" y="771"/>
                    <a:pt x="1" y="801"/>
                    <a:pt x="1" y="863"/>
                  </a:cubicBezTo>
                  <a:cubicBezTo>
                    <a:pt x="1" y="1110"/>
                    <a:pt x="124" y="1356"/>
                    <a:pt x="309" y="1510"/>
                  </a:cubicBezTo>
                  <a:cubicBezTo>
                    <a:pt x="463" y="1633"/>
                    <a:pt x="617" y="1695"/>
                    <a:pt x="833" y="1695"/>
                  </a:cubicBezTo>
                  <a:cubicBezTo>
                    <a:pt x="987" y="1695"/>
                    <a:pt x="1141" y="1633"/>
                    <a:pt x="1264" y="1572"/>
                  </a:cubicBezTo>
                  <a:cubicBezTo>
                    <a:pt x="1356" y="1510"/>
                    <a:pt x="1418" y="1418"/>
                    <a:pt x="1480" y="1356"/>
                  </a:cubicBezTo>
                  <a:cubicBezTo>
                    <a:pt x="1572" y="1233"/>
                    <a:pt x="1634" y="1110"/>
                    <a:pt x="1634" y="955"/>
                  </a:cubicBezTo>
                  <a:cubicBezTo>
                    <a:pt x="1664" y="925"/>
                    <a:pt x="1664" y="894"/>
                    <a:pt x="1664" y="863"/>
                  </a:cubicBezTo>
                  <a:cubicBezTo>
                    <a:pt x="1664" y="771"/>
                    <a:pt x="1634" y="709"/>
                    <a:pt x="1634" y="647"/>
                  </a:cubicBezTo>
                  <a:cubicBezTo>
                    <a:pt x="1634" y="586"/>
                    <a:pt x="1603" y="555"/>
                    <a:pt x="1572" y="524"/>
                  </a:cubicBezTo>
                  <a:cubicBezTo>
                    <a:pt x="1510" y="339"/>
                    <a:pt x="1356" y="185"/>
                    <a:pt x="1171" y="93"/>
                  </a:cubicBezTo>
                  <a:cubicBezTo>
                    <a:pt x="1079" y="31"/>
                    <a:pt x="956" y="0"/>
                    <a:pt x="83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26"/>
            <p:cNvSpPr/>
            <p:nvPr/>
          </p:nvSpPr>
          <p:spPr>
            <a:xfrm>
              <a:off x="5855175" y="2163550"/>
              <a:ext cx="55475" cy="21600"/>
            </a:xfrm>
            <a:custGeom>
              <a:rect b="b" l="l" r="r" t="t"/>
              <a:pathLst>
                <a:path extrusionOk="0" h="864" w="2219">
                  <a:moveTo>
                    <a:pt x="1" y="1"/>
                  </a:moveTo>
                  <a:cubicBezTo>
                    <a:pt x="1" y="62"/>
                    <a:pt x="32" y="93"/>
                    <a:pt x="62" y="155"/>
                  </a:cubicBezTo>
                  <a:cubicBezTo>
                    <a:pt x="62" y="216"/>
                    <a:pt x="93" y="247"/>
                    <a:pt x="124" y="278"/>
                  </a:cubicBezTo>
                  <a:cubicBezTo>
                    <a:pt x="247" y="463"/>
                    <a:pt x="370" y="586"/>
                    <a:pt x="524" y="679"/>
                  </a:cubicBezTo>
                  <a:cubicBezTo>
                    <a:pt x="709" y="802"/>
                    <a:pt x="956" y="863"/>
                    <a:pt x="1171" y="863"/>
                  </a:cubicBezTo>
                  <a:cubicBezTo>
                    <a:pt x="1233" y="863"/>
                    <a:pt x="1264" y="833"/>
                    <a:pt x="1325" y="833"/>
                  </a:cubicBezTo>
                  <a:cubicBezTo>
                    <a:pt x="1418" y="802"/>
                    <a:pt x="1510" y="802"/>
                    <a:pt x="1634" y="740"/>
                  </a:cubicBezTo>
                  <a:cubicBezTo>
                    <a:pt x="1664" y="740"/>
                    <a:pt x="1695" y="709"/>
                    <a:pt x="1757" y="679"/>
                  </a:cubicBezTo>
                  <a:cubicBezTo>
                    <a:pt x="1818" y="617"/>
                    <a:pt x="1880" y="586"/>
                    <a:pt x="1942" y="525"/>
                  </a:cubicBezTo>
                  <a:cubicBezTo>
                    <a:pt x="1972" y="494"/>
                    <a:pt x="1972" y="494"/>
                    <a:pt x="2003" y="463"/>
                  </a:cubicBezTo>
                  <a:cubicBezTo>
                    <a:pt x="2034" y="432"/>
                    <a:pt x="2034" y="401"/>
                    <a:pt x="2065" y="401"/>
                  </a:cubicBezTo>
                  <a:cubicBezTo>
                    <a:pt x="2126" y="309"/>
                    <a:pt x="2188" y="247"/>
                    <a:pt x="2219" y="155"/>
                  </a:cubicBezTo>
                  <a:lnTo>
                    <a:pt x="2219" y="155"/>
                  </a:lnTo>
                  <a:cubicBezTo>
                    <a:pt x="2157" y="216"/>
                    <a:pt x="2065" y="278"/>
                    <a:pt x="1972" y="340"/>
                  </a:cubicBezTo>
                  <a:cubicBezTo>
                    <a:pt x="1911" y="370"/>
                    <a:pt x="1880" y="401"/>
                    <a:pt x="1849" y="401"/>
                  </a:cubicBezTo>
                  <a:cubicBezTo>
                    <a:pt x="1818" y="401"/>
                    <a:pt x="1818" y="432"/>
                    <a:pt x="1788" y="432"/>
                  </a:cubicBezTo>
                  <a:cubicBezTo>
                    <a:pt x="1634" y="525"/>
                    <a:pt x="1449" y="555"/>
                    <a:pt x="1295" y="555"/>
                  </a:cubicBezTo>
                  <a:cubicBezTo>
                    <a:pt x="1236" y="563"/>
                    <a:pt x="1178" y="566"/>
                    <a:pt x="1120" y="566"/>
                  </a:cubicBezTo>
                  <a:cubicBezTo>
                    <a:pt x="932" y="566"/>
                    <a:pt x="744" y="526"/>
                    <a:pt x="555" y="432"/>
                  </a:cubicBezTo>
                  <a:cubicBezTo>
                    <a:pt x="401" y="370"/>
                    <a:pt x="278" y="278"/>
                    <a:pt x="155" y="155"/>
                  </a:cubicBezTo>
                  <a:cubicBezTo>
                    <a:pt x="93" y="124"/>
                    <a:pt x="32" y="62"/>
                    <a:pt x="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6" name="Google Shape;686;p26"/>
          <p:cNvSpPr txBox="1"/>
          <p:nvPr/>
        </p:nvSpPr>
        <p:spPr>
          <a:xfrm>
            <a:off x="663395" y="2240246"/>
            <a:ext cx="5426200" cy="224676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 sz="2000" u="none" cap="none" strike="noStrike">
                <a:solidFill>
                  <a:srgbClr val="000000"/>
                </a:solidFill>
                <a:latin typeface="Averia Gruesa Libre"/>
                <a:ea typeface="Averia Gruesa Libre"/>
                <a:cs typeface="Averia Gruesa Libre"/>
                <a:sym typeface="Averia Gruesa Libre"/>
              </a:rPr>
              <a:t>A lo largo de este proyecto pude observar la importancia de la limpieza de datos, que me ayudaron a mejorar la información previamente obtenida y obtener información más precisa, que garantiza una toma de datos coherentes tanto </a:t>
            </a:r>
            <a:r>
              <a:rPr b="0" i="0" lang="en" sz="2000" u="none" cap="none" strike="noStrike">
                <a:solidFill>
                  <a:srgbClr val="374151"/>
                </a:solidFill>
                <a:latin typeface="Averia Gruesa Libre"/>
                <a:ea typeface="Averia Gruesa Libre"/>
                <a:cs typeface="Averia Gruesa Libre"/>
                <a:sym typeface="Averia Gruesa Libre"/>
              </a:rPr>
              <a:t>para fabricantes, distribuidores y consumidores interesados</a:t>
            </a:r>
            <a:endParaRPr b="0" i="0" sz="2000" u="none" cap="none" strike="noStrike">
              <a:solidFill>
                <a:srgbClr val="000000"/>
              </a:solidFill>
              <a:latin typeface="Averia Gruesa Libre"/>
              <a:ea typeface="Averia Gruesa Libre"/>
              <a:cs typeface="Averia Gruesa Libre"/>
              <a:sym typeface="Averia Gruesa Libr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27"/>
          <p:cNvSpPr txBox="1"/>
          <p:nvPr>
            <p:ph type="title"/>
          </p:nvPr>
        </p:nvSpPr>
        <p:spPr>
          <a:xfrm>
            <a:off x="4814169" y="1775444"/>
            <a:ext cx="3251969" cy="985297"/>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a:t>REFERENCIAS</a:t>
            </a:r>
            <a:endParaRPr/>
          </a:p>
        </p:txBody>
      </p:sp>
      <p:sp>
        <p:nvSpPr>
          <p:cNvPr id="692" name="Google Shape;692;p27"/>
          <p:cNvSpPr txBox="1"/>
          <p:nvPr>
            <p:ph idx="2" type="title"/>
          </p:nvPr>
        </p:nvSpPr>
        <p:spPr>
          <a:xfrm>
            <a:off x="5705708" y="911600"/>
            <a:ext cx="12420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08</a:t>
            </a:r>
            <a:endParaRPr/>
          </a:p>
        </p:txBody>
      </p:sp>
      <p:sp>
        <p:nvSpPr>
          <p:cNvPr id="693" name="Google Shape;693;p27"/>
          <p:cNvSpPr txBox="1"/>
          <p:nvPr>
            <p:ph idx="1" type="subTitle"/>
          </p:nvPr>
        </p:nvSpPr>
        <p:spPr>
          <a:xfrm>
            <a:off x="4965420" y="3096672"/>
            <a:ext cx="2851634" cy="1019944"/>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u="sng">
                <a:solidFill>
                  <a:schemeClr val="hlink"/>
                </a:solidFill>
                <a:hlinkClick r:id="rId3"/>
              </a:rPr>
              <a:t>https://www.kaggle.com/datasets/mexwell/motorbike-marketplace/data</a:t>
            </a:r>
            <a:endParaRPr>
              <a:solidFill>
                <a:schemeClr val="dk1"/>
              </a:solidFill>
            </a:endParaRPr>
          </a:p>
          <a:p>
            <a:pPr indent="0" lvl="0" marL="0" rtl="0" algn="ctr">
              <a:lnSpc>
                <a:spcPct val="100000"/>
              </a:lnSpc>
              <a:spcBef>
                <a:spcPts val="0"/>
              </a:spcBef>
              <a:spcAft>
                <a:spcPts val="0"/>
              </a:spcAft>
              <a:buSzPts val="1400"/>
              <a:buNone/>
            </a:pPr>
            <a:r>
              <a:t/>
            </a:r>
            <a:endParaRPr u="sng"/>
          </a:p>
          <a:p>
            <a:pPr indent="0" lvl="0" marL="0" rtl="0" algn="ctr">
              <a:lnSpc>
                <a:spcPct val="100000"/>
              </a:lnSpc>
              <a:spcBef>
                <a:spcPts val="0"/>
              </a:spcBef>
              <a:spcAft>
                <a:spcPts val="0"/>
              </a:spcAft>
              <a:buSzPts val="1400"/>
              <a:buNone/>
            </a:pPr>
            <a:r>
              <a:t/>
            </a:r>
            <a:endParaRPr u="sng"/>
          </a:p>
        </p:txBody>
      </p:sp>
      <p:cxnSp>
        <p:nvCxnSpPr>
          <p:cNvPr id="694" name="Google Shape;694;p27"/>
          <p:cNvCxnSpPr/>
          <p:nvPr/>
        </p:nvCxnSpPr>
        <p:spPr>
          <a:xfrm>
            <a:off x="4999284" y="2808523"/>
            <a:ext cx="2655000" cy="0"/>
          </a:xfrm>
          <a:prstGeom prst="straightConnector1">
            <a:avLst/>
          </a:prstGeom>
          <a:noFill/>
          <a:ln cap="flat" cmpd="sng" w="19050">
            <a:solidFill>
              <a:schemeClr val="dk2"/>
            </a:solidFill>
            <a:prstDash val="solid"/>
            <a:round/>
            <a:headEnd len="sm" w="sm" type="none"/>
            <a:tailEnd len="sm" w="sm" type="none"/>
          </a:ln>
        </p:spPr>
      </p:cxnSp>
      <p:cxnSp>
        <p:nvCxnSpPr>
          <p:cNvPr id="695" name="Google Shape;695;p27"/>
          <p:cNvCxnSpPr/>
          <p:nvPr/>
        </p:nvCxnSpPr>
        <p:spPr>
          <a:xfrm>
            <a:off x="5008511" y="4435100"/>
            <a:ext cx="2655000" cy="0"/>
          </a:xfrm>
          <a:prstGeom prst="straightConnector1">
            <a:avLst/>
          </a:prstGeom>
          <a:noFill/>
          <a:ln cap="flat" cmpd="sng" w="19050">
            <a:solidFill>
              <a:schemeClr val="dk2"/>
            </a:solidFill>
            <a:prstDash val="solid"/>
            <a:round/>
            <a:headEnd len="sm" w="sm" type="none"/>
            <a:tailEnd len="sm" w="sm" type="none"/>
          </a:ln>
        </p:spPr>
      </p:cxnSp>
      <p:sp>
        <p:nvSpPr>
          <p:cNvPr id="696" name="Google Shape;696;p27"/>
          <p:cNvSpPr/>
          <p:nvPr/>
        </p:nvSpPr>
        <p:spPr>
          <a:xfrm flipH="1">
            <a:off x="7023896" y="1212810"/>
            <a:ext cx="251700" cy="2394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27"/>
          <p:cNvSpPr/>
          <p:nvPr/>
        </p:nvSpPr>
        <p:spPr>
          <a:xfrm flipH="1">
            <a:off x="5377821" y="1212810"/>
            <a:ext cx="251700" cy="2394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98" name="Google Shape;698;p27"/>
          <p:cNvGrpSpPr/>
          <p:nvPr/>
        </p:nvGrpSpPr>
        <p:grpSpPr>
          <a:xfrm>
            <a:off x="715143" y="1170133"/>
            <a:ext cx="3429449" cy="3161721"/>
            <a:chOff x="929825" y="238400"/>
            <a:chExt cx="5748350" cy="5206600"/>
          </a:xfrm>
        </p:grpSpPr>
        <p:sp>
          <p:nvSpPr>
            <p:cNvPr id="699" name="Google Shape;699;p27"/>
            <p:cNvSpPr/>
            <p:nvPr/>
          </p:nvSpPr>
          <p:spPr>
            <a:xfrm>
              <a:off x="929825" y="238400"/>
              <a:ext cx="5748350" cy="5206600"/>
            </a:xfrm>
            <a:custGeom>
              <a:rect b="b" l="l" r="r" t="t"/>
              <a:pathLst>
                <a:path extrusionOk="0" h="208264" w="229934">
                  <a:moveTo>
                    <a:pt x="142804" y="1108"/>
                  </a:moveTo>
                  <a:cubicBezTo>
                    <a:pt x="142884" y="1108"/>
                    <a:pt x="143124" y="1148"/>
                    <a:pt x="143324" y="1228"/>
                  </a:cubicBezTo>
                  <a:cubicBezTo>
                    <a:pt x="143524" y="1268"/>
                    <a:pt x="143843" y="1388"/>
                    <a:pt x="144043" y="1508"/>
                  </a:cubicBezTo>
                  <a:cubicBezTo>
                    <a:pt x="144443" y="1708"/>
                    <a:pt x="145162" y="2347"/>
                    <a:pt x="145242" y="2587"/>
                  </a:cubicBezTo>
                  <a:cubicBezTo>
                    <a:pt x="145282" y="2667"/>
                    <a:pt x="145362" y="2827"/>
                    <a:pt x="145402" y="2987"/>
                  </a:cubicBezTo>
                  <a:lnTo>
                    <a:pt x="145522" y="3186"/>
                  </a:lnTo>
                  <a:lnTo>
                    <a:pt x="145162" y="3346"/>
                  </a:lnTo>
                  <a:cubicBezTo>
                    <a:pt x="144949" y="3453"/>
                    <a:pt x="144842" y="3488"/>
                    <a:pt x="144641" y="3488"/>
                  </a:cubicBezTo>
                  <a:cubicBezTo>
                    <a:pt x="144540" y="3488"/>
                    <a:pt x="144416" y="3480"/>
                    <a:pt x="144243" y="3466"/>
                  </a:cubicBezTo>
                  <a:cubicBezTo>
                    <a:pt x="143923" y="3466"/>
                    <a:pt x="143563" y="3386"/>
                    <a:pt x="143404" y="3346"/>
                  </a:cubicBezTo>
                  <a:cubicBezTo>
                    <a:pt x="143004" y="3186"/>
                    <a:pt x="142484" y="2787"/>
                    <a:pt x="142285" y="2467"/>
                  </a:cubicBezTo>
                  <a:cubicBezTo>
                    <a:pt x="142165" y="2267"/>
                    <a:pt x="142125" y="2187"/>
                    <a:pt x="142125" y="1748"/>
                  </a:cubicBezTo>
                  <a:cubicBezTo>
                    <a:pt x="142125" y="1508"/>
                    <a:pt x="142165" y="1268"/>
                    <a:pt x="142165" y="1268"/>
                  </a:cubicBezTo>
                  <a:cubicBezTo>
                    <a:pt x="142205" y="1228"/>
                    <a:pt x="142604" y="1148"/>
                    <a:pt x="142804" y="1108"/>
                  </a:cubicBezTo>
                  <a:close/>
                  <a:moveTo>
                    <a:pt x="140305" y="4170"/>
                  </a:moveTo>
                  <a:cubicBezTo>
                    <a:pt x="140343" y="4170"/>
                    <a:pt x="140366" y="4175"/>
                    <a:pt x="140366" y="4186"/>
                  </a:cubicBezTo>
                  <a:cubicBezTo>
                    <a:pt x="140366" y="4266"/>
                    <a:pt x="140046" y="4825"/>
                    <a:pt x="140006" y="4865"/>
                  </a:cubicBezTo>
                  <a:cubicBezTo>
                    <a:pt x="139966" y="4865"/>
                    <a:pt x="139807" y="4905"/>
                    <a:pt x="139647" y="4905"/>
                  </a:cubicBezTo>
                  <a:cubicBezTo>
                    <a:pt x="139487" y="4905"/>
                    <a:pt x="139327" y="4945"/>
                    <a:pt x="139287" y="4985"/>
                  </a:cubicBezTo>
                  <a:cubicBezTo>
                    <a:pt x="139266" y="4996"/>
                    <a:pt x="139213" y="5001"/>
                    <a:pt x="139146" y="5001"/>
                  </a:cubicBezTo>
                  <a:cubicBezTo>
                    <a:pt x="138966" y="5001"/>
                    <a:pt x="138687" y="4964"/>
                    <a:pt x="138687" y="4905"/>
                  </a:cubicBezTo>
                  <a:cubicBezTo>
                    <a:pt x="138687" y="4785"/>
                    <a:pt x="139367" y="4385"/>
                    <a:pt x="139807" y="4266"/>
                  </a:cubicBezTo>
                  <a:cubicBezTo>
                    <a:pt x="139982" y="4207"/>
                    <a:pt x="140200" y="4170"/>
                    <a:pt x="140305" y="4170"/>
                  </a:cubicBezTo>
                  <a:close/>
                  <a:moveTo>
                    <a:pt x="141026" y="2165"/>
                  </a:moveTo>
                  <a:cubicBezTo>
                    <a:pt x="141088" y="2165"/>
                    <a:pt x="141241" y="2527"/>
                    <a:pt x="141485" y="3226"/>
                  </a:cubicBezTo>
                  <a:cubicBezTo>
                    <a:pt x="141645" y="3746"/>
                    <a:pt x="141965" y="4305"/>
                    <a:pt x="142245" y="4505"/>
                  </a:cubicBezTo>
                  <a:cubicBezTo>
                    <a:pt x="142524" y="4705"/>
                    <a:pt x="143004" y="4865"/>
                    <a:pt x="143803" y="4985"/>
                  </a:cubicBezTo>
                  <a:lnTo>
                    <a:pt x="144443" y="5105"/>
                  </a:lnTo>
                  <a:lnTo>
                    <a:pt x="144842" y="4985"/>
                  </a:lnTo>
                  <a:cubicBezTo>
                    <a:pt x="145042" y="4905"/>
                    <a:pt x="145282" y="4785"/>
                    <a:pt x="145362" y="4745"/>
                  </a:cubicBezTo>
                  <a:cubicBezTo>
                    <a:pt x="145442" y="4705"/>
                    <a:pt x="145482" y="4705"/>
                    <a:pt x="145482" y="4705"/>
                  </a:cubicBezTo>
                  <a:lnTo>
                    <a:pt x="145482" y="4705"/>
                  </a:lnTo>
                  <a:cubicBezTo>
                    <a:pt x="145482" y="4825"/>
                    <a:pt x="145242" y="4945"/>
                    <a:pt x="144802" y="5105"/>
                  </a:cubicBezTo>
                  <a:cubicBezTo>
                    <a:pt x="144604" y="5171"/>
                    <a:pt x="144491" y="5201"/>
                    <a:pt x="144329" y="5201"/>
                  </a:cubicBezTo>
                  <a:cubicBezTo>
                    <a:pt x="144197" y="5201"/>
                    <a:pt x="144033" y="5181"/>
                    <a:pt x="143763" y="5145"/>
                  </a:cubicBezTo>
                  <a:cubicBezTo>
                    <a:pt x="142924" y="5065"/>
                    <a:pt x="142364" y="4905"/>
                    <a:pt x="142085" y="4625"/>
                  </a:cubicBezTo>
                  <a:cubicBezTo>
                    <a:pt x="141845" y="4425"/>
                    <a:pt x="141405" y="3546"/>
                    <a:pt x="141325" y="3186"/>
                  </a:cubicBezTo>
                  <a:cubicBezTo>
                    <a:pt x="141285" y="3067"/>
                    <a:pt x="141205" y="2827"/>
                    <a:pt x="141125" y="2627"/>
                  </a:cubicBezTo>
                  <a:cubicBezTo>
                    <a:pt x="141046" y="2427"/>
                    <a:pt x="141006" y="2227"/>
                    <a:pt x="141006" y="2187"/>
                  </a:cubicBezTo>
                  <a:cubicBezTo>
                    <a:pt x="141011" y="2172"/>
                    <a:pt x="141018" y="2165"/>
                    <a:pt x="141026" y="2165"/>
                  </a:cubicBezTo>
                  <a:close/>
                  <a:moveTo>
                    <a:pt x="139687" y="5345"/>
                  </a:moveTo>
                  <a:cubicBezTo>
                    <a:pt x="139687" y="5345"/>
                    <a:pt x="139647" y="5465"/>
                    <a:pt x="139567" y="5624"/>
                  </a:cubicBezTo>
                  <a:cubicBezTo>
                    <a:pt x="139447" y="5824"/>
                    <a:pt x="139287" y="6024"/>
                    <a:pt x="139207" y="6104"/>
                  </a:cubicBezTo>
                  <a:cubicBezTo>
                    <a:pt x="139047" y="6264"/>
                    <a:pt x="139007" y="6264"/>
                    <a:pt x="138727" y="6264"/>
                  </a:cubicBezTo>
                  <a:cubicBezTo>
                    <a:pt x="138528" y="6224"/>
                    <a:pt x="138328" y="6184"/>
                    <a:pt x="138248" y="6144"/>
                  </a:cubicBezTo>
                  <a:cubicBezTo>
                    <a:pt x="138088" y="6024"/>
                    <a:pt x="137808" y="5584"/>
                    <a:pt x="137808" y="5425"/>
                  </a:cubicBezTo>
                  <a:cubicBezTo>
                    <a:pt x="137808" y="5415"/>
                    <a:pt x="137811" y="5410"/>
                    <a:pt x="137815" y="5410"/>
                  </a:cubicBezTo>
                  <a:cubicBezTo>
                    <a:pt x="137828" y="5410"/>
                    <a:pt x="137858" y="5455"/>
                    <a:pt x="137888" y="5544"/>
                  </a:cubicBezTo>
                  <a:cubicBezTo>
                    <a:pt x="138048" y="5864"/>
                    <a:pt x="138288" y="6064"/>
                    <a:pt x="138687" y="6064"/>
                  </a:cubicBezTo>
                  <a:cubicBezTo>
                    <a:pt x="139087" y="6064"/>
                    <a:pt x="139207" y="6024"/>
                    <a:pt x="139447" y="5624"/>
                  </a:cubicBezTo>
                  <a:cubicBezTo>
                    <a:pt x="139567" y="5465"/>
                    <a:pt x="139687" y="5345"/>
                    <a:pt x="139687" y="5345"/>
                  </a:cubicBezTo>
                  <a:close/>
                  <a:moveTo>
                    <a:pt x="142604" y="6464"/>
                  </a:moveTo>
                  <a:cubicBezTo>
                    <a:pt x="142764" y="6504"/>
                    <a:pt x="142924" y="6504"/>
                    <a:pt x="142924" y="6504"/>
                  </a:cubicBezTo>
                  <a:cubicBezTo>
                    <a:pt x="142924" y="6504"/>
                    <a:pt x="142604" y="6624"/>
                    <a:pt x="142165" y="6744"/>
                  </a:cubicBezTo>
                  <a:cubicBezTo>
                    <a:pt x="141725" y="6903"/>
                    <a:pt x="141285" y="7023"/>
                    <a:pt x="141125" y="7063"/>
                  </a:cubicBezTo>
                  <a:cubicBezTo>
                    <a:pt x="140966" y="7103"/>
                    <a:pt x="140846" y="7143"/>
                    <a:pt x="140846" y="7143"/>
                  </a:cubicBezTo>
                  <a:cubicBezTo>
                    <a:pt x="140846" y="7063"/>
                    <a:pt x="141405" y="6744"/>
                    <a:pt x="141845" y="6624"/>
                  </a:cubicBezTo>
                  <a:cubicBezTo>
                    <a:pt x="142165" y="6504"/>
                    <a:pt x="142364" y="6464"/>
                    <a:pt x="142604" y="6464"/>
                  </a:cubicBezTo>
                  <a:close/>
                  <a:moveTo>
                    <a:pt x="137373" y="6433"/>
                  </a:moveTo>
                  <a:cubicBezTo>
                    <a:pt x="137385" y="6433"/>
                    <a:pt x="137374" y="6468"/>
                    <a:pt x="137329" y="6544"/>
                  </a:cubicBezTo>
                  <a:cubicBezTo>
                    <a:pt x="137209" y="6783"/>
                    <a:pt x="136969" y="7063"/>
                    <a:pt x="136809" y="7183"/>
                  </a:cubicBezTo>
                  <a:cubicBezTo>
                    <a:pt x="136638" y="7286"/>
                    <a:pt x="136400" y="7337"/>
                    <a:pt x="136157" y="7337"/>
                  </a:cubicBezTo>
                  <a:cubicBezTo>
                    <a:pt x="135832" y="7337"/>
                    <a:pt x="135496" y="7246"/>
                    <a:pt x="135290" y="7063"/>
                  </a:cubicBezTo>
                  <a:lnTo>
                    <a:pt x="135090" y="6903"/>
                  </a:lnTo>
                  <a:lnTo>
                    <a:pt x="135090" y="6903"/>
                  </a:lnTo>
                  <a:lnTo>
                    <a:pt x="135450" y="7063"/>
                  </a:lnTo>
                  <a:cubicBezTo>
                    <a:pt x="135770" y="7223"/>
                    <a:pt x="135890" y="7223"/>
                    <a:pt x="136209" y="7223"/>
                  </a:cubicBezTo>
                  <a:cubicBezTo>
                    <a:pt x="136689" y="7183"/>
                    <a:pt x="136889" y="7063"/>
                    <a:pt x="137169" y="6704"/>
                  </a:cubicBezTo>
                  <a:cubicBezTo>
                    <a:pt x="137268" y="6529"/>
                    <a:pt x="137352" y="6433"/>
                    <a:pt x="137373" y="6433"/>
                  </a:cubicBezTo>
                  <a:close/>
                  <a:moveTo>
                    <a:pt x="133017" y="7163"/>
                  </a:moveTo>
                  <a:cubicBezTo>
                    <a:pt x="133122" y="7163"/>
                    <a:pt x="133292" y="7183"/>
                    <a:pt x="133532" y="7223"/>
                  </a:cubicBezTo>
                  <a:lnTo>
                    <a:pt x="133811" y="7263"/>
                  </a:lnTo>
                  <a:lnTo>
                    <a:pt x="133652" y="7343"/>
                  </a:lnTo>
                  <a:cubicBezTo>
                    <a:pt x="133585" y="7365"/>
                    <a:pt x="133499" y="7375"/>
                    <a:pt x="133409" y="7375"/>
                  </a:cubicBezTo>
                  <a:cubicBezTo>
                    <a:pt x="133178" y="7375"/>
                    <a:pt x="132921" y="7310"/>
                    <a:pt x="132892" y="7223"/>
                  </a:cubicBezTo>
                  <a:cubicBezTo>
                    <a:pt x="132872" y="7183"/>
                    <a:pt x="132912" y="7163"/>
                    <a:pt x="133017" y="7163"/>
                  </a:cubicBezTo>
                  <a:close/>
                  <a:moveTo>
                    <a:pt x="132013" y="7463"/>
                  </a:moveTo>
                  <a:cubicBezTo>
                    <a:pt x="132013" y="7463"/>
                    <a:pt x="132093" y="7503"/>
                    <a:pt x="132133" y="7503"/>
                  </a:cubicBezTo>
                  <a:cubicBezTo>
                    <a:pt x="132133" y="7543"/>
                    <a:pt x="132213" y="7583"/>
                    <a:pt x="132293" y="7623"/>
                  </a:cubicBezTo>
                  <a:cubicBezTo>
                    <a:pt x="132271" y="7634"/>
                    <a:pt x="132247" y="7638"/>
                    <a:pt x="132222" y="7638"/>
                  </a:cubicBezTo>
                  <a:cubicBezTo>
                    <a:pt x="132154" y="7638"/>
                    <a:pt x="132082" y="7601"/>
                    <a:pt x="132053" y="7543"/>
                  </a:cubicBezTo>
                  <a:cubicBezTo>
                    <a:pt x="131973" y="7503"/>
                    <a:pt x="131973" y="7463"/>
                    <a:pt x="132013" y="7463"/>
                  </a:cubicBezTo>
                  <a:close/>
                  <a:moveTo>
                    <a:pt x="155953" y="139"/>
                  </a:moveTo>
                  <a:cubicBezTo>
                    <a:pt x="156093" y="139"/>
                    <a:pt x="156233" y="169"/>
                    <a:pt x="156433" y="229"/>
                  </a:cubicBezTo>
                  <a:cubicBezTo>
                    <a:pt x="157192" y="429"/>
                    <a:pt x="157832" y="908"/>
                    <a:pt x="158312" y="1668"/>
                  </a:cubicBezTo>
                  <a:cubicBezTo>
                    <a:pt x="159191" y="3027"/>
                    <a:pt x="159391" y="4705"/>
                    <a:pt x="158831" y="6104"/>
                  </a:cubicBezTo>
                  <a:cubicBezTo>
                    <a:pt x="158471" y="6903"/>
                    <a:pt x="157592" y="7543"/>
                    <a:pt x="156713" y="7623"/>
                  </a:cubicBezTo>
                  <a:cubicBezTo>
                    <a:pt x="156597" y="7634"/>
                    <a:pt x="156511" y="7643"/>
                    <a:pt x="156436" y="7643"/>
                  </a:cubicBezTo>
                  <a:cubicBezTo>
                    <a:pt x="156253" y="7643"/>
                    <a:pt x="156134" y="7593"/>
                    <a:pt x="155794" y="7423"/>
                  </a:cubicBezTo>
                  <a:cubicBezTo>
                    <a:pt x="155034" y="7023"/>
                    <a:pt x="154395" y="6424"/>
                    <a:pt x="153915" y="5624"/>
                  </a:cubicBezTo>
                  <a:cubicBezTo>
                    <a:pt x="153755" y="5305"/>
                    <a:pt x="153435" y="4425"/>
                    <a:pt x="153396" y="3986"/>
                  </a:cubicBezTo>
                  <a:cubicBezTo>
                    <a:pt x="153316" y="3586"/>
                    <a:pt x="153356" y="2867"/>
                    <a:pt x="153435" y="2427"/>
                  </a:cubicBezTo>
                  <a:cubicBezTo>
                    <a:pt x="153475" y="2267"/>
                    <a:pt x="153475" y="2107"/>
                    <a:pt x="153475" y="2107"/>
                  </a:cubicBezTo>
                  <a:lnTo>
                    <a:pt x="153475" y="2107"/>
                  </a:lnTo>
                  <a:cubicBezTo>
                    <a:pt x="153435" y="2107"/>
                    <a:pt x="153435" y="2147"/>
                    <a:pt x="153435" y="2187"/>
                  </a:cubicBezTo>
                  <a:cubicBezTo>
                    <a:pt x="153435" y="2223"/>
                    <a:pt x="153427" y="2243"/>
                    <a:pt x="153419" y="2243"/>
                  </a:cubicBezTo>
                  <a:cubicBezTo>
                    <a:pt x="153408" y="2243"/>
                    <a:pt x="153396" y="2213"/>
                    <a:pt x="153396" y="2147"/>
                  </a:cubicBezTo>
                  <a:cubicBezTo>
                    <a:pt x="153382" y="2107"/>
                    <a:pt x="153369" y="2085"/>
                    <a:pt x="153351" y="2085"/>
                  </a:cubicBezTo>
                  <a:cubicBezTo>
                    <a:pt x="153316" y="2085"/>
                    <a:pt x="153262" y="2174"/>
                    <a:pt x="153156" y="2387"/>
                  </a:cubicBezTo>
                  <a:cubicBezTo>
                    <a:pt x="152676" y="3266"/>
                    <a:pt x="152276" y="3466"/>
                    <a:pt x="148719" y="4625"/>
                  </a:cubicBezTo>
                  <a:cubicBezTo>
                    <a:pt x="146801" y="5265"/>
                    <a:pt x="144723" y="5944"/>
                    <a:pt x="144483" y="6024"/>
                  </a:cubicBezTo>
                  <a:cubicBezTo>
                    <a:pt x="144461" y="6035"/>
                    <a:pt x="144449" y="6040"/>
                    <a:pt x="144444" y="6040"/>
                  </a:cubicBezTo>
                  <a:cubicBezTo>
                    <a:pt x="144430" y="6040"/>
                    <a:pt x="144475" y="6003"/>
                    <a:pt x="144563" y="5944"/>
                  </a:cubicBezTo>
                  <a:cubicBezTo>
                    <a:pt x="144643" y="5864"/>
                    <a:pt x="144842" y="5704"/>
                    <a:pt x="145002" y="5584"/>
                  </a:cubicBezTo>
                  <a:cubicBezTo>
                    <a:pt x="145202" y="5345"/>
                    <a:pt x="145402" y="5265"/>
                    <a:pt x="147760" y="4505"/>
                  </a:cubicBezTo>
                  <a:cubicBezTo>
                    <a:pt x="151557" y="3266"/>
                    <a:pt x="152276" y="2947"/>
                    <a:pt x="152796" y="2507"/>
                  </a:cubicBezTo>
                  <a:cubicBezTo>
                    <a:pt x="152956" y="2347"/>
                    <a:pt x="153156" y="2147"/>
                    <a:pt x="153236" y="1987"/>
                  </a:cubicBezTo>
                  <a:cubicBezTo>
                    <a:pt x="153339" y="1833"/>
                    <a:pt x="153442" y="1744"/>
                    <a:pt x="153502" y="1744"/>
                  </a:cubicBezTo>
                  <a:cubicBezTo>
                    <a:pt x="153535" y="1744"/>
                    <a:pt x="153555" y="1771"/>
                    <a:pt x="153555" y="1828"/>
                  </a:cubicBezTo>
                  <a:cubicBezTo>
                    <a:pt x="153555" y="1833"/>
                    <a:pt x="153557" y="1835"/>
                    <a:pt x="153559" y="1835"/>
                  </a:cubicBezTo>
                  <a:cubicBezTo>
                    <a:pt x="153576" y="1835"/>
                    <a:pt x="153646" y="1722"/>
                    <a:pt x="153715" y="1548"/>
                  </a:cubicBezTo>
                  <a:cubicBezTo>
                    <a:pt x="153915" y="1108"/>
                    <a:pt x="154155" y="828"/>
                    <a:pt x="154275" y="828"/>
                  </a:cubicBezTo>
                  <a:cubicBezTo>
                    <a:pt x="154315" y="828"/>
                    <a:pt x="154435" y="748"/>
                    <a:pt x="154555" y="668"/>
                  </a:cubicBezTo>
                  <a:cubicBezTo>
                    <a:pt x="154834" y="469"/>
                    <a:pt x="155074" y="349"/>
                    <a:pt x="155474" y="229"/>
                  </a:cubicBezTo>
                  <a:cubicBezTo>
                    <a:pt x="155674" y="169"/>
                    <a:pt x="155814" y="139"/>
                    <a:pt x="155953" y="139"/>
                  </a:cubicBezTo>
                  <a:close/>
                  <a:moveTo>
                    <a:pt x="131413" y="8022"/>
                  </a:moveTo>
                  <a:cubicBezTo>
                    <a:pt x="131453" y="8022"/>
                    <a:pt x="131453" y="8022"/>
                    <a:pt x="131413" y="8102"/>
                  </a:cubicBezTo>
                  <a:cubicBezTo>
                    <a:pt x="131364" y="8152"/>
                    <a:pt x="131284" y="8186"/>
                    <a:pt x="131230" y="8186"/>
                  </a:cubicBezTo>
                  <a:cubicBezTo>
                    <a:pt x="131197" y="8186"/>
                    <a:pt x="131174" y="8173"/>
                    <a:pt x="131174" y="8142"/>
                  </a:cubicBezTo>
                  <a:cubicBezTo>
                    <a:pt x="131174" y="8062"/>
                    <a:pt x="131253" y="8022"/>
                    <a:pt x="131413" y="8022"/>
                  </a:cubicBezTo>
                  <a:close/>
                  <a:moveTo>
                    <a:pt x="134451" y="7543"/>
                  </a:moveTo>
                  <a:cubicBezTo>
                    <a:pt x="134451" y="7583"/>
                    <a:pt x="134411" y="7663"/>
                    <a:pt x="134331" y="7783"/>
                  </a:cubicBezTo>
                  <a:cubicBezTo>
                    <a:pt x="134051" y="8142"/>
                    <a:pt x="133731" y="8262"/>
                    <a:pt x="133132" y="8302"/>
                  </a:cubicBezTo>
                  <a:cubicBezTo>
                    <a:pt x="132812" y="8302"/>
                    <a:pt x="132532" y="8302"/>
                    <a:pt x="132453" y="8342"/>
                  </a:cubicBezTo>
                  <a:cubicBezTo>
                    <a:pt x="132403" y="8359"/>
                    <a:pt x="132374" y="8368"/>
                    <a:pt x="132360" y="8368"/>
                  </a:cubicBezTo>
                  <a:cubicBezTo>
                    <a:pt x="132339" y="8368"/>
                    <a:pt x="132349" y="8349"/>
                    <a:pt x="132373" y="8302"/>
                  </a:cubicBezTo>
                  <a:cubicBezTo>
                    <a:pt x="132453" y="8262"/>
                    <a:pt x="132453" y="8262"/>
                    <a:pt x="132413" y="8262"/>
                  </a:cubicBezTo>
                  <a:cubicBezTo>
                    <a:pt x="132373" y="8262"/>
                    <a:pt x="132333" y="8222"/>
                    <a:pt x="132373" y="8182"/>
                  </a:cubicBezTo>
                  <a:cubicBezTo>
                    <a:pt x="132373" y="8142"/>
                    <a:pt x="132413" y="8142"/>
                    <a:pt x="132453" y="8142"/>
                  </a:cubicBezTo>
                  <a:cubicBezTo>
                    <a:pt x="132492" y="8142"/>
                    <a:pt x="132492" y="8142"/>
                    <a:pt x="132492" y="8182"/>
                  </a:cubicBezTo>
                  <a:cubicBezTo>
                    <a:pt x="132453" y="8222"/>
                    <a:pt x="132492" y="8262"/>
                    <a:pt x="132532" y="8262"/>
                  </a:cubicBezTo>
                  <a:cubicBezTo>
                    <a:pt x="132612" y="8262"/>
                    <a:pt x="132652" y="8222"/>
                    <a:pt x="132652" y="8182"/>
                  </a:cubicBezTo>
                  <a:cubicBezTo>
                    <a:pt x="132692" y="8142"/>
                    <a:pt x="132772" y="8102"/>
                    <a:pt x="132812" y="8102"/>
                  </a:cubicBezTo>
                  <a:cubicBezTo>
                    <a:pt x="132892" y="8102"/>
                    <a:pt x="132972" y="8062"/>
                    <a:pt x="133012" y="7983"/>
                  </a:cubicBezTo>
                  <a:cubicBezTo>
                    <a:pt x="133029" y="7966"/>
                    <a:pt x="133038" y="7956"/>
                    <a:pt x="133044" y="7956"/>
                  </a:cubicBezTo>
                  <a:cubicBezTo>
                    <a:pt x="133052" y="7956"/>
                    <a:pt x="133052" y="7976"/>
                    <a:pt x="133052" y="8022"/>
                  </a:cubicBezTo>
                  <a:cubicBezTo>
                    <a:pt x="133052" y="8112"/>
                    <a:pt x="133142" y="8157"/>
                    <a:pt x="133322" y="8157"/>
                  </a:cubicBezTo>
                  <a:cubicBezTo>
                    <a:pt x="133382" y="8157"/>
                    <a:pt x="133452" y="8152"/>
                    <a:pt x="133532" y="8142"/>
                  </a:cubicBezTo>
                  <a:cubicBezTo>
                    <a:pt x="133771" y="8102"/>
                    <a:pt x="134131" y="7903"/>
                    <a:pt x="134291" y="7703"/>
                  </a:cubicBezTo>
                  <a:cubicBezTo>
                    <a:pt x="134371" y="7623"/>
                    <a:pt x="134451" y="7543"/>
                    <a:pt x="134451" y="7543"/>
                  </a:cubicBezTo>
                  <a:close/>
                  <a:moveTo>
                    <a:pt x="130385" y="8516"/>
                  </a:moveTo>
                  <a:cubicBezTo>
                    <a:pt x="130450" y="8516"/>
                    <a:pt x="130515" y="8526"/>
                    <a:pt x="130614" y="8542"/>
                  </a:cubicBezTo>
                  <a:cubicBezTo>
                    <a:pt x="130814" y="8582"/>
                    <a:pt x="130854" y="8702"/>
                    <a:pt x="130694" y="8782"/>
                  </a:cubicBezTo>
                  <a:cubicBezTo>
                    <a:pt x="130654" y="8862"/>
                    <a:pt x="130614" y="8902"/>
                    <a:pt x="130654" y="8942"/>
                  </a:cubicBezTo>
                  <a:cubicBezTo>
                    <a:pt x="130686" y="8974"/>
                    <a:pt x="130326" y="9033"/>
                    <a:pt x="130039" y="9033"/>
                  </a:cubicBezTo>
                  <a:cubicBezTo>
                    <a:pt x="129972" y="9033"/>
                    <a:pt x="129908" y="9029"/>
                    <a:pt x="129855" y="9022"/>
                  </a:cubicBezTo>
                  <a:cubicBezTo>
                    <a:pt x="129455" y="8942"/>
                    <a:pt x="129535" y="8742"/>
                    <a:pt x="130014" y="8582"/>
                  </a:cubicBezTo>
                  <a:cubicBezTo>
                    <a:pt x="130202" y="8535"/>
                    <a:pt x="130293" y="8516"/>
                    <a:pt x="130385" y="8516"/>
                  </a:cubicBezTo>
                  <a:close/>
                  <a:moveTo>
                    <a:pt x="127524" y="9069"/>
                  </a:moveTo>
                  <a:cubicBezTo>
                    <a:pt x="127595" y="9069"/>
                    <a:pt x="127784" y="9244"/>
                    <a:pt x="127816" y="9341"/>
                  </a:cubicBezTo>
                  <a:cubicBezTo>
                    <a:pt x="127816" y="9427"/>
                    <a:pt x="127816" y="9467"/>
                    <a:pt x="127810" y="9467"/>
                  </a:cubicBezTo>
                  <a:cubicBezTo>
                    <a:pt x="127805" y="9467"/>
                    <a:pt x="127795" y="9437"/>
                    <a:pt x="127776" y="9381"/>
                  </a:cubicBezTo>
                  <a:cubicBezTo>
                    <a:pt x="127736" y="9301"/>
                    <a:pt x="127656" y="9222"/>
                    <a:pt x="127616" y="9222"/>
                  </a:cubicBezTo>
                  <a:cubicBezTo>
                    <a:pt x="127536" y="9182"/>
                    <a:pt x="127497" y="9142"/>
                    <a:pt x="127497" y="9102"/>
                  </a:cubicBezTo>
                  <a:cubicBezTo>
                    <a:pt x="127497" y="9079"/>
                    <a:pt x="127507" y="9069"/>
                    <a:pt x="127524" y="9069"/>
                  </a:cubicBezTo>
                  <a:close/>
                  <a:moveTo>
                    <a:pt x="137206" y="8568"/>
                  </a:moveTo>
                  <a:cubicBezTo>
                    <a:pt x="137307" y="8568"/>
                    <a:pt x="137338" y="8620"/>
                    <a:pt x="137369" y="8742"/>
                  </a:cubicBezTo>
                  <a:cubicBezTo>
                    <a:pt x="137448" y="9261"/>
                    <a:pt x="137448" y="9261"/>
                    <a:pt x="137129" y="9341"/>
                  </a:cubicBezTo>
                  <a:cubicBezTo>
                    <a:pt x="136929" y="9381"/>
                    <a:pt x="136689" y="9461"/>
                    <a:pt x="136569" y="9501"/>
                  </a:cubicBezTo>
                  <a:cubicBezTo>
                    <a:pt x="136449" y="9501"/>
                    <a:pt x="136289" y="9581"/>
                    <a:pt x="136209" y="9621"/>
                  </a:cubicBezTo>
                  <a:cubicBezTo>
                    <a:pt x="136111" y="9671"/>
                    <a:pt x="135722" y="9705"/>
                    <a:pt x="135392" y="9705"/>
                  </a:cubicBezTo>
                  <a:cubicBezTo>
                    <a:pt x="135188" y="9705"/>
                    <a:pt x="135007" y="9692"/>
                    <a:pt x="134930" y="9661"/>
                  </a:cubicBezTo>
                  <a:cubicBezTo>
                    <a:pt x="134691" y="9581"/>
                    <a:pt x="134731" y="9501"/>
                    <a:pt x="135010" y="9301"/>
                  </a:cubicBezTo>
                  <a:cubicBezTo>
                    <a:pt x="135170" y="9195"/>
                    <a:pt x="135241" y="9159"/>
                    <a:pt x="135378" y="9159"/>
                  </a:cubicBezTo>
                  <a:cubicBezTo>
                    <a:pt x="135446" y="9159"/>
                    <a:pt x="135530" y="9168"/>
                    <a:pt x="135650" y="9182"/>
                  </a:cubicBezTo>
                  <a:cubicBezTo>
                    <a:pt x="135754" y="9192"/>
                    <a:pt x="135837" y="9200"/>
                    <a:pt x="135907" y="9200"/>
                  </a:cubicBezTo>
                  <a:cubicBezTo>
                    <a:pt x="136105" y="9200"/>
                    <a:pt x="136203" y="9138"/>
                    <a:pt x="136409" y="8902"/>
                  </a:cubicBezTo>
                  <a:cubicBezTo>
                    <a:pt x="136649" y="8662"/>
                    <a:pt x="136849" y="8582"/>
                    <a:pt x="137089" y="8582"/>
                  </a:cubicBezTo>
                  <a:cubicBezTo>
                    <a:pt x="137136" y="8573"/>
                    <a:pt x="137174" y="8568"/>
                    <a:pt x="137206" y="8568"/>
                  </a:cubicBezTo>
                  <a:close/>
                  <a:moveTo>
                    <a:pt x="137413" y="9681"/>
                  </a:moveTo>
                  <a:cubicBezTo>
                    <a:pt x="137438" y="9681"/>
                    <a:pt x="137428" y="9701"/>
                    <a:pt x="137369" y="9741"/>
                  </a:cubicBezTo>
                  <a:cubicBezTo>
                    <a:pt x="137329" y="9741"/>
                    <a:pt x="137249" y="9781"/>
                    <a:pt x="137209" y="9781"/>
                  </a:cubicBezTo>
                  <a:cubicBezTo>
                    <a:pt x="137129" y="9781"/>
                    <a:pt x="137169" y="9741"/>
                    <a:pt x="137249" y="9741"/>
                  </a:cubicBezTo>
                  <a:cubicBezTo>
                    <a:pt x="137329" y="9701"/>
                    <a:pt x="137388" y="9681"/>
                    <a:pt x="137413" y="9681"/>
                  </a:cubicBezTo>
                  <a:close/>
                  <a:moveTo>
                    <a:pt x="136969" y="9781"/>
                  </a:moveTo>
                  <a:cubicBezTo>
                    <a:pt x="137049" y="9781"/>
                    <a:pt x="137089" y="9781"/>
                    <a:pt x="137049" y="9821"/>
                  </a:cubicBezTo>
                  <a:lnTo>
                    <a:pt x="136969" y="9821"/>
                  </a:lnTo>
                  <a:cubicBezTo>
                    <a:pt x="136889" y="9821"/>
                    <a:pt x="136929" y="9781"/>
                    <a:pt x="136969" y="9781"/>
                  </a:cubicBezTo>
                  <a:close/>
                  <a:moveTo>
                    <a:pt x="129004" y="9736"/>
                  </a:moveTo>
                  <a:cubicBezTo>
                    <a:pt x="129008" y="9736"/>
                    <a:pt x="129012" y="9738"/>
                    <a:pt x="129015" y="9741"/>
                  </a:cubicBezTo>
                  <a:cubicBezTo>
                    <a:pt x="129015" y="9741"/>
                    <a:pt x="129015" y="9861"/>
                    <a:pt x="128975" y="9981"/>
                  </a:cubicBezTo>
                  <a:cubicBezTo>
                    <a:pt x="128950" y="10058"/>
                    <a:pt x="128940" y="10102"/>
                    <a:pt x="128937" y="10102"/>
                  </a:cubicBezTo>
                  <a:cubicBezTo>
                    <a:pt x="128935" y="10102"/>
                    <a:pt x="128935" y="10089"/>
                    <a:pt x="128935" y="10061"/>
                  </a:cubicBezTo>
                  <a:cubicBezTo>
                    <a:pt x="128899" y="9915"/>
                    <a:pt x="128962" y="9736"/>
                    <a:pt x="129004" y="9736"/>
                  </a:cubicBezTo>
                  <a:close/>
                  <a:moveTo>
                    <a:pt x="129135" y="8142"/>
                  </a:moveTo>
                  <a:cubicBezTo>
                    <a:pt x="129495" y="8142"/>
                    <a:pt x="129775" y="8182"/>
                    <a:pt x="129935" y="8262"/>
                  </a:cubicBezTo>
                  <a:lnTo>
                    <a:pt x="130214" y="8342"/>
                  </a:lnTo>
                  <a:lnTo>
                    <a:pt x="129855" y="8502"/>
                  </a:lnTo>
                  <a:cubicBezTo>
                    <a:pt x="129135" y="8822"/>
                    <a:pt x="129135" y="8822"/>
                    <a:pt x="128935" y="9182"/>
                  </a:cubicBezTo>
                  <a:cubicBezTo>
                    <a:pt x="128807" y="9437"/>
                    <a:pt x="128782" y="9514"/>
                    <a:pt x="128695" y="9514"/>
                  </a:cubicBezTo>
                  <a:cubicBezTo>
                    <a:pt x="128673" y="9514"/>
                    <a:pt x="128648" y="9509"/>
                    <a:pt x="128616" y="9501"/>
                  </a:cubicBezTo>
                  <a:cubicBezTo>
                    <a:pt x="128586" y="9491"/>
                    <a:pt x="128563" y="9486"/>
                    <a:pt x="128547" y="9486"/>
                  </a:cubicBezTo>
                  <a:cubicBezTo>
                    <a:pt x="128498" y="9486"/>
                    <a:pt x="128506" y="9531"/>
                    <a:pt x="128536" y="9621"/>
                  </a:cubicBezTo>
                  <a:cubicBezTo>
                    <a:pt x="128656" y="9901"/>
                    <a:pt x="128616" y="10381"/>
                    <a:pt x="128496" y="10421"/>
                  </a:cubicBezTo>
                  <a:cubicBezTo>
                    <a:pt x="128479" y="10426"/>
                    <a:pt x="128463" y="10429"/>
                    <a:pt x="128447" y="10429"/>
                  </a:cubicBezTo>
                  <a:cubicBezTo>
                    <a:pt x="128352" y="10429"/>
                    <a:pt x="128273" y="10308"/>
                    <a:pt x="128136" y="9861"/>
                  </a:cubicBezTo>
                  <a:cubicBezTo>
                    <a:pt x="127896" y="9182"/>
                    <a:pt x="127976" y="8862"/>
                    <a:pt x="128376" y="8382"/>
                  </a:cubicBezTo>
                  <a:lnTo>
                    <a:pt x="128616" y="8142"/>
                  </a:lnTo>
                  <a:close/>
                  <a:moveTo>
                    <a:pt x="128938" y="10245"/>
                  </a:moveTo>
                  <a:cubicBezTo>
                    <a:pt x="128947" y="10245"/>
                    <a:pt x="128957" y="10265"/>
                    <a:pt x="128975" y="10301"/>
                  </a:cubicBezTo>
                  <a:cubicBezTo>
                    <a:pt x="128975" y="10341"/>
                    <a:pt x="128935" y="10421"/>
                    <a:pt x="128935" y="10461"/>
                  </a:cubicBezTo>
                  <a:cubicBezTo>
                    <a:pt x="128925" y="10470"/>
                    <a:pt x="128915" y="10475"/>
                    <a:pt x="128907" y="10475"/>
                  </a:cubicBezTo>
                  <a:cubicBezTo>
                    <a:pt x="128880" y="10475"/>
                    <a:pt x="128865" y="10431"/>
                    <a:pt x="128895" y="10341"/>
                  </a:cubicBezTo>
                  <a:cubicBezTo>
                    <a:pt x="128917" y="10275"/>
                    <a:pt x="128927" y="10245"/>
                    <a:pt x="128938" y="10245"/>
                  </a:cubicBezTo>
                  <a:close/>
                  <a:moveTo>
                    <a:pt x="143636" y="11564"/>
                  </a:moveTo>
                  <a:cubicBezTo>
                    <a:pt x="143641" y="11564"/>
                    <a:pt x="143643" y="11569"/>
                    <a:pt x="143643" y="11580"/>
                  </a:cubicBezTo>
                  <a:cubicBezTo>
                    <a:pt x="143683" y="11580"/>
                    <a:pt x="143643" y="11660"/>
                    <a:pt x="143603" y="11739"/>
                  </a:cubicBezTo>
                  <a:cubicBezTo>
                    <a:pt x="143574" y="11798"/>
                    <a:pt x="143545" y="11835"/>
                    <a:pt x="143531" y="11835"/>
                  </a:cubicBezTo>
                  <a:cubicBezTo>
                    <a:pt x="143526" y="11835"/>
                    <a:pt x="143524" y="11830"/>
                    <a:pt x="143524" y="11819"/>
                  </a:cubicBezTo>
                  <a:cubicBezTo>
                    <a:pt x="143484" y="11819"/>
                    <a:pt x="143524" y="11739"/>
                    <a:pt x="143563" y="11660"/>
                  </a:cubicBezTo>
                  <a:cubicBezTo>
                    <a:pt x="143593" y="11601"/>
                    <a:pt x="143622" y="11564"/>
                    <a:pt x="143636" y="11564"/>
                  </a:cubicBezTo>
                  <a:close/>
                  <a:moveTo>
                    <a:pt x="128061" y="11200"/>
                  </a:moveTo>
                  <a:cubicBezTo>
                    <a:pt x="128066" y="11200"/>
                    <a:pt x="128076" y="11220"/>
                    <a:pt x="128096" y="11260"/>
                  </a:cubicBezTo>
                  <a:cubicBezTo>
                    <a:pt x="128096" y="11300"/>
                    <a:pt x="128216" y="11420"/>
                    <a:pt x="128296" y="11500"/>
                  </a:cubicBezTo>
                  <a:cubicBezTo>
                    <a:pt x="128376" y="11580"/>
                    <a:pt x="128576" y="11779"/>
                    <a:pt x="128775" y="11859"/>
                  </a:cubicBezTo>
                  <a:cubicBezTo>
                    <a:pt x="129009" y="12015"/>
                    <a:pt x="129125" y="12120"/>
                    <a:pt x="129079" y="12120"/>
                  </a:cubicBezTo>
                  <a:cubicBezTo>
                    <a:pt x="129054" y="12120"/>
                    <a:pt x="128982" y="12089"/>
                    <a:pt x="128855" y="12019"/>
                  </a:cubicBezTo>
                  <a:cubicBezTo>
                    <a:pt x="128536" y="11859"/>
                    <a:pt x="128056" y="11380"/>
                    <a:pt x="128056" y="11260"/>
                  </a:cubicBezTo>
                  <a:cubicBezTo>
                    <a:pt x="128056" y="11220"/>
                    <a:pt x="128056" y="11200"/>
                    <a:pt x="128061" y="11200"/>
                  </a:cubicBezTo>
                  <a:close/>
                  <a:moveTo>
                    <a:pt x="139527" y="7703"/>
                  </a:moveTo>
                  <a:lnTo>
                    <a:pt x="139327" y="7863"/>
                  </a:lnTo>
                  <a:cubicBezTo>
                    <a:pt x="138847" y="8302"/>
                    <a:pt x="138687" y="9261"/>
                    <a:pt x="139007" y="10181"/>
                  </a:cubicBezTo>
                  <a:cubicBezTo>
                    <a:pt x="139207" y="10740"/>
                    <a:pt x="139647" y="11500"/>
                    <a:pt x="140046" y="11899"/>
                  </a:cubicBezTo>
                  <a:cubicBezTo>
                    <a:pt x="140366" y="12259"/>
                    <a:pt x="140366" y="12259"/>
                    <a:pt x="140286" y="12459"/>
                  </a:cubicBezTo>
                  <a:cubicBezTo>
                    <a:pt x="140246" y="12579"/>
                    <a:pt x="140166" y="12659"/>
                    <a:pt x="140126" y="12659"/>
                  </a:cubicBezTo>
                  <a:cubicBezTo>
                    <a:pt x="140126" y="12659"/>
                    <a:pt x="139926" y="12579"/>
                    <a:pt x="139687" y="12459"/>
                  </a:cubicBezTo>
                  <a:cubicBezTo>
                    <a:pt x="139287" y="12259"/>
                    <a:pt x="138488" y="11500"/>
                    <a:pt x="138168" y="11060"/>
                  </a:cubicBezTo>
                  <a:cubicBezTo>
                    <a:pt x="138138" y="11015"/>
                    <a:pt x="138130" y="10993"/>
                    <a:pt x="138141" y="10993"/>
                  </a:cubicBezTo>
                  <a:lnTo>
                    <a:pt x="138141" y="10993"/>
                  </a:lnTo>
                  <a:cubicBezTo>
                    <a:pt x="138159" y="10993"/>
                    <a:pt x="138228" y="11055"/>
                    <a:pt x="138328" y="11180"/>
                  </a:cubicBezTo>
                  <a:cubicBezTo>
                    <a:pt x="138798" y="11705"/>
                    <a:pt x="138904" y="11829"/>
                    <a:pt x="139018" y="11829"/>
                  </a:cubicBezTo>
                  <a:cubicBezTo>
                    <a:pt x="139069" y="11829"/>
                    <a:pt x="139121" y="11804"/>
                    <a:pt x="139207" y="11779"/>
                  </a:cubicBezTo>
                  <a:cubicBezTo>
                    <a:pt x="139367" y="11739"/>
                    <a:pt x="139527" y="11700"/>
                    <a:pt x="139527" y="11660"/>
                  </a:cubicBezTo>
                  <a:cubicBezTo>
                    <a:pt x="139567" y="11660"/>
                    <a:pt x="139527" y="11500"/>
                    <a:pt x="139447" y="11380"/>
                  </a:cubicBezTo>
                  <a:cubicBezTo>
                    <a:pt x="139367" y="11260"/>
                    <a:pt x="139287" y="11060"/>
                    <a:pt x="139247" y="10980"/>
                  </a:cubicBezTo>
                  <a:cubicBezTo>
                    <a:pt x="139207" y="10860"/>
                    <a:pt x="139087" y="10620"/>
                    <a:pt x="139007" y="10421"/>
                  </a:cubicBezTo>
                  <a:cubicBezTo>
                    <a:pt x="138807" y="9901"/>
                    <a:pt x="138727" y="9501"/>
                    <a:pt x="138727" y="8862"/>
                  </a:cubicBezTo>
                  <a:cubicBezTo>
                    <a:pt x="138727" y="8302"/>
                    <a:pt x="138887" y="7823"/>
                    <a:pt x="139087" y="7743"/>
                  </a:cubicBezTo>
                  <a:cubicBezTo>
                    <a:pt x="139127" y="7743"/>
                    <a:pt x="139247" y="7703"/>
                    <a:pt x="139367" y="7703"/>
                  </a:cubicBezTo>
                  <a:close/>
                  <a:moveTo>
                    <a:pt x="132013" y="18454"/>
                  </a:moveTo>
                  <a:cubicBezTo>
                    <a:pt x="132053" y="18454"/>
                    <a:pt x="132093" y="18454"/>
                    <a:pt x="132093" y="18494"/>
                  </a:cubicBezTo>
                  <a:cubicBezTo>
                    <a:pt x="132093" y="18534"/>
                    <a:pt x="132053" y="18574"/>
                    <a:pt x="131973" y="18574"/>
                  </a:cubicBezTo>
                  <a:cubicBezTo>
                    <a:pt x="131933" y="18574"/>
                    <a:pt x="131893" y="18534"/>
                    <a:pt x="131933" y="18494"/>
                  </a:cubicBezTo>
                  <a:cubicBezTo>
                    <a:pt x="131933" y="18454"/>
                    <a:pt x="131973" y="18454"/>
                    <a:pt x="132013" y="18454"/>
                  </a:cubicBezTo>
                  <a:close/>
                  <a:moveTo>
                    <a:pt x="127140" y="17364"/>
                  </a:moveTo>
                  <a:cubicBezTo>
                    <a:pt x="127231" y="17364"/>
                    <a:pt x="127512" y="17447"/>
                    <a:pt x="128376" y="17735"/>
                  </a:cubicBezTo>
                  <a:cubicBezTo>
                    <a:pt x="129015" y="17974"/>
                    <a:pt x="129695" y="18174"/>
                    <a:pt x="129895" y="18214"/>
                  </a:cubicBezTo>
                  <a:cubicBezTo>
                    <a:pt x="130054" y="18254"/>
                    <a:pt x="130174" y="18294"/>
                    <a:pt x="130174" y="18294"/>
                  </a:cubicBezTo>
                  <a:cubicBezTo>
                    <a:pt x="130174" y="18294"/>
                    <a:pt x="130174" y="18374"/>
                    <a:pt x="130134" y="18494"/>
                  </a:cubicBezTo>
                  <a:cubicBezTo>
                    <a:pt x="130079" y="18632"/>
                    <a:pt x="130062" y="18675"/>
                    <a:pt x="129978" y="18675"/>
                  </a:cubicBezTo>
                  <a:cubicBezTo>
                    <a:pt x="129940" y="18675"/>
                    <a:pt x="129889" y="18666"/>
                    <a:pt x="129815" y="18654"/>
                  </a:cubicBezTo>
                  <a:cubicBezTo>
                    <a:pt x="129335" y="18574"/>
                    <a:pt x="128696" y="18374"/>
                    <a:pt x="127936" y="18014"/>
                  </a:cubicBezTo>
                  <a:cubicBezTo>
                    <a:pt x="127536" y="17815"/>
                    <a:pt x="127177" y="17655"/>
                    <a:pt x="127097" y="17655"/>
                  </a:cubicBezTo>
                  <a:cubicBezTo>
                    <a:pt x="127057" y="17655"/>
                    <a:pt x="127017" y="17615"/>
                    <a:pt x="127057" y="17535"/>
                  </a:cubicBezTo>
                  <a:cubicBezTo>
                    <a:pt x="127057" y="17495"/>
                    <a:pt x="127097" y="17415"/>
                    <a:pt x="127097" y="17415"/>
                  </a:cubicBezTo>
                  <a:cubicBezTo>
                    <a:pt x="127097" y="17387"/>
                    <a:pt x="127092" y="17364"/>
                    <a:pt x="127140" y="17364"/>
                  </a:cubicBezTo>
                  <a:close/>
                  <a:moveTo>
                    <a:pt x="119583" y="18574"/>
                  </a:moveTo>
                  <a:lnTo>
                    <a:pt x="119583" y="18574"/>
                  </a:lnTo>
                  <a:cubicBezTo>
                    <a:pt x="119583" y="18574"/>
                    <a:pt x="119663" y="18614"/>
                    <a:pt x="119743" y="18694"/>
                  </a:cubicBezTo>
                  <a:cubicBezTo>
                    <a:pt x="119863" y="18774"/>
                    <a:pt x="119943" y="18814"/>
                    <a:pt x="119943" y="18854"/>
                  </a:cubicBezTo>
                  <a:cubicBezTo>
                    <a:pt x="119943" y="18854"/>
                    <a:pt x="119863" y="18814"/>
                    <a:pt x="119743" y="18734"/>
                  </a:cubicBezTo>
                  <a:cubicBezTo>
                    <a:pt x="119663" y="18694"/>
                    <a:pt x="119583" y="18614"/>
                    <a:pt x="119583" y="18574"/>
                  </a:cubicBezTo>
                  <a:close/>
                  <a:moveTo>
                    <a:pt x="120023" y="18854"/>
                  </a:moveTo>
                  <a:cubicBezTo>
                    <a:pt x="120023" y="18854"/>
                    <a:pt x="120103" y="18934"/>
                    <a:pt x="120182" y="19014"/>
                  </a:cubicBezTo>
                  <a:cubicBezTo>
                    <a:pt x="120262" y="19094"/>
                    <a:pt x="120302" y="19173"/>
                    <a:pt x="120302" y="19173"/>
                  </a:cubicBezTo>
                  <a:cubicBezTo>
                    <a:pt x="120262" y="19173"/>
                    <a:pt x="120222" y="19094"/>
                    <a:pt x="120143" y="19014"/>
                  </a:cubicBezTo>
                  <a:cubicBezTo>
                    <a:pt x="120063" y="18934"/>
                    <a:pt x="119983" y="18854"/>
                    <a:pt x="120023" y="18854"/>
                  </a:cubicBezTo>
                  <a:close/>
                  <a:moveTo>
                    <a:pt x="125640" y="18752"/>
                  </a:moveTo>
                  <a:cubicBezTo>
                    <a:pt x="125718" y="18752"/>
                    <a:pt x="125720" y="18804"/>
                    <a:pt x="125698" y="18894"/>
                  </a:cubicBezTo>
                  <a:cubicBezTo>
                    <a:pt x="125658" y="19094"/>
                    <a:pt x="125578" y="19133"/>
                    <a:pt x="125258" y="19253"/>
                  </a:cubicBezTo>
                  <a:cubicBezTo>
                    <a:pt x="125108" y="19320"/>
                    <a:pt x="125014" y="19352"/>
                    <a:pt x="124960" y="19352"/>
                  </a:cubicBezTo>
                  <a:cubicBezTo>
                    <a:pt x="124886" y="19352"/>
                    <a:pt x="124892" y="19290"/>
                    <a:pt x="124939" y="19173"/>
                  </a:cubicBezTo>
                  <a:cubicBezTo>
                    <a:pt x="125019" y="19014"/>
                    <a:pt x="125098" y="18934"/>
                    <a:pt x="125298" y="18854"/>
                  </a:cubicBezTo>
                  <a:cubicBezTo>
                    <a:pt x="125474" y="18784"/>
                    <a:pt x="125580" y="18752"/>
                    <a:pt x="125640" y="18752"/>
                  </a:cubicBezTo>
                  <a:close/>
                  <a:moveTo>
                    <a:pt x="120382" y="19173"/>
                  </a:moveTo>
                  <a:cubicBezTo>
                    <a:pt x="120382" y="19173"/>
                    <a:pt x="120462" y="19213"/>
                    <a:pt x="120502" y="19293"/>
                  </a:cubicBezTo>
                  <a:cubicBezTo>
                    <a:pt x="120582" y="19373"/>
                    <a:pt x="120622" y="19413"/>
                    <a:pt x="120582" y="19413"/>
                  </a:cubicBezTo>
                  <a:cubicBezTo>
                    <a:pt x="120582" y="19413"/>
                    <a:pt x="120502" y="19373"/>
                    <a:pt x="120462" y="19293"/>
                  </a:cubicBezTo>
                  <a:cubicBezTo>
                    <a:pt x="120382" y="19213"/>
                    <a:pt x="120382" y="19173"/>
                    <a:pt x="120382" y="19173"/>
                  </a:cubicBezTo>
                  <a:close/>
                  <a:moveTo>
                    <a:pt x="119541" y="19309"/>
                  </a:moveTo>
                  <a:cubicBezTo>
                    <a:pt x="119554" y="19309"/>
                    <a:pt x="119568" y="19319"/>
                    <a:pt x="119583" y="19333"/>
                  </a:cubicBezTo>
                  <a:cubicBezTo>
                    <a:pt x="119663" y="19413"/>
                    <a:pt x="119663" y="19453"/>
                    <a:pt x="119583" y="19493"/>
                  </a:cubicBezTo>
                  <a:cubicBezTo>
                    <a:pt x="119568" y="19508"/>
                    <a:pt x="119554" y="19517"/>
                    <a:pt x="119541" y="19517"/>
                  </a:cubicBezTo>
                  <a:cubicBezTo>
                    <a:pt x="119519" y="19517"/>
                    <a:pt x="119503" y="19489"/>
                    <a:pt x="119503" y="19413"/>
                  </a:cubicBezTo>
                  <a:cubicBezTo>
                    <a:pt x="119503" y="19337"/>
                    <a:pt x="119519" y="19309"/>
                    <a:pt x="119541" y="19309"/>
                  </a:cubicBezTo>
                  <a:close/>
                  <a:moveTo>
                    <a:pt x="86969" y="19773"/>
                  </a:moveTo>
                  <a:cubicBezTo>
                    <a:pt x="86969" y="19773"/>
                    <a:pt x="87009" y="19853"/>
                    <a:pt x="87009" y="19933"/>
                  </a:cubicBezTo>
                  <a:cubicBezTo>
                    <a:pt x="87009" y="20013"/>
                    <a:pt x="87009" y="20093"/>
                    <a:pt x="86969" y="20093"/>
                  </a:cubicBezTo>
                  <a:cubicBezTo>
                    <a:pt x="86969" y="20093"/>
                    <a:pt x="86929" y="20013"/>
                    <a:pt x="86929" y="19933"/>
                  </a:cubicBezTo>
                  <a:cubicBezTo>
                    <a:pt x="86929" y="19853"/>
                    <a:pt x="86929" y="19773"/>
                    <a:pt x="86969" y="19773"/>
                  </a:cubicBezTo>
                  <a:close/>
                  <a:moveTo>
                    <a:pt x="90944" y="15048"/>
                  </a:moveTo>
                  <a:cubicBezTo>
                    <a:pt x="90997" y="15048"/>
                    <a:pt x="91058" y="15051"/>
                    <a:pt x="91126" y="15057"/>
                  </a:cubicBezTo>
                  <a:cubicBezTo>
                    <a:pt x="91406" y="15057"/>
                    <a:pt x="91646" y="15137"/>
                    <a:pt x="92205" y="15416"/>
                  </a:cubicBezTo>
                  <a:cubicBezTo>
                    <a:pt x="93364" y="15976"/>
                    <a:pt x="94643" y="16735"/>
                    <a:pt x="94963" y="17015"/>
                  </a:cubicBezTo>
                  <a:cubicBezTo>
                    <a:pt x="95123" y="17175"/>
                    <a:pt x="95203" y="17295"/>
                    <a:pt x="95203" y="17295"/>
                  </a:cubicBezTo>
                  <a:cubicBezTo>
                    <a:pt x="95123" y="17295"/>
                    <a:pt x="93804" y="17095"/>
                    <a:pt x="93244" y="16975"/>
                  </a:cubicBezTo>
                  <a:lnTo>
                    <a:pt x="92565" y="16855"/>
                  </a:lnTo>
                  <a:lnTo>
                    <a:pt x="92445" y="16975"/>
                  </a:lnTo>
                  <a:cubicBezTo>
                    <a:pt x="92325" y="17095"/>
                    <a:pt x="92325" y="17215"/>
                    <a:pt x="92325" y="17855"/>
                  </a:cubicBezTo>
                  <a:cubicBezTo>
                    <a:pt x="92325" y="18374"/>
                    <a:pt x="92325" y="18574"/>
                    <a:pt x="92405" y="18614"/>
                  </a:cubicBezTo>
                  <a:cubicBezTo>
                    <a:pt x="92445" y="18654"/>
                    <a:pt x="92765" y="18734"/>
                    <a:pt x="93124" y="18814"/>
                  </a:cubicBezTo>
                  <a:cubicBezTo>
                    <a:pt x="94164" y="19014"/>
                    <a:pt x="95003" y="19293"/>
                    <a:pt x="95363" y="19573"/>
                  </a:cubicBezTo>
                  <a:cubicBezTo>
                    <a:pt x="95522" y="19653"/>
                    <a:pt x="95722" y="20053"/>
                    <a:pt x="95722" y="20173"/>
                  </a:cubicBezTo>
                  <a:cubicBezTo>
                    <a:pt x="95722" y="20213"/>
                    <a:pt x="95722" y="20253"/>
                    <a:pt x="95722" y="20253"/>
                  </a:cubicBezTo>
                  <a:cubicBezTo>
                    <a:pt x="95722" y="20253"/>
                    <a:pt x="95522" y="20213"/>
                    <a:pt x="95283" y="20173"/>
                  </a:cubicBezTo>
                  <a:cubicBezTo>
                    <a:pt x="94523" y="20013"/>
                    <a:pt x="92445" y="19773"/>
                    <a:pt x="91366" y="19733"/>
                  </a:cubicBezTo>
                  <a:cubicBezTo>
                    <a:pt x="90447" y="19733"/>
                    <a:pt x="88848" y="19773"/>
                    <a:pt x="88248" y="19893"/>
                  </a:cubicBezTo>
                  <a:cubicBezTo>
                    <a:pt x="88179" y="19904"/>
                    <a:pt x="88130" y="19913"/>
                    <a:pt x="88093" y="19913"/>
                  </a:cubicBezTo>
                  <a:cubicBezTo>
                    <a:pt x="88005" y="19913"/>
                    <a:pt x="87997" y="19863"/>
                    <a:pt x="87969" y="19693"/>
                  </a:cubicBezTo>
                  <a:cubicBezTo>
                    <a:pt x="87929" y="19573"/>
                    <a:pt x="87849" y="19453"/>
                    <a:pt x="87769" y="19413"/>
                  </a:cubicBezTo>
                  <a:cubicBezTo>
                    <a:pt x="87689" y="19333"/>
                    <a:pt x="87689" y="19293"/>
                    <a:pt x="87729" y="19173"/>
                  </a:cubicBezTo>
                  <a:cubicBezTo>
                    <a:pt x="87769" y="19133"/>
                    <a:pt x="87809" y="18974"/>
                    <a:pt x="87809" y="18854"/>
                  </a:cubicBezTo>
                  <a:cubicBezTo>
                    <a:pt x="87809" y="18694"/>
                    <a:pt x="87849" y="18654"/>
                    <a:pt x="88009" y="18614"/>
                  </a:cubicBezTo>
                  <a:cubicBezTo>
                    <a:pt x="88280" y="18489"/>
                    <a:pt x="88781" y="18429"/>
                    <a:pt x="89426" y="18429"/>
                  </a:cubicBezTo>
                  <a:cubicBezTo>
                    <a:pt x="90014" y="18429"/>
                    <a:pt x="90723" y="18479"/>
                    <a:pt x="91486" y="18574"/>
                  </a:cubicBezTo>
                  <a:cubicBezTo>
                    <a:pt x="91612" y="18590"/>
                    <a:pt x="91713" y="18601"/>
                    <a:pt x="91794" y="18601"/>
                  </a:cubicBezTo>
                  <a:cubicBezTo>
                    <a:pt x="92125" y="18601"/>
                    <a:pt x="92125" y="18417"/>
                    <a:pt x="92125" y="17615"/>
                  </a:cubicBezTo>
                  <a:lnTo>
                    <a:pt x="92125" y="16815"/>
                  </a:lnTo>
                  <a:lnTo>
                    <a:pt x="91885" y="16775"/>
                  </a:lnTo>
                  <a:cubicBezTo>
                    <a:pt x="91726" y="16735"/>
                    <a:pt x="91326" y="16735"/>
                    <a:pt x="91006" y="16695"/>
                  </a:cubicBezTo>
                  <a:cubicBezTo>
                    <a:pt x="90646" y="16695"/>
                    <a:pt x="90407" y="16655"/>
                    <a:pt x="90367" y="16655"/>
                  </a:cubicBezTo>
                  <a:cubicBezTo>
                    <a:pt x="90327" y="16616"/>
                    <a:pt x="90367" y="15896"/>
                    <a:pt x="90447" y="15576"/>
                  </a:cubicBezTo>
                  <a:cubicBezTo>
                    <a:pt x="90549" y="15165"/>
                    <a:pt x="90623" y="15048"/>
                    <a:pt x="90944" y="15048"/>
                  </a:cubicBezTo>
                  <a:close/>
                  <a:moveTo>
                    <a:pt x="118983" y="18934"/>
                  </a:moveTo>
                  <a:cubicBezTo>
                    <a:pt x="118983" y="18934"/>
                    <a:pt x="119063" y="18974"/>
                    <a:pt x="119143" y="19054"/>
                  </a:cubicBezTo>
                  <a:lnTo>
                    <a:pt x="119303" y="19133"/>
                  </a:lnTo>
                  <a:lnTo>
                    <a:pt x="119063" y="19533"/>
                  </a:lnTo>
                  <a:cubicBezTo>
                    <a:pt x="118943" y="19773"/>
                    <a:pt x="118784" y="20133"/>
                    <a:pt x="118744" y="20372"/>
                  </a:cubicBezTo>
                  <a:cubicBezTo>
                    <a:pt x="118664" y="20772"/>
                    <a:pt x="118624" y="20812"/>
                    <a:pt x="118464" y="20892"/>
                  </a:cubicBezTo>
                  <a:lnTo>
                    <a:pt x="118264" y="20892"/>
                  </a:lnTo>
                  <a:cubicBezTo>
                    <a:pt x="118184" y="20772"/>
                    <a:pt x="118864" y="18934"/>
                    <a:pt x="118983" y="18934"/>
                  </a:cubicBezTo>
                  <a:close/>
                  <a:moveTo>
                    <a:pt x="130214" y="21372"/>
                  </a:moveTo>
                  <a:cubicBezTo>
                    <a:pt x="130294" y="21372"/>
                    <a:pt x="130294" y="21412"/>
                    <a:pt x="130294" y="21412"/>
                  </a:cubicBezTo>
                  <a:cubicBezTo>
                    <a:pt x="130294" y="21476"/>
                    <a:pt x="130137" y="21593"/>
                    <a:pt x="130056" y="21593"/>
                  </a:cubicBezTo>
                  <a:cubicBezTo>
                    <a:pt x="130037" y="21593"/>
                    <a:pt x="130022" y="21587"/>
                    <a:pt x="130014" y="21571"/>
                  </a:cubicBezTo>
                  <a:cubicBezTo>
                    <a:pt x="129975" y="21532"/>
                    <a:pt x="130134" y="21372"/>
                    <a:pt x="130214" y="21372"/>
                  </a:cubicBezTo>
                  <a:close/>
                  <a:moveTo>
                    <a:pt x="118144" y="21132"/>
                  </a:moveTo>
                  <a:cubicBezTo>
                    <a:pt x="118224" y="21132"/>
                    <a:pt x="118224" y="21172"/>
                    <a:pt x="118224" y="21252"/>
                  </a:cubicBezTo>
                  <a:cubicBezTo>
                    <a:pt x="118184" y="21292"/>
                    <a:pt x="118144" y="21532"/>
                    <a:pt x="118064" y="21731"/>
                  </a:cubicBezTo>
                  <a:cubicBezTo>
                    <a:pt x="118024" y="21971"/>
                    <a:pt x="117944" y="22091"/>
                    <a:pt x="117904" y="22091"/>
                  </a:cubicBezTo>
                  <a:cubicBezTo>
                    <a:pt x="117784" y="22091"/>
                    <a:pt x="117784" y="22011"/>
                    <a:pt x="117904" y="21532"/>
                  </a:cubicBezTo>
                  <a:cubicBezTo>
                    <a:pt x="117984" y="21212"/>
                    <a:pt x="118024" y="21132"/>
                    <a:pt x="118144" y="21132"/>
                  </a:cubicBezTo>
                  <a:close/>
                  <a:moveTo>
                    <a:pt x="120382" y="17815"/>
                  </a:moveTo>
                  <a:cubicBezTo>
                    <a:pt x="120542" y="17815"/>
                    <a:pt x="120742" y="17894"/>
                    <a:pt x="120822" y="17934"/>
                  </a:cubicBezTo>
                  <a:cubicBezTo>
                    <a:pt x="121062" y="18094"/>
                    <a:pt x="121182" y="18334"/>
                    <a:pt x="121302" y="18814"/>
                  </a:cubicBezTo>
                  <a:cubicBezTo>
                    <a:pt x="121342" y="18974"/>
                    <a:pt x="121381" y="19133"/>
                    <a:pt x="121421" y="19173"/>
                  </a:cubicBezTo>
                  <a:cubicBezTo>
                    <a:pt x="121501" y="19213"/>
                    <a:pt x="121541" y="19373"/>
                    <a:pt x="121541" y="19533"/>
                  </a:cubicBezTo>
                  <a:cubicBezTo>
                    <a:pt x="121541" y="20173"/>
                    <a:pt x="121262" y="20612"/>
                    <a:pt x="120862" y="20692"/>
                  </a:cubicBezTo>
                  <a:cubicBezTo>
                    <a:pt x="120742" y="20692"/>
                    <a:pt x="120622" y="20732"/>
                    <a:pt x="120582" y="20732"/>
                  </a:cubicBezTo>
                  <a:cubicBezTo>
                    <a:pt x="120542" y="20772"/>
                    <a:pt x="120862" y="20892"/>
                    <a:pt x="121302" y="21012"/>
                  </a:cubicBezTo>
                  <a:cubicBezTo>
                    <a:pt x="121701" y="21132"/>
                    <a:pt x="122101" y="21252"/>
                    <a:pt x="122181" y="21292"/>
                  </a:cubicBezTo>
                  <a:cubicBezTo>
                    <a:pt x="122241" y="21332"/>
                    <a:pt x="122271" y="21352"/>
                    <a:pt x="122291" y="21352"/>
                  </a:cubicBezTo>
                  <a:cubicBezTo>
                    <a:pt x="122311" y="21352"/>
                    <a:pt x="122321" y="21332"/>
                    <a:pt x="122341" y="21292"/>
                  </a:cubicBezTo>
                  <a:cubicBezTo>
                    <a:pt x="122461" y="21012"/>
                    <a:pt x="122341" y="20492"/>
                    <a:pt x="122101" y="19853"/>
                  </a:cubicBezTo>
                  <a:cubicBezTo>
                    <a:pt x="122061" y="19693"/>
                    <a:pt x="122021" y="19533"/>
                    <a:pt x="122021" y="19493"/>
                  </a:cubicBezTo>
                  <a:cubicBezTo>
                    <a:pt x="122028" y="19490"/>
                    <a:pt x="122041" y="19488"/>
                    <a:pt x="122059" y="19488"/>
                  </a:cubicBezTo>
                  <a:cubicBezTo>
                    <a:pt x="122244" y="19488"/>
                    <a:pt x="122968" y="19667"/>
                    <a:pt x="123260" y="19813"/>
                  </a:cubicBezTo>
                  <a:cubicBezTo>
                    <a:pt x="123460" y="19893"/>
                    <a:pt x="123660" y="20053"/>
                    <a:pt x="123780" y="20173"/>
                  </a:cubicBezTo>
                  <a:cubicBezTo>
                    <a:pt x="123979" y="20372"/>
                    <a:pt x="123979" y="20412"/>
                    <a:pt x="123899" y="20652"/>
                  </a:cubicBezTo>
                  <a:cubicBezTo>
                    <a:pt x="123859" y="20812"/>
                    <a:pt x="123820" y="21132"/>
                    <a:pt x="123780" y="21412"/>
                  </a:cubicBezTo>
                  <a:cubicBezTo>
                    <a:pt x="123740" y="21691"/>
                    <a:pt x="123700" y="21971"/>
                    <a:pt x="123700" y="21971"/>
                  </a:cubicBezTo>
                  <a:cubicBezTo>
                    <a:pt x="123660" y="22011"/>
                    <a:pt x="123780" y="22091"/>
                    <a:pt x="123859" y="22171"/>
                  </a:cubicBezTo>
                  <a:cubicBezTo>
                    <a:pt x="123979" y="22291"/>
                    <a:pt x="124099" y="22411"/>
                    <a:pt x="124099" y="22451"/>
                  </a:cubicBezTo>
                  <a:cubicBezTo>
                    <a:pt x="124099" y="22491"/>
                    <a:pt x="124179" y="22611"/>
                    <a:pt x="124339" y="22691"/>
                  </a:cubicBezTo>
                  <a:lnTo>
                    <a:pt x="124579" y="22850"/>
                  </a:lnTo>
                  <a:lnTo>
                    <a:pt x="124419" y="23330"/>
                  </a:lnTo>
                  <a:cubicBezTo>
                    <a:pt x="124379" y="23610"/>
                    <a:pt x="124299" y="23810"/>
                    <a:pt x="124259" y="23810"/>
                  </a:cubicBezTo>
                  <a:cubicBezTo>
                    <a:pt x="124219" y="23810"/>
                    <a:pt x="123979" y="23650"/>
                    <a:pt x="123660" y="23490"/>
                  </a:cubicBezTo>
                  <a:cubicBezTo>
                    <a:pt x="122860" y="23010"/>
                    <a:pt x="121621" y="22451"/>
                    <a:pt x="120782" y="22171"/>
                  </a:cubicBezTo>
                  <a:cubicBezTo>
                    <a:pt x="120342" y="22011"/>
                    <a:pt x="119983" y="21891"/>
                    <a:pt x="119983" y="21851"/>
                  </a:cubicBezTo>
                  <a:cubicBezTo>
                    <a:pt x="119943" y="21851"/>
                    <a:pt x="119983" y="21611"/>
                    <a:pt x="120063" y="21372"/>
                  </a:cubicBezTo>
                  <a:lnTo>
                    <a:pt x="120182" y="20932"/>
                  </a:lnTo>
                  <a:lnTo>
                    <a:pt x="119943" y="20892"/>
                  </a:lnTo>
                  <a:cubicBezTo>
                    <a:pt x="119623" y="20852"/>
                    <a:pt x="119503" y="20812"/>
                    <a:pt x="119503" y="20732"/>
                  </a:cubicBezTo>
                  <a:cubicBezTo>
                    <a:pt x="119503" y="20692"/>
                    <a:pt x="119663" y="20692"/>
                    <a:pt x="119823" y="20692"/>
                  </a:cubicBezTo>
                  <a:lnTo>
                    <a:pt x="120182" y="20732"/>
                  </a:lnTo>
                  <a:lnTo>
                    <a:pt x="119983" y="20572"/>
                  </a:lnTo>
                  <a:cubicBezTo>
                    <a:pt x="119783" y="20332"/>
                    <a:pt x="119783" y="20293"/>
                    <a:pt x="119943" y="19973"/>
                  </a:cubicBezTo>
                  <a:cubicBezTo>
                    <a:pt x="120009" y="19840"/>
                    <a:pt x="120075" y="19763"/>
                    <a:pt x="120119" y="19763"/>
                  </a:cubicBezTo>
                  <a:cubicBezTo>
                    <a:pt x="120128" y="19763"/>
                    <a:pt x="120136" y="19766"/>
                    <a:pt x="120143" y="19773"/>
                  </a:cubicBezTo>
                  <a:cubicBezTo>
                    <a:pt x="120164" y="19780"/>
                    <a:pt x="120190" y="19783"/>
                    <a:pt x="120219" y="19783"/>
                  </a:cubicBezTo>
                  <a:cubicBezTo>
                    <a:pt x="120355" y="19783"/>
                    <a:pt x="120556" y="19712"/>
                    <a:pt x="120622" y="19613"/>
                  </a:cubicBezTo>
                  <a:cubicBezTo>
                    <a:pt x="120862" y="19373"/>
                    <a:pt x="120662" y="18974"/>
                    <a:pt x="120063" y="18494"/>
                  </a:cubicBezTo>
                  <a:cubicBezTo>
                    <a:pt x="119863" y="18334"/>
                    <a:pt x="119703" y="18174"/>
                    <a:pt x="119743" y="18134"/>
                  </a:cubicBezTo>
                  <a:cubicBezTo>
                    <a:pt x="119823" y="17974"/>
                    <a:pt x="120182" y="17815"/>
                    <a:pt x="120382" y="17815"/>
                  </a:cubicBezTo>
                  <a:close/>
                  <a:moveTo>
                    <a:pt x="130678" y="23339"/>
                  </a:moveTo>
                  <a:cubicBezTo>
                    <a:pt x="130861" y="23339"/>
                    <a:pt x="131265" y="23413"/>
                    <a:pt x="131733" y="23530"/>
                  </a:cubicBezTo>
                  <a:cubicBezTo>
                    <a:pt x="132093" y="23650"/>
                    <a:pt x="132253" y="23730"/>
                    <a:pt x="132213" y="23770"/>
                  </a:cubicBezTo>
                  <a:cubicBezTo>
                    <a:pt x="132133" y="23810"/>
                    <a:pt x="131094" y="24049"/>
                    <a:pt x="130814" y="24049"/>
                  </a:cubicBezTo>
                  <a:cubicBezTo>
                    <a:pt x="130694" y="24049"/>
                    <a:pt x="130694" y="24010"/>
                    <a:pt x="130614" y="23730"/>
                  </a:cubicBezTo>
                  <a:cubicBezTo>
                    <a:pt x="130574" y="23570"/>
                    <a:pt x="130574" y="23410"/>
                    <a:pt x="130574" y="23370"/>
                  </a:cubicBezTo>
                  <a:cubicBezTo>
                    <a:pt x="130574" y="23349"/>
                    <a:pt x="130611" y="23339"/>
                    <a:pt x="130678" y="23339"/>
                  </a:cubicBezTo>
                  <a:close/>
                  <a:moveTo>
                    <a:pt x="129323" y="22705"/>
                  </a:moveTo>
                  <a:cubicBezTo>
                    <a:pt x="129417" y="22705"/>
                    <a:pt x="129510" y="22765"/>
                    <a:pt x="129615" y="22890"/>
                  </a:cubicBezTo>
                  <a:cubicBezTo>
                    <a:pt x="129815" y="23130"/>
                    <a:pt x="130054" y="23250"/>
                    <a:pt x="130254" y="23250"/>
                  </a:cubicBezTo>
                  <a:cubicBezTo>
                    <a:pt x="130334" y="23250"/>
                    <a:pt x="130374" y="23330"/>
                    <a:pt x="130374" y="23530"/>
                  </a:cubicBezTo>
                  <a:cubicBezTo>
                    <a:pt x="130414" y="23690"/>
                    <a:pt x="130374" y="23810"/>
                    <a:pt x="130334" y="23890"/>
                  </a:cubicBezTo>
                  <a:cubicBezTo>
                    <a:pt x="130294" y="23930"/>
                    <a:pt x="130254" y="24010"/>
                    <a:pt x="130214" y="24089"/>
                  </a:cubicBezTo>
                  <a:cubicBezTo>
                    <a:pt x="130214" y="24129"/>
                    <a:pt x="130134" y="24169"/>
                    <a:pt x="130014" y="24169"/>
                  </a:cubicBezTo>
                  <a:lnTo>
                    <a:pt x="129775" y="24169"/>
                  </a:lnTo>
                  <a:lnTo>
                    <a:pt x="129815" y="23850"/>
                  </a:lnTo>
                  <a:cubicBezTo>
                    <a:pt x="129855" y="23530"/>
                    <a:pt x="129815" y="23530"/>
                    <a:pt x="129655" y="23370"/>
                  </a:cubicBezTo>
                  <a:cubicBezTo>
                    <a:pt x="129535" y="23290"/>
                    <a:pt x="129335" y="23170"/>
                    <a:pt x="129215" y="23170"/>
                  </a:cubicBezTo>
                  <a:cubicBezTo>
                    <a:pt x="128895" y="23130"/>
                    <a:pt x="128855" y="23050"/>
                    <a:pt x="129055" y="22850"/>
                  </a:cubicBezTo>
                  <a:cubicBezTo>
                    <a:pt x="129151" y="22755"/>
                    <a:pt x="129237" y="22705"/>
                    <a:pt x="129323" y="22705"/>
                  </a:cubicBezTo>
                  <a:close/>
                  <a:moveTo>
                    <a:pt x="117864" y="18614"/>
                  </a:moveTo>
                  <a:cubicBezTo>
                    <a:pt x="117904" y="18614"/>
                    <a:pt x="117784" y="18934"/>
                    <a:pt x="117665" y="19333"/>
                  </a:cubicBezTo>
                  <a:cubicBezTo>
                    <a:pt x="117505" y="19733"/>
                    <a:pt x="117265" y="20372"/>
                    <a:pt x="117185" y="20772"/>
                  </a:cubicBezTo>
                  <a:cubicBezTo>
                    <a:pt x="116985" y="21412"/>
                    <a:pt x="116905" y="21851"/>
                    <a:pt x="116665" y="23090"/>
                  </a:cubicBezTo>
                  <a:cubicBezTo>
                    <a:pt x="116625" y="23290"/>
                    <a:pt x="116545" y="23570"/>
                    <a:pt x="116426" y="23770"/>
                  </a:cubicBezTo>
                  <a:cubicBezTo>
                    <a:pt x="116306" y="24089"/>
                    <a:pt x="116266" y="24169"/>
                    <a:pt x="116066" y="24209"/>
                  </a:cubicBezTo>
                  <a:cubicBezTo>
                    <a:pt x="116006" y="24229"/>
                    <a:pt x="115946" y="24239"/>
                    <a:pt x="115901" y="24239"/>
                  </a:cubicBezTo>
                  <a:cubicBezTo>
                    <a:pt x="115856" y="24239"/>
                    <a:pt x="115826" y="24229"/>
                    <a:pt x="115826" y="24209"/>
                  </a:cubicBezTo>
                  <a:cubicBezTo>
                    <a:pt x="115786" y="24209"/>
                    <a:pt x="115826" y="23930"/>
                    <a:pt x="115866" y="23610"/>
                  </a:cubicBezTo>
                  <a:cubicBezTo>
                    <a:pt x="116066" y="21931"/>
                    <a:pt x="116426" y="20692"/>
                    <a:pt x="116945" y="19693"/>
                  </a:cubicBezTo>
                  <a:cubicBezTo>
                    <a:pt x="117225" y="19253"/>
                    <a:pt x="117744" y="18614"/>
                    <a:pt x="117864" y="18614"/>
                  </a:cubicBezTo>
                  <a:close/>
                  <a:moveTo>
                    <a:pt x="129135" y="23450"/>
                  </a:moveTo>
                  <a:cubicBezTo>
                    <a:pt x="129215" y="23450"/>
                    <a:pt x="129255" y="23490"/>
                    <a:pt x="129335" y="23690"/>
                  </a:cubicBezTo>
                  <a:cubicBezTo>
                    <a:pt x="129375" y="23810"/>
                    <a:pt x="129415" y="23970"/>
                    <a:pt x="129415" y="24049"/>
                  </a:cubicBezTo>
                  <a:cubicBezTo>
                    <a:pt x="129415" y="24209"/>
                    <a:pt x="129375" y="24209"/>
                    <a:pt x="129095" y="24249"/>
                  </a:cubicBezTo>
                  <a:cubicBezTo>
                    <a:pt x="128895" y="24289"/>
                    <a:pt x="128736" y="24289"/>
                    <a:pt x="128736" y="24289"/>
                  </a:cubicBezTo>
                  <a:cubicBezTo>
                    <a:pt x="128736" y="24249"/>
                    <a:pt x="128775" y="24049"/>
                    <a:pt x="128855" y="23850"/>
                  </a:cubicBezTo>
                  <a:cubicBezTo>
                    <a:pt x="128975" y="23530"/>
                    <a:pt x="129015" y="23450"/>
                    <a:pt x="129135" y="23450"/>
                  </a:cubicBezTo>
                  <a:close/>
                  <a:moveTo>
                    <a:pt x="126937" y="11260"/>
                  </a:moveTo>
                  <a:cubicBezTo>
                    <a:pt x="127017" y="11260"/>
                    <a:pt x="127057" y="11300"/>
                    <a:pt x="127097" y="11460"/>
                  </a:cubicBezTo>
                  <a:cubicBezTo>
                    <a:pt x="127137" y="11580"/>
                    <a:pt x="127297" y="11859"/>
                    <a:pt x="127536" y="12139"/>
                  </a:cubicBezTo>
                  <a:cubicBezTo>
                    <a:pt x="128056" y="12819"/>
                    <a:pt x="128336" y="12978"/>
                    <a:pt x="129175" y="13018"/>
                  </a:cubicBezTo>
                  <a:cubicBezTo>
                    <a:pt x="129895" y="13018"/>
                    <a:pt x="130174" y="12938"/>
                    <a:pt x="131134" y="12459"/>
                  </a:cubicBezTo>
                  <a:cubicBezTo>
                    <a:pt x="131492" y="12280"/>
                    <a:pt x="131785" y="12133"/>
                    <a:pt x="131843" y="12133"/>
                  </a:cubicBezTo>
                  <a:cubicBezTo>
                    <a:pt x="131850" y="12133"/>
                    <a:pt x="131853" y="12135"/>
                    <a:pt x="131853" y="12139"/>
                  </a:cubicBezTo>
                  <a:cubicBezTo>
                    <a:pt x="131853" y="12139"/>
                    <a:pt x="131773" y="12259"/>
                    <a:pt x="131733" y="12379"/>
                  </a:cubicBezTo>
                  <a:cubicBezTo>
                    <a:pt x="131333" y="13338"/>
                    <a:pt x="131373" y="14297"/>
                    <a:pt x="131893" y="17535"/>
                  </a:cubicBezTo>
                  <a:cubicBezTo>
                    <a:pt x="131933" y="17894"/>
                    <a:pt x="131973" y="18214"/>
                    <a:pt x="131933" y="18214"/>
                  </a:cubicBezTo>
                  <a:cubicBezTo>
                    <a:pt x="131927" y="18227"/>
                    <a:pt x="131877" y="18233"/>
                    <a:pt x="131796" y="18233"/>
                  </a:cubicBezTo>
                  <a:cubicBezTo>
                    <a:pt x="131367" y="18233"/>
                    <a:pt x="130064" y="18075"/>
                    <a:pt x="129695" y="17974"/>
                  </a:cubicBezTo>
                  <a:cubicBezTo>
                    <a:pt x="129455" y="17894"/>
                    <a:pt x="128855" y="17695"/>
                    <a:pt x="128336" y="17535"/>
                  </a:cubicBezTo>
                  <a:cubicBezTo>
                    <a:pt x="127856" y="17375"/>
                    <a:pt x="127297" y="17215"/>
                    <a:pt x="127097" y="17175"/>
                  </a:cubicBezTo>
                  <a:cubicBezTo>
                    <a:pt x="126979" y="17146"/>
                    <a:pt x="126885" y="17128"/>
                    <a:pt x="126807" y="17128"/>
                  </a:cubicBezTo>
                  <a:cubicBezTo>
                    <a:pt x="126568" y="17128"/>
                    <a:pt x="126478" y="17292"/>
                    <a:pt x="126298" y="17775"/>
                  </a:cubicBezTo>
                  <a:cubicBezTo>
                    <a:pt x="126098" y="18334"/>
                    <a:pt x="126058" y="18374"/>
                    <a:pt x="125338" y="18614"/>
                  </a:cubicBezTo>
                  <a:cubicBezTo>
                    <a:pt x="124899" y="18774"/>
                    <a:pt x="124819" y="18854"/>
                    <a:pt x="124659" y="19373"/>
                  </a:cubicBezTo>
                  <a:lnTo>
                    <a:pt x="124499" y="19733"/>
                  </a:lnTo>
                  <a:lnTo>
                    <a:pt x="124699" y="19933"/>
                  </a:lnTo>
                  <a:cubicBezTo>
                    <a:pt x="124819" y="20053"/>
                    <a:pt x="125138" y="20293"/>
                    <a:pt x="125418" y="20452"/>
                  </a:cubicBezTo>
                  <a:cubicBezTo>
                    <a:pt x="126657" y="21212"/>
                    <a:pt x="126977" y="21492"/>
                    <a:pt x="127536" y="22091"/>
                  </a:cubicBezTo>
                  <a:cubicBezTo>
                    <a:pt x="127816" y="22411"/>
                    <a:pt x="128136" y="22771"/>
                    <a:pt x="128296" y="22850"/>
                  </a:cubicBezTo>
                  <a:cubicBezTo>
                    <a:pt x="128416" y="22930"/>
                    <a:pt x="128536" y="22970"/>
                    <a:pt x="128536" y="22970"/>
                  </a:cubicBezTo>
                  <a:cubicBezTo>
                    <a:pt x="128536" y="23010"/>
                    <a:pt x="128496" y="23050"/>
                    <a:pt x="128456" y="23130"/>
                  </a:cubicBezTo>
                  <a:cubicBezTo>
                    <a:pt x="128376" y="23210"/>
                    <a:pt x="128256" y="23370"/>
                    <a:pt x="128216" y="23530"/>
                  </a:cubicBezTo>
                  <a:cubicBezTo>
                    <a:pt x="128176" y="23690"/>
                    <a:pt x="128056" y="23930"/>
                    <a:pt x="128016" y="24089"/>
                  </a:cubicBezTo>
                  <a:cubicBezTo>
                    <a:pt x="127936" y="24249"/>
                    <a:pt x="127896" y="24369"/>
                    <a:pt x="127816" y="24369"/>
                  </a:cubicBezTo>
                  <a:cubicBezTo>
                    <a:pt x="127736" y="24369"/>
                    <a:pt x="127616" y="24449"/>
                    <a:pt x="127497" y="24529"/>
                  </a:cubicBezTo>
                  <a:cubicBezTo>
                    <a:pt x="127377" y="24609"/>
                    <a:pt x="127217" y="24649"/>
                    <a:pt x="127217" y="24649"/>
                  </a:cubicBezTo>
                  <a:cubicBezTo>
                    <a:pt x="127177" y="24649"/>
                    <a:pt x="127097" y="24569"/>
                    <a:pt x="127017" y="24489"/>
                  </a:cubicBezTo>
                  <a:cubicBezTo>
                    <a:pt x="126937" y="24409"/>
                    <a:pt x="126777" y="24289"/>
                    <a:pt x="126697" y="24209"/>
                  </a:cubicBezTo>
                  <a:cubicBezTo>
                    <a:pt x="126577" y="24129"/>
                    <a:pt x="126298" y="23890"/>
                    <a:pt x="126018" y="23690"/>
                  </a:cubicBezTo>
                  <a:cubicBezTo>
                    <a:pt x="125738" y="23450"/>
                    <a:pt x="125258" y="23090"/>
                    <a:pt x="124899" y="22850"/>
                  </a:cubicBezTo>
                  <a:cubicBezTo>
                    <a:pt x="124579" y="22651"/>
                    <a:pt x="124299" y="22451"/>
                    <a:pt x="124299" y="22451"/>
                  </a:cubicBezTo>
                  <a:cubicBezTo>
                    <a:pt x="124299" y="22451"/>
                    <a:pt x="124299" y="22091"/>
                    <a:pt x="124339" y="21651"/>
                  </a:cubicBezTo>
                  <a:cubicBezTo>
                    <a:pt x="124419" y="20732"/>
                    <a:pt x="124379" y="20492"/>
                    <a:pt x="123939" y="20053"/>
                  </a:cubicBezTo>
                  <a:cubicBezTo>
                    <a:pt x="123580" y="19693"/>
                    <a:pt x="123300" y="19573"/>
                    <a:pt x="122461" y="19333"/>
                  </a:cubicBezTo>
                  <a:cubicBezTo>
                    <a:pt x="121701" y="19133"/>
                    <a:pt x="121541" y="19054"/>
                    <a:pt x="121501" y="18814"/>
                  </a:cubicBezTo>
                  <a:cubicBezTo>
                    <a:pt x="121342" y="18254"/>
                    <a:pt x="121182" y="17894"/>
                    <a:pt x="120862" y="17735"/>
                  </a:cubicBezTo>
                  <a:cubicBezTo>
                    <a:pt x="120745" y="17668"/>
                    <a:pt x="120600" y="17636"/>
                    <a:pt x="120448" y="17636"/>
                  </a:cubicBezTo>
                  <a:cubicBezTo>
                    <a:pt x="120236" y="17636"/>
                    <a:pt x="120009" y="17698"/>
                    <a:pt x="119823" y="17815"/>
                  </a:cubicBezTo>
                  <a:cubicBezTo>
                    <a:pt x="119663" y="17934"/>
                    <a:pt x="119503" y="17974"/>
                    <a:pt x="119463" y="17974"/>
                  </a:cubicBezTo>
                  <a:cubicBezTo>
                    <a:pt x="119383" y="17934"/>
                    <a:pt x="120063" y="16735"/>
                    <a:pt x="120662" y="15936"/>
                  </a:cubicBezTo>
                  <a:cubicBezTo>
                    <a:pt x="121461" y="14777"/>
                    <a:pt x="122980" y="13178"/>
                    <a:pt x="123620" y="12819"/>
                  </a:cubicBezTo>
                  <a:cubicBezTo>
                    <a:pt x="123820" y="12699"/>
                    <a:pt x="124099" y="12499"/>
                    <a:pt x="124299" y="12379"/>
                  </a:cubicBezTo>
                  <a:cubicBezTo>
                    <a:pt x="124699" y="12139"/>
                    <a:pt x="126697" y="11260"/>
                    <a:pt x="126937" y="11260"/>
                  </a:cubicBezTo>
                  <a:close/>
                  <a:moveTo>
                    <a:pt x="118246" y="17773"/>
                  </a:moveTo>
                  <a:cubicBezTo>
                    <a:pt x="118309" y="17773"/>
                    <a:pt x="118344" y="17786"/>
                    <a:pt x="118344" y="17815"/>
                  </a:cubicBezTo>
                  <a:cubicBezTo>
                    <a:pt x="118344" y="17855"/>
                    <a:pt x="118264" y="17934"/>
                    <a:pt x="118144" y="17974"/>
                  </a:cubicBezTo>
                  <a:cubicBezTo>
                    <a:pt x="117505" y="18334"/>
                    <a:pt x="116705" y="19493"/>
                    <a:pt x="116266" y="20772"/>
                  </a:cubicBezTo>
                  <a:cubicBezTo>
                    <a:pt x="115986" y="21611"/>
                    <a:pt x="115666" y="22771"/>
                    <a:pt x="115706" y="22810"/>
                  </a:cubicBezTo>
                  <a:cubicBezTo>
                    <a:pt x="115706" y="22850"/>
                    <a:pt x="115706" y="23130"/>
                    <a:pt x="115666" y="23450"/>
                  </a:cubicBezTo>
                  <a:cubicBezTo>
                    <a:pt x="115626" y="23850"/>
                    <a:pt x="115626" y="24129"/>
                    <a:pt x="115666" y="24409"/>
                  </a:cubicBezTo>
                  <a:cubicBezTo>
                    <a:pt x="115694" y="24575"/>
                    <a:pt x="115702" y="24664"/>
                    <a:pt x="115718" y="24664"/>
                  </a:cubicBezTo>
                  <a:cubicBezTo>
                    <a:pt x="115725" y="24664"/>
                    <a:pt x="115734" y="24646"/>
                    <a:pt x="115746" y="24609"/>
                  </a:cubicBezTo>
                  <a:cubicBezTo>
                    <a:pt x="115746" y="24449"/>
                    <a:pt x="115746" y="24449"/>
                    <a:pt x="115986" y="24409"/>
                  </a:cubicBezTo>
                  <a:cubicBezTo>
                    <a:pt x="116036" y="24401"/>
                    <a:pt x="116077" y="24396"/>
                    <a:pt x="116110" y="24396"/>
                  </a:cubicBezTo>
                  <a:cubicBezTo>
                    <a:pt x="116235" y="24396"/>
                    <a:pt x="116241" y="24467"/>
                    <a:pt x="116146" y="24689"/>
                  </a:cubicBezTo>
                  <a:cubicBezTo>
                    <a:pt x="116106" y="24849"/>
                    <a:pt x="115946" y="25009"/>
                    <a:pt x="115786" y="25009"/>
                  </a:cubicBezTo>
                  <a:cubicBezTo>
                    <a:pt x="115746" y="25009"/>
                    <a:pt x="115666" y="25089"/>
                    <a:pt x="115586" y="25169"/>
                  </a:cubicBezTo>
                  <a:lnTo>
                    <a:pt x="115466" y="25288"/>
                  </a:lnTo>
                  <a:lnTo>
                    <a:pt x="115426" y="24849"/>
                  </a:lnTo>
                  <a:lnTo>
                    <a:pt x="115386" y="24409"/>
                  </a:lnTo>
                  <a:lnTo>
                    <a:pt x="115386" y="24849"/>
                  </a:lnTo>
                  <a:cubicBezTo>
                    <a:pt x="115386" y="25288"/>
                    <a:pt x="115266" y="25528"/>
                    <a:pt x="115107" y="25528"/>
                  </a:cubicBezTo>
                  <a:cubicBezTo>
                    <a:pt x="115027" y="25528"/>
                    <a:pt x="115067" y="24249"/>
                    <a:pt x="115187" y="23250"/>
                  </a:cubicBezTo>
                  <a:cubicBezTo>
                    <a:pt x="115506" y="20452"/>
                    <a:pt x="116465" y="18334"/>
                    <a:pt x="117665" y="17894"/>
                  </a:cubicBezTo>
                  <a:cubicBezTo>
                    <a:pt x="117923" y="17817"/>
                    <a:pt x="118131" y="17773"/>
                    <a:pt x="118246" y="17773"/>
                  </a:cubicBezTo>
                  <a:close/>
                  <a:moveTo>
                    <a:pt x="135690" y="22779"/>
                  </a:moveTo>
                  <a:cubicBezTo>
                    <a:pt x="135706" y="22779"/>
                    <a:pt x="135726" y="22838"/>
                    <a:pt x="135770" y="22970"/>
                  </a:cubicBezTo>
                  <a:cubicBezTo>
                    <a:pt x="135770" y="23090"/>
                    <a:pt x="135890" y="23410"/>
                    <a:pt x="135970" y="23690"/>
                  </a:cubicBezTo>
                  <a:cubicBezTo>
                    <a:pt x="136169" y="24369"/>
                    <a:pt x="136369" y="24769"/>
                    <a:pt x="136649" y="25089"/>
                  </a:cubicBezTo>
                  <a:cubicBezTo>
                    <a:pt x="136849" y="25328"/>
                    <a:pt x="136889" y="25408"/>
                    <a:pt x="136849" y="25488"/>
                  </a:cubicBezTo>
                  <a:cubicBezTo>
                    <a:pt x="136807" y="25594"/>
                    <a:pt x="136787" y="25644"/>
                    <a:pt x="136742" y="25644"/>
                  </a:cubicBezTo>
                  <a:cubicBezTo>
                    <a:pt x="136702" y="25644"/>
                    <a:pt x="136642" y="25604"/>
                    <a:pt x="136529" y="25528"/>
                  </a:cubicBezTo>
                  <a:cubicBezTo>
                    <a:pt x="136090" y="25209"/>
                    <a:pt x="135610" y="24129"/>
                    <a:pt x="135610" y="23450"/>
                  </a:cubicBezTo>
                  <a:cubicBezTo>
                    <a:pt x="135610" y="23250"/>
                    <a:pt x="135650" y="22970"/>
                    <a:pt x="135650" y="22890"/>
                  </a:cubicBezTo>
                  <a:cubicBezTo>
                    <a:pt x="135668" y="22819"/>
                    <a:pt x="135678" y="22779"/>
                    <a:pt x="135690" y="22779"/>
                  </a:cubicBezTo>
                  <a:close/>
                  <a:moveTo>
                    <a:pt x="127349" y="24860"/>
                  </a:moveTo>
                  <a:lnTo>
                    <a:pt x="127349" y="24860"/>
                  </a:lnTo>
                  <a:cubicBezTo>
                    <a:pt x="127371" y="24860"/>
                    <a:pt x="127583" y="25023"/>
                    <a:pt x="127896" y="25288"/>
                  </a:cubicBezTo>
                  <a:cubicBezTo>
                    <a:pt x="128136" y="25528"/>
                    <a:pt x="128376" y="25768"/>
                    <a:pt x="128376" y="25768"/>
                  </a:cubicBezTo>
                  <a:cubicBezTo>
                    <a:pt x="128376" y="25771"/>
                    <a:pt x="128374" y="25772"/>
                    <a:pt x="128371" y="25772"/>
                  </a:cubicBezTo>
                  <a:cubicBezTo>
                    <a:pt x="128329" y="25772"/>
                    <a:pt x="128022" y="25534"/>
                    <a:pt x="127576" y="25089"/>
                  </a:cubicBezTo>
                  <a:cubicBezTo>
                    <a:pt x="127402" y="24930"/>
                    <a:pt x="127335" y="24860"/>
                    <a:pt x="127349" y="24860"/>
                  </a:cubicBezTo>
                  <a:close/>
                  <a:moveTo>
                    <a:pt x="137089" y="24209"/>
                  </a:moveTo>
                  <a:lnTo>
                    <a:pt x="137209" y="24569"/>
                  </a:lnTo>
                  <a:cubicBezTo>
                    <a:pt x="137289" y="24769"/>
                    <a:pt x="137329" y="25089"/>
                    <a:pt x="137329" y="25249"/>
                  </a:cubicBezTo>
                  <a:cubicBezTo>
                    <a:pt x="137329" y="25568"/>
                    <a:pt x="137129" y="26208"/>
                    <a:pt x="136969" y="26368"/>
                  </a:cubicBezTo>
                  <a:cubicBezTo>
                    <a:pt x="136809" y="26567"/>
                    <a:pt x="136169" y="26847"/>
                    <a:pt x="135810" y="26887"/>
                  </a:cubicBezTo>
                  <a:cubicBezTo>
                    <a:pt x="135710" y="26904"/>
                    <a:pt x="135639" y="26913"/>
                    <a:pt x="135594" y="26913"/>
                  </a:cubicBezTo>
                  <a:cubicBezTo>
                    <a:pt x="135531" y="26913"/>
                    <a:pt x="135523" y="26894"/>
                    <a:pt x="135570" y="26847"/>
                  </a:cubicBezTo>
                  <a:cubicBezTo>
                    <a:pt x="135610" y="26847"/>
                    <a:pt x="135690" y="26807"/>
                    <a:pt x="135770" y="26807"/>
                  </a:cubicBezTo>
                  <a:cubicBezTo>
                    <a:pt x="135970" y="26807"/>
                    <a:pt x="136449" y="26488"/>
                    <a:pt x="136649" y="26208"/>
                  </a:cubicBezTo>
                  <a:cubicBezTo>
                    <a:pt x="136929" y="25848"/>
                    <a:pt x="137089" y="25288"/>
                    <a:pt x="137089" y="24689"/>
                  </a:cubicBezTo>
                  <a:lnTo>
                    <a:pt x="137089" y="24209"/>
                  </a:lnTo>
                  <a:close/>
                  <a:moveTo>
                    <a:pt x="134970" y="27287"/>
                  </a:moveTo>
                  <a:cubicBezTo>
                    <a:pt x="135050" y="27287"/>
                    <a:pt x="135090" y="27287"/>
                    <a:pt x="135050" y="27327"/>
                  </a:cubicBezTo>
                  <a:lnTo>
                    <a:pt x="134930" y="27327"/>
                  </a:lnTo>
                  <a:cubicBezTo>
                    <a:pt x="134891" y="27327"/>
                    <a:pt x="134891" y="27287"/>
                    <a:pt x="134970" y="27287"/>
                  </a:cubicBezTo>
                  <a:close/>
                  <a:moveTo>
                    <a:pt x="135450" y="27367"/>
                  </a:moveTo>
                  <a:cubicBezTo>
                    <a:pt x="135610" y="27367"/>
                    <a:pt x="135690" y="27367"/>
                    <a:pt x="135610" y="27407"/>
                  </a:cubicBezTo>
                  <a:lnTo>
                    <a:pt x="135250" y="27407"/>
                  </a:lnTo>
                  <a:cubicBezTo>
                    <a:pt x="135170" y="27367"/>
                    <a:pt x="135250" y="27367"/>
                    <a:pt x="135450" y="27367"/>
                  </a:cubicBezTo>
                  <a:close/>
                  <a:moveTo>
                    <a:pt x="130033" y="27152"/>
                  </a:moveTo>
                  <a:cubicBezTo>
                    <a:pt x="130112" y="27152"/>
                    <a:pt x="130134" y="27197"/>
                    <a:pt x="130134" y="27287"/>
                  </a:cubicBezTo>
                  <a:cubicBezTo>
                    <a:pt x="130134" y="27384"/>
                    <a:pt x="130105" y="27437"/>
                    <a:pt x="130055" y="27437"/>
                  </a:cubicBezTo>
                  <a:cubicBezTo>
                    <a:pt x="130023" y="27437"/>
                    <a:pt x="129982" y="27414"/>
                    <a:pt x="129935" y="27367"/>
                  </a:cubicBezTo>
                  <a:cubicBezTo>
                    <a:pt x="129775" y="27247"/>
                    <a:pt x="129775" y="27167"/>
                    <a:pt x="129935" y="27167"/>
                  </a:cubicBezTo>
                  <a:cubicBezTo>
                    <a:pt x="129975" y="27157"/>
                    <a:pt x="130007" y="27152"/>
                    <a:pt x="130033" y="27152"/>
                  </a:cubicBezTo>
                  <a:close/>
                  <a:moveTo>
                    <a:pt x="131424" y="32626"/>
                  </a:moveTo>
                  <a:cubicBezTo>
                    <a:pt x="131440" y="32626"/>
                    <a:pt x="131477" y="32654"/>
                    <a:pt x="131533" y="32682"/>
                  </a:cubicBezTo>
                  <a:cubicBezTo>
                    <a:pt x="131613" y="32762"/>
                    <a:pt x="131653" y="32802"/>
                    <a:pt x="131613" y="32842"/>
                  </a:cubicBezTo>
                  <a:cubicBezTo>
                    <a:pt x="131609" y="32847"/>
                    <a:pt x="131603" y="32849"/>
                    <a:pt x="131596" y="32849"/>
                  </a:cubicBezTo>
                  <a:cubicBezTo>
                    <a:pt x="131540" y="32849"/>
                    <a:pt x="131413" y="32714"/>
                    <a:pt x="131413" y="32643"/>
                  </a:cubicBezTo>
                  <a:cubicBezTo>
                    <a:pt x="131413" y="32631"/>
                    <a:pt x="131417" y="32626"/>
                    <a:pt x="131424" y="32626"/>
                  </a:cubicBezTo>
                  <a:close/>
                  <a:moveTo>
                    <a:pt x="128056" y="32043"/>
                  </a:moveTo>
                  <a:cubicBezTo>
                    <a:pt x="128096" y="32043"/>
                    <a:pt x="128116" y="32083"/>
                    <a:pt x="128136" y="32163"/>
                  </a:cubicBezTo>
                  <a:cubicBezTo>
                    <a:pt x="128136" y="32243"/>
                    <a:pt x="128176" y="32483"/>
                    <a:pt x="128216" y="32682"/>
                  </a:cubicBezTo>
                  <a:cubicBezTo>
                    <a:pt x="128256" y="32882"/>
                    <a:pt x="128296" y="33122"/>
                    <a:pt x="128376" y="33202"/>
                  </a:cubicBezTo>
                  <a:cubicBezTo>
                    <a:pt x="128456" y="33309"/>
                    <a:pt x="128465" y="33380"/>
                    <a:pt x="128402" y="33380"/>
                  </a:cubicBezTo>
                  <a:cubicBezTo>
                    <a:pt x="128371" y="33380"/>
                    <a:pt x="128323" y="33362"/>
                    <a:pt x="128256" y="33322"/>
                  </a:cubicBezTo>
                  <a:cubicBezTo>
                    <a:pt x="128176" y="33282"/>
                    <a:pt x="127776" y="33122"/>
                    <a:pt x="127297" y="33002"/>
                  </a:cubicBezTo>
                  <a:cubicBezTo>
                    <a:pt x="126857" y="32842"/>
                    <a:pt x="126457" y="32682"/>
                    <a:pt x="126457" y="32643"/>
                  </a:cubicBezTo>
                  <a:cubicBezTo>
                    <a:pt x="126417" y="32603"/>
                    <a:pt x="126537" y="32603"/>
                    <a:pt x="126777" y="32603"/>
                  </a:cubicBezTo>
                  <a:cubicBezTo>
                    <a:pt x="127137" y="32603"/>
                    <a:pt x="127457" y="32483"/>
                    <a:pt x="127856" y="32163"/>
                  </a:cubicBezTo>
                  <a:cubicBezTo>
                    <a:pt x="127956" y="32083"/>
                    <a:pt x="128016" y="32043"/>
                    <a:pt x="128056" y="32043"/>
                  </a:cubicBezTo>
                  <a:close/>
                  <a:moveTo>
                    <a:pt x="91736" y="32713"/>
                  </a:moveTo>
                  <a:cubicBezTo>
                    <a:pt x="91769" y="32713"/>
                    <a:pt x="91832" y="32773"/>
                    <a:pt x="91925" y="32882"/>
                  </a:cubicBezTo>
                  <a:cubicBezTo>
                    <a:pt x="92045" y="33002"/>
                    <a:pt x="92485" y="33242"/>
                    <a:pt x="93364" y="33602"/>
                  </a:cubicBezTo>
                  <a:cubicBezTo>
                    <a:pt x="95602" y="34561"/>
                    <a:pt x="98040" y="35720"/>
                    <a:pt x="98040" y="35800"/>
                  </a:cubicBezTo>
                  <a:cubicBezTo>
                    <a:pt x="98040" y="35810"/>
                    <a:pt x="97973" y="35815"/>
                    <a:pt x="97860" y="35815"/>
                  </a:cubicBezTo>
                  <a:cubicBezTo>
                    <a:pt x="97521" y="35815"/>
                    <a:pt x="96771" y="35770"/>
                    <a:pt x="96202" y="35680"/>
                  </a:cubicBezTo>
                  <a:cubicBezTo>
                    <a:pt x="94963" y="35560"/>
                    <a:pt x="94164" y="35360"/>
                    <a:pt x="93324" y="35041"/>
                  </a:cubicBezTo>
                  <a:cubicBezTo>
                    <a:pt x="92845" y="34841"/>
                    <a:pt x="92685" y="34721"/>
                    <a:pt x="92525" y="34521"/>
                  </a:cubicBezTo>
                  <a:cubicBezTo>
                    <a:pt x="92165" y="34041"/>
                    <a:pt x="91885" y="33562"/>
                    <a:pt x="91806" y="33202"/>
                  </a:cubicBezTo>
                  <a:cubicBezTo>
                    <a:pt x="91708" y="32861"/>
                    <a:pt x="91685" y="32713"/>
                    <a:pt x="91736" y="32713"/>
                  </a:cubicBezTo>
                  <a:close/>
                  <a:moveTo>
                    <a:pt x="140446" y="36120"/>
                  </a:moveTo>
                  <a:cubicBezTo>
                    <a:pt x="140526" y="36120"/>
                    <a:pt x="140526" y="36160"/>
                    <a:pt x="140526" y="36240"/>
                  </a:cubicBezTo>
                  <a:cubicBezTo>
                    <a:pt x="140486" y="36320"/>
                    <a:pt x="140446" y="36359"/>
                    <a:pt x="140446" y="36359"/>
                  </a:cubicBezTo>
                  <a:cubicBezTo>
                    <a:pt x="140326" y="36280"/>
                    <a:pt x="140366" y="36120"/>
                    <a:pt x="140446" y="36120"/>
                  </a:cubicBezTo>
                  <a:close/>
                  <a:moveTo>
                    <a:pt x="85581" y="20712"/>
                  </a:moveTo>
                  <a:cubicBezTo>
                    <a:pt x="85980" y="20712"/>
                    <a:pt x="86250" y="20732"/>
                    <a:pt x="86410" y="20772"/>
                  </a:cubicBezTo>
                  <a:cubicBezTo>
                    <a:pt x="86850" y="20852"/>
                    <a:pt x="87249" y="21132"/>
                    <a:pt x="87529" y="21532"/>
                  </a:cubicBezTo>
                  <a:cubicBezTo>
                    <a:pt x="87649" y="21691"/>
                    <a:pt x="87769" y="21851"/>
                    <a:pt x="87769" y="21851"/>
                  </a:cubicBezTo>
                  <a:cubicBezTo>
                    <a:pt x="87809" y="21851"/>
                    <a:pt x="87729" y="21691"/>
                    <a:pt x="87609" y="21492"/>
                  </a:cubicBezTo>
                  <a:cubicBezTo>
                    <a:pt x="87400" y="21122"/>
                    <a:pt x="87372" y="20959"/>
                    <a:pt x="87450" y="20959"/>
                  </a:cubicBezTo>
                  <a:cubicBezTo>
                    <a:pt x="87565" y="20959"/>
                    <a:pt x="87914" y="21318"/>
                    <a:pt x="88248" y="21891"/>
                  </a:cubicBezTo>
                  <a:cubicBezTo>
                    <a:pt x="89128" y="23370"/>
                    <a:pt x="89927" y="25768"/>
                    <a:pt x="90527" y="28965"/>
                  </a:cubicBezTo>
                  <a:cubicBezTo>
                    <a:pt x="90726" y="29965"/>
                    <a:pt x="90806" y="30324"/>
                    <a:pt x="90766" y="30604"/>
                  </a:cubicBezTo>
                  <a:cubicBezTo>
                    <a:pt x="90726" y="30884"/>
                    <a:pt x="90766" y="31044"/>
                    <a:pt x="90886" y="31404"/>
                  </a:cubicBezTo>
                  <a:cubicBezTo>
                    <a:pt x="91006" y="31843"/>
                    <a:pt x="91166" y="32842"/>
                    <a:pt x="91246" y="34241"/>
                  </a:cubicBezTo>
                  <a:cubicBezTo>
                    <a:pt x="91286" y="34961"/>
                    <a:pt x="91246" y="36439"/>
                    <a:pt x="91166" y="36439"/>
                  </a:cubicBezTo>
                  <a:cubicBezTo>
                    <a:pt x="91086" y="36439"/>
                    <a:pt x="91086" y="36200"/>
                    <a:pt x="90926" y="34961"/>
                  </a:cubicBezTo>
                  <a:cubicBezTo>
                    <a:pt x="90910" y="34816"/>
                    <a:pt x="90894" y="34736"/>
                    <a:pt x="90883" y="34736"/>
                  </a:cubicBezTo>
                  <a:lnTo>
                    <a:pt x="90883" y="34736"/>
                  </a:lnTo>
                  <a:cubicBezTo>
                    <a:pt x="90867" y="34736"/>
                    <a:pt x="90862" y="34914"/>
                    <a:pt x="90886" y="35320"/>
                  </a:cubicBezTo>
                  <a:cubicBezTo>
                    <a:pt x="90926" y="36120"/>
                    <a:pt x="90886" y="36479"/>
                    <a:pt x="90766" y="36479"/>
                  </a:cubicBezTo>
                  <a:cubicBezTo>
                    <a:pt x="90766" y="36479"/>
                    <a:pt x="90567" y="36359"/>
                    <a:pt x="90327" y="36200"/>
                  </a:cubicBezTo>
                  <a:cubicBezTo>
                    <a:pt x="89807" y="35800"/>
                    <a:pt x="89248" y="35640"/>
                    <a:pt x="88288" y="35640"/>
                  </a:cubicBezTo>
                  <a:cubicBezTo>
                    <a:pt x="87649" y="35640"/>
                    <a:pt x="87529" y="35600"/>
                    <a:pt x="87329" y="35280"/>
                  </a:cubicBezTo>
                  <a:cubicBezTo>
                    <a:pt x="87089" y="34961"/>
                    <a:pt x="86889" y="34041"/>
                    <a:pt x="86410" y="31404"/>
                  </a:cubicBezTo>
                  <a:cubicBezTo>
                    <a:pt x="85531" y="26488"/>
                    <a:pt x="84651" y="23490"/>
                    <a:pt x="83332" y="20972"/>
                  </a:cubicBezTo>
                  <a:lnTo>
                    <a:pt x="83252" y="20772"/>
                  </a:lnTo>
                  <a:lnTo>
                    <a:pt x="83972" y="20772"/>
                  </a:lnTo>
                  <a:cubicBezTo>
                    <a:pt x="84651" y="20732"/>
                    <a:pt x="85181" y="20712"/>
                    <a:pt x="85581" y="20712"/>
                  </a:cubicBezTo>
                  <a:close/>
                  <a:moveTo>
                    <a:pt x="140656" y="36189"/>
                  </a:moveTo>
                  <a:cubicBezTo>
                    <a:pt x="140798" y="36189"/>
                    <a:pt x="141195" y="36254"/>
                    <a:pt x="141325" y="36320"/>
                  </a:cubicBezTo>
                  <a:cubicBezTo>
                    <a:pt x="141485" y="36359"/>
                    <a:pt x="141485" y="36399"/>
                    <a:pt x="141405" y="36479"/>
                  </a:cubicBezTo>
                  <a:cubicBezTo>
                    <a:pt x="141372" y="36513"/>
                    <a:pt x="141346" y="36532"/>
                    <a:pt x="141304" y="36532"/>
                  </a:cubicBezTo>
                  <a:cubicBezTo>
                    <a:pt x="141244" y="36532"/>
                    <a:pt x="141153" y="36493"/>
                    <a:pt x="140966" y="36399"/>
                  </a:cubicBezTo>
                  <a:cubicBezTo>
                    <a:pt x="140766" y="36320"/>
                    <a:pt x="140606" y="36240"/>
                    <a:pt x="140606" y="36200"/>
                  </a:cubicBezTo>
                  <a:cubicBezTo>
                    <a:pt x="140606" y="36192"/>
                    <a:pt x="140625" y="36189"/>
                    <a:pt x="140656" y="36189"/>
                  </a:cubicBezTo>
                  <a:close/>
                  <a:moveTo>
                    <a:pt x="139036" y="36047"/>
                  </a:moveTo>
                  <a:cubicBezTo>
                    <a:pt x="139645" y="36047"/>
                    <a:pt x="140139" y="36069"/>
                    <a:pt x="140206" y="36120"/>
                  </a:cubicBezTo>
                  <a:cubicBezTo>
                    <a:pt x="140326" y="36160"/>
                    <a:pt x="140326" y="36200"/>
                    <a:pt x="140166" y="36320"/>
                  </a:cubicBezTo>
                  <a:cubicBezTo>
                    <a:pt x="140097" y="36406"/>
                    <a:pt x="140036" y="36447"/>
                    <a:pt x="139946" y="36447"/>
                  </a:cubicBezTo>
                  <a:cubicBezTo>
                    <a:pt x="139828" y="36447"/>
                    <a:pt x="139662" y="36376"/>
                    <a:pt x="139367" y="36240"/>
                  </a:cubicBezTo>
                  <a:cubicBezTo>
                    <a:pt x="139221" y="36181"/>
                    <a:pt x="139139" y="36144"/>
                    <a:pt x="139089" y="36144"/>
                  </a:cubicBezTo>
                  <a:cubicBezTo>
                    <a:pt x="139071" y="36144"/>
                    <a:pt x="139058" y="36149"/>
                    <a:pt x="139047" y="36160"/>
                  </a:cubicBezTo>
                  <a:cubicBezTo>
                    <a:pt x="139047" y="36206"/>
                    <a:pt x="139033" y="36226"/>
                    <a:pt x="139014" y="36226"/>
                  </a:cubicBezTo>
                  <a:cubicBezTo>
                    <a:pt x="139000" y="36226"/>
                    <a:pt x="138984" y="36216"/>
                    <a:pt x="138967" y="36200"/>
                  </a:cubicBezTo>
                  <a:cubicBezTo>
                    <a:pt x="138927" y="36200"/>
                    <a:pt x="138847" y="36240"/>
                    <a:pt x="138767" y="36359"/>
                  </a:cubicBezTo>
                  <a:cubicBezTo>
                    <a:pt x="138653" y="36455"/>
                    <a:pt x="138548" y="36505"/>
                    <a:pt x="138434" y="36505"/>
                  </a:cubicBezTo>
                  <a:cubicBezTo>
                    <a:pt x="138310" y="36505"/>
                    <a:pt x="138175" y="36445"/>
                    <a:pt x="138008" y="36320"/>
                  </a:cubicBezTo>
                  <a:cubicBezTo>
                    <a:pt x="137821" y="36213"/>
                    <a:pt x="137599" y="36142"/>
                    <a:pt x="137472" y="36142"/>
                  </a:cubicBezTo>
                  <a:cubicBezTo>
                    <a:pt x="137408" y="36142"/>
                    <a:pt x="137369" y="36160"/>
                    <a:pt x="137369" y="36200"/>
                  </a:cubicBezTo>
                  <a:cubicBezTo>
                    <a:pt x="137369" y="36200"/>
                    <a:pt x="137289" y="36320"/>
                    <a:pt x="137169" y="36439"/>
                  </a:cubicBezTo>
                  <a:cubicBezTo>
                    <a:pt x="137027" y="36610"/>
                    <a:pt x="136965" y="36659"/>
                    <a:pt x="136885" y="36659"/>
                  </a:cubicBezTo>
                  <a:cubicBezTo>
                    <a:pt x="136852" y="36659"/>
                    <a:pt x="136815" y="36651"/>
                    <a:pt x="136769" y="36639"/>
                  </a:cubicBezTo>
                  <a:cubicBezTo>
                    <a:pt x="136649" y="36639"/>
                    <a:pt x="136489" y="36519"/>
                    <a:pt x="136369" y="36439"/>
                  </a:cubicBezTo>
                  <a:cubicBezTo>
                    <a:pt x="136289" y="36320"/>
                    <a:pt x="136169" y="36240"/>
                    <a:pt x="136090" y="36240"/>
                  </a:cubicBezTo>
                  <a:cubicBezTo>
                    <a:pt x="136050" y="36240"/>
                    <a:pt x="136329" y="36200"/>
                    <a:pt x="136689" y="36160"/>
                  </a:cubicBezTo>
                  <a:cubicBezTo>
                    <a:pt x="137130" y="36090"/>
                    <a:pt x="138193" y="36047"/>
                    <a:pt x="139036" y="36047"/>
                  </a:cubicBezTo>
                  <a:close/>
                  <a:moveTo>
                    <a:pt x="142051" y="36495"/>
                  </a:moveTo>
                  <a:cubicBezTo>
                    <a:pt x="142069" y="36495"/>
                    <a:pt x="142106" y="36505"/>
                    <a:pt x="142165" y="36519"/>
                  </a:cubicBezTo>
                  <a:cubicBezTo>
                    <a:pt x="142285" y="36559"/>
                    <a:pt x="142364" y="36599"/>
                    <a:pt x="142404" y="36599"/>
                  </a:cubicBezTo>
                  <a:cubicBezTo>
                    <a:pt x="142459" y="36653"/>
                    <a:pt x="142431" y="36675"/>
                    <a:pt x="142374" y="36675"/>
                  </a:cubicBezTo>
                  <a:cubicBezTo>
                    <a:pt x="142304" y="36675"/>
                    <a:pt x="142190" y="36643"/>
                    <a:pt x="142125" y="36599"/>
                  </a:cubicBezTo>
                  <a:cubicBezTo>
                    <a:pt x="142049" y="36523"/>
                    <a:pt x="142021" y="36495"/>
                    <a:pt x="142051" y="36495"/>
                  </a:cubicBezTo>
                  <a:close/>
                  <a:moveTo>
                    <a:pt x="135890" y="36120"/>
                  </a:moveTo>
                  <a:cubicBezTo>
                    <a:pt x="135890" y="36120"/>
                    <a:pt x="135930" y="36160"/>
                    <a:pt x="135970" y="36200"/>
                  </a:cubicBezTo>
                  <a:cubicBezTo>
                    <a:pt x="135970" y="36240"/>
                    <a:pt x="135970" y="36240"/>
                    <a:pt x="135930" y="36240"/>
                  </a:cubicBezTo>
                  <a:cubicBezTo>
                    <a:pt x="135890" y="36240"/>
                    <a:pt x="135850" y="36280"/>
                    <a:pt x="135850" y="36359"/>
                  </a:cubicBezTo>
                  <a:cubicBezTo>
                    <a:pt x="135850" y="36399"/>
                    <a:pt x="135810" y="36519"/>
                    <a:pt x="135770" y="36599"/>
                  </a:cubicBezTo>
                  <a:cubicBezTo>
                    <a:pt x="135737" y="36665"/>
                    <a:pt x="135705" y="36730"/>
                    <a:pt x="135694" y="36730"/>
                  </a:cubicBezTo>
                  <a:cubicBezTo>
                    <a:pt x="135691" y="36730"/>
                    <a:pt x="135690" y="36727"/>
                    <a:pt x="135690" y="36719"/>
                  </a:cubicBezTo>
                  <a:cubicBezTo>
                    <a:pt x="135690" y="36707"/>
                    <a:pt x="135683" y="36703"/>
                    <a:pt x="135672" y="36703"/>
                  </a:cubicBezTo>
                  <a:cubicBezTo>
                    <a:pt x="135646" y="36703"/>
                    <a:pt x="135598" y="36731"/>
                    <a:pt x="135570" y="36759"/>
                  </a:cubicBezTo>
                  <a:cubicBezTo>
                    <a:pt x="135503" y="36826"/>
                    <a:pt x="135402" y="36858"/>
                    <a:pt x="135289" y="36858"/>
                  </a:cubicBezTo>
                  <a:cubicBezTo>
                    <a:pt x="135131" y="36858"/>
                    <a:pt x="134950" y="36796"/>
                    <a:pt x="134811" y="36679"/>
                  </a:cubicBezTo>
                  <a:cubicBezTo>
                    <a:pt x="134571" y="36479"/>
                    <a:pt x="134611" y="36439"/>
                    <a:pt x="135250" y="36280"/>
                  </a:cubicBezTo>
                  <a:cubicBezTo>
                    <a:pt x="135570" y="36200"/>
                    <a:pt x="135850" y="36160"/>
                    <a:pt x="135890" y="36120"/>
                  </a:cubicBezTo>
                  <a:close/>
                  <a:moveTo>
                    <a:pt x="142924" y="36759"/>
                  </a:moveTo>
                  <a:cubicBezTo>
                    <a:pt x="142964" y="36759"/>
                    <a:pt x="143044" y="36799"/>
                    <a:pt x="143084" y="36839"/>
                  </a:cubicBezTo>
                  <a:cubicBezTo>
                    <a:pt x="143164" y="36879"/>
                    <a:pt x="143204" y="36919"/>
                    <a:pt x="143164" y="36919"/>
                  </a:cubicBezTo>
                  <a:cubicBezTo>
                    <a:pt x="143124" y="36919"/>
                    <a:pt x="143044" y="36879"/>
                    <a:pt x="142964" y="36839"/>
                  </a:cubicBezTo>
                  <a:cubicBezTo>
                    <a:pt x="142884" y="36799"/>
                    <a:pt x="142884" y="36759"/>
                    <a:pt x="142924" y="36759"/>
                  </a:cubicBezTo>
                  <a:close/>
                  <a:moveTo>
                    <a:pt x="137448" y="36679"/>
                  </a:moveTo>
                  <a:cubicBezTo>
                    <a:pt x="137488" y="36679"/>
                    <a:pt x="137528" y="36759"/>
                    <a:pt x="137528" y="36839"/>
                  </a:cubicBezTo>
                  <a:cubicBezTo>
                    <a:pt x="137528" y="36919"/>
                    <a:pt x="137488" y="36999"/>
                    <a:pt x="137448" y="36999"/>
                  </a:cubicBezTo>
                  <a:cubicBezTo>
                    <a:pt x="137408" y="36999"/>
                    <a:pt x="137369" y="36919"/>
                    <a:pt x="137369" y="36839"/>
                  </a:cubicBezTo>
                  <a:cubicBezTo>
                    <a:pt x="137369" y="36759"/>
                    <a:pt x="137408" y="36679"/>
                    <a:pt x="137448" y="36679"/>
                  </a:cubicBezTo>
                  <a:close/>
                  <a:moveTo>
                    <a:pt x="139487" y="36679"/>
                  </a:moveTo>
                  <a:cubicBezTo>
                    <a:pt x="139527" y="36679"/>
                    <a:pt x="139527" y="36759"/>
                    <a:pt x="139527" y="36839"/>
                  </a:cubicBezTo>
                  <a:cubicBezTo>
                    <a:pt x="139527" y="36919"/>
                    <a:pt x="139487" y="36999"/>
                    <a:pt x="139407" y="36999"/>
                  </a:cubicBezTo>
                  <a:cubicBezTo>
                    <a:pt x="139367" y="36959"/>
                    <a:pt x="139327" y="36959"/>
                    <a:pt x="139367" y="36959"/>
                  </a:cubicBezTo>
                  <a:cubicBezTo>
                    <a:pt x="139407" y="36919"/>
                    <a:pt x="139447" y="36839"/>
                    <a:pt x="139447" y="36799"/>
                  </a:cubicBezTo>
                  <a:cubicBezTo>
                    <a:pt x="139447" y="36719"/>
                    <a:pt x="139487" y="36679"/>
                    <a:pt x="139487" y="36679"/>
                  </a:cubicBezTo>
                  <a:close/>
                  <a:moveTo>
                    <a:pt x="139047" y="36639"/>
                  </a:moveTo>
                  <a:cubicBezTo>
                    <a:pt x="139087" y="36679"/>
                    <a:pt x="139087" y="36759"/>
                    <a:pt x="139087" y="36879"/>
                  </a:cubicBezTo>
                  <a:cubicBezTo>
                    <a:pt x="139087" y="36999"/>
                    <a:pt x="139047" y="37039"/>
                    <a:pt x="139007" y="37039"/>
                  </a:cubicBezTo>
                  <a:cubicBezTo>
                    <a:pt x="138927" y="37039"/>
                    <a:pt x="138927" y="36999"/>
                    <a:pt x="138927" y="36959"/>
                  </a:cubicBezTo>
                  <a:cubicBezTo>
                    <a:pt x="138967" y="36879"/>
                    <a:pt x="138967" y="36799"/>
                    <a:pt x="138967" y="36719"/>
                  </a:cubicBezTo>
                  <a:cubicBezTo>
                    <a:pt x="138967" y="36679"/>
                    <a:pt x="139007" y="36639"/>
                    <a:pt x="139047" y="36639"/>
                  </a:cubicBezTo>
                  <a:close/>
                  <a:moveTo>
                    <a:pt x="140366" y="36679"/>
                  </a:moveTo>
                  <a:cubicBezTo>
                    <a:pt x="140406" y="36679"/>
                    <a:pt x="140446" y="36719"/>
                    <a:pt x="140486" y="36759"/>
                  </a:cubicBezTo>
                  <a:cubicBezTo>
                    <a:pt x="140521" y="36900"/>
                    <a:pt x="140464" y="37133"/>
                    <a:pt x="140395" y="37133"/>
                  </a:cubicBezTo>
                  <a:cubicBezTo>
                    <a:pt x="140385" y="37133"/>
                    <a:pt x="140376" y="37129"/>
                    <a:pt x="140366" y="37119"/>
                  </a:cubicBezTo>
                  <a:cubicBezTo>
                    <a:pt x="140286" y="37079"/>
                    <a:pt x="140286" y="36679"/>
                    <a:pt x="140366" y="36679"/>
                  </a:cubicBezTo>
                  <a:close/>
                  <a:moveTo>
                    <a:pt x="134082" y="36434"/>
                  </a:moveTo>
                  <a:cubicBezTo>
                    <a:pt x="134168" y="36434"/>
                    <a:pt x="134211" y="36464"/>
                    <a:pt x="134211" y="36519"/>
                  </a:cubicBezTo>
                  <a:cubicBezTo>
                    <a:pt x="134211" y="36559"/>
                    <a:pt x="134171" y="36599"/>
                    <a:pt x="134171" y="36639"/>
                  </a:cubicBezTo>
                  <a:cubicBezTo>
                    <a:pt x="134091" y="36639"/>
                    <a:pt x="134091" y="36719"/>
                    <a:pt x="134171" y="36839"/>
                  </a:cubicBezTo>
                  <a:cubicBezTo>
                    <a:pt x="134211" y="36959"/>
                    <a:pt x="134211" y="37079"/>
                    <a:pt x="134171" y="37119"/>
                  </a:cubicBezTo>
                  <a:cubicBezTo>
                    <a:pt x="134156" y="37134"/>
                    <a:pt x="134119" y="37140"/>
                    <a:pt x="134067" y="37140"/>
                  </a:cubicBezTo>
                  <a:cubicBezTo>
                    <a:pt x="133843" y="37140"/>
                    <a:pt x="133349" y="37017"/>
                    <a:pt x="133252" y="36919"/>
                  </a:cubicBezTo>
                  <a:cubicBezTo>
                    <a:pt x="133132" y="36759"/>
                    <a:pt x="133172" y="36719"/>
                    <a:pt x="133612" y="36559"/>
                  </a:cubicBezTo>
                  <a:cubicBezTo>
                    <a:pt x="133826" y="36474"/>
                    <a:pt x="133983" y="36434"/>
                    <a:pt x="134082" y="36434"/>
                  </a:cubicBezTo>
                  <a:close/>
                  <a:moveTo>
                    <a:pt x="137909" y="36517"/>
                  </a:moveTo>
                  <a:cubicBezTo>
                    <a:pt x="137913" y="36517"/>
                    <a:pt x="137933" y="36547"/>
                    <a:pt x="137968" y="36599"/>
                  </a:cubicBezTo>
                  <a:cubicBezTo>
                    <a:pt x="138008" y="36639"/>
                    <a:pt x="138048" y="36799"/>
                    <a:pt x="138048" y="36879"/>
                  </a:cubicBezTo>
                  <a:cubicBezTo>
                    <a:pt x="138048" y="37052"/>
                    <a:pt x="137986" y="37183"/>
                    <a:pt x="137921" y="37183"/>
                  </a:cubicBezTo>
                  <a:cubicBezTo>
                    <a:pt x="137896" y="37183"/>
                    <a:pt x="137870" y="37164"/>
                    <a:pt x="137848" y="37119"/>
                  </a:cubicBezTo>
                  <a:cubicBezTo>
                    <a:pt x="137848" y="37079"/>
                    <a:pt x="137848" y="36999"/>
                    <a:pt x="137928" y="36959"/>
                  </a:cubicBezTo>
                  <a:cubicBezTo>
                    <a:pt x="138008" y="36879"/>
                    <a:pt x="138008" y="36839"/>
                    <a:pt x="137968" y="36679"/>
                  </a:cubicBezTo>
                  <a:cubicBezTo>
                    <a:pt x="137923" y="36567"/>
                    <a:pt x="137903" y="36517"/>
                    <a:pt x="137909" y="36517"/>
                  </a:cubicBezTo>
                  <a:close/>
                  <a:moveTo>
                    <a:pt x="143454" y="37062"/>
                  </a:moveTo>
                  <a:cubicBezTo>
                    <a:pt x="143470" y="37062"/>
                    <a:pt x="143507" y="37091"/>
                    <a:pt x="143563" y="37119"/>
                  </a:cubicBezTo>
                  <a:cubicBezTo>
                    <a:pt x="143603" y="37159"/>
                    <a:pt x="143683" y="37199"/>
                    <a:pt x="143683" y="37199"/>
                  </a:cubicBezTo>
                  <a:cubicBezTo>
                    <a:pt x="143683" y="37211"/>
                    <a:pt x="143677" y="37215"/>
                    <a:pt x="143666" y="37215"/>
                  </a:cubicBezTo>
                  <a:cubicBezTo>
                    <a:pt x="143640" y="37215"/>
                    <a:pt x="143592" y="37187"/>
                    <a:pt x="143563" y="37159"/>
                  </a:cubicBezTo>
                  <a:cubicBezTo>
                    <a:pt x="143484" y="37119"/>
                    <a:pt x="143444" y="37079"/>
                    <a:pt x="143444" y="37079"/>
                  </a:cubicBezTo>
                  <a:cubicBezTo>
                    <a:pt x="143444" y="37067"/>
                    <a:pt x="143447" y="37062"/>
                    <a:pt x="143454" y="37062"/>
                  </a:cubicBezTo>
                  <a:close/>
                  <a:moveTo>
                    <a:pt x="141365" y="37159"/>
                  </a:moveTo>
                  <a:cubicBezTo>
                    <a:pt x="141405" y="37159"/>
                    <a:pt x="141405" y="37199"/>
                    <a:pt x="141365" y="37239"/>
                  </a:cubicBezTo>
                  <a:cubicBezTo>
                    <a:pt x="141365" y="37279"/>
                    <a:pt x="141325" y="37279"/>
                    <a:pt x="141285" y="37279"/>
                  </a:cubicBezTo>
                  <a:cubicBezTo>
                    <a:pt x="141245" y="37279"/>
                    <a:pt x="141245" y="37279"/>
                    <a:pt x="141245" y="37239"/>
                  </a:cubicBezTo>
                  <a:cubicBezTo>
                    <a:pt x="141285" y="37199"/>
                    <a:pt x="141325" y="37159"/>
                    <a:pt x="141365" y="37159"/>
                  </a:cubicBezTo>
                  <a:close/>
                  <a:moveTo>
                    <a:pt x="131104" y="37299"/>
                  </a:moveTo>
                  <a:cubicBezTo>
                    <a:pt x="131144" y="37299"/>
                    <a:pt x="131174" y="37319"/>
                    <a:pt x="131214" y="37359"/>
                  </a:cubicBezTo>
                  <a:cubicBezTo>
                    <a:pt x="131214" y="37359"/>
                    <a:pt x="131174" y="37439"/>
                    <a:pt x="131094" y="37479"/>
                  </a:cubicBezTo>
                  <a:cubicBezTo>
                    <a:pt x="131027" y="37519"/>
                    <a:pt x="130969" y="37536"/>
                    <a:pt x="130928" y="37536"/>
                  </a:cubicBezTo>
                  <a:cubicBezTo>
                    <a:pt x="130845" y="37536"/>
                    <a:pt x="130827" y="37465"/>
                    <a:pt x="130934" y="37359"/>
                  </a:cubicBezTo>
                  <a:cubicBezTo>
                    <a:pt x="131014" y="37319"/>
                    <a:pt x="131064" y="37299"/>
                    <a:pt x="131104" y="37299"/>
                  </a:cubicBezTo>
                  <a:close/>
                  <a:moveTo>
                    <a:pt x="132456" y="36811"/>
                  </a:moveTo>
                  <a:cubicBezTo>
                    <a:pt x="132534" y="36811"/>
                    <a:pt x="132567" y="36880"/>
                    <a:pt x="132612" y="37039"/>
                  </a:cubicBezTo>
                  <a:cubicBezTo>
                    <a:pt x="132692" y="37279"/>
                    <a:pt x="132732" y="37598"/>
                    <a:pt x="132652" y="37598"/>
                  </a:cubicBezTo>
                  <a:cubicBezTo>
                    <a:pt x="132652" y="37598"/>
                    <a:pt x="132572" y="37559"/>
                    <a:pt x="132492" y="37479"/>
                  </a:cubicBezTo>
                  <a:cubicBezTo>
                    <a:pt x="132373" y="37359"/>
                    <a:pt x="132213" y="37279"/>
                    <a:pt x="132013" y="37199"/>
                  </a:cubicBezTo>
                  <a:cubicBezTo>
                    <a:pt x="131853" y="37159"/>
                    <a:pt x="131933" y="37079"/>
                    <a:pt x="132173" y="36919"/>
                  </a:cubicBezTo>
                  <a:cubicBezTo>
                    <a:pt x="132310" y="36850"/>
                    <a:pt x="132396" y="36811"/>
                    <a:pt x="132456" y="36811"/>
                  </a:cubicBezTo>
                  <a:close/>
                  <a:moveTo>
                    <a:pt x="143843" y="37559"/>
                  </a:moveTo>
                  <a:cubicBezTo>
                    <a:pt x="143883" y="37598"/>
                    <a:pt x="143923" y="37638"/>
                    <a:pt x="143923" y="37678"/>
                  </a:cubicBezTo>
                  <a:cubicBezTo>
                    <a:pt x="143923" y="37698"/>
                    <a:pt x="143913" y="37708"/>
                    <a:pt x="143898" y="37708"/>
                  </a:cubicBezTo>
                  <a:cubicBezTo>
                    <a:pt x="143883" y="37708"/>
                    <a:pt x="143863" y="37698"/>
                    <a:pt x="143843" y="37678"/>
                  </a:cubicBezTo>
                  <a:cubicBezTo>
                    <a:pt x="143803" y="37678"/>
                    <a:pt x="143803" y="37638"/>
                    <a:pt x="143803" y="37598"/>
                  </a:cubicBezTo>
                  <a:cubicBezTo>
                    <a:pt x="143803" y="37559"/>
                    <a:pt x="143803" y="37559"/>
                    <a:pt x="143843" y="37559"/>
                  </a:cubicBezTo>
                  <a:close/>
                  <a:moveTo>
                    <a:pt x="131853" y="37638"/>
                  </a:moveTo>
                  <a:cubicBezTo>
                    <a:pt x="131893" y="37638"/>
                    <a:pt x="131933" y="37718"/>
                    <a:pt x="131973" y="37758"/>
                  </a:cubicBezTo>
                  <a:cubicBezTo>
                    <a:pt x="132017" y="37824"/>
                    <a:pt x="132037" y="37854"/>
                    <a:pt x="132026" y="37854"/>
                  </a:cubicBezTo>
                  <a:cubicBezTo>
                    <a:pt x="132016" y="37854"/>
                    <a:pt x="131987" y="37834"/>
                    <a:pt x="131933" y="37798"/>
                  </a:cubicBezTo>
                  <a:cubicBezTo>
                    <a:pt x="131853" y="37718"/>
                    <a:pt x="131813" y="37638"/>
                    <a:pt x="131853" y="37638"/>
                  </a:cubicBezTo>
                  <a:close/>
                  <a:moveTo>
                    <a:pt x="143206" y="37503"/>
                  </a:moveTo>
                  <a:cubicBezTo>
                    <a:pt x="143228" y="37503"/>
                    <a:pt x="143248" y="37523"/>
                    <a:pt x="143284" y="37559"/>
                  </a:cubicBezTo>
                  <a:cubicBezTo>
                    <a:pt x="143324" y="37638"/>
                    <a:pt x="143364" y="37718"/>
                    <a:pt x="143364" y="37718"/>
                  </a:cubicBezTo>
                  <a:cubicBezTo>
                    <a:pt x="143364" y="37758"/>
                    <a:pt x="143324" y="37798"/>
                    <a:pt x="143284" y="37838"/>
                  </a:cubicBezTo>
                  <a:cubicBezTo>
                    <a:pt x="143253" y="37869"/>
                    <a:pt x="143228" y="37882"/>
                    <a:pt x="143207" y="37882"/>
                  </a:cubicBezTo>
                  <a:cubicBezTo>
                    <a:pt x="143173" y="37882"/>
                    <a:pt x="143149" y="37848"/>
                    <a:pt x="143124" y="37798"/>
                  </a:cubicBezTo>
                  <a:cubicBezTo>
                    <a:pt x="143124" y="37718"/>
                    <a:pt x="143084" y="37678"/>
                    <a:pt x="143044" y="37678"/>
                  </a:cubicBezTo>
                  <a:cubicBezTo>
                    <a:pt x="143033" y="37689"/>
                    <a:pt x="143025" y="37694"/>
                    <a:pt x="143021" y="37694"/>
                  </a:cubicBezTo>
                  <a:cubicBezTo>
                    <a:pt x="143010" y="37694"/>
                    <a:pt x="143025" y="37657"/>
                    <a:pt x="143084" y="37598"/>
                  </a:cubicBezTo>
                  <a:cubicBezTo>
                    <a:pt x="143150" y="37532"/>
                    <a:pt x="143180" y="37503"/>
                    <a:pt x="143206" y="37503"/>
                  </a:cubicBezTo>
                  <a:close/>
                  <a:moveTo>
                    <a:pt x="86850" y="37638"/>
                  </a:moveTo>
                  <a:cubicBezTo>
                    <a:pt x="86889" y="37718"/>
                    <a:pt x="86889" y="37838"/>
                    <a:pt x="86850" y="37918"/>
                  </a:cubicBezTo>
                  <a:cubicBezTo>
                    <a:pt x="86850" y="37891"/>
                    <a:pt x="86850" y="37848"/>
                    <a:pt x="86850" y="37798"/>
                  </a:cubicBezTo>
                  <a:cubicBezTo>
                    <a:pt x="86850" y="37726"/>
                    <a:pt x="86850" y="37671"/>
                    <a:pt x="86850" y="37638"/>
                  </a:cubicBezTo>
                  <a:close/>
                  <a:moveTo>
                    <a:pt x="134766" y="38023"/>
                  </a:moveTo>
                  <a:cubicBezTo>
                    <a:pt x="134896" y="38023"/>
                    <a:pt x="134940" y="38068"/>
                    <a:pt x="134851" y="38158"/>
                  </a:cubicBezTo>
                  <a:cubicBezTo>
                    <a:pt x="134829" y="38169"/>
                    <a:pt x="134782" y="38174"/>
                    <a:pt x="134725" y="38174"/>
                  </a:cubicBezTo>
                  <a:cubicBezTo>
                    <a:pt x="134569" y="38174"/>
                    <a:pt x="134342" y="38137"/>
                    <a:pt x="134371" y="38078"/>
                  </a:cubicBezTo>
                  <a:cubicBezTo>
                    <a:pt x="134371" y="38078"/>
                    <a:pt x="134491" y="38038"/>
                    <a:pt x="134611" y="38038"/>
                  </a:cubicBezTo>
                  <a:cubicBezTo>
                    <a:pt x="134671" y="38028"/>
                    <a:pt x="134723" y="38023"/>
                    <a:pt x="134766" y="38023"/>
                  </a:cubicBezTo>
                  <a:close/>
                  <a:moveTo>
                    <a:pt x="143563" y="38018"/>
                  </a:moveTo>
                  <a:cubicBezTo>
                    <a:pt x="143573" y="38018"/>
                    <a:pt x="143583" y="38038"/>
                    <a:pt x="143603" y="38078"/>
                  </a:cubicBezTo>
                  <a:cubicBezTo>
                    <a:pt x="143603" y="38118"/>
                    <a:pt x="143603" y="38158"/>
                    <a:pt x="143603" y="38198"/>
                  </a:cubicBezTo>
                  <a:cubicBezTo>
                    <a:pt x="143589" y="38205"/>
                    <a:pt x="143575" y="38209"/>
                    <a:pt x="143564" y="38209"/>
                  </a:cubicBezTo>
                  <a:cubicBezTo>
                    <a:pt x="143512" y="38209"/>
                    <a:pt x="143491" y="38143"/>
                    <a:pt x="143524" y="38078"/>
                  </a:cubicBezTo>
                  <a:cubicBezTo>
                    <a:pt x="143544" y="38038"/>
                    <a:pt x="143553" y="38018"/>
                    <a:pt x="143563" y="38018"/>
                  </a:cubicBezTo>
                  <a:close/>
                  <a:moveTo>
                    <a:pt x="130628" y="38102"/>
                  </a:moveTo>
                  <a:cubicBezTo>
                    <a:pt x="130642" y="38102"/>
                    <a:pt x="130680" y="38122"/>
                    <a:pt x="130734" y="38158"/>
                  </a:cubicBezTo>
                  <a:cubicBezTo>
                    <a:pt x="130814" y="38198"/>
                    <a:pt x="130854" y="38238"/>
                    <a:pt x="130854" y="38238"/>
                  </a:cubicBezTo>
                  <a:cubicBezTo>
                    <a:pt x="130842" y="38250"/>
                    <a:pt x="130827" y="38255"/>
                    <a:pt x="130810" y="38255"/>
                  </a:cubicBezTo>
                  <a:cubicBezTo>
                    <a:pt x="130770" y="38255"/>
                    <a:pt x="130722" y="38226"/>
                    <a:pt x="130694" y="38198"/>
                  </a:cubicBezTo>
                  <a:cubicBezTo>
                    <a:pt x="130628" y="38132"/>
                    <a:pt x="130610" y="38102"/>
                    <a:pt x="130628" y="38102"/>
                  </a:cubicBezTo>
                  <a:close/>
                  <a:moveTo>
                    <a:pt x="132468" y="38501"/>
                  </a:moveTo>
                  <a:cubicBezTo>
                    <a:pt x="132482" y="38501"/>
                    <a:pt x="132492" y="38506"/>
                    <a:pt x="132492" y="38518"/>
                  </a:cubicBezTo>
                  <a:cubicBezTo>
                    <a:pt x="132492" y="38558"/>
                    <a:pt x="132453" y="38558"/>
                    <a:pt x="132413" y="38598"/>
                  </a:cubicBezTo>
                  <a:cubicBezTo>
                    <a:pt x="132373" y="38598"/>
                    <a:pt x="132333" y="38598"/>
                    <a:pt x="132373" y="38558"/>
                  </a:cubicBezTo>
                  <a:cubicBezTo>
                    <a:pt x="132373" y="38529"/>
                    <a:pt x="132433" y="38501"/>
                    <a:pt x="132468" y="38501"/>
                  </a:cubicBezTo>
                  <a:close/>
                  <a:moveTo>
                    <a:pt x="139699" y="37663"/>
                  </a:moveTo>
                  <a:cubicBezTo>
                    <a:pt x="139897" y="37663"/>
                    <a:pt x="140087" y="37682"/>
                    <a:pt x="140446" y="37718"/>
                  </a:cubicBezTo>
                  <a:cubicBezTo>
                    <a:pt x="141205" y="37798"/>
                    <a:pt x="141365" y="37798"/>
                    <a:pt x="141365" y="37918"/>
                  </a:cubicBezTo>
                  <a:cubicBezTo>
                    <a:pt x="141365" y="37998"/>
                    <a:pt x="141285" y="37998"/>
                    <a:pt x="141125" y="37998"/>
                  </a:cubicBezTo>
                  <a:cubicBezTo>
                    <a:pt x="140566" y="37998"/>
                    <a:pt x="138208" y="38278"/>
                    <a:pt x="137888" y="38398"/>
                  </a:cubicBezTo>
                  <a:cubicBezTo>
                    <a:pt x="137710" y="38469"/>
                    <a:pt x="135879" y="38604"/>
                    <a:pt x="135456" y="38604"/>
                  </a:cubicBezTo>
                  <a:cubicBezTo>
                    <a:pt x="135405" y="38604"/>
                    <a:pt x="135374" y="38602"/>
                    <a:pt x="135370" y="38598"/>
                  </a:cubicBezTo>
                  <a:cubicBezTo>
                    <a:pt x="135330" y="38518"/>
                    <a:pt x="135490" y="38438"/>
                    <a:pt x="135890" y="38318"/>
                  </a:cubicBezTo>
                  <a:cubicBezTo>
                    <a:pt x="136130" y="38278"/>
                    <a:pt x="136369" y="38198"/>
                    <a:pt x="136449" y="38158"/>
                  </a:cubicBezTo>
                  <a:cubicBezTo>
                    <a:pt x="136689" y="38038"/>
                    <a:pt x="137808" y="37838"/>
                    <a:pt x="138608" y="37758"/>
                  </a:cubicBezTo>
                  <a:cubicBezTo>
                    <a:pt x="139202" y="37692"/>
                    <a:pt x="139456" y="37663"/>
                    <a:pt x="139699" y="37663"/>
                  </a:cubicBezTo>
                  <a:close/>
                  <a:moveTo>
                    <a:pt x="132093" y="38678"/>
                  </a:moveTo>
                  <a:cubicBezTo>
                    <a:pt x="132133" y="38678"/>
                    <a:pt x="132133" y="38718"/>
                    <a:pt x="132093" y="38758"/>
                  </a:cubicBezTo>
                  <a:cubicBezTo>
                    <a:pt x="132013" y="38798"/>
                    <a:pt x="131973" y="38798"/>
                    <a:pt x="131933" y="38798"/>
                  </a:cubicBezTo>
                  <a:cubicBezTo>
                    <a:pt x="131893" y="38798"/>
                    <a:pt x="131893" y="38798"/>
                    <a:pt x="131973" y="38758"/>
                  </a:cubicBezTo>
                  <a:cubicBezTo>
                    <a:pt x="132013" y="38718"/>
                    <a:pt x="132093" y="38678"/>
                    <a:pt x="132093" y="38678"/>
                  </a:cubicBezTo>
                  <a:close/>
                  <a:moveTo>
                    <a:pt x="141637" y="38494"/>
                  </a:moveTo>
                  <a:cubicBezTo>
                    <a:pt x="142060" y="38494"/>
                    <a:pt x="142372" y="38522"/>
                    <a:pt x="142524" y="38598"/>
                  </a:cubicBezTo>
                  <a:cubicBezTo>
                    <a:pt x="142708" y="38659"/>
                    <a:pt x="142798" y="38744"/>
                    <a:pt x="142740" y="38744"/>
                  </a:cubicBezTo>
                  <a:cubicBezTo>
                    <a:pt x="142722" y="38744"/>
                    <a:pt x="142691" y="38736"/>
                    <a:pt x="142644" y="38718"/>
                  </a:cubicBezTo>
                  <a:cubicBezTo>
                    <a:pt x="142609" y="38706"/>
                    <a:pt x="142584" y="38701"/>
                    <a:pt x="142568" y="38701"/>
                  </a:cubicBezTo>
                  <a:cubicBezTo>
                    <a:pt x="142528" y="38701"/>
                    <a:pt x="142536" y="38729"/>
                    <a:pt x="142564" y="38758"/>
                  </a:cubicBezTo>
                  <a:cubicBezTo>
                    <a:pt x="142586" y="38843"/>
                    <a:pt x="142504" y="38883"/>
                    <a:pt x="142269" y="38883"/>
                  </a:cubicBezTo>
                  <a:cubicBezTo>
                    <a:pt x="142066" y="38883"/>
                    <a:pt x="141749" y="38853"/>
                    <a:pt x="141285" y="38798"/>
                  </a:cubicBezTo>
                  <a:cubicBezTo>
                    <a:pt x="140726" y="38718"/>
                    <a:pt x="140246" y="38678"/>
                    <a:pt x="140206" y="38638"/>
                  </a:cubicBezTo>
                  <a:cubicBezTo>
                    <a:pt x="140006" y="38598"/>
                    <a:pt x="140206" y="38558"/>
                    <a:pt x="140806" y="38518"/>
                  </a:cubicBezTo>
                  <a:cubicBezTo>
                    <a:pt x="141113" y="38503"/>
                    <a:pt x="141393" y="38494"/>
                    <a:pt x="141637" y="38494"/>
                  </a:cubicBezTo>
                  <a:close/>
                  <a:moveTo>
                    <a:pt x="86922" y="38430"/>
                  </a:moveTo>
                  <a:cubicBezTo>
                    <a:pt x="86926" y="38430"/>
                    <a:pt x="86929" y="38445"/>
                    <a:pt x="86929" y="38478"/>
                  </a:cubicBezTo>
                  <a:cubicBezTo>
                    <a:pt x="86929" y="38558"/>
                    <a:pt x="86929" y="38718"/>
                    <a:pt x="86929" y="38837"/>
                  </a:cubicBezTo>
                  <a:cubicBezTo>
                    <a:pt x="86929" y="38876"/>
                    <a:pt x="86925" y="38894"/>
                    <a:pt x="86920" y="38894"/>
                  </a:cubicBezTo>
                  <a:cubicBezTo>
                    <a:pt x="86908" y="38894"/>
                    <a:pt x="86889" y="38813"/>
                    <a:pt x="86889" y="38678"/>
                  </a:cubicBezTo>
                  <a:cubicBezTo>
                    <a:pt x="86889" y="38533"/>
                    <a:pt x="86910" y="38430"/>
                    <a:pt x="86922" y="38430"/>
                  </a:cubicBezTo>
                  <a:close/>
                  <a:moveTo>
                    <a:pt x="86969" y="39397"/>
                  </a:moveTo>
                  <a:cubicBezTo>
                    <a:pt x="87009" y="39477"/>
                    <a:pt x="87009" y="39637"/>
                    <a:pt x="86969" y="39757"/>
                  </a:cubicBezTo>
                  <a:cubicBezTo>
                    <a:pt x="86969" y="39725"/>
                    <a:pt x="86969" y="39672"/>
                    <a:pt x="86969" y="39597"/>
                  </a:cubicBezTo>
                  <a:cubicBezTo>
                    <a:pt x="86969" y="39512"/>
                    <a:pt x="86969" y="39441"/>
                    <a:pt x="86969" y="39397"/>
                  </a:cubicBezTo>
                  <a:close/>
                  <a:moveTo>
                    <a:pt x="91924" y="40476"/>
                  </a:moveTo>
                  <a:cubicBezTo>
                    <a:pt x="91925" y="40476"/>
                    <a:pt x="91925" y="40503"/>
                    <a:pt x="91925" y="40556"/>
                  </a:cubicBezTo>
                  <a:cubicBezTo>
                    <a:pt x="91925" y="40716"/>
                    <a:pt x="91925" y="40956"/>
                    <a:pt x="91925" y="41076"/>
                  </a:cubicBezTo>
                  <a:cubicBezTo>
                    <a:pt x="91925" y="41123"/>
                    <a:pt x="91922" y="41146"/>
                    <a:pt x="91917" y="41146"/>
                  </a:cubicBezTo>
                  <a:cubicBezTo>
                    <a:pt x="91905" y="41146"/>
                    <a:pt x="91885" y="41020"/>
                    <a:pt x="91885" y="40796"/>
                  </a:cubicBezTo>
                  <a:cubicBezTo>
                    <a:pt x="91912" y="40583"/>
                    <a:pt x="91921" y="40476"/>
                    <a:pt x="91924" y="40476"/>
                  </a:cubicBezTo>
                  <a:close/>
                  <a:moveTo>
                    <a:pt x="130494" y="41675"/>
                  </a:moveTo>
                  <a:cubicBezTo>
                    <a:pt x="130574" y="41675"/>
                    <a:pt x="130614" y="41715"/>
                    <a:pt x="130574" y="41715"/>
                  </a:cubicBezTo>
                  <a:cubicBezTo>
                    <a:pt x="130574" y="41727"/>
                    <a:pt x="130571" y="41732"/>
                    <a:pt x="130565" y="41732"/>
                  </a:cubicBezTo>
                  <a:cubicBezTo>
                    <a:pt x="130551" y="41732"/>
                    <a:pt x="130522" y="41703"/>
                    <a:pt x="130494" y="41675"/>
                  </a:cubicBezTo>
                  <a:close/>
                  <a:moveTo>
                    <a:pt x="130894" y="41915"/>
                  </a:moveTo>
                  <a:cubicBezTo>
                    <a:pt x="130934" y="41915"/>
                    <a:pt x="130974" y="41955"/>
                    <a:pt x="130974" y="41955"/>
                  </a:cubicBezTo>
                  <a:cubicBezTo>
                    <a:pt x="130954" y="41975"/>
                    <a:pt x="130934" y="41985"/>
                    <a:pt x="130914" y="41985"/>
                  </a:cubicBezTo>
                  <a:cubicBezTo>
                    <a:pt x="130894" y="41985"/>
                    <a:pt x="130874" y="41975"/>
                    <a:pt x="130854" y="41955"/>
                  </a:cubicBezTo>
                  <a:cubicBezTo>
                    <a:pt x="130814" y="41955"/>
                    <a:pt x="130814" y="41955"/>
                    <a:pt x="130894" y="41915"/>
                  </a:cubicBezTo>
                  <a:close/>
                  <a:moveTo>
                    <a:pt x="90411" y="20346"/>
                  </a:moveTo>
                  <a:cubicBezTo>
                    <a:pt x="91220" y="20346"/>
                    <a:pt x="92043" y="20366"/>
                    <a:pt x="92605" y="20412"/>
                  </a:cubicBezTo>
                  <a:cubicBezTo>
                    <a:pt x="95682" y="20692"/>
                    <a:pt x="99000" y="21492"/>
                    <a:pt x="103276" y="23010"/>
                  </a:cubicBezTo>
                  <a:cubicBezTo>
                    <a:pt x="104955" y="23610"/>
                    <a:pt x="106793" y="24369"/>
                    <a:pt x="108032" y="25009"/>
                  </a:cubicBezTo>
                  <a:cubicBezTo>
                    <a:pt x="108832" y="25368"/>
                    <a:pt x="109191" y="25528"/>
                    <a:pt x="109391" y="25568"/>
                  </a:cubicBezTo>
                  <a:cubicBezTo>
                    <a:pt x="109591" y="25568"/>
                    <a:pt x="109831" y="25648"/>
                    <a:pt x="109951" y="25728"/>
                  </a:cubicBezTo>
                  <a:cubicBezTo>
                    <a:pt x="110111" y="25808"/>
                    <a:pt x="110430" y="25848"/>
                    <a:pt x="110990" y="25928"/>
                  </a:cubicBezTo>
                  <a:cubicBezTo>
                    <a:pt x="111390" y="25968"/>
                    <a:pt x="111609" y="25988"/>
                    <a:pt x="111739" y="25988"/>
                  </a:cubicBezTo>
                  <a:cubicBezTo>
                    <a:pt x="111869" y="25988"/>
                    <a:pt x="111909" y="25968"/>
                    <a:pt x="111949" y="25928"/>
                  </a:cubicBezTo>
                  <a:cubicBezTo>
                    <a:pt x="112029" y="25848"/>
                    <a:pt x="112069" y="25728"/>
                    <a:pt x="112069" y="25608"/>
                  </a:cubicBezTo>
                  <a:cubicBezTo>
                    <a:pt x="112069" y="25288"/>
                    <a:pt x="112309" y="24689"/>
                    <a:pt x="112549" y="24409"/>
                  </a:cubicBezTo>
                  <a:cubicBezTo>
                    <a:pt x="112669" y="24289"/>
                    <a:pt x="112868" y="24129"/>
                    <a:pt x="112988" y="24049"/>
                  </a:cubicBezTo>
                  <a:cubicBezTo>
                    <a:pt x="113228" y="23943"/>
                    <a:pt x="113592" y="23890"/>
                    <a:pt x="113950" y="23890"/>
                  </a:cubicBezTo>
                  <a:cubicBezTo>
                    <a:pt x="114130" y="23890"/>
                    <a:pt x="114307" y="23903"/>
                    <a:pt x="114467" y="23930"/>
                  </a:cubicBezTo>
                  <a:lnTo>
                    <a:pt x="114827" y="24010"/>
                  </a:lnTo>
                  <a:lnTo>
                    <a:pt x="114787" y="24369"/>
                  </a:lnTo>
                  <a:cubicBezTo>
                    <a:pt x="114787" y="24609"/>
                    <a:pt x="114747" y="25009"/>
                    <a:pt x="114707" y="25288"/>
                  </a:cubicBezTo>
                  <a:cubicBezTo>
                    <a:pt x="114707" y="25768"/>
                    <a:pt x="114667" y="25888"/>
                    <a:pt x="114547" y="25968"/>
                  </a:cubicBezTo>
                  <a:cubicBezTo>
                    <a:pt x="114467" y="26048"/>
                    <a:pt x="114387" y="26168"/>
                    <a:pt x="114387" y="26248"/>
                  </a:cubicBezTo>
                  <a:cubicBezTo>
                    <a:pt x="114387" y="26288"/>
                    <a:pt x="114307" y="26767"/>
                    <a:pt x="114187" y="27247"/>
                  </a:cubicBezTo>
                  <a:cubicBezTo>
                    <a:pt x="114067" y="27726"/>
                    <a:pt x="113948" y="28246"/>
                    <a:pt x="113908" y="28366"/>
                  </a:cubicBezTo>
                  <a:cubicBezTo>
                    <a:pt x="113708" y="29325"/>
                    <a:pt x="112908" y="33002"/>
                    <a:pt x="112749" y="33682"/>
                  </a:cubicBezTo>
                  <a:cubicBezTo>
                    <a:pt x="112629" y="34161"/>
                    <a:pt x="112389" y="35320"/>
                    <a:pt x="112189" y="36320"/>
                  </a:cubicBezTo>
                  <a:cubicBezTo>
                    <a:pt x="111949" y="37319"/>
                    <a:pt x="111589" y="38917"/>
                    <a:pt x="111390" y="39917"/>
                  </a:cubicBezTo>
                  <a:cubicBezTo>
                    <a:pt x="111190" y="40916"/>
                    <a:pt x="110990" y="41755"/>
                    <a:pt x="110950" y="41835"/>
                  </a:cubicBezTo>
                  <a:cubicBezTo>
                    <a:pt x="110892" y="41950"/>
                    <a:pt x="110816" y="42010"/>
                    <a:pt x="110695" y="42010"/>
                  </a:cubicBezTo>
                  <a:cubicBezTo>
                    <a:pt x="110564" y="42010"/>
                    <a:pt x="110380" y="41940"/>
                    <a:pt x="110111" y="41795"/>
                  </a:cubicBezTo>
                  <a:cubicBezTo>
                    <a:pt x="109391" y="41435"/>
                    <a:pt x="107952" y="40636"/>
                    <a:pt x="106434" y="39757"/>
                  </a:cubicBezTo>
                  <a:cubicBezTo>
                    <a:pt x="105714" y="39357"/>
                    <a:pt x="105035" y="38957"/>
                    <a:pt x="104875" y="38877"/>
                  </a:cubicBezTo>
                  <a:cubicBezTo>
                    <a:pt x="104715" y="38758"/>
                    <a:pt x="104275" y="38518"/>
                    <a:pt x="103916" y="38278"/>
                  </a:cubicBezTo>
                  <a:cubicBezTo>
                    <a:pt x="101478" y="36879"/>
                    <a:pt x="96961" y="34601"/>
                    <a:pt x="94683" y="33642"/>
                  </a:cubicBezTo>
                  <a:cubicBezTo>
                    <a:pt x="94164" y="33442"/>
                    <a:pt x="93684" y="33242"/>
                    <a:pt x="93604" y="33202"/>
                  </a:cubicBezTo>
                  <a:cubicBezTo>
                    <a:pt x="93564" y="33162"/>
                    <a:pt x="93244" y="33042"/>
                    <a:pt x="92925" y="32922"/>
                  </a:cubicBezTo>
                  <a:cubicBezTo>
                    <a:pt x="92245" y="32643"/>
                    <a:pt x="91965" y="32403"/>
                    <a:pt x="91446" y="31643"/>
                  </a:cubicBezTo>
                  <a:cubicBezTo>
                    <a:pt x="90966" y="30924"/>
                    <a:pt x="90886" y="30324"/>
                    <a:pt x="91126" y="29845"/>
                  </a:cubicBezTo>
                  <a:cubicBezTo>
                    <a:pt x="91179" y="29738"/>
                    <a:pt x="91197" y="29703"/>
                    <a:pt x="91179" y="29703"/>
                  </a:cubicBezTo>
                  <a:cubicBezTo>
                    <a:pt x="91170" y="29703"/>
                    <a:pt x="91153" y="29712"/>
                    <a:pt x="91126" y="29725"/>
                  </a:cubicBezTo>
                  <a:cubicBezTo>
                    <a:pt x="91086" y="29725"/>
                    <a:pt x="91046" y="29725"/>
                    <a:pt x="91046" y="29685"/>
                  </a:cubicBezTo>
                  <a:cubicBezTo>
                    <a:pt x="91046" y="29565"/>
                    <a:pt x="90567" y="27607"/>
                    <a:pt x="90247" y="26567"/>
                  </a:cubicBezTo>
                  <a:cubicBezTo>
                    <a:pt x="89567" y="24010"/>
                    <a:pt x="89128" y="22731"/>
                    <a:pt x="88328" y="20932"/>
                  </a:cubicBezTo>
                  <a:cubicBezTo>
                    <a:pt x="88248" y="20692"/>
                    <a:pt x="88208" y="20652"/>
                    <a:pt x="88288" y="20532"/>
                  </a:cubicBezTo>
                  <a:cubicBezTo>
                    <a:pt x="88368" y="20412"/>
                    <a:pt x="88448" y="20412"/>
                    <a:pt x="88808" y="20372"/>
                  </a:cubicBezTo>
                  <a:cubicBezTo>
                    <a:pt x="89271" y="20356"/>
                    <a:pt x="89838" y="20346"/>
                    <a:pt x="90411" y="20346"/>
                  </a:cubicBezTo>
                  <a:close/>
                  <a:moveTo>
                    <a:pt x="130804" y="41585"/>
                  </a:moveTo>
                  <a:cubicBezTo>
                    <a:pt x="130864" y="41585"/>
                    <a:pt x="130974" y="41615"/>
                    <a:pt x="131174" y="41675"/>
                  </a:cubicBezTo>
                  <a:cubicBezTo>
                    <a:pt x="131214" y="41715"/>
                    <a:pt x="131293" y="41795"/>
                    <a:pt x="131293" y="41875"/>
                  </a:cubicBezTo>
                  <a:cubicBezTo>
                    <a:pt x="131293" y="41915"/>
                    <a:pt x="131333" y="41995"/>
                    <a:pt x="131373" y="41995"/>
                  </a:cubicBezTo>
                  <a:cubicBezTo>
                    <a:pt x="131413" y="42035"/>
                    <a:pt x="131413" y="42035"/>
                    <a:pt x="131413" y="42075"/>
                  </a:cubicBezTo>
                  <a:cubicBezTo>
                    <a:pt x="131402" y="42087"/>
                    <a:pt x="131387" y="42091"/>
                    <a:pt x="131370" y="42091"/>
                  </a:cubicBezTo>
                  <a:cubicBezTo>
                    <a:pt x="131330" y="42091"/>
                    <a:pt x="131282" y="42063"/>
                    <a:pt x="131253" y="42035"/>
                  </a:cubicBezTo>
                  <a:cubicBezTo>
                    <a:pt x="131174" y="41955"/>
                    <a:pt x="131054" y="41915"/>
                    <a:pt x="130934" y="41875"/>
                  </a:cubicBezTo>
                  <a:cubicBezTo>
                    <a:pt x="130814" y="41835"/>
                    <a:pt x="130734" y="41755"/>
                    <a:pt x="130734" y="41675"/>
                  </a:cubicBezTo>
                  <a:cubicBezTo>
                    <a:pt x="130734" y="41615"/>
                    <a:pt x="130744" y="41585"/>
                    <a:pt x="130804" y="41585"/>
                  </a:cubicBezTo>
                  <a:close/>
                  <a:moveTo>
                    <a:pt x="122280" y="40235"/>
                  </a:moveTo>
                  <a:cubicBezTo>
                    <a:pt x="122327" y="40235"/>
                    <a:pt x="122397" y="40279"/>
                    <a:pt x="122501" y="40356"/>
                  </a:cubicBezTo>
                  <a:cubicBezTo>
                    <a:pt x="122541" y="40396"/>
                    <a:pt x="122501" y="40556"/>
                    <a:pt x="122301" y="40956"/>
                  </a:cubicBezTo>
                  <a:cubicBezTo>
                    <a:pt x="122141" y="41276"/>
                    <a:pt x="121981" y="41635"/>
                    <a:pt x="121941" y="41835"/>
                  </a:cubicBezTo>
                  <a:cubicBezTo>
                    <a:pt x="121901" y="42035"/>
                    <a:pt x="121821" y="42195"/>
                    <a:pt x="121741" y="42235"/>
                  </a:cubicBezTo>
                  <a:cubicBezTo>
                    <a:pt x="121667" y="42284"/>
                    <a:pt x="121624" y="42318"/>
                    <a:pt x="121601" y="42318"/>
                  </a:cubicBezTo>
                  <a:cubicBezTo>
                    <a:pt x="121587" y="42318"/>
                    <a:pt x="121581" y="42305"/>
                    <a:pt x="121581" y="42275"/>
                  </a:cubicBezTo>
                  <a:cubicBezTo>
                    <a:pt x="121581" y="42235"/>
                    <a:pt x="122101" y="40676"/>
                    <a:pt x="122221" y="40276"/>
                  </a:cubicBezTo>
                  <a:cubicBezTo>
                    <a:pt x="122235" y="40248"/>
                    <a:pt x="122254" y="40235"/>
                    <a:pt x="122280" y="40235"/>
                  </a:cubicBezTo>
                  <a:close/>
                  <a:moveTo>
                    <a:pt x="131491" y="42151"/>
                  </a:moveTo>
                  <a:cubicBezTo>
                    <a:pt x="131511" y="42151"/>
                    <a:pt x="131539" y="42185"/>
                    <a:pt x="131613" y="42235"/>
                  </a:cubicBezTo>
                  <a:cubicBezTo>
                    <a:pt x="131693" y="42275"/>
                    <a:pt x="131773" y="42355"/>
                    <a:pt x="131773" y="42355"/>
                  </a:cubicBezTo>
                  <a:cubicBezTo>
                    <a:pt x="131773" y="42395"/>
                    <a:pt x="131723" y="42415"/>
                    <a:pt x="131663" y="42415"/>
                  </a:cubicBezTo>
                  <a:cubicBezTo>
                    <a:pt x="131603" y="42415"/>
                    <a:pt x="131533" y="42395"/>
                    <a:pt x="131493" y="42355"/>
                  </a:cubicBezTo>
                  <a:cubicBezTo>
                    <a:pt x="131453" y="42315"/>
                    <a:pt x="131453" y="42235"/>
                    <a:pt x="131453" y="42195"/>
                  </a:cubicBezTo>
                  <a:cubicBezTo>
                    <a:pt x="131469" y="42164"/>
                    <a:pt x="131478" y="42151"/>
                    <a:pt x="131491" y="42151"/>
                  </a:cubicBezTo>
                  <a:close/>
                  <a:moveTo>
                    <a:pt x="91726" y="42834"/>
                  </a:moveTo>
                  <a:cubicBezTo>
                    <a:pt x="91766" y="42914"/>
                    <a:pt x="91766" y="43034"/>
                    <a:pt x="91726" y="43114"/>
                  </a:cubicBezTo>
                  <a:cubicBezTo>
                    <a:pt x="91726" y="43084"/>
                    <a:pt x="91726" y="43043"/>
                    <a:pt x="91726" y="42994"/>
                  </a:cubicBezTo>
                  <a:cubicBezTo>
                    <a:pt x="91726" y="42922"/>
                    <a:pt x="91726" y="42867"/>
                    <a:pt x="91726" y="42834"/>
                  </a:cubicBezTo>
                  <a:close/>
                  <a:moveTo>
                    <a:pt x="131094" y="42115"/>
                  </a:moveTo>
                  <a:cubicBezTo>
                    <a:pt x="131134" y="42115"/>
                    <a:pt x="131174" y="42115"/>
                    <a:pt x="131174" y="42155"/>
                  </a:cubicBezTo>
                  <a:cubicBezTo>
                    <a:pt x="131211" y="42267"/>
                    <a:pt x="131562" y="42518"/>
                    <a:pt x="131673" y="42518"/>
                  </a:cubicBezTo>
                  <a:cubicBezTo>
                    <a:pt x="131681" y="42518"/>
                    <a:pt x="131688" y="42517"/>
                    <a:pt x="131693" y="42515"/>
                  </a:cubicBezTo>
                  <a:cubicBezTo>
                    <a:pt x="131713" y="42495"/>
                    <a:pt x="131753" y="42485"/>
                    <a:pt x="131793" y="42485"/>
                  </a:cubicBezTo>
                  <a:cubicBezTo>
                    <a:pt x="131833" y="42485"/>
                    <a:pt x="131873" y="42495"/>
                    <a:pt x="131893" y="42515"/>
                  </a:cubicBezTo>
                  <a:cubicBezTo>
                    <a:pt x="131973" y="42515"/>
                    <a:pt x="132013" y="42594"/>
                    <a:pt x="131933" y="42874"/>
                  </a:cubicBezTo>
                  <a:cubicBezTo>
                    <a:pt x="131893" y="43274"/>
                    <a:pt x="131853" y="43314"/>
                    <a:pt x="131733" y="43314"/>
                  </a:cubicBezTo>
                  <a:cubicBezTo>
                    <a:pt x="131653" y="43314"/>
                    <a:pt x="131573" y="43234"/>
                    <a:pt x="131533" y="43114"/>
                  </a:cubicBezTo>
                  <a:cubicBezTo>
                    <a:pt x="131493" y="42954"/>
                    <a:pt x="131413" y="42794"/>
                    <a:pt x="131333" y="42714"/>
                  </a:cubicBezTo>
                  <a:cubicBezTo>
                    <a:pt x="131094" y="42355"/>
                    <a:pt x="130974" y="42115"/>
                    <a:pt x="131094" y="42115"/>
                  </a:cubicBezTo>
                  <a:close/>
                  <a:moveTo>
                    <a:pt x="111299" y="42359"/>
                  </a:moveTo>
                  <a:cubicBezTo>
                    <a:pt x="111378" y="42359"/>
                    <a:pt x="111448" y="42391"/>
                    <a:pt x="111470" y="42435"/>
                  </a:cubicBezTo>
                  <a:cubicBezTo>
                    <a:pt x="111510" y="42475"/>
                    <a:pt x="111510" y="42634"/>
                    <a:pt x="111470" y="42794"/>
                  </a:cubicBezTo>
                  <a:cubicBezTo>
                    <a:pt x="111430" y="43274"/>
                    <a:pt x="111749" y="43594"/>
                    <a:pt x="112389" y="43674"/>
                  </a:cubicBezTo>
                  <a:cubicBezTo>
                    <a:pt x="112629" y="43753"/>
                    <a:pt x="112629" y="43753"/>
                    <a:pt x="112469" y="43793"/>
                  </a:cubicBezTo>
                  <a:cubicBezTo>
                    <a:pt x="112435" y="43800"/>
                    <a:pt x="112398" y="43803"/>
                    <a:pt x="112357" y="43803"/>
                  </a:cubicBezTo>
                  <a:cubicBezTo>
                    <a:pt x="112152" y="43803"/>
                    <a:pt x="111869" y="43720"/>
                    <a:pt x="111669" y="43554"/>
                  </a:cubicBezTo>
                  <a:cubicBezTo>
                    <a:pt x="111470" y="43394"/>
                    <a:pt x="111310" y="43074"/>
                    <a:pt x="111390" y="42794"/>
                  </a:cubicBezTo>
                  <a:cubicBezTo>
                    <a:pt x="111425" y="42579"/>
                    <a:pt x="111333" y="42428"/>
                    <a:pt x="111198" y="42428"/>
                  </a:cubicBezTo>
                  <a:cubicBezTo>
                    <a:pt x="111182" y="42428"/>
                    <a:pt x="111166" y="42430"/>
                    <a:pt x="111150" y="42435"/>
                  </a:cubicBezTo>
                  <a:cubicBezTo>
                    <a:pt x="111090" y="42455"/>
                    <a:pt x="111060" y="42465"/>
                    <a:pt x="111055" y="42465"/>
                  </a:cubicBezTo>
                  <a:cubicBezTo>
                    <a:pt x="111050" y="42465"/>
                    <a:pt x="111070" y="42455"/>
                    <a:pt x="111110" y="42435"/>
                  </a:cubicBezTo>
                  <a:cubicBezTo>
                    <a:pt x="111164" y="42380"/>
                    <a:pt x="111234" y="42359"/>
                    <a:pt x="111299" y="42359"/>
                  </a:cubicBezTo>
                  <a:close/>
                  <a:moveTo>
                    <a:pt x="81685" y="22367"/>
                  </a:moveTo>
                  <a:cubicBezTo>
                    <a:pt x="81689" y="22367"/>
                    <a:pt x="81691" y="22369"/>
                    <a:pt x="81694" y="22371"/>
                  </a:cubicBezTo>
                  <a:cubicBezTo>
                    <a:pt x="81734" y="22411"/>
                    <a:pt x="81854" y="22731"/>
                    <a:pt x="82013" y="23090"/>
                  </a:cubicBezTo>
                  <a:cubicBezTo>
                    <a:pt x="82893" y="25089"/>
                    <a:pt x="83252" y="26408"/>
                    <a:pt x="84092" y="30284"/>
                  </a:cubicBezTo>
                  <a:cubicBezTo>
                    <a:pt x="84332" y="31284"/>
                    <a:pt x="84811" y="33282"/>
                    <a:pt x="85131" y="34721"/>
                  </a:cubicBezTo>
                  <a:cubicBezTo>
                    <a:pt x="85850" y="37718"/>
                    <a:pt x="86210" y="39277"/>
                    <a:pt x="86610" y="41395"/>
                  </a:cubicBezTo>
                  <a:cubicBezTo>
                    <a:pt x="86889" y="42874"/>
                    <a:pt x="86929" y="43234"/>
                    <a:pt x="86850" y="43753"/>
                  </a:cubicBezTo>
                  <a:cubicBezTo>
                    <a:pt x="86835" y="43857"/>
                    <a:pt x="86820" y="43917"/>
                    <a:pt x="86801" y="43917"/>
                  </a:cubicBezTo>
                  <a:cubicBezTo>
                    <a:pt x="86769" y="43917"/>
                    <a:pt x="86725" y="43742"/>
                    <a:pt x="86650" y="43314"/>
                  </a:cubicBezTo>
                  <a:cubicBezTo>
                    <a:pt x="86490" y="42315"/>
                    <a:pt x="85770" y="39317"/>
                    <a:pt x="85051" y="36320"/>
                  </a:cubicBezTo>
                  <a:cubicBezTo>
                    <a:pt x="84292" y="33162"/>
                    <a:pt x="84012" y="32083"/>
                    <a:pt x="83652" y="30324"/>
                  </a:cubicBezTo>
                  <a:cubicBezTo>
                    <a:pt x="82933" y="27007"/>
                    <a:pt x="82453" y="25368"/>
                    <a:pt x="81654" y="23610"/>
                  </a:cubicBezTo>
                  <a:cubicBezTo>
                    <a:pt x="81494" y="23250"/>
                    <a:pt x="81374" y="22890"/>
                    <a:pt x="81374" y="22850"/>
                  </a:cubicBezTo>
                  <a:cubicBezTo>
                    <a:pt x="81449" y="22662"/>
                    <a:pt x="81631" y="22367"/>
                    <a:pt x="81685" y="22367"/>
                  </a:cubicBezTo>
                  <a:close/>
                  <a:moveTo>
                    <a:pt x="91679" y="43603"/>
                  </a:moveTo>
                  <a:cubicBezTo>
                    <a:pt x="91683" y="43603"/>
                    <a:pt x="91686" y="43613"/>
                    <a:pt x="91686" y="43634"/>
                  </a:cubicBezTo>
                  <a:cubicBezTo>
                    <a:pt x="91686" y="43753"/>
                    <a:pt x="91686" y="43913"/>
                    <a:pt x="91686" y="44033"/>
                  </a:cubicBezTo>
                  <a:cubicBezTo>
                    <a:pt x="91686" y="44054"/>
                    <a:pt x="91683" y="44064"/>
                    <a:pt x="91679" y="44064"/>
                  </a:cubicBezTo>
                  <a:cubicBezTo>
                    <a:pt x="91668" y="44064"/>
                    <a:pt x="91646" y="43982"/>
                    <a:pt x="91646" y="43833"/>
                  </a:cubicBezTo>
                  <a:cubicBezTo>
                    <a:pt x="91646" y="43685"/>
                    <a:pt x="91668" y="43603"/>
                    <a:pt x="91679" y="43603"/>
                  </a:cubicBezTo>
                  <a:close/>
                  <a:moveTo>
                    <a:pt x="131764" y="44070"/>
                  </a:moveTo>
                  <a:cubicBezTo>
                    <a:pt x="131794" y="44070"/>
                    <a:pt x="131844" y="44104"/>
                    <a:pt x="131893" y="44153"/>
                  </a:cubicBezTo>
                  <a:cubicBezTo>
                    <a:pt x="131933" y="44193"/>
                    <a:pt x="131933" y="44233"/>
                    <a:pt x="131933" y="44273"/>
                  </a:cubicBezTo>
                  <a:cubicBezTo>
                    <a:pt x="131922" y="44279"/>
                    <a:pt x="131910" y="44281"/>
                    <a:pt x="131898" y="44281"/>
                  </a:cubicBezTo>
                  <a:cubicBezTo>
                    <a:pt x="131822" y="44281"/>
                    <a:pt x="131733" y="44182"/>
                    <a:pt x="131733" y="44113"/>
                  </a:cubicBezTo>
                  <a:cubicBezTo>
                    <a:pt x="131733" y="44083"/>
                    <a:pt x="131745" y="44070"/>
                    <a:pt x="131764" y="44070"/>
                  </a:cubicBezTo>
                  <a:close/>
                  <a:moveTo>
                    <a:pt x="119103" y="44992"/>
                  </a:moveTo>
                  <a:lnTo>
                    <a:pt x="119103" y="44992"/>
                  </a:lnTo>
                  <a:cubicBezTo>
                    <a:pt x="119103" y="44993"/>
                    <a:pt x="119143" y="45032"/>
                    <a:pt x="119183" y="45112"/>
                  </a:cubicBezTo>
                  <a:cubicBezTo>
                    <a:pt x="119223" y="45192"/>
                    <a:pt x="119263" y="45272"/>
                    <a:pt x="119263" y="45312"/>
                  </a:cubicBezTo>
                  <a:cubicBezTo>
                    <a:pt x="119263" y="45323"/>
                    <a:pt x="119260" y="45328"/>
                    <a:pt x="119255" y="45328"/>
                  </a:cubicBezTo>
                  <a:cubicBezTo>
                    <a:pt x="119242" y="45328"/>
                    <a:pt x="119213" y="45291"/>
                    <a:pt x="119183" y="45232"/>
                  </a:cubicBezTo>
                  <a:cubicBezTo>
                    <a:pt x="119143" y="45152"/>
                    <a:pt x="119103" y="45032"/>
                    <a:pt x="119103" y="44992"/>
                  </a:cubicBezTo>
                  <a:close/>
                  <a:moveTo>
                    <a:pt x="91973" y="42290"/>
                  </a:moveTo>
                  <a:cubicBezTo>
                    <a:pt x="91978" y="42290"/>
                    <a:pt x="91988" y="42469"/>
                    <a:pt x="92005" y="42794"/>
                  </a:cubicBezTo>
                  <a:cubicBezTo>
                    <a:pt x="92045" y="43194"/>
                    <a:pt x="92085" y="43753"/>
                    <a:pt x="92165" y="43993"/>
                  </a:cubicBezTo>
                  <a:cubicBezTo>
                    <a:pt x="92205" y="44233"/>
                    <a:pt x="92245" y="44513"/>
                    <a:pt x="92285" y="44593"/>
                  </a:cubicBezTo>
                  <a:cubicBezTo>
                    <a:pt x="92285" y="44673"/>
                    <a:pt x="92445" y="44833"/>
                    <a:pt x="92645" y="44953"/>
                  </a:cubicBezTo>
                  <a:cubicBezTo>
                    <a:pt x="92885" y="45112"/>
                    <a:pt x="93084" y="45192"/>
                    <a:pt x="93564" y="45312"/>
                  </a:cubicBezTo>
                  <a:cubicBezTo>
                    <a:pt x="94124" y="45432"/>
                    <a:pt x="94363" y="45432"/>
                    <a:pt x="96162" y="45432"/>
                  </a:cubicBezTo>
                  <a:cubicBezTo>
                    <a:pt x="98720" y="45432"/>
                    <a:pt x="100199" y="45272"/>
                    <a:pt x="102397" y="44713"/>
                  </a:cubicBezTo>
                  <a:cubicBezTo>
                    <a:pt x="102837" y="44593"/>
                    <a:pt x="103236" y="44473"/>
                    <a:pt x="103276" y="44473"/>
                  </a:cubicBezTo>
                  <a:cubicBezTo>
                    <a:pt x="103316" y="44473"/>
                    <a:pt x="103276" y="45392"/>
                    <a:pt x="103236" y="45432"/>
                  </a:cubicBezTo>
                  <a:cubicBezTo>
                    <a:pt x="103156" y="45472"/>
                    <a:pt x="101358" y="45912"/>
                    <a:pt x="100438" y="46112"/>
                  </a:cubicBezTo>
                  <a:cubicBezTo>
                    <a:pt x="98980" y="46391"/>
                    <a:pt x="97281" y="46531"/>
                    <a:pt x="95822" y="46531"/>
                  </a:cubicBezTo>
                  <a:cubicBezTo>
                    <a:pt x="94363" y="46531"/>
                    <a:pt x="93144" y="46391"/>
                    <a:pt x="92645" y="46112"/>
                  </a:cubicBezTo>
                  <a:cubicBezTo>
                    <a:pt x="92205" y="45832"/>
                    <a:pt x="92205" y="45832"/>
                    <a:pt x="92085" y="45192"/>
                  </a:cubicBezTo>
                  <a:cubicBezTo>
                    <a:pt x="91965" y="44713"/>
                    <a:pt x="91965" y="44393"/>
                    <a:pt x="91965" y="43314"/>
                  </a:cubicBezTo>
                  <a:cubicBezTo>
                    <a:pt x="91965" y="42606"/>
                    <a:pt x="91965" y="42290"/>
                    <a:pt x="91973" y="42290"/>
                  </a:cubicBezTo>
                  <a:close/>
                  <a:moveTo>
                    <a:pt x="87009" y="40076"/>
                  </a:moveTo>
                  <a:lnTo>
                    <a:pt x="87049" y="40876"/>
                  </a:lnTo>
                  <a:cubicBezTo>
                    <a:pt x="87089" y="41315"/>
                    <a:pt x="87169" y="42395"/>
                    <a:pt x="87209" y="43274"/>
                  </a:cubicBezTo>
                  <a:cubicBezTo>
                    <a:pt x="87329" y="45032"/>
                    <a:pt x="87409" y="45472"/>
                    <a:pt x="87649" y="45592"/>
                  </a:cubicBezTo>
                  <a:cubicBezTo>
                    <a:pt x="87729" y="45672"/>
                    <a:pt x="88089" y="45712"/>
                    <a:pt x="88888" y="45712"/>
                  </a:cubicBezTo>
                  <a:cubicBezTo>
                    <a:pt x="89927" y="45752"/>
                    <a:pt x="90047" y="45752"/>
                    <a:pt x="90327" y="45912"/>
                  </a:cubicBezTo>
                  <a:cubicBezTo>
                    <a:pt x="90646" y="46072"/>
                    <a:pt x="90806" y="46311"/>
                    <a:pt x="90886" y="46711"/>
                  </a:cubicBezTo>
                  <a:cubicBezTo>
                    <a:pt x="90901" y="46829"/>
                    <a:pt x="90921" y="46887"/>
                    <a:pt x="90945" y="46887"/>
                  </a:cubicBezTo>
                  <a:cubicBezTo>
                    <a:pt x="90985" y="46887"/>
                    <a:pt x="91036" y="46719"/>
                    <a:pt x="91086" y="46391"/>
                  </a:cubicBezTo>
                  <a:cubicBezTo>
                    <a:pt x="91126" y="46152"/>
                    <a:pt x="91206" y="45752"/>
                    <a:pt x="91326" y="45512"/>
                  </a:cubicBezTo>
                  <a:cubicBezTo>
                    <a:pt x="91406" y="45272"/>
                    <a:pt x="91526" y="44873"/>
                    <a:pt x="91566" y="44633"/>
                  </a:cubicBezTo>
                  <a:lnTo>
                    <a:pt x="91646" y="44233"/>
                  </a:lnTo>
                  <a:lnTo>
                    <a:pt x="91606" y="44753"/>
                  </a:lnTo>
                  <a:cubicBezTo>
                    <a:pt x="91566" y="45232"/>
                    <a:pt x="91446" y="45832"/>
                    <a:pt x="91206" y="46551"/>
                  </a:cubicBezTo>
                  <a:cubicBezTo>
                    <a:pt x="91166" y="46751"/>
                    <a:pt x="91046" y="47111"/>
                    <a:pt x="90966" y="47351"/>
                  </a:cubicBezTo>
                  <a:cubicBezTo>
                    <a:pt x="90891" y="47602"/>
                    <a:pt x="90815" y="47743"/>
                    <a:pt x="90770" y="47743"/>
                  </a:cubicBezTo>
                  <a:cubicBezTo>
                    <a:pt x="90743" y="47743"/>
                    <a:pt x="90726" y="47694"/>
                    <a:pt x="90726" y="47590"/>
                  </a:cubicBezTo>
                  <a:cubicBezTo>
                    <a:pt x="90726" y="47391"/>
                    <a:pt x="90487" y="47071"/>
                    <a:pt x="90247" y="46991"/>
                  </a:cubicBezTo>
                  <a:cubicBezTo>
                    <a:pt x="89887" y="46791"/>
                    <a:pt x="89807" y="46791"/>
                    <a:pt x="88728" y="46791"/>
                  </a:cubicBezTo>
                  <a:cubicBezTo>
                    <a:pt x="87609" y="46751"/>
                    <a:pt x="87449" y="46711"/>
                    <a:pt x="87369" y="46471"/>
                  </a:cubicBezTo>
                  <a:cubicBezTo>
                    <a:pt x="87209" y="46112"/>
                    <a:pt x="87129" y="44433"/>
                    <a:pt x="87049" y="41076"/>
                  </a:cubicBezTo>
                  <a:lnTo>
                    <a:pt x="87009" y="40076"/>
                  </a:lnTo>
                  <a:close/>
                  <a:moveTo>
                    <a:pt x="125204" y="36341"/>
                  </a:moveTo>
                  <a:cubicBezTo>
                    <a:pt x="125563" y="36341"/>
                    <a:pt x="126051" y="36403"/>
                    <a:pt x="126377" y="36519"/>
                  </a:cubicBezTo>
                  <a:cubicBezTo>
                    <a:pt x="127057" y="36719"/>
                    <a:pt x="127856" y="37678"/>
                    <a:pt x="128056" y="38558"/>
                  </a:cubicBezTo>
                  <a:cubicBezTo>
                    <a:pt x="128136" y="38957"/>
                    <a:pt x="128136" y="39077"/>
                    <a:pt x="128096" y="39277"/>
                  </a:cubicBezTo>
                  <a:cubicBezTo>
                    <a:pt x="128056" y="39397"/>
                    <a:pt x="127297" y="41635"/>
                    <a:pt x="126417" y="44233"/>
                  </a:cubicBezTo>
                  <a:cubicBezTo>
                    <a:pt x="125538" y="46791"/>
                    <a:pt x="124539" y="49789"/>
                    <a:pt x="124179" y="50868"/>
                  </a:cubicBezTo>
                  <a:cubicBezTo>
                    <a:pt x="123820" y="51947"/>
                    <a:pt x="123500" y="52826"/>
                    <a:pt x="123460" y="52866"/>
                  </a:cubicBezTo>
                  <a:cubicBezTo>
                    <a:pt x="123454" y="52878"/>
                    <a:pt x="123449" y="52888"/>
                    <a:pt x="123442" y="52888"/>
                  </a:cubicBezTo>
                  <a:cubicBezTo>
                    <a:pt x="123403" y="52888"/>
                    <a:pt x="123304" y="52516"/>
                    <a:pt x="122620" y="49749"/>
                  </a:cubicBezTo>
                  <a:cubicBezTo>
                    <a:pt x="121981" y="47111"/>
                    <a:pt x="121941" y="47031"/>
                    <a:pt x="122061" y="46951"/>
                  </a:cubicBezTo>
                  <a:cubicBezTo>
                    <a:pt x="122261" y="46831"/>
                    <a:pt x="122740" y="46271"/>
                    <a:pt x="122980" y="45992"/>
                  </a:cubicBezTo>
                  <a:cubicBezTo>
                    <a:pt x="123420" y="45352"/>
                    <a:pt x="123540" y="44833"/>
                    <a:pt x="123620" y="43434"/>
                  </a:cubicBezTo>
                  <a:cubicBezTo>
                    <a:pt x="123660" y="42435"/>
                    <a:pt x="123660" y="42275"/>
                    <a:pt x="123859" y="41595"/>
                  </a:cubicBezTo>
                  <a:cubicBezTo>
                    <a:pt x="123979" y="41156"/>
                    <a:pt x="124139" y="40476"/>
                    <a:pt x="124219" y="40076"/>
                  </a:cubicBezTo>
                  <a:cubicBezTo>
                    <a:pt x="124299" y="39637"/>
                    <a:pt x="124379" y="39037"/>
                    <a:pt x="124419" y="38718"/>
                  </a:cubicBezTo>
                  <a:cubicBezTo>
                    <a:pt x="124459" y="38438"/>
                    <a:pt x="124579" y="37798"/>
                    <a:pt x="124619" y="37359"/>
                  </a:cubicBezTo>
                  <a:cubicBezTo>
                    <a:pt x="124659" y="36919"/>
                    <a:pt x="124699" y="36479"/>
                    <a:pt x="124739" y="36439"/>
                  </a:cubicBezTo>
                  <a:cubicBezTo>
                    <a:pt x="124755" y="36373"/>
                    <a:pt x="124946" y="36341"/>
                    <a:pt x="125204" y="36341"/>
                  </a:cubicBezTo>
                  <a:close/>
                  <a:moveTo>
                    <a:pt x="188007" y="53466"/>
                  </a:moveTo>
                  <a:cubicBezTo>
                    <a:pt x="188047" y="53466"/>
                    <a:pt x="188087" y="53466"/>
                    <a:pt x="188087" y="53506"/>
                  </a:cubicBezTo>
                  <a:cubicBezTo>
                    <a:pt x="188087" y="53546"/>
                    <a:pt x="188047" y="53586"/>
                    <a:pt x="188007" y="53586"/>
                  </a:cubicBezTo>
                  <a:cubicBezTo>
                    <a:pt x="187967" y="53586"/>
                    <a:pt x="187967" y="53546"/>
                    <a:pt x="187967" y="53506"/>
                  </a:cubicBezTo>
                  <a:cubicBezTo>
                    <a:pt x="187967" y="53466"/>
                    <a:pt x="187967" y="53466"/>
                    <a:pt x="188007" y="53466"/>
                  </a:cubicBezTo>
                  <a:close/>
                  <a:moveTo>
                    <a:pt x="110670" y="46871"/>
                  </a:moveTo>
                  <a:cubicBezTo>
                    <a:pt x="110670" y="46911"/>
                    <a:pt x="110630" y="47271"/>
                    <a:pt x="110590" y="47710"/>
                  </a:cubicBezTo>
                  <a:cubicBezTo>
                    <a:pt x="110510" y="48190"/>
                    <a:pt x="110470" y="49149"/>
                    <a:pt x="110470" y="49869"/>
                  </a:cubicBezTo>
                  <a:cubicBezTo>
                    <a:pt x="110430" y="50908"/>
                    <a:pt x="110430" y="51227"/>
                    <a:pt x="110350" y="51387"/>
                  </a:cubicBezTo>
                  <a:cubicBezTo>
                    <a:pt x="110310" y="51507"/>
                    <a:pt x="109991" y="52267"/>
                    <a:pt x="109631" y="53106"/>
                  </a:cubicBezTo>
                  <a:cubicBezTo>
                    <a:pt x="109032" y="54585"/>
                    <a:pt x="108072" y="56743"/>
                    <a:pt x="107992" y="56823"/>
                  </a:cubicBezTo>
                  <a:cubicBezTo>
                    <a:pt x="107988" y="56827"/>
                    <a:pt x="107985" y="56829"/>
                    <a:pt x="107982" y="56829"/>
                  </a:cubicBezTo>
                  <a:cubicBezTo>
                    <a:pt x="107867" y="56829"/>
                    <a:pt x="108524" y="53866"/>
                    <a:pt x="108992" y="52347"/>
                  </a:cubicBezTo>
                  <a:cubicBezTo>
                    <a:pt x="109551" y="50388"/>
                    <a:pt x="109671" y="49948"/>
                    <a:pt x="110151" y="48470"/>
                  </a:cubicBezTo>
                  <a:cubicBezTo>
                    <a:pt x="110430" y="47590"/>
                    <a:pt x="110630" y="46871"/>
                    <a:pt x="110670" y="46871"/>
                  </a:cubicBezTo>
                  <a:close/>
                  <a:moveTo>
                    <a:pt x="107006" y="56977"/>
                  </a:moveTo>
                  <a:cubicBezTo>
                    <a:pt x="107041" y="56977"/>
                    <a:pt x="107073" y="57127"/>
                    <a:pt x="107073" y="57342"/>
                  </a:cubicBezTo>
                  <a:cubicBezTo>
                    <a:pt x="107113" y="57622"/>
                    <a:pt x="107153" y="57982"/>
                    <a:pt x="107193" y="58182"/>
                  </a:cubicBezTo>
                  <a:cubicBezTo>
                    <a:pt x="107273" y="58542"/>
                    <a:pt x="107233" y="58542"/>
                    <a:pt x="107033" y="58941"/>
                  </a:cubicBezTo>
                  <a:cubicBezTo>
                    <a:pt x="106913" y="59141"/>
                    <a:pt x="106793" y="59301"/>
                    <a:pt x="106793" y="59301"/>
                  </a:cubicBezTo>
                  <a:cubicBezTo>
                    <a:pt x="106713" y="59301"/>
                    <a:pt x="106913" y="57143"/>
                    <a:pt x="106993" y="56983"/>
                  </a:cubicBezTo>
                  <a:cubicBezTo>
                    <a:pt x="106997" y="56979"/>
                    <a:pt x="107001" y="56977"/>
                    <a:pt x="107006" y="56977"/>
                  </a:cubicBezTo>
                  <a:close/>
                  <a:moveTo>
                    <a:pt x="120143" y="46671"/>
                  </a:moveTo>
                  <a:lnTo>
                    <a:pt x="120262" y="46911"/>
                  </a:lnTo>
                  <a:cubicBezTo>
                    <a:pt x="120302" y="47031"/>
                    <a:pt x="120382" y="47191"/>
                    <a:pt x="120462" y="47231"/>
                  </a:cubicBezTo>
                  <a:cubicBezTo>
                    <a:pt x="120502" y="47271"/>
                    <a:pt x="120662" y="47351"/>
                    <a:pt x="120822" y="47351"/>
                  </a:cubicBezTo>
                  <a:lnTo>
                    <a:pt x="121062" y="47391"/>
                  </a:lnTo>
                  <a:lnTo>
                    <a:pt x="121421" y="48869"/>
                  </a:lnTo>
                  <a:cubicBezTo>
                    <a:pt x="121821" y="50388"/>
                    <a:pt x="122301" y="52307"/>
                    <a:pt x="122660" y="53865"/>
                  </a:cubicBezTo>
                  <a:lnTo>
                    <a:pt x="122860" y="54745"/>
                  </a:lnTo>
                  <a:lnTo>
                    <a:pt x="122421" y="56064"/>
                  </a:lnTo>
                  <a:cubicBezTo>
                    <a:pt x="122181" y="56743"/>
                    <a:pt x="121981" y="57382"/>
                    <a:pt x="121901" y="57422"/>
                  </a:cubicBezTo>
                  <a:cubicBezTo>
                    <a:pt x="121861" y="57462"/>
                    <a:pt x="121781" y="57782"/>
                    <a:pt x="121701" y="58102"/>
                  </a:cubicBezTo>
                  <a:cubicBezTo>
                    <a:pt x="121425" y="59087"/>
                    <a:pt x="120956" y="60421"/>
                    <a:pt x="120904" y="60421"/>
                  </a:cubicBezTo>
                  <a:cubicBezTo>
                    <a:pt x="120903" y="60421"/>
                    <a:pt x="120902" y="60421"/>
                    <a:pt x="120902" y="60420"/>
                  </a:cubicBezTo>
                  <a:cubicBezTo>
                    <a:pt x="120862" y="60420"/>
                    <a:pt x="120742" y="60140"/>
                    <a:pt x="120582" y="59820"/>
                  </a:cubicBezTo>
                  <a:cubicBezTo>
                    <a:pt x="119063" y="55904"/>
                    <a:pt x="118584" y="54425"/>
                    <a:pt x="118424" y="52826"/>
                  </a:cubicBezTo>
                  <a:lnTo>
                    <a:pt x="118344" y="52147"/>
                  </a:lnTo>
                  <a:lnTo>
                    <a:pt x="119223" y="49389"/>
                  </a:lnTo>
                  <a:lnTo>
                    <a:pt x="120143" y="46671"/>
                  </a:lnTo>
                  <a:close/>
                  <a:moveTo>
                    <a:pt x="134309" y="60586"/>
                  </a:moveTo>
                  <a:cubicBezTo>
                    <a:pt x="134328" y="60586"/>
                    <a:pt x="134362" y="60673"/>
                    <a:pt x="134411" y="60820"/>
                  </a:cubicBezTo>
                  <a:cubicBezTo>
                    <a:pt x="134451" y="60980"/>
                    <a:pt x="134491" y="61139"/>
                    <a:pt x="134491" y="61179"/>
                  </a:cubicBezTo>
                  <a:cubicBezTo>
                    <a:pt x="134531" y="61219"/>
                    <a:pt x="134491" y="61259"/>
                    <a:pt x="134451" y="61259"/>
                  </a:cubicBezTo>
                  <a:cubicBezTo>
                    <a:pt x="134411" y="61259"/>
                    <a:pt x="134291" y="60900"/>
                    <a:pt x="134291" y="60700"/>
                  </a:cubicBezTo>
                  <a:cubicBezTo>
                    <a:pt x="134291" y="60622"/>
                    <a:pt x="134297" y="60586"/>
                    <a:pt x="134309" y="60586"/>
                  </a:cubicBezTo>
                  <a:close/>
                  <a:moveTo>
                    <a:pt x="133557" y="61709"/>
                  </a:moveTo>
                  <a:cubicBezTo>
                    <a:pt x="133572" y="61709"/>
                    <a:pt x="133592" y="61719"/>
                    <a:pt x="133612" y="61739"/>
                  </a:cubicBezTo>
                  <a:cubicBezTo>
                    <a:pt x="133652" y="61819"/>
                    <a:pt x="133652" y="61859"/>
                    <a:pt x="133652" y="61899"/>
                  </a:cubicBezTo>
                  <a:cubicBezTo>
                    <a:pt x="133652" y="61915"/>
                    <a:pt x="133652" y="61925"/>
                    <a:pt x="133649" y="61925"/>
                  </a:cubicBezTo>
                  <a:cubicBezTo>
                    <a:pt x="133645" y="61925"/>
                    <a:pt x="133635" y="61906"/>
                    <a:pt x="133612" y="61859"/>
                  </a:cubicBezTo>
                  <a:cubicBezTo>
                    <a:pt x="133572" y="61819"/>
                    <a:pt x="133532" y="61739"/>
                    <a:pt x="133532" y="61739"/>
                  </a:cubicBezTo>
                  <a:cubicBezTo>
                    <a:pt x="133532" y="61719"/>
                    <a:pt x="133542" y="61709"/>
                    <a:pt x="133557" y="61709"/>
                  </a:cubicBezTo>
                  <a:close/>
                  <a:moveTo>
                    <a:pt x="166635" y="56223"/>
                  </a:moveTo>
                  <a:cubicBezTo>
                    <a:pt x="166785" y="56223"/>
                    <a:pt x="166945" y="56263"/>
                    <a:pt x="167184" y="56343"/>
                  </a:cubicBezTo>
                  <a:cubicBezTo>
                    <a:pt x="167704" y="56543"/>
                    <a:pt x="168024" y="56703"/>
                    <a:pt x="168183" y="56823"/>
                  </a:cubicBezTo>
                  <a:cubicBezTo>
                    <a:pt x="168276" y="56893"/>
                    <a:pt x="168302" y="56935"/>
                    <a:pt x="168268" y="56935"/>
                  </a:cubicBezTo>
                  <a:cubicBezTo>
                    <a:pt x="168243" y="56935"/>
                    <a:pt x="168187" y="56913"/>
                    <a:pt x="168104" y="56863"/>
                  </a:cubicBezTo>
                  <a:cubicBezTo>
                    <a:pt x="167958" y="56754"/>
                    <a:pt x="167051" y="56413"/>
                    <a:pt x="166949" y="56413"/>
                  </a:cubicBezTo>
                  <a:cubicBezTo>
                    <a:pt x="166939" y="56413"/>
                    <a:pt x="166937" y="56416"/>
                    <a:pt x="166945" y="56423"/>
                  </a:cubicBezTo>
                  <a:cubicBezTo>
                    <a:pt x="166984" y="56463"/>
                    <a:pt x="167224" y="56543"/>
                    <a:pt x="167464" y="56663"/>
                  </a:cubicBezTo>
                  <a:cubicBezTo>
                    <a:pt x="167944" y="56823"/>
                    <a:pt x="168583" y="57183"/>
                    <a:pt x="168543" y="57223"/>
                  </a:cubicBezTo>
                  <a:cubicBezTo>
                    <a:pt x="168503" y="57223"/>
                    <a:pt x="168423" y="57223"/>
                    <a:pt x="168343" y="57143"/>
                  </a:cubicBezTo>
                  <a:cubicBezTo>
                    <a:pt x="168045" y="56993"/>
                    <a:pt x="167362" y="56739"/>
                    <a:pt x="167241" y="56739"/>
                  </a:cubicBezTo>
                  <a:cubicBezTo>
                    <a:pt x="167233" y="56739"/>
                    <a:pt x="167227" y="56740"/>
                    <a:pt x="167224" y="56743"/>
                  </a:cubicBezTo>
                  <a:cubicBezTo>
                    <a:pt x="167208" y="56793"/>
                    <a:pt x="167177" y="56815"/>
                    <a:pt x="167141" y="56815"/>
                  </a:cubicBezTo>
                  <a:cubicBezTo>
                    <a:pt x="167091" y="56815"/>
                    <a:pt x="167031" y="56773"/>
                    <a:pt x="166984" y="56703"/>
                  </a:cubicBezTo>
                  <a:cubicBezTo>
                    <a:pt x="166967" y="56667"/>
                    <a:pt x="166949" y="56647"/>
                    <a:pt x="166916" y="56647"/>
                  </a:cubicBezTo>
                  <a:cubicBezTo>
                    <a:pt x="166876" y="56647"/>
                    <a:pt x="166815" y="56677"/>
                    <a:pt x="166705" y="56743"/>
                  </a:cubicBezTo>
                  <a:cubicBezTo>
                    <a:pt x="166625" y="56823"/>
                    <a:pt x="166465" y="56903"/>
                    <a:pt x="166425" y="56903"/>
                  </a:cubicBezTo>
                  <a:cubicBezTo>
                    <a:pt x="166225" y="56903"/>
                    <a:pt x="166185" y="56943"/>
                    <a:pt x="166145" y="57063"/>
                  </a:cubicBezTo>
                  <a:cubicBezTo>
                    <a:pt x="166145" y="57143"/>
                    <a:pt x="166105" y="57183"/>
                    <a:pt x="166065" y="57183"/>
                  </a:cubicBezTo>
                  <a:cubicBezTo>
                    <a:pt x="166058" y="57176"/>
                    <a:pt x="166050" y="57172"/>
                    <a:pt x="166042" y="57172"/>
                  </a:cubicBezTo>
                  <a:cubicBezTo>
                    <a:pt x="165999" y="57172"/>
                    <a:pt x="165938" y="57250"/>
                    <a:pt x="165905" y="57382"/>
                  </a:cubicBezTo>
                  <a:cubicBezTo>
                    <a:pt x="165905" y="57502"/>
                    <a:pt x="165825" y="57622"/>
                    <a:pt x="165825" y="57622"/>
                  </a:cubicBezTo>
                  <a:cubicBezTo>
                    <a:pt x="165785" y="57622"/>
                    <a:pt x="165745" y="57702"/>
                    <a:pt x="165745" y="57822"/>
                  </a:cubicBezTo>
                  <a:cubicBezTo>
                    <a:pt x="165745" y="57982"/>
                    <a:pt x="165706" y="58142"/>
                    <a:pt x="165666" y="58222"/>
                  </a:cubicBezTo>
                  <a:cubicBezTo>
                    <a:pt x="165546" y="58382"/>
                    <a:pt x="165506" y="58661"/>
                    <a:pt x="165546" y="59421"/>
                  </a:cubicBezTo>
                  <a:cubicBezTo>
                    <a:pt x="165546" y="59581"/>
                    <a:pt x="165546" y="59820"/>
                    <a:pt x="165546" y="59940"/>
                  </a:cubicBezTo>
                  <a:cubicBezTo>
                    <a:pt x="165546" y="60580"/>
                    <a:pt x="165706" y="63098"/>
                    <a:pt x="165785" y="63218"/>
                  </a:cubicBezTo>
                  <a:cubicBezTo>
                    <a:pt x="165785" y="63258"/>
                    <a:pt x="165785" y="63298"/>
                    <a:pt x="165785" y="63378"/>
                  </a:cubicBezTo>
                  <a:cubicBezTo>
                    <a:pt x="165765" y="63418"/>
                    <a:pt x="165755" y="63438"/>
                    <a:pt x="165740" y="63438"/>
                  </a:cubicBezTo>
                  <a:cubicBezTo>
                    <a:pt x="165725" y="63438"/>
                    <a:pt x="165706" y="63418"/>
                    <a:pt x="165666" y="63378"/>
                  </a:cubicBezTo>
                  <a:cubicBezTo>
                    <a:pt x="165626" y="63298"/>
                    <a:pt x="165586" y="63178"/>
                    <a:pt x="165586" y="63138"/>
                  </a:cubicBezTo>
                  <a:cubicBezTo>
                    <a:pt x="165586" y="63058"/>
                    <a:pt x="165546" y="62978"/>
                    <a:pt x="165466" y="62938"/>
                  </a:cubicBezTo>
                  <a:cubicBezTo>
                    <a:pt x="165386" y="62898"/>
                    <a:pt x="165386" y="62858"/>
                    <a:pt x="165226" y="61299"/>
                  </a:cubicBezTo>
                  <a:cubicBezTo>
                    <a:pt x="165066" y="59221"/>
                    <a:pt x="165106" y="57942"/>
                    <a:pt x="165426" y="57063"/>
                  </a:cubicBezTo>
                  <a:cubicBezTo>
                    <a:pt x="165586" y="56623"/>
                    <a:pt x="165745" y="56463"/>
                    <a:pt x="166145" y="56343"/>
                  </a:cubicBezTo>
                  <a:cubicBezTo>
                    <a:pt x="166345" y="56263"/>
                    <a:pt x="166485" y="56223"/>
                    <a:pt x="166635" y="56223"/>
                  </a:cubicBezTo>
                  <a:close/>
                  <a:moveTo>
                    <a:pt x="136959" y="39137"/>
                  </a:moveTo>
                  <a:cubicBezTo>
                    <a:pt x="137538" y="39137"/>
                    <a:pt x="138068" y="39157"/>
                    <a:pt x="138328" y="39197"/>
                  </a:cubicBezTo>
                  <a:cubicBezTo>
                    <a:pt x="138568" y="39237"/>
                    <a:pt x="139207" y="39437"/>
                    <a:pt x="139807" y="39597"/>
                  </a:cubicBezTo>
                  <a:cubicBezTo>
                    <a:pt x="141006" y="39957"/>
                    <a:pt x="141565" y="40076"/>
                    <a:pt x="142684" y="40316"/>
                  </a:cubicBezTo>
                  <a:cubicBezTo>
                    <a:pt x="144563" y="40676"/>
                    <a:pt x="145322" y="40916"/>
                    <a:pt x="150158" y="42554"/>
                  </a:cubicBezTo>
                  <a:cubicBezTo>
                    <a:pt x="152716" y="43434"/>
                    <a:pt x="153755" y="43873"/>
                    <a:pt x="155514" y="44873"/>
                  </a:cubicBezTo>
                  <a:cubicBezTo>
                    <a:pt x="157992" y="46271"/>
                    <a:pt x="159271" y="47351"/>
                    <a:pt x="161669" y="50028"/>
                  </a:cubicBezTo>
                  <a:cubicBezTo>
                    <a:pt x="161949" y="50348"/>
                    <a:pt x="162388" y="50828"/>
                    <a:pt x="162628" y="51108"/>
                  </a:cubicBezTo>
                  <a:cubicBezTo>
                    <a:pt x="162908" y="51387"/>
                    <a:pt x="163347" y="51827"/>
                    <a:pt x="163627" y="52147"/>
                  </a:cubicBezTo>
                  <a:lnTo>
                    <a:pt x="164107" y="52706"/>
                  </a:lnTo>
                  <a:lnTo>
                    <a:pt x="163907" y="52786"/>
                  </a:lnTo>
                  <a:cubicBezTo>
                    <a:pt x="163627" y="52906"/>
                    <a:pt x="163747" y="52946"/>
                    <a:pt x="164626" y="53066"/>
                  </a:cubicBezTo>
                  <a:cubicBezTo>
                    <a:pt x="165706" y="53186"/>
                    <a:pt x="166065" y="53386"/>
                    <a:pt x="166745" y="53985"/>
                  </a:cubicBezTo>
                  <a:cubicBezTo>
                    <a:pt x="166927" y="54145"/>
                    <a:pt x="167005" y="54213"/>
                    <a:pt x="166943" y="54213"/>
                  </a:cubicBezTo>
                  <a:cubicBezTo>
                    <a:pt x="166896" y="54213"/>
                    <a:pt x="166769" y="54174"/>
                    <a:pt x="166545" y="54105"/>
                  </a:cubicBezTo>
                  <a:cubicBezTo>
                    <a:pt x="166426" y="54057"/>
                    <a:pt x="166285" y="54035"/>
                    <a:pt x="166135" y="54035"/>
                  </a:cubicBezTo>
                  <a:cubicBezTo>
                    <a:pt x="165781" y="54035"/>
                    <a:pt x="165374" y="54161"/>
                    <a:pt x="165066" y="54385"/>
                  </a:cubicBezTo>
                  <a:cubicBezTo>
                    <a:pt x="164786" y="54585"/>
                    <a:pt x="164546" y="55184"/>
                    <a:pt x="164267" y="56343"/>
                  </a:cubicBezTo>
                  <a:cubicBezTo>
                    <a:pt x="164221" y="56558"/>
                    <a:pt x="164210" y="56655"/>
                    <a:pt x="164223" y="56655"/>
                  </a:cubicBezTo>
                  <a:cubicBezTo>
                    <a:pt x="164244" y="56655"/>
                    <a:pt x="164328" y="56403"/>
                    <a:pt x="164427" y="55984"/>
                  </a:cubicBezTo>
                  <a:cubicBezTo>
                    <a:pt x="164506" y="55664"/>
                    <a:pt x="164666" y="55224"/>
                    <a:pt x="164786" y="55024"/>
                  </a:cubicBezTo>
                  <a:cubicBezTo>
                    <a:pt x="164946" y="54705"/>
                    <a:pt x="164986" y="54665"/>
                    <a:pt x="165306" y="54505"/>
                  </a:cubicBezTo>
                  <a:cubicBezTo>
                    <a:pt x="165538" y="54399"/>
                    <a:pt x="165815" y="54349"/>
                    <a:pt x="166077" y="54349"/>
                  </a:cubicBezTo>
                  <a:cubicBezTo>
                    <a:pt x="166312" y="54349"/>
                    <a:pt x="166535" y="54389"/>
                    <a:pt x="166705" y="54465"/>
                  </a:cubicBezTo>
                  <a:cubicBezTo>
                    <a:pt x="166918" y="54571"/>
                    <a:pt x="167007" y="54642"/>
                    <a:pt x="166959" y="54642"/>
                  </a:cubicBezTo>
                  <a:cubicBezTo>
                    <a:pt x="166936" y="54642"/>
                    <a:pt x="166878" y="54625"/>
                    <a:pt x="166785" y="54585"/>
                  </a:cubicBezTo>
                  <a:cubicBezTo>
                    <a:pt x="166665" y="54545"/>
                    <a:pt x="166465" y="54505"/>
                    <a:pt x="166385" y="54505"/>
                  </a:cubicBezTo>
                  <a:cubicBezTo>
                    <a:pt x="166225" y="54505"/>
                    <a:pt x="166225" y="54505"/>
                    <a:pt x="166425" y="54545"/>
                  </a:cubicBezTo>
                  <a:cubicBezTo>
                    <a:pt x="166665" y="54625"/>
                    <a:pt x="167504" y="55024"/>
                    <a:pt x="167784" y="55224"/>
                  </a:cubicBezTo>
                  <a:lnTo>
                    <a:pt x="167984" y="55344"/>
                  </a:lnTo>
                  <a:lnTo>
                    <a:pt x="167784" y="55344"/>
                  </a:lnTo>
                  <a:cubicBezTo>
                    <a:pt x="167664" y="55304"/>
                    <a:pt x="167544" y="55264"/>
                    <a:pt x="167464" y="55184"/>
                  </a:cubicBezTo>
                  <a:cubicBezTo>
                    <a:pt x="167374" y="55139"/>
                    <a:pt x="167295" y="55117"/>
                    <a:pt x="167224" y="55117"/>
                  </a:cubicBezTo>
                  <a:cubicBezTo>
                    <a:pt x="167104" y="55117"/>
                    <a:pt x="167004" y="55179"/>
                    <a:pt x="166905" y="55304"/>
                  </a:cubicBezTo>
                  <a:cubicBezTo>
                    <a:pt x="166825" y="55464"/>
                    <a:pt x="166665" y="55544"/>
                    <a:pt x="166505" y="55624"/>
                  </a:cubicBezTo>
                  <a:cubicBezTo>
                    <a:pt x="166345" y="55664"/>
                    <a:pt x="166225" y="55744"/>
                    <a:pt x="166185" y="55824"/>
                  </a:cubicBezTo>
                  <a:cubicBezTo>
                    <a:pt x="166185" y="55864"/>
                    <a:pt x="166025" y="55984"/>
                    <a:pt x="165865" y="56064"/>
                  </a:cubicBezTo>
                  <a:cubicBezTo>
                    <a:pt x="165666" y="56223"/>
                    <a:pt x="165546" y="56303"/>
                    <a:pt x="165506" y="56463"/>
                  </a:cubicBezTo>
                  <a:cubicBezTo>
                    <a:pt x="165466" y="56583"/>
                    <a:pt x="165386" y="56703"/>
                    <a:pt x="165346" y="56743"/>
                  </a:cubicBezTo>
                  <a:cubicBezTo>
                    <a:pt x="165266" y="56783"/>
                    <a:pt x="165226" y="56903"/>
                    <a:pt x="165226" y="57143"/>
                  </a:cubicBezTo>
                  <a:cubicBezTo>
                    <a:pt x="165186" y="57303"/>
                    <a:pt x="165146" y="57502"/>
                    <a:pt x="165106" y="57542"/>
                  </a:cubicBezTo>
                  <a:cubicBezTo>
                    <a:pt x="165026" y="57662"/>
                    <a:pt x="164946" y="58062"/>
                    <a:pt x="164946" y="58502"/>
                  </a:cubicBezTo>
                  <a:cubicBezTo>
                    <a:pt x="164946" y="58741"/>
                    <a:pt x="164946" y="58901"/>
                    <a:pt x="164826" y="59061"/>
                  </a:cubicBezTo>
                  <a:cubicBezTo>
                    <a:pt x="164706" y="59261"/>
                    <a:pt x="164706" y="59341"/>
                    <a:pt x="164666" y="60500"/>
                  </a:cubicBezTo>
                  <a:cubicBezTo>
                    <a:pt x="164666" y="61179"/>
                    <a:pt x="164706" y="62099"/>
                    <a:pt x="164706" y="62538"/>
                  </a:cubicBezTo>
                  <a:cubicBezTo>
                    <a:pt x="164746" y="62978"/>
                    <a:pt x="164746" y="63378"/>
                    <a:pt x="164746" y="63378"/>
                  </a:cubicBezTo>
                  <a:cubicBezTo>
                    <a:pt x="164736" y="63388"/>
                    <a:pt x="164725" y="63393"/>
                    <a:pt x="164714" y="63393"/>
                  </a:cubicBezTo>
                  <a:cubicBezTo>
                    <a:pt x="164685" y="63393"/>
                    <a:pt x="164656" y="63356"/>
                    <a:pt x="164626" y="63298"/>
                  </a:cubicBezTo>
                  <a:cubicBezTo>
                    <a:pt x="164589" y="63242"/>
                    <a:pt x="164569" y="63212"/>
                    <a:pt x="164559" y="63212"/>
                  </a:cubicBezTo>
                  <a:cubicBezTo>
                    <a:pt x="164546" y="63212"/>
                    <a:pt x="164546" y="63252"/>
                    <a:pt x="164546" y="63338"/>
                  </a:cubicBezTo>
                  <a:cubicBezTo>
                    <a:pt x="164546" y="63407"/>
                    <a:pt x="164506" y="63450"/>
                    <a:pt x="164472" y="63450"/>
                  </a:cubicBezTo>
                  <a:cubicBezTo>
                    <a:pt x="164448" y="63450"/>
                    <a:pt x="164427" y="63428"/>
                    <a:pt x="164427" y="63378"/>
                  </a:cubicBezTo>
                  <a:cubicBezTo>
                    <a:pt x="164427" y="63338"/>
                    <a:pt x="164387" y="63058"/>
                    <a:pt x="164347" y="62738"/>
                  </a:cubicBezTo>
                  <a:cubicBezTo>
                    <a:pt x="164307" y="62219"/>
                    <a:pt x="164227" y="60900"/>
                    <a:pt x="164187" y="59541"/>
                  </a:cubicBezTo>
                  <a:cubicBezTo>
                    <a:pt x="164187" y="58697"/>
                    <a:pt x="164187" y="58534"/>
                    <a:pt x="164132" y="58534"/>
                  </a:cubicBezTo>
                  <a:cubicBezTo>
                    <a:pt x="164125" y="58534"/>
                    <a:pt x="164116" y="58537"/>
                    <a:pt x="164107" y="58542"/>
                  </a:cubicBezTo>
                  <a:cubicBezTo>
                    <a:pt x="164107" y="58581"/>
                    <a:pt x="164067" y="59101"/>
                    <a:pt x="164067" y="59741"/>
                  </a:cubicBezTo>
                  <a:cubicBezTo>
                    <a:pt x="164067" y="60740"/>
                    <a:pt x="164027" y="60980"/>
                    <a:pt x="163907" y="61539"/>
                  </a:cubicBezTo>
                  <a:cubicBezTo>
                    <a:pt x="163787" y="61899"/>
                    <a:pt x="163667" y="62298"/>
                    <a:pt x="163587" y="62458"/>
                  </a:cubicBezTo>
                  <a:cubicBezTo>
                    <a:pt x="163467" y="62698"/>
                    <a:pt x="163427" y="62698"/>
                    <a:pt x="163228" y="62698"/>
                  </a:cubicBezTo>
                  <a:cubicBezTo>
                    <a:pt x="162988" y="62658"/>
                    <a:pt x="162388" y="62059"/>
                    <a:pt x="162148" y="61579"/>
                  </a:cubicBezTo>
                  <a:cubicBezTo>
                    <a:pt x="161989" y="61299"/>
                    <a:pt x="161949" y="61179"/>
                    <a:pt x="161909" y="60340"/>
                  </a:cubicBezTo>
                  <a:cubicBezTo>
                    <a:pt x="161869" y="59820"/>
                    <a:pt x="161829" y="58821"/>
                    <a:pt x="161869" y="58062"/>
                  </a:cubicBezTo>
                  <a:cubicBezTo>
                    <a:pt x="161869" y="56783"/>
                    <a:pt x="161869" y="56743"/>
                    <a:pt x="161749" y="56743"/>
                  </a:cubicBezTo>
                  <a:cubicBezTo>
                    <a:pt x="161029" y="56743"/>
                    <a:pt x="159630" y="56983"/>
                    <a:pt x="159231" y="57183"/>
                  </a:cubicBezTo>
                  <a:cubicBezTo>
                    <a:pt x="158911" y="57342"/>
                    <a:pt x="158431" y="57462"/>
                    <a:pt x="157272" y="57742"/>
                  </a:cubicBezTo>
                  <a:cubicBezTo>
                    <a:pt x="155953" y="58022"/>
                    <a:pt x="155474" y="58182"/>
                    <a:pt x="154395" y="58502"/>
                  </a:cubicBezTo>
                  <a:cubicBezTo>
                    <a:pt x="153915" y="58701"/>
                    <a:pt x="153316" y="58861"/>
                    <a:pt x="153076" y="58941"/>
                  </a:cubicBezTo>
                  <a:cubicBezTo>
                    <a:pt x="152796" y="59021"/>
                    <a:pt x="152436" y="59141"/>
                    <a:pt x="152196" y="59221"/>
                  </a:cubicBezTo>
                  <a:cubicBezTo>
                    <a:pt x="151997" y="59301"/>
                    <a:pt x="151717" y="59381"/>
                    <a:pt x="151557" y="59421"/>
                  </a:cubicBezTo>
                  <a:cubicBezTo>
                    <a:pt x="150838" y="59541"/>
                    <a:pt x="149319" y="60420"/>
                    <a:pt x="148519" y="61139"/>
                  </a:cubicBezTo>
                  <a:cubicBezTo>
                    <a:pt x="147720" y="61899"/>
                    <a:pt x="146961" y="62458"/>
                    <a:pt x="146481" y="62618"/>
                  </a:cubicBezTo>
                  <a:cubicBezTo>
                    <a:pt x="146185" y="62766"/>
                    <a:pt x="145734" y="62849"/>
                    <a:pt x="145326" y="62849"/>
                  </a:cubicBezTo>
                  <a:cubicBezTo>
                    <a:pt x="145184" y="62849"/>
                    <a:pt x="145046" y="62839"/>
                    <a:pt x="144922" y="62818"/>
                  </a:cubicBezTo>
                  <a:cubicBezTo>
                    <a:pt x="143843" y="62738"/>
                    <a:pt x="142804" y="62099"/>
                    <a:pt x="140726" y="60340"/>
                  </a:cubicBezTo>
                  <a:cubicBezTo>
                    <a:pt x="139207" y="59061"/>
                    <a:pt x="138168" y="57982"/>
                    <a:pt x="136489" y="55904"/>
                  </a:cubicBezTo>
                  <a:cubicBezTo>
                    <a:pt x="136329" y="55664"/>
                    <a:pt x="136010" y="55264"/>
                    <a:pt x="135770" y="54984"/>
                  </a:cubicBezTo>
                  <a:cubicBezTo>
                    <a:pt x="134851" y="53865"/>
                    <a:pt x="134411" y="53146"/>
                    <a:pt x="134011" y="52187"/>
                  </a:cubicBezTo>
                  <a:cubicBezTo>
                    <a:pt x="133931" y="51907"/>
                    <a:pt x="133692" y="51467"/>
                    <a:pt x="133532" y="51227"/>
                  </a:cubicBezTo>
                  <a:lnTo>
                    <a:pt x="133212" y="50748"/>
                  </a:lnTo>
                  <a:lnTo>
                    <a:pt x="133132" y="50988"/>
                  </a:lnTo>
                  <a:cubicBezTo>
                    <a:pt x="133052" y="51147"/>
                    <a:pt x="133012" y="51187"/>
                    <a:pt x="132932" y="51187"/>
                  </a:cubicBezTo>
                  <a:cubicBezTo>
                    <a:pt x="132912" y="51177"/>
                    <a:pt x="132895" y="51172"/>
                    <a:pt x="132880" y="51172"/>
                  </a:cubicBezTo>
                  <a:cubicBezTo>
                    <a:pt x="132835" y="51172"/>
                    <a:pt x="132812" y="51217"/>
                    <a:pt x="132812" y="51307"/>
                  </a:cubicBezTo>
                  <a:cubicBezTo>
                    <a:pt x="132812" y="51547"/>
                    <a:pt x="132852" y="51667"/>
                    <a:pt x="132972" y="51667"/>
                  </a:cubicBezTo>
                  <a:cubicBezTo>
                    <a:pt x="133012" y="51667"/>
                    <a:pt x="133092" y="51747"/>
                    <a:pt x="133092" y="51867"/>
                  </a:cubicBezTo>
                  <a:cubicBezTo>
                    <a:pt x="133132" y="51947"/>
                    <a:pt x="133132" y="52067"/>
                    <a:pt x="133172" y="52107"/>
                  </a:cubicBezTo>
                  <a:cubicBezTo>
                    <a:pt x="133212" y="52227"/>
                    <a:pt x="133292" y="52986"/>
                    <a:pt x="133332" y="53346"/>
                  </a:cubicBezTo>
                  <a:cubicBezTo>
                    <a:pt x="133332" y="53466"/>
                    <a:pt x="133372" y="53865"/>
                    <a:pt x="133412" y="54185"/>
                  </a:cubicBezTo>
                  <a:cubicBezTo>
                    <a:pt x="133452" y="54665"/>
                    <a:pt x="133412" y="54745"/>
                    <a:pt x="133332" y="54944"/>
                  </a:cubicBezTo>
                  <a:cubicBezTo>
                    <a:pt x="133212" y="55184"/>
                    <a:pt x="133212" y="55184"/>
                    <a:pt x="133292" y="56024"/>
                  </a:cubicBezTo>
                  <a:cubicBezTo>
                    <a:pt x="133372" y="56463"/>
                    <a:pt x="133452" y="56983"/>
                    <a:pt x="133532" y="57103"/>
                  </a:cubicBezTo>
                  <a:cubicBezTo>
                    <a:pt x="133572" y="57263"/>
                    <a:pt x="133652" y="57582"/>
                    <a:pt x="133692" y="57822"/>
                  </a:cubicBezTo>
                  <a:cubicBezTo>
                    <a:pt x="133771" y="58062"/>
                    <a:pt x="133891" y="58701"/>
                    <a:pt x="134011" y="59221"/>
                  </a:cubicBezTo>
                  <a:cubicBezTo>
                    <a:pt x="134171" y="59980"/>
                    <a:pt x="134211" y="60340"/>
                    <a:pt x="134211" y="60860"/>
                  </a:cubicBezTo>
                  <a:cubicBezTo>
                    <a:pt x="134211" y="61219"/>
                    <a:pt x="134211" y="61499"/>
                    <a:pt x="134171" y="61539"/>
                  </a:cubicBezTo>
                  <a:cubicBezTo>
                    <a:pt x="134164" y="61543"/>
                    <a:pt x="134157" y="61544"/>
                    <a:pt x="134149" y="61544"/>
                  </a:cubicBezTo>
                  <a:cubicBezTo>
                    <a:pt x="133980" y="61544"/>
                    <a:pt x="133643" y="60741"/>
                    <a:pt x="133452" y="59900"/>
                  </a:cubicBezTo>
                  <a:cubicBezTo>
                    <a:pt x="133452" y="59780"/>
                    <a:pt x="133372" y="59621"/>
                    <a:pt x="133292" y="59461"/>
                  </a:cubicBezTo>
                  <a:cubicBezTo>
                    <a:pt x="133252" y="59341"/>
                    <a:pt x="133132" y="59021"/>
                    <a:pt x="133092" y="58701"/>
                  </a:cubicBezTo>
                  <a:cubicBezTo>
                    <a:pt x="133052" y="58422"/>
                    <a:pt x="132972" y="58062"/>
                    <a:pt x="132892" y="57902"/>
                  </a:cubicBezTo>
                  <a:cubicBezTo>
                    <a:pt x="132772" y="57542"/>
                    <a:pt x="132772" y="56983"/>
                    <a:pt x="132892" y="56983"/>
                  </a:cubicBezTo>
                  <a:cubicBezTo>
                    <a:pt x="133092" y="56983"/>
                    <a:pt x="132972" y="56743"/>
                    <a:pt x="132652" y="56383"/>
                  </a:cubicBezTo>
                  <a:cubicBezTo>
                    <a:pt x="132413" y="56103"/>
                    <a:pt x="132333" y="55984"/>
                    <a:pt x="132293" y="55744"/>
                  </a:cubicBezTo>
                  <a:cubicBezTo>
                    <a:pt x="132253" y="55504"/>
                    <a:pt x="132333" y="55224"/>
                    <a:pt x="132453" y="55144"/>
                  </a:cubicBezTo>
                  <a:cubicBezTo>
                    <a:pt x="132532" y="55064"/>
                    <a:pt x="132453" y="54505"/>
                    <a:pt x="132253" y="53825"/>
                  </a:cubicBezTo>
                  <a:cubicBezTo>
                    <a:pt x="132173" y="53466"/>
                    <a:pt x="132053" y="52986"/>
                    <a:pt x="132013" y="52786"/>
                  </a:cubicBezTo>
                  <a:cubicBezTo>
                    <a:pt x="131973" y="52546"/>
                    <a:pt x="131893" y="52267"/>
                    <a:pt x="131853" y="52147"/>
                  </a:cubicBezTo>
                  <a:cubicBezTo>
                    <a:pt x="131813" y="51987"/>
                    <a:pt x="131773" y="51427"/>
                    <a:pt x="131733" y="50708"/>
                  </a:cubicBezTo>
                  <a:cubicBezTo>
                    <a:pt x="131698" y="49764"/>
                    <a:pt x="131724" y="49279"/>
                    <a:pt x="131785" y="49279"/>
                  </a:cubicBezTo>
                  <a:cubicBezTo>
                    <a:pt x="131794" y="49279"/>
                    <a:pt x="131803" y="49289"/>
                    <a:pt x="131813" y="49309"/>
                  </a:cubicBezTo>
                  <a:cubicBezTo>
                    <a:pt x="131833" y="49329"/>
                    <a:pt x="131863" y="49339"/>
                    <a:pt x="131903" y="49339"/>
                  </a:cubicBezTo>
                  <a:cubicBezTo>
                    <a:pt x="131943" y="49339"/>
                    <a:pt x="131993" y="49329"/>
                    <a:pt x="132053" y="49309"/>
                  </a:cubicBezTo>
                  <a:cubicBezTo>
                    <a:pt x="132117" y="49288"/>
                    <a:pt x="132176" y="49278"/>
                    <a:pt x="132227" y="49278"/>
                  </a:cubicBezTo>
                  <a:cubicBezTo>
                    <a:pt x="132367" y="49278"/>
                    <a:pt x="132453" y="49352"/>
                    <a:pt x="132453" y="49469"/>
                  </a:cubicBezTo>
                  <a:cubicBezTo>
                    <a:pt x="132453" y="49568"/>
                    <a:pt x="132750" y="49639"/>
                    <a:pt x="133101" y="49639"/>
                  </a:cubicBezTo>
                  <a:cubicBezTo>
                    <a:pt x="133176" y="49639"/>
                    <a:pt x="133254" y="49636"/>
                    <a:pt x="133332" y="49629"/>
                  </a:cubicBezTo>
                  <a:cubicBezTo>
                    <a:pt x="133851" y="49549"/>
                    <a:pt x="134451" y="49349"/>
                    <a:pt x="134851" y="49149"/>
                  </a:cubicBezTo>
                  <a:cubicBezTo>
                    <a:pt x="136649" y="48230"/>
                    <a:pt x="137408" y="46431"/>
                    <a:pt x="136369" y="45512"/>
                  </a:cubicBezTo>
                  <a:cubicBezTo>
                    <a:pt x="136249" y="45392"/>
                    <a:pt x="135930" y="45112"/>
                    <a:pt x="135650" y="44833"/>
                  </a:cubicBezTo>
                  <a:cubicBezTo>
                    <a:pt x="134731" y="43913"/>
                    <a:pt x="133771" y="43154"/>
                    <a:pt x="133012" y="42754"/>
                  </a:cubicBezTo>
                  <a:cubicBezTo>
                    <a:pt x="132812" y="42674"/>
                    <a:pt x="132692" y="42594"/>
                    <a:pt x="132692" y="42554"/>
                  </a:cubicBezTo>
                  <a:cubicBezTo>
                    <a:pt x="132692" y="42554"/>
                    <a:pt x="132852" y="42355"/>
                    <a:pt x="133012" y="42155"/>
                  </a:cubicBezTo>
                  <a:cubicBezTo>
                    <a:pt x="133332" y="41795"/>
                    <a:pt x="133492" y="41435"/>
                    <a:pt x="133452" y="41276"/>
                  </a:cubicBezTo>
                  <a:cubicBezTo>
                    <a:pt x="133412" y="41196"/>
                    <a:pt x="133332" y="40996"/>
                    <a:pt x="133252" y="40836"/>
                  </a:cubicBezTo>
                  <a:lnTo>
                    <a:pt x="133092" y="40476"/>
                  </a:lnTo>
                  <a:lnTo>
                    <a:pt x="133292" y="40196"/>
                  </a:lnTo>
                  <a:cubicBezTo>
                    <a:pt x="133652" y="39677"/>
                    <a:pt x="134451" y="39277"/>
                    <a:pt x="135290" y="39197"/>
                  </a:cubicBezTo>
                  <a:cubicBezTo>
                    <a:pt x="135750" y="39157"/>
                    <a:pt x="136379" y="39137"/>
                    <a:pt x="136959" y="39137"/>
                  </a:cubicBezTo>
                  <a:close/>
                  <a:moveTo>
                    <a:pt x="165825" y="63937"/>
                  </a:moveTo>
                  <a:cubicBezTo>
                    <a:pt x="165865" y="63937"/>
                    <a:pt x="165865" y="64017"/>
                    <a:pt x="165865" y="64057"/>
                  </a:cubicBezTo>
                  <a:cubicBezTo>
                    <a:pt x="165865" y="64137"/>
                    <a:pt x="165865" y="64177"/>
                    <a:pt x="165825" y="64177"/>
                  </a:cubicBezTo>
                  <a:cubicBezTo>
                    <a:pt x="165785" y="64137"/>
                    <a:pt x="165745" y="64097"/>
                    <a:pt x="165745" y="64017"/>
                  </a:cubicBezTo>
                  <a:cubicBezTo>
                    <a:pt x="165745" y="63977"/>
                    <a:pt x="165785" y="63937"/>
                    <a:pt x="165825" y="63937"/>
                  </a:cubicBezTo>
                  <a:close/>
                  <a:moveTo>
                    <a:pt x="105710" y="62211"/>
                  </a:moveTo>
                  <a:cubicBezTo>
                    <a:pt x="105713" y="62211"/>
                    <a:pt x="105714" y="62213"/>
                    <a:pt x="105714" y="62219"/>
                  </a:cubicBezTo>
                  <a:cubicBezTo>
                    <a:pt x="105714" y="62219"/>
                    <a:pt x="105634" y="62578"/>
                    <a:pt x="105514" y="63018"/>
                  </a:cubicBezTo>
                  <a:cubicBezTo>
                    <a:pt x="105394" y="63458"/>
                    <a:pt x="105275" y="63897"/>
                    <a:pt x="105275" y="64017"/>
                  </a:cubicBezTo>
                  <a:cubicBezTo>
                    <a:pt x="105241" y="64150"/>
                    <a:pt x="105208" y="64227"/>
                    <a:pt x="105175" y="64227"/>
                  </a:cubicBezTo>
                  <a:cubicBezTo>
                    <a:pt x="105168" y="64227"/>
                    <a:pt x="105162" y="64224"/>
                    <a:pt x="105155" y="64217"/>
                  </a:cubicBezTo>
                  <a:cubicBezTo>
                    <a:pt x="105075" y="64097"/>
                    <a:pt x="105355" y="62658"/>
                    <a:pt x="105514" y="62418"/>
                  </a:cubicBezTo>
                  <a:cubicBezTo>
                    <a:pt x="105618" y="62315"/>
                    <a:pt x="105692" y="62211"/>
                    <a:pt x="105710" y="62211"/>
                  </a:cubicBezTo>
                  <a:close/>
                  <a:moveTo>
                    <a:pt x="134348" y="64401"/>
                  </a:moveTo>
                  <a:cubicBezTo>
                    <a:pt x="134355" y="64401"/>
                    <a:pt x="134375" y="64421"/>
                    <a:pt x="134411" y="64457"/>
                  </a:cubicBezTo>
                  <a:cubicBezTo>
                    <a:pt x="134451" y="64537"/>
                    <a:pt x="134491" y="64736"/>
                    <a:pt x="134491" y="64936"/>
                  </a:cubicBezTo>
                  <a:lnTo>
                    <a:pt x="134531" y="65336"/>
                  </a:lnTo>
                  <a:lnTo>
                    <a:pt x="134451" y="64976"/>
                  </a:lnTo>
                  <a:cubicBezTo>
                    <a:pt x="134451" y="64816"/>
                    <a:pt x="134411" y="64577"/>
                    <a:pt x="134371" y="64497"/>
                  </a:cubicBezTo>
                  <a:cubicBezTo>
                    <a:pt x="134349" y="64431"/>
                    <a:pt x="134339" y="64401"/>
                    <a:pt x="134348" y="64401"/>
                  </a:cubicBezTo>
                  <a:close/>
                  <a:moveTo>
                    <a:pt x="176737" y="65176"/>
                  </a:moveTo>
                  <a:cubicBezTo>
                    <a:pt x="176737" y="65176"/>
                    <a:pt x="176856" y="65256"/>
                    <a:pt x="176936" y="65336"/>
                  </a:cubicBezTo>
                  <a:lnTo>
                    <a:pt x="177056" y="65496"/>
                  </a:lnTo>
                  <a:lnTo>
                    <a:pt x="176856" y="65376"/>
                  </a:lnTo>
                  <a:cubicBezTo>
                    <a:pt x="176657" y="65216"/>
                    <a:pt x="176617" y="65176"/>
                    <a:pt x="176737" y="65176"/>
                  </a:cubicBezTo>
                  <a:close/>
                  <a:moveTo>
                    <a:pt x="134540" y="65372"/>
                  </a:moveTo>
                  <a:cubicBezTo>
                    <a:pt x="134546" y="65372"/>
                    <a:pt x="134556" y="65385"/>
                    <a:pt x="134571" y="65416"/>
                  </a:cubicBezTo>
                  <a:cubicBezTo>
                    <a:pt x="134571" y="65456"/>
                    <a:pt x="134571" y="65496"/>
                    <a:pt x="134571" y="65536"/>
                  </a:cubicBezTo>
                  <a:cubicBezTo>
                    <a:pt x="134556" y="65550"/>
                    <a:pt x="134547" y="65560"/>
                    <a:pt x="134541" y="65560"/>
                  </a:cubicBezTo>
                  <a:cubicBezTo>
                    <a:pt x="134531" y="65560"/>
                    <a:pt x="134531" y="65532"/>
                    <a:pt x="134531" y="65456"/>
                  </a:cubicBezTo>
                  <a:cubicBezTo>
                    <a:pt x="134531" y="65406"/>
                    <a:pt x="134531" y="65372"/>
                    <a:pt x="134540" y="65372"/>
                  </a:cubicBezTo>
                  <a:close/>
                  <a:moveTo>
                    <a:pt x="196745" y="65836"/>
                  </a:moveTo>
                  <a:cubicBezTo>
                    <a:pt x="197130" y="65836"/>
                    <a:pt x="197480" y="65856"/>
                    <a:pt x="197520" y="65896"/>
                  </a:cubicBezTo>
                  <a:lnTo>
                    <a:pt x="196920" y="65896"/>
                  </a:lnTo>
                  <a:cubicBezTo>
                    <a:pt x="196560" y="65896"/>
                    <a:pt x="196241" y="65896"/>
                    <a:pt x="196201" y="65936"/>
                  </a:cubicBezTo>
                  <a:cubicBezTo>
                    <a:pt x="196121" y="65975"/>
                    <a:pt x="194802" y="66215"/>
                    <a:pt x="194642" y="66215"/>
                  </a:cubicBezTo>
                  <a:cubicBezTo>
                    <a:pt x="194522" y="66175"/>
                    <a:pt x="195162" y="66015"/>
                    <a:pt x="195761" y="65896"/>
                  </a:cubicBezTo>
                  <a:cubicBezTo>
                    <a:pt x="195941" y="65856"/>
                    <a:pt x="196361" y="65836"/>
                    <a:pt x="196745" y="65836"/>
                  </a:cubicBezTo>
                  <a:close/>
                  <a:moveTo>
                    <a:pt x="134451" y="62778"/>
                  </a:moveTo>
                  <a:cubicBezTo>
                    <a:pt x="134451" y="62778"/>
                    <a:pt x="134611" y="63058"/>
                    <a:pt x="134771" y="63338"/>
                  </a:cubicBezTo>
                  <a:cubicBezTo>
                    <a:pt x="135250" y="64177"/>
                    <a:pt x="135850" y="66255"/>
                    <a:pt x="135650" y="66255"/>
                  </a:cubicBezTo>
                  <a:cubicBezTo>
                    <a:pt x="135610" y="66255"/>
                    <a:pt x="135530" y="66175"/>
                    <a:pt x="135490" y="66055"/>
                  </a:cubicBezTo>
                  <a:cubicBezTo>
                    <a:pt x="135450" y="65936"/>
                    <a:pt x="135330" y="65736"/>
                    <a:pt x="135250" y="65616"/>
                  </a:cubicBezTo>
                  <a:cubicBezTo>
                    <a:pt x="135170" y="65496"/>
                    <a:pt x="135050" y="65256"/>
                    <a:pt x="134970" y="65056"/>
                  </a:cubicBezTo>
                  <a:cubicBezTo>
                    <a:pt x="134930" y="64856"/>
                    <a:pt x="134811" y="64417"/>
                    <a:pt x="134691" y="64057"/>
                  </a:cubicBezTo>
                  <a:cubicBezTo>
                    <a:pt x="134451" y="63418"/>
                    <a:pt x="134331" y="62778"/>
                    <a:pt x="134451" y="62778"/>
                  </a:cubicBezTo>
                  <a:close/>
                  <a:moveTo>
                    <a:pt x="194402" y="66215"/>
                  </a:moveTo>
                  <a:cubicBezTo>
                    <a:pt x="194442" y="66215"/>
                    <a:pt x="194482" y="66215"/>
                    <a:pt x="194482" y="66255"/>
                  </a:cubicBezTo>
                  <a:lnTo>
                    <a:pt x="194362" y="66255"/>
                  </a:lnTo>
                  <a:cubicBezTo>
                    <a:pt x="194282" y="66215"/>
                    <a:pt x="194322" y="66215"/>
                    <a:pt x="194402" y="66215"/>
                  </a:cubicBezTo>
                  <a:close/>
                  <a:moveTo>
                    <a:pt x="194162" y="66295"/>
                  </a:moveTo>
                  <a:cubicBezTo>
                    <a:pt x="194242" y="66295"/>
                    <a:pt x="194242" y="66295"/>
                    <a:pt x="194122" y="66335"/>
                  </a:cubicBezTo>
                  <a:cubicBezTo>
                    <a:pt x="194043" y="66335"/>
                    <a:pt x="193923" y="66375"/>
                    <a:pt x="193843" y="66375"/>
                  </a:cubicBezTo>
                  <a:cubicBezTo>
                    <a:pt x="193763" y="66375"/>
                    <a:pt x="193763" y="66375"/>
                    <a:pt x="193883" y="66335"/>
                  </a:cubicBezTo>
                  <a:cubicBezTo>
                    <a:pt x="193963" y="66295"/>
                    <a:pt x="194082" y="66295"/>
                    <a:pt x="194162" y="66295"/>
                  </a:cubicBezTo>
                  <a:close/>
                  <a:moveTo>
                    <a:pt x="193603" y="66375"/>
                  </a:moveTo>
                  <a:cubicBezTo>
                    <a:pt x="193643" y="66375"/>
                    <a:pt x="193683" y="66415"/>
                    <a:pt x="193683" y="66415"/>
                  </a:cubicBezTo>
                  <a:cubicBezTo>
                    <a:pt x="193663" y="66435"/>
                    <a:pt x="193643" y="66445"/>
                    <a:pt x="193623" y="66445"/>
                  </a:cubicBezTo>
                  <a:cubicBezTo>
                    <a:pt x="193603" y="66445"/>
                    <a:pt x="193583" y="66435"/>
                    <a:pt x="193563" y="66415"/>
                  </a:cubicBezTo>
                  <a:cubicBezTo>
                    <a:pt x="193523" y="66415"/>
                    <a:pt x="193523" y="66415"/>
                    <a:pt x="193603" y="66375"/>
                  </a:cubicBezTo>
                  <a:close/>
                  <a:moveTo>
                    <a:pt x="193283" y="66455"/>
                  </a:moveTo>
                  <a:cubicBezTo>
                    <a:pt x="193363" y="66455"/>
                    <a:pt x="193403" y="66455"/>
                    <a:pt x="193363" y="66495"/>
                  </a:cubicBezTo>
                  <a:lnTo>
                    <a:pt x="193243" y="66495"/>
                  </a:lnTo>
                  <a:cubicBezTo>
                    <a:pt x="193203" y="66455"/>
                    <a:pt x="193203" y="66455"/>
                    <a:pt x="193283" y="66455"/>
                  </a:cubicBezTo>
                  <a:close/>
                  <a:moveTo>
                    <a:pt x="199838" y="65896"/>
                  </a:moveTo>
                  <a:cubicBezTo>
                    <a:pt x="199838" y="65896"/>
                    <a:pt x="199918" y="65975"/>
                    <a:pt x="199998" y="66095"/>
                  </a:cubicBezTo>
                  <a:cubicBezTo>
                    <a:pt x="200078" y="66215"/>
                    <a:pt x="200158" y="66335"/>
                    <a:pt x="200198" y="66415"/>
                  </a:cubicBezTo>
                  <a:lnTo>
                    <a:pt x="200198" y="66535"/>
                  </a:lnTo>
                  <a:lnTo>
                    <a:pt x="199558" y="66455"/>
                  </a:lnTo>
                  <a:cubicBezTo>
                    <a:pt x="199198" y="66415"/>
                    <a:pt x="198759" y="66375"/>
                    <a:pt x="198599" y="66375"/>
                  </a:cubicBezTo>
                  <a:cubicBezTo>
                    <a:pt x="198552" y="66387"/>
                    <a:pt x="198488" y="66392"/>
                    <a:pt x="198415" y="66392"/>
                  </a:cubicBezTo>
                  <a:cubicBezTo>
                    <a:pt x="198239" y="66392"/>
                    <a:pt x="198009" y="66363"/>
                    <a:pt x="197839" y="66335"/>
                  </a:cubicBezTo>
                  <a:cubicBezTo>
                    <a:pt x="197600" y="66295"/>
                    <a:pt x="197280" y="66255"/>
                    <a:pt x="197160" y="66255"/>
                  </a:cubicBezTo>
                  <a:cubicBezTo>
                    <a:pt x="197000" y="66255"/>
                    <a:pt x="196920" y="66255"/>
                    <a:pt x="196920" y="66215"/>
                  </a:cubicBezTo>
                  <a:cubicBezTo>
                    <a:pt x="197000" y="66175"/>
                    <a:pt x="197680" y="66095"/>
                    <a:pt x="198599" y="66055"/>
                  </a:cubicBezTo>
                  <a:cubicBezTo>
                    <a:pt x="199318" y="66015"/>
                    <a:pt x="199678" y="65975"/>
                    <a:pt x="199838" y="65896"/>
                  </a:cubicBezTo>
                  <a:close/>
                  <a:moveTo>
                    <a:pt x="193083" y="66535"/>
                  </a:moveTo>
                  <a:cubicBezTo>
                    <a:pt x="193063" y="66555"/>
                    <a:pt x="193043" y="66565"/>
                    <a:pt x="193018" y="66565"/>
                  </a:cubicBezTo>
                  <a:cubicBezTo>
                    <a:pt x="192993" y="66565"/>
                    <a:pt x="192963" y="66555"/>
                    <a:pt x="192923" y="66535"/>
                  </a:cubicBezTo>
                  <a:close/>
                  <a:moveTo>
                    <a:pt x="192724" y="66575"/>
                  </a:moveTo>
                  <a:cubicBezTo>
                    <a:pt x="192804" y="66575"/>
                    <a:pt x="192843" y="66575"/>
                    <a:pt x="192804" y="66615"/>
                  </a:cubicBezTo>
                  <a:lnTo>
                    <a:pt x="192684" y="66615"/>
                  </a:lnTo>
                  <a:cubicBezTo>
                    <a:pt x="192644" y="66575"/>
                    <a:pt x="192684" y="66575"/>
                    <a:pt x="192724" y="66575"/>
                  </a:cubicBezTo>
                  <a:close/>
                  <a:moveTo>
                    <a:pt x="192564" y="66655"/>
                  </a:moveTo>
                  <a:cubicBezTo>
                    <a:pt x="192524" y="66675"/>
                    <a:pt x="192494" y="66685"/>
                    <a:pt x="192469" y="66685"/>
                  </a:cubicBezTo>
                  <a:cubicBezTo>
                    <a:pt x="192444" y="66685"/>
                    <a:pt x="192424" y="66675"/>
                    <a:pt x="192404" y="66655"/>
                  </a:cubicBezTo>
                  <a:close/>
                  <a:moveTo>
                    <a:pt x="192204" y="66695"/>
                  </a:moveTo>
                  <a:cubicBezTo>
                    <a:pt x="192244" y="66695"/>
                    <a:pt x="192284" y="66695"/>
                    <a:pt x="192284" y="66735"/>
                  </a:cubicBezTo>
                  <a:lnTo>
                    <a:pt x="192164" y="66735"/>
                  </a:lnTo>
                  <a:cubicBezTo>
                    <a:pt x="192084" y="66735"/>
                    <a:pt x="192124" y="66695"/>
                    <a:pt x="192204" y="66695"/>
                  </a:cubicBezTo>
                  <a:close/>
                  <a:moveTo>
                    <a:pt x="191644" y="66815"/>
                  </a:moveTo>
                  <a:cubicBezTo>
                    <a:pt x="191684" y="66815"/>
                    <a:pt x="191724" y="66815"/>
                    <a:pt x="191724" y="66855"/>
                  </a:cubicBezTo>
                  <a:lnTo>
                    <a:pt x="191604" y="66855"/>
                  </a:lnTo>
                  <a:cubicBezTo>
                    <a:pt x="191565" y="66855"/>
                    <a:pt x="191565" y="66815"/>
                    <a:pt x="191644" y="66815"/>
                  </a:cubicBezTo>
                  <a:close/>
                  <a:moveTo>
                    <a:pt x="191205" y="66935"/>
                  </a:moveTo>
                  <a:cubicBezTo>
                    <a:pt x="191285" y="66935"/>
                    <a:pt x="191325" y="66935"/>
                    <a:pt x="191285" y="66975"/>
                  </a:cubicBezTo>
                  <a:cubicBezTo>
                    <a:pt x="191285" y="66975"/>
                    <a:pt x="191249" y="66992"/>
                    <a:pt x="191214" y="66992"/>
                  </a:cubicBezTo>
                  <a:cubicBezTo>
                    <a:pt x="191196" y="66992"/>
                    <a:pt x="191178" y="66988"/>
                    <a:pt x="191165" y="66975"/>
                  </a:cubicBezTo>
                  <a:cubicBezTo>
                    <a:pt x="191125" y="66975"/>
                    <a:pt x="191125" y="66935"/>
                    <a:pt x="191205" y="66935"/>
                  </a:cubicBezTo>
                  <a:close/>
                  <a:moveTo>
                    <a:pt x="200437" y="66375"/>
                  </a:moveTo>
                  <a:lnTo>
                    <a:pt x="200437" y="66375"/>
                  </a:lnTo>
                  <a:cubicBezTo>
                    <a:pt x="200437" y="66375"/>
                    <a:pt x="200677" y="66575"/>
                    <a:pt x="200917" y="66775"/>
                  </a:cubicBezTo>
                  <a:cubicBezTo>
                    <a:pt x="201303" y="67109"/>
                    <a:pt x="201440" y="67228"/>
                    <a:pt x="201425" y="67228"/>
                  </a:cubicBezTo>
                  <a:cubicBezTo>
                    <a:pt x="201417" y="67228"/>
                    <a:pt x="201362" y="67192"/>
                    <a:pt x="201277" y="67135"/>
                  </a:cubicBezTo>
                  <a:cubicBezTo>
                    <a:pt x="201037" y="67015"/>
                    <a:pt x="200357" y="66375"/>
                    <a:pt x="200437" y="66375"/>
                  </a:cubicBezTo>
                  <a:close/>
                  <a:moveTo>
                    <a:pt x="126554" y="66999"/>
                  </a:moveTo>
                  <a:cubicBezTo>
                    <a:pt x="126571" y="66999"/>
                    <a:pt x="126620" y="67059"/>
                    <a:pt x="126697" y="67174"/>
                  </a:cubicBezTo>
                  <a:cubicBezTo>
                    <a:pt x="126737" y="67294"/>
                    <a:pt x="126777" y="67374"/>
                    <a:pt x="126777" y="67414"/>
                  </a:cubicBezTo>
                  <a:cubicBezTo>
                    <a:pt x="126737" y="67414"/>
                    <a:pt x="126697" y="67334"/>
                    <a:pt x="126617" y="67214"/>
                  </a:cubicBezTo>
                  <a:cubicBezTo>
                    <a:pt x="126555" y="67069"/>
                    <a:pt x="126536" y="66999"/>
                    <a:pt x="126554" y="66999"/>
                  </a:cubicBezTo>
                  <a:close/>
                  <a:moveTo>
                    <a:pt x="166585" y="53026"/>
                  </a:moveTo>
                  <a:cubicBezTo>
                    <a:pt x="166625" y="53026"/>
                    <a:pt x="166825" y="53106"/>
                    <a:pt x="167064" y="53186"/>
                  </a:cubicBezTo>
                  <a:cubicBezTo>
                    <a:pt x="168263" y="53625"/>
                    <a:pt x="169822" y="54785"/>
                    <a:pt x="170582" y="55824"/>
                  </a:cubicBezTo>
                  <a:cubicBezTo>
                    <a:pt x="170781" y="56064"/>
                    <a:pt x="171141" y="56463"/>
                    <a:pt x="171341" y="56703"/>
                  </a:cubicBezTo>
                  <a:cubicBezTo>
                    <a:pt x="171541" y="56903"/>
                    <a:pt x="171861" y="57263"/>
                    <a:pt x="172020" y="57462"/>
                  </a:cubicBezTo>
                  <a:cubicBezTo>
                    <a:pt x="172220" y="57702"/>
                    <a:pt x="172620" y="58062"/>
                    <a:pt x="172900" y="58262"/>
                  </a:cubicBezTo>
                  <a:cubicBezTo>
                    <a:pt x="173219" y="58502"/>
                    <a:pt x="173739" y="58941"/>
                    <a:pt x="174059" y="59261"/>
                  </a:cubicBezTo>
                  <a:cubicBezTo>
                    <a:pt x="174418" y="59581"/>
                    <a:pt x="174778" y="59940"/>
                    <a:pt x="174858" y="60020"/>
                  </a:cubicBezTo>
                  <a:lnTo>
                    <a:pt x="175058" y="60180"/>
                  </a:lnTo>
                  <a:lnTo>
                    <a:pt x="175018" y="59980"/>
                  </a:lnTo>
                  <a:cubicBezTo>
                    <a:pt x="174985" y="59915"/>
                    <a:pt x="174953" y="59850"/>
                    <a:pt x="174920" y="59850"/>
                  </a:cubicBezTo>
                  <a:cubicBezTo>
                    <a:pt x="174913" y="59850"/>
                    <a:pt x="174905" y="59853"/>
                    <a:pt x="174898" y="59860"/>
                  </a:cubicBezTo>
                  <a:cubicBezTo>
                    <a:pt x="174818" y="59860"/>
                    <a:pt x="174778" y="59820"/>
                    <a:pt x="174738" y="59780"/>
                  </a:cubicBezTo>
                  <a:cubicBezTo>
                    <a:pt x="174738" y="59701"/>
                    <a:pt x="174658" y="59661"/>
                    <a:pt x="174618" y="59661"/>
                  </a:cubicBezTo>
                  <a:cubicBezTo>
                    <a:pt x="174578" y="59661"/>
                    <a:pt x="174498" y="59621"/>
                    <a:pt x="174458" y="59541"/>
                  </a:cubicBezTo>
                  <a:cubicBezTo>
                    <a:pt x="174458" y="59482"/>
                    <a:pt x="174437" y="59445"/>
                    <a:pt x="174426" y="59445"/>
                  </a:cubicBezTo>
                  <a:cubicBezTo>
                    <a:pt x="174421" y="59445"/>
                    <a:pt x="174418" y="59450"/>
                    <a:pt x="174418" y="59461"/>
                  </a:cubicBezTo>
                  <a:cubicBezTo>
                    <a:pt x="174418" y="59464"/>
                    <a:pt x="174417" y="59466"/>
                    <a:pt x="174414" y="59466"/>
                  </a:cubicBezTo>
                  <a:cubicBezTo>
                    <a:pt x="174348" y="59466"/>
                    <a:pt x="173619" y="58696"/>
                    <a:pt x="173619" y="58581"/>
                  </a:cubicBezTo>
                  <a:cubicBezTo>
                    <a:pt x="173619" y="58542"/>
                    <a:pt x="173579" y="58502"/>
                    <a:pt x="173539" y="58502"/>
                  </a:cubicBezTo>
                  <a:cubicBezTo>
                    <a:pt x="173499" y="58502"/>
                    <a:pt x="172620" y="57622"/>
                    <a:pt x="172460" y="57382"/>
                  </a:cubicBezTo>
                  <a:cubicBezTo>
                    <a:pt x="172420" y="57303"/>
                    <a:pt x="172260" y="57143"/>
                    <a:pt x="172140" y="57023"/>
                  </a:cubicBezTo>
                  <a:cubicBezTo>
                    <a:pt x="172020" y="56943"/>
                    <a:pt x="171821" y="56703"/>
                    <a:pt x="171701" y="56583"/>
                  </a:cubicBezTo>
                  <a:lnTo>
                    <a:pt x="171421" y="56303"/>
                  </a:lnTo>
                  <a:lnTo>
                    <a:pt x="172220" y="56303"/>
                  </a:lnTo>
                  <a:cubicBezTo>
                    <a:pt x="172620" y="56303"/>
                    <a:pt x="173020" y="56303"/>
                    <a:pt x="173060" y="56343"/>
                  </a:cubicBezTo>
                  <a:cubicBezTo>
                    <a:pt x="173100" y="56363"/>
                    <a:pt x="173119" y="56373"/>
                    <a:pt x="173124" y="56373"/>
                  </a:cubicBezTo>
                  <a:cubicBezTo>
                    <a:pt x="173129" y="56373"/>
                    <a:pt x="173119" y="56363"/>
                    <a:pt x="173100" y="56343"/>
                  </a:cubicBezTo>
                  <a:cubicBezTo>
                    <a:pt x="173074" y="56266"/>
                    <a:pt x="173131" y="56222"/>
                    <a:pt x="173207" y="56222"/>
                  </a:cubicBezTo>
                  <a:cubicBezTo>
                    <a:pt x="173249" y="56222"/>
                    <a:pt x="173297" y="56235"/>
                    <a:pt x="173339" y="56263"/>
                  </a:cubicBezTo>
                  <a:cubicBezTo>
                    <a:pt x="173372" y="56280"/>
                    <a:pt x="173392" y="56290"/>
                    <a:pt x="173403" y="56290"/>
                  </a:cubicBezTo>
                  <a:cubicBezTo>
                    <a:pt x="173419" y="56290"/>
                    <a:pt x="173419" y="56270"/>
                    <a:pt x="173419" y="56223"/>
                  </a:cubicBezTo>
                  <a:cubicBezTo>
                    <a:pt x="173419" y="56163"/>
                    <a:pt x="173459" y="56133"/>
                    <a:pt x="173514" y="56133"/>
                  </a:cubicBezTo>
                  <a:cubicBezTo>
                    <a:pt x="173569" y="56133"/>
                    <a:pt x="173639" y="56163"/>
                    <a:pt x="173699" y="56223"/>
                  </a:cubicBezTo>
                  <a:cubicBezTo>
                    <a:pt x="173739" y="56263"/>
                    <a:pt x="173769" y="56283"/>
                    <a:pt x="173789" y="56283"/>
                  </a:cubicBezTo>
                  <a:cubicBezTo>
                    <a:pt x="173809" y="56283"/>
                    <a:pt x="173819" y="56263"/>
                    <a:pt x="173819" y="56223"/>
                  </a:cubicBezTo>
                  <a:cubicBezTo>
                    <a:pt x="173819" y="56103"/>
                    <a:pt x="174093" y="55982"/>
                    <a:pt x="174261" y="55982"/>
                  </a:cubicBezTo>
                  <a:cubicBezTo>
                    <a:pt x="174316" y="55982"/>
                    <a:pt x="174359" y="55994"/>
                    <a:pt x="174378" y="56024"/>
                  </a:cubicBezTo>
                  <a:cubicBezTo>
                    <a:pt x="174378" y="56064"/>
                    <a:pt x="174458" y="56183"/>
                    <a:pt x="174498" y="56223"/>
                  </a:cubicBezTo>
                  <a:cubicBezTo>
                    <a:pt x="174538" y="56283"/>
                    <a:pt x="174558" y="56313"/>
                    <a:pt x="174568" y="56313"/>
                  </a:cubicBezTo>
                  <a:cubicBezTo>
                    <a:pt x="174578" y="56313"/>
                    <a:pt x="174578" y="56283"/>
                    <a:pt x="174578" y="56223"/>
                  </a:cubicBezTo>
                  <a:cubicBezTo>
                    <a:pt x="174538" y="56143"/>
                    <a:pt x="174538" y="56064"/>
                    <a:pt x="174498" y="56024"/>
                  </a:cubicBezTo>
                  <a:cubicBezTo>
                    <a:pt x="174498" y="55984"/>
                    <a:pt x="174498" y="55944"/>
                    <a:pt x="174538" y="55944"/>
                  </a:cubicBezTo>
                  <a:cubicBezTo>
                    <a:pt x="174554" y="55928"/>
                    <a:pt x="174575" y="55922"/>
                    <a:pt x="174599" y="55922"/>
                  </a:cubicBezTo>
                  <a:cubicBezTo>
                    <a:pt x="174701" y="55922"/>
                    <a:pt x="174858" y="56039"/>
                    <a:pt x="174858" y="56103"/>
                  </a:cubicBezTo>
                  <a:cubicBezTo>
                    <a:pt x="174858" y="56183"/>
                    <a:pt x="174858" y="56223"/>
                    <a:pt x="174898" y="56223"/>
                  </a:cubicBezTo>
                  <a:cubicBezTo>
                    <a:pt x="174904" y="56226"/>
                    <a:pt x="174909" y="56228"/>
                    <a:pt x="174914" y="56228"/>
                  </a:cubicBezTo>
                  <a:cubicBezTo>
                    <a:pt x="174972" y="56228"/>
                    <a:pt x="174932" y="56014"/>
                    <a:pt x="174858" y="55904"/>
                  </a:cubicBezTo>
                  <a:cubicBezTo>
                    <a:pt x="174778" y="55864"/>
                    <a:pt x="174818" y="55824"/>
                    <a:pt x="174898" y="55824"/>
                  </a:cubicBezTo>
                  <a:cubicBezTo>
                    <a:pt x="174978" y="55824"/>
                    <a:pt x="175098" y="55864"/>
                    <a:pt x="175138" y="55904"/>
                  </a:cubicBezTo>
                  <a:cubicBezTo>
                    <a:pt x="175178" y="55944"/>
                    <a:pt x="175198" y="55964"/>
                    <a:pt x="175203" y="55964"/>
                  </a:cubicBezTo>
                  <a:cubicBezTo>
                    <a:pt x="175208" y="55964"/>
                    <a:pt x="175198" y="55944"/>
                    <a:pt x="175178" y="55904"/>
                  </a:cubicBezTo>
                  <a:cubicBezTo>
                    <a:pt x="175136" y="55798"/>
                    <a:pt x="175194" y="55748"/>
                    <a:pt x="175276" y="55748"/>
                  </a:cubicBezTo>
                  <a:cubicBezTo>
                    <a:pt x="175349" y="55748"/>
                    <a:pt x="175441" y="55788"/>
                    <a:pt x="175498" y="55864"/>
                  </a:cubicBezTo>
                  <a:cubicBezTo>
                    <a:pt x="175577" y="55944"/>
                    <a:pt x="175617" y="56064"/>
                    <a:pt x="175617" y="56103"/>
                  </a:cubicBezTo>
                  <a:cubicBezTo>
                    <a:pt x="175617" y="56143"/>
                    <a:pt x="175657" y="56143"/>
                    <a:pt x="175657" y="56143"/>
                  </a:cubicBezTo>
                  <a:cubicBezTo>
                    <a:pt x="175697" y="56103"/>
                    <a:pt x="175657" y="55984"/>
                    <a:pt x="175617" y="55864"/>
                  </a:cubicBezTo>
                  <a:cubicBezTo>
                    <a:pt x="175498" y="55664"/>
                    <a:pt x="175538" y="55664"/>
                    <a:pt x="175657" y="55664"/>
                  </a:cubicBezTo>
                  <a:cubicBezTo>
                    <a:pt x="175777" y="55664"/>
                    <a:pt x="175897" y="55744"/>
                    <a:pt x="175977" y="55984"/>
                  </a:cubicBezTo>
                  <a:cubicBezTo>
                    <a:pt x="176010" y="56049"/>
                    <a:pt x="176069" y="56114"/>
                    <a:pt x="176090" y="56114"/>
                  </a:cubicBezTo>
                  <a:cubicBezTo>
                    <a:pt x="176094" y="56114"/>
                    <a:pt x="176097" y="56111"/>
                    <a:pt x="176097" y="56103"/>
                  </a:cubicBezTo>
                  <a:cubicBezTo>
                    <a:pt x="176137" y="56103"/>
                    <a:pt x="176097" y="56024"/>
                    <a:pt x="176057" y="55984"/>
                  </a:cubicBezTo>
                  <a:cubicBezTo>
                    <a:pt x="176017" y="55944"/>
                    <a:pt x="176017" y="55864"/>
                    <a:pt x="176017" y="55864"/>
                  </a:cubicBezTo>
                  <a:cubicBezTo>
                    <a:pt x="176057" y="55824"/>
                    <a:pt x="176017" y="55744"/>
                    <a:pt x="175977" y="55704"/>
                  </a:cubicBezTo>
                  <a:cubicBezTo>
                    <a:pt x="175857" y="55584"/>
                    <a:pt x="175857" y="55544"/>
                    <a:pt x="176017" y="55544"/>
                  </a:cubicBezTo>
                  <a:cubicBezTo>
                    <a:pt x="176097" y="55544"/>
                    <a:pt x="176177" y="55504"/>
                    <a:pt x="176217" y="55464"/>
                  </a:cubicBezTo>
                  <a:cubicBezTo>
                    <a:pt x="176245" y="55436"/>
                    <a:pt x="176280" y="55423"/>
                    <a:pt x="176318" y="55423"/>
                  </a:cubicBezTo>
                  <a:cubicBezTo>
                    <a:pt x="176442" y="55423"/>
                    <a:pt x="176605" y="55560"/>
                    <a:pt x="176697" y="55744"/>
                  </a:cubicBezTo>
                  <a:cubicBezTo>
                    <a:pt x="176777" y="55864"/>
                    <a:pt x="176856" y="55944"/>
                    <a:pt x="176856" y="55944"/>
                  </a:cubicBezTo>
                  <a:cubicBezTo>
                    <a:pt x="176896" y="55944"/>
                    <a:pt x="176896" y="55904"/>
                    <a:pt x="176856" y="55864"/>
                  </a:cubicBezTo>
                  <a:cubicBezTo>
                    <a:pt x="176816" y="55824"/>
                    <a:pt x="176816" y="55744"/>
                    <a:pt x="176816" y="55704"/>
                  </a:cubicBezTo>
                  <a:cubicBezTo>
                    <a:pt x="176856" y="55704"/>
                    <a:pt x="176777" y="55584"/>
                    <a:pt x="176697" y="55544"/>
                  </a:cubicBezTo>
                  <a:cubicBezTo>
                    <a:pt x="176537" y="55384"/>
                    <a:pt x="176537" y="55304"/>
                    <a:pt x="176697" y="55304"/>
                  </a:cubicBezTo>
                  <a:cubicBezTo>
                    <a:pt x="176737" y="55304"/>
                    <a:pt x="176856" y="55384"/>
                    <a:pt x="177016" y="55504"/>
                  </a:cubicBezTo>
                  <a:cubicBezTo>
                    <a:pt x="177110" y="55598"/>
                    <a:pt x="177162" y="55636"/>
                    <a:pt x="177182" y="55636"/>
                  </a:cubicBezTo>
                  <a:cubicBezTo>
                    <a:pt x="177196" y="55636"/>
                    <a:pt x="177193" y="55617"/>
                    <a:pt x="177176" y="55584"/>
                  </a:cubicBezTo>
                  <a:cubicBezTo>
                    <a:pt x="177141" y="55410"/>
                    <a:pt x="177046" y="55296"/>
                    <a:pt x="176996" y="55296"/>
                  </a:cubicBezTo>
                  <a:cubicBezTo>
                    <a:pt x="176988" y="55296"/>
                    <a:pt x="176982" y="55299"/>
                    <a:pt x="176976" y="55304"/>
                  </a:cubicBezTo>
                  <a:cubicBezTo>
                    <a:pt x="176963" y="55317"/>
                    <a:pt x="176950" y="55322"/>
                    <a:pt x="176938" y="55322"/>
                  </a:cubicBezTo>
                  <a:cubicBezTo>
                    <a:pt x="176914" y="55322"/>
                    <a:pt x="176896" y="55304"/>
                    <a:pt x="176896" y="55304"/>
                  </a:cubicBezTo>
                  <a:cubicBezTo>
                    <a:pt x="176856" y="55264"/>
                    <a:pt x="176936" y="55224"/>
                    <a:pt x="177016" y="55224"/>
                  </a:cubicBezTo>
                  <a:cubicBezTo>
                    <a:pt x="177256" y="55224"/>
                    <a:pt x="177416" y="55384"/>
                    <a:pt x="177576" y="55704"/>
                  </a:cubicBezTo>
                  <a:cubicBezTo>
                    <a:pt x="177612" y="55830"/>
                    <a:pt x="177648" y="55891"/>
                    <a:pt x="177669" y="55891"/>
                  </a:cubicBezTo>
                  <a:cubicBezTo>
                    <a:pt x="177695" y="55891"/>
                    <a:pt x="177700" y="55800"/>
                    <a:pt x="177656" y="55624"/>
                  </a:cubicBezTo>
                  <a:cubicBezTo>
                    <a:pt x="177616" y="55504"/>
                    <a:pt x="177496" y="55344"/>
                    <a:pt x="177376" y="55264"/>
                  </a:cubicBezTo>
                  <a:cubicBezTo>
                    <a:pt x="177216" y="55144"/>
                    <a:pt x="177216" y="55104"/>
                    <a:pt x="177336" y="55104"/>
                  </a:cubicBezTo>
                  <a:cubicBezTo>
                    <a:pt x="177376" y="55084"/>
                    <a:pt x="177406" y="55074"/>
                    <a:pt x="177426" y="55074"/>
                  </a:cubicBezTo>
                  <a:cubicBezTo>
                    <a:pt x="177446" y="55074"/>
                    <a:pt x="177456" y="55084"/>
                    <a:pt x="177456" y="55104"/>
                  </a:cubicBezTo>
                  <a:cubicBezTo>
                    <a:pt x="177456" y="55104"/>
                    <a:pt x="177536" y="55184"/>
                    <a:pt x="177656" y="55224"/>
                  </a:cubicBezTo>
                  <a:cubicBezTo>
                    <a:pt x="177736" y="55264"/>
                    <a:pt x="177816" y="55304"/>
                    <a:pt x="177816" y="55384"/>
                  </a:cubicBezTo>
                  <a:cubicBezTo>
                    <a:pt x="177816" y="55424"/>
                    <a:pt x="177856" y="55464"/>
                    <a:pt x="177896" y="55464"/>
                  </a:cubicBezTo>
                  <a:cubicBezTo>
                    <a:pt x="177936" y="55464"/>
                    <a:pt x="177936" y="55504"/>
                    <a:pt x="177936" y="55544"/>
                  </a:cubicBezTo>
                  <a:cubicBezTo>
                    <a:pt x="177936" y="55624"/>
                    <a:pt x="177976" y="55664"/>
                    <a:pt x="178016" y="55664"/>
                  </a:cubicBezTo>
                  <a:cubicBezTo>
                    <a:pt x="178215" y="55664"/>
                    <a:pt x="177936" y="55184"/>
                    <a:pt x="177696" y="55144"/>
                  </a:cubicBezTo>
                  <a:cubicBezTo>
                    <a:pt x="177576" y="55104"/>
                    <a:pt x="177536" y="55064"/>
                    <a:pt x="177576" y="55024"/>
                  </a:cubicBezTo>
                  <a:cubicBezTo>
                    <a:pt x="177576" y="55004"/>
                    <a:pt x="177586" y="54994"/>
                    <a:pt x="177606" y="54994"/>
                  </a:cubicBezTo>
                  <a:cubicBezTo>
                    <a:pt x="177626" y="54994"/>
                    <a:pt x="177656" y="55004"/>
                    <a:pt x="177696" y="55024"/>
                  </a:cubicBezTo>
                  <a:cubicBezTo>
                    <a:pt x="177736" y="55024"/>
                    <a:pt x="177776" y="55024"/>
                    <a:pt x="177776" y="54984"/>
                  </a:cubicBezTo>
                  <a:cubicBezTo>
                    <a:pt x="177776" y="54944"/>
                    <a:pt x="177856" y="54904"/>
                    <a:pt x="177936" y="54904"/>
                  </a:cubicBezTo>
                  <a:cubicBezTo>
                    <a:pt x="178016" y="54904"/>
                    <a:pt x="178055" y="54904"/>
                    <a:pt x="178055" y="54944"/>
                  </a:cubicBezTo>
                  <a:cubicBezTo>
                    <a:pt x="178016" y="54944"/>
                    <a:pt x="178016" y="54984"/>
                    <a:pt x="178055" y="54984"/>
                  </a:cubicBezTo>
                  <a:cubicBezTo>
                    <a:pt x="178095" y="54984"/>
                    <a:pt x="178135" y="54944"/>
                    <a:pt x="178135" y="54944"/>
                  </a:cubicBezTo>
                  <a:cubicBezTo>
                    <a:pt x="178135" y="54880"/>
                    <a:pt x="178397" y="54763"/>
                    <a:pt x="178539" y="54763"/>
                  </a:cubicBezTo>
                  <a:cubicBezTo>
                    <a:pt x="178573" y="54763"/>
                    <a:pt x="178600" y="54769"/>
                    <a:pt x="178615" y="54785"/>
                  </a:cubicBezTo>
                  <a:cubicBezTo>
                    <a:pt x="178655" y="54785"/>
                    <a:pt x="178695" y="54745"/>
                    <a:pt x="178695" y="54705"/>
                  </a:cubicBezTo>
                  <a:cubicBezTo>
                    <a:pt x="178712" y="54688"/>
                    <a:pt x="178721" y="54678"/>
                    <a:pt x="178730" y="54678"/>
                  </a:cubicBezTo>
                  <a:cubicBezTo>
                    <a:pt x="178742" y="54678"/>
                    <a:pt x="178751" y="54698"/>
                    <a:pt x="178775" y="54745"/>
                  </a:cubicBezTo>
                  <a:cubicBezTo>
                    <a:pt x="178793" y="54781"/>
                    <a:pt x="178827" y="54800"/>
                    <a:pt x="178855" y="54800"/>
                  </a:cubicBezTo>
                  <a:cubicBezTo>
                    <a:pt x="178890" y="54800"/>
                    <a:pt x="178917" y="54771"/>
                    <a:pt x="178895" y="54705"/>
                  </a:cubicBezTo>
                  <a:cubicBezTo>
                    <a:pt x="178895" y="54625"/>
                    <a:pt x="178935" y="54625"/>
                    <a:pt x="179055" y="54585"/>
                  </a:cubicBezTo>
                  <a:cubicBezTo>
                    <a:pt x="179334" y="54585"/>
                    <a:pt x="179374" y="54585"/>
                    <a:pt x="179534" y="54505"/>
                  </a:cubicBezTo>
                  <a:cubicBezTo>
                    <a:pt x="179574" y="54465"/>
                    <a:pt x="179694" y="54465"/>
                    <a:pt x="179734" y="54465"/>
                  </a:cubicBezTo>
                  <a:cubicBezTo>
                    <a:pt x="179758" y="54477"/>
                    <a:pt x="179778" y="54481"/>
                    <a:pt x="179794" y="54481"/>
                  </a:cubicBezTo>
                  <a:cubicBezTo>
                    <a:pt x="179834" y="54481"/>
                    <a:pt x="179854" y="54453"/>
                    <a:pt x="179854" y="54425"/>
                  </a:cubicBezTo>
                  <a:cubicBezTo>
                    <a:pt x="179854" y="54385"/>
                    <a:pt x="179974" y="54385"/>
                    <a:pt x="180134" y="54385"/>
                  </a:cubicBezTo>
                  <a:cubicBezTo>
                    <a:pt x="180334" y="54385"/>
                    <a:pt x="180454" y="54345"/>
                    <a:pt x="180414" y="54305"/>
                  </a:cubicBezTo>
                  <a:cubicBezTo>
                    <a:pt x="180414" y="54265"/>
                    <a:pt x="180454" y="54225"/>
                    <a:pt x="180494" y="54225"/>
                  </a:cubicBezTo>
                  <a:cubicBezTo>
                    <a:pt x="180693" y="54225"/>
                    <a:pt x="180893" y="54185"/>
                    <a:pt x="181053" y="54145"/>
                  </a:cubicBezTo>
                  <a:cubicBezTo>
                    <a:pt x="181133" y="54145"/>
                    <a:pt x="181333" y="54105"/>
                    <a:pt x="181493" y="54065"/>
                  </a:cubicBezTo>
                  <a:cubicBezTo>
                    <a:pt x="181575" y="54049"/>
                    <a:pt x="181645" y="54039"/>
                    <a:pt x="181711" y="54039"/>
                  </a:cubicBezTo>
                  <a:cubicBezTo>
                    <a:pt x="181806" y="54039"/>
                    <a:pt x="181895" y="54058"/>
                    <a:pt x="182012" y="54105"/>
                  </a:cubicBezTo>
                  <a:cubicBezTo>
                    <a:pt x="182332" y="54225"/>
                    <a:pt x="182772" y="54665"/>
                    <a:pt x="182732" y="54825"/>
                  </a:cubicBezTo>
                  <a:cubicBezTo>
                    <a:pt x="182732" y="54864"/>
                    <a:pt x="182772" y="54904"/>
                    <a:pt x="182812" y="54904"/>
                  </a:cubicBezTo>
                  <a:cubicBezTo>
                    <a:pt x="182892" y="54904"/>
                    <a:pt x="182892" y="54785"/>
                    <a:pt x="182812" y="54585"/>
                  </a:cubicBezTo>
                  <a:cubicBezTo>
                    <a:pt x="182772" y="54505"/>
                    <a:pt x="182732" y="54465"/>
                    <a:pt x="182692" y="54465"/>
                  </a:cubicBezTo>
                  <a:cubicBezTo>
                    <a:pt x="182681" y="54476"/>
                    <a:pt x="182673" y="54480"/>
                    <a:pt x="182667" y="54480"/>
                  </a:cubicBezTo>
                  <a:cubicBezTo>
                    <a:pt x="182652" y="54480"/>
                    <a:pt x="182652" y="54443"/>
                    <a:pt x="182652" y="54385"/>
                  </a:cubicBezTo>
                  <a:cubicBezTo>
                    <a:pt x="182681" y="54326"/>
                    <a:pt x="182667" y="54289"/>
                    <a:pt x="182611" y="54289"/>
                  </a:cubicBezTo>
                  <a:cubicBezTo>
                    <a:pt x="182590" y="54289"/>
                    <a:pt x="182564" y="54294"/>
                    <a:pt x="182532" y="54305"/>
                  </a:cubicBezTo>
                  <a:cubicBezTo>
                    <a:pt x="182452" y="54305"/>
                    <a:pt x="182412" y="54305"/>
                    <a:pt x="182412" y="54265"/>
                  </a:cubicBezTo>
                  <a:cubicBezTo>
                    <a:pt x="182452" y="54225"/>
                    <a:pt x="182332" y="54185"/>
                    <a:pt x="182212" y="54145"/>
                  </a:cubicBezTo>
                  <a:cubicBezTo>
                    <a:pt x="181972" y="54025"/>
                    <a:pt x="181892" y="53945"/>
                    <a:pt x="182132" y="53945"/>
                  </a:cubicBezTo>
                  <a:cubicBezTo>
                    <a:pt x="182172" y="53945"/>
                    <a:pt x="182292" y="53945"/>
                    <a:pt x="182372" y="53905"/>
                  </a:cubicBezTo>
                  <a:cubicBezTo>
                    <a:pt x="182412" y="53905"/>
                    <a:pt x="182572" y="53865"/>
                    <a:pt x="182732" y="53865"/>
                  </a:cubicBezTo>
                  <a:cubicBezTo>
                    <a:pt x="182852" y="53865"/>
                    <a:pt x="182971" y="53825"/>
                    <a:pt x="182971" y="53785"/>
                  </a:cubicBezTo>
                  <a:cubicBezTo>
                    <a:pt x="182971" y="53785"/>
                    <a:pt x="183007" y="53768"/>
                    <a:pt x="183078" y="53768"/>
                  </a:cubicBezTo>
                  <a:cubicBezTo>
                    <a:pt x="183114" y="53768"/>
                    <a:pt x="183158" y="53772"/>
                    <a:pt x="183211" y="53785"/>
                  </a:cubicBezTo>
                  <a:cubicBezTo>
                    <a:pt x="183331" y="53785"/>
                    <a:pt x="183451" y="53785"/>
                    <a:pt x="183451" y="53745"/>
                  </a:cubicBezTo>
                  <a:cubicBezTo>
                    <a:pt x="183451" y="53745"/>
                    <a:pt x="183651" y="53705"/>
                    <a:pt x="183931" y="53665"/>
                  </a:cubicBezTo>
                  <a:cubicBezTo>
                    <a:pt x="184051" y="53645"/>
                    <a:pt x="184171" y="53635"/>
                    <a:pt x="184255" y="53635"/>
                  </a:cubicBezTo>
                  <a:cubicBezTo>
                    <a:pt x="184340" y="53635"/>
                    <a:pt x="184390" y="53645"/>
                    <a:pt x="184370" y="53665"/>
                  </a:cubicBezTo>
                  <a:cubicBezTo>
                    <a:pt x="184370" y="53665"/>
                    <a:pt x="184410" y="53705"/>
                    <a:pt x="184450" y="53705"/>
                  </a:cubicBezTo>
                  <a:cubicBezTo>
                    <a:pt x="184530" y="53705"/>
                    <a:pt x="184610" y="53745"/>
                    <a:pt x="184690" y="53785"/>
                  </a:cubicBezTo>
                  <a:cubicBezTo>
                    <a:pt x="184714" y="53832"/>
                    <a:pt x="184737" y="53852"/>
                    <a:pt x="184752" y="53852"/>
                  </a:cubicBezTo>
                  <a:cubicBezTo>
                    <a:pt x="184763" y="53852"/>
                    <a:pt x="184770" y="53842"/>
                    <a:pt x="184770" y="53825"/>
                  </a:cubicBezTo>
                  <a:cubicBezTo>
                    <a:pt x="184770" y="53785"/>
                    <a:pt x="184770" y="53745"/>
                    <a:pt x="184730" y="53745"/>
                  </a:cubicBezTo>
                  <a:cubicBezTo>
                    <a:pt x="184690" y="53745"/>
                    <a:pt x="184690" y="53745"/>
                    <a:pt x="184690" y="53705"/>
                  </a:cubicBezTo>
                  <a:cubicBezTo>
                    <a:pt x="184690" y="53665"/>
                    <a:pt x="184690" y="53625"/>
                    <a:pt x="184650" y="53625"/>
                  </a:cubicBezTo>
                  <a:cubicBezTo>
                    <a:pt x="184610" y="53586"/>
                    <a:pt x="184650" y="53586"/>
                    <a:pt x="184730" y="53586"/>
                  </a:cubicBezTo>
                  <a:cubicBezTo>
                    <a:pt x="184810" y="53586"/>
                    <a:pt x="184930" y="53546"/>
                    <a:pt x="185010" y="53546"/>
                  </a:cubicBezTo>
                  <a:cubicBezTo>
                    <a:pt x="185022" y="53534"/>
                    <a:pt x="185033" y="53529"/>
                    <a:pt x="185043" y="53529"/>
                  </a:cubicBezTo>
                  <a:cubicBezTo>
                    <a:pt x="185066" y="53529"/>
                    <a:pt x="185078" y="53557"/>
                    <a:pt x="185050" y="53586"/>
                  </a:cubicBezTo>
                  <a:cubicBezTo>
                    <a:pt x="185050" y="53665"/>
                    <a:pt x="185050" y="53705"/>
                    <a:pt x="185090" y="53705"/>
                  </a:cubicBezTo>
                  <a:cubicBezTo>
                    <a:pt x="185130" y="53705"/>
                    <a:pt x="185250" y="53785"/>
                    <a:pt x="185370" y="53905"/>
                  </a:cubicBezTo>
                  <a:cubicBezTo>
                    <a:pt x="185468" y="54004"/>
                    <a:pt x="185540" y="54076"/>
                    <a:pt x="185584" y="54076"/>
                  </a:cubicBezTo>
                  <a:cubicBezTo>
                    <a:pt x="185594" y="54076"/>
                    <a:pt x="185602" y="54072"/>
                    <a:pt x="185609" y="54065"/>
                  </a:cubicBezTo>
                  <a:cubicBezTo>
                    <a:pt x="185609" y="54025"/>
                    <a:pt x="185609" y="53985"/>
                    <a:pt x="185569" y="53985"/>
                  </a:cubicBezTo>
                  <a:cubicBezTo>
                    <a:pt x="185529" y="53985"/>
                    <a:pt x="185529" y="53985"/>
                    <a:pt x="185529" y="53945"/>
                  </a:cubicBezTo>
                  <a:cubicBezTo>
                    <a:pt x="185569" y="53905"/>
                    <a:pt x="185529" y="53865"/>
                    <a:pt x="185489" y="53865"/>
                  </a:cubicBezTo>
                  <a:cubicBezTo>
                    <a:pt x="185449" y="53865"/>
                    <a:pt x="185410" y="53865"/>
                    <a:pt x="185410" y="53825"/>
                  </a:cubicBezTo>
                  <a:cubicBezTo>
                    <a:pt x="185489" y="53745"/>
                    <a:pt x="185330" y="53586"/>
                    <a:pt x="185210" y="53586"/>
                  </a:cubicBezTo>
                  <a:cubicBezTo>
                    <a:pt x="185170" y="53586"/>
                    <a:pt x="185210" y="53546"/>
                    <a:pt x="185290" y="53506"/>
                  </a:cubicBezTo>
                  <a:cubicBezTo>
                    <a:pt x="185350" y="53486"/>
                    <a:pt x="185400" y="53476"/>
                    <a:pt x="185434" y="53476"/>
                  </a:cubicBezTo>
                  <a:cubicBezTo>
                    <a:pt x="185469" y="53476"/>
                    <a:pt x="185489" y="53486"/>
                    <a:pt x="185489" y="53506"/>
                  </a:cubicBezTo>
                  <a:cubicBezTo>
                    <a:pt x="185509" y="53546"/>
                    <a:pt x="185519" y="53566"/>
                    <a:pt x="185529" y="53566"/>
                  </a:cubicBezTo>
                  <a:cubicBezTo>
                    <a:pt x="185539" y="53566"/>
                    <a:pt x="185549" y="53546"/>
                    <a:pt x="185569" y="53506"/>
                  </a:cubicBezTo>
                  <a:cubicBezTo>
                    <a:pt x="185609" y="53466"/>
                    <a:pt x="185889" y="53426"/>
                    <a:pt x="186289" y="53426"/>
                  </a:cubicBezTo>
                  <a:cubicBezTo>
                    <a:pt x="186649" y="53426"/>
                    <a:pt x="187128" y="53386"/>
                    <a:pt x="187328" y="53346"/>
                  </a:cubicBezTo>
                  <a:cubicBezTo>
                    <a:pt x="187413" y="53336"/>
                    <a:pt x="187478" y="53331"/>
                    <a:pt x="187530" y="53331"/>
                  </a:cubicBezTo>
                  <a:cubicBezTo>
                    <a:pt x="187699" y="53331"/>
                    <a:pt x="187735" y="53383"/>
                    <a:pt x="187888" y="53506"/>
                  </a:cubicBezTo>
                  <a:cubicBezTo>
                    <a:pt x="187994" y="53612"/>
                    <a:pt x="188047" y="53665"/>
                    <a:pt x="188083" y="53665"/>
                  </a:cubicBezTo>
                  <a:cubicBezTo>
                    <a:pt x="188101" y="53665"/>
                    <a:pt x="188114" y="53652"/>
                    <a:pt x="188127" y="53625"/>
                  </a:cubicBezTo>
                  <a:cubicBezTo>
                    <a:pt x="188157" y="53536"/>
                    <a:pt x="188232" y="53491"/>
                    <a:pt x="188352" y="53491"/>
                  </a:cubicBezTo>
                  <a:cubicBezTo>
                    <a:pt x="188392" y="53491"/>
                    <a:pt x="188437" y="53496"/>
                    <a:pt x="188487" y="53506"/>
                  </a:cubicBezTo>
                  <a:cubicBezTo>
                    <a:pt x="188520" y="53522"/>
                    <a:pt x="188546" y="53532"/>
                    <a:pt x="188569" y="53532"/>
                  </a:cubicBezTo>
                  <a:cubicBezTo>
                    <a:pt x="188600" y="53532"/>
                    <a:pt x="188623" y="53512"/>
                    <a:pt x="188647" y="53466"/>
                  </a:cubicBezTo>
                  <a:cubicBezTo>
                    <a:pt x="188676" y="53407"/>
                    <a:pt x="188926" y="53381"/>
                    <a:pt x="189284" y="53381"/>
                  </a:cubicBezTo>
                  <a:cubicBezTo>
                    <a:pt x="189902" y="53381"/>
                    <a:pt x="190841" y="53459"/>
                    <a:pt x="191525" y="53586"/>
                  </a:cubicBezTo>
                  <a:cubicBezTo>
                    <a:pt x="192764" y="53865"/>
                    <a:pt x="195042" y="54585"/>
                    <a:pt x="195202" y="54825"/>
                  </a:cubicBezTo>
                  <a:cubicBezTo>
                    <a:pt x="195281" y="54864"/>
                    <a:pt x="195561" y="54984"/>
                    <a:pt x="195881" y="55104"/>
                  </a:cubicBezTo>
                  <a:cubicBezTo>
                    <a:pt x="196520" y="55304"/>
                    <a:pt x="197040" y="55504"/>
                    <a:pt x="197280" y="55704"/>
                  </a:cubicBezTo>
                  <a:cubicBezTo>
                    <a:pt x="197360" y="55784"/>
                    <a:pt x="197759" y="55944"/>
                    <a:pt x="198159" y="56064"/>
                  </a:cubicBezTo>
                  <a:cubicBezTo>
                    <a:pt x="198559" y="56183"/>
                    <a:pt x="198959" y="56303"/>
                    <a:pt x="199038" y="56343"/>
                  </a:cubicBezTo>
                  <a:cubicBezTo>
                    <a:pt x="199318" y="56503"/>
                    <a:pt x="200118" y="57342"/>
                    <a:pt x="200557" y="57902"/>
                  </a:cubicBezTo>
                  <a:cubicBezTo>
                    <a:pt x="201197" y="58781"/>
                    <a:pt x="201397" y="59101"/>
                    <a:pt x="201556" y="59581"/>
                  </a:cubicBezTo>
                  <a:cubicBezTo>
                    <a:pt x="201756" y="60220"/>
                    <a:pt x="201996" y="61779"/>
                    <a:pt x="201956" y="62139"/>
                  </a:cubicBezTo>
                  <a:cubicBezTo>
                    <a:pt x="201916" y="62498"/>
                    <a:pt x="201676" y="63497"/>
                    <a:pt x="201516" y="63857"/>
                  </a:cubicBezTo>
                  <a:cubicBezTo>
                    <a:pt x="201476" y="63977"/>
                    <a:pt x="201397" y="64217"/>
                    <a:pt x="201357" y="64377"/>
                  </a:cubicBezTo>
                  <a:cubicBezTo>
                    <a:pt x="201326" y="64621"/>
                    <a:pt x="201249" y="64725"/>
                    <a:pt x="201107" y="64725"/>
                  </a:cubicBezTo>
                  <a:cubicBezTo>
                    <a:pt x="201063" y="64725"/>
                    <a:pt x="201014" y="64715"/>
                    <a:pt x="200957" y="64697"/>
                  </a:cubicBezTo>
                  <a:cubicBezTo>
                    <a:pt x="200945" y="64694"/>
                    <a:pt x="200920" y="64692"/>
                    <a:pt x="200883" y="64692"/>
                  </a:cubicBezTo>
                  <a:cubicBezTo>
                    <a:pt x="200429" y="64692"/>
                    <a:pt x="198222" y="64908"/>
                    <a:pt x="197520" y="65056"/>
                  </a:cubicBezTo>
                  <a:cubicBezTo>
                    <a:pt x="196880" y="65176"/>
                    <a:pt x="195002" y="65616"/>
                    <a:pt x="194282" y="65856"/>
                  </a:cubicBezTo>
                  <a:cubicBezTo>
                    <a:pt x="194082" y="65896"/>
                    <a:pt x="193523" y="66015"/>
                    <a:pt x="193083" y="66095"/>
                  </a:cubicBezTo>
                  <a:cubicBezTo>
                    <a:pt x="192644" y="66135"/>
                    <a:pt x="192004" y="66255"/>
                    <a:pt x="191724" y="66335"/>
                  </a:cubicBezTo>
                  <a:cubicBezTo>
                    <a:pt x="191445" y="66415"/>
                    <a:pt x="190805" y="66575"/>
                    <a:pt x="190286" y="66695"/>
                  </a:cubicBezTo>
                  <a:cubicBezTo>
                    <a:pt x="189686" y="66815"/>
                    <a:pt x="189326" y="66935"/>
                    <a:pt x="189166" y="67055"/>
                  </a:cubicBezTo>
                  <a:cubicBezTo>
                    <a:pt x="189007" y="67135"/>
                    <a:pt x="188727" y="67214"/>
                    <a:pt x="187888" y="67334"/>
                  </a:cubicBezTo>
                  <a:cubicBezTo>
                    <a:pt x="187195" y="67441"/>
                    <a:pt x="186946" y="67476"/>
                    <a:pt x="186194" y="67476"/>
                  </a:cubicBezTo>
                  <a:cubicBezTo>
                    <a:pt x="185818" y="67476"/>
                    <a:pt x="185316" y="67468"/>
                    <a:pt x="184570" y="67454"/>
                  </a:cubicBezTo>
                  <a:cubicBezTo>
                    <a:pt x="183091" y="67454"/>
                    <a:pt x="182252" y="67414"/>
                    <a:pt x="182132" y="67374"/>
                  </a:cubicBezTo>
                  <a:cubicBezTo>
                    <a:pt x="182092" y="67334"/>
                    <a:pt x="181732" y="67214"/>
                    <a:pt x="181333" y="67095"/>
                  </a:cubicBezTo>
                  <a:cubicBezTo>
                    <a:pt x="180773" y="66935"/>
                    <a:pt x="180414" y="66775"/>
                    <a:pt x="179654" y="66335"/>
                  </a:cubicBezTo>
                  <a:cubicBezTo>
                    <a:pt x="178775" y="65856"/>
                    <a:pt x="177496" y="65016"/>
                    <a:pt x="177136" y="64736"/>
                  </a:cubicBezTo>
                  <a:cubicBezTo>
                    <a:pt x="177056" y="64657"/>
                    <a:pt x="176777" y="64377"/>
                    <a:pt x="176497" y="64137"/>
                  </a:cubicBezTo>
                  <a:cubicBezTo>
                    <a:pt x="175577" y="63338"/>
                    <a:pt x="175338" y="63098"/>
                    <a:pt x="174698" y="62059"/>
                  </a:cubicBezTo>
                  <a:cubicBezTo>
                    <a:pt x="173179" y="59780"/>
                    <a:pt x="171701" y="58062"/>
                    <a:pt x="169063" y="55664"/>
                  </a:cubicBezTo>
                  <a:cubicBezTo>
                    <a:pt x="168623" y="55264"/>
                    <a:pt x="168144" y="54825"/>
                    <a:pt x="168024" y="54665"/>
                  </a:cubicBezTo>
                  <a:cubicBezTo>
                    <a:pt x="167024" y="53586"/>
                    <a:pt x="166545" y="53026"/>
                    <a:pt x="166585" y="53026"/>
                  </a:cubicBezTo>
                  <a:close/>
                  <a:moveTo>
                    <a:pt x="193563" y="67015"/>
                  </a:moveTo>
                  <a:cubicBezTo>
                    <a:pt x="193723" y="67015"/>
                    <a:pt x="193763" y="67015"/>
                    <a:pt x="193763" y="67135"/>
                  </a:cubicBezTo>
                  <a:cubicBezTo>
                    <a:pt x="193763" y="67294"/>
                    <a:pt x="193323" y="67494"/>
                    <a:pt x="192843" y="67494"/>
                  </a:cubicBezTo>
                  <a:cubicBezTo>
                    <a:pt x="192484" y="67494"/>
                    <a:pt x="192084" y="67414"/>
                    <a:pt x="192164" y="67334"/>
                  </a:cubicBezTo>
                  <a:cubicBezTo>
                    <a:pt x="192244" y="67254"/>
                    <a:pt x="193323" y="67015"/>
                    <a:pt x="193563" y="67015"/>
                  </a:cubicBezTo>
                  <a:close/>
                  <a:moveTo>
                    <a:pt x="191005" y="67015"/>
                  </a:moveTo>
                  <a:cubicBezTo>
                    <a:pt x="191045" y="67015"/>
                    <a:pt x="190925" y="67055"/>
                    <a:pt x="190725" y="67135"/>
                  </a:cubicBezTo>
                  <a:cubicBezTo>
                    <a:pt x="190206" y="67294"/>
                    <a:pt x="189326" y="67534"/>
                    <a:pt x="189007" y="67574"/>
                  </a:cubicBezTo>
                  <a:cubicBezTo>
                    <a:pt x="188847" y="67574"/>
                    <a:pt x="189126" y="67494"/>
                    <a:pt x="189646" y="67374"/>
                  </a:cubicBezTo>
                  <a:cubicBezTo>
                    <a:pt x="190126" y="67214"/>
                    <a:pt x="190645" y="67095"/>
                    <a:pt x="190725" y="67055"/>
                  </a:cubicBezTo>
                  <a:cubicBezTo>
                    <a:pt x="190845" y="67055"/>
                    <a:pt x="190965" y="67015"/>
                    <a:pt x="191005" y="67015"/>
                  </a:cubicBezTo>
                  <a:close/>
                  <a:moveTo>
                    <a:pt x="126797" y="67489"/>
                  </a:moveTo>
                  <a:cubicBezTo>
                    <a:pt x="126800" y="67489"/>
                    <a:pt x="126820" y="67519"/>
                    <a:pt x="126857" y="67574"/>
                  </a:cubicBezTo>
                  <a:cubicBezTo>
                    <a:pt x="126897" y="67654"/>
                    <a:pt x="126977" y="67734"/>
                    <a:pt x="126977" y="67734"/>
                  </a:cubicBezTo>
                  <a:cubicBezTo>
                    <a:pt x="126977" y="67761"/>
                    <a:pt x="126973" y="67774"/>
                    <a:pt x="126964" y="67774"/>
                  </a:cubicBezTo>
                  <a:cubicBezTo>
                    <a:pt x="126946" y="67774"/>
                    <a:pt x="126910" y="67721"/>
                    <a:pt x="126857" y="67614"/>
                  </a:cubicBezTo>
                  <a:cubicBezTo>
                    <a:pt x="126814" y="67528"/>
                    <a:pt x="126794" y="67489"/>
                    <a:pt x="126797" y="67489"/>
                  </a:cubicBezTo>
                  <a:close/>
                  <a:moveTo>
                    <a:pt x="104171" y="67678"/>
                  </a:moveTo>
                  <a:cubicBezTo>
                    <a:pt x="104177" y="67678"/>
                    <a:pt x="104185" y="67683"/>
                    <a:pt x="104195" y="67694"/>
                  </a:cubicBezTo>
                  <a:cubicBezTo>
                    <a:pt x="104195" y="67694"/>
                    <a:pt x="104195" y="67774"/>
                    <a:pt x="104195" y="67814"/>
                  </a:cubicBezTo>
                  <a:cubicBezTo>
                    <a:pt x="104179" y="67831"/>
                    <a:pt x="104169" y="67840"/>
                    <a:pt x="104164" y="67840"/>
                  </a:cubicBezTo>
                  <a:cubicBezTo>
                    <a:pt x="104155" y="67840"/>
                    <a:pt x="104155" y="67821"/>
                    <a:pt x="104155" y="67774"/>
                  </a:cubicBezTo>
                  <a:cubicBezTo>
                    <a:pt x="104155" y="67715"/>
                    <a:pt x="104155" y="67678"/>
                    <a:pt x="104171" y="67678"/>
                  </a:cubicBezTo>
                  <a:close/>
                  <a:moveTo>
                    <a:pt x="178539" y="66522"/>
                  </a:moveTo>
                  <a:cubicBezTo>
                    <a:pt x="178550" y="66522"/>
                    <a:pt x="178589" y="66542"/>
                    <a:pt x="178655" y="66575"/>
                  </a:cubicBezTo>
                  <a:cubicBezTo>
                    <a:pt x="178735" y="66655"/>
                    <a:pt x="179175" y="66815"/>
                    <a:pt x="179654" y="67015"/>
                  </a:cubicBezTo>
                  <a:cubicBezTo>
                    <a:pt x="180094" y="67174"/>
                    <a:pt x="180693" y="67374"/>
                    <a:pt x="180973" y="67414"/>
                  </a:cubicBezTo>
                  <a:cubicBezTo>
                    <a:pt x="181253" y="67494"/>
                    <a:pt x="181613" y="67614"/>
                    <a:pt x="181812" y="67654"/>
                  </a:cubicBezTo>
                  <a:cubicBezTo>
                    <a:pt x="182192" y="67774"/>
                    <a:pt x="183481" y="67834"/>
                    <a:pt x="184865" y="67834"/>
                  </a:cubicBezTo>
                  <a:cubicBezTo>
                    <a:pt x="186249" y="67834"/>
                    <a:pt x="187728" y="67774"/>
                    <a:pt x="188487" y="67654"/>
                  </a:cubicBezTo>
                  <a:lnTo>
                    <a:pt x="188727" y="67614"/>
                  </a:lnTo>
                  <a:lnTo>
                    <a:pt x="188527" y="67654"/>
                  </a:lnTo>
                  <a:cubicBezTo>
                    <a:pt x="188327" y="67734"/>
                    <a:pt x="187408" y="67814"/>
                    <a:pt x="185370" y="67934"/>
                  </a:cubicBezTo>
                  <a:cubicBezTo>
                    <a:pt x="184830" y="67954"/>
                    <a:pt x="184410" y="67964"/>
                    <a:pt x="184031" y="67964"/>
                  </a:cubicBezTo>
                  <a:cubicBezTo>
                    <a:pt x="183651" y="67964"/>
                    <a:pt x="183311" y="67954"/>
                    <a:pt x="182932" y="67934"/>
                  </a:cubicBezTo>
                  <a:cubicBezTo>
                    <a:pt x="181772" y="67854"/>
                    <a:pt x="181892" y="67854"/>
                    <a:pt x="180174" y="67294"/>
                  </a:cubicBezTo>
                  <a:cubicBezTo>
                    <a:pt x="179255" y="66975"/>
                    <a:pt x="178775" y="66775"/>
                    <a:pt x="178655" y="66655"/>
                  </a:cubicBezTo>
                  <a:cubicBezTo>
                    <a:pt x="178561" y="66561"/>
                    <a:pt x="178523" y="66522"/>
                    <a:pt x="178539" y="66522"/>
                  </a:cubicBezTo>
                  <a:close/>
                  <a:moveTo>
                    <a:pt x="104216" y="67951"/>
                  </a:moveTo>
                  <a:cubicBezTo>
                    <a:pt x="104237" y="67951"/>
                    <a:pt x="104304" y="68046"/>
                    <a:pt x="104355" y="68174"/>
                  </a:cubicBezTo>
                  <a:cubicBezTo>
                    <a:pt x="104475" y="68453"/>
                    <a:pt x="104475" y="68453"/>
                    <a:pt x="104395" y="68453"/>
                  </a:cubicBezTo>
                  <a:cubicBezTo>
                    <a:pt x="104355" y="68453"/>
                    <a:pt x="104315" y="68413"/>
                    <a:pt x="104315" y="68334"/>
                  </a:cubicBezTo>
                  <a:cubicBezTo>
                    <a:pt x="104275" y="68254"/>
                    <a:pt x="104235" y="68134"/>
                    <a:pt x="104235" y="68054"/>
                  </a:cubicBezTo>
                  <a:cubicBezTo>
                    <a:pt x="104207" y="67982"/>
                    <a:pt x="104204" y="67951"/>
                    <a:pt x="104216" y="67951"/>
                  </a:cubicBezTo>
                  <a:close/>
                  <a:moveTo>
                    <a:pt x="190006" y="67974"/>
                  </a:moveTo>
                  <a:cubicBezTo>
                    <a:pt x="190046" y="67974"/>
                    <a:pt x="190086" y="68094"/>
                    <a:pt x="190126" y="68254"/>
                  </a:cubicBezTo>
                  <a:cubicBezTo>
                    <a:pt x="190126" y="68413"/>
                    <a:pt x="190166" y="68613"/>
                    <a:pt x="190166" y="68653"/>
                  </a:cubicBezTo>
                  <a:cubicBezTo>
                    <a:pt x="190191" y="68731"/>
                    <a:pt x="190167" y="68775"/>
                    <a:pt x="190136" y="68775"/>
                  </a:cubicBezTo>
                  <a:cubicBezTo>
                    <a:pt x="190119" y="68775"/>
                    <a:pt x="190100" y="68762"/>
                    <a:pt x="190086" y="68733"/>
                  </a:cubicBezTo>
                  <a:cubicBezTo>
                    <a:pt x="190006" y="68613"/>
                    <a:pt x="189966" y="67974"/>
                    <a:pt x="190006" y="67974"/>
                  </a:cubicBezTo>
                  <a:close/>
                  <a:moveTo>
                    <a:pt x="191585" y="68031"/>
                  </a:moveTo>
                  <a:cubicBezTo>
                    <a:pt x="191590" y="68031"/>
                    <a:pt x="191597" y="68038"/>
                    <a:pt x="191604" y="68054"/>
                  </a:cubicBezTo>
                  <a:cubicBezTo>
                    <a:pt x="191644" y="68134"/>
                    <a:pt x="191684" y="68374"/>
                    <a:pt x="191684" y="68573"/>
                  </a:cubicBezTo>
                  <a:cubicBezTo>
                    <a:pt x="191714" y="68749"/>
                    <a:pt x="191722" y="68860"/>
                    <a:pt x="191708" y="68860"/>
                  </a:cubicBezTo>
                  <a:cubicBezTo>
                    <a:pt x="191703" y="68860"/>
                    <a:pt x="191695" y="68845"/>
                    <a:pt x="191684" y="68813"/>
                  </a:cubicBezTo>
                  <a:cubicBezTo>
                    <a:pt x="191612" y="68633"/>
                    <a:pt x="191540" y="68031"/>
                    <a:pt x="191585" y="68031"/>
                  </a:cubicBezTo>
                  <a:close/>
                  <a:moveTo>
                    <a:pt x="191485" y="68973"/>
                  </a:moveTo>
                  <a:cubicBezTo>
                    <a:pt x="191445" y="68993"/>
                    <a:pt x="191405" y="69003"/>
                    <a:pt x="191365" y="69003"/>
                  </a:cubicBezTo>
                  <a:cubicBezTo>
                    <a:pt x="191325" y="69003"/>
                    <a:pt x="191285" y="68993"/>
                    <a:pt x="191245" y="68973"/>
                  </a:cubicBezTo>
                  <a:close/>
                  <a:moveTo>
                    <a:pt x="135738" y="68503"/>
                  </a:moveTo>
                  <a:cubicBezTo>
                    <a:pt x="135755" y="68503"/>
                    <a:pt x="135800" y="68593"/>
                    <a:pt x="135890" y="68773"/>
                  </a:cubicBezTo>
                  <a:cubicBezTo>
                    <a:pt x="135930" y="68893"/>
                    <a:pt x="135970" y="69013"/>
                    <a:pt x="135930" y="69013"/>
                  </a:cubicBezTo>
                  <a:cubicBezTo>
                    <a:pt x="135930" y="69013"/>
                    <a:pt x="135730" y="68613"/>
                    <a:pt x="135730" y="68533"/>
                  </a:cubicBezTo>
                  <a:cubicBezTo>
                    <a:pt x="135730" y="68513"/>
                    <a:pt x="135732" y="68503"/>
                    <a:pt x="135738" y="68503"/>
                  </a:cubicBezTo>
                  <a:close/>
                  <a:moveTo>
                    <a:pt x="204889" y="66888"/>
                  </a:moveTo>
                  <a:cubicBezTo>
                    <a:pt x="204897" y="66888"/>
                    <a:pt x="204905" y="66890"/>
                    <a:pt x="204914" y="66895"/>
                  </a:cubicBezTo>
                  <a:cubicBezTo>
                    <a:pt x="204994" y="66895"/>
                    <a:pt x="205034" y="67095"/>
                    <a:pt x="205034" y="67814"/>
                  </a:cubicBezTo>
                  <a:cubicBezTo>
                    <a:pt x="205114" y="68773"/>
                    <a:pt x="205074" y="68973"/>
                    <a:pt x="204954" y="69013"/>
                  </a:cubicBezTo>
                  <a:cubicBezTo>
                    <a:pt x="204948" y="69019"/>
                    <a:pt x="204942" y="69022"/>
                    <a:pt x="204936" y="69022"/>
                  </a:cubicBezTo>
                  <a:cubicBezTo>
                    <a:pt x="204903" y="69022"/>
                    <a:pt x="204880" y="68919"/>
                    <a:pt x="204914" y="68613"/>
                  </a:cubicBezTo>
                  <a:cubicBezTo>
                    <a:pt x="204914" y="68374"/>
                    <a:pt x="204914" y="67894"/>
                    <a:pt x="204874" y="67534"/>
                  </a:cubicBezTo>
                  <a:cubicBezTo>
                    <a:pt x="204838" y="67038"/>
                    <a:pt x="204834" y="66888"/>
                    <a:pt x="204889" y="66888"/>
                  </a:cubicBezTo>
                  <a:close/>
                  <a:moveTo>
                    <a:pt x="136010" y="69053"/>
                  </a:moveTo>
                  <a:cubicBezTo>
                    <a:pt x="136010" y="69053"/>
                    <a:pt x="136090" y="69173"/>
                    <a:pt x="136169" y="69253"/>
                  </a:cubicBezTo>
                  <a:cubicBezTo>
                    <a:pt x="136227" y="69339"/>
                    <a:pt x="136264" y="69405"/>
                    <a:pt x="136250" y="69405"/>
                  </a:cubicBezTo>
                  <a:cubicBezTo>
                    <a:pt x="136245" y="69405"/>
                    <a:pt x="136232" y="69395"/>
                    <a:pt x="136209" y="69373"/>
                  </a:cubicBezTo>
                  <a:cubicBezTo>
                    <a:pt x="136090" y="69293"/>
                    <a:pt x="135970" y="69053"/>
                    <a:pt x="136010" y="69053"/>
                  </a:cubicBezTo>
                  <a:close/>
                  <a:moveTo>
                    <a:pt x="165985" y="69493"/>
                  </a:moveTo>
                  <a:cubicBezTo>
                    <a:pt x="166025" y="69493"/>
                    <a:pt x="166105" y="69573"/>
                    <a:pt x="166145" y="69652"/>
                  </a:cubicBezTo>
                  <a:cubicBezTo>
                    <a:pt x="166205" y="69742"/>
                    <a:pt x="166220" y="69787"/>
                    <a:pt x="166190" y="69787"/>
                  </a:cubicBezTo>
                  <a:cubicBezTo>
                    <a:pt x="166180" y="69787"/>
                    <a:pt x="166165" y="69782"/>
                    <a:pt x="166145" y="69772"/>
                  </a:cubicBezTo>
                  <a:cubicBezTo>
                    <a:pt x="166124" y="69762"/>
                    <a:pt x="166108" y="69757"/>
                    <a:pt x="166097" y="69757"/>
                  </a:cubicBezTo>
                  <a:cubicBezTo>
                    <a:pt x="166068" y="69757"/>
                    <a:pt x="166076" y="69794"/>
                    <a:pt x="166105" y="69852"/>
                  </a:cubicBezTo>
                  <a:cubicBezTo>
                    <a:pt x="166125" y="69892"/>
                    <a:pt x="166135" y="69912"/>
                    <a:pt x="166125" y="69912"/>
                  </a:cubicBezTo>
                  <a:cubicBezTo>
                    <a:pt x="166115" y="69912"/>
                    <a:pt x="166085" y="69892"/>
                    <a:pt x="166025" y="69852"/>
                  </a:cubicBezTo>
                  <a:cubicBezTo>
                    <a:pt x="165945" y="69692"/>
                    <a:pt x="165905" y="69493"/>
                    <a:pt x="165985" y="69493"/>
                  </a:cubicBezTo>
                  <a:close/>
                  <a:moveTo>
                    <a:pt x="189166" y="68054"/>
                  </a:moveTo>
                  <a:cubicBezTo>
                    <a:pt x="189326" y="68054"/>
                    <a:pt x="189326" y="68054"/>
                    <a:pt x="189206" y="68094"/>
                  </a:cubicBezTo>
                  <a:cubicBezTo>
                    <a:pt x="189126" y="68174"/>
                    <a:pt x="189126" y="68254"/>
                    <a:pt x="189126" y="68493"/>
                  </a:cubicBezTo>
                  <a:cubicBezTo>
                    <a:pt x="189166" y="68773"/>
                    <a:pt x="189206" y="68813"/>
                    <a:pt x="189326" y="68853"/>
                  </a:cubicBezTo>
                  <a:cubicBezTo>
                    <a:pt x="189406" y="68893"/>
                    <a:pt x="189486" y="68933"/>
                    <a:pt x="189446" y="68973"/>
                  </a:cubicBezTo>
                  <a:cubicBezTo>
                    <a:pt x="189446" y="69013"/>
                    <a:pt x="189166" y="69133"/>
                    <a:pt x="188887" y="69253"/>
                  </a:cubicBezTo>
                  <a:cubicBezTo>
                    <a:pt x="188567" y="69373"/>
                    <a:pt x="187967" y="69652"/>
                    <a:pt x="187608" y="69812"/>
                  </a:cubicBezTo>
                  <a:cubicBezTo>
                    <a:pt x="186986" y="70105"/>
                    <a:pt x="186431" y="70297"/>
                    <a:pt x="186311" y="70297"/>
                  </a:cubicBezTo>
                  <a:cubicBezTo>
                    <a:pt x="186300" y="70297"/>
                    <a:pt x="186292" y="70295"/>
                    <a:pt x="186289" y="70292"/>
                  </a:cubicBezTo>
                  <a:cubicBezTo>
                    <a:pt x="186249" y="70252"/>
                    <a:pt x="186289" y="70172"/>
                    <a:pt x="186329" y="70092"/>
                  </a:cubicBezTo>
                  <a:cubicBezTo>
                    <a:pt x="186449" y="69932"/>
                    <a:pt x="186449" y="69892"/>
                    <a:pt x="186289" y="69493"/>
                  </a:cubicBezTo>
                  <a:cubicBezTo>
                    <a:pt x="186209" y="69213"/>
                    <a:pt x="186129" y="69053"/>
                    <a:pt x="186049" y="69013"/>
                  </a:cubicBezTo>
                  <a:cubicBezTo>
                    <a:pt x="185929" y="68973"/>
                    <a:pt x="185929" y="68973"/>
                    <a:pt x="186089" y="68893"/>
                  </a:cubicBezTo>
                  <a:cubicBezTo>
                    <a:pt x="186169" y="68853"/>
                    <a:pt x="186369" y="68813"/>
                    <a:pt x="186489" y="68773"/>
                  </a:cubicBezTo>
                  <a:lnTo>
                    <a:pt x="186768" y="68693"/>
                  </a:lnTo>
                  <a:lnTo>
                    <a:pt x="186569" y="68613"/>
                  </a:lnTo>
                  <a:cubicBezTo>
                    <a:pt x="186449" y="68573"/>
                    <a:pt x="186329" y="68533"/>
                    <a:pt x="186289" y="68493"/>
                  </a:cubicBezTo>
                  <a:cubicBezTo>
                    <a:pt x="186209" y="68374"/>
                    <a:pt x="186329" y="68374"/>
                    <a:pt x="187128" y="68294"/>
                  </a:cubicBezTo>
                  <a:cubicBezTo>
                    <a:pt x="187568" y="68294"/>
                    <a:pt x="187728" y="68294"/>
                    <a:pt x="187688" y="68334"/>
                  </a:cubicBezTo>
                  <a:cubicBezTo>
                    <a:pt x="187673" y="68363"/>
                    <a:pt x="187658" y="68381"/>
                    <a:pt x="187689" y="68381"/>
                  </a:cubicBezTo>
                  <a:cubicBezTo>
                    <a:pt x="187742" y="68381"/>
                    <a:pt x="187930" y="68326"/>
                    <a:pt x="188487" y="68174"/>
                  </a:cubicBezTo>
                  <a:cubicBezTo>
                    <a:pt x="188767" y="68094"/>
                    <a:pt x="189087" y="68054"/>
                    <a:pt x="189166" y="68054"/>
                  </a:cubicBezTo>
                  <a:close/>
                  <a:moveTo>
                    <a:pt x="167608" y="69597"/>
                  </a:moveTo>
                  <a:cubicBezTo>
                    <a:pt x="167648" y="69597"/>
                    <a:pt x="167736" y="69634"/>
                    <a:pt x="167824" y="69692"/>
                  </a:cubicBezTo>
                  <a:cubicBezTo>
                    <a:pt x="167984" y="69812"/>
                    <a:pt x="168343" y="70012"/>
                    <a:pt x="168623" y="70132"/>
                  </a:cubicBezTo>
                  <a:cubicBezTo>
                    <a:pt x="168943" y="70292"/>
                    <a:pt x="169143" y="70452"/>
                    <a:pt x="169143" y="70492"/>
                  </a:cubicBezTo>
                  <a:cubicBezTo>
                    <a:pt x="169123" y="70512"/>
                    <a:pt x="169103" y="70522"/>
                    <a:pt x="169083" y="70522"/>
                  </a:cubicBezTo>
                  <a:cubicBezTo>
                    <a:pt x="169063" y="70522"/>
                    <a:pt x="169043" y="70512"/>
                    <a:pt x="169023" y="70492"/>
                  </a:cubicBezTo>
                  <a:cubicBezTo>
                    <a:pt x="168983" y="70452"/>
                    <a:pt x="168903" y="70412"/>
                    <a:pt x="168783" y="70372"/>
                  </a:cubicBezTo>
                  <a:cubicBezTo>
                    <a:pt x="168583" y="70332"/>
                    <a:pt x="167584" y="69692"/>
                    <a:pt x="167584" y="69613"/>
                  </a:cubicBezTo>
                  <a:cubicBezTo>
                    <a:pt x="167584" y="69602"/>
                    <a:pt x="167593" y="69597"/>
                    <a:pt x="167608" y="69597"/>
                  </a:cubicBezTo>
                  <a:close/>
                  <a:moveTo>
                    <a:pt x="169425" y="70568"/>
                  </a:moveTo>
                  <a:cubicBezTo>
                    <a:pt x="169502" y="70568"/>
                    <a:pt x="169613" y="70602"/>
                    <a:pt x="169662" y="70652"/>
                  </a:cubicBezTo>
                  <a:cubicBezTo>
                    <a:pt x="169702" y="70692"/>
                    <a:pt x="169702" y="70732"/>
                    <a:pt x="169662" y="70732"/>
                  </a:cubicBezTo>
                  <a:cubicBezTo>
                    <a:pt x="169648" y="70739"/>
                    <a:pt x="169628" y="70742"/>
                    <a:pt x="169605" y="70742"/>
                  </a:cubicBezTo>
                  <a:cubicBezTo>
                    <a:pt x="169502" y="70742"/>
                    <a:pt x="169343" y="70677"/>
                    <a:pt x="169343" y="70612"/>
                  </a:cubicBezTo>
                  <a:cubicBezTo>
                    <a:pt x="169343" y="70581"/>
                    <a:pt x="169378" y="70568"/>
                    <a:pt x="169425" y="70568"/>
                  </a:cubicBezTo>
                  <a:close/>
                  <a:moveTo>
                    <a:pt x="114913" y="69938"/>
                  </a:moveTo>
                  <a:cubicBezTo>
                    <a:pt x="114992" y="69938"/>
                    <a:pt x="115287" y="70030"/>
                    <a:pt x="115986" y="70292"/>
                  </a:cubicBezTo>
                  <a:cubicBezTo>
                    <a:pt x="116825" y="70612"/>
                    <a:pt x="117345" y="70852"/>
                    <a:pt x="117185" y="70852"/>
                  </a:cubicBezTo>
                  <a:cubicBezTo>
                    <a:pt x="117145" y="70852"/>
                    <a:pt x="114907" y="70012"/>
                    <a:pt x="114907" y="69972"/>
                  </a:cubicBezTo>
                  <a:cubicBezTo>
                    <a:pt x="114885" y="69951"/>
                    <a:pt x="114884" y="69938"/>
                    <a:pt x="114913" y="69938"/>
                  </a:cubicBezTo>
                  <a:close/>
                  <a:moveTo>
                    <a:pt x="117305" y="70852"/>
                  </a:moveTo>
                  <a:cubicBezTo>
                    <a:pt x="117345" y="70852"/>
                    <a:pt x="117385" y="70852"/>
                    <a:pt x="117425" y="70891"/>
                  </a:cubicBezTo>
                  <a:cubicBezTo>
                    <a:pt x="117425" y="70931"/>
                    <a:pt x="117425" y="70931"/>
                    <a:pt x="117345" y="70931"/>
                  </a:cubicBezTo>
                  <a:cubicBezTo>
                    <a:pt x="117265" y="70891"/>
                    <a:pt x="117225" y="70852"/>
                    <a:pt x="117305" y="70852"/>
                  </a:cubicBezTo>
                  <a:close/>
                  <a:moveTo>
                    <a:pt x="170022" y="70732"/>
                  </a:moveTo>
                  <a:cubicBezTo>
                    <a:pt x="170062" y="70732"/>
                    <a:pt x="170262" y="70812"/>
                    <a:pt x="170422" y="70852"/>
                  </a:cubicBezTo>
                  <a:cubicBezTo>
                    <a:pt x="170767" y="70921"/>
                    <a:pt x="170844" y="71019"/>
                    <a:pt x="170627" y="71019"/>
                  </a:cubicBezTo>
                  <a:cubicBezTo>
                    <a:pt x="170592" y="71019"/>
                    <a:pt x="170551" y="71017"/>
                    <a:pt x="170502" y="71011"/>
                  </a:cubicBezTo>
                  <a:cubicBezTo>
                    <a:pt x="170182" y="70931"/>
                    <a:pt x="169942" y="70852"/>
                    <a:pt x="169942" y="70772"/>
                  </a:cubicBezTo>
                  <a:cubicBezTo>
                    <a:pt x="169942" y="70732"/>
                    <a:pt x="169982" y="70732"/>
                    <a:pt x="170022" y="70732"/>
                  </a:cubicBezTo>
                  <a:close/>
                  <a:moveTo>
                    <a:pt x="135834" y="66679"/>
                  </a:moveTo>
                  <a:cubicBezTo>
                    <a:pt x="135844" y="66679"/>
                    <a:pt x="135850" y="66684"/>
                    <a:pt x="135850" y="66695"/>
                  </a:cubicBezTo>
                  <a:cubicBezTo>
                    <a:pt x="135890" y="66695"/>
                    <a:pt x="136010" y="66935"/>
                    <a:pt x="136090" y="67174"/>
                  </a:cubicBezTo>
                  <a:cubicBezTo>
                    <a:pt x="136209" y="67414"/>
                    <a:pt x="136369" y="67814"/>
                    <a:pt x="136449" y="68054"/>
                  </a:cubicBezTo>
                  <a:cubicBezTo>
                    <a:pt x="136529" y="68294"/>
                    <a:pt x="136729" y="68693"/>
                    <a:pt x="136889" y="68973"/>
                  </a:cubicBezTo>
                  <a:cubicBezTo>
                    <a:pt x="137009" y="69213"/>
                    <a:pt x="137129" y="69493"/>
                    <a:pt x="137129" y="69573"/>
                  </a:cubicBezTo>
                  <a:cubicBezTo>
                    <a:pt x="137129" y="69613"/>
                    <a:pt x="137169" y="69692"/>
                    <a:pt x="137209" y="69692"/>
                  </a:cubicBezTo>
                  <a:cubicBezTo>
                    <a:pt x="137249" y="69692"/>
                    <a:pt x="137369" y="69852"/>
                    <a:pt x="137448" y="70092"/>
                  </a:cubicBezTo>
                  <a:cubicBezTo>
                    <a:pt x="137568" y="70372"/>
                    <a:pt x="137688" y="70532"/>
                    <a:pt x="137728" y="70532"/>
                  </a:cubicBezTo>
                  <a:cubicBezTo>
                    <a:pt x="137808" y="70532"/>
                    <a:pt x="137848" y="70612"/>
                    <a:pt x="137888" y="70732"/>
                  </a:cubicBezTo>
                  <a:cubicBezTo>
                    <a:pt x="137928" y="70812"/>
                    <a:pt x="137968" y="70891"/>
                    <a:pt x="138008" y="70891"/>
                  </a:cubicBezTo>
                  <a:cubicBezTo>
                    <a:pt x="138088" y="70891"/>
                    <a:pt x="138288" y="71291"/>
                    <a:pt x="138288" y="71451"/>
                  </a:cubicBezTo>
                  <a:cubicBezTo>
                    <a:pt x="138288" y="71541"/>
                    <a:pt x="138288" y="71586"/>
                    <a:pt x="138237" y="71586"/>
                  </a:cubicBezTo>
                  <a:cubicBezTo>
                    <a:pt x="138220" y="71586"/>
                    <a:pt x="138198" y="71581"/>
                    <a:pt x="138168" y="71571"/>
                  </a:cubicBezTo>
                  <a:cubicBezTo>
                    <a:pt x="137928" y="71531"/>
                    <a:pt x="137728" y="71291"/>
                    <a:pt x="137289" y="70372"/>
                  </a:cubicBezTo>
                  <a:cubicBezTo>
                    <a:pt x="137049" y="69892"/>
                    <a:pt x="136649" y="69173"/>
                    <a:pt x="136369" y="68733"/>
                  </a:cubicBezTo>
                  <a:cubicBezTo>
                    <a:pt x="135610" y="67414"/>
                    <a:pt x="135490" y="67015"/>
                    <a:pt x="135690" y="66775"/>
                  </a:cubicBezTo>
                  <a:cubicBezTo>
                    <a:pt x="135748" y="66716"/>
                    <a:pt x="135807" y="66679"/>
                    <a:pt x="135834" y="66679"/>
                  </a:cubicBezTo>
                  <a:close/>
                  <a:moveTo>
                    <a:pt x="177530" y="69453"/>
                  </a:moveTo>
                  <a:cubicBezTo>
                    <a:pt x="177545" y="69453"/>
                    <a:pt x="177561" y="69569"/>
                    <a:pt x="177576" y="69812"/>
                  </a:cubicBezTo>
                  <a:cubicBezTo>
                    <a:pt x="177616" y="70452"/>
                    <a:pt x="177536" y="71371"/>
                    <a:pt x="177416" y="71731"/>
                  </a:cubicBezTo>
                  <a:cubicBezTo>
                    <a:pt x="177371" y="71820"/>
                    <a:pt x="177338" y="71859"/>
                    <a:pt x="177317" y="71859"/>
                  </a:cubicBezTo>
                  <a:cubicBezTo>
                    <a:pt x="177283" y="71859"/>
                    <a:pt x="177286" y="71747"/>
                    <a:pt x="177336" y="71571"/>
                  </a:cubicBezTo>
                  <a:cubicBezTo>
                    <a:pt x="177376" y="71411"/>
                    <a:pt x="177416" y="70852"/>
                    <a:pt x="177456" y="70332"/>
                  </a:cubicBezTo>
                  <a:cubicBezTo>
                    <a:pt x="177481" y="69762"/>
                    <a:pt x="177506" y="69453"/>
                    <a:pt x="177530" y="69453"/>
                  </a:cubicBezTo>
                  <a:close/>
                  <a:moveTo>
                    <a:pt x="167598" y="69156"/>
                  </a:moveTo>
                  <a:cubicBezTo>
                    <a:pt x="167604" y="69156"/>
                    <a:pt x="167612" y="69161"/>
                    <a:pt x="167624" y="69173"/>
                  </a:cubicBezTo>
                  <a:cubicBezTo>
                    <a:pt x="167664" y="69173"/>
                    <a:pt x="167864" y="69293"/>
                    <a:pt x="168104" y="69453"/>
                  </a:cubicBezTo>
                  <a:cubicBezTo>
                    <a:pt x="168343" y="69613"/>
                    <a:pt x="168543" y="69772"/>
                    <a:pt x="168583" y="69772"/>
                  </a:cubicBezTo>
                  <a:cubicBezTo>
                    <a:pt x="168623" y="69812"/>
                    <a:pt x="168703" y="69852"/>
                    <a:pt x="168743" y="69852"/>
                  </a:cubicBezTo>
                  <a:cubicBezTo>
                    <a:pt x="168943" y="69892"/>
                    <a:pt x="169742" y="70332"/>
                    <a:pt x="169782" y="70412"/>
                  </a:cubicBezTo>
                  <a:cubicBezTo>
                    <a:pt x="169822" y="70452"/>
                    <a:pt x="169862" y="70492"/>
                    <a:pt x="169902" y="70492"/>
                  </a:cubicBezTo>
                  <a:cubicBezTo>
                    <a:pt x="169942" y="70492"/>
                    <a:pt x="169942" y="70452"/>
                    <a:pt x="169942" y="70412"/>
                  </a:cubicBezTo>
                  <a:cubicBezTo>
                    <a:pt x="169940" y="70410"/>
                    <a:pt x="169942" y="70409"/>
                    <a:pt x="169948" y="70409"/>
                  </a:cubicBezTo>
                  <a:cubicBezTo>
                    <a:pt x="170057" y="70409"/>
                    <a:pt x="171429" y="70736"/>
                    <a:pt x="171581" y="70812"/>
                  </a:cubicBezTo>
                  <a:cubicBezTo>
                    <a:pt x="171661" y="70852"/>
                    <a:pt x="171861" y="70931"/>
                    <a:pt x="172100" y="71011"/>
                  </a:cubicBezTo>
                  <a:cubicBezTo>
                    <a:pt x="172300" y="71051"/>
                    <a:pt x="172540" y="71131"/>
                    <a:pt x="172540" y="71131"/>
                  </a:cubicBezTo>
                  <a:cubicBezTo>
                    <a:pt x="172660" y="71211"/>
                    <a:pt x="173060" y="71331"/>
                    <a:pt x="173659" y="71411"/>
                  </a:cubicBezTo>
                  <a:cubicBezTo>
                    <a:pt x="173939" y="71491"/>
                    <a:pt x="174219" y="71531"/>
                    <a:pt x="174259" y="71571"/>
                  </a:cubicBezTo>
                  <a:cubicBezTo>
                    <a:pt x="174299" y="71571"/>
                    <a:pt x="174339" y="71611"/>
                    <a:pt x="174378" y="71611"/>
                  </a:cubicBezTo>
                  <a:cubicBezTo>
                    <a:pt x="174698" y="71611"/>
                    <a:pt x="175098" y="71731"/>
                    <a:pt x="175058" y="71771"/>
                  </a:cubicBezTo>
                  <a:cubicBezTo>
                    <a:pt x="175018" y="71811"/>
                    <a:pt x="175058" y="71811"/>
                    <a:pt x="175178" y="71811"/>
                  </a:cubicBezTo>
                  <a:cubicBezTo>
                    <a:pt x="175204" y="71797"/>
                    <a:pt x="175231" y="71793"/>
                    <a:pt x="175255" y="71793"/>
                  </a:cubicBezTo>
                  <a:cubicBezTo>
                    <a:pt x="175302" y="71793"/>
                    <a:pt x="175338" y="71811"/>
                    <a:pt x="175338" y="71811"/>
                  </a:cubicBezTo>
                  <a:cubicBezTo>
                    <a:pt x="175338" y="71851"/>
                    <a:pt x="175258" y="71891"/>
                    <a:pt x="175218" y="71891"/>
                  </a:cubicBezTo>
                  <a:cubicBezTo>
                    <a:pt x="175018" y="71891"/>
                    <a:pt x="173579" y="71571"/>
                    <a:pt x="173579" y="71531"/>
                  </a:cubicBezTo>
                  <a:cubicBezTo>
                    <a:pt x="173579" y="71491"/>
                    <a:pt x="173459" y="71491"/>
                    <a:pt x="173379" y="71491"/>
                  </a:cubicBezTo>
                  <a:cubicBezTo>
                    <a:pt x="173332" y="71503"/>
                    <a:pt x="173296" y="71508"/>
                    <a:pt x="173269" y="71508"/>
                  </a:cubicBezTo>
                  <a:cubicBezTo>
                    <a:pt x="173203" y="71508"/>
                    <a:pt x="173191" y="71479"/>
                    <a:pt x="173219" y="71451"/>
                  </a:cubicBezTo>
                  <a:cubicBezTo>
                    <a:pt x="173248" y="71423"/>
                    <a:pt x="173236" y="71395"/>
                    <a:pt x="173198" y="71395"/>
                  </a:cubicBezTo>
                  <a:cubicBezTo>
                    <a:pt x="173183" y="71395"/>
                    <a:pt x="173163" y="71399"/>
                    <a:pt x="173139" y="71411"/>
                  </a:cubicBezTo>
                  <a:cubicBezTo>
                    <a:pt x="173118" y="71422"/>
                    <a:pt x="173091" y="71427"/>
                    <a:pt x="173060" y="71427"/>
                  </a:cubicBezTo>
                  <a:cubicBezTo>
                    <a:pt x="172974" y="71427"/>
                    <a:pt x="172857" y="71390"/>
                    <a:pt x="172740" y="71331"/>
                  </a:cubicBezTo>
                  <a:cubicBezTo>
                    <a:pt x="172580" y="71251"/>
                    <a:pt x="172380" y="71211"/>
                    <a:pt x="172260" y="71171"/>
                  </a:cubicBezTo>
                  <a:cubicBezTo>
                    <a:pt x="172140" y="71131"/>
                    <a:pt x="172020" y="71091"/>
                    <a:pt x="172020" y="71091"/>
                  </a:cubicBezTo>
                  <a:cubicBezTo>
                    <a:pt x="172020" y="71051"/>
                    <a:pt x="171980" y="71051"/>
                    <a:pt x="171940" y="71051"/>
                  </a:cubicBezTo>
                  <a:cubicBezTo>
                    <a:pt x="171933" y="71058"/>
                    <a:pt x="171919" y="71062"/>
                    <a:pt x="171898" y="71062"/>
                  </a:cubicBezTo>
                  <a:cubicBezTo>
                    <a:pt x="171800" y="71062"/>
                    <a:pt x="171564" y="70990"/>
                    <a:pt x="171301" y="70891"/>
                  </a:cubicBezTo>
                  <a:cubicBezTo>
                    <a:pt x="170981" y="70812"/>
                    <a:pt x="170542" y="70652"/>
                    <a:pt x="170302" y="70612"/>
                  </a:cubicBezTo>
                  <a:cubicBezTo>
                    <a:pt x="169502" y="70452"/>
                    <a:pt x="167584" y="69453"/>
                    <a:pt x="167584" y="69213"/>
                  </a:cubicBezTo>
                  <a:cubicBezTo>
                    <a:pt x="167584" y="69185"/>
                    <a:pt x="167584" y="69156"/>
                    <a:pt x="167598" y="69156"/>
                  </a:cubicBezTo>
                  <a:close/>
                  <a:moveTo>
                    <a:pt x="175498" y="71771"/>
                  </a:moveTo>
                  <a:cubicBezTo>
                    <a:pt x="175538" y="71771"/>
                    <a:pt x="175577" y="71771"/>
                    <a:pt x="175577" y="71811"/>
                  </a:cubicBezTo>
                  <a:cubicBezTo>
                    <a:pt x="175577" y="71851"/>
                    <a:pt x="175577" y="71891"/>
                    <a:pt x="175538" y="71891"/>
                  </a:cubicBezTo>
                  <a:cubicBezTo>
                    <a:pt x="175538" y="71891"/>
                    <a:pt x="175498" y="71851"/>
                    <a:pt x="175498" y="71811"/>
                  </a:cubicBezTo>
                  <a:cubicBezTo>
                    <a:pt x="175458" y="71771"/>
                    <a:pt x="175458" y="71771"/>
                    <a:pt x="175498" y="71771"/>
                  </a:cubicBezTo>
                  <a:close/>
                  <a:moveTo>
                    <a:pt x="174818" y="72011"/>
                  </a:moveTo>
                  <a:cubicBezTo>
                    <a:pt x="174858" y="72051"/>
                    <a:pt x="175018" y="72051"/>
                    <a:pt x="175138" y="72091"/>
                  </a:cubicBezTo>
                  <a:cubicBezTo>
                    <a:pt x="175977" y="72170"/>
                    <a:pt x="176777" y="72250"/>
                    <a:pt x="176777" y="72290"/>
                  </a:cubicBezTo>
                  <a:cubicBezTo>
                    <a:pt x="176777" y="72290"/>
                    <a:pt x="176777" y="72330"/>
                    <a:pt x="176777" y="72370"/>
                  </a:cubicBezTo>
                  <a:cubicBezTo>
                    <a:pt x="176766" y="72381"/>
                    <a:pt x="176724" y="72386"/>
                    <a:pt x="176657" y="72386"/>
                  </a:cubicBezTo>
                  <a:cubicBezTo>
                    <a:pt x="176477" y="72386"/>
                    <a:pt x="176118" y="72349"/>
                    <a:pt x="175737" y="72290"/>
                  </a:cubicBezTo>
                  <a:cubicBezTo>
                    <a:pt x="175617" y="72250"/>
                    <a:pt x="175418" y="72210"/>
                    <a:pt x="175258" y="72210"/>
                  </a:cubicBezTo>
                  <a:cubicBezTo>
                    <a:pt x="175058" y="72210"/>
                    <a:pt x="174898" y="72130"/>
                    <a:pt x="174858" y="72091"/>
                  </a:cubicBezTo>
                  <a:cubicBezTo>
                    <a:pt x="174778" y="72011"/>
                    <a:pt x="174778" y="72011"/>
                    <a:pt x="174818" y="72011"/>
                  </a:cubicBezTo>
                  <a:close/>
                  <a:moveTo>
                    <a:pt x="97275" y="67740"/>
                  </a:moveTo>
                  <a:cubicBezTo>
                    <a:pt x="97344" y="67740"/>
                    <a:pt x="97412" y="67791"/>
                    <a:pt x="97481" y="67894"/>
                  </a:cubicBezTo>
                  <a:cubicBezTo>
                    <a:pt x="97641" y="68094"/>
                    <a:pt x="97641" y="68334"/>
                    <a:pt x="97481" y="68813"/>
                  </a:cubicBezTo>
                  <a:cubicBezTo>
                    <a:pt x="97361" y="69213"/>
                    <a:pt x="97321" y="69652"/>
                    <a:pt x="97481" y="69972"/>
                  </a:cubicBezTo>
                  <a:cubicBezTo>
                    <a:pt x="97561" y="70172"/>
                    <a:pt x="97561" y="70212"/>
                    <a:pt x="97481" y="70732"/>
                  </a:cubicBezTo>
                  <a:cubicBezTo>
                    <a:pt x="97321" y="71571"/>
                    <a:pt x="97241" y="72210"/>
                    <a:pt x="97281" y="72370"/>
                  </a:cubicBezTo>
                  <a:cubicBezTo>
                    <a:pt x="97294" y="72409"/>
                    <a:pt x="97294" y="72427"/>
                    <a:pt x="97285" y="72427"/>
                  </a:cubicBezTo>
                  <a:cubicBezTo>
                    <a:pt x="97266" y="72427"/>
                    <a:pt x="97203" y="72346"/>
                    <a:pt x="97121" y="72210"/>
                  </a:cubicBezTo>
                  <a:cubicBezTo>
                    <a:pt x="97001" y="72051"/>
                    <a:pt x="96841" y="71851"/>
                    <a:pt x="96761" y="71771"/>
                  </a:cubicBezTo>
                  <a:cubicBezTo>
                    <a:pt x="96562" y="71491"/>
                    <a:pt x="96522" y="71331"/>
                    <a:pt x="96402" y="70772"/>
                  </a:cubicBezTo>
                  <a:cubicBezTo>
                    <a:pt x="96282" y="70172"/>
                    <a:pt x="96282" y="70172"/>
                    <a:pt x="96402" y="69533"/>
                  </a:cubicBezTo>
                  <a:cubicBezTo>
                    <a:pt x="96482" y="69093"/>
                    <a:pt x="96562" y="68773"/>
                    <a:pt x="96682" y="68573"/>
                  </a:cubicBezTo>
                  <a:cubicBezTo>
                    <a:pt x="96801" y="68453"/>
                    <a:pt x="96921" y="68174"/>
                    <a:pt x="97001" y="68014"/>
                  </a:cubicBezTo>
                  <a:cubicBezTo>
                    <a:pt x="97093" y="67831"/>
                    <a:pt x="97184" y="67740"/>
                    <a:pt x="97275" y="67740"/>
                  </a:cubicBezTo>
                  <a:close/>
                  <a:moveTo>
                    <a:pt x="177206" y="72247"/>
                  </a:moveTo>
                  <a:cubicBezTo>
                    <a:pt x="177250" y="72247"/>
                    <a:pt x="177296" y="72281"/>
                    <a:pt x="177296" y="72330"/>
                  </a:cubicBezTo>
                  <a:cubicBezTo>
                    <a:pt x="177296" y="72370"/>
                    <a:pt x="177256" y="72450"/>
                    <a:pt x="177216" y="72450"/>
                  </a:cubicBezTo>
                  <a:cubicBezTo>
                    <a:pt x="177205" y="72456"/>
                    <a:pt x="177195" y="72458"/>
                    <a:pt x="177186" y="72458"/>
                  </a:cubicBezTo>
                  <a:cubicBezTo>
                    <a:pt x="177127" y="72458"/>
                    <a:pt x="177102" y="72359"/>
                    <a:pt x="177136" y="72290"/>
                  </a:cubicBezTo>
                  <a:cubicBezTo>
                    <a:pt x="177151" y="72260"/>
                    <a:pt x="177178" y="72247"/>
                    <a:pt x="177206" y="72247"/>
                  </a:cubicBezTo>
                  <a:close/>
                  <a:moveTo>
                    <a:pt x="96682" y="72410"/>
                  </a:moveTo>
                  <a:lnTo>
                    <a:pt x="96841" y="72530"/>
                  </a:lnTo>
                  <a:cubicBezTo>
                    <a:pt x="96921" y="72610"/>
                    <a:pt x="96961" y="72690"/>
                    <a:pt x="96921" y="72690"/>
                  </a:cubicBezTo>
                  <a:cubicBezTo>
                    <a:pt x="96921" y="72697"/>
                    <a:pt x="96919" y="72701"/>
                    <a:pt x="96914" y="72701"/>
                  </a:cubicBezTo>
                  <a:cubicBezTo>
                    <a:pt x="96893" y="72701"/>
                    <a:pt x="96834" y="72635"/>
                    <a:pt x="96801" y="72570"/>
                  </a:cubicBezTo>
                  <a:lnTo>
                    <a:pt x="96682" y="72410"/>
                  </a:lnTo>
                  <a:close/>
                  <a:moveTo>
                    <a:pt x="177430" y="67114"/>
                  </a:moveTo>
                  <a:cubicBezTo>
                    <a:pt x="177452" y="67114"/>
                    <a:pt x="177487" y="67122"/>
                    <a:pt x="177536" y="67135"/>
                  </a:cubicBezTo>
                  <a:cubicBezTo>
                    <a:pt x="177616" y="67174"/>
                    <a:pt x="177896" y="67214"/>
                    <a:pt x="178175" y="67254"/>
                  </a:cubicBezTo>
                  <a:cubicBezTo>
                    <a:pt x="178495" y="67294"/>
                    <a:pt x="178815" y="67374"/>
                    <a:pt x="179135" y="67494"/>
                  </a:cubicBezTo>
                  <a:cubicBezTo>
                    <a:pt x="179734" y="67774"/>
                    <a:pt x="181213" y="68174"/>
                    <a:pt x="181892" y="68294"/>
                  </a:cubicBezTo>
                  <a:cubicBezTo>
                    <a:pt x="182172" y="68334"/>
                    <a:pt x="183131" y="68374"/>
                    <a:pt x="184091" y="68413"/>
                  </a:cubicBezTo>
                  <a:cubicBezTo>
                    <a:pt x="185090" y="68453"/>
                    <a:pt x="185729" y="68493"/>
                    <a:pt x="185609" y="68533"/>
                  </a:cubicBezTo>
                  <a:cubicBezTo>
                    <a:pt x="185449" y="68573"/>
                    <a:pt x="185449" y="68613"/>
                    <a:pt x="185489" y="68773"/>
                  </a:cubicBezTo>
                  <a:cubicBezTo>
                    <a:pt x="185529" y="68973"/>
                    <a:pt x="185529" y="69013"/>
                    <a:pt x="185170" y="69133"/>
                  </a:cubicBezTo>
                  <a:cubicBezTo>
                    <a:pt x="185010" y="69213"/>
                    <a:pt x="184850" y="69293"/>
                    <a:pt x="184810" y="69293"/>
                  </a:cubicBezTo>
                  <a:cubicBezTo>
                    <a:pt x="184810" y="69333"/>
                    <a:pt x="184850" y="69573"/>
                    <a:pt x="184890" y="69892"/>
                  </a:cubicBezTo>
                  <a:cubicBezTo>
                    <a:pt x="184930" y="70212"/>
                    <a:pt x="184970" y="70492"/>
                    <a:pt x="184970" y="70532"/>
                  </a:cubicBezTo>
                  <a:cubicBezTo>
                    <a:pt x="184970" y="70572"/>
                    <a:pt x="184730" y="70852"/>
                    <a:pt x="184410" y="71211"/>
                  </a:cubicBezTo>
                  <a:cubicBezTo>
                    <a:pt x="184091" y="71571"/>
                    <a:pt x="183611" y="72130"/>
                    <a:pt x="183371" y="72450"/>
                  </a:cubicBezTo>
                  <a:cubicBezTo>
                    <a:pt x="183131" y="72770"/>
                    <a:pt x="182892" y="73010"/>
                    <a:pt x="182892" y="73010"/>
                  </a:cubicBezTo>
                  <a:cubicBezTo>
                    <a:pt x="182852" y="72970"/>
                    <a:pt x="182772" y="72650"/>
                    <a:pt x="182652" y="72290"/>
                  </a:cubicBezTo>
                  <a:cubicBezTo>
                    <a:pt x="182412" y="71411"/>
                    <a:pt x="182332" y="71331"/>
                    <a:pt x="182052" y="71331"/>
                  </a:cubicBezTo>
                  <a:cubicBezTo>
                    <a:pt x="181852" y="71331"/>
                    <a:pt x="181732" y="71291"/>
                    <a:pt x="181613" y="71171"/>
                  </a:cubicBezTo>
                  <a:cubicBezTo>
                    <a:pt x="181355" y="70948"/>
                    <a:pt x="180921" y="70843"/>
                    <a:pt x="180415" y="70843"/>
                  </a:cubicBezTo>
                  <a:cubicBezTo>
                    <a:pt x="179741" y="70843"/>
                    <a:pt x="178940" y="71029"/>
                    <a:pt x="178255" y="71371"/>
                  </a:cubicBezTo>
                  <a:lnTo>
                    <a:pt x="177856" y="71571"/>
                  </a:lnTo>
                  <a:lnTo>
                    <a:pt x="177856" y="70971"/>
                  </a:lnTo>
                  <a:cubicBezTo>
                    <a:pt x="177936" y="70132"/>
                    <a:pt x="177776" y="68853"/>
                    <a:pt x="177416" y="67294"/>
                  </a:cubicBezTo>
                  <a:cubicBezTo>
                    <a:pt x="177388" y="67156"/>
                    <a:pt x="177380" y="67114"/>
                    <a:pt x="177430" y="67114"/>
                  </a:cubicBezTo>
                  <a:close/>
                  <a:moveTo>
                    <a:pt x="170607" y="72275"/>
                  </a:moveTo>
                  <a:cubicBezTo>
                    <a:pt x="170652" y="72275"/>
                    <a:pt x="170755" y="72312"/>
                    <a:pt x="170901" y="72370"/>
                  </a:cubicBezTo>
                  <a:cubicBezTo>
                    <a:pt x="171061" y="72450"/>
                    <a:pt x="171501" y="72570"/>
                    <a:pt x="171821" y="72650"/>
                  </a:cubicBezTo>
                  <a:cubicBezTo>
                    <a:pt x="172140" y="72730"/>
                    <a:pt x="172620" y="72850"/>
                    <a:pt x="172900" y="72930"/>
                  </a:cubicBezTo>
                  <a:cubicBezTo>
                    <a:pt x="173139" y="73010"/>
                    <a:pt x="173539" y="73090"/>
                    <a:pt x="173779" y="73170"/>
                  </a:cubicBezTo>
                  <a:cubicBezTo>
                    <a:pt x="174019" y="73210"/>
                    <a:pt x="174179" y="73290"/>
                    <a:pt x="174099" y="73290"/>
                  </a:cubicBezTo>
                  <a:cubicBezTo>
                    <a:pt x="174059" y="73290"/>
                    <a:pt x="174059" y="73330"/>
                    <a:pt x="174179" y="73369"/>
                  </a:cubicBezTo>
                  <a:cubicBezTo>
                    <a:pt x="174299" y="73449"/>
                    <a:pt x="174299" y="73449"/>
                    <a:pt x="174219" y="73449"/>
                  </a:cubicBezTo>
                  <a:cubicBezTo>
                    <a:pt x="174059" y="73409"/>
                    <a:pt x="172860" y="73050"/>
                    <a:pt x="172460" y="72930"/>
                  </a:cubicBezTo>
                  <a:cubicBezTo>
                    <a:pt x="172300" y="72890"/>
                    <a:pt x="172060" y="72850"/>
                    <a:pt x="171900" y="72810"/>
                  </a:cubicBezTo>
                  <a:cubicBezTo>
                    <a:pt x="171381" y="72770"/>
                    <a:pt x="171061" y="72650"/>
                    <a:pt x="171101" y="72610"/>
                  </a:cubicBezTo>
                  <a:cubicBezTo>
                    <a:pt x="171129" y="72582"/>
                    <a:pt x="171118" y="72554"/>
                    <a:pt x="171080" y="72554"/>
                  </a:cubicBezTo>
                  <a:cubicBezTo>
                    <a:pt x="171065" y="72554"/>
                    <a:pt x="171045" y="72558"/>
                    <a:pt x="171021" y="72570"/>
                  </a:cubicBezTo>
                  <a:cubicBezTo>
                    <a:pt x="171001" y="72590"/>
                    <a:pt x="170961" y="72600"/>
                    <a:pt x="170916" y="72600"/>
                  </a:cubicBezTo>
                  <a:cubicBezTo>
                    <a:pt x="170871" y="72600"/>
                    <a:pt x="170821" y="72590"/>
                    <a:pt x="170781" y="72570"/>
                  </a:cubicBezTo>
                  <a:cubicBezTo>
                    <a:pt x="170661" y="72530"/>
                    <a:pt x="170661" y="72530"/>
                    <a:pt x="170781" y="72490"/>
                  </a:cubicBezTo>
                  <a:cubicBezTo>
                    <a:pt x="170901" y="72450"/>
                    <a:pt x="170901" y="72450"/>
                    <a:pt x="170741" y="72370"/>
                  </a:cubicBezTo>
                  <a:cubicBezTo>
                    <a:pt x="170661" y="72330"/>
                    <a:pt x="170582" y="72290"/>
                    <a:pt x="170582" y="72290"/>
                  </a:cubicBezTo>
                  <a:cubicBezTo>
                    <a:pt x="170582" y="72280"/>
                    <a:pt x="170590" y="72275"/>
                    <a:pt x="170607" y="72275"/>
                  </a:cubicBezTo>
                  <a:close/>
                  <a:moveTo>
                    <a:pt x="163539" y="69929"/>
                  </a:moveTo>
                  <a:cubicBezTo>
                    <a:pt x="163613" y="69929"/>
                    <a:pt x="163736" y="69983"/>
                    <a:pt x="163907" y="70092"/>
                  </a:cubicBezTo>
                  <a:cubicBezTo>
                    <a:pt x="164067" y="70212"/>
                    <a:pt x="164506" y="70452"/>
                    <a:pt x="164906" y="70612"/>
                  </a:cubicBezTo>
                  <a:cubicBezTo>
                    <a:pt x="165306" y="70812"/>
                    <a:pt x="165825" y="71091"/>
                    <a:pt x="166065" y="71291"/>
                  </a:cubicBezTo>
                  <a:cubicBezTo>
                    <a:pt x="166385" y="71491"/>
                    <a:pt x="166625" y="71651"/>
                    <a:pt x="166825" y="71651"/>
                  </a:cubicBezTo>
                  <a:cubicBezTo>
                    <a:pt x="167424" y="71771"/>
                    <a:pt x="168663" y="72130"/>
                    <a:pt x="169383" y="72410"/>
                  </a:cubicBezTo>
                  <a:cubicBezTo>
                    <a:pt x="169622" y="72530"/>
                    <a:pt x="170741" y="72770"/>
                    <a:pt x="171461" y="72930"/>
                  </a:cubicBezTo>
                  <a:cubicBezTo>
                    <a:pt x="172380" y="73090"/>
                    <a:pt x="172620" y="73130"/>
                    <a:pt x="173499" y="73449"/>
                  </a:cubicBezTo>
                  <a:cubicBezTo>
                    <a:pt x="173899" y="73569"/>
                    <a:pt x="174339" y="73729"/>
                    <a:pt x="174498" y="73769"/>
                  </a:cubicBezTo>
                  <a:cubicBezTo>
                    <a:pt x="174818" y="73849"/>
                    <a:pt x="175857" y="73929"/>
                    <a:pt x="176217" y="73969"/>
                  </a:cubicBezTo>
                  <a:cubicBezTo>
                    <a:pt x="176377" y="73969"/>
                    <a:pt x="176377" y="73969"/>
                    <a:pt x="176297" y="74009"/>
                  </a:cubicBezTo>
                  <a:cubicBezTo>
                    <a:pt x="176257" y="74029"/>
                    <a:pt x="176197" y="74039"/>
                    <a:pt x="176107" y="74039"/>
                  </a:cubicBezTo>
                  <a:cubicBezTo>
                    <a:pt x="176017" y="74039"/>
                    <a:pt x="175897" y="74029"/>
                    <a:pt x="175737" y="74009"/>
                  </a:cubicBezTo>
                  <a:cubicBezTo>
                    <a:pt x="175498" y="73969"/>
                    <a:pt x="175138" y="73929"/>
                    <a:pt x="174898" y="73929"/>
                  </a:cubicBezTo>
                  <a:cubicBezTo>
                    <a:pt x="174299" y="73849"/>
                    <a:pt x="173739" y="73729"/>
                    <a:pt x="173139" y="73489"/>
                  </a:cubicBezTo>
                  <a:cubicBezTo>
                    <a:pt x="172860" y="73409"/>
                    <a:pt x="172380" y="73250"/>
                    <a:pt x="172100" y="73170"/>
                  </a:cubicBezTo>
                  <a:cubicBezTo>
                    <a:pt x="171581" y="73090"/>
                    <a:pt x="169742" y="72610"/>
                    <a:pt x="168703" y="72330"/>
                  </a:cubicBezTo>
                  <a:cubicBezTo>
                    <a:pt x="168423" y="72250"/>
                    <a:pt x="167784" y="72091"/>
                    <a:pt x="167304" y="72011"/>
                  </a:cubicBezTo>
                  <a:cubicBezTo>
                    <a:pt x="166425" y="71891"/>
                    <a:pt x="166505" y="71891"/>
                    <a:pt x="165226" y="71171"/>
                  </a:cubicBezTo>
                  <a:cubicBezTo>
                    <a:pt x="164957" y="71018"/>
                    <a:pt x="163878" y="70569"/>
                    <a:pt x="163722" y="70569"/>
                  </a:cubicBezTo>
                  <a:cubicBezTo>
                    <a:pt x="163715" y="70569"/>
                    <a:pt x="163710" y="70570"/>
                    <a:pt x="163707" y="70572"/>
                  </a:cubicBezTo>
                  <a:cubicBezTo>
                    <a:pt x="163667" y="70572"/>
                    <a:pt x="163587" y="70492"/>
                    <a:pt x="163547" y="70332"/>
                  </a:cubicBezTo>
                  <a:cubicBezTo>
                    <a:pt x="163425" y="70063"/>
                    <a:pt x="163422" y="69929"/>
                    <a:pt x="163539" y="69929"/>
                  </a:cubicBezTo>
                  <a:close/>
                  <a:moveTo>
                    <a:pt x="125957" y="72756"/>
                  </a:moveTo>
                  <a:cubicBezTo>
                    <a:pt x="125972" y="72756"/>
                    <a:pt x="125992" y="72761"/>
                    <a:pt x="126018" y="72770"/>
                  </a:cubicBezTo>
                  <a:cubicBezTo>
                    <a:pt x="126098" y="72770"/>
                    <a:pt x="126897" y="72970"/>
                    <a:pt x="127776" y="73170"/>
                  </a:cubicBezTo>
                  <a:cubicBezTo>
                    <a:pt x="128696" y="73409"/>
                    <a:pt x="129495" y="73569"/>
                    <a:pt x="129495" y="73569"/>
                  </a:cubicBezTo>
                  <a:cubicBezTo>
                    <a:pt x="129775" y="73569"/>
                    <a:pt x="130534" y="74129"/>
                    <a:pt x="130414" y="74249"/>
                  </a:cubicBezTo>
                  <a:cubicBezTo>
                    <a:pt x="130414" y="74249"/>
                    <a:pt x="126737" y="73409"/>
                    <a:pt x="126178" y="73250"/>
                  </a:cubicBezTo>
                  <a:cubicBezTo>
                    <a:pt x="126098" y="73210"/>
                    <a:pt x="126018" y="73130"/>
                    <a:pt x="125978" y="73010"/>
                  </a:cubicBezTo>
                  <a:cubicBezTo>
                    <a:pt x="125915" y="72822"/>
                    <a:pt x="125902" y="72756"/>
                    <a:pt x="125957" y="72756"/>
                  </a:cubicBezTo>
                  <a:close/>
                  <a:moveTo>
                    <a:pt x="177489" y="72994"/>
                  </a:moveTo>
                  <a:cubicBezTo>
                    <a:pt x="177493" y="72994"/>
                    <a:pt x="177496" y="72999"/>
                    <a:pt x="177496" y="73010"/>
                  </a:cubicBezTo>
                  <a:cubicBezTo>
                    <a:pt x="177496" y="73010"/>
                    <a:pt x="177616" y="73290"/>
                    <a:pt x="177696" y="73649"/>
                  </a:cubicBezTo>
                  <a:cubicBezTo>
                    <a:pt x="177896" y="74249"/>
                    <a:pt x="177936" y="74569"/>
                    <a:pt x="177856" y="74569"/>
                  </a:cubicBezTo>
                  <a:cubicBezTo>
                    <a:pt x="177776" y="74569"/>
                    <a:pt x="177376" y="73170"/>
                    <a:pt x="177456" y="73090"/>
                  </a:cubicBezTo>
                  <a:cubicBezTo>
                    <a:pt x="177456" y="73031"/>
                    <a:pt x="177477" y="72994"/>
                    <a:pt x="177489" y="72994"/>
                  </a:cubicBezTo>
                  <a:close/>
                  <a:moveTo>
                    <a:pt x="138528" y="72450"/>
                  </a:moveTo>
                  <a:lnTo>
                    <a:pt x="138647" y="72570"/>
                  </a:lnTo>
                  <a:cubicBezTo>
                    <a:pt x="138727" y="72650"/>
                    <a:pt x="139007" y="73130"/>
                    <a:pt x="139287" y="73649"/>
                  </a:cubicBezTo>
                  <a:cubicBezTo>
                    <a:pt x="139527" y="74209"/>
                    <a:pt x="139767" y="74608"/>
                    <a:pt x="139727" y="74608"/>
                  </a:cubicBezTo>
                  <a:cubicBezTo>
                    <a:pt x="139727" y="74608"/>
                    <a:pt x="139647" y="74489"/>
                    <a:pt x="139567" y="74329"/>
                  </a:cubicBezTo>
                  <a:cubicBezTo>
                    <a:pt x="139487" y="74169"/>
                    <a:pt x="139327" y="73889"/>
                    <a:pt x="139207" y="73769"/>
                  </a:cubicBezTo>
                  <a:cubicBezTo>
                    <a:pt x="138927" y="73409"/>
                    <a:pt x="138807" y="73130"/>
                    <a:pt x="138807" y="73010"/>
                  </a:cubicBezTo>
                  <a:cubicBezTo>
                    <a:pt x="138807" y="72930"/>
                    <a:pt x="138727" y="72810"/>
                    <a:pt x="138647" y="72690"/>
                  </a:cubicBezTo>
                  <a:lnTo>
                    <a:pt x="138528" y="72450"/>
                  </a:lnTo>
                  <a:close/>
                  <a:moveTo>
                    <a:pt x="95802" y="74688"/>
                  </a:moveTo>
                  <a:cubicBezTo>
                    <a:pt x="95842" y="74688"/>
                    <a:pt x="95842" y="74728"/>
                    <a:pt x="95802" y="74768"/>
                  </a:cubicBezTo>
                  <a:cubicBezTo>
                    <a:pt x="95802" y="74808"/>
                    <a:pt x="95762" y="74848"/>
                    <a:pt x="95722" y="74848"/>
                  </a:cubicBezTo>
                  <a:cubicBezTo>
                    <a:pt x="95682" y="74848"/>
                    <a:pt x="95682" y="74848"/>
                    <a:pt x="95722" y="74768"/>
                  </a:cubicBezTo>
                  <a:cubicBezTo>
                    <a:pt x="95762" y="74728"/>
                    <a:pt x="95802" y="74688"/>
                    <a:pt x="95802" y="74688"/>
                  </a:cubicBezTo>
                  <a:close/>
                  <a:moveTo>
                    <a:pt x="176936" y="74209"/>
                  </a:moveTo>
                  <a:lnTo>
                    <a:pt x="177016" y="74489"/>
                  </a:lnTo>
                  <a:cubicBezTo>
                    <a:pt x="177056" y="74608"/>
                    <a:pt x="177096" y="74768"/>
                    <a:pt x="177096" y="74808"/>
                  </a:cubicBezTo>
                  <a:cubicBezTo>
                    <a:pt x="177096" y="74912"/>
                    <a:pt x="176888" y="75104"/>
                    <a:pt x="176805" y="75104"/>
                  </a:cubicBezTo>
                  <a:cubicBezTo>
                    <a:pt x="176792" y="75104"/>
                    <a:pt x="176782" y="75099"/>
                    <a:pt x="176777" y="75088"/>
                  </a:cubicBezTo>
                  <a:cubicBezTo>
                    <a:pt x="176737" y="75088"/>
                    <a:pt x="176777" y="74888"/>
                    <a:pt x="176856" y="74648"/>
                  </a:cubicBezTo>
                  <a:lnTo>
                    <a:pt x="176936" y="74209"/>
                  </a:lnTo>
                  <a:close/>
                  <a:moveTo>
                    <a:pt x="177256" y="75048"/>
                  </a:moveTo>
                  <a:cubicBezTo>
                    <a:pt x="177256" y="75048"/>
                    <a:pt x="177296" y="75088"/>
                    <a:pt x="177296" y="75128"/>
                  </a:cubicBezTo>
                  <a:cubicBezTo>
                    <a:pt x="177336" y="75128"/>
                    <a:pt x="177296" y="75168"/>
                    <a:pt x="177256" y="75168"/>
                  </a:cubicBezTo>
                  <a:cubicBezTo>
                    <a:pt x="177176" y="75168"/>
                    <a:pt x="177176" y="75128"/>
                    <a:pt x="177176" y="75128"/>
                  </a:cubicBezTo>
                  <a:cubicBezTo>
                    <a:pt x="177216" y="75088"/>
                    <a:pt x="177256" y="75048"/>
                    <a:pt x="177256" y="75048"/>
                  </a:cubicBezTo>
                  <a:close/>
                  <a:moveTo>
                    <a:pt x="180312" y="71030"/>
                  </a:moveTo>
                  <a:cubicBezTo>
                    <a:pt x="180546" y="71030"/>
                    <a:pt x="180777" y="71061"/>
                    <a:pt x="180973" y="71131"/>
                  </a:cubicBezTo>
                  <a:cubicBezTo>
                    <a:pt x="181173" y="71171"/>
                    <a:pt x="181373" y="71291"/>
                    <a:pt x="181533" y="71371"/>
                  </a:cubicBezTo>
                  <a:cubicBezTo>
                    <a:pt x="181653" y="71451"/>
                    <a:pt x="181812" y="71531"/>
                    <a:pt x="181932" y="71531"/>
                  </a:cubicBezTo>
                  <a:cubicBezTo>
                    <a:pt x="182212" y="71531"/>
                    <a:pt x="182212" y="71531"/>
                    <a:pt x="182452" y="72410"/>
                  </a:cubicBezTo>
                  <a:cubicBezTo>
                    <a:pt x="182572" y="72770"/>
                    <a:pt x="182692" y="73130"/>
                    <a:pt x="182732" y="73170"/>
                  </a:cubicBezTo>
                  <a:cubicBezTo>
                    <a:pt x="182772" y="73290"/>
                    <a:pt x="182652" y="73529"/>
                    <a:pt x="181932" y="74369"/>
                  </a:cubicBezTo>
                  <a:cubicBezTo>
                    <a:pt x="181732" y="74608"/>
                    <a:pt x="181533" y="74888"/>
                    <a:pt x="181453" y="74968"/>
                  </a:cubicBezTo>
                  <a:cubicBezTo>
                    <a:pt x="181293" y="75208"/>
                    <a:pt x="180653" y="76527"/>
                    <a:pt x="180653" y="76607"/>
                  </a:cubicBezTo>
                  <a:cubicBezTo>
                    <a:pt x="180653" y="76647"/>
                    <a:pt x="180573" y="76767"/>
                    <a:pt x="180533" y="76887"/>
                  </a:cubicBezTo>
                  <a:cubicBezTo>
                    <a:pt x="180463" y="76980"/>
                    <a:pt x="180434" y="77019"/>
                    <a:pt x="180406" y="77019"/>
                  </a:cubicBezTo>
                  <a:cubicBezTo>
                    <a:pt x="180386" y="77019"/>
                    <a:pt x="180367" y="77000"/>
                    <a:pt x="180334" y="76967"/>
                  </a:cubicBezTo>
                  <a:cubicBezTo>
                    <a:pt x="180294" y="76887"/>
                    <a:pt x="180174" y="76527"/>
                    <a:pt x="180054" y="76127"/>
                  </a:cubicBezTo>
                  <a:cubicBezTo>
                    <a:pt x="179694" y="74928"/>
                    <a:pt x="179454" y="74369"/>
                    <a:pt x="179334" y="74369"/>
                  </a:cubicBezTo>
                  <a:cubicBezTo>
                    <a:pt x="179135" y="74369"/>
                    <a:pt x="179135" y="74209"/>
                    <a:pt x="179334" y="74009"/>
                  </a:cubicBezTo>
                  <a:lnTo>
                    <a:pt x="179494" y="73849"/>
                  </a:lnTo>
                  <a:lnTo>
                    <a:pt x="179374" y="73369"/>
                  </a:lnTo>
                  <a:cubicBezTo>
                    <a:pt x="178975" y="72051"/>
                    <a:pt x="178975" y="72091"/>
                    <a:pt x="178855" y="72051"/>
                  </a:cubicBezTo>
                  <a:cubicBezTo>
                    <a:pt x="178735" y="72011"/>
                    <a:pt x="178735" y="72011"/>
                    <a:pt x="178815" y="71931"/>
                  </a:cubicBezTo>
                  <a:cubicBezTo>
                    <a:pt x="178855" y="71851"/>
                    <a:pt x="178855" y="71811"/>
                    <a:pt x="178855" y="71811"/>
                  </a:cubicBezTo>
                  <a:cubicBezTo>
                    <a:pt x="178735" y="71811"/>
                    <a:pt x="178975" y="71411"/>
                    <a:pt x="179175" y="71291"/>
                  </a:cubicBezTo>
                  <a:cubicBezTo>
                    <a:pt x="179434" y="71136"/>
                    <a:pt x="179879" y="71030"/>
                    <a:pt x="180312" y="71030"/>
                  </a:cubicBezTo>
                  <a:close/>
                  <a:moveTo>
                    <a:pt x="96006" y="72035"/>
                  </a:moveTo>
                  <a:cubicBezTo>
                    <a:pt x="96026" y="72035"/>
                    <a:pt x="96056" y="72064"/>
                    <a:pt x="96122" y="72130"/>
                  </a:cubicBezTo>
                  <a:cubicBezTo>
                    <a:pt x="96162" y="72210"/>
                    <a:pt x="96362" y="72450"/>
                    <a:pt x="96522" y="72610"/>
                  </a:cubicBezTo>
                  <a:cubicBezTo>
                    <a:pt x="96841" y="72970"/>
                    <a:pt x="96841" y="72970"/>
                    <a:pt x="96841" y="73369"/>
                  </a:cubicBezTo>
                  <a:cubicBezTo>
                    <a:pt x="96841" y="73649"/>
                    <a:pt x="96841" y="73849"/>
                    <a:pt x="96921" y="73929"/>
                  </a:cubicBezTo>
                  <a:cubicBezTo>
                    <a:pt x="96961" y="74009"/>
                    <a:pt x="97041" y="74209"/>
                    <a:pt x="97121" y="74449"/>
                  </a:cubicBezTo>
                  <a:cubicBezTo>
                    <a:pt x="97241" y="74848"/>
                    <a:pt x="97281" y="74848"/>
                    <a:pt x="97481" y="74888"/>
                  </a:cubicBezTo>
                  <a:cubicBezTo>
                    <a:pt x="97601" y="74928"/>
                    <a:pt x="97801" y="74928"/>
                    <a:pt x="97921" y="74928"/>
                  </a:cubicBezTo>
                  <a:cubicBezTo>
                    <a:pt x="98040" y="74928"/>
                    <a:pt x="98240" y="74928"/>
                    <a:pt x="98320" y="74968"/>
                  </a:cubicBezTo>
                  <a:cubicBezTo>
                    <a:pt x="98520" y="75008"/>
                    <a:pt x="98520" y="75008"/>
                    <a:pt x="98600" y="75528"/>
                  </a:cubicBezTo>
                  <a:cubicBezTo>
                    <a:pt x="98640" y="75847"/>
                    <a:pt x="98640" y="76087"/>
                    <a:pt x="98600" y="76207"/>
                  </a:cubicBezTo>
                  <a:cubicBezTo>
                    <a:pt x="98560" y="76287"/>
                    <a:pt x="98360" y="76807"/>
                    <a:pt x="98120" y="77406"/>
                  </a:cubicBezTo>
                  <a:cubicBezTo>
                    <a:pt x="97881" y="77966"/>
                    <a:pt x="97641" y="78565"/>
                    <a:pt x="97601" y="78765"/>
                  </a:cubicBezTo>
                  <a:cubicBezTo>
                    <a:pt x="97521" y="78925"/>
                    <a:pt x="97481" y="79085"/>
                    <a:pt x="97441" y="79085"/>
                  </a:cubicBezTo>
                  <a:cubicBezTo>
                    <a:pt x="97441" y="79085"/>
                    <a:pt x="97441" y="78885"/>
                    <a:pt x="97481" y="78685"/>
                  </a:cubicBezTo>
                  <a:cubicBezTo>
                    <a:pt x="97521" y="78365"/>
                    <a:pt x="97481" y="78246"/>
                    <a:pt x="97441" y="78166"/>
                  </a:cubicBezTo>
                  <a:cubicBezTo>
                    <a:pt x="97241" y="78006"/>
                    <a:pt x="96921" y="77326"/>
                    <a:pt x="96761" y="76967"/>
                  </a:cubicBezTo>
                  <a:cubicBezTo>
                    <a:pt x="96642" y="76607"/>
                    <a:pt x="96442" y="75648"/>
                    <a:pt x="96442" y="75208"/>
                  </a:cubicBezTo>
                  <a:cubicBezTo>
                    <a:pt x="96442" y="74968"/>
                    <a:pt x="96442" y="74928"/>
                    <a:pt x="96282" y="74928"/>
                  </a:cubicBezTo>
                  <a:cubicBezTo>
                    <a:pt x="96162" y="74888"/>
                    <a:pt x="96122" y="74848"/>
                    <a:pt x="96122" y="74808"/>
                  </a:cubicBezTo>
                  <a:cubicBezTo>
                    <a:pt x="96162" y="74728"/>
                    <a:pt x="96122" y="74529"/>
                    <a:pt x="96042" y="74329"/>
                  </a:cubicBezTo>
                  <a:cubicBezTo>
                    <a:pt x="95922" y="74009"/>
                    <a:pt x="95922" y="73809"/>
                    <a:pt x="95922" y="73090"/>
                  </a:cubicBezTo>
                  <a:cubicBezTo>
                    <a:pt x="95922" y="72610"/>
                    <a:pt x="95922" y="72130"/>
                    <a:pt x="95962" y="72091"/>
                  </a:cubicBezTo>
                  <a:cubicBezTo>
                    <a:pt x="95980" y="72055"/>
                    <a:pt x="95990" y="72035"/>
                    <a:pt x="96006" y="72035"/>
                  </a:cubicBezTo>
                  <a:close/>
                  <a:moveTo>
                    <a:pt x="139767" y="74688"/>
                  </a:moveTo>
                  <a:cubicBezTo>
                    <a:pt x="139807" y="74688"/>
                    <a:pt x="139966" y="74888"/>
                    <a:pt x="140166" y="75128"/>
                  </a:cubicBezTo>
                  <a:cubicBezTo>
                    <a:pt x="140566" y="75608"/>
                    <a:pt x="140686" y="75728"/>
                    <a:pt x="140806" y="75728"/>
                  </a:cubicBezTo>
                  <a:cubicBezTo>
                    <a:pt x="140886" y="75728"/>
                    <a:pt x="140886" y="75568"/>
                    <a:pt x="140726" y="75128"/>
                  </a:cubicBezTo>
                  <a:cubicBezTo>
                    <a:pt x="140686" y="75008"/>
                    <a:pt x="140686" y="74848"/>
                    <a:pt x="140686" y="74768"/>
                  </a:cubicBezTo>
                  <a:cubicBezTo>
                    <a:pt x="140708" y="74724"/>
                    <a:pt x="140826" y="74693"/>
                    <a:pt x="140935" y="74693"/>
                  </a:cubicBezTo>
                  <a:cubicBezTo>
                    <a:pt x="141024" y="74693"/>
                    <a:pt x="141107" y="74714"/>
                    <a:pt x="141125" y="74768"/>
                  </a:cubicBezTo>
                  <a:cubicBezTo>
                    <a:pt x="141245" y="74888"/>
                    <a:pt x="142484" y="75368"/>
                    <a:pt x="143843" y="75768"/>
                  </a:cubicBezTo>
                  <a:cubicBezTo>
                    <a:pt x="145162" y="76167"/>
                    <a:pt x="146081" y="76327"/>
                    <a:pt x="148000" y="76487"/>
                  </a:cubicBezTo>
                  <a:cubicBezTo>
                    <a:pt x="150158" y="76647"/>
                    <a:pt x="151037" y="76767"/>
                    <a:pt x="152596" y="77007"/>
                  </a:cubicBezTo>
                  <a:cubicBezTo>
                    <a:pt x="156153" y="77566"/>
                    <a:pt x="157192" y="77726"/>
                    <a:pt x="158192" y="77926"/>
                  </a:cubicBezTo>
                  <a:cubicBezTo>
                    <a:pt x="158791" y="78006"/>
                    <a:pt x="159590" y="78126"/>
                    <a:pt x="159990" y="78206"/>
                  </a:cubicBezTo>
                  <a:cubicBezTo>
                    <a:pt x="160390" y="78246"/>
                    <a:pt x="161349" y="78405"/>
                    <a:pt x="162108" y="78525"/>
                  </a:cubicBezTo>
                  <a:cubicBezTo>
                    <a:pt x="162908" y="78645"/>
                    <a:pt x="163947" y="78805"/>
                    <a:pt x="164427" y="78885"/>
                  </a:cubicBezTo>
                  <a:cubicBezTo>
                    <a:pt x="164946" y="78965"/>
                    <a:pt x="165626" y="79045"/>
                    <a:pt x="165985" y="79085"/>
                  </a:cubicBezTo>
                  <a:cubicBezTo>
                    <a:pt x="167584" y="79341"/>
                    <a:pt x="169848" y="79520"/>
                    <a:pt x="171221" y="79520"/>
                  </a:cubicBezTo>
                  <a:cubicBezTo>
                    <a:pt x="171565" y="79520"/>
                    <a:pt x="171853" y="79508"/>
                    <a:pt x="172060" y="79485"/>
                  </a:cubicBezTo>
                  <a:cubicBezTo>
                    <a:pt x="172380" y="79445"/>
                    <a:pt x="172820" y="79365"/>
                    <a:pt x="173060" y="79325"/>
                  </a:cubicBezTo>
                  <a:cubicBezTo>
                    <a:pt x="173299" y="79245"/>
                    <a:pt x="173459" y="79205"/>
                    <a:pt x="173499" y="79205"/>
                  </a:cubicBezTo>
                  <a:cubicBezTo>
                    <a:pt x="173499" y="79245"/>
                    <a:pt x="173339" y="79405"/>
                    <a:pt x="173179" y="79604"/>
                  </a:cubicBezTo>
                  <a:cubicBezTo>
                    <a:pt x="172860" y="79924"/>
                    <a:pt x="172780" y="79964"/>
                    <a:pt x="172460" y="80044"/>
                  </a:cubicBezTo>
                  <a:cubicBezTo>
                    <a:pt x="172099" y="80121"/>
                    <a:pt x="171521" y="80166"/>
                    <a:pt x="170758" y="80166"/>
                  </a:cubicBezTo>
                  <a:cubicBezTo>
                    <a:pt x="170340" y="80166"/>
                    <a:pt x="169866" y="80152"/>
                    <a:pt x="169343" y="80124"/>
                  </a:cubicBezTo>
                  <a:cubicBezTo>
                    <a:pt x="167904" y="80044"/>
                    <a:pt x="167784" y="80044"/>
                    <a:pt x="166465" y="79884"/>
                  </a:cubicBezTo>
                  <a:cubicBezTo>
                    <a:pt x="166025" y="79844"/>
                    <a:pt x="165346" y="79764"/>
                    <a:pt x="164986" y="79764"/>
                  </a:cubicBezTo>
                  <a:cubicBezTo>
                    <a:pt x="164626" y="79724"/>
                    <a:pt x="163867" y="79604"/>
                    <a:pt x="163307" y="79524"/>
                  </a:cubicBezTo>
                  <a:cubicBezTo>
                    <a:pt x="162748" y="79445"/>
                    <a:pt x="161909" y="79325"/>
                    <a:pt x="161469" y="79245"/>
                  </a:cubicBezTo>
                  <a:cubicBezTo>
                    <a:pt x="160989" y="79205"/>
                    <a:pt x="160230" y="79045"/>
                    <a:pt x="159790" y="78965"/>
                  </a:cubicBezTo>
                  <a:cubicBezTo>
                    <a:pt x="159351" y="78885"/>
                    <a:pt x="158671" y="78765"/>
                    <a:pt x="158232" y="78725"/>
                  </a:cubicBezTo>
                  <a:cubicBezTo>
                    <a:pt x="157592" y="78605"/>
                    <a:pt x="153515" y="77926"/>
                    <a:pt x="151157" y="77486"/>
                  </a:cubicBezTo>
                  <a:cubicBezTo>
                    <a:pt x="150798" y="77406"/>
                    <a:pt x="149958" y="77326"/>
                    <a:pt x="149359" y="77246"/>
                  </a:cubicBezTo>
                  <a:cubicBezTo>
                    <a:pt x="146161" y="76887"/>
                    <a:pt x="145362" y="76767"/>
                    <a:pt x="143603" y="76327"/>
                  </a:cubicBezTo>
                  <a:cubicBezTo>
                    <a:pt x="142484" y="76047"/>
                    <a:pt x="141805" y="75807"/>
                    <a:pt x="141445" y="75528"/>
                  </a:cubicBezTo>
                  <a:cubicBezTo>
                    <a:pt x="141329" y="75444"/>
                    <a:pt x="141240" y="75403"/>
                    <a:pt x="141176" y="75403"/>
                  </a:cubicBezTo>
                  <a:cubicBezTo>
                    <a:pt x="141086" y="75403"/>
                    <a:pt x="141046" y="75484"/>
                    <a:pt x="141046" y="75648"/>
                  </a:cubicBezTo>
                  <a:cubicBezTo>
                    <a:pt x="141046" y="75768"/>
                    <a:pt x="141006" y="75847"/>
                    <a:pt x="140966" y="75847"/>
                  </a:cubicBezTo>
                  <a:cubicBezTo>
                    <a:pt x="140943" y="75859"/>
                    <a:pt x="140917" y="75865"/>
                    <a:pt x="140890" y="75865"/>
                  </a:cubicBezTo>
                  <a:cubicBezTo>
                    <a:pt x="140725" y="75865"/>
                    <a:pt x="140480" y="75659"/>
                    <a:pt x="140206" y="75248"/>
                  </a:cubicBezTo>
                  <a:cubicBezTo>
                    <a:pt x="140006" y="75008"/>
                    <a:pt x="139847" y="74808"/>
                    <a:pt x="139807" y="74768"/>
                  </a:cubicBezTo>
                  <a:cubicBezTo>
                    <a:pt x="139767" y="74728"/>
                    <a:pt x="139767" y="74688"/>
                    <a:pt x="139767" y="74688"/>
                  </a:cubicBezTo>
                  <a:close/>
                  <a:moveTo>
                    <a:pt x="204014" y="69491"/>
                  </a:moveTo>
                  <a:cubicBezTo>
                    <a:pt x="204061" y="69491"/>
                    <a:pt x="204135" y="69504"/>
                    <a:pt x="204234" y="69533"/>
                  </a:cubicBezTo>
                  <a:cubicBezTo>
                    <a:pt x="204314" y="69573"/>
                    <a:pt x="204354" y="69652"/>
                    <a:pt x="204394" y="69812"/>
                  </a:cubicBezTo>
                  <a:cubicBezTo>
                    <a:pt x="204434" y="70092"/>
                    <a:pt x="204514" y="71571"/>
                    <a:pt x="204594" y="72770"/>
                  </a:cubicBezTo>
                  <a:cubicBezTo>
                    <a:pt x="204594" y="73250"/>
                    <a:pt x="204634" y="73929"/>
                    <a:pt x="204634" y="74209"/>
                  </a:cubicBezTo>
                  <a:cubicBezTo>
                    <a:pt x="204674" y="74529"/>
                    <a:pt x="204674" y="75168"/>
                    <a:pt x="204714" y="75648"/>
                  </a:cubicBezTo>
                  <a:cubicBezTo>
                    <a:pt x="204714" y="76127"/>
                    <a:pt x="204794" y="77446"/>
                    <a:pt x="204834" y="78565"/>
                  </a:cubicBezTo>
                  <a:cubicBezTo>
                    <a:pt x="204874" y="79684"/>
                    <a:pt x="204914" y="80604"/>
                    <a:pt x="204914" y="80644"/>
                  </a:cubicBezTo>
                  <a:cubicBezTo>
                    <a:pt x="204914" y="80665"/>
                    <a:pt x="204911" y="80675"/>
                    <a:pt x="204905" y="80675"/>
                  </a:cubicBezTo>
                  <a:cubicBezTo>
                    <a:pt x="204889" y="80675"/>
                    <a:pt x="204852" y="80601"/>
                    <a:pt x="204794" y="80484"/>
                  </a:cubicBezTo>
                  <a:cubicBezTo>
                    <a:pt x="204674" y="80244"/>
                    <a:pt x="204674" y="79884"/>
                    <a:pt x="204554" y="77366"/>
                  </a:cubicBezTo>
                  <a:cubicBezTo>
                    <a:pt x="204474" y="75807"/>
                    <a:pt x="204434" y="74169"/>
                    <a:pt x="204394" y="73769"/>
                  </a:cubicBezTo>
                  <a:cubicBezTo>
                    <a:pt x="204394" y="73330"/>
                    <a:pt x="204354" y="72650"/>
                    <a:pt x="204314" y="72250"/>
                  </a:cubicBezTo>
                  <a:cubicBezTo>
                    <a:pt x="204314" y="71811"/>
                    <a:pt x="204274" y="71091"/>
                    <a:pt x="204234" y="70612"/>
                  </a:cubicBezTo>
                  <a:cubicBezTo>
                    <a:pt x="204194" y="69812"/>
                    <a:pt x="204154" y="69692"/>
                    <a:pt x="204034" y="69613"/>
                  </a:cubicBezTo>
                  <a:cubicBezTo>
                    <a:pt x="203931" y="69535"/>
                    <a:pt x="203928" y="69491"/>
                    <a:pt x="204014" y="69491"/>
                  </a:cubicBezTo>
                  <a:close/>
                  <a:moveTo>
                    <a:pt x="161029" y="82562"/>
                  </a:moveTo>
                  <a:cubicBezTo>
                    <a:pt x="161069" y="82562"/>
                    <a:pt x="161109" y="82562"/>
                    <a:pt x="161109" y="82602"/>
                  </a:cubicBezTo>
                  <a:lnTo>
                    <a:pt x="160989" y="82602"/>
                  </a:lnTo>
                  <a:cubicBezTo>
                    <a:pt x="160949" y="82562"/>
                    <a:pt x="160949" y="82562"/>
                    <a:pt x="161029" y="82562"/>
                  </a:cubicBezTo>
                  <a:close/>
                  <a:moveTo>
                    <a:pt x="114179" y="77322"/>
                  </a:moveTo>
                  <a:cubicBezTo>
                    <a:pt x="114182" y="77322"/>
                    <a:pt x="114185" y="77324"/>
                    <a:pt x="114187" y="77326"/>
                  </a:cubicBezTo>
                  <a:cubicBezTo>
                    <a:pt x="114187" y="77326"/>
                    <a:pt x="114707" y="78565"/>
                    <a:pt x="115306" y="80044"/>
                  </a:cubicBezTo>
                  <a:cubicBezTo>
                    <a:pt x="115906" y="81523"/>
                    <a:pt x="116386" y="82722"/>
                    <a:pt x="116386" y="82762"/>
                  </a:cubicBezTo>
                  <a:cubicBezTo>
                    <a:pt x="116386" y="82762"/>
                    <a:pt x="116266" y="82722"/>
                    <a:pt x="116106" y="82602"/>
                  </a:cubicBezTo>
                  <a:cubicBezTo>
                    <a:pt x="115946" y="82522"/>
                    <a:pt x="115746" y="82402"/>
                    <a:pt x="115626" y="82402"/>
                  </a:cubicBezTo>
                  <a:cubicBezTo>
                    <a:pt x="115466" y="82362"/>
                    <a:pt x="115426" y="82322"/>
                    <a:pt x="115386" y="82162"/>
                  </a:cubicBezTo>
                  <a:cubicBezTo>
                    <a:pt x="115346" y="82042"/>
                    <a:pt x="115027" y="81123"/>
                    <a:pt x="114707" y="80044"/>
                  </a:cubicBezTo>
                  <a:cubicBezTo>
                    <a:pt x="114187" y="78565"/>
                    <a:pt x="114067" y="78046"/>
                    <a:pt x="114067" y="77846"/>
                  </a:cubicBezTo>
                  <a:cubicBezTo>
                    <a:pt x="114067" y="77584"/>
                    <a:pt x="114137" y="77322"/>
                    <a:pt x="114179" y="77322"/>
                  </a:cubicBezTo>
                  <a:close/>
                  <a:moveTo>
                    <a:pt x="113987" y="78765"/>
                  </a:moveTo>
                  <a:cubicBezTo>
                    <a:pt x="113987" y="78765"/>
                    <a:pt x="114027" y="78845"/>
                    <a:pt x="114027" y="78925"/>
                  </a:cubicBezTo>
                  <a:cubicBezTo>
                    <a:pt x="114067" y="78965"/>
                    <a:pt x="114307" y="79764"/>
                    <a:pt x="114587" y="80644"/>
                  </a:cubicBezTo>
                  <a:cubicBezTo>
                    <a:pt x="114827" y="81483"/>
                    <a:pt x="115067" y="82242"/>
                    <a:pt x="115067" y="82242"/>
                  </a:cubicBezTo>
                  <a:cubicBezTo>
                    <a:pt x="115067" y="82282"/>
                    <a:pt x="114867" y="82322"/>
                    <a:pt x="114627" y="82362"/>
                  </a:cubicBezTo>
                  <a:cubicBezTo>
                    <a:pt x="114387" y="82402"/>
                    <a:pt x="114027" y="82482"/>
                    <a:pt x="113788" y="82602"/>
                  </a:cubicBezTo>
                  <a:lnTo>
                    <a:pt x="113388" y="82802"/>
                  </a:lnTo>
                  <a:lnTo>
                    <a:pt x="113388" y="82802"/>
                  </a:lnTo>
                  <a:lnTo>
                    <a:pt x="113428" y="82602"/>
                  </a:lnTo>
                  <a:cubicBezTo>
                    <a:pt x="113468" y="82482"/>
                    <a:pt x="113588" y="81603"/>
                    <a:pt x="113708" y="80604"/>
                  </a:cubicBezTo>
                  <a:cubicBezTo>
                    <a:pt x="113828" y="79604"/>
                    <a:pt x="113948" y="78765"/>
                    <a:pt x="113987" y="78765"/>
                  </a:cubicBezTo>
                  <a:close/>
                  <a:moveTo>
                    <a:pt x="160751" y="82496"/>
                  </a:moveTo>
                  <a:cubicBezTo>
                    <a:pt x="160840" y="82496"/>
                    <a:pt x="160879" y="82505"/>
                    <a:pt x="160829" y="82522"/>
                  </a:cubicBezTo>
                  <a:cubicBezTo>
                    <a:pt x="160630" y="82602"/>
                    <a:pt x="160790" y="82682"/>
                    <a:pt x="161309" y="82682"/>
                  </a:cubicBezTo>
                  <a:cubicBezTo>
                    <a:pt x="161909" y="82682"/>
                    <a:pt x="162068" y="82722"/>
                    <a:pt x="161989" y="82842"/>
                  </a:cubicBezTo>
                  <a:cubicBezTo>
                    <a:pt x="161989" y="82882"/>
                    <a:pt x="161979" y="82902"/>
                    <a:pt x="161964" y="82902"/>
                  </a:cubicBezTo>
                  <a:cubicBezTo>
                    <a:pt x="161949" y="82902"/>
                    <a:pt x="161929" y="82882"/>
                    <a:pt x="161909" y="82842"/>
                  </a:cubicBezTo>
                  <a:cubicBezTo>
                    <a:pt x="161889" y="82822"/>
                    <a:pt x="161869" y="82812"/>
                    <a:pt x="161844" y="82812"/>
                  </a:cubicBezTo>
                  <a:cubicBezTo>
                    <a:pt x="161819" y="82812"/>
                    <a:pt x="161789" y="82822"/>
                    <a:pt x="161749" y="82842"/>
                  </a:cubicBezTo>
                  <a:cubicBezTo>
                    <a:pt x="161709" y="82862"/>
                    <a:pt x="161659" y="82872"/>
                    <a:pt x="161594" y="82872"/>
                  </a:cubicBezTo>
                  <a:cubicBezTo>
                    <a:pt x="161529" y="82872"/>
                    <a:pt x="161449" y="82862"/>
                    <a:pt x="161349" y="82842"/>
                  </a:cubicBezTo>
                  <a:cubicBezTo>
                    <a:pt x="161189" y="82842"/>
                    <a:pt x="160869" y="82762"/>
                    <a:pt x="160590" y="82722"/>
                  </a:cubicBezTo>
                  <a:cubicBezTo>
                    <a:pt x="159910" y="82642"/>
                    <a:pt x="159790" y="82602"/>
                    <a:pt x="160190" y="82562"/>
                  </a:cubicBezTo>
                  <a:cubicBezTo>
                    <a:pt x="160401" y="82515"/>
                    <a:pt x="160625" y="82496"/>
                    <a:pt x="160751" y="82496"/>
                  </a:cubicBezTo>
                  <a:close/>
                  <a:moveTo>
                    <a:pt x="167784" y="83162"/>
                  </a:moveTo>
                  <a:cubicBezTo>
                    <a:pt x="167944" y="83162"/>
                    <a:pt x="167984" y="83201"/>
                    <a:pt x="167944" y="83201"/>
                  </a:cubicBezTo>
                  <a:lnTo>
                    <a:pt x="167704" y="83201"/>
                  </a:lnTo>
                  <a:cubicBezTo>
                    <a:pt x="167624" y="83201"/>
                    <a:pt x="167664" y="83162"/>
                    <a:pt x="167784" y="83162"/>
                  </a:cubicBezTo>
                  <a:close/>
                  <a:moveTo>
                    <a:pt x="168406" y="83098"/>
                  </a:moveTo>
                  <a:cubicBezTo>
                    <a:pt x="168488" y="83098"/>
                    <a:pt x="168618" y="83107"/>
                    <a:pt x="168823" y="83122"/>
                  </a:cubicBezTo>
                  <a:cubicBezTo>
                    <a:pt x="169143" y="83122"/>
                    <a:pt x="169383" y="83162"/>
                    <a:pt x="169422" y="83162"/>
                  </a:cubicBezTo>
                  <a:cubicBezTo>
                    <a:pt x="169422" y="83162"/>
                    <a:pt x="169383" y="83201"/>
                    <a:pt x="169343" y="83241"/>
                  </a:cubicBezTo>
                  <a:cubicBezTo>
                    <a:pt x="169297" y="83272"/>
                    <a:pt x="169222" y="83285"/>
                    <a:pt x="169142" y="83285"/>
                  </a:cubicBezTo>
                  <a:cubicBezTo>
                    <a:pt x="169013" y="83285"/>
                    <a:pt x="168872" y="83251"/>
                    <a:pt x="168823" y="83201"/>
                  </a:cubicBezTo>
                  <a:cubicBezTo>
                    <a:pt x="168803" y="83182"/>
                    <a:pt x="168763" y="83172"/>
                    <a:pt x="168708" y="83172"/>
                  </a:cubicBezTo>
                  <a:cubicBezTo>
                    <a:pt x="168653" y="83172"/>
                    <a:pt x="168583" y="83182"/>
                    <a:pt x="168503" y="83201"/>
                  </a:cubicBezTo>
                  <a:lnTo>
                    <a:pt x="168303" y="83241"/>
                  </a:lnTo>
                  <a:lnTo>
                    <a:pt x="168463" y="83281"/>
                  </a:lnTo>
                  <a:lnTo>
                    <a:pt x="168663" y="83321"/>
                  </a:lnTo>
                  <a:lnTo>
                    <a:pt x="168463" y="83321"/>
                  </a:lnTo>
                  <a:cubicBezTo>
                    <a:pt x="168423" y="83331"/>
                    <a:pt x="168391" y="83336"/>
                    <a:pt x="168365" y="83336"/>
                  </a:cubicBezTo>
                  <a:cubicBezTo>
                    <a:pt x="168286" y="83336"/>
                    <a:pt x="168263" y="83291"/>
                    <a:pt x="168263" y="83201"/>
                  </a:cubicBezTo>
                  <a:cubicBezTo>
                    <a:pt x="168263" y="83125"/>
                    <a:pt x="168263" y="83098"/>
                    <a:pt x="168406" y="83098"/>
                  </a:cubicBezTo>
                  <a:close/>
                  <a:moveTo>
                    <a:pt x="213344" y="82629"/>
                  </a:moveTo>
                  <a:cubicBezTo>
                    <a:pt x="213407" y="82629"/>
                    <a:pt x="213470" y="82668"/>
                    <a:pt x="213587" y="82762"/>
                  </a:cubicBezTo>
                  <a:cubicBezTo>
                    <a:pt x="213667" y="82882"/>
                    <a:pt x="213747" y="83002"/>
                    <a:pt x="213747" y="83042"/>
                  </a:cubicBezTo>
                  <a:cubicBezTo>
                    <a:pt x="213747" y="83162"/>
                    <a:pt x="213587" y="83361"/>
                    <a:pt x="213427" y="83361"/>
                  </a:cubicBezTo>
                  <a:cubicBezTo>
                    <a:pt x="213147" y="83361"/>
                    <a:pt x="212947" y="82802"/>
                    <a:pt x="213187" y="82682"/>
                  </a:cubicBezTo>
                  <a:cubicBezTo>
                    <a:pt x="213253" y="82649"/>
                    <a:pt x="213299" y="82629"/>
                    <a:pt x="213344" y="82629"/>
                  </a:cubicBezTo>
                  <a:close/>
                  <a:moveTo>
                    <a:pt x="212028" y="80124"/>
                  </a:moveTo>
                  <a:lnTo>
                    <a:pt x="212028" y="80124"/>
                  </a:lnTo>
                  <a:cubicBezTo>
                    <a:pt x="212068" y="80124"/>
                    <a:pt x="212188" y="80644"/>
                    <a:pt x="212308" y="81323"/>
                  </a:cubicBezTo>
                  <a:cubicBezTo>
                    <a:pt x="212508" y="82242"/>
                    <a:pt x="212587" y="82562"/>
                    <a:pt x="212667" y="82642"/>
                  </a:cubicBezTo>
                  <a:cubicBezTo>
                    <a:pt x="212747" y="82722"/>
                    <a:pt x="212787" y="82842"/>
                    <a:pt x="212787" y="82962"/>
                  </a:cubicBezTo>
                  <a:cubicBezTo>
                    <a:pt x="212787" y="83122"/>
                    <a:pt x="212827" y="83321"/>
                    <a:pt x="212867" y="83481"/>
                  </a:cubicBezTo>
                  <a:cubicBezTo>
                    <a:pt x="212907" y="83601"/>
                    <a:pt x="212947" y="83761"/>
                    <a:pt x="212947" y="83761"/>
                  </a:cubicBezTo>
                  <a:cubicBezTo>
                    <a:pt x="212940" y="83769"/>
                    <a:pt x="212929" y="83772"/>
                    <a:pt x="212916" y="83772"/>
                  </a:cubicBezTo>
                  <a:cubicBezTo>
                    <a:pt x="212860" y="83772"/>
                    <a:pt x="212757" y="83713"/>
                    <a:pt x="212627" y="83681"/>
                  </a:cubicBezTo>
                  <a:cubicBezTo>
                    <a:pt x="212468" y="83601"/>
                    <a:pt x="212308" y="83521"/>
                    <a:pt x="212268" y="83521"/>
                  </a:cubicBezTo>
                  <a:cubicBezTo>
                    <a:pt x="212228" y="83521"/>
                    <a:pt x="212188" y="83481"/>
                    <a:pt x="212148" y="83441"/>
                  </a:cubicBezTo>
                  <a:cubicBezTo>
                    <a:pt x="212068" y="83281"/>
                    <a:pt x="212108" y="82722"/>
                    <a:pt x="212188" y="82722"/>
                  </a:cubicBezTo>
                  <a:cubicBezTo>
                    <a:pt x="212228" y="82722"/>
                    <a:pt x="212228" y="82682"/>
                    <a:pt x="212188" y="82562"/>
                  </a:cubicBezTo>
                  <a:cubicBezTo>
                    <a:pt x="212148" y="82482"/>
                    <a:pt x="212108" y="82202"/>
                    <a:pt x="212068" y="81923"/>
                  </a:cubicBezTo>
                  <a:cubicBezTo>
                    <a:pt x="212028" y="80724"/>
                    <a:pt x="211988" y="80124"/>
                    <a:pt x="212028" y="80124"/>
                  </a:cubicBezTo>
                  <a:close/>
                  <a:moveTo>
                    <a:pt x="216464" y="83841"/>
                  </a:moveTo>
                  <a:cubicBezTo>
                    <a:pt x="216464" y="83841"/>
                    <a:pt x="216544" y="83881"/>
                    <a:pt x="216624" y="84001"/>
                  </a:cubicBezTo>
                  <a:cubicBezTo>
                    <a:pt x="216704" y="84081"/>
                    <a:pt x="216744" y="84121"/>
                    <a:pt x="216744" y="84121"/>
                  </a:cubicBezTo>
                  <a:cubicBezTo>
                    <a:pt x="216704" y="84121"/>
                    <a:pt x="216624" y="84081"/>
                    <a:pt x="216584" y="84001"/>
                  </a:cubicBezTo>
                  <a:cubicBezTo>
                    <a:pt x="216504" y="83881"/>
                    <a:pt x="216424" y="83841"/>
                    <a:pt x="216464" y="83841"/>
                  </a:cubicBezTo>
                  <a:close/>
                  <a:moveTo>
                    <a:pt x="175990" y="80320"/>
                  </a:moveTo>
                  <a:cubicBezTo>
                    <a:pt x="176079" y="80320"/>
                    <a:pt x="176533" y="80582"/>
                    <a:pt x="177056" y="80843"/>
                  </a:cubicBezTo>
                  <a:cubicBezTo>
                    <a:pt x="178415" y="81603"/>
                    <a:pt x="178375" y="81523"/>
                    <a:pt x="177976" y="82762"/>
                  </a:cubicBezTo>
                  <a:cubicBezTo>
                    <a:pt x="177776" y="83281"/>
                    <a:pt x="177576" y="83881"/>
                    <a:pt x="177536" y="84121"/>
                  </a:cubicBezTo>
                  <a:cubicBezTo>
                    <a:pt x="177456" y="84361"/>
                    <a:pt x="177376" y="84560"/>
                    <a:pt x="177376" y="84560"/>
                  </a:cubicBezTo>
                  <a:cubicBezTo>
                    <a:pt x="177336" y="84560"/>
                    <a:pt x="177136" y="84440"/>
                    <a:pt x="176856" y="84321"/>
                  </a:cubicBezTo>
                  <a:cubicBezTo>
                    <a:pt x="175697" y="83721"/>
                    <a:pt x="174059" y="83201"/>
                    <a:pt x="173020" y="83042"/>
                  </a:cubicBezTo>
                  <a:cubicBezTo>
                    <a:pt x="172780" y="83002"/>
                    <a:pt x="172500" y="82962"/>
                    <a:pt x="172420" y="82962"/>
                  </a:cubicBezTo>
                  <a:cubicBezTo>
                    <a:pt x="172300" y="82922"/>
                    <a:pt x="171940" y="82882"/>
                    <a:pt x="171581" y="82882"/>
                  </a:cubicBezTo>
                  <a:cubicBezTo>
                    <a:pt x="171221" y="82842"/>
                    <a:pt x="170941" y="82802"/>
                    <a:pt x="170941" y="82802"/>
                  </a:cubicBezTo>
                  <a:cubicBezTo>
                    <a:pt x="170941" y="82762"/>
                    <a:pt x="171061" y="82682"/>
                    <a:pt x="171181" y="82602"/>
                  </a:cubicBezTo>
                  <a:cubicBezTo>
                    <a:pt x="171341" y="82522"/>
                    <a:pt x="171541" y="82402"/>
                    <a:pt x="171621" y="82362"/>
                  </a:cubicBezTo>
                  <a:cubicBezTo>
                    <a:pt x="171701" y="82282"/>
                    <a:pt x="171821" y="82242"/>
                    <a:pt x="171861" y="82242"/>
                  </a:cubicBezTo>
                  <a:cubicBezTo>
                    <a:pt x="172100" y="82242"/>
                    <a:pt x="172460" y="82082"/>
                    <a:pt x="172620" y="81923"/>
                  </a:cubicBezTo>
                  <a:cubicBezTo>
                    <a:pt x="172700" y="81843"/>
                    <a:pt x="172860" y="81643"/>
                    <a:pt x="172940" y="81443"/>
                  </a:cubicBezTo>
                  <a:cubicBezTo>
                    <a:pt x="173131" y="81099"/>
                    <a:pt x="173542" y="80681"/>
                    <a:pt x="173682" y="80681"/>
                  </a:cubicBezTo>
                  <a:cubicBezTo>
                    <a:pt x="173688" y="80681"/>
                    <a:pt x="173694" y="80682"/>
                    <a:pt x="173699" y="80684"/>
                  </a:cubicBezTo>
                  <a:cubicBezTo>
                    <a:pt x="173706" y="80691"/>
                    <a:pt x="173728" y="80694"/>
                    <a:pt x="173763" y="80694"/>
                  </a:cubicBezTo>
                  <a:cubicBezTo>
                    <a:pt x="173926" y="80694"/>
                    <a:pt x="174365" y="80622"/>
                    <a:pt x="174858" y="80524"/>
                  </a:cubicBezTo>
                  <a:cubicBezTo>
                    <a:pt x="175418" y="80404"/>
                    <a:pt x="175937" y="80324"/>
                    <a:pt x="175977" y="80324"/>
                  </a:cubicBezTo>
                  <a:cubicBezTo>
                    <a:pt x="175980" y="80321"/>
                    <a:pt x="175984" y="80320"/>
                    <a:pt x="175990" y="80320"/>
                  </a:cubicBezTo>
                  <a:close/>
                  <a:moveTo>
                    <a:pt x="141976" y="83588"/>
                  </a:moveTo>
                  <a:cubicBezTo>
                    <a:pt x="142010" y="83588"/>
                    <a:pt x="142125" y="83665"/>
                    <a:pt x="142444" y="83921"/>
                  </a:cubicBezTo>
                  <a:cubicBezTo>
                    <a:pt x="142644" y="84041"/>
                    <a:pt x="143044" y="84281"/>
                    <a:pt x="143364" y="84440"/>
                  </a:cubicBezTo>
                  <a:cubicBezTo>
                    <a:pt x="143683" y="84600"/>
                    <a:pt x="143923" y="84760"/>
                    <a:pt x="143883" y="84760"/>
                  </a:cubicBezTo>
                  <a:cubicBezTo>
                    <a:pt x="143723" y="84760"/>
                    <a:pt x="141965" y="83721"/>
                    <a:pt x="141965" y="83601"/>
                  </a:cubicBezTo>
                  <a:cubicBezTo>
                    <a:pt x="141965" y="83593"/>
                    <a:pt x="141968" y="83588"/>
                    <a:pt x="141976" y="83588"/>
                  </a:cubicBezTo>
                  <a:close/>
                  <a:moveTo>
                    <a:pt x="212962" y="84199"/>
                  </a:moveTo>
                  <a:cubicBezTo>
                    <a:pt x="213029" y="84199"/>
                    <a:pt x="213108" y="84297"/>
                    <a:pt x="213187" y="84480"/>
                  </a:cubicBezTo>
                  <a:cubicBezTo>
                    <a:pt x="213267" y="84640"/>
                    <a:pt x="213307" y="84760"/>
                    <a:pt x="213267" y="84760"/>
                  </a:cubicBezTo>
                  <a:cubicBezTo>
                    <a:pt x="213187" y="84760"/>
                    <a:pt x="212827" y="84321"/>
                    <a:pt x="212867" y="84281"/>
                  </a:cubicBezTo>
                  <a:cubicBezTo>
                    <a:pt x="212895" y="84226"/>
                    <a:pt x="212927" y="84199"/>
                    <a:pt x="212962" y="84199"/>
                  </a:cubicBezTo>
                  <a:close/>
                  <a:moveTo>
                    <a:pt x="216877" y="84311"/>
                  </a:moveTo>
                  <a:cubicBezTo>
                    <a:pt x="216882" y="84311"/>
                    <a:pt x="216891" y="84314"/>
                    <a:pt x="216904" y="84321"/>
                  </a:cubicBezTo>
                  <a:cubicBezTo>
                    <a:pt x="216944" y="84361"/>
                    <a:pt x="217024" y="84480"/>
                    <a:pt x="217104" y="84640"/>
                  </a:cubicBezTo>
                  <a:cubicBezTo>
                    <a:pt x="217195" y="84786"/>
                    <a:pt x="217228" y="84857"/>
                    <a:pt x="217214" y="84857"/>
                  </a:cubicBezTo>
                  <a:cubicBezTo>
                    <a:pt x="217197" y="84857"/>
                    <a:pt x="217114" y="84756"/>
                    <a:pt x="216984" y="84560"/>
                  </a:cubicBezTo>
                  <a:cubicBezTo>
                    <a:pt x="216917" y="84394"/>
                    <a:pt x="216851" y="84311"/>
                    <a:pt x="216877" y="84311"/>
                  </a:cubicBezTo>
                  <a:close/>
                  <a:moveTo>
                    <a:pt x="213587" y="85040"/>
                  </a:moveTo>
                  <a:cubicBezTo>
                    <a:pt x="213627" y="85040"/>
                    <a:pt x="213747" y="85120"/>
                    <a:pt x="213906" y="85160"/>
                  </a:cubicBezTo>
                  <a:cubicBezTo>
                    <a:pt x="214125" y="85285"/>
                    <a:pt x="214197" y="85385"/>
                    <a:pt x="214085" y="85385"/>
                  </a:cubicBezTo>
                  <a:cubicBezTo>
                    <a:pt x="214054" y="85385"/>
                    <a:pt x="214008" y="85377"/>
                    <a:pt x="213946" y="85360"/>
                  </a:cubicBezTo>
                  <a:cubicBezTo>
                    <a:pt x="213786" y="85280"/>
                    <a:pt x="213507" y="85040"/>
                    <a:pt x="213587" y="85040"/>
                  </a:cubicBezTo>
                  <a:close/>
                  <a:moveTo>
                    <a:pt x="217264" y="84920"/>
                  </a:moveTo>
                  <a:lnTo>
                    <a:pt x="217264" y="84920"/>
                  </a:lnTo>
                  <a:cubicBezTo>
                    <a:pt x="217304" y="84920"/>
                    <a:pt x="217344" y="85040"/>
                    <a:pt x="217424" y="85200"/>
                  </a:cubicBezTo>
                  <a:cubicBezTo>
                    <a:pt x="217503" y="85360"/>
                    <a:pt x="217543" y="85520"/>
                    <a:pt x="217503" y="85520"/>
                  </a:cubicBezTo>
                  <a:cubicBezTo>
                    <a:pt x="217503" y="85520"/>
                    <a:pt x="217424" y="85400"/>
                    <a:pt x="217384" y="85240"/>
                  </a:cubicBezTo>
                  <a:cubicBezTo>
                    <a:pt x="217304" y="85080"/>
                    <a:pt x="217264" y="84920"/>
                    <a:pt x="217264" y="84920"/>
                  </a:cubicBezTo>
                  <a:close/>
                  <a:moveTo>
                    <a:pt x="200621" y="85264"/>
                  </a:moveTo>
                  <a:cubicBezTo>
                    <a:pt x="200677" y="85264"/>
                    <a:pt x="200728" y="85301"/>
                    <a:pt x="200757" y="85360"/>
                  </a:cubicBezTo>
                  <a:cubicBezTo>
                    <a:pt x="200757" y="85440"/>
                    <a:pt x="200677" y="85520"/>
                    <a:pt x="200517" y="85640"/>
                  </a:cubicBezTo>
                  <a:cubicBezTo>
                    <a:pt x="200357" y="85719"/>
                    <a:pt x="200237" y="85799"/>
                    <a:pt x="200198" y="85799"/>
                  </a:cubicBezTo>
                  <a:cubicBezTo>
                    <a:pt x="200158" y="85799"/>
                    <a:pt x="200437" y="85360"/>
                    <a:pt x="200557" y="85280"/>
                  </a:cubicBezTo>
                  <a:cubicBezTo>
                    <a:pt x="200579" y="85269"/>
                    <a:pt x="200600" y="85264"/>
                    <a:pt x="200621" y="85264"/>
                  </a:cubicBezTo>
                  <a:close/>
                  <a:moveTo>
                    <a:pt x="217573" y="85594"/>
                  </a:moveTo>
                  <a:cubicBezTo>
                    <a:pt x="217576" y="85594"/>
                    <a:pt x="217580" y="85596"/>
                    <a:pt x="217583" y="85600"/>
                  </a:cubicBezTo>
                  <a:cubicBezTo>
                    <a:pt x="217583" y="85640"/>
                    <a:pt x="217663" y="85799"/>
                    <a:pt x="217703" y="85959"/>
                  </a:cubicBezTo>
                  <a:cubicBezTo>
                    <a:pt x="217743" y="86159"/>
                    <a:pt x="217783" y="86359"/>
                    <a:pt x="217783" y="86399"/>
                  </a:cubicBezTo>
                  <a:cubicBezTo>
                    <a:pt x="217783" y="86406"/>
                    <a:pt x="217782" y="86409"/>
                    <a:pt x="217780" y="86409"/>
                  </a:cubicBezTo>
                  <a:cubicBezTo>
                    <a:pt x="217770" y="86409"/>
                    <a:pt x="217736" y="86332"/>
                    <a:pt x="217703" y="86199"/>
                  </a:cubicBezTo>
                  <a:cubicBezTo>
                    <a:pt x="217559" y="85766"/>
                    <a:pt x="217545" y="85594"/>
                    <a:pt x="217573" y="85594"/>
                  </a:cubicBezTo>
                  <a:close/>
                  <a:moveTo>
                    <a:pt x="197640" y="66535"/>
                  </a:moveTo>
                  <a:cubicBezTo>
                    <a:pt x="196880" y="66695"/>
                    <a:pt x="196001" y="66935"/>
                    <a:pt x="195281" y="67174"/>
                  </a:cubicBezTo>
                  <a:cubicBezTo>
                    <a:pt x="194562" y="67374"/>
                    <a:pt x="194362" y="67454"/>
                    <a:pt x="194402" y="67534"/>
                  </a:cubicBezTo>
                  <a:cubicBezTo>
                    <a:pt x="194402" y="67614"/>
                    <a:pt x="194442" y="67814"/>
                    <a:pt x="194442" y="68014"/>
                  </a:cubicBezTo>
                  <a:lnTo>
                    <a:pt x="194482" y="68413"/>
                  </a:lnTo>
                  <a:lnTo>
                    <a:pt x="194682" y="68374"/>
                  </a:lnTo>
                  <a:cubicBezTo>
                    <a:pt x="194802" y="68334"/>
                    <a:pt x="195281" y="68214"/>
                    <a:pt x="195721" y="68134"/>
                  </a:cubicBezTo>
                  <a:cubicBezTo>
                    <a:pt x="197267" y="67754"/>
                    <a:pt x="198175" y="67588"/>
                    <a:pt x="198863" y="67588"/>
                  </a:cubicBezTo>
                  <a:cubicBezTo>
                    <a:pt x="199117" y="67588"/>
                    <a:pt x="199342" y="67611"/>
                    <a:pt x="199558" y="67654"/>
                  </a:cubicBezTo>
                  <a:lnTo>
                    <a:pt x="200078" y="67734"/>
                  </a:lnTo>
                  <a:lnTo>
                    <a:pt x="199558" y="67694"/>
                  </a:lnTo>
                  <a:cubicBezTo>
                    <a:pt x="199456" y="67686"/>
                    <a:pt x="199347" y="67682"/>
                    <a:pt x="199234" y="67682"/>
                  </a:cubicBezTo>
                  <a:cubicBezTo>
                    <a:pt x="198290" y="67682"/>
                    <a:pt x="197067" y="67960"/>
                    <a:pt x="196960" y="68174"/>
                  </a:cubicBezTo>
                  <a:cubicBezTo>
                    <a:pt x="196960" y="68254"/>
                    <a:pt x="197000" y="68294"/>
                    <a:pt x="197080" y="68374"/>
                  </a:cubicBezTo>
                  <a:cubicBezTo>
                    <a:pt x="197480" y="68573"/>
                    <a:pt x="199638" y="69173"/>
                    <a:pt x="199918" y="69213"/>
                  </a:cubicBezTo>
                  <a:cubicBezTo>
                    <a:pt x="200078" y="69213"/>
                    <a:pt x="201556" y="69573"/>
                    <a:pt x="201676" y="69613"/>
                  </a:cubicBezTo>
                  <a:cubicBezTo>
                    <a:pt x="201756" y="69652"/>
                    <a:pt x="201756" y="69692"/>
                    <a:pt x="201676" y="69692"/>
                  </a:cubicBezTo>
                  <a:cubicBezTo>
                    <a:pt x="201476" y="69692"/>
                    <a:pt x="201437" y="69852"/>
                    <a:pt x="201516" y="70212"/>
                  </a:cubicBezTo>
                  <a:lnTo>
                    <a:pt x="201596" y="70612"/>
                  </a:lnTo>
                  <a:lnTo>
                    <a:pt x="201476" y="70612"/>
                  </a:lnTo>
                  <a:cubicBezTo>
                    <a:pt x="201317" y="70612"/>
                    <a:pt x="201237" y="70732"/>
                    <a:pt x="201277" y="71011"/>
                  </a:cubicBezTo>
                  <a:cubicBezTo>
                    <a:pt x="201277" y="71211"/>
                    <a:pt x="201117" y="71371"/>
                    <a:pt x="200637" y="71651"/>
                  </a:cubicBezTo>
                  <a:cubicBezTo>
                    <a:pt x="200477" y="71731"/>
                    <a:pt x="200078" y="72051"/>
                    <a:pt x="199718" y="72330"/>
                  </a:cubicBezTo>
                  <a:cubicBezTo>
                    <a:pt x="199158" y="72810"/>
                    <a:pt x="198959" y="73010"/>
                    <a:pt x="198599" y="73529"/>
                  </a:cubicBezTo>
                  <a:cubicBezTo>
                    <a:pt x="197759" y="74768"/>
                    <a:pt x="196880" y="76447"/>
                    <a:pt x="196201" y="78126"/>
                  </a:cubicBezTo>
                  <a:cubicBezTo>
                    <a:pt x="195641" y="79564"/>
                    <a:pt x="195521" y="79964"/>
                    <a:pt x="195401" y="80963"/>
                  </a:cubicBezTo>
                  <a:cubicBezTo>
                    <a:pt x="195082" y="83122"/>
                    <a:pt x="194402" y="86639"/>
                    <a:pt x="194282" y="86639"/>
                  </a:cubicBezTo>
                  <a:cubicBezTo>
                    <a:pt x="194242" y="86599"/>
                    <a:pt x="193803" y="86319"/>
                    <a:pt x="193283" y="85959"/>
                  </a:cubicBezTo>
                  <a:cubicBezTo>
                    <a:pt x="190405" y="84001"/>
                    <a:pt x="189806" y="83601"/>
                    <a:pt x="189286" y="83241"/>
                  </a:cubicBezTo>
                  <a:cubicBezTo>
                    <a:pt x="188967" y="83042"/>
                    <a:pt x="188407" y="82682"/>
                    <a:pt x="188047" y="82442"/>
                  </a:cubicBezTo>
                  <a:cubicBezTo>
                    <a:pt x="187688" y="82202"/>
                    <a:pt x="187168" y="81923"/>
                    <a:pt x="186928" y="81763"/>
                  </a:cubicBezTo>
                  <a:cubicBezTo>
                    <a:pt x="186688" y="81603"/>
                    <a:pt x="186489" y="81483"/>
                    <a:pt x="186489" y="81443"/>
                  </a:cubicBezTo>
                  <a:cubicBezTo>
                    <a:pt x="186489" y="81323"/>
                    <a:pt x="188407" y="81003"/>
                    <a:pt x="189526" y="80923"/>
                  </a:cubicBezTo>
                  <a:cubicBezTo>
                    <a:pt x="189859" y="80910"/>
                    <a:pt x="190077" y="80901"/>
                    <a:pt x="190229" y="80901"/>
                  </a:cubicBezTo>
                  <a:cubicBezTo>
                    <a:pt x="190534" y="80901"/>
                    <a:pt x="190579" y="80937"/>
                    <a:pt x="190765" y="81043"/>
                  </a:cubicBezTo>
                  <a:cubicBezTo>
                    <a:pt x="191005" y="81203"/>
                    <a:pt x="191604" y="81443"/>
                    <a:pt x="191764" y="81443"/>
                  </a:cubicBezTo>
                  <a:cubicBezTo>
                    <a:pt x="192004" y="81443"/>
                    <a:pt x="192524" y="79964"/>
                    <a:pt x="192843" y="78445"/>
                  </a:cubicBezTo>
                  <a:cubicBezTo>
                    <a:pt x="193123" y="77126"/>
                    <a:pt x="193003" y="75568"/>
                    <a:pt x="192444" y="73849"/>
                  </a:cubicBezTo>
                  <a:cubicBezTo>
                    <a:pt x="192004" y="72410"/>
                    <a:pt x="191684" y="71771"/>
                    <a:pt x="191365" y="71491"/>
                  </a:cubicBezTo>
                  <a:cubicBezTo>
                    <a:pt x="191205" y="71331"/>
                    <a:pt x="191205" y="71251"/>
                    <a:pt x="191445" y="70931"/>
                  </a:cubicBezTo>
                  <a:cubicBezTo>
                    <a:pt x="191525" y="70772"/>
                    <a:pt x="191764" y="70412"/>
                    <a:pt x="191884" y="70092"/>
                  </a:cubicBezTo>
                  <a:cubicBezTo>
                    <a:pt x="192124" y="69652"/>
                    <a:pt x="192164" y="69493"/>
                    <a:pt x="192124" y="69333"/>
                  </a:cubicBezTo>
                  <a:cubicBezTo>
                    <a:pt x="192124" y="69173"/>
                    <a:pt x="192124" y="69093"/>
                    <a:pt x="192244" y="68973"/>
                  </a:cubicBezTo>
                  <a:cubicBezTo>
                    <a:pt x="192404" y="68853"/>
                    <a:pt x="192404" y="68853"/>
                    <a:pt x="192324" y="68413"/>
                  </a:cubicBezTo>
                  <a:cubicBezTo>
                    <a:pt x="192284" y="68054"/>
                    <a:pt x="192244" y="67934"/>
                    <a:pt x="192124" y="67894"/>
                  </a:cubicBezTo>
                  <a:cubicBezTo>
                    <a:pt x="191964" y="67854"/>
                    <a:pt x="192044" y="67814"/>
                    <a:pt x="192804" y="67694"/>
                  </a:cubicBezTo>
                  <a:cubicBezTo>
                    <a:pt x="193123" y="67654"/>
                    <a:pt x="193963" y="67454"/>
                    <a:pt x="194602" y="67254"/>
                  </a:cubicBezTo>
                  <a:cubicBezTo>
                    <a:pt x="196001" y="66815"/>
                    <a:pt x="197160" y="66535"/>
                    <a:pt x="197520" y="66535"/>
                  </a:cubicBezTo>
                  <a:close/>
                  <a:moveTo>
                    <a:pt x="143264" y="86279"/>
                  </a:moveTo>
                  <a:cubicBezTo>
                    <a:pt x="143304" y="86279"/>
                    <a:pt x="143444" y="86319"/>
                    <a:pt x="143643" y="86399"/>
                  </a:cubicBezTo>
                  <a:cubicBezTo>
                    <a:pt x="143843" y="86479"/>
                    <a:pt x="144163" y="86599"/>
                    <a:pt x="144323" y="86679"/>
                  </a:cubicBezTo>
                  <a:cubicBezTo>
                    <a:pt x="144523" y="86719"/>
                    <a:pt x="144643" y="86799"/>
                    <a:pt x="144643" y="86799"/>
                  </a:cubicBezTo>
                  <a:cubicBezTo>
                    <a:pt x="144640" y="86801"/>
                    <a:pt x="144634" y="86802"/>
                    <a:pt x="144626" y="86802"/>
                  </a:cubicBezTo>
                  <a:cubicBezTo>
                    <a:pt x="144505" y="86802"/>
                    <a:pt x="143820" y="86548"/>
                    <a:pt x="143484" y="86399"/>
                  </a:cubicBezTo>
                  <a:cubicBezTo>
                    <a:pt x="143284" y="86319"/>
                    <a:pt x="143224" y="86279"/>
                    <a:pt x="143264" y="86279"/>
                  </a:cubicBezTo>
                  <a:close/>
                  <a:moveTo>
                    <a:pt x="144802" y="86839"/>
                  </a:moveTo>
                  <a:cubicBezTo>
                    <a:pt x="144842" y="86839"/>
                    <a:pt x="144882" y="86839"/>
                    <a:pt x="144882" y="86879"/>
                  </a:cubicBezTo>
                  <a:lnTo>
                    <a:pt x="144763" y="86879"/>
                  </a:lnTo>
                  <a:cubicBezTo>
                    <a:pt x="144723" y="86839"/>
                    <a:pt x="144723" y="86839"/>
                    <a:pt x="144802" y="86839"/>
                  </a:cubicBezTo>
                  <a:close/>
                  <a:moveTo>
                    <a:pt x="145002" y="86879"/>
                  </a:moveTo>
                  <a:cubicBezTo>
                    <a:pt x="145082" y="86879"/>
                    <a:pt x="145162" y="86918"/>
                    <a:pt x="145242" y="86958"/>
                  </a:cubicBezTo>
                  <a:cubicBezTo>
                    <a:pt x="145322" y="86998"/>
                    <a:pt x="145322" y="86998"/>
                    <a:pt x="145242" y="86998"/>
                  </a:cubicBezTo>
                  <a:cubicBezTo>
                    <a:pt x="145202" y="86998"/>
                    <a:pt x="145122" y="86958"/>
                    <a:pt x="145042" y="86958"/>
                  </a:cubicBezTo>
                  <a:cubicBezTo>
                    <a:pt x="144962" y="86918"/>
                    <a:pt x="144962" y="86879"/>
                    <a:pt x="145002" y="86879"/>
                  </a:cubicBezTo>
                  <a:close/>
                  <a:moveTo>
                    <a:pt x="145482" y="86998"/>
                  </a:moveTo>
                  <a:cubicBezTo>
                    <a:pt x="145522" y="86998"/>
                    <a:pt x="145562" y="87038"/>
                    <a:pt x="145562" y="87038"/>
                  </a:cubicBezTo>
                  <a:cubicBezTo>
                    <a:pt x="145542" y="87058"/>
                    <a:pt x="145522" y="87068"/>
                    <a:pt x="145502" y="87068"/>
                  </a:cubicBezTo>
                  <a:cubicBezTo>
                    <a:pt x="145482" y="87068"/>
                    <a:pt x="145462" y="87058"/>
                    <a:pt x="145442" y="87038"/>
                  </a:cubicBezTo>
                  <a:cubicBezTo>
                    <a:pt x="145362" y="87038"/>
                    <a:pt x="145402" y="86998"/>
                    <a:pt x="145482" y="86998"/>
                  </a:cubicBezTo>
                  <a:close/>
                  <a:moveTo>
                    <a:pt x="217817" y="86608"/>
                  </a:moveTo>
                  <a:cubicBezTo>
                    <a:pt x="217821" y="86608"/>
                    <a:pt x="217823" y="86618"/>
                    <a:pt x="217823" y="86639"/>
                  </a:cubicBezTo>
                  <a:cubicBezTo>
                    <a:pt x="217823" y="86759"/>
                    <a:pt x="217823" y="86918"/>
                    <a:pt x="217823" y="87038"/>
                  </a:cubicBezTo>
                  <a:cubicBezTo>
                    <a:pt x="217823" y="87059"/>
                    <a:pt x="217821" y="87069"/>
                    <a:pt x="217817" y="87069"/>
                  </a:cubicBezTo>
                  <a:cubicBezTo>
                    <a:pt x="217805" y="87069"/>
                    <a:pt x="217783" y="86987"/>
                    <a:pt x="217783" y="86839"/>
                  </a:cubicBezTo>
                  <a:cubicBezTo>
                    <a:pt x="217783" y="86690"/>
                    <a:pt x="217805" y="86608"/>
                    <a:pt x="217817" y="86608"/>
                  </a:cubicBezTo>
                  <a:close/>
                  <a:moveTo>
                    <a:pt x="94044" y="75807"/>
                  </a:moveTo>
                  <a:lnTo>
                    <a:pt x="94084" y="76087"/>
                  </a:lnTo>
                  <a:cubicBezTo>
                    <a:pt x="94084" y="76247"/>
                    <a:pt x="94124" y="76687"/>
                    <a:pt x="94124" y="77086"/>
                  </a:cubicBezTo>
                  <a:cubicBezTo>
                    <a:pt x="94124" y="77486"/>
                    <a:pt x="94164" y="77966"/>
                    <a:pt x="94164" y="78166"/>
                  </a:cubicBezTo>
                  <a:cubicBezTo>
                    <a:pt x="94204" y="78365"/>
                    <a:pt x="94084" y="79485"/>
                    <a:pt x="93884" y="81203"/>
                  </a:cubicBezTo>
                  <a:cubicBezTo>
                    <a:pt x="93724" y="82722"/>
                    <a:pt x="93524" y="84560"/>
                    <a:pt x="93444" y="85280"/>
                  </a:cubicBezTo>
                  <a:cubicBezTo>
                    <a:pt x="93253" y="87042"/>
                    <a:pt x="93245" y="87078"/>
                    <a:pt x="93104" y="87078"/>
                  </a:cubicBezTo>
                  <a:cubicBezTo>
                    <a:pt x="93098" y="87078"/>
                    <a:pt x="93091" y="87078"/>
                    <a:pt x="93084" y="87078"/>
                  </a:cubicBezTo>
                  <a:cubicBezTo>
                    <a:pt x="93005" y="87078"/>
                    <a:pt x="92965" y="87038"/>
                    <a:pt x="93005" y="86879"/>
                  </a:cubicBezTo>
                  <a:cubicBezTo>
                    <a:pt x="93044" y="86799"/>
                    <a:pt x="93084" y="86359"/>
                    <a:pt x="93124" y="85879"/>
                  </a:cubicBezTo>
                  <a:cubicBezTo>
                    <a:pt x="93244" y="85040"/>
                    <a:pt x="93764" y="80284"/>
                    <a:pt x="93884" y="79125"/>
                  </a:cubicBezTo>
                  <a:cubicBezTo>
                    <a:pt x="93924" y="78805"/>
                    <a:pt x="93964" y="78086"/>
                    <a:pt x="93964" y="77486"/>
                  </a:cubicBezTo>
                  <a:cubicBezTo>
                    <a:pt x="93964" y="76887"/>
                    <a:pt x="93964" y="76287"/>
                    <a:pt x="94004" y="76127"/>
                  </a:cubicBezTo>
                  <a:lnTo>
                    <a:pt x="94044" y="75807"/>
                  </a:lnTo>
                  <a:close/>
                  <a:moveTo>
                    <a:pt x="148559" y="85999"/>
                  </a:moveTo>
                  <a:cubicBezTo>
                    <a:pt x="149079" y="85999"/>
                    <a:pt x="149159" y="85999"/>
                    <a:pt x="150078" y="86199"/>
                  </a:cubicBezTo>
                  <a:cubicBezTo>
                    <a:pt x="151437" y="86439"/>
                    <a:pt x="153795" y="86839"/>
                    <a:pt x="154035" y="86839"/>
                  </a:cubicBezTo>
                  <a:cubicBezTo>
                    <a:pt x="154195" y="86839"/>
                    <a:pt x="154435" y="86839"/>
                    <a:pt x="154555" y="86879"/>
                  </a:cubicBezTo>
                  <a:cubicBezTo>
                    <a:pt x="154794" y="86918"/>
                    <a:pt x="154794" y="86918"/>
                    <a:pt x="154754" y="87118"/>
                  </a:cubicBezTo>
                  <a:cubicBezTo>
                    <a:pt x="154714" y="87238"/>
                    <a:pt x="154674" y="87358"/>
                    <a:pt x="154674" y="87358"/>
                  </a:cubicBezTo>
                  <a:cubicBezTo>
                    <a:pt x="154674" y="87358"/>
                    <a:pt x="154075" y="87278"/>
                    <a:pt x="153316" y="87158"/>
                  </a:cubicBezTo>
                  <a:cubicBezTo>
                    <a:pt x="152117" y="86958"/>
                    <a:pt x="150798" y="86759"/>
                    <a:pt x="149319" y="86599"/>
                  </a:cubicBezTo>
                  <a:cubicBezTo>
                    <a:pt x="148999" y="86559"/>
                    <a:pt x="148519" y="86479"/>
                    <a:pt x="148200" y="86399"/>
                  </a:cubicBezTo>
                  <a:cubicBezTo>
                    <a:pt x="147920" y="86319"/>
                    <a:pt x="147480" y="86279"/>
                    <a:pt x="147241" y="86279"/>
                  </a:cubicBezTo>
                  <a:cubicBezTo>
                    <a:pt x="147041" y="86279"/>
                    <a:pt x="146841" y="86239"/>
                    <a:pt x="146841" y="86199"/>
                  </a:cubicBezTo>
                  <a:cubicBezTo>
                    <a:pt x="146841" y="86159"/>
                    <a:pt x="147840" y="86039"/>
                    <a:pt x="148559" y="85999"/>
                  </a:cubicBezTo>
                  <a:close/>
                  <a:moveTo>
                    <a:pt x="217817" y="87423"/>
                  </a:moveTo>
                  <a:cubicBezTo>
                    <a:pt x="217821" y="87423"/>
                    <a:pt x="217823" y="87428"/>
                    <a:pt x="217823" y="87438"/>
                  </a:cubicBezTo>
                  <a:cubicBezTo>
                    <a:pt x="217823" y="87518"/>
                    <a:pt x="217823" y="87598"/>
                    <a:pt x="217823" y="87678"/>
                  </a:cubicBezTo>
                  <a:cubicBezTo>
                    <a:pt x="217823" y="87688"/>
                    <a:pt x="217821" y="87693"/>
                    <a:pt x="217817" y="87693"/>
                  </a:cubicBezTo>
                  <a:cubicBezTo>
                    <a:pt x="217806" y="87693"/>
                    <a:pt x="217783" y="87648"/>
                    <a:pt x="217783" y="87558"/>
                  </a:cubicBezTo>
                  <a:cubicBezTo>
                    <a:pt x="217783" y="87468"/>
                    <a:pt x="217806" y="87423"/>
                    <a:pt x="217817" y="87423"/>
                  </a:cubicBezTo>
                  <a:close/>
                  <a:moveTo>
                    <a:pt x="151117" y="88317"/>
                  </a:moveTo>
                  <a:cubicBezTo>
                    <a:pt x="151117" y="88317"/>
                    <a:pt x="151157" y="88317"/>
                    <a:pt x="151157" y="88357"/>
                  </a:cubicBezTo>
                  <a:cubicBezTo>
                    <a:pt x="151157" y="88397"/>
                    <a:pt x="151157" y="88437"/>
                    <a:pt x="151117" y="88477"/>
                  </a:cubicBezTo>
                  <a:cubicBezTo>
                    <a:pt x="151097" y="88497"/>
                    <a:pt x="151077" y="88507"/>
                    <a:pt x="151062" y="88507"/>
                  </a:cubicBezTo>
                  <a:cubicBezTo>
                    <a:pt x="151047" y="88507"/>
                    <a:pt x="151037" y="88497"/>
                    <a:pt x="151037" y="88477"/>
                  </a:cubicBezTo>
                  <a:cubicBezTo>
                    <a:pt x="151037" y="88397"/>
                    <a:pt x="151077" y="88357"/>
                    <a:pt x="151117" y="88317"/>
                  </a:cubicBezTo>
                  <a:close/>
                  <a:moveTo>
                    <a:pt x="158987" y="82703"/>
                  </a:moveTo>
                  <a:cubicBezTo>
                    <a:pt x="159011" y="82703"/>
                    <a:pt x="159038" y="82711"/>
                    <a:pt x="159071" y="82722"/>
                  </a:cubicBezTo>
                  <a:cubicBezTo>
                    <a:pt x="159151" y="82762"/>
                    <a:pt x="159471" y="82842"/>
                    <a:pt x="159790" y="82882"/>
                  </a:cubicBezTo>
                  <a:cubicBezTo>
                    <a:pt x="160750" y="83042"/>
                    <a:pt x="161109" y="83122"/>
                    <a:pt x="161989" y="83122"/>
                  </a:cubicBezTo>
                  <a:cubicBezTo>
                    <a:pt x="162548" y="83162"/>
                    <a:pt x="162868" y="83201"/>
                    <a:pt x="162908" y="83241"/>
                  </a:cubicBezTo>
                  <a:cubicBezTo>
                    <a:pt x="163028" y="83361"/>
                    <a:pt x="163987" y="84760"/>
                    <a:pt x="164027" y="84840"/>
                  </a:cubicBezTo>
                  <a:cubicBezTo>
                    <a:pt x="164027" y="84880"/>
                    <a:pt x="163907" y="85080"/>
                    <a:pt x="163747" y="85320"/>
                  </a:cubicBezTo>
                  <a:cubicBezTo>
                    <a:pt x="163108" y="86119"/>
                    <a:pt x="162668" y="87158"/>
                    <a:pt x="162468" y="88357"/>
                  </a:cubicBezTo>
                  <a:lnTo>
                    <a:pt x="162388" y="88997"/>
                  </a:lnTo>
                  <a:lnTo>
                    <a:pt x="162028" y="88997"/>
                  </a:lnTo>
                  <a:cubicBezTo>
                    <a:pt x="161869" y="88997"/>
                    <a:pt x="161469" y="88917"/>
                    <a:pt x="161149" y="88797"/>
                  </a:cubicBezTo>
                  <a:cubicBezTo>
                    <a:pt x="160869" y="88717"/>
                    <a:pt x="160510" y="88637"/>
                    <a:pt x="160390" y="88597"/>
                  </a:cubicBezTo>
                  <a:cubicBezTo>
                    <a:pt x="159950" y="88477"/>
                    <a:pt x="159950" y="88477"/>
                    <a:pt x="159351" y="88317"/>
                  </a:cubicBezTo>
                  <a:cubicBezTo>
                    <a:pt x="158871" y="88197"/>
                    <a:pt x="158112" y="87998"/>
                    <a:pt x="157472" y="87878"/>
                  </a:cubicBezTo>
                  <a:cubicBezTo>
                    <a:pt x="157232" y="87838"/>
                    <a:pt x="156233" y="87558"/>
                    <a:pt x="156193" y="87518"/>
                  </a:cubicBezTo>
                  <a:cubicBezTo>
                    <a:pt x="156193" y="87518"/>
                    <a:pt x="156193" y="87358"/>
                    <a:pt x="156233" y="87198"/>
                  </a:cubicBezTo>
                  <a:cubicBezTo>
                    <a:pt x="156233" y="86918"/>
                    <a:pt x="156273" y="86879"/>
                    <a:pt x="156433" y="86879"/>
                  </a:cubicBezTo>
                  <a:cubicBezTo>
                    <a:pt x="156673" y="86879"/>
                    <a:pt x="157592" y="86599"/>
                    <a:pt x="157912" y="86439"/>
                  </a:cubicBezTo>
                  <a:cubicBezTo>
                    <a:pt x="158471" y="86159"/>
                    <a:pt x="158951" y="85640"/>
                    <a:pt x="159590" y="84720"/>
                  </a:cubicBezTo>
                  <a:cubicBezTo>
                    <a:pt x="160310" y="83561"/>
                    <a:pt x="160310" y="83601"/>
                    <a:pt x="160190" y="83401"/>
                  </a:cubicBezTo>
                  <a:cubicBezTo>
                    <a:pt x="160118" y="83222"/>
                    <a:pt x="159886" y="83075"/>
                    <a:pt x="159724" y="83075"/>
                  </a:cubicBezTo>
                  <a:cubicBezTo>
                    <a:pt x="159705" y="83075"/>
                    <a:pt x="159687" y="83077"/>
                    <a:pt x="159670" y="83082"/>
                  </a:cubicBezTo>
                  <a:cubicBezTo>
                    <a:pt x="159630" y="83122"/>
                    <a:pt x="159311" y="83521"/>
                    <a:pt x="158991" y="84001"/>
                  </a:cubicBezTo>
                  <a:cubicBezTo>
                    <a:pt x="158112" y="85320"/>
                    <a:pt x="157792" y="85600"/>
                    <a:pt x="156833" y="85839"/>
                  </a:cubicBezTo>
                  <a:lnTo>
                    <a:pt x="156433" y="85959"/>
                  </a:lnTo>
                  <a:lnTo>
                    <a:pt x="156473" y="85719"/>
                  </a:lnTo>
                  <a:cubicBezTo>
                    <a:pt x="156513" y="85360"/>
                    <a:pt x="156553" y="85320"/>
                    <a:pt x="156793" y="85200"/>
                  </a:cubicBezTo>
                  <a:cubicBezTo>
                    <a:pt x="157672" y="84760"/>
                    <a:pt x="157832" y="84680"/>
                    <a:pt x="158072" y="84321"/>
                  </a:cubicBezTo>
                  <a:cubicBezTo>
                    <a:pt x="158192" y="84081"/>
                    <a:pt x="158351" y="83801"/>
                    <a:pt x="158391" y="83681"/>
                  </a:cubicBezTo>
                  <a:cubicBezTo>
                    <a:pt x="158391" y="83561"/>
                    <a:pt x="158511" y="83401"/>
                    <a:pt x="158551" y="83321"/>
                  </a:cubicBezTo>
                  <a:cubicBezTo>
                    <a:pt x="158631" y="83281"/>
                    <a:pt x="158751" y="83082"/>
                    <a:pt x="158791" y="82962"/>
                  </a:cubicBezTo>
                  <a:cubicBezTo>
                    <a:pt x="158878" y="82759"/>
                    <a:pt x="158923" y="82703"/>
                    <a:pt x="158987" y="82703"/>
                  </a:cubicBezTo>
                  <a:close/>
                  <a:moveTo>
                    <a:pt x="151357" y="88038"/>
                  </a:moveTo>
                  <a:cubicBezTo>
                    <a:pt x="151397" y="88038"/>
                    <a:pt x="151557" y="88078"/>
                    <a:pt x="151717" y="88118"/>
                  </a:cubicBezTo>
                  <a:cubicBezTo>
                    <a:pt x="151917" y="88157"/>
                    <a:pt x="152636" y="88277"/>
                    <a:pt x="153316" y="88397"/>
                  </a:cubicBezTo>
                  <a:cubicBezTo>
                    <a:pt x="153995" y="88477"/>
                    <a:pt x="154555" y="88597"/>
                    <a:pt x="154555" y="88597"/>
                  </a:cubicBezTo>
                  <a:cubicBezTo>
                    <a:pt x="154555" y="88597"/>
                    <a:pt x="154555" y="88757"/>
                    <a:pt x="154555" y="88917"/>
                  </a:cubicBezTo>
                  <a:lnTo>
                    <a:pt x="154515" y="89157"/>
                  </a:lnTo>
                  <a:lnTo>
                    <a:pt x="154155" y="89117"/>
                  </a:lnTo>
                  <a:cubicBezTo>
                    <a:pt x="153995" y="89117"/>
                    <a:pt x="153396" y="89077"/>
                    <a:pt x="152836" y="89037"/>
                  </a:cubicBezTo>
                  <a:lnTo>
                    <a:pt x="151877" y="88997"/>
                  </a:lnTo>
                  <a:lnTo>
                    <a:pt x="151837" y="88757"/>
                  </a:lnTo>
                  <a:cubicBezTo>
                    <a:pt x="151797" y="88597"/>
                    <a:pt x="151757" y="88517"/>
                    <a:pt x="151677" y="88517"/>
                  </a:cubicBezTo>
                  <a:cubicBezTo>
                    <a:pt x="151517" y="88517"/>
                    <a:pt x="151437" y="88437"/>
                    <a:pt x="151397" y="88237"/>
                  </a:cubicBezTo>
                  <a:cubicBezTo>
                    <a:pt x="151357" y="88118"/>
                    <a:pt x="151357" y="88038"/>
                    <a:pt x="151357" y="88038"/>
                  </a:cubicBezTo>
                  <a:close/>
                  <a:moveTo>
                    <a:pt x="202260" y="78430"/>
                  </a:moveTo>
                  <a:cubicBezTo>
                    <a:pt x="202318" y="78430"/>
                    <a:pt x="202376" y="78435"/>
                    <a:pt x="202436" y="78445"/>
                  </a:cubicBezTo>
                  <a:cubicBezTo>
                    <a:pt x="202596" y="78445"/>
                    <a:pt x="202636" y="78485"/>
                    <a:pt x="202755" y="78805"/>
                  </a:cubicBezTo>
                  <a:cubicBezTo>
                    <a:pt x="202915" y="79285"/>
                    <a:pt x="203155" y="79684"/>
                    <a:pt x="203515" y="80124"/>
                  </a:cubicBezTo>
                  <a:cubicBezTo>
                    <a:pt x="203795" y="80444"/>
                    <a:pt x="203914" y="80684"/>
                    <a:pt x="203875" y="80763"/>
                  </a:cubicBezTo>
                  <a:cubicBezTo>
                    <a:pt x="203835" y="80763"/>
                    <a:pt x="203515" y="80923"/>
                    <a:pt x="203115" y="81123"/>
                  </a:cubicBezTo>
                  <a:cubicBezTo>
                    <a:pt x="202036" y="81683"/>
                    <a:pt x="201317" y="82202"/>
                    <a:pt x="200797" y="82802"/>
                  </a:cubicBezTo>
                  <a:cubicBezTo>
                    <a:pt x="200397" y="83281"/>
                    <a:pt x="199478" y="84640"/>
                    <a:pt x="199518" y="84680"/>
                  </a:cubicBezTo>
                  <a:cubicBezTo>
                    <a:pt x="199518" y="84680"/>
                    <a:pt x="199678" y="84640"/>
                    <a:pt x="199838" y="84520"/>
                  </a:cubicBezTo>
                  <a:cubicBezTo>
                    <a:pt x="200118" y="84401"/>
                    <a:pt x="200837" y="84121"/>
                    <a:pt x="200957" y="84121"/>
                  </a:cubicBezTo>
                  <a:cubicBezTo>
                    <a:pt x="200957" y="84121"/>
                    <a:pt x="201037" y="84241"/>
                    <a:pt x="201077" y="84401"/>
                  </a:cubicBezTo>
                  <a:cubicBezTo>
                    <a:pt x="201117" y="84600"/>
                    <a:pt x="201117" y="84640"/>
                    <a:pt x="200997" y="84680"/>
                  </a:cubicBezTo>
                  <a:cubicBezTo>
                    <a:pt x="200957" y="84720"/>
                    <a:pt x="200797" y="84720"/>
                    <a:pt x="200677" y="84720"/>
                  </a:cubicBezTo>
                  <a:cubicBezTo>
                    <a:pt x="200621" y="84711"/>
                    <a:pt x="200575" y="84706"/>
                    <a:pt x="200535" y="84706"/>
                  </a:cubicBezTo>
                  <a:cubicBezTo>
                    <a:pt x="200407" y="84706"/>
                    <a:pt x="200341" y="84758"/>
                    <a:pt x="200158" y="84880"/>
                  </a:cubicBezTo>
                  <a:cubicBezTo>
                    <a:pt x="200038" y="85000"/>
                    <a:pt x="199918" y="85120"/>
                    <a:pt x="199878" y="85160"/>
                  </a:cubicBezTo>
                  <a:cubicBezTo>
                    <a:pt x="199878" y="85240"/>
                    <a:pt x="199718" y="85360"/>
                    <a:pt x="199558" y="85440"/>
                  </a:cubicBezTo>
                  <a:cubicBezTo>
                    <a:pt x="198959" y="85799"/>
                    <a:pt x="198679" y="86039"/>
                    <a:pt x="198479" y="86439"/>
                  </a:cubicBezTo>
                  <a:lnTo>
                    <a:pt x="198319" y="86799"/>
                  </a:lnTo>
                  <a:lnTo>
                    <a:pt x="198559" y="86559"/>
                  </a:lnTo>
                  <a:cubicBezTo>
                    <a:pt x="198703" y="86415"/>
                    <a:pt x="198789" y="86343"/>
                    <a:pt x="198835" y="86343"/>
                  </a:cubicBezTo>
                  <a:cubicBezTo>
                    <a:pt x="198866" y="86343"/>
                    <a:pt x="198879" y="86375"/>
                    <a:pt x="198879" y="86439"/>
                  </a:cubicBezTo>
                  <a:cubicBezTo>
                    <a:pt x="198879" y="86479"/>
                    <a:pt x="198879" y="86499"/>
                    <a:pt x="198894" y="86499"/>
                  </a:cubicBezTo>
                  <a:cubicBezTo>
                    <a:pt x="198909" y="86499"/>
                    <a:pt x="198939" y="86479"/>
                    <a:pt x="198998" y="86439"/>
                  </a:cubicBezTo>
                  <a:cubicBezTo>
                    <a:pt x="199064" y="86373"/>
                    <a:pt x="199094" y="86343"/>
                    <a:pt x="199121" y="86343"/>
                  </a:cubicBezTo>
                  <a:cubicBezTo>
                    <a:pt x="199143" y="86343"/>
                    <a:pt x="199162" y="86363"/>
                    <a:pt x="199198" y="86399"/>
                  </a:cubicBezTo>
                  <a:cubicBezTo>
                    <a:pt x="199278" y="86559"/>
                    <a:pt x="199238" y="86679"/>
                    <a:pt x="198839" y="87158"/>
                  </a:cubicBezTo>
                  <a:cubicBezTo>
                    <a:pt x="198159" y="87958"/>
                    <a:pt x="197879" y="88397"/>
                    <a:pt x="197759" y="88797"/>
                  </a:cubicBezTo>
                  <a:cubicBezTo>
                    <a:pt x="197720" y="88997"/>
                    <a:pt x="197680" y="89157"/>
                    <a:pt x="197680" y="89157"/>
                  </a:cubicBezTo>
                  <a:cubicBezTo>
                    <a:pt x="197640" y="89157"/>
                    <a:pt x="196361" y="88197"/>
                    <a:pt x="196161" y="88038"/>
                  </a:cubicBezTo>
                  <a:cubicBezTo>
                    <a:pt x="195961" y="87878"/>
                    <a:pt x="194682" y="86918"/>
                    <a:pt x="194562" y="86839"/>
                  </a:cubicBezTo>
                  <a:cubicBezTo>
                    <a:pt x="194442" y="86799"/>
                    <a:pt x="194482" y="86719"/>
                    <a:pt x="194682" y="85759"/>
                  </a:cubicBezTo>
                  <a:cubicBezTo>
                    <a:pt x="195002" y="84520"/>
                    <a:pt x="195561" y="83042"/>
                    <a:pt x="195961" y="82602"/>
                  </a:cubicBezTo>
                  <a:cubicBezTo>
                    <a:pt x="196121" y="82442"/>
                    <a:pt x="196321" y="82242"/>
                    <a:pt x="196441" y="82082"/>
                  </a:cubicBezTo>
                  <a:cubicBezTo>
                    <a:pt x="196520" y="81963"/>
                    <a:pt x="196720" y="81803"/>
                    <a:pt x="196800" y="81723"/>
                  </a:cubicBezTo>
                  <a:cubicBezTo>
                    <a:pt x="196920" y="81683"/>
                    <a:pt x="197120" y="81443"/>
                    <a:pt x="197280" y="81243"/>
                  </a:cubicBezTo>
                  <a:cubicBezTo>
                    <a:pt x="197600" y="80763"/>
                    <a:pt x="198439" y="79924"/>
                    <a:pt x="198759" y="79764"/>
                  </a:cubicBezTo>
                  <a:cubicBezTo>
                    <a:pt x="198879" y="79724"/>
                    <a:pt x="199118" y="79564"/>
                    <a:pt x="199278" y="79445"/>
                  </a:cubicBezTo>
                  <a:cubicBezTo>
                    <a:pt x="199558" y="79245"/>
                    <a:pt x="200677" y="78805"/>
                    <a:pt x="201117" y="78725"/>
                  </a:cubicBezTo>
                  <a:cubicBezTo>
                    <a:pt x="201237" y="78725"/>
                    <a:pt x="201476" y="78645"/>
                    <a:pt x="201636" y="78565"/>
                  </a:cubicBezTo>
                  <a:cubicBezTo>
                    <a:pt x="201906" y="78475"/>
                    <a:pt x="202086" y="78430"/>
                    <a:pt x="202260" y="78430"/>
                  </a:cubicBezTo>
                  <a:close/>
                  <a:moveTo>
                    <a:pt x="213958" y="85858"/>
                  </a:moveTo>
                  <a:cubicBezTo>
                    <a:pt x="214014" y="85858"/>
                    <a:pt x="214269" y="86235"/>
                    <a:pt x="214586" y="86799"/>
                  </a:cubicBezTo>
                  <a:cubicBezTo>
                    <a:pt x="215025" y="87598"/>
                    <a:pt x="215865" y="89157"/>
                    <a:pt x="215825" y="89157"/>
                  </a:cubicBezTo>
                  <a:cubicBezTo>
                    <a:pt x="215785" y="89157"/>
                    <a:pt x="215665" y="88957"/>
                    <a:pt x="215545" y="88717"/>
                  </a:cubicBezTo>
                  <a:cubicBezTo>
                    <a:pt x="215145" y="87918"/>
                    <a:pt x="214586" y="86918"/>
                    <a:pt x="214266" y="86439"/>
                  </a:cubicBezTo>
                  <a:cubicBezTo>
                    <a:pt x="214066" y="86159"/>
                    <a:pt x="213946" y="85919"/>
                    <a:pt x="213946" y="85879"/>
                  </a:cubicBezTo>
                  <a:cubicBezTo>
                    <a:pt x="213946" y="85865"/>
                    <a:pt x="213950" y="85858"/>
                    <a:pt x="213958" y="85858"/>
                  </a:cubicBezTo>
                  <a:close/>
                  <a:moveTo>
                    <a:pt x="183251" y="84201"/>
                  </a:moveTo>
                  <a:cubicBezTo>
                    <a:pt x="183291" y="84201"/>
                    <a:pt x="184051" y="84600"/>
                    <a:pt x="184970" y="85080"/>
                  </a:cubicBezTo>
                  <a:cubicBezTo>
                    <a:pt x="185889" y="85560"/>
                    <a:pt x="186888" y="86119"/>
                    <a:pt x="187168" y="86239"/>
                  </a:cubicBezTo>
                  <a:cubicBezTo>
                    <a:pt x="188047" y="86719"/>
                    <a:pt x="190565" y="88317"/>
                    <a:pt x="190565" y="88397"/>
                  </a:cubicBezTo>
                  <a:cubicBezTo>
                    <a:pt x="190565" y="88517"/>
                    <a:pt x="190485" y="88517"/>
                    <a:pt x="190006" y="88557"/>
                  </a:cubicBezTo>
                  <a:cubicBezTo>
                    <a:pt x="188887" y="88637"/>
                    <a:pt x="187048" y="88917"/>
                    <a:pt x="186129" y="89197"/>
                  </a:cubicBezTo>
                  <a:cubicBezTo>
                    <a:pt x="186009" y="89197"/>
                    <a:pt x="186009" y="89197"/>
                    <a:pt x="185969" y="89077"/>
                  </a:cubicBezTo>
                  <a:cubicBezTo>
                    <a:pt x="185929" y="88957"/>
                    <a:pt x="184051" y="87398"/>
                    <a:pt x="183091" y="86639"/>
                  </a:cubicBezTo>
                  <a:lnTo>
                    <a:pt x="182892" y="86479"/>
                  </a:lnTo>
                  <a:lnTo>
                    <a:pt x="182932" y="85879"/>
                  </a:lnTo>
                  <a:cubicBezTo>
                    <a:pt x="183091" y="84600"/>
                    <a:pt x="183171" y="84201"/>
                    <a:pt x="183251" y="84201"/>
                  </a:cubicBezTo>
                  <a:close/>
                  <a:moveTo>
                    <a:pt x="143514" y="86769"/>
                  </a:moveTo>
                  <a:cubicBezTo>
                    <a:pt x="143534" y="86769"/>
                    <a:pt x="143563" y="86779"/>
                    <a:pt x="143603" y="86799"/>
                  </a:cubicBezTo>
                  <a:cubicBezTo>
                    <a:pt x="143643" y="86799"/>
                    <a:pt x="144043" y="86918"/>
                    <a:pt x="144483" y="87038"/>
                  </a:cubicBezTo>
                  <a:lnTo>
                    <a:pt x="145242" y="87278"/>
                  </a:lnTo>
                  <a:lnTo>
                    <a:pt x="145202" y="87918"/>
                  </a:lnTo>
                  <a:cubicBezTo>
                    <a:pt x="145202" y="88517"/>
                    <a:pt x="145162" y="88597"/>
                    <a:pt x="144962" y="88997"/>
                  </a:cubicBezTo>
                  <a:cubicBezTo>
                    <a:pt x="144822" y="89277"/>
                    <a:pt x="144774" y="89404"/>
                    <a:pt x="144738" y="89404"/>
                  </a:cubicBezTo>
                  <a:cubicBezTo>
                    <a:pt x="144732" y="89404"/>
                    <a:pt x="144727" y="89401"/>
                    <a:pt x="144723" y="89396"/>
                  </a:cubicBezTo>
                  <a:cubicBezTo>
                    <a:pt x="144603" y="89157"/>
                    <a:pt x="143484" y="86839"/>
                    <a:pt x="143484" y="86799"/>
                  </a:cubicBezTo>
                  <a:cubicBezTo>
                    <a:pt x="143484" y="86779"/>
                    <a:pt x="143494" y="86769"/>
                    <a:pt x="143514" y="86769"/>
                  </a:cubicBezTo>
                  <a:close/>
                  <a:moveTo>
                    <a:pt x="148959" y="89396"/>
                  </a:moveTo>
                  <a:cubicBezTo>
                    <a:pt x="148999" y="89396"/>
                    <a:pt x="149039" y="89396"/>
                    <a:pt x="149039" y="89436"/>
                  </a:cubicBezTo>
                  <a:lnTo>
                    <a:pt x="148919" y="89436"/>
                  </a:lnTo>
                  <a:cubicBezTo>
                    <a:pt x="148839" y="89396"/>
                    <a:pt x="148879" y="89396"/>
                    <a:pt x="148959" y="89396"/>
                  </a:cubicBezTo>
                  <a:close/>
                  <a:moveTo>
                    <a:pt x="155677" y="88742"/>
                  </a:moveTo>
                  <a:cubicBezTo>
                    <a:pt x="155691" y="88742"/>
                    <a:pt x="155704" y="88747"/>
                    <a:pt x="155714" y="88757"/>
                  </a:cubicBezTo>
                  <a:cubicBezTo>
                    <a:pt x="155834" y="88757"/>
                    <a:pt x="155834" y="88837"/>
                    <a:pt x="155834" y="88997"/>
                  </a:cubicBezTo>
                  <a:cubicBezTo>
                    <a:pt x="155794" y="89237"/>
                    <a:pt x="155873" y="89396"/>
                    <a:pt x="156073" y="89396"/>
                  </a:cubicBezTo>
                  <a:cubicBezTo>
                    <a:pt x="156153" y="89396"/>
                    <a:pt x="156193" y="89396"/>
                    <a:pt x="156153" y="89436"/>
                  </a:cubicBezTo>
                  <a:cubicBezTo>
                    <a:pt x="156153" y="89436"/>
                    <a:pt x="155913" y="89396"/>
                    <a:pt x="155674" y="89357"/>
                  </a:cubicBezTo>
                  <a:cubicBezTo>
                    <a:pt x="155314" y="89317"/>
                    <a:pt x="155274" y="89277"/>
                    <a:pt x="155394" y="89237"/>
                  </a:cubicBezTo>
                  <a:cubicBezTo>
                    <a:pt x="155474" y="89237"/>
                    <a:pt x="155554" y="89157"/>
                    <a:pt x="155514" y="89117"/>
                  </a:cubicBezTo>
                  <a:cubicBezTo>
                    <a:pt x="155514" y="89077"/>
                    <a:pt x="155514" y="88957"/>
                    <a:pt x="155554" y="88877"/>
                  </a:cubicBezTo>
                  <a:cubicBezTo>
                    <a:pt x="155584" y="88787"/>
                    <a:pt x="155636" y="88742"/>
                    <a:pt x="155677" y="88742"/>
                  </a:cubicBezTo>
                  <a:close/>
                  <a:moveTo>
                    <a:pt x="156128" y="88899"/>
                  </a:moveTo>
                  <a:cubicBezTo>
                    <a:pt x="156297" y="88899"/>
                    <a:pt x="156682" y="88978"/>
                    <a:pt x="157552" y="89157"/>
                  </a:cubicBezTo>
                  <a:cubicBezTo>
                    <a:pt x="158192" y="89317"/>
                    <a:pt x="158671" y="89396"/>
                    <a:pt x="158671" y="89436"/>
                  </a:cubicBezTo>
                  <a:cubicBezTo>
                    <a:pt x="158631" y="89476"/>
                    <a:pt x="158471" y="89476"/>
                    <a:pt x="157672" y="89516"/>
                  </a:cubicBezTo>
                  <a:cubicBezTo>
                    <a:pt x="157476" y="89537"/>
                    <a:pt x="157296" y="89547"/>
                    <a:pt x="157136" y="89547"/>
                  </a:cubicBezTo>
                  <a:cubicBezTo>
                    <a:pt x="156676" y="89547"/>
                    <a:pt x="156383" y="89465"/>
                    <a:pt x="156353" y="89317"/>
                  </a:cubicBezTo>
                  <a:cubicBezTo>
                    <a:pt x="156313" y="89237"/>
                    <a:pt x="156273" y="89197"/>
                    <a:pt x="156153" y="89197"/>
                  </a:cubicBezTo>
                  <a:cubicBezTo>
                    <a:pt x="156033" y="89197"/>
                    <a:pt x="155993" y="89157"/>
                    <a:pt x="155993" y="89037"/>
                  </a:cubicBezTo>
                  <a:cubicBezTo>
                    <a:pt x="155993" y="88949"/>
                    <a:pt x="155993" y="88899"/>
                    <a:pt x="156128" y="88899"/>
                  </a:cubicBezTo>
                  <a:close/>
                  <a:moveTo>
                    <a:pt x="146601" y="87438"/>
                  </a:moveTo>
                  <a:cubicBezTo>
                    <a:pt x="146761" y="87478"/>
                    <a:pt x="147081" y="87518"/>
                    <a:pt x="147360" y="87518"/>
                  </a:cubicBezTo>
                  <a:cubicBezTo>
                    <a:pt x="147920" y="87558"/>
                    <a:pt x="148120" y="87598"/>
                    <a:pt x="148719" y="87718"/>
                  </a:cubicBezTo>
                  <a:cubicBezTo>
                    <a:pt x="148959" y="87758"/>
                    <a:pt x="149319" y="87798"/>
                    <a:pt x="149559" y="87838"/>
                  </a:cubicBezTo>
                  <a:cubicBezTo>
                    <a:pt x="149878" y="87878"/>
                    <a:pt x="149958" y="87878"/>
                    <a:pt x="149918" y="87958"/>
                  </a:cubicBezTo>
                  <a:cubicBezTo>
                    <a:pt x="149918" y="87998"/>
                    <a:pt x="149878" y="88197"/>
                    <a:pt x="149878" y="88357"/>
                  </a:cubicBezTo>
                  <a:cubicBezTo>
                    <a:pt x="149878" y="88597"/>
                    <a:pt x="149878" y="88637"/>
                    <a:pt x="149718" y="88677"/>
                  </a:cubicBezTo>
                  <a:cubicBezTo>
                    <a:pt x="149559" y="88757"/>
                    <a:pt x="149519" y="88797"/>
                    <a:pt x="149559" y="88957"/>
                  </a:cubicBezTo>
                  <a:lnTo>
                    <a:pt x="149599" y="89117"/>
                  </a:lnTo>
                  <a:lnTo>
                    <a:pt x="149199" y="89157"/>
                  </a:lnTo>
                  <a:cubicBezTo>
                    <a:pt x="148000" y="89317"/>
                    <a:pt x="146881" y="89476"/>
                    <a:pt x="146441" y="89556"/>
                  </a:cubicBezTo>
                  <a:cubicBezTo>
                    <a:pt x="146161" y="89636"/>
                    <a:pt x="145882" y="89676"/>
                    <a:pt x="145882" y="89676"/>
                  </a:cubicBezTo>
                  <a:cubicBezTo>
                    <a:pt x="145882" y="89676"/>
                    <a:pt x="146002" y="89476"/>
                    <a:pt x="146121" y="89237"/>
                  </a:cubicBezTo>
                  <a:cubicBezTo>
                    <a:pt x="146441" y="88677"/>
                    <a:pt x="146721" y="88118"/>
                    <a:pt x="146721" y="87958"/>
                  </a:cubicBezTo>
                  <a:cubicBezTo>
                    <a:pt x="146721" y="87918"/>
                    <a:pt x="146641" y="87758"/>
                    <a:pt x="146521" y="87678"/>
                  </a:cubicBezTo>
                  <a:cubicBezTo>
                    <a:pt x="146281" y="87478"/>
                    <a:pt x="146321" y="87438"/>
                    <a:pt x="146601" y="87438"/>
                  </a:cubicBezTo>
                  <a:close/>
                  <a:moveTo>
                    <a:pt x="176577" y="75528"/>
                  </a:moveTo>
                  <a:cubicBezTo>
                    <a:pt x="176617" y="75528"/>
                    <a:pt x="177296" y="75927"/>
                    <a:pt x="178135" y="76447"/>
                  </a:cubicBezTo>
                  <a:cubicBezTo>
                    <a:pt x="178935" y="76927"/>
                    <a:pt x="180214" y="77686"/>
                    <a:pt x="180893" y="78126"/>
                  </a:cubicBezTo>
                  <a:cubicBezTo>
                    <a:pt x="181613" y="78565"/>
                    <a:pt x="182492" y="79085"/>
                    <a:pt x="182852" y="79285"/>
                  </a:cubicBezTo>
                  <a:cubicBezTo>
                    <a:pt x="183171" y="79524"/>
                    <a:pt x="184011" y="80044"/>
                    <a:pt x="184650" y="80444"/>
                  </a:cubicBezTo>
                  <a:cubicBezTo>
                    <a:pt x="185809" y="81203"/>
                    <a:pt x="186049" y="81363"/>
                    <a:pt x="187208" y="82122"/>
                  </a:cubicBezTo>
                  <a:cubicBezTo>
                    <a:pt x="187528" y="82282"/>
                    <a:pt x="187848" y="82522"/>
                    <a:pt x="187967" y="82602"/>
                  </a:cubicBezTo>
                  <a:cubicBezTo>
                    <a:pt x="188087" y="82642"/>
                    <a:pt x="188687" y="83082"/>
                    <a:pt x="189366" y="83481"/>
                  </a:cubicBezTo>
                  <a:cubicBezTo>
                    <a:pt x="190006" y="83881"/>
                    <a:pt x="190765" y="84401"/>
                    <a:pt x="191005" y="84560"/>
                  </a:cubicBezTo>
                  <a:cubicBezTo>
                    <a:pt x="191245" y="84720"/>
                    <a:pt x="191684" y="85040"/>
                    <a:pt x="191964" y="85200"/>
                  </a:cubicBezTo>
                  <a:cubicBezTo>
                    <a:pt x="192204" y="85400"/>
                    <a:pt x="192684" y="85719"/>
                    <a:pt x="193003" y="85919"/>
                  </a:cubicBezTo>
                  <a:cubicBezTo>
                    <a:pt x="193283" y="86119"/>
                    <a:pt x="193923" y="86599"/>
                    <a:pt x="194402" y="86918"/>
                  </a:cubicBezTo>
                  <a:cubicBezTo>
                    <a:pt x="195801" y="87838"/>
                    <a:pt x="198239" y="89716"/>
                    <a:pt x="198199" y="89796"/>
                  </a:cubicBezTo>
                  <a:cubicBezTo>
                    <a:pt x="198194" y="89799"/>
                    <a:pt x="198187" y="89800"/>
                    <a:pt x="198178" y="89800"/>
                  </a:cubicBezTo>
                  <a:cubicBezTo>
                    <a:pt x="198060" y="89800"/>
                    <a:pt x="197629" y="89536"/>
                    <a:pt x="196401" y="88717"/>
                  </a:cubicBezTo>
                  <a:cubicBezTo>
                    <a:pt x="194282" y="87318"/>
                    <a:pt x="190765" y="85080"/>
                    <a:pt x="189206" y="84201"/>
                  </a:cubicBezTo>
                  <a:cubicBezTo>
                    <a:pt x="188727" y="83921"/>
                    <a:pt x="187208" y="83002"/>
                    <a:pt x="185809" y="82202"/>
                  </a:cubicBezTo>
                  <a:cubicBezTo>
                    <a:pt x="184171" y="81203"/>
                    <a:pt x="182612" y="80324"/>
                    <a:pt x="181413" y="79724"/>
                  </a:cubicBezTo>
                  <a:cubicBezTo>
                    <a:pt x="180374" y="79165"/>
                    <a:pt x="179334" y="78645"/>
                    <a:pt x="179095" y="78525"/>
                  </a:cubicBezTo>
                  <a:cubicBezTo>
                    <a:pt x="177176" y="77526"/>
                    <a:pt x="176617" y="77246"/>
                    <a:pt x="176337" y="77206"/>
                  </a:cubicBezTo>
                  <a:cubicBezTo>
                    <a:pt x="176137" y="77206"/>
                    <a:pt x="175977" y="77166"/>
                    <a:pt x="175977" y="77126"/>
                  </a:cubicBezTo>
                  <a:cubicBezTo>
                    <a:pt x="175937" y="77086"/>
                    <a:pt x="176537" y="75528"/>
                    <a:pt x="176577" y="75528"/>
                  </a:cubicBezTo>
                  <a:close/>
                  <a:moveTo>
                    <a:pt x="215957" y="89439"/>
                  </a:moveTo>
                  <a:cubicBezTo>
                    <a:pt x="215976" y="89439"/>
                    <a:pt x="216021" y="89509"/>
                    <a:pt x="216105" y="89676"/>
                  </a:cubicBezTo>
                  <a:cubicBezTo>
                    <a:pt x="216145" y="89796"/>
                    <a:pt x="216185" y="89876"/>
                    <a:pt x="216185" y="89876"/>
                  </a:cubicBezTo>
                  <a:cubicBezTo>
                    <a:pt x="216145" y="89876"/>
                    <a:pt x="215945" y="89556"/>
                    <a:pt x="215945" y="89476"/>
                  </a:cubicBezTo>
                  <a:cubicBezTo>
                    <a:pt x="215945" y="89452"/>
                    <a:pt x="215948" y="89439"/>
                    <a:pt x="215957" y="89439"/>
                  </a:cubicBezTo>
                  <a:close/>
                  <a:moveTo>
                    <a:pt x="148040" y="89876"/>
                  </a:moveTo>
                  <a:cubicBezTo>
                    <a:pt x="148120" y="89876"/>
                    <a:pt x="148200" y="89916"/>
                    <a:pt x="148120" y="89916"/>
                  </a:cubicBezTo>
                  <a:lnTo>
                    <a:pt x="147960" y="89916"/>
                  </a:lnTo>
                  <a:cubicBezTo>
                    <a:pt x="147880" y="89916"/>
                    <a:pt x="147920" y="89876"/>
                    <a:pt x="148040" y="89876"/>
                  </a:cubicBezTo>
                  <a:close/>
                  <a:moveTo>
                    <a:pt x="148879" y="89836"/>
                  </a:moveTo>
                  <a:cubicBezTo>
                    <a:pt x="148879" y="89876"/>
                    <a:pt x="148919" y="89916"/>
                    <a:pt x="148879" y="89916"/>
                  </a:cubicBezTo>
                  <a:cubicBezTo>
                    <a:pt x="148856" y="89963"/>
                    <a:pt x="148764" y="89982"/>
                    <a:pt x="148692" y="89982"/>
                  </a:cubicBezTo>
                  <a:cubicBezTo>
                    <a:pt x="148641" y="89982"/>
                    <a:pt x="148599" y="89973"/>
                    <a:pt x="148599" y="89956"/>
                  </a:cubicBezTo>
                  <a:cubicBezTo>
                    <a:pt x="148599" y="89876"/>
                    <a:pt x="148799" y="89836"/>
                    <a:pt x="148879" y="89836"/>
                  </a:cubicBezTo>
                  <a:close/>
                  <a:moveTo>
                    <a:pt x="216209" y="89940"/>
                  </a:moveTo>
                  <a:cubicBezTo>
                    <a:pt x="216229" y="89940"/>
                    <a:pt x="216260" y="89970"/>
                    <a:pt x="216304" y="90036"/>
                  </a:cubicBezTo>
                  <a:cubicBezTo>
                    <a:pt x="216304" y="90064"/>
                    <a:pt x="216304" y="90092"/>
                    <a:pt x="216290" y="90092"/>
                  </a:cubicBezTo>
                  <a:cubicBezTo>
                    <a:pt x="216284" y="90092"/>
                    <a:pt x="216276" y="90088"/>
                    <a:pt x="216264" y="90076"/>
                  </a:cubicBezTo>
                  <a:cubicBezTo>
                    <a:pt x="216224" y="90076"/>
                    <a:pt x="216185" y="90036"/>
                    <a:pt x="216185" y="89996"/>
                  </a:cubicBezTo>
                  <a:cubicBezTo>
                    <a:pt x="216185" y="89960"/>
                    <a:pt x="216193" y="89940"/>
                    <a:pt x="216209" y="89940"/>
                  </a:cubicBezTo>
                  <a:close/>
                  <a:moveTo>
                    <a:pt x="154516" y="90074"/>
                  </a:moveTo>
                  <a:cubicBezTo>
                    <a:pt x="154684" y="90074"/>
                    <a:pt x="154971" y="90118"/>
                    <a:pt x="155074" y="90196"/>
                  </a:cubicBezTo>
                  <a:cubicBezTo>
                    <a:pt x="155154" y="90196"/>
                    <a:pt x="155234" y="90276"/>
                    <a:pt x="155274" y="90316"/>
                  </a:cubicBezTo>
                  <a:cubicBezTo>
                    <a:pt x="155314" y="90396"/>
                    <a:pt x="155314" y="90436"/>
                    <a:pt x="155234" y="90436"/>
                  </a:cubicBezTo>
                  <a:cubicBezTo>
                    <a:pt x="155114" y="90436"/>
                    <a:pt x="154435" y="90196"/>
                    <a:pt x="154395" y="90116"/>
                  </a:cubicBezTo>
                  <a:cubicBezTo>
                    <a:pt x="154366" y="90088"/>
                    <a:pt x="154423" y="90074"/>
                    <a:pt x="154516" y="90074"/>
                  </a:cubicBezTo>
                  <a:close/>
                  <a:moveTo>
                    <a:pt x="150678" y="90356"/>
                  </a:moveTo>
                  <a:cubicBezTo>
                    <a:pt x="150718" y="90356"/>
                    <a:pt x="150758" y="90396"/>
                    <a:pt x="150758" y="90436"/>
                  </a:cubicBezTo>
                  <a:cubicBezTo>
                    <a:pt x="150798" y="90476"/>
                    <a:pt x="150758" y="90476"/>
                    <a:pt x="150678" y="90476"/>
                  </a:cubicBezTo>
                  <a:cubicBezTo>
                    <a:pt x="150598" y="90476"/>
                    <a:pt x="150558" y="90476"/>
                    <a:pt x="150598" y="90436"/>
                  </a:cubicBezTo>
                  <a:cubicBezTo>
                    <a:pt x="150598" y="90396"/>
                    <a:pt x="150638" y="90356"/>
                    <a:pt x="150678" y="90356"/>
                  </a:cubicBezTo>
                  <a:close/>
                  <a:moveTo>
                    <a:pt x="207650" y="65626"/>
                  </a:moveTo>
                  <a:cubicBezTo>
                    <a:pt x="208072" y="65626"/>
                    <a:pt x="208572" y="65679"/>
                    <a:pt x="208910" y="65776"/>
                  </a:cubicBezTo>
                  <a:cubicBezTo>
                    <a:pt x="209230" y="65896"/>
                    <a:pt x="209390" y="65975"/>
                    <a:pt x="209670" y="66255"/>
                  </a:cubicBezTo>
                  <a:lnTo>
                    <a:pt x="210030" y="66575"/>
                  </a:lnTo>
                  <a:lnTo>
                    <a:pt x="210069" y="67534"/>
                  </a:lnTo>
                  <a:cubicBezTo>
                    <a:pt x="210109" y="68254"/>
                    <a:pt x="210149" y="68493"/>
                    <a:pt x="210189" y="68533"/>
                  </a:cubicBezTo>
                  <a:cubicBezTo>
                    <a:pt x="210229" y="68573"/>
                    <a:pt x="210349" y="68653"/>
                    <a:pt x="210429" y="68733"/>
                  </a:cubicBezTo>
                  <a:cubicBezTo>
                    <a:pt x="210509" y="68853"/>
                    <a:pt x="210629" y="68893"/>
                    <a:pt x="210909" y="68933"/>
                  </a:cubicBezTo>
                  <a:cubicBezTo>
                    <a:pt x="211269" y="68973"/>
                    <a:pt x="211348" y="69013"/>
                    <a:pt x="211149" y="69093"/>
                  </a:cubicBezTo>
                  <a:cubicBezTo>
                    <a:pt x="210989" y="69133"/>
                    <a:pt x="211029" y="69093"/>
                    <a:pt x="210989" y="70292"/>
                  </a:cubicBezTo>
                  <a:cubicBezTo>
                    <a:pt x="210989" y="70652"/>
                    <a:pt x="211069" y="73569"/>
                    <a:pt x="211109" y="73889"/>
                  </a:cubicBezTo>
                  <a:cubicBezTo>
                    <a:pt x="211109" y="74049"/>
                    <a:pt x="211149" y="74688"/>
                    <a:pt x="211149" y="75368"/>
                  </a:cubicBezTo>
                  <a:cubicBezTo>
                    <a:pt x="211189" y="76007"/>
                    <a:pt x="211229" y="76847"/>
                    <a:pt x="211229" y="77166"/>
                  </a:cubicBezTo>
                  <a:cubicBezTo>
                    <a:pt x="211229" y="77526"/>
                    <a:pt x="211308" y="79245"/>
                    <a:pt x="211388" y="81003"/>
                  </a:cubicBezTo>
                  <a:cubicBezTo>
                    <a:pt x="211428" y="82722"/>
                    <a:pt x="211508" y="84880"/>
                    <a:pt x="211548" y="85719"/>
                  </a:cubicBezTo>
                  <a:cubicBezTo>
                    <a:pt x="211708" y="89516"/>
                    <a:pt x="211708" y="89436"/>
                    <a:pt x="211588" y="89996"/>
                  </a:cubicBezTo>
                  <a:lnTo>
                    <a:pt x="211508" y="90516"/>
                  </a:lnTo>
                  <a:lnTo>
                    <a:pt x="211229" y="90556"/>
                  </a:lnTo>
                  <a:cubicBezTo>
                    <a:pt x="211069" y="90595"/>
                    <a:pt x="210389" y="90635"/>
                    <a:pt x="209750" y="90635"/>
                  </a:cubicBezTo>
                  <a:lnTo>
                    <a:pt x="208551" y="90675"/>
                  </a:lnTo>
                  <a:lnTo>
                    <a:pt x="208311" y="90196"/>
                  </a:lnTo>
                  <a:cubicBezTo>
                    <a:pt x="208111" y="89676"/>
                    <a:pt x="208071" y="89436"/>
                    <a:pt x="207991" y="87878"/>
                  </a:cubicBezTo>
                  <a:cubicBezTo>
                    <a:pt x="207991" y="87478"/>
                    <a:pt x="207951" y="86958"/>
                    <a:pt x="207951" y="86719"/>
                  </a:cubicBezTo>
                  <a:cubicBezTo>
                    <a:pt x="207911" y="86439"/>
                    <a:pt x="207871" y="85320"/>
                    <a:pt x="207791" y="84241"/>
                  </a:cubicBezTo>
                  <a:cubicBezTo>
                    <a:pt x="207631" y="80204"/>
                    <a:pt x="207592" y="79564"/>
                    <a:pt x="207552" y="78965"/>
                  </a:cubicBezTo>
                  <a:cubicBezTo>
                    <a:pt x="207552" y="78645"/>
                    <a:pt x="207472" y="76927"/>
                    <a:pt x="207392" y="75128"/>
                  </a:cubicBezTo>
                  <a:cubicBezTo>
                    <a:pt x="207152" y="70252"/>
                    <a:pt x="207152" y="70372"/>
                    <a:pt x="206952" y="69533"/>
                  </a:cubicBezTo>
                  <a:cubicBezTo>
                    <a:pt x="206872" y="69293"/>
                    <a:pt x="206832" y="69253"/>
                    <a:pt x="206592" y="69253"/>
                  </a:cubicBezTo>
                  <a:cubicBezTo>
                    <a:pt x="206313" y="69213"/>
                    <a:pt x="205993" y="69093"/>
                    <a:pt x="205993" y="69013"/>
                  </a:cubicBezTo>
                  <a:cubicBezTo>
                    <a:pt x="205993" y="68973"/>
                    <a:pt x="206073" y="68933"/>
                    <a:pt x="206193" y="68893"/>
                  </a:cubicBezTo>
                  <a:cubicBezTo>
                    <a:pt x="206592" y="68813"/>
                    <a:pt x="206952" y="68693"/>
                    <a:pt x="207032" y="68613"/>
                  </a:cubicBezTo>
                  <a:cubicBezTo>
                    <a:pt x="207152" y="68413"/>
                    <a:pt x="207112" y="66815"/>
                    <a:pt x="206952" y="66655"/>
                  </a:cubicBezTo>
                  <a:cubicBezTo>
                    <a:pt x="206952" y="66655"/>
                    <a:pt x="206792" y="66615"/>
                    <a:pt x="206592" y="66575"/>
                  </a:cubicBezTo>
                  <a:cubicBezTo>
                    <a:pt x="206392" y="66575"/>
                    <a:pt x="206273" y="66535"/>
                    <a:pt x="206313" y="66535"/>
                  </a:cubicBezTo>
                  <a:cubicBezTo>
                    <a:pt x="206353" y="66495"/>
                    <a:pt x="206392" y="66375"/>
                    <a:pt x="206432" y="66215"/>
                  </a:cubicBezTo>
                  <a:cubicBezTo>
                    <a:pt x="206512" y="65936"/>
                    <a:pt x="206632" y="65816"/>
                    <a:pt x="206992" y="65696"/>
                  </a:cubicBezTo>
                  <a:cubicBezTo>
                    <a:pt x="207134" y="65648"/>
                    <a:pt x="207375" y="65626"/>
                    <a:pt x="207650" y="65626"/>
                  </a:cubicBezTo>
                  <a:close/>
                  <a:moveTo>
                    <a:pt x="216346" y="90188"/>
                  </a:moveTo>
                  <a:cubicBezTo>
                    <a:pt x="216356" y="90188"/>
                    <a:pt x="216395" y="90297"/>
                    <a:pt x="216464" y="90436"/>
                  </a:cubicBezTo>
                  <a:cubicBezTo>
                    <a:pt x="216544" y="90556"/>
                    <a:pt x="216624" y="90715"/>
                    <a:pt x="216624" y="90755"/>
                  </a:cubicBezTo>
                  <a:cubicBezTo>
                    <a:pt x="216624" y="90761"/>
                    <a:pt x="216623" y="90763"/>
                    <a:pt x="216620" y="90763"/>
                  </a:cubicBezTo>
                  <a:cubicBezTo>
                    <a:pt x="216603" y="90763"/>
                    <a:pt x="216534" y="90659"/>
                    <a:pt x="216464" y="90556"/>
                  </a:cubicBezTo>
                  <a:cubicBezTo>
                    <a:pt x="216384" y="90396"/>
                    <a:pt x="216344" y="90236"/>
                    <a:pt x="216344" y="90196"/>
                  </a:cubicBezTo>
                  <a:cubicBezTo>
                    <a:pt x="216344" y="90191"/>
                    <a:pt x="216345" y="90188"/>
                    <a:pt x="216346" y="90188"/>
                  </a:cubicBezTo>
                  <a:close/>
                  <a:moveTo>
                    <a:pt x="212068" y="90795"/>
                  </a:moveTo>
                  <a:cubicBezTo>
                    <a:pt x="212148" y="90795"/>
                    <a:pt x="212188" y="90795"/>
                    <a:pt x="212108" y="90835"/>
                  </a:cubicBezTo>
                  <a:lnTo>
                    <a:pt x="211988" y="90835"/>
                  </a:lnTo>
                  <a:cubicBezTo>
                    <a:pt x="211948" y="90795"/>
                    <a:pt x="211948" y="90795"/>
                    <a:pt x="212068" y="90795"/>
                  </a:cubicBezTo>
                  <a:close/>
                  <a:moveTo>
                    <a:pt x="112550" y="89633"/>
                  </a:moveTo>
                  <a:cubicBezTo>
                    <a:pt x="112567" y="89633"/>
                    <a:pt x="112715" y="89937"/>
                    <a:pt x="112828" y="90276"/>
                  </a:cubicBezTo>
                  <a:cubicBezTo>
                    <a:pt x="112988" y="90635"/>
                    <a:pt x="113108" y="90915"/>
                    <a:pt x="113108" y="90955"/>
                  </a:cubicBezTo>
                  <a:cubicBezTo>
                    <a:pt x="113068" y="90955"/>
                    <a:pt x="112908" y="90955"/>
                    <a:pt x="112749" y="90875"/>
                  </a:cubicBezTo>
                  <a:lnTo>
                    <a:pt x="112389" y="90755"/>
                  </a:lnTo>
                  <a:lnTo>
                    <a:pt x="112469" y="90236"/>
                  </a:lnTo>
                  <a:cubicBezTo>
                    <a:pt x="112509" y="89916"/>
                    <a:pt x="112549" y="89636"/>
                    <a:pt x="112549" y="89636"/>
                  </a:cubicBezTo>
                  <a:cubicBezTo>
                    <a:pt x="112549" y="89634"/>
                    <a:pt x="112549" y="89633"/>
                    <a:pt x="112550" y="89633"/>
                  </a:cubicBezTo>
                  <a:close/>
                  <a:moveTo>
                    <a:pt x="204914" y="81483"/>
                  </a:moveTo>
                  <a:cubicBezTo>
                    <a:pt x="204954" y="81523"/>
                    <a:pt x="204994" y="82802"/>
                    <a:pt x="205074" y="84321"/>
                  </a:cubicBezTo>
                  <a:cubicBezTo>
                    <a:pt x="205114" y="85839"/>
                    <a:pt x="205193" y="87238"/>
                    <a:pt x="205193" y="87358"/>
                  </a:cubicBezTo>
                  <a:cubicBezTo>
                    <a:pt x="205193" y="87518"/>
                    <a:pt x="205233" y="88118"/>
                    <a:pt x="205233" y="88677"/>
                  </a:cubicBezTo>
                  <a:cubicBezTo>
                    <a:pt x="205273" y="89596"/>
                    <a:pt x="205433" y="90835"/>
                    <a:pt x="205473" y="90915"/>
                  </a:cubicBezTo>
                  <a:cubicBezTo>
                    <a:pt x="205513" y="90915"/>
                    <a:pt x="205833" y="90955"/>
                    <a:pt x="206233" y="90955"/>
                  </a:cubicBezTo>
                  <a:lnTo>
                    <a:pt x="206952" y="90995"/>
                  </a:lnTo>
                  <a:lnTo>
                    <a:pt x="206392" y="91035"/>
                  </a:lnTo>
                  <a:cubicBezTo>
                    <a:pt x="205913" y="91035"/>
                    <a:pt x="205313" y="90955"/>
                    <a:pt x="205233" y="90915"/>
                  </a:cubicBezTo>
                  <a:cubicBezTo>
                    <a:pt x="205153" y="90795"/>
                    <a:pt x="205034" y="89317"/>
                    <a:pt x="204834" y="84121"/>
                  </a:cubicBezTo>
                  <a:cubicBezTo>
                    <a:pt x="204754" y="82362"/>
                    <a:pt x="204754" y="81803"/>
                    <a:pt x="204794" y="81643"/>
                  </a:cubicBezTo>
                  <a:cubicBezTo>
                    <a:pt x="204834" y="81523"/>
                    <a:pt x="204874" y="81483"/>
                    <a:pt x="204914" y="81483"/>
                  </a:cubicBezTo>
                  <a:close/>
                  <a:moveTo>
                    <a:pt x="216633" y="90859"/>
                  </a:moveTo>
                  <a:cubicBezTo>
                    <a:pt x="216648" y="90859"/>
                    <a:pt x="216676" y="90887"/>
                    <a:pt x="216704" y="90915"/>
                  </a:cubicBezTo>
                  <a:cubicBezTo>
                    <a:pt x="216704" y="90955"/>
                    <a:pt x="216744" y="91035"/>
                    <a:pt x="216744" y="91075"/>
                  </a:cubicBezTo>
                  <a:cubicBezTo>
                    <a:pt x="216744" y="91075"/>
                    <a:pt x="216704" y="91075"/>
                    <a:pt x="216704" y="91035"/>
                  </a:cubicBezTo>
                  <a:cubicBezTo>
                    <a:pt x="216664" y="90995"/>
                    <a:pt x="216624" y="90915"/>
                    <a:pt x="216624" y="90875"/>
                  </a:cubicBezTo>
                  <a:cubicBezTo>
                    <a:pt x="216624" y="90864"/>
                    <a:pt x="216628" y="90859"/>
                    <a:pt x="216633" y="90859"/>
                  </a:cubicBezTo>
                  <a:close/>
                  <a:moveTo>
                    <a:pt x="216769" y="91165"/>
                  </a:moveTo>
                  <a:cubicBezTo>
                    <a:pt x="216784" y="91165"/>
                    <a:pt x="216804" y="91175"/>
                    <a:pt x="216824" y="91195"/>
                  </a:cubicBezTo>
                  <a:cubicBezTo>
                    <a:pt x="216824" y="91275"/>
                    <a:pt x="216864" y="91315"/>
                    <a:pt x="216864" y="91355"/>
                  </a:cubicBezTo>
                  <a:cubicBezTo>
                    <a:pt x="216864" y="91375"/>
                    <a:pt x="216854" y="91385"/>
                    <a:pt x="216844" y="91385"/>
                  </a:cubicBezTo>
                  <a:cubicBezTo>
                    <a:pt x="216834" y="91385"/>
                    <a:pt x="216824" y="91375"/>
                    <a:pt x="216824" y="91355"/>
                  </a:cubicBezTo>
                  <a:cubicBezTo>
                    <a:pt x="216784" y="91275"/>
                    <a:pt x="216744" y="91235"/>
                    <a:pt x="216744" y="91195"/>
                  </a:cubicBezTo>
                  <a:cubicBezTo>
                    <a:pt x="216744" y="91175"/>
                    <a:pt x="216754" y="91165"/>
                    <a:pt x="216769" y="91165"/>
                  </a:cubicBezTo>
                  <a:close/>
                  <a:moveTo>
                    <a:pt x="205072" y="91722"/>
                  </a:moveTo>
                  <a:cubicBezTo>
                    <a:pt x="205097" y="91722"/>
                    <a:pt x="205138" y="91732"/>
                    <a:pt x="205193" y="91755"/>
                  </a:cubicBezTo>
                  <a:cubicBezTo>
                    <a:pt x="205233" y="91755"/>
                    <a:pt x="205273" y="91795"/>
                    <a:pt x="205273" y="91874"/>
                  </a:cubicBezTo>
                  <a:cubicBezTo>
                    <a:pt x="205273" y="91894"/>
                    <a:pt x="205273" y="91904"/>
                    <a:pt x="205258" y="91904"/>
                  </a:cubicBezTo>
                  <a:cubicBezTo>
                    <a:pt x="205243" y="91904"/>
                    <a:pt x="205213" y="91894"/>
                    <a:pt x="205153" y="91874"/>
                  </a:cubicBezTo>
                  <a:cubicBezTo>
                    <a:pt x="205038" y="91788"/>
                    <a:pt x="205006" y="91722"/>
                    <a:pt x="205072" y="91722"/>
                  </a:cubicBezTo>
                  <a:close/>
                  <a:moveTo>
                    <a:pt x="163627" y="92434"/>
                  </a:moveTo>
                  <a:cubicBezTo>
                    <a:pt x="163707" y="92474"/>
                    <a:pt x="163827" y="92554"/>
                    <a:pt x="163867" y="92634"/>
                  </a:cubicBezTo>
                  <a:cubicBezTo>
                    <a:pt x="163967" y="92754"/>
                    <a:pt x="163997" y="92814"/>
                    <a:pt x="163972" y="92814"/>
                  </a:cubicBezTo>
                  <a:cubicBezTo>
                    <a:pt x="163947" y="92814"/>
                    <a:pt x="163867" y="92754"/>
                    <a:pt x="163747" y="92634"/>
                  </a:cubicBezTo>
                  <a:cubicBezTo>
                    <a:pt x="163587" y="92474"/>
                    <a:pt x="163547" y="92434"/>
                    <a:pt x="163627" y="92434"/>
                  </a:cubicBezTo>
                  <a:close/>
                  <a:moveTo>
                    <a:pt x="164546" y="91155"/>
                  </a:moveTo>
                  <a:cubicBezTo>
                    <a:pt x="164626" y="91195"/>
                    <a:pt x="164826" y="91355"/>
                    <a:pt x="165026" y="91555"/>
                  </a:cubicBezTo>
                  <a:cubicBezTo>
                    <a:pt x="165186" y="91755"/>
                    <a:pt x="165626" y="92074"/>
                    <a:pt x="165985" y="92314"/>
                  </a:cubicBezTo>
                  <a:cubicBezTo>
                    <a:pt x="166480" y="92644"/>
                    <a:pt x="166784" y="92865"/>
                    <a:pt x="166741" y="92865"/>
                  </a:cubicBezTo>
                  <a:cubicBezTo>
                    <a:pt x="166732" y="92865"/>
                    <a:pt x="166707" y="92855"/>
                    <a:pt x="166665" y="92834"/>
                  </a:cubicBezTo>
                  <a:cubicBezTo>
                    <a:pt x="166265" y="92594"/>
                    <a:pt x="165266" y="91874"/>
                    <a:pt x="164906" y="91515"/>
                  </a:cubicBezTo>
                  <a:cubicBezTo>
                    <a:pt x="164716" y="91325"/>
                    <a:pt x="164577" y="91185"/>
                    <a:pt x="164546" y="91155"/>
                  </a:cubicBezTo>
                  <a:close/>
                  <a:moveTo>
                    <a:pt x="216872" y="91452"/>
                  </a:moveTo>
                  <a:cubicBezTo>
                    <a:pt x="216907" y="91452"/>
                    <a:pt x="217059" y="91806"/>
                    <a:pt x="217304" y="92434"/>
                  </a:cubicBezTo>
                  <a:cubicBezTo>
                    <a:pt x="217463" y="92874"/>
                    <a:pt x="217583" y="93233"/>
                    <a:pt x="217583" y="93273"/>
                  </a:cubicBezTo>
                  <a:cubicBezTo>
                    <a:pt x="217583" y="93273"/>
                    <a:pt x="217503" y="93193"/>
                    <a:pt x="217463" y="93073"/>
                  </a:cubicBezTo>
                  <a:cubicBezTo>
                    <a:pt x="217424" y="92954"/>
                    <a:pt x="217264" y="92554"/>
                    <a:pt x="217144" y="92154"/>
                  </a:cubicBezTo>
                  <a:cubicBezTo>
                    <a:pt x="216984" y="91795"/>
                    <a:pt x="216864" y="91475"/>
                    <a:pt x="216864" y="91475"/>
                  </a:cubicBezTo>
                  <a:cubicBezTo>
                    <a:pt x="216864" y="91460"/>
                    <a:pt x="216867" y="91452"/>
                    <a:pt x="216872" y="91452"/>
                  </a:cubicBezTo>
                  <a:close/>
                  <a:moveTo>
                    <a:pt x="166007" y="91576"/>
                  </a:moveTo>
                  <a:cubicBezTo>
                    <a:pt x="166055" y="91576"/>
                    <a:pt x="166212" y="91631"/>
                    <a:pt x="166705" y="91834"/>
                  </a:cubicBezTo>
                  <a:cubicBezTo>
                    <a:pt x="167864" y="92314"/>
                    <a:pt x="169822" y="93273"/>
                    <a:pt x="169822" y="93353"/>
                  </a:cubicBezTo>
                  <a:cubicBezTo>
                    <a:pt x="169822" y="93360"/>
                    <a:pt x="169814" y="93363"/>
                    <a:pt x="169798" y="93363"/>
                  </a:cubicBezTo>
                  <a:cubicBezTo>
                    <a:pt x="169619" y="93363"/>
                    <a:pt x="168485" y="92968"/>
                    <a:pt x="167824" y="92674"/>
                  </a:cubicBezTo>
                  <a:cubicBezTo>
                    <a:pt x="167424" y="92474"/>
                    <a:pt x="167064" y="92314"/>
                    <a:pt x="167064" y="92314"/>
                  </a:cubicBezTo>
                  <a:cubicBezTo>
                    <a:pt x="167024" y="92314"/>
                    <a:pt x="165985" y="91635"/>
                    <a:pt x="165985" y="91595"/>
                  </a:cubicBezTo>
                  <a:cubicBezTo>
                    <a:pt x="165985" y="91584"/>
                    <a:pt x="165988" y="91576"/>
                    <a:pt x="166007" y="91576"/>
                  </a:cubicBezTo>
                  <a:close/>
                  <a:moveTo>
                    <a:pt x="170640" y="93487"/>
                  </a:moveTo>
                  <a:cubicBezTo>
                    <a:pt x="170649" y="93487"/>
                    <a:pt x="170668" y="93497"/>
                    <a:pt x="170701" y="93513"/>
                  </a:cubicBezTo>
                  <a:cubicBezTo>
                    <a:pt x="170781" y="93513"/>
                    <a:pt x="170821" y="93553"/>
                    <a:pt x="170781" y="93593"/>
                  </a:cubicBezTo>
                  <a:cubicBezTo>
                    <a:pt x="170781" y="93593"/>
                    <a:pt x="170701" y="93593"/>
                    <a:pt x="170661" y="93553"/>
                  </a:cubicBezTo>
                  <a:cubicBezTo>
                    <a:pt x="170638" y="93506"/>
                    <a:pt x="170628" y="93487"/>
                    <a:pt x="170640" y="93487"/>
                  </a:cubicBezTo>
                  <a:close/>
                  <a:moveTo>
                    <a:pt x="116698" y="86195"/>
                  </a:moveTo>
                  <a:cubicBezTo>
                    <a:pt x="116711" y="86195"/>
                    <a:pt x="116728" y="86199"/>
                    <a:pt x="116745" y="86199"/>
                  </a:cubicBezTo>
                  <a:cubicBezTo>
                    <a:pt x="116825" y="86199"/>
                    <a:pt x="117025" y="86239"/>
                    <a:pt x="117225" y="86319"/>
                  </a:cubicBezTo>
                  <a:cubicBezTo>
                    <a:pt x="117784" y="86439"/>
                    <a:pt x="117984" y="86639"/>
                    <a:pt x="118224" y="87158"/>
                  </a:cubicBezTo>
                  <a:cubicBezTo>
                    <a:pt x="118344" y="87438"/>
                    <a:pt x="118824" y="88637"/>
                    <a:pt x="119343" y="89876"/>
                  </a:cubicBezTo>
                  <a:cubicBezTo>
                    <a:pt x="120582" y="92954"/>
                    <a:pt x="120862" y="93673"/>
                    <a:pt x="120822" y="93713"/>
                  </a:cubicBezTo>
                  <a:cubicBezTo>
                    <a:pt x="120822" y="93713"/>
                    <a:pt x="120342" y="93473"/>
                    <a:pt x="119943" y="93193"/>
                  </a:cubicBezTo>
                  <a:cubicBezTo>
                    <a:pt x="119783" y="93073"/>
                    <a:pt x="119503" y="92834"/>
                    <a:pt x="119303" y="92634"/>
                  </a:cubicBezTo>
                  <a:cubicBezTo>
                    <a:pt x="118784" y="92074"/>
                    <a:pt x="118144" y="90755"/>
                    <a:pt x="117345" y="88357"/>
                  </a:cubicBezTo>
                  <a:cubicBezTo>
                    <a:pt x="116661" y="86341"/>
                    <a:pt x="116621" y="86195"/>
                    <a:pt x="116698" y="86195"/>
                  </a:cubicBezTo>
                  <a:close/>
                  <a:moveTo>
                    <a:pt x="217634" y="93369"/>
                  </a:moveTo>
                  <a:cubicBezTo>
                    <a:pt x="217639" y="93369"/>
                    <a:pt x="217649" y="93379"/>
                    <a:pt x="217663" y="93393"/>
                  </a:cubicBezTo>
                  <a:cubicBezTo>
                    <a:pt x="217703" y="93473"/>
                    <a:pt x="217743" y="93553"/>
                    <a:pt x="217743" y="93673"/>
                  </a:cubicBezTo>
                  <a:cubicBezTo>
                    <a:pt x="217768" y="93722"/>
                    <a:pt x="217777" y="93757"/>
                    <a:pt x="217772" y="93757"/>
                  </a:cubicBezTo>
                  <a:cubicBezTo>
                    <a:pt x="217768" y="93757"/>
                    <a:pt x="217759" y="93744"/>
                    <a:pt x="217743" y="93713"/>
                  </a:cubicBezTo>
                  <a:cubicBezTo>
                    <a:pt x="217703" y="93673"/>
                    <a:pt x="217663" y="93553"/>
                    <a:pt x="217623" y="93473"/>
                  </a:cubicBezTo>
                  <a:cubicBezTo>
                    <a:pt x="217623" y="93397"/>
                    <a:pt x="217623" y="93369"/>
                    <a:pt x="217634" y="93369"/>
                  </a:cubicBezTo>
                  <a:close/>
                  <a:moveTo>
                    <a:pt x="166785" y="92874"/>
                  </a:moveTo>
                  <a:lnTo>
                    <a:pt x="166785" y="92874"/>
                  </a:lnTo>
                  <a:cubicBezTo>
                    <a:pt x="166785" y="92874"/>
                    <a:pt x="167184" y="93074"/>
                    <a:pt x="167904" y="93433"/>
                  </a:cubicBezTo>
                  <a:cubicBezTo>
                    <a:pt x="168144" y="93553"/>
                    <a:pt x="168583" y="93713"/>
                    <a:pt x="168903" y="93833"/>
                  </a:cubicBezTo>
                  <a:cubicBezTo>
                    <a:pt x="169223" y="93953"/>
                    <a:pt x="169462" y="94033"/>
                    <a:pt x="169462" y="94073"/>
                  </a:cubicBezTo>
                  <a:cubicBezTo>
                    <a:pt x="169460" y="94075"/>
                    <a:pt x="169454" y="94077"/>
                    <a:pt x="169446" y="94077"/>
                  </a:cubicBezTo>
                  <a:cubicBezTo>
                    <a:pt x="169213" y="94077"/>
                    <a:pt x="166785" y="92990"/>
                    <a:pt x="166785" y="92874"/>
                  </a:cubicBezTo>
                  <a:close/>
                  <a:moveTo>
                    <a:pt x="114176" y="93347"/>
                  </a:moveTo>
                  <a:cubicBezTo>
                    <a:pt x="114180" y="93347"/>
                    <a:pt x="114183" y="93349"/>
                    <a:pt x="114187" y="93353"/>
                  </a:cubicBezTo>
                  <a:cubicBezTo>
                    <a:pt x="114187" y="93353"/>
                    <a:pt x="114267" y="93593"/>
                    <a:pt x="114387" y="93833"/>
                  </a:cubicBezTo>
                  <a:lnTo>
                    <a:pt x="114587" y="94273"/>
                  </a:lnTo>
                  <a:lnTo>
                    <a:pt x="114387" y="94193"/>
                  </a:lnTo>
                  <a:cubicBezTo>
                    <a:pt x="114267" y="94113"/>
                    <a:pt x="114227" y="94033"/>
                    <a:pt x="114187" y="93793"/>
                  </a:cubicBezTo>
                  <a:cubicBezTo>
                    <a:pt x="114151" y="93505"/>
                    <a:pt x="114148" y="93347"/>
                    <a:pt x="114176" y="93347"/>
                  </a:cubicBezTo>
                  <a:close/>
                  <a:moveTo>
                    <a:pt x="169589" y="94096"/>
                  </a:moveTo>
                  <a:cubicBezTo>
                    <a:pt x="169602" y="94096"/>
                    <a:pt x="169627" y="94101"/>
                    <a:pt x="169662" y="94113"/>
                  </a:cubicBezTo>
                  <a:cubicBezTo>
                    <a:pt x="169742" y="94153"/>
                    <a:pt x="169902" y="94193"/>
                    <a:pt x="169982" y="94233"/>
                  </a:cubicBezTo>
                  <a:cubicBezTo>
                    <a:pt x="170076" y="94279"/>
                    <a:pt x="170114" y="94299"/>
                    <a:pt x="170106" y="94299"/>
                  </a:cubicBezTo>
                  <a:cubicBezTo>
                    <a:pt x="170101" y="94299"/>
                    <a:pt x="170072" y="94289"/>
                    <a:pt x="170022" y="94273"/>
                  </a:cubicBezTo>
                  <a:cubicBezTo>
                    <a:pt x="169942" y="94273"/>
                    <a:pt x="169782" y="94233"/>
                    <a:pt x="169702" y="94153"/>
                  </a:cubicBezTo>
                  <a:cubicBezTo>
                    <a:pt x="169589" y="94124"/>
                    <a:pt x="169556" y="94096"/>
                    <a:pt x="169589" y="94096"/>
                  </a:cubicBezTo>
                  <a:close/>
                  <a:moveTo>
                    <a:pt x="217797" y="93867"/>
                  </a:moveTo>
                  <a:cubicBezTo>
                    <a:pt x="217800" y="93867"/>
                    <a:pt x="217820" y="93907"/>
                    <a:pt x="217863" y="93993"/>
                  </a:cubicBezTo>
                  <a:cubicBezTo>
                    <a:pt x="217903" y="94113"/>
                    <a:pt x="217983" y="94233"/>
                    <a:pt x="217983" y="94312"/>
                  </a:cubicBezTo>
                  <a:cubicBezTo>
                    <a:pt x="218003" y="94372"/>
                    <a:pt x="218013" y="94402"/>
                    <a:pt x="218008" y="94402"/>
                  </a:cubicBezTo>
                  <a:cubicBezTo>
                    <a:pt x="218003" y="94402"/>
                    <a:pt x="217983" y="94372"/>
                    <a:pt x="217943" y="94312"/>
                  </a:cubicBezTo>
                  <a:cubicBezTo>
                    <a:pt x="217903" y="94193"/>
                    <a:pt x="217823" y="94033"/>
                    <a:pt x="217823" y="93953"/>
                  </a:cubicBezTo>
                  <a:cubicBezTo>
                    <a:pt x="217805" y="93897"/>
                    <a:pt x="217795" y="93867"/>
                    <a:pt x="217797" y="93867"/>
                  </a:cubicBezTo>
                  <a:close/>
                  <a:moveTo>
                    <a:pt x="51878" y="93833"/>
                  </a:moveTo>
                  <a:cubicBezTo>
                    <a:pt x="51918" y="93833"/>
                    <a:pt x="51998" y="93913"/>
                    <a:pt x="52038" y="94033"/>
                  </a:cubicBezTo>
                  <a:cubicBezTo>
                    <a:pt x="52118" y="94113"/>
                    <a:pt x="52238" y="94193"/>
                    <a:pt x="52278" y="94193"/>
                  </a:cubicBezTo>
                  <a:cubicBezTo>
                    <a:pt x="52358" y="94193"/>
                    <a:pt x="52437" y="94233"/>
                    <a:pt x="52477" y="94273"/>
                  </a:cubicBezTo>
                  <a:cubicBezTo>
                    <a:pt x="52494" y="94289"/>
                    <a:pt x="52517" y="94299"/>
                    <a:pt x="52553" y="94299"/>
                  </a:cubicBezTo>
                  <a:cubicBezTo>
                    <a:pt x="52604" y="94299"/>
                    <a:pt x="52680" y="94279"/>
                    <a:pt x="52797" y="94233"/>
                  </a:cubicBezTo>
                  <a:cubicBezTo>
                    <a:pt x="52988" y="94129"/>
                    <a:pt x="53103" y="94085"/>
                    <a:pt x="53140" y="94085"/>
                  </a:cubicBezTo>
                  <a:cubicBezTo>
                    <a:pt x="53189" y="94085"/>
                    <a:pt x="53103" y="94159"/>
                    <a:pt x="52877" y="94273"/>
                  </a:cubicBezTo>
                  <a:cubicBezTo>
                    <a:pt x="52445" y="94488"/>
                    <a:pt x="52273" y="94575"/>
                    <a:pt x="52161" y="94575"/>
                  </a:cubicBezTo>
                  <a:cubicBezTo>
                    <a:pt x="52086" y="94575"/>
                    <a:pt x="52038" y="94536"/>
                    <a:pt x="51958" y="94472"/>
                  </a:cubicBezTo>
                  <a:cubicBezTo>
                    <a:pt x="51758" y="94352"/>
                    <a:pt x="51758" y="94312"/>
                    <a:pt x="51798" y="94233"/>
                  </a:cubicBezTo>
                  <a:cubicBezTo>
                    <a:pt x="51878" y="94153"/>
                    <a:pt x="51878" y="94113"/>
                    <a:pt x="51838" y="94033"/>
                  </a:cubicBezTo>
                  <a:cubicBezTo>
                    <a:pt x="51758" y="93913"/>
                    <a:pt x="51798" y="93833"/>
                    <a:pt x="51878" y="93833"/>
                  </a:cubicBezTo>
                  <a:close/>
                  <a:moveTo>
                    <a:pt x="103296" y="69856"/>
                  </a:moveTo>
                  <a:cubicBezTo>
                    <a:pt x="103318" y="69856"/>
                    <a:pt x="103324" y="70073"/>
                    <a:pt x="103356" y="70652"/>
                  </a:cubicBezTo>
                  <a:cubicBezTo>
                    <a:pt x="103396" y="71171"/>
                    <a:pt x="103476" y="71891"/>
                    <a:pt x="103516" y="72290"/>
                  </a:cubicBezTo>
                  <a:lnTo>
                    <a:pt x="103636" y="72970"/>
                  </a:lnTo>
                  <a:lnTo>
                    <a:pt x="103516" y="74049"/>
                  </a:lnTo>
                  <a:cubicBezTo>
                    <a:pt x="103436" y="74648"/>
                    <a:pt x="103236" y="76087"/>
                    <a:pt x="103076" y="77286"/>
                  </a:cubicBezTo>
                  <a:cubicBezTo>
                    <a:pt x="102916" y="78445"/>
                    <a:pt x="102717" y="79884"/>
                    <a:pt x="102637" y="80524"/>
                  </a:cubicBezTo>
                  <a:cubicBezTo>
                    <a:pt x="102557" y="81123"/>
                    <a:pt x="102437" y="81923"/>
                    <a:pt x="102397" y="82322"/>
                  </a:cubicBezTo>
                  <a:cubicBezTo>
                    <a:pt x="102357" y="82722"/>
                    <a:pt x="102197" y="83881"/>
                    <a:pt x="102077" y="84920"/>
                  </a:cubicBezTo>
                  <a:cubicBezTo>
                    <a:pt x="101917" y="85919"/>
                    <a:pt x="101638" y="88078"/>
                    <a:pt x="101438" y="89756"/>
                  </a:cubicBezTo>
                  <a:cubicBezTo>
                    <a:pt x="101198" y="91395"/>
                    <a:pt x="100998" y="93073"/>
                    <a:pt x="100958" y="93433"/>
                  </a:cubicBezTo>
                  <a:cubicBezTo>
                    <a:pt x="100878" y="93793"/>
                    <a:pt x="100838" y="94273"/>
                    <a:pt x="100798" y="94432"/>
                  </a:cubicBezTo>
                  <a:cubicBezTo>
                    <a:pt x="100768" y="94792"/>
                    <a:pt x="100738" y="94905"/>
                    <a:pt x="100658" y="94905"/>
                  </a:cubicBezTo>
                  <a:cubicBezTo>
                    <a:pt x="100631" y="94905"/>
                    <a:pt x="100598" y="94892"/>
                    <a:pt x="100558" y="94872"/>
                  </a:cubicBezTo>
                  <a:lnTo>
                    <a:pt x="100399" y="94792"/>
                  </a:lnTo>
                  <a:lnTo>
                    <a:pt x="100638" y="92834"/>
                  </a:lnTo>
                  <a:cubicBezTo>
                    <a:pt x="100918" y="90715"/>
                    <a:pt x="101797" y="84201"/>
                    <a:pt x="102357" y="79764"/>
                  </a:cubicBezTo>
                  <a:cubicBezTo>
                    <a:pt x="102597" y="78246"/>
                    <a:pt x="102877" y="76127"/>
                    <a:pt x="102996" y="75128"/>
                  </a:cubicBezTo>
                  <a:cubicBezTo>
                    <a:pt x="103196" y="73689"/>
                    <a:pt x="103236" y="73170"/>
                    <a:pt x="103236" y="72610"/>
                  </a:cubicBezTo>
                  <a:cubicBezTo>
                    <a:pt x="103196" y="71291"/>
                    <a:pt x="103196" y="70092"/>
                    <a:pt x="103276" y="69892"/>
                  </a:cubicBezTo>
                  <a:cubicBezTo>
                    <a:pt x="103284" y="69869"/>
                    <a:pt x="103290" y="69856"/>
                    <a:pt x="103296" y="69856"/>
                  </a:cubicBezTo>
                  <a:close/>
                  <a:moveTo>
                    <a:pt x="170239" y="94333"/>
                  </a:moveTo>
                  <a:cubicBezTo>
                    <a:pt x="170312" y="94333"/>
                    <a:pt x="170575" y="94382"/>
                    <a:pt x="171341" y="94552"/>
                  </a:cubicBezTo>
                  <a:cubicBezTo>
                    <a:pt x="171900" y="94672"/>
                    <a:pt x="172380" y="94792"/>
                    <a:pt x="172460" y="94872"/>
                  </a:cubicBezTo>
                  <a:cubicBezTo>
                    <a:pt x="172540" y="94912"/>
                    <a:pt x="172540" y="94912"/>
                    <a:pt x="172460" y="94912"/>
                  </a:cubicBezTo>
                  <a:cubicBezTo>
                    <a:pt x="172420" y="94912"/>
                    <a:pt x="171900" y="94752"/>
                    <a:pt x="171301" y="94632"/>
                  </a:cubicBezTo>
                  <a:cubicBezTo>
                    <a:pt x="170741" y="94512"/>
                    <a:pt x="170222" y="94392"/>
                    <a:pt x="170222" y="94352"/>
                  </a:cubicBezTo>
                  <a:cubicBezTo>
                    <a:pt x="170210" y="94341"/>
                    <a:pt x="170209" y="94333"/>
                    <a:pt x="170239" y="94333"/>
                  </a:cubicBezTo>
                  <a:close/>
                  <a:moveTo>
                    <a:pt x="218063" y="94512"/>
                  </a:moveTo>
                  <a:cubicBezTo>
                    <a:pt x="218063" y="94512"/>
                    <a:pt x="218143" y="94672"/>
                    <a:pt x="218223" y="94872"/>
                  </a:cubicBezTo>
                  <a:cubicBezTo>
                    <a:pt x="218263" y="95072"/>
                    <a:pt x="218303" y="95272"/>
                    <a:pt x="218303" y="95272"/>
                  </a:cubicBezTo>
                  <a:cubicBezTo>
                    <a:pt x="218303" y="95276"/>
                    <a:pt x="218302" y="95278"/>
                    <a:pt x="218300" y="95278"/>
                  </a:cubicBezTo>
                  <a:cubicBezTo>
                    <a:pt x="218286" y="95278"/>
                    <a:pt x="218219" y="95135"/>
                    <a:pt x="218183" y="94992"/>
                  </a:cubicBezTo>
                  <a:cubicBezTo>
                    <a:pt x="218103" y="94792"/>
                    <a:pt x="218063" y="94632"/>
                    <a:pt x="218063" y="94592"/>
                  </a:cubicBezTo>
                  <a:cubicBezTo>
                    <a:pt x="218023" y="94552"/>
                    <a:pt x="218023" y="94512"/>
                    <a:pt x="218063" y="94512"/>
                  </a:cubicBezTo>
                  <a:close/>
                  <a:moveTo>
                    <a:pt x="113205" y="87983"/>
                  </a:moveTo>
                  <a:cubicBezTo>
                    <a:pt x="113260" y="87983"/>
                    <a:pt x="113399" y="88277"/>
                    <a:pt x="113788" y="89197"/>
                  </a:cubicBezTo>
                  <a:cubicBezTo>
                    <a:pt x="114107" y="89916"/>
                    <a:pt x="114787" y="91595"/>
                    <a:pt x="115386" y="92874"/>
                  </a:cubicBezTo>
                  <a:cubicBezTo>
                    <a:pt x="115946" y="94193"/>
                    <a:pt x="116386" y="95272"/>
                    <a:pt x="116386" y="95272"/>
                  </a:cubicBezTo>
                  <a:cubicBezTo>
                    <a:pt x="116374" y="95283"/>
                    <a:pt x="116362" y="95288"/>
                    <a:pt x="116349" y="95288"/>
                  </a:cubicBezTo>
                  <a:cubicBezTo>
                    <a:pt x="116319" y="95288"/>
                    <a:pt x="116282" y="95260"/>
                    <a:pt x="116226" y="95232"/>
                  </a:cubicBezTo>
                  <a:cubicBezTo>
                    <a:pt x="116146" y="95192"/>
                    <a:pt x="115826" y="94472"/>
                    <a:pt x="115187" y="92994"/>
                  </a:cubicBezTo>
                  <a:cubicBezTo>
                    <a:pt x="114667" y="91795"/>
                    <a:pt x="114027" y="90356"/>
                    <a:pt x="113788" y="89756"/>
                  </a:cubicBezTo>
                  <a:cubicBezTo>
                    <a:pt x="113108" y="88118"/>
                    <a:pt x="113108" y="88118"/>
                    <a:pt x="113188" y="87998"/>
                  </a:cubicBezTo>
                  <a:cubicBezTo>
                    <a:pt x="113193" y="87988"/>
                    <a:pt x="113198" y="87983"/>
                    <a:pt x="113205" y="87983"/>
                  </a:cubicBezTo>
                  <a:close/>
                  <a:moveTo>
                    <a:pt x="197125" y="95611"/>
                  </a:moveTo>
                  <a:cubicBezTo>
                    <a:pt x="197130" y="95611"/>
                    <a:pt x="197140" y="95631"/>
                    <a:pt x="197160" y="95671"/>
                  </a:cubicBezTo>
                  <a:cubicBezTo>
                    <a:pt x="197200" y="95711"/>
                    <a:pt x="197240" y="95751"/>
                    <a:pt x="197200" y="95751"/>
                  </a:cubicBezTo>
                  <a:cubicBezTo>
                    <a:pt x="197200" y="95762"/>
                    <a:pt x="197197" y="95767"/>
                    <a:pt x="197192" y="95767"/>
                  </a:cubicBezTo>
                  <a:cubicBezTo>
                    <a:pt x="197179" y="95767"/>
                    <a:pt x="197149" y="95730"/>
                    <a:pt x="197120" y="95671"/>
                  </a:cubicBezTo>
                  <a:cubicBezTo>
                    <a:pt x="197120" y="95631"/>
                    <a:pt x="197120" y="95611"/>
                    <a:pt x="197125" y="95611"/>
                  </a:cubicBezTo>
                  <a:close/>
                  <a:moveTo>
                    <a:pt x="199311" y="95458"/>
                  </a:moveTo>
                  <a:cubicBezTo>
                    <a:pt x="199324" y="95458"/>
                    <a:pt x="199334" y="95539"/>
                    <a:pt x="199358" y="95711"/>
                  </a:cubicBezTo>
                  <a:cubicBezTo>
                    <a:pt x="199398" y="95871"/>
                    <a:pt x="199398" y="95991"/>
                    <a:pt x="199398" y="95991"/>
                  </a:cubicBezTo>
                  <a:cubicBezTo>
                    <a:pt x="199398" y="96004"/>
                    <a:pt x="199389" y="96009"/>
                    <a:pt x="199374" y="96009"/>
                  </a:cubicBezTo>
                  <a:cubicBezTo>
                    <a:pt x="199345" y="96009"/>
                    <a:pt x="199292" y="95991"/>
                    <a:pt x="199238" y="95991"/>
                  </a:cubicBezTo>
                  <a:cubicBezTo>
                    <a:pt x="199038" y="95951"/>
                    <a:pt x="198998" y="95791"/>
                    <a:pt x="199158" y="95751"/>
                  </a:cubicBezTo>
                  <a:cubicBezTo>
                    <a:pt x="199198" y="95751"/>
                    <a:pt x="199238" y="95631"/>
                    <a:pt x="199278" y="95551"/>
                  </a:cubicBezTo>
                  <a:cubicBezTo>
                    <a:pt x="199294" y="95490"/>
                    <a:pt x="199303" y="95458"/>
                    <a:pt x="199311" y="95458"/>
                  </a:cubicBezTo>
                  <a:close/>
                  <a:moveTo>
                    <a:pt x="168071" y="95975"/>
                  </a:moveTo>
                  <a:cubicBezTo>
                    <a:pt x="168341" y="95975"/>
                    <a:pt x="168872" y="96003"/>
                    <a:pt x="169183" y="96031"/>
                  </a:cubicBezTo>
                  <a:cubicBezTo>
                    <a:pt x="169323" y="96051"/>
                    <a:pt x="169363" y="96061"/>
                    <a:pt x="169298" y="96061"/>
                  </a:cubicBezTo>
                  <a:cubicBezTo>
                    <a:pt x="169233" y="96061"/>
                    <a:pt x="169063" y="96051"/>
                    <a:pt x="168783" y="96031"/>
                  </a:cubicBezTo>
                  <a:cubicBezTo>
                    <a:pt x="168303" y="96031"/>
                    <a:pt x="167904" y="95991"/>
                    <a:pt x="167904" y="95991"/>
                  </a:cubicBezTo>
                  <a:cubicBezTo>
                    <a:pt x="167892" y="95979"/>
                    <a:pt x="167959" y="95975"/>
                    <a:pt x="168071" y="95975"/>
                  </a:cubicBezTo>
                  <a:close/>
                  <a:moveTo>
                    <a:pt x="197241" y="95855"/>
                  </a:moveTo>
                  <a:cubicBezTo>
                    <a:pt x="197243" y="95855"/>
                    <a:pt x="197252" y="95883"/>
                    <a:pt x="197280" y="95911"/>
                  </a:cubicBezTo>
                  <a:cubicBezTo>
                    <a:pt x="197320" y="95951"/>
                    <a:pt x="197360" y="96031"/>
                    <a:pt x="197360" y="96071"/>
                  </a:cubicBezTo>
                  <a:cubicBezTo>
                    <a:pt x="197360" y="96083"/>
                    <a:pt x="197356" y="96088"/>
                    <a:pt x="197351" y="96088"/>
                  </a:cubicBezTo>
                  <a:cubicBezTo>
                    <a:pt x="197336" y="96088"/>
                    <a:pt x="197308" y="96059"/>
                    <a:pt x="197280" y="96031"/>
                  </a:cubicBezTo>
                  <a:cubicBezTo>
                    <a:pt x="197240" y="95991"/>
                    <a:pt x="197240" y="95911"/>
                    <a:pt x="197240" y="95871"/>
                  </a:cubicBezTo>
                  <a:cubicBezTo>
                    <a:pt x="197240" y="95860"/>
                    <a:pt x="197240" y="95855"/>
                    <a:pt x="197241" y="95855"/>
                  </a:cubicBezTo>
                  <a:close/>
                  <a:moveTo>
                    <a:pt x="110670" y="51387"/>
                  </a:moveTo>
                  <a:cubicBezTo>
                    <a:pt x="110710" y="51387"/>
                    <a:pt x="110750" y="51467"/>
                    <a:pt x="110750" y="51547"/>
                  </a:cubicBezTo>
                  <a:cubicBezTo>
                    <a:pt x="110750" y="52187"/>
                    <a:pt x="111310" y="54944"/>
                    <a:pt x="111749" y="56423"/>
                  </a:cubicBezTo>
                  <a:cubicBezTo>
                    <a:pt x="112229" y="58062"/>
                    <a:pt x="113108" y="60540"/>
                    <a:pt x="113308" y="60740"/>
                  </a:cubicBezTo>
                  <a:cubicBezTo>
                    <a:pt x="113428" y="60900"/>
                    <a:pt x="114147" y="62778"/>
                    <a:pt x="114107" y="62898"/>
                  </a:cubicBezTo>
                  <a:cubicBezTo>
                    <a:pt x="114107" y="62938"/>
                    <a:pt x="114147" y="63058"/>
                    <a:pt x="114227" y="63178"/>
                  </a:cubicBezTo>
                  <a:cubicBezTo>
                    <a:pt x="114267" y="63338"/>
                    <a:pt x="114707" y="64377"/>
                    <a:pt x="115226" y="65536"/>
                  </a:cubicBezTo>
                  <a:cubicBezTo>
                    <a:pt x="115706" y="66695"/>
                    <a:pt x="116346" y="68174"/>
                    <a:pt x="116625" y="68853"/>
                  </a:cubicBezTo>
                  <a:cubicBezTo>
                    <a:pt x="116905" y="69533"/>
                    <a:pt x="117145" y="70092"/>
                    <a:pt x="117145" y="70092"/>
                  </a:cubicBezTo>
                  <a:cubicBezTo>
                    <a:pt x="117145" y="70099"/>
                    <a:pt x="117137" y="70103"/>
                    <a:pt x="117122" y="70103"/>
                  </a:cubicBezTo>
                  <a:cubicBezTo>
                    <a:pt x="117057" y="70103"/>
                    <a:pt x="116861" y="70037"/>
                    <a:pt x="116665" y="69972"/>
                  </a:cubicBezTo>
                  <a:cubicBezTo>
                    <a:pt x="116266" y="69772"/>
                    <a:pt x="114387" y="69173"/>
                    <a:pt x="113987" y="69093"/>
                  </a:cubicBezTo>
                  <a:cubicBezTo>
                    <a:pt x="113949" y="69083"/>
                    <a:pt x="113920" y="69076"/>
                    <a:pt x="113898" y="69076"/>
                  </a:cubicBezTo>
                  <a:cubicBezTo>
                    <a:pt x="113830" y="69076"/>
                    <a:pt x="113837" y="69149"/>
                    <a:pt x="113868" y="69453"/>
                  </a:cubicBezTo>
                  <a:cubicBezTo>
                    <a:pt x="113868" y="69652"/>
                    <a:pt x="113908" y="69972"/>
                    <a:pt x="113908" y="70172"/>
                  </a:cubicBezTo>
                  <a:lnTo>
                    <a:pt x="113908" y="70532"/>
                  </a:lnTo>
                  <a:lnTo>
                    <a:pt x="114187" y="70692"/>
                  </a:lnTo>
                  <a:lnTo>
                    <a:pt x="114507" y="70812"/>
                  </a:lnTo>
                  <a:lnTo>
                    <a:pt x="114187" y="71651"/>
                  </a:lnTo>
                  <a:cubicBezTo>
                    <a:pt x="113708" y="72930"/>
                    <a:pt x="113228" y="73569"/>
                    <a:pt x="112589" y="73929"/>
                  </a:cubicBezTo>
                  <a:cubicBezTo>
                    <a:pt x="112349" y="74009"/>
                    <a:pt x="112389" y="73849"/>
                    <a:pt x="112069" y="76127"/>
                  </a:cubicBezTo>
                  <a:cubicBezTo>
                    <a:pt x="111669" y="78965"/>
                    <a:pt x="110990" y="83961"/>
                    <a:pt x="109751" y="92634"/>
                  </a:cubicBezTo>
                  <a:lnTo>
                    <a:pt x="109311" y="95951"/>
                  </a:lnTo>
                  <a:lnTo>
                    <a:pt x="109111" y="96031"/>
                  </a:lnTo>
                  <a:cubicBezTo>
                    <a:pt x="108992" y="96111"/>
                    <a:pt x="108712" y="96111"/>
                    <a:pt x="108152" y="96111"/>
                  </a:cubicBezTo>
                  <a:cubicBezTo>
                    <a:pt x="107233" y="96111"/>
                    <a:pt x="106793" y="96031"/>
                    <a:pt x="105994" y="95631"/>
                  </a:cubicBezTo>
                  <a:cubicBezTo>
                    <a:pt x="105634" y="95432"/>
                    <a:pt x="105554" y="95352"/>
                    <a:pt x="105554" y="95272"/>
                  </a:cubicBezTo>
                  <a:cubicBezTo>
                    <a:pt x="105554" y="95192"/>
                    <a:pt x="105594" y="94712"/>
                    <a:pt x="105674" y="94153"/>
                  </a:cubicBezTo>
                  <a:cubicBezTo>
                    <a:pt x="105754" y="93633"/>
                    <a:pt x="105794" y="93073"/>
                    <a:pt x="105834" y="92954"/>
                  </a:cubicBezTo>
                  <a:cubicBezTo>
                    <a:pt x="105834" y="92834"/>
                    <a:pt x="105994" y="91315"/>
                    <a:pt x="106234" y="89636"/>
                  </a:cubicBezTo>
                  <a:cubicBezTo>
                    <a:pt x="106434" y="87918"/>
                    <a:pt x="106753" y="85320"/>
                    <a:pt x="106913" y="83761"/>
                  </a:cubicBezTo>
                  <a:cubicBezTo>
                    <a:pt x="107113" y="82242"/>
                    <a:pt x="107353" y="80084"/>
                    <a:pt x="107513" y="78965"/>
                  </a:cubicBezTo>
                  <a:cubicBezTo>
                    <a:pt x="107633" y="77846"/>
                    <a:pt x="107832" y="76327"/>
                    <a:pt x="107912" y="75648"/>
                  </a:cubicBezTo>
                  <a:cubicBezTo>
                    <a:pt x="107992" y="74968"/>
                    <a:pt x="108072" y="74169"/>
                    <a:pt x="108112" y="73849"/>
                  </a:cubicBezTo>
                  <a:lnTo>
                    <a:pt x="108192" y="73290"/>
                  </a:lnTo>
                  <a:lnTo>
                    <a:pt x="107753" y="72890"/>
                  </a:lnTo>
                  <a:cubicBezTo>
                    <a:pt x="106833" y="72051"/>
                    <a:pt x="106314" y="71051"/>
                    <a:pt x="106074" y="69892"/>
                  </a:cubicBezTo>
                  <a:lnTo>
                    <a:pt x="105954" y="69213"/>
                  </a:lnTo>
                  <a:lnTo>
                    <a:pt x="105754" y="69213"/>
                  </a:lnTo>
                  <a:cubicBezTo>
                    <a:pt x="105434" y="69173"/>
                    <a:pt x="105394" y="69053"/>
                    <a:pt x="105394" y="67774"/>
                  </a:cubicBezTo>
                  <a:cubicBezTo>
                    <a:pt x="105394" y="66175"/>
                    <a:pt x="105634" y="64137"/>
                    <a:pt x="105914" y="63178"/>
                  </a:cubicBezTo>
                  <a:cubicBezTo>
                    <a:pt x="105994" y="62938"/>
                    <a:pt x="106114" y="62498"/>
                    <a:pt x="106154" y="62179"/>
                  </a:cubicBezTo>
                  <a:cubicBezTo>
                    <a:pt x="106274" y="61739"/>
                    <a:pt x="106354" y="61539"/>
                    <a:pt x="106514" y="61259"/>
                  </a:cubicBezTo>
                  <a:cubicBezTo>
                    <a:pt x="106913" y="60700"/>
                    <a:pt x="107313" y="59980"/>
                    <a:pt x="107233" y="59980"/>
                  </a:cubicBezTo>
                  <a:cubicBezTo>
                    <a:pt x="107153" y="59980"/>
                    <a:pt x="107033" y="60140"/>
                    <a:pt x="106594" y="60700"/>
                  </a:cubicBezTo>
                  <a:cubicBezTo>
                    <a:pt x="106386" y="61003"/>
                    <a:pt x="106268" y="61140"/>
                    <a:pt x="106236" y="61140"/>
                  </a:cubicBezTo>
                  <a:cubicBezTo>
                    <a:pt x="106189" y="61140"/>
                    <a:pt x="106337" y="60828"/>
                    <a:pt x="106673" y="60300"/>
                  </a:cubicBezTo>
                  <a:cubicBezTo>
                    <a:pt x="106953" y="59860"/>
                    <a:pt x="107992" y="57942"/>
                    <a:pt x="108272" y="57342"/>
                  </a:cubicBezTo>
                  <a:cubicBezTo>
                    <a:pt x="108352" y="57183"/>
                    <a:pt x="108712" y="56423"/>
                    <a:pt x="109071" y="55664"/>
                  </a:cubicBezTo>
                  <a:cubicBezTo>
                    <a:pt x="109431" y="54944"/>
                    <a:pt x="109871" y="53905"/>
                    <a:pt x="110111" y="53386"/>
                  </a:cubicBezTo>
                  <a:cubicBezTo>
                    <a:pt x="110470" y="52586"/>
                    <a:pt x="110510" y="52386"/>
                    <a:pt x="110510" y="52067"/>
                  </a:cubicBezTo>
                  <a:cubicBezTo>
                    <a:pt x="110550" y="51627"/>
                    <a:pt x="110590" y="51387"/>
                    <a:pt x="110670" y="51387"/>
                  </a:cubicBezTo>
                  <a:close/>
                  <a:moveTo>
                    <a:pt x="206033" y="94073"/>
                  </a:moveTo>
                  <a:cubicBezTo>
                    <a:pt x="206033" y="94073"/>
                    <a:pt x="206073" y="94193"/>
                    <a:pt x="206113" y="94312"/>
                  </a:cubicBezTo>
                  <a:cubicBezTo>
                    <a:pt x="206153" y="94432"/>
                    <a:pt x="206193" y="94552"/>
                    <a:pt x="206233" y="94592"/>
                  </a:cubicBezTo>
                  <a:cubicBezTo>
                    <a:pt x="206273" y="94632"/>
                    <a:pt x="206153" y="94752"/>
                    <a:pt x="205953" y="94912"/>
                  </a:cubicBezTo>
                  <a:cubicBezTo>
                    <a:pt x="205753" y="95112"/>
                    <a:pt x="205593" y="95352"/>
                    <a:pt x="205433" y="95631"/>
                  </a:cubicBezTo>
                  <a:cubicBezTo>
                    <a:pt x="205313" y="95871"/>
                    <a:pt x="205193" y="96111"/>
                    <a:pt x="205114" y="96111"/>
                  </a:cubicBezTo>
                  <a:cubicBezTo>
                    <a:pt x="205081" y="96122"/>
                    <a:pt x="205044" y="96127"/>
                    <a:pt x="205005" y="96127"/>
                  </a:cubicBezTo>
                  <a:cubicBezTo>
                    <a:pt x="204901" y="96127"/>
                    <a:pt x="204794" y="96090"/>
                    <a:pt x="204794" y="96031"/>
                  </a:cubicBezTo>
                  <a:cubicBezTo>
                    <a:pt x="204794" y="95991"/>
                    <a:pt x="204354" y="95312"/>
                    <a:pt x="204114" y="95032"/>
                  </a:cubicBezTo>
                  <a:lnTo>
                    <a:pt x="203914" y="94832"/>
                  </a:lnTo>
                  <a:lnTo>
                    <a:pt x="204274" y="94592"/>
                  </a:lnTo>
                  <a:cubicBezTo>
                    <a:pt x="204474" y="94472"/>
                    <a:pt x="204754" y="94352"/>
                    <a:pt x="205153" y="94273"/>
                  </a:cubicBezTo>
                  <a:cubicBezTo>
                    <a:pt x="205753" y="94153"/>
                    <a:pt x="205953" y="94113"/>
                    <a:pt x="206033" y="94073"/>
                  </a:cubicBezTo>
                  <a:close/>
                  <a:moveTo>
                    <a:pt x="169740" y="96094"/>
                  </a:moveTo>
                  <a:cubicBezTo>
                    <a:pt x="169876" y="96094"/>
                    <a:pt x="170149" y="96123"/>
                    <a:pt x="170262" y="96151"/>
                  </a:cubicBezTo>
                  <a:cubicBezTo>
                    <a:pt x="170302" y="96171"/>
                    <a:pt x="170302" y="96181"/>
                    <a:pt x="170267" y="96181"/>
                  </a:cubicBezTo>
                  <a:cubicBezTo>
                    <a:pt x="170232" y="96181"/>
                    <a:pt x="170162" y="96171"/>
                    <a:pt x="170062" y="96151"/>
                  </a:cubicBezTo>
                  <a:cubicBezTo>
                    <a:pt x="169862" y="96151"/>
                    <a:pt x="169662" y="96111"/>
                    <a:pt x="169662" y="96111"/>
                  </a:cubicBezTo>
                  <a:cubicBezTo>
                    <a:pt x="169651" y="96099"/>
                    <a:pt x="169683" y="96094"/>
                    <a:pt x="169740" y="96094"/>
                  </a:cubicBezTo>
                  <a:close/>
                  <a:moveTo>
                    <a:pt x="218343" y="95352"/>
                  </a:moveTo>
                  <a:cubicBezTo>
                    <a:pt x="218383" y="95352"/>
                    <a:pt x="218423" y="95551"/>
                    <a:pt x="218503" y="95751"/>
                  </a:cubicBezTo>
                  <a:cubicBezTo>
                    <a:pt x="218583" y="95951"/>
                    <a:pt x="218623" y="96151"/>
                    <a:pt x="218623" y="96191"/>
                  </a:cubicBezTo>
                  <a:cubicBezTo>
                    <a:pt x="218623" y="96196"/>
                    <a:pt x="218622" y="96199"/>
                    <a:pt x="218621" y="96199"/>
                  </a:cubicBezTo>
                  <a:cubicBezTo>
                    <a:pt x="218612" y="96199"/>
                    <a:pt x="218577" y="96090"/>
                    <a:pt x="218543" y="95951"/>
                  </a:cubicBezTo>
                  <a:cubicBezTo>
                    <a:pt x="218343" y="95472"/>
                    <a:pt x="218303" y="95352"/>
                    <a:pt x="218343" y="95352"/>
                  </a:cubicBezTo>
                  <a:close/>
                  <a:moveTo>
                    <a:pt x="199158" y="96111"/>
                  </a:moveTo>
                  <a:cubicBezTo>
                    <a:pt x="199198" y="96111"/>
                    <a:pt x="199238" y="96151"/>
                    <a:pt x="199238" y="96191"/>
                  </a:cubicBezTo>
                  <a:cubicBezTo>
                    <a:pt x="199217" y="96277"/>
                    <a:pt x="199161" y="96316"/>
                    <a:pt x="199114" y="96316"/>
                  </a:cubicBezTo>
                  <a:cubicBezTo>
                    <a:pt x="199073" y="96316"/>
                    <a:pt x="199038" y="96287"/>
                    <a:pt x="199038" y="96231"/>
                  </a:cubicBezTo>
                  <a:cubicBezTo>
                    <a:pt x="199038" y="96151"/>
                    <a:pt x="199078" y="96111"/>
                    <a:pt x="199158" y="96111"/>
                  </a:cubicBezTo>
                  <a:close/>
                  <a:moveTo>
                    <a:pt x="220476" y="96347"/>
                  </a:moveTo>
                  <a:cubicBezTo>
                    <a:pt x="220492" y="96347"/>
                    <a:pt x="220516" y="96381"/>
                    <a:pt x="220541" y="96431"/>
                  </a:cubicBezTo>
                  <a:cubicBezTo>
                    <a:pt x="220569" y="96459"/>
                    <a:pt x="220578" y="96487"/>
                    <a:pt x="220566" y="96487"/>
                  </a:cubicBezTo>
                  <a:cubicBezTo>
                    <a:pt x="220561" y="96487"/>
                    <a:pt x="220553" y="96482"/>
                    <a:pt x="220541" y="96471"/>
                  </a:cubicBezTo>
                  <a:cubicBezTo>
                    <a:pt x="220501" y="96471"/>
                    <a:pt x="220461" y="96431"/>
                    <a:pt x="220461" y="96391"/>
                  </a:cubicBezTo>
                  <a:cubicBezTo>
                    <a:pt x="220461" y="96360"/>
                    <a:pt x="220467" y="96347"/>
                    <a:pt x="220476" y="96347"/>
                  </a:cubicBezTo>
                  <a:close/>
                  <a:moveTo>
                    <a:pt x="210789" y="91035"/>
                  </a:moveTo>
                  <a:cubicBezTo>
                    <a:pt x="211069" y="91035"/>
                    <a:pt x="211348" y="91035"/>
                    <a:pt x="211428" y="91075"/>
                  </a:cubicBezTo>
                  <a:cubicBezTo>
                    <a:pt x="211508" y="91075"/>
                    <a:pt x="211588" y="91155"/>
                    <a:pt x="211588" y="91275"/>
                  </a:cubicBezTo>
                  <a:cubicBezTo>
                    <a:pt x="211628" y="91515"/>
                    <a:pt x="211468" y="91715"/>
                    <a:pt x="211109" y="91914"/>
                  </a:cubicBezTo>
                  <a:lnTo>
                    <a:pt x="210829" y="92034"/>
                  </a:lnTo>
                  <a:lnTo>
                    <a:pt x="211029" y="92594"/>
                  </a:lnTo>
                  <a:cubicBezTo>
                    <a:pt x="211109" y="92874"/>
                    <a:pt x="211269" y="93393"/>
                    <a:pt x="211348" y="93753"/>
                  </a:cubicBezTo>
                  <a:cubicBezTo>
                    <a:pt x="211428" y="94073"/>
                    <a:pt x="211588" y="94632"/>
                    <a:pt x="211708" y="94992"/>
                  </a:cubicBezTo>
                  <a:cubicBezTo>
                    <a:pt x="211948" y="95671"/>
                    <a:pt x="211948" y="95631"/>
                    <a:pt x="211548" y="96071"/>
                  </a:cubicBezTo>
                  <a:cubicBezTo>
                    <a:pt x="211269" y="96351"/>
                    <a:pt x="211029" y="96471"/>
                    <a:pt x="210349" y="96591"/>
                  </a:cubicBezTo>
                  <a:cubicBezTo>
                    <a:pt x="210117" y="96624"/>
                    <a:pt x="209886" y="96643"/>
                    <a:pt x="209671" y="96643"/>
                  </a:cubicBezTo>
                  <a:cubicBezTo>
                    <a:pt x="209367" y="96643"/>
                    <a:pt x="209098" y="96604"/>
                    <a:pt x="208910" y="96511"/>
                  </a:cubicBezTo>
                  <a:cubicBezTo>
                    <a:pt x="208671" y="96431"/>
                    <a:pt x="208631" y="96351"/>
                    <a:pt x="208471" y="95951"/>
                  </a:cubicBezTo>
                  <a:cubicBezTo>
                    <a:pt x="208351" y="95671"/>
                    <a:pt x="208191" y="95312"/>
                    <a:pt x="208071" y="95192"/>
                  </a:cubicBezTo>
                  <a:cubicBezTo>
                    <a:pt x="207991" y="95032"/>
                    <a:pt x="207831" y="94632"/>
                    <a:pt x="207671" y="94273"/>
                  </a:cubicBezTo>
                  <a:lnTo>
                    <a:pt x="207432" y="93673"/>
                  </a:lnTo>
                  <a:lnTo>
                    <a:pt x="207352" y="93833"/>
                  </a:lnTo>
                  <a:cubicBezTo>
                    <a:pt x="207272" y="93913"/>
                    <a:pt x="207152" y="94073"/>
                    <a:pt x="207032" y="94193"/>
                  </a:cubicBezTo>
                  <a:cubicBezTo>
                    <a:pt x="206943" y="94252"/>
                    <a:pt x="206870" y="94284"/>
                    <a:pt x="206814" y="94284"/>
                  </a:cubicBezTo>
                  <a:cubicBezTo>
                    <a:pt x="206719" y="94284"/>
                    <a:pt x="206672" y="94193"/>
                    <a:pt x="206672" y="93993"/>
                  </a:cubicBezTo>
                  <a:cubicBezTo>
                    <a:pt x="206672" y="93913"/>
                    <a:pt x="206632" y="93833"/>
                    <a:pt x="206592" y="93833"/>
                  </a:cubicBezTo>
                  <a:cubicBezTo>
                    <a:pt x="206432" y="93833"/>
                    <a:pt x="206472" y="93713"/>
                    <a:pt x="206632" y="93633"/>
                  </a:cubicBezTo>
                  <a:cubicBezTo>
                    <a:pt x="206752" y="93593"/>
                    <a:pt x="206832" y="93513"/>
                    <a:pt x="206872" y="93313"/>
                  </a:cubicBezTo>
                  <a:cubicBezTo>
                    <a:pt x="206952" y="92954"/>
                    <a:pt x="207312" y="91834"/>
                    <a:pt x="207472" y="91515"/>
                  </a:cubicBezTo>
                  <a:lnTo>
                    <a:pt x="207592" y="91235"/>
                  </a:lnTo>
                  <a:lnTo>
                    <a:pt x="208351" y="91155"/>
                  </a:lnTo>
                  <a:cubicBezTo>
                    <a:pt x="208791" y="91115"/>
                    <a:pt x="209430" y="91075"/>
                    <a:pt x="209750" y="91075"/>
                  </a:cubicBezTo>
                  <a:cubicBezTo>
                    <a:pt x="210069" y="91075"/>
                    <a:pt x="210549" y="91035"/>
                    <a:pt x="210789" y="91035"/>
                  </a:cubicBezTo>
                  <a:close/>
                  <a:moveTo>
                    <a:pt x="221117" y="95992"/>
                  </a:moveTo>
                  <a:cubicBezTo>
                    <a:pt x="221182" y="95992"/>
                    <a:pt x="221240" y="96050"/>
                    <a:pt x="221380" y="96191"/>
                  </a:cubicBezTo>
                  <a:cubicBezTo>
                    <a:pt x="221540" y="96351"/>
                    <a:pt x="221580" y="96391"/>
                    <a:pt x="221500" y="96511"/>
                  </a:cubicBezTo>
                  <a:cubicBezTo>
                    <a:pt x="221460" y="96591"/>
                    <a:pt x="221380" y="96631"/>
                    <a:pt x="221340" y="96631"/>
                  </a:cubicBezTo>
                  <a:cubicBezTo>
                    <a:pt x="221260" y="96631"/>
                    <a:pt x="221180" y="96631"/>
                    <a:pt x="221180" y="96711"/>
                  </a:cubicBezTo>
                  <a:cubicBezTo>
                    <a:pt x="221144" y="96747"/>
                    <a:pt x="221095" y="96763"/>
                    <a:pt x="221042" y="96763"/>
                  </a:cubicBezTo>
                  <a:cubicBezTo>
                    <a:pt x="220865" y="96763"/>
                    <a:pt x="220648" y="96585"/>
                    <a:pt x="220741" y="96431"/>
                  </a:cubicBezTo>
                  <a:cubicBezTo>
                    <a:pt x="220781" y="96391"/>
                    <a:pt x="220781" y="96311"/>
                    <a:pt x="220781" y="96271"/>
                  </a:cubicBezTo>
                  <a:cubicBezTo>
                    <a:pt x="220781" y="96191"/>
                    <a:pt x="220821" y="96111"/>
                    <a:pt x="220941" y="96071"/>
                  </a:cubicBezTo>
                  <a:cubicBezTo>
                    <a:pt x="221023" y="96021"/>
                    <a:pt x="221072" y="95992"/>
                    <a:pt x="221117" y="95992"/>
                  </a:cubicBezTo>
                  <a:close/>
                  <a:moveTo>
                    <a:pt x="137009" y="96511"/>
                  </a:moveTo>
                  <a:cubicBezTo>
                    <a:pt x="137009" y="96511"/>
                    <a:pt x="137009" y="96551"/>
                    <a:pt x="137009" y="96591"/>
                  </a:cubicBezTo>
                  <a:cubicBezTo>
                    <a:pt x="137009" y="96628"/>
                    <a:pt x="136796" y="96914"/>
                    <a:pt x="136738" y="96914"/>
                  </a:cubicBezTo>
                  <a:cubicBezTo>
                    <a:pt x="136734" y="96914"/>
                    <a:pt x="136731" y="96913"/>
                    <a:pt x="136729" y="96910"/>
                  </a:cubicBezTo>
                  <a:cubicBezTo>
                    <a:pt x="136729" y="96910"/>
                    <a:pt x="136969" y="96511"/>
                    <a:pt x="137009" y="96511"/>
                  </a:cubicBezTo>
                  <a:close/>
                  <a:moveTo>
                    <a:pt x="218709" y="96496"/>
                  </a:moveTo>
                  <a:cubicBezTo>
                    <a:pt x="218722" y="96496"/>
                    <a:pt x="218752" y="96541"/>
                    <a:pt x="218782" y="96631"/>
                  </a:cubicBezTo>
                  <a:cubicBezTo>
                    <a:pt x="218822" y="96751"/>
                    <a:pt x="218862" y="96910"/>
                    <a:pt x="218862" y="96950"/>
                  </a:cubicBezTo>
                  <a:cubicBezTo>
                    <a:pt x="218862" y="96960"/>
                    <a:pt x="218860" y="96965"/>
                    <a:pt x="218855" y="96965"/>
                  </a:cubicBezTo>
                  <a:cubicBezTo>
                    <a:pt x="218842" y="96965"/>
                    <a:pt x="218812" y="96920"/>
                    <a:pt x="218782" y="96830"/>
                  </a:cubicBezTo>
                  <a:cubicBezTo>
                    <a:pt x="218742" y="96711"/>
                    <a:pt x="218702" y="96551"/>
                    <a:pt x="218702" y="96511"/>
                  </a:cubicBezTo>
                  <a:cubicBezTo>
                    <a:pt x="218702" y="96501"/>
                    <a:pt x="218705" y="96496"/>
                    <a:pt x="218709" y="96496"/>
                  </a:cubicBezTo>
                  <a:close/>
                  <a:moveTo>
                    <a:pt x="138687" y="93833"/>
                  </a:moveTo>
                  <a:cubicBezTo>
                    <a:pt x="138687" y="93833"/>
                    <a:pt x="138408" y="94153"/>
                    <a:pt x="138048" y="94512"/>
                  </a:cubicBezTo>
                  <a:cubicBezTo>
                    <a:pt x="137169" y="95392"/>
                    <a:pt x="136809" y="95831"/>
                    <a:pt x="136329" y="96551"/>
                  </a:cubicBezTo>
                  <a:cubicBezTo>
                    <a:pt x="136057" y="96932"/>
                    <a:pt x="135970" y="97072"/>
                    <a:pt x="135917" y="97072"/>
                  </a:cubicBezTo>
                  <a:cubicBezTo>
                    <a:pt x="135893" y="97072"/>
                    <a:pt x="135875" y="97041"/>
                    <a:pt x="135850" y="96990"/>
                  </a:cubicBezTo>
                  <a:cubicBezTo>
                    <a:pt x="135610" y="96471"/>
                    <a:pt x="134731" y="94312"/>
                    <a:pt x="134731" y="94273"/>
                  </a:cubicBezTo>
                  <a:lnTo>
                    <a:pt x="134731" y="94273"/>
                  </a:lnTo>
                  <a:cubicBezTo>
                    <a:pt x="134731" y="94273"/>
                    <a:pt x="135130" y="94312"/>
                    <a:pt x="135610" y="94312"/>
                  </a:cubicBezTo>
                  <a:cubicBezTo>
                    <a:pt x="135924" y="94336"/>
                    <a:pt x="136184" y="94349"/>
                    <a:pt x="136415" y="94349"/>
                  </a:cubicBezTo>
                  <a:cubicBezTo>
                    <a:pt x="136979" y="94349"/>
                    <a:pt x="137373" y="94271"/>
                    <a:pt x="137968" y="94073"/>
                  </a:cubicBezTo>
                  <a:cubicBezTo>
                    <a:pt x="138328" y="93953"/>
                    <a:pt x="138647" y="93833"/>
                    <a:pt x="138687" y="93833"/>
                  </a:cubicBezTo>
                  <a:close/>
                  <a:moveTo>
                    <a:pt x="218907" y="97090"/>
                  </a:moveTo>
                  <a:cubicBezTo>
                    <a:pt x="218912" y="97090"/>
                    <a:pt x="218922" y="97110"/>
                    <a:pt x="218942" y="97150"/>
                  </a:cubicBezTo>
                  <a:cubicBezTo>
                    <a:pt x="218982" y="97230"/>
                    <a:pt x="218982" y="97310"/>
                    <a:pt x="218982" y="97390"/>
                  </a:cubicBezTo>
                  <a:cubicBezTo>
                    <a:pt x="218982" y="97407"/>
                    <a:pt x="218982" y="97416"/>
                    <a:pt x="218979" y="97416"/>
                  </a:cubicBezTo>
                  <a:cubicBezTo>
                    <a:pt x="218975" y="97416"/>
                    <a:pt x="218966" y="97397"/>
                    <a:pt x="218942" y="97350"/>
                  </a:cubicBezTo>
                  <a:cubicBezTo>
                    <a:pt x="218902" y="97270"/>
                    <a:pt x="218902" y="97190"/>
                    <a:pt x="218902" y="97150"/>
                  </a:cubicBezTo>
                  <a:cubicBezTo>
                    <a:pt x="218902" y="97110"/>
                    <a:pt x="218902" y="97090"/>
                    <a:pt x="218907" y="97090"/>
                  </a:cubicBezTo>
                  <a:close/>
                  <a:moveTo>
                    <a:pt x="208715" y="97266"/>
                  </a:moveTo>
                  <a:cubicBezTo>
                    <a:pt x="208732" y="97266"/>
                    <a:pt x="208769" y="97280"/>
                    <a:pt x="208830" y="97310"/>
                  </a:cubicBezTo>
                  <a:cubicBezTo>
                    <a:pt x="208910" y="97350"/>
                    <a:pt x="208990" y="97390"/>
                    <a:pt x="208990" y="97430"/>
                  </a:cubicBezTo>
                  <a:cubicBezTo>
                    <a:pt x="209012" y="97441"/>
                    <a:pt x="209013" y="97446"/>
                    <a:pt x="209002" y="97446"/>
                  </a:cubicBezTo>
                  <a:cubicBezTo>
                    <a:pt x="208972" y="97446"/>
                    <a:pt x="208849" y="97409"/>
                    <a:pt x="208791" y="97350"/>
                  </a:cubicBezTo>
                  <a:cubicBezTo>
                    <a:pt x="208716" y="97301"/>
                    <a:pt x="208688" y="97266"/>
                    <a:pt x="208715" y="97266"/>
                  </a:cubicBezTo>
                  <a:close/>
                  <a:moveTo>
                    <a:pt x="167384" y="93673"/>
                  </a:moveTo>
                  <a:cubicBezTo>
                    <a:pt x="167424" y="93673"/>
                    <a:pt x="167704" y="93793"/>
                    <a:pt x="168024" y="93913"/>
                  </a:cubicBezTo>
                  <a:cubicBezTo>
                    <a:pt x="169143" y="94512"/>
                    <a:pt x="171261" y="95192"/>
                    <a:pt x="173579" y="95791"/>
                  </a:cubicBezTo>
                  <a:lnTo>
                    <a:pt x="174578" y="96031"/>
                  </a:lnTo>
                  <a:lnTo>
                    <a:pt x="175857" y="96751"/>
                  </a:lnTo>
                  <a:cubicBezTo>
                    <a:pt x="176537" y="97150"/>
                    <a:pt x="177256" y="97550"/>
                    <a:pt x="177456" y="97630"/>
                  </a:cubicBezTo>
                  <a:cubicBezTo>
                    <a:pt x="177616" y="97750"/>
                    <a:pt x="177776" y="97830"/>
                    <a:pt x="177776" y="97870"/>
                  </a:cubicBezTo>
                  <a:cubicBezTo>
                    <a:pt x="177776" y="97889"/>
                    <a:pt x="177769" y="97901"/>
                    <a:pt x="177740" y="97901"/>
                  </a:cubicBezTo>
                  <a:cubicBezTo>
                    <a:pt x="177651" y="97901"/>
                    <a:pt x="177353" y="97783"/>
                    <a:pt x="176417" y="97390"/>
                  </a:cubicBezTo>
                  <a:cubicBezTo>
                    <a:pt x="175857" y="97150"/>
                    <a:pt x="174938" y="96790"/>
                    <a:pt x="174378" y="96631"/>
                  </a:cubicBezTo>
                  <a:cubicBezTo>
                    <a:pt x="173859" y="96431"/>
                    <a:pt x="173100" y="96151"/>
                    <a:pt x="172740" y="95951"/>
                  </a:cubicBezTo>
                  <a:cubicBezTo>
                    <a:pt x="172380" y="95751"/>
                    <a:pt x="171581" y="95432"/>
                    <a:pt x="170981" y="95232"/>
                  </a:cubicBezTo>
                  <a:cubicBezTo>
                    <a:pt x="170422" y="94992"/>
                    <a:pt x="169902" y="94792"/>
                    <a:pt x="169822" y="94752"/>
                  </a:cubicBezTo>
                  <a:cubicBezTo>
                    <a:pt x="169782" y="94712"/>
                    <a:pt x="169702" y="94672"/>
                    <a:pt x="169622" y="94672"/>
                  </a:cubicBezTo>
                  <a:cubicBezTo>
                    <a:pt x="169502" y="94672"/>
                    <a:pt x="167744" y="94113"/>
                    <a:pt x="167504" y="93993"/>
                  </a:cubicBezTo>
                  <a:cubicBezTo>
                    <a:pt x="167264" y="93873"/>
                    <a:pt x="167184" y="93673"/>
                    <a:pt x="167384" y="93673"/>
                  </a:cubicBezTo>
                  <a:close/>
                  <a:moveTo>
                    <a:pt x="198699" y="95509"/>
                  </a:moveTo>
                  <a:cubicBezTo>
                    <a:pt x="198807" y="95509"/>
                    <a:pt x="198783" y="95590"/>
                    <a:pt x="198759" y="95831"/>
                  </a:cubicBezTo>
                  <a:cubicBezTo>
                    <a:pt x="198759" y="96111"/>
                    <a:pt x="198759" y="96231"/>
                    <a:pt x="198839" y="96311"/>
                  </a:cubicBezTo>
                  <a:cubicBezTo>
                    <a:pt x="198919" y="96431"/>
                    <a:pt x="198919" y="96511"/>
                    <a:pt x="198759" y="97310"/>
                  </a:cubicBezTo>
                  <a:cubicBezTo>
                    <a:pt x="198679" y="97830"/>
                    <a:pt x="198599" y="98189"/>
                    <a:pt x="198559" y="98189"/>
                  </a:cubicBezTo>
                  <a:cubicBezTo>
                    <a:pt x="198559" y="98149"/>
                    <a:pt x="198359" y="97710"/>
                    <a:pt x="198119" y="97190"/>
                  </a:cubicBezTo>
                  <a:cubicBezTo>
                    <a:pt x="197799" y="96351"/>
                    <a:pt x="197759" y="96231"/>
                    <a:pt x="197839" y="96111"/>
                  </a:cubicBezTo>
                  <a:cubicBezTo>
                    <a:pt x="197879" y="96071"/>
                    <a:pt x="197879" y="95951"/>
                    <a:pt x="197879" y="95871"/>
                  </a:cubicBezTo>
                  <a:cubicBezTo>
                    <a:pt x="197879" y="95711"/>
                    <a:pt x="197919" y="95711"/>
                    <a:pt x="198279" y="95591"/>
                  </a:cubicBezTo>
                  <a:cubicBezTo>
                    <a:pt x="198501" y="95544"/>
                    <a:pt x="198628" y="95509"/>
                    <a:pt x="198699" y="95509"/>
                  </a:cubicBezTo>
                  <a:close/>
                  <a:moveTo>
                    <a:pt x="159271" y="89516"/>
                  </a:moveTo>
                  <a:cubicBezTo>
                    <a:pt x="159311" y="89516"/>
                    <a:pt x="159750" y="89596"/>
                    <a:pt x="160230" y="89756"/>
                  </a:cubicBezTo>
                  <a:cubicBezTo>
                    <a:pt x="161389" y="90076"/>
                    <a:pt x="162228" y="90316"/>
                    <a:pt x="162548" y="90476"/>
                  </a:cubicBezTo>
                  <a:cubicBezTo>
                    <a:pt x="163507" y="90955"/>
                    <a:pt x="164786" y="91914"/>
                    <a:pt x="165386" y="92554"/>
                  </a:cubicBezTo>
                  <a:cubicBezTo>
                    <a:pt x="165825" y="92994"/>
                    <a:pt x="166545" y="93913"/>
                    <a:pt x="166545" y="93993"/>
                  </a:cubicBezTo>
                  <a:cubicBezTo>
                    <a:pt x="166545" y="93993"/>
                    <a:pt x="166665" y="94193"/>
                    <a:pt x="166825" y="94392"/>
                  </a:cubicBezTo>
                  <a:cubicBezTo>
                    <a:pt x="167544" y="95472"/>
                    <a:pt x="168543" y="97510"/>
                    <a:pt x="168543" y="97950"/>
                  </a:cubicBezTo>
                  <a:cubicBezTo>
                    <a:pt x="168543" y="98062"/>
                    <a:pt x="168366" y="98353"/>
                    <a:pt x="168279" y="98353"/>
                  </a:cubicBezTo>
                  <a:cubicBezTo>
                    <a:pt x="168273" y="98353"/>
                    <a:pt x="168268" y="98352"/>
                    <a:pt x="168263" y="98349"/>
                  </a:cubicBezTo>
                  <a:cubicBezTo>
                    <a:pt x="168263" y="98309"/>
                    <a:pt x="168144" y="98029"/>
                    <a:pt x="168024" y="97710"/>
                  </a:cubicBezTo>
                  <a:cubicBezTo>
                    <a:pt x="167904" y="97390"/>
                    <a:pt x="167664" y="96790"/>
                    <a:pt x="167464" y="96351"/>
                  </a:cubicBezTo>
                  <a:cubicBezTo>
                    <a:pt x="167104" y="95631"/>
                    <a:pt x="166265" y="94193"/>
                    <a:pt x="166185" y="94113"/>
                  </a:cubicBezTo>
                  <a:cubicBezTo>
                    <a:pt x="166145" y="94073"/>
                    <a:pt x="166105" y="93953"/>
                    <a:pt x="166105" y="93753"/>
                  </a:cubicBezTo>
                  <a:cubicBezTo>
                    <a:pt x="166105" y="93473"/>
                    <a:pt x="166105" y="93473"/>
                    <a:pt x="165985" y="93473"/>
                  </a:cubicBezTo>
                  <a:cubicBezTo>
                    <a:pt x="165785" y="93513"/>
                    <a:pt x="165785" y="93513"/>
                    <a:pt x="165945" y="93593"/>
                  </a:cubicBezTo>
                  <a:cubicBezTo>
                    <a:pt x="166025" y="93593"/>
                    <a:pt x="166025" y="93633"/>
                    <a:pt x="165985" y="93713"/>
                  </a:cubicBezTo>
                  <a:cubicBezTo>
                    <a:pt x="165967" y="93749"/>
                    <a:pt x="165949" y="93769"/>
                    <a:pt x="165928" y="93769"/>
                  </a:cubicBezTo>
                  <a:cubicBezTo>
                    <a:pt x="165901" y="93769"/>
                    <a:pt x="165869" y="93739"/>
                    <a:pt x="165825" y="93673"/>
                  </a:cubicBezTo>
                  <a:cubicBezTo>
                    <a:pt x="165626" y="93353"/>
                    <a:pt x="164546" y="92314"/>
                    <a:pt x="164187" y="92074"/>
                  </a:cubicBezTo>
                  <a:lnTo>
                    <a:pt x="163827" y="91795"/>
                  </a:lnTo>
                  <a:lnTo>
                    <a:pt x="164067" y="92074"/>
                  </a:lnTo>
                  <a:cubicBezTo>
                    <a:pt x="164187" y="92194"/>
                    <a:pt x="164307" y="92314"/>
                    <a:pt x="164267" y="92354"/>
                  </a:cubicBezTo>
                  <a:cubicBezTo>
                    <a:pt x="164267" y="92354"/>
                    <a:pt x="164067" y="92234"/>
                    <a:pt x="163827" y="92074"/>
                  </a:cubicBezTo>
                  <a:cubicBezTo>
                    <a:pt x="163507" y="91795"/>
                    <a:pt x="163427" y="91715"/>
                    <a:pt x="163507" y="91715"/>
                  </a:cubicBezTo>
                  <a:cubicBezTo>
                    <a:pt x="163627" y="91675"/>
                    <a:pt x="163587" y="91635"/>
                    <a:pt x="163387" y="91475"/>
                  </a:cubicBezTo>
                  <a:cubicBezTo>
                    <a:pt x="163228" y="91395"/>
                    <a:pt x="162908" y="91195"/>
                    <a:pt x="162708" y="91075"/>
                  </a:cubicBezTo>
                  <a:cubicBezTo>
                    <a:pt x="161909" y="90556"/>
                    <a:pt x="160670" y="90116"/>
                    <a:pt x="159590" y="89916"/>
                  </a:cubicBezTo>
                  <a:cubicBezTo>
                    <a:pt x="159271" y="89836"/>
                    <a:pt x="158911" y="89796"/>
                    <a:pt x="158831" y="89756"/>
                  </a:cubicBezTo>
                  <a:cubicBezTo>
                    <a:pt x="158671" y="89716"/>
                    <a:pt x="158671" y="89716"/>
                    <a:pt x="158791" y="89676"/>
                  </a:cubicBezTo>
                  <a:cubicBezTo>
                    <a:pt x="158871" y="89676"/>
                    <a:pt x="158991" y="89636"/>
                    <a:pt x="159071" y="89596"/>
                  </a:cubicBezTo>
                  <a:cubicBezTo>
                    <a:pt x="159151" y="89556"/>
                    <a:pt x="159231" y="89516"/>
                    <a:pt x="159271" y="89516"/>
                  </a:cubicBezTo>
                  <a:close/>
                  <a:moveTo>
                    <a:pt x="168676" y="97566"/>
                  </a:moveTo>
                  <a:cubicBezTo>
                    <a:pt x="168703" y="97566"/>
                    <a:pt x="168750" y="97575"/>
                    <a:pt x="168823" y="97590"/>
                  </a:cubicBezTo>
                  <a:cubicBezTo>
                    <a:pt x="168943" y="97590"/>
                    <a:pt x="169263" y="97750"/>
                    <a:pt x="169582" y="97950"/>
                  </a:cubicBezTo>
                  <a:cubicBezTo>
                    <a:pt x="169902" y="98109"/>
                    <a:pt x="170142" y="98269"/>
                    <a:pt x="170142" y="98309"/>
                  </a:cubicBezTo>
                  <a:cubicBezTo>
                    <a:pt x="170142" y="98349"/>
                    <a:pt x="168823" y="98789"/>
                    <a:pt x="168703" y="98789"/>
                  </a:cubicBezTo>
                  <a:cubicBezTo>
                    <a:pt x="168583" y="98789"/>
                    <a:pt x="168583" y="98349"/>
                    <a:pt x="168663" y="98269"/>
                  </a:cubicBezTo>
                  <a:cubicBezTo>
                    <a:pt x="168743" y="98189"/>
                    <a:pt x="168743" y="97989"/>
                    <a:pt x="168663" y="97670"/>
                  </a:cubicBezTo>
                  <a:cubicBezTo>
                    <a:pt x="168638" y="97594"/>
                    <a:pt x="168628" y="97566"/>
                    <a:pt x="168676" y="97566"/>
                  </a:cubicBezTo>
                  <a:close/>
                  <a:moveTo>
                    <a:pt x="203155" y="98669"/>
                  </a:moveTo>
                  <a:cubicBezTo>
                    <a:pt x="203195" y="98669"/>
                    <a:pt x="203195" y="98709"/>
                    <a:pt x="203195" y="98749"/>
                  </a:cubicBezTo>
                  <a:cubicBezTo>
                    <a:pt x="203195" y="98789"/>
                    <a:pt x="203195" y="98829"/>
                    <a:pt x="203155" y="98829"/>
                  </a:cubicBezTo>
                  <a:cubicBezTo>
                    <a:pt x="203115" y="98829"/>
                    <a:pt x="203075" y="98789"/>
                    <a:pt x="203075" y="98749"/>
                  </a:cubicBezTo>
                  <a:cubicBezTo>
                    <a:pt x="203075" y="98709"/>
                    <a:pt x="203115" y="98669"/>
                    <a:pt x="203155" y="98669"/>
                  </a:cubicBezTo>
                  <a:close/>
                  <a:moveTo>
                    <a:pt x="126184" y="91818"/>
                  </a:moveTo>
                  <a:cubicBezTo>
                    <a:pt x="126222" y="91818"/>
                    <a:pt x="126432" y="92315"/>
                    <a:pt x="126577" y="92714"/>
                  </a:cubicBezTo>
                  <a:cubicBezTo>
                    <a:pt x="126817" y="93353"/>
                    <a:pt x="127297" y="96271"/>
                    <a:pt x="127417" y="97590"/>
                  </a:cubicBezTo>
                  <a:cubicBezTo>
                    <a:pt x="127474" y="98421"/>
                    <a:pt x="127490" y="98902"/>
                    <a:pt x="127465" y="98902"/>
                  </a:cubicBezTo>
                  <a:cubicBezTo>
                    <a:pt x="127455" y="98902"/>
                    <a:pt x="127439" y="98827"/>
                    <a:pt x="127417" y="98669"/>
                  </a:cubicBezTo>
                  <a:cubicBezTo>
                    <a:pt x="127337" y="98269"/>
                    <a:pt x="126977" y="96111"/>
                    <a:pt x="126537" y="93833"/>
                  </a:cubicBezTo>
                  <a:cubicBezTo>
                    <a:pt x="126337" y="92754"/>
                    <a:pt x="126178" y="91874"/>
                    <a:pt x="126178" y="91834"/>
                  </a:cubicBezTo>
                  <a:cubicBezTo>
                    <a:pt x="126178" y="91823"/>
                    <a:pt x="126180" y="91818"/>
                    <a:pt x="126184" y="91818"/>
                  </a:cubicBezTo>
                  <a:close/>
                  <a:moveTo>
                    <a:pt x="198679" y="99029"/>
                  </a:moveTo>
                  <a:cubicBezTo>
                    <a:pt x="198679" y="99069"/>
                    <a:pt x="198679" y="99109"/>
                    <a:pt x="198679" y="99149"/>
                  </a:cubicBezTo>
                  <a:cubicBezTo>
                    <a:pt x="198662" y="99165"/>
                    <a:pt x="198652" y="99175"/>
                    <a:pt x="198647" y="99175"/>
                  </a:cubicBezTo>
                  <a:cubicBezTo>
                    <a:pt x="198639" y="99175"/>
                    <a:pt x="198639" y="99155"/>
                    <a:pt x="198639" y="99109"/>
                  </a:cubicBezTo>
                  <a:cubicBezTo>
                    <a:pt x="198639" y="99069"/>
                    <a:pt x="198639" y="99029"/>
                    <a:pt x="198679" y="99029"/>
                  </a:cubicBezTo>
                  <a:close/>
                  <a:moveTo>
                    <a:pt x="199596" y="96255"/>
                  </a:moveTo>
                  <a:cubicBezTo>
                    <a:pt x="199619" y="96255"/>
                    <a:pt x="199590" y="96327"/>
                    <a:pt x="199518" y="96471"/>
                  </a:cubicBezTo>
                  <a:cubicBezTo>
                    <a:pt x="199398" y="96711"/>
                    <a:pt x="199398" y="96990"/>
                    <a:pt x="199558" y="97630"/>
                  </a:cubicBezTo>
                  <a:lnTo>
                    <a:pt x="199678" y="98189"/>
                  </a:lnTo>
                  <a:lnTo>
                    <a:pt x="199438" y="98989"/>
                  </a:lnTo>
                  <a:cubicBezTo>
                    <a:pt x="199331" y="99383"/>
                    <a:pt x="199223" y="99680"/>
                    <a:pt x="199173" y="99680"/>
                  </a:cubicBezTo>
                  <a:cubicBezTo>
                    <a:pt x="199168" y="99680"/>
                    <a:pt x="199162" y="99676"/>
                    <a:pt x="199158" y="99668"/>
                  </a:cubicBezTo>
                  <a:cubicBezTo>
                    <a:pt x="199158" y="99628"/>
                    <a:pt x="199038" y="99428"/>
                    <a:pt x="198959" y="99189"/>
                  </a:cubicBezTo>
                  <a:lnTo>
                    <a:pt x="198799" y="98789"/>
                  </a:lnTo>
                  <a:lnTo>
                    <a:pt x="198998" y="97630"/>
                  </a:lnTo>
                  <a:cubicBezTo>
                    <a:pt x="199158" y="96990"/>
                    <a:pt x="199278" y="96471"/>
                    <a:pt x="199318" y="96471"/>
                  </a:cubicBezTo>
                  <a:cubicBezTo>
                    <a:pt x="199358" y="96471"/>
                    <a:pt x="199438" y="96391"/>
                    <a:pt x="199478" y="96351"/>
                  </a:cubicBezTo>
                  <a:cubicBezTo>
                    <a:pt x="199542" y="96287"/>
                    <a:pt x="199580" y="96255"/>
                    <a:pt x="199596" y="96255"/>
                  </a:cubicBezTo>
                  <a:close/>
                  <a:moveTo>
                    <a:pt x="167779" y="98812"/>
                  </a:moveTo>
                  <a:cubicBezTo>
                    <a:pt x="167807" y="98812"/>
                    <a:pt x="167835" y="98841"/>
                    <a:pt x="167864" y="98869"/>
                  </a:cubicBezTo>
                  <a:cubicBezTo>
                    <a:pt x="167944" y="98909"/>
                    <a:pt x="167944" y="98989"/>
                    <a:pt x="167904" y="99109"/>
                  </a:cubicBezTo>
                  <a:cubicBezTo>
                    <a:pt x="167864" y="99228"/>
                    <a:pt x="167864" y="99348"/>
                    <a:pt x="167864" y="99468"/>
                  </a:cubicBezTo>
                  <a:cubicBezTo>
                    <a:pt x="167907" y="99620"/>
                    <a:pt x="167903" y="99689"/>
                    <a:pt x="167878" y="99689"/>
                  </a:cubicBezTo>
                  <a:cubicBezTo>
                    <a:pt x="167857" y="99689"/>
                    <a:pt x="167820" y="99640"/>
                    <a:pt x="167784" y="99548"/>
                  </a:cubicBezTo>
                  <a:cubicBezTo>
                    <a:pt x="167704" y="99388"/>
                    <a:pt x="167664" y="98869"/>
                    <a:pt x="167744" y="98829"/>
                  </a:cubicBezTo>
                  <a:cubicBezTo>
                    <a:pt x="167756" y="98817"/>
                    <a:pt x="167767" y="98812"/>
                    <a:pt x="167779" y="98812"/>
                  </a:cubicBezTo>
                  <a:close/>
                  <a:moveTo>
                    <a:pt x="196960" y="95991"/>
                  </a:moveTo>
                  <a:cubicBezTo>
                    <a:pt x="196960" y="95991"/>
                    <a:pt x="197000" y="96031"/>
                    <a:pt x="197080" y="96151"/>
                  </a:cubicBezTo>
                  <a:cubicBezTo>
                    <a:pt x="197160" y="96271"/>
                    <a:pt x="197200" y="96351"/>
                    <a:pt x="197320" y="96351"/>
                  </a:cubicBezTo>
                  <a:cubicBezTo>
                    <a:pt x="197440" y="96351"/>
                    <a:pt x="197520" y="96471"/>
                    <a:pt x="197959" y="97550"/>
                  </a:cubicBezTo>
                  <a:cubicBezTo>
                    <a:pt x="198239" y="98229"/>
                    <a:pt x="198439" y="98829"/>
                    <a:pt x="198439" y="98909"/>
                  </a:cubicBezTo>
                  <a:cubicBezTo>
                    <a:pt x="198439" y="98989"/>
                    <a:pt x="198399" y="99228"/>
                    <a:pt x="198359" y="99388"/>
                  </a:cubicBezTo>
                  <a:lnTo>
                    <a:pt x="198319" y="99708"/>
                  </a:lnTo>
                  <a:lnTo>
                    <a:pt x="197520" y="98149"/>
                  </a:lnTo>
                  <a:cubicBezTo>
                    <a:pt x="196880" y="96830"/>
                    <a:pt x="196760" y="96591"/>
                    <a:pt x="196800" y="96471"/>
                  </a:cubicBezTo>
                  <a:cubicBezTo>
                    <a:pt x="196840" y="96431"/>
                    <a:pt x="196880" y="96351"/>
                    <a:pt x="196880" y="96311"/>
                  </a:cubicBezTo>
                  <a:cubicBezTo>
                    <a:pt x="196840" y="96231"/>
                    <a:pt x="196920" y="95991"/>
                    <a:pt x="196960" y="95991"/>
                  </a:cubicBezTo>
                  <a:close/>
                  <a:moveTo>
                    <a:pt x="167300" y="97988"/>
                  </a:moveTo>
                  <a:cubicBezTo>
                    <a:pt x="167368" y="97988"/>
                    <a:pt x="167423" y="98015"/>
                    <a:pt x="167464" y="98069"/>
                  </a:cubicBezTo>
                  <a:cubicBezTo>
                    <a:pt x="167504" y="98109"/>
                    <a:pt x="167504" y="98189"/>
                    <a:pt x="167504" y="98229"/>
                  </a:cubicBezTo>
                  <a:cubicBezTo>
                    <a:pt x="167424" y="98349"/>
                    <a:pt x="167464" y="98949"/>
                    <a:pt x="167544" y="99508"/>
                  </a:cubicBezTo>
                  <a:cubicBezTo>
                    <a:pt x="167624" y="99788"/>
                    <a:pt x="167624" y="100028"/>
                    <a:pt x="167624" y="100028"/>
                  </a:cubicBezTo>
                  <a:cubicBezTo>
                    <a:pt x="167624" y="100039"/>
                    <a:pt x="167615" y="100044"/>
                    <a:pt x="167601" y="100044"/>
                  </a:cubicBezTo>
                  <a:cubicBezTo>
                    <a:pt x="167563" y="100044"/>
                    <a:pt x="167483" y="100006"/>
                    <a:pt x="167424" y="99948"/>
                  </a:cubicBezTo>
                  <a:cubicBezTo>
                    <a:pt x="167304" y="99868"/>
                    <a:pt x="167144" y="99788"/>
                    <a:pt x="166984" y="99708"/>
                  </a:cubicBezTo>
                  <a:cubicBezTo>
                    <a:pt x="166745" y="99548"/>
                    <a:pt x="166745" y="99628"/>
                    <a:pt x="166625" y="98749"/>
                  </a:cubicBezTo>
                  <a:cubicBezTo>
                    <a:pt x="166585" y="98429"/>
                    <a:pt x="166625" y="98429"/>
                    <a:pt x="166785" y="98269"/>
                  </a:cubicBezTo>
                  <a:cubicBezTo>
                    <a:pt x="166995" y="98086"/>
                    <a:pt x="167170" y="97988"/>
                    <a:pt x="167300" y="97988"/>
                  </a:cubicBezTo>
                  <a:close/>
                  <a:moveTo>
                    <a:pt x="116266" y="86199"/>
                  </a:moveTo>
                  <a:cubicBezTo>
                    <a:pt x="116266" y="86199"/>
                    <a:pt x="116386" y="86519"/>
                    <a:pt x="116505" y="86918"/>
                  </a:cubicBezTo>
                  <a:cubicBezTo>
                    <a:pt x="117185" y="89077"/>
                    <a:pt x="117665" y="90436"/>
                    <a:pt x="118224" y="91595"/>
                  </a:cubicBezTo>
                  <a:cubicBezTo>
                    <a:pt x="118544" y="92354"/>
                    <a:pt x="118864" y="92914"/>
                    <a:pt x="118983" y="93034"/>
                  </a:cubicBezTo>
                  <a:cubicBezTo>
                    <a:pt x="119103" y="93153"/>
                    <a:pt x="119303" y="93433"/>
                    <a:pt x="119463" y="93593"/>
                  </a:cubicBezTo>
                  <a:cubicBezTo>
                    <a:pt x="119743" y="93953"/>
                    <a:pt x="120023" y="94113"/>
                    <a:pt x="120942" y="94592"/>
                  </a:cubicBezTo>
                  <a:lnTo>
                    <a:pt x="121302" y="94792"/>
                  </a:lnTo>
                  <a:lnTo>
                    <a:pt x="122261" y="97230"/>
                  </a:lnTo>
                  <a:cubicBezTo>
                    <a:pt x="122780" y="98589"/>
                    <a:pt x="123300" y="99828"/>
                    <a:pt x="123340" y="99948"/>
                  </a:cubicBezTo>
                  <a:cubicBezTo>
                    <a:pt x="123420" y="100108"/>
                    <a:pt x="123460" y="100268"/>
                    <a:pt x="123420" y="100268"/>
                  </a:cubicBezTo>
                  <a:cubicBezTo>
                    <a:pt x="123407" y="100281"/>
                    <a:pt x="123398" y="100285"/>
                    <a:pt x="123390" y="100285"/>
                  </a:cubicBezTo>
                  <a:cubicBezTo>
                    <a:pt x="123375" y="100285"/>
                    <a:pt x="123367" y="100268"/>
                    <a:pt x="123340" y="100268"/>
                  </a:cubicBezTo>
                  <a:cubicBezTo>
                    <a:pt x="123340" y="100228"/>
                    <a:pt x="122461" y="99588"/>
                    <a:pt x="121421" y="98789"/>
                  </a:cubicBezTo>
                  <a:lnTo>
                    <a:pt x="119543" y="97390"/>
                  </a:lnTo>
                  <a:lnTo>
                    <a:pt x="119383" y="96990"/>
                  </a:lnTo>
                  <a:cubicBezTo>
                    <a:pt x="118664" y="95352"/>
                    <a:pt x="117025" y="91475"/>
                    <a:pt x="116226" y="89516"/>
                  </a:cubicBezTo>
                  <a:cubicBezTo>
                    <a:pt x="115946" y="88837"/>
                    <a:pt x="115706" y="88277"/>
                    <a:pt x="115666" y="88197"/>
                  </a:cubicBezTo>
                  <a:cubicBezTo>
                    <a:pt x="115386" y="87638"/>
                    <a:pt x="115027" y="86639"/>
                    <a:pt x="115067" y="86599"/>
                  </a:cubicBezTo>
                  <a:cubicBezTo>
                    <a:pt x="115107" y="86559"/>
                    <a:pt x="115946" y="86279"/>
                    <a:pt x="116146" y="86239"/>
                  </a:cubicBezTo>
                  <a:cubicBezTo>
                    <a:pt x="116186" y="86239"/>
                    <a:pt x="116266" y="86239"/>
                    <a:pt x="116266" y="86199"/>
                  </a:cubicBezTo>
                  <a:close/>
                  <a:moveTo>
                    <a:pt x="198415" y="100372"/>
                  </a:moveTo>
                  <a:cubicBezTo>
                    <a:pt x="198420" y="100372"/>
                    <a:pt x="198428" y="100377"/>
                    <a:pt x="198439" y="100388"/>
                  </a:cubicBezTo>
                  <a:cubicBezTo>
                    <a:pt x="198439" y="100388"/>
                    <a:pt x="198439" y="100467"/>
                    <a:pt x="198439" y="100507"/>
                  </a:cubicBezTo>
                  <a:cubicBezTo>
                    <a:pt x="198422" y="100524"/>
                    <a:pt x="198413" y="100534"/>
                    <a:pt x="198407" y="100534"/>
                  </a:cubicBezTo>
                  <a:cubicBezTo>
                    <a:pt x="198399" y="100534"/>
                    <a:pt x="198399" y="100514"/>
                    <a:pt x="198399" y="100467"/>
                  </a:cubicBezTo>
                  <a:cubicBezTo>
                    <a:pt x="198399" y="100409"/>
                    <a:pt x="198399" y="100372"/>
                    <a:pt x="198415" y="100372"/>
                  </a:cubicBezTo>
                  <a:close/>
                  <a:moveTo>
                    <a:pt x="174978" y="97430"/>
                  </a:moveTo>
                  <a:cubicBezTo>
                    <a:pt x="175018" y="97430"/>
                    <a:pt x="175338" y="97550"/>
                    <a:pt x="175657" y="97710"/>
                  </a:cubicBezTo>
                  <a:cubicBezTo>
                    <a:pt x="177016" y="98429"/>
                    <a:pt x="178016" y="99228"/>
                    <a:pt x="178775" y="100268"/>
                  </a:cubicBezTo>
                  <a:cubicBezTo>
                    <a:pt x="178935" y="100507"/>
                    <a:pt x="178975" y="100627"/>
                    <a:pt x="178935" y="100707"/>
                  </a:cubicBezTo>
                  <a:cubicBezTo>
                    <a:pt x="178925" y="100726"/>
                    <a:pt x="178916" y="100736"/>
                    <a:pt x="178904" y="100736"/>
                  </a:cubicBezTo>
                  <a:cubicBezTo>
                    <a:pt x="178865" y="100736"/>
                    <a:pt x="178798" y="100632"/>
                    <a:pt x="178615" y="100388"/>
                  </a:cubicBezTo>
                  <a:cubicBezTo>
                    <a:pt x="178016" y="99348"/>
                    <a:pt x="177016" y="98469"/>
                    <a:pt x="175538" y="97750"/>
                  </a:cubicBezTo>
                  <a:cubicBezTo>
                    <a:pt x="175218" y="97590"/>
                    <a:pt x="174978" y="97430"/>
                    <a:pt x="174978" y="97430"/>
                  </a:cubicBezTo>
                  <a:close/>
                  <a:moveTo>
                    <a:pt x="195002" y="93353"/>
                  </a:moveTo>
                  <a:cubicBezTo>
                    <a:pt x="195042" y="93353"/>
                    <a:pt x="195242" y="93473"/>
                    <a:pt x="195521" y="93633"/>
                  </a:cubicBezTo>
                  <a:cubicBezTo>
                    <a:pt x="195801" y="93793"/>
                    <a:pt x="196081" y="93913"/>
                    <a:pt x="196201" y="93953"/>
                  </a:cubicBezTo>
                  <a:cubicBezTo>
                    <a:pt x="196244" y="93961"/>
                    <a:pt x="196281" y="93966"/>
                    <a:pt x="196316" y="93966"/>
                  </a:cubicBezTo>
                  <a:cubicBezTo>
                    <a:pt x="196441" y="93966"/>
                    <a:pt x="196524" y="93901"/>
                    <a:pt x="196680" y="93713"/>
                  </a:cubicBezTo>
                  <a:cubicBezTo>
                    <a:pt x="196800" y="93553"/>
                    <a:pt x="196920" y="93473"/>
                    <a:pt x="196920" y="93473"/>
                  </a:cubicBezTo>
                  <a:lnTo>
                    <a:pt x="196920" y="93473"/>
                  </a:lnTo>
                  <a:cubicBezTo>
                    <a:pt x="196920" y="93513"/>
                    <a:pt x="196840" y="94073"/>
                    <a:pt x="196760" y="94712"/>
                  </a:cubicBezTo>
                  <a:cubicBezTo>
                    <a:pt x="196640" y="95392"/>
                    <a:pt x="196560" y="96111"/>
                    <a:pt x="196520" y="96351"/>
                  </a:cubicBezTo>
                  <a:cubicBezTo>
                    <a:pt x="196520" y="96551"/>
                    <a:pt x="196441" y="96790"/>
                    <a:pt x="196401" y="96830"/>
                  </a:cubicBezTo>
                  <a:cubicBezTo>
                    <a:pt x="196281" y="96990"/>
                    <a:pt x="196161" y="98029"/>
                    <a:pt x="196081" y="99708"/>
                  </a:cubicBezTo>
                  <a:cubicBezTo>
                    <a:pt x="196081" y="100308"/>
                    <a:pt x="196041" y="100787"/>
                    <a:pt x="196041" y="100787"/>
                  </a:cubicBezTo>
                  <a:cubicBezTo>
                    <a:pt x="196041" y="100787"/>
                    <a:pt x="195961" y="100428"/>
                    <a:pt x="195921" y="100068"/>
                  </a:cubicBezTo>
                  <a:cubicBezTo>
                    <a:pt x="195681" y="98389"/>
                    <a:pt x="195042" y="93713"/>
                    <a:pt x="195002" y="93553"/>
                  </a:cubicBezTo>
                  <a:cubicBezTo>
                    <a:pt x="194962" y="93433"/>
                    <a:pt x="195002" y="93353"/>
                    <a:pt x="195002" y="93353"/>
                  </a:cubicBezTo>
                  <a:close/>
                  <a:moveTo>
                    <a:pt x="198719" y="99388"/>
                  </a:moveTo>
                  <a:lnTo>
                    <a:pt x="198879" y="99788"/>
                  </a:lnTo>
                  <a:cubicBezTo>
                    <a:pt x="199038" y="100108"/>
                    <a:pt x="199038" y="100268"/>
                    <a:pt x="199038" y="100467"/>
                  </a:cubicBezTo>
                  <a:cubicBezTo>
                    <a:pt x="198995" y="100683"/>
                    <a:pt x="198964" y="100794"/>
                    <a:pt x="198913" y="100794"/>
                  </a:cubicBezTo>
                  <a:cubicBezTo>
                    <a:pt x="198869" y="100794"/>
                    <a:pt x="198811" y="100713"/>
                    <a:pt x="198719" y="100547"/>
                  </a:cubicBezTo>
                  <a:cubicBezTo>
                    <a:pt x="198559" y="100228"/>
                    <a:pt x="198559" y="100148"/>
                    <a:pt x="198639" y="99668"/>
                  </a:cubicBezTo>
                  <a:lnTo>
                    <a:pt x="198719" y="99388"/>
                  </a:lnTo>
                  <a:close/>
                  <a:moveTo>
                    <a:pt x="167764" y="100877"/>
                  </a:moveTo>
                  <a:cubicBezTo>
                    <a:pt x="167844" y="100877"/>
                    <a:pt x="167924" y="100887"/>
                    <a:pt x="168024" y="100907"/>
                  </a:cubicBezTo>
                  <a:cubicBezTo>
                    <a:pt x="168144" y="100947"/>
                    <a:pt x="168104" y="100947"/>
                    <a:pt x="167864" y="100987"/>
                  </a:cubicBezTo>
                  <a:cubicBezTo>
                    <a:pt x="167758" y="101010"/>
                    <a:pt x="167663" y="101020"/>
                    <a:pt x="167588" y="101020"/>
                  </a:cubicBezTo>
                  <a:cubicBezTo>
                    <a:pt x="167405" y="101020"/>
                    <a:pt x="167334" y="100964"/>
                    <a:pt x="167504" y="100907"/>
                  </a:cubicBezTo>
                  <a:cubicBezTo>
                    <a:pt x="167604" y="100887"/>
                    <a:pt x="167684" y="100877"/>
                    <a:pt x="167764" y="100877"/>
                  </a:cubicBezTo>
                  <a:close/>
                  <a:moveTo>
                    <a:pt x="207819" y="100707"/>
                  </a:moveTo>
                  <a:lnTo>
                    <a:pt x="207819" y="100707"/>
                  </a:lnTo>
                  <a:cubicBezTo>
                    <a:pt x="207831" y="100707"/>
                    <a:pt x="207885" y="100761"/>
                    <a:pt x="207991" y="100867"/>
                  </a:cubicBezTo>
                  <a:cubicBezTo>
                    <a:pt x="208111" y="100947"/>
                    <a:pt x="208191" y="101067"/>
                    <a:pt x="208191" y="101107"/>
                  </a:cubicBezTo>
                  <a:cubicBezTo>
                    <a:pt x="208188" y="101110"/>
                    <a:pt x="208184" y="101111"/>
                    <a:pt x="208179" y="101111"/>
                  </a:cubicBezTo>
                  <a:cubicBezTo>
                    <a:pt x="208116" y="101111"/>
                    <a:pt x="207905" y="100895"/>
                    <a:pt x="207831" y="100747"/>
                  </a:cubicBezTo>
                  <a:cubicBezTo>
                    <a:pt x="207818" y="100721"/>
                    <a:pt x="207814" y="100707"/>
                    <a:pt x="207819" y="100707"/>
                  </a:cubicBezTo>
                  <a:close/>
                  <a:moveTo>
                    <a:pt x="218999" y="97494"/>
                  </a:moveTo>
                  <a:cubicBezTo>
                    <a:pt x="219006" y="97494"/>
                    <a:pt x="219026" y="97514"/>
                    <a:pt x="219062" y="97550"/>
                  </a:cubicBezTo>
                  <a:cubicBezTo>
                    <a:pt x="219102" y="97630"/>
                    <a:pt x="219182" y="97950"/>
                    <a:pt x="219262" y="98229"/>
                  </a:cubicBezTo>
                  <a:cubicBezTo>
                    <a:pt x="219462" y="99228"/>
                    <a:pt x="219622" y="100507"/>
                    <a:pt x="219742" y="101746"/>
                  </a:cubicBezTo>
                  <a:cubicBezTo>
                    <a:pt x="219756" y="101837"/>
                    <a:pt x="219761" y="101880"/>
                    <a:pt x="219759" y="101880"/>
                  </a:cubicBezTo>
                  <a:cubicBezTo>
                    <a:pt x="219749" y="101880"/>
                    <a:pt x="219573" y="100913"/>
                    <a:pt x="219342" y="99428"/>
                  </a:cubicBezTo>
                  <a:cubicBezTo>
                    <a:pt x="219182" y="98469"/>
                    <a:pt x="219062" y="97630"/>
                    <a:pt x="219022" y="97590"/>
                  </a:cubicBezTo>
                  <a:cubicBezTo>
                    <a:pt x="219000" y="97524"/>
                    <a:pt x="218990" y="97494"/>
                    <a:pt x="218999" y="97494"/>
                  </a:cubicBezTo>
                  <a:close/>
                  <a:moveTo>
                    <a:pt x="204594" y="101826"/>
                  </a:moveTo>
                  <a:cubicBezTo>
                    <a:pt x="204674" y="101826"/>
                    <a:pt x="204674" y="101826"/>
                    <a:pt x="204594" y="101906"/>
                  </a:cubicBezTo>
                  <a:cubicBezTo>
                    <a:pt x="204525" y="101929"/>
                    <a:pt x="204469" y="101952"/>
                    <a:pt x="204449" y="101952"/>
                  </a:cubicBezTo>
                  <a:cubicBezTo>
                    <a:pt x="204435" y="101952"/>
                    <a:pt x="204440" y="101940"/>
                    <a:pt x="204474" y="101906"/>
                  </a:cubicBezTo>
                  <a:cubicBezTo>
                    <a:pt x="204474" y="101866"/>
                    <a:pt x="204554" y="101826"/>
                    <a:pt x="204594" y="101826"/>
                  </a:cubicBezTo>
                  <a:close/>
                  <a:moveTo>
                    <a:pt x="182226" y="100146"/>
                  </a:moveTo>
                  <a:cubicBezTo>
                    <a:pt x="182294" y="100146"/>
                    <a:pt x="182423" y="100347"/>
                    <a:pt x="182652" y="100747"/>
                  </a:cubicBezTo>
                  <a:cubicBezTo>
                    <a:pt x="183011" y="101347"/>
                    <a:pt x="183051" y="101427"/>
                    <a:pt x="182932" y="101746"/>
                  </a:cubicBezTo>
                  <a:cubicBezTo>
                    <a:pt x="182890" y="101912"/>
                    <a:pt x="182764" y="101992"/>
                    <a:pt x="182629" y="101992"/>
                  </a:cubicBezTo>
                  <a:cubicBezTo>
                    <a:pt x="182503" y="101992"/>
                    <a:pt x="182369" y="101922"/>
                    <a:pt x="182292" y="101786"/>
                  </a:cubicBezTo>
                  <a:cubicBezTo>
                    <a:pt x="182252" y="101706"/>
                    <a:pt x="182212" y="101307"/>
                    <a:pt x="182172" y="100867"/>
                  </a:cubicBezTo>
                  <a:cubicBezTo>
                    <a:pt x="182151" y="100387"/>
                    <a:pt x="182152" y="100146"/>
                    <a:pt x="182226" y="100146"/>
                  </a:cubicBezTo>
                  <a:close/>
                  <a:moveTo>
                    <a:pt x="211013" y="97095"/>
                  </a:moveTo>
                  <a:cubicBezTo>
                    <a:pt x="211209" y="97095"/>
                    <a:pt x="211204" y="97304"/>
                    <a:pt x="211229" y="97910"/>
                  </a:cubicBezTo>
                  <a:cubicBezTo>
                    <a:pt x="211229" y="98389"/>
                    <a:pt x="211269" y="99348"/>
                    <a:pt x="211308" y="100068"/>
                  </a:cubicBezTo>
                  <a:cubicBezTo>
                    <a:pt x="211348" y="101307"/>
                    <a:pt x="211348" y="101387"/>
                    <a:pt x="211229" y="101667"/>
                  </a:cubicBezTo>
                  <a:cubicBezTo>
                    <a:pt x="211149" y="101826"/>
                    <a:pt x="211029" y="101946"/>
                    <a:pt x="210989" y="101946"/>
                  </a:cubicBezTo>
                  <a:cubicBezTo>
                    <a:pt x="210949" y="101946"/>
                    <a:pt x="210749" y="101986"/>
                    <a:pt x="210509" y="101986"/>
                  </a:cubicBezTo>
                  <a:cubicBezTo>
                    <a:pt x="210269" y="101986"/>
                    <a:pt x="209870" y="102026"/>
                    <a:pt x="209630" y="102026"/>
                  </a:cubicBezTo>
                  <a:lnTo>
                    <a:pt x="209150" y="102066"/>
                  </a:lnTo>
                  <a:lnTo>
                    <a:pt x="208950" y="101826"/>
                  </a:lnTo>
                  <a:cubicBezTo>
                    <a:pt x="208751" y="101627"/>
                    <a:pt x="208711" y="101507"/>
                    <a:pt x="208671" y="101227"/>
                  </a:cubicBezTo>
                  <a:cubicBezTo>
                    <a:pt x="208591" y="100627"/>
                    <a:pt x="208471" y="97790"/>
                    <a:pt x="208511" y="97750"/>
                  </a:cubicBezTo>
                  <a:cubicBezTo>
                    <a:pt x="208551" y="97750"/>
                    <a:pt x="208830" y="97670"/>
                    <a:pt x="209150" y="97630"/>
                  </a:cubicBezTo>
                  <a:cubicBezTo>
                    <a:pt x="209430" y="97550"/>
                    <a:pt x="209990" y="97390"/>
                    <a:pt x="210309" y="97310"/>
                  </a:cubicBezTo>
                  <a:cubicBezTo>
                    <a:pt x="210672" y="97184"/>
                    <a:pt x="210885" y="97095"/>
                    <a:pt x="211013" y="97095"/>
                  </a:cubicBezTo>
                  <a:close/>
                  <a:moveTo>
                    <a:pt x="204914" y="101906"/>
                  </a:moveTo>
                  <a:cubicBezTo>
                    <a:pt x="204954" y="101906"/>
                    <a:pt x="204994" y="101946"/>
                    <a:pt x="204994" y="102026"/>
                  </a:cubicBezTo>
                  <a:cubicBezTo>
                    <a:pt x="204994" y="102106"/>
                    <a:pt x="204954" y="102186"/>
                    <a:pt x="204914" y="102266"/>
                  </a:cubicBezTo>
                  <a:cubicBezTo>
                    <a:pt x="204899" y="102281"/>
                    <a:pt x="204884" y="102290"/>
                    <a:pt x="204872" y="102290"/>
                  </a:cubicBezTo>
                  <a:cubicBezTo>
                    <a:pt x="204850" y="102290"/>
                    <a:pt x="204834" y="102262"/>
                    <a:pt x="204834" y="102186"/>
                  </a:cubicBezTo>
                  <a:cubicBezTo>
                    <a:pt x="204794" y="102026"/>
                    <a:pt x="204834" y="101906"/>
                    <a:pt x="204914" y="101906"/>
                  </a:cubicBezTo>
                  <a:close/>
                  <a:moveTo>
                    <a:pt x="219822" y="102146"/>
                  </a:moveTo>
                  <a:cubicBezTo>
                    <a:pt x="219862" y="102186"/>
                    <a:pt x="219862" y="102306"/>
                    <a:pt x="219822" y="102386"/>
                  </a:cubicBezTo>
                  <a:cubicBezTo>
                    <a:pt x="219822" y="102359"/>
                    <a:pt x="219822" y="102319"/>
                    <a:pt x="219822" y="102266"/>
                  </a:cubicBezTo>
                  <a:cubicBezTo>
                    <a:pt x="219822" y="102206"/>
                    <a:pt x="219822" y="102166"/>
                    <a:pt x="219822" y="102146"/>
                  </a:cubicBezTo>
                  <a:close/>
                  <a:moveTo>
                    <a:pt x="204594" y="102266"/>
                  </a:moveTo>
                  <a:cubicBezTo>
                    <a:pt x="204674" y="102266"/>
                    <a:pt x="204594" y="102346"/>
                    <a:pt x="204434" y="102426"/>
                  </a:cubicBezTo>
                  <a:cubicBezTo>
                    <a:pt x="204274" y="102546"/>
                    <a:pt x="204154" y="102586"/>
                    <a:pt x="204114" y="102586"/>
                  </a:cubicBezTo>
                  <a:cubicBezTo>
                    <a:pt x="204114" y="102546"/>
                    <a:pt x="204114" y="102546"/>
                    <a:pt x="204154" y="102506"/>
                  </a:cubicBezTo>
                  <a:cubicBezTo>
                    <a:pt x="204194" y="102506"/>
                    <a:pt x="204314" y="102426"/>
                    <a:pt x="204394" y="102386"/>
                  </a:cubicBezTo>
                  <a:cubicBezTo>
                    <a:pt x="204434" y="102306"/>
                    <a:pt x="204554" y="102266"/>
                    <a:pt x="204594" y="102266"/>
                  </a:cubicBezTo>
                  <a:close/>
                  <a:moveTo>
                    <a:pt x="219896" y="102731"/>
                  </a:moveTo>
                  <a:cubicBezTo>
                    <a:pt x="219899" y="102731"/>
                    <a:pt x="219902" y="102736"/>
                    <a:pt x="219902" y="102746"/>
                  </a:cubicBezTo>
                  <a:cubicBezTo>
                    <a:pt x="219902" y="102826"/>
                    <a:pt x="219902" y="102945"/>
                    <a:pt x="219902" y="102985"/>
                  </a:cubicBezTo>
                  <a:cubicBezTo>
                    <a:pt x="219902" y="103014"/>
                    <a:pt x="219896" y="103027"/>
                    <a:pt x="219890" y="103027"/>
                  </a:cubicBezTo>
                  <a:cubicBezTo>
                    <a:pt x="219878" y="103027"/>
                    <a:pt x="219862" y="102983"/>
                    <a:pt x="219862" y="102906"/>
                  </a:cubicBezTo>
                  <a:cubicBezTo>
                    <a:pt x="219862" y="102783"/>
                    <a:pt x="219885" y="102731"/>
                    <a:pt x="219896" y="102731"/>
                  </a:cubicBezTo>
                  <a:close/>
                  <a:moveTo>
                    <a:pt x="182979" y="100489"/>
                  </a:moveTo>
                  <a:cubicBezTo>
                    <a:pt x="183022" y="100489"/>
                    <a:pt x="183236" y="100926"/>
                    <a:pt x="183451" y="101427"/>
                  </a:cubicBezTo>
                  <a:cubicBezTo>
                    <a:pt x="183722" y="102007"/>
                    <a:pt x="184143" y="103149"/>
                    <a:pt x="184060" y="103149"/>
                  </a:cubicBezTo>
                  <a:cubicBezTo>
                    <a:pt x="184058" y="103149"/>
                    <a:pt x="184054" y="103148"/>
                    <a:pt x="184051" y="103145"/>
                  </a:cubicBezTo>
                  <a:cubicBezTo>
                    <a:pt x="184051" y="103105"/>
                    <a:pt x="183931" y="102866"/>
                    <a:pt x="183851" y="102586"/>
                  </a:cubicBezTo>
                  <a:cubicBezTo>
                    <a:pt x="183611" y="101946"/>
                    <a:pt x="183211" y="101027"/>
                    <a:pt x="183091" y="100787"/>
                  </a:cubicBezTo>
                  <a:cubicBezTo>
                    <a:pt x="183011" y="100667"/>
                    <a:pt x="182971" y="100547"/>
                    <a:pt x="182971" y="100507"/>
                  </a:cubicBezTo>
                  <a:cubicBezTo>
                    <a:pt x="182971" y="100495"/>
                    <a:pt x="182974" y="100489"/>
                    <a:pt x="182979" y="100489"/>
                  </a:cubicBezTo>
                  <a:close/>
                  <a:moveTo>
                    <a:pt x="115542" y="73368"/>
                  </a:moveTo>
                  <a:cubicBezTo>
                    <a:pt x="115686" y="73368"/>
                    <a:pt x="115867" y="73397"/>
                    <a:pt x="116146" y="73449"/>
                  </a:cubicBezTo>
                  <a:cubicBezTo>
                    <a:pt x="116465" y="73489"/>
                    <a:pt x="116785" y="73529"/>
                    <a:pt x="116945" y="73529"/>
                  </a:cubicBezTo>
                  <a:cubicBezTo>
                    <a:pt x="117145" y="73529"/>
                    <a:pt x="117984" y="73849"/>
                    <a:pt x="118584" y="74169"/>
                  </a:cubicBezTo>
                  <a:cubicBezTo>
                    <a:pt x="118624" y="74209"/>
                    <a:pt x="118784" y="74449"/>
                    <a:pt x="118864" y="74688"/>
                  </a:cubicBezTo>
                  <a:cubicBezTo>
                    <a:pt x="118983" y="74928"/>
                    <a:pt x="119583" y="76287"/>
                    <a:pt x="120182" y="77686"/>
                  </a:cubicBezTo>
                  <a:cubicBezTo>
                    <a:pt x="123220" y="84760"/>
                    <a:pt x="123580" y="85679"/>
                    <a:pt x="123700" y="86199"/>
                  </a:cubicBezTo>
                  <a:cubicBezTo>
                    <a:pt x="124419" y="90116"/>
                    <a:pt x="124979" y="93034"/>
                    <a:pt x="125738" y="97110"/>
                  </a:cubicBezTo>
                  <a:cubicBezTo>
                    <a:pt x="126098" y="99029"/>
                    <a:pt x="126657" y="102346"/>
                    <a:pt x="126737" y="102906"/>
                  </a:cubicBezTo>
                  <a:lnTo>
                    <a:pt x="126777" y="103185"/>
                  </a:lnTo>
                  <a:lnTo>
                    <a:pt x="125778" y="102266"/>
                  </a:lnTo>
                  <a:cubicBezTo>
                    <a:pt x="125178" y="101786"/>
                    <a:pt x="124619" y="101267"/>
                    <a:pt x="124499" y="101147"/>
                  </a:cubicBezTo>
                  <a:cubicBezTo>
                    <a:pt x="124299" y="100987"/>
                    <a:pt x="124139" y="100707"/>
                    <a:pt x="123660" y="99588"/>
                  </a:cubicBezTo>
                  <a:cubicBezTo>
                    <a:pt x="122341" y="96631"/>
                    <a:pt x="120582" y="92434"/>
                    <a:pt x="118464" y="87198"/>
                  </a:cubicBezTo>
                  <a:cubicBezTo>
                    <a:pt x="118064" y="86239"/>
                    <a:pt x="117465" y="84720"/>
                    <a:pt x="117105" y="83881"/>
                  </a:cubicBezTo>
                  <a:cubicBezTo>
                    <a:pt x="116745" y="83002"/>
                    <a:pt x="116266" y="81843"/>
                    <a:pt x="116026" y="81283"/>
                  </a:cubicBezTo>
                  <a:cubicBezTo>
                    <a:pt x="115826" y="80724"/>
                    <a:pt x="115306" y="79485"/>
                    <a:pt x="114907" y="78565"/>
                  </a:cubicBezTo>
                  <a:lnTo>
                    <a:pt x="114227" y="76847"/>
                  </a:lnTo>
                  <a:lnTo>
                    <a:pt x="114427" y="75288"/>
                  </a:lnTo>
                  <a:cubicBezTo>
                    <a:pt x="114547" y="74449"/>
                    <a:pt x="114667" y="73729"/>
                    <a:pt x="114667" y="73729"/>
                  </a:cubicBezTo>
                  <a:cubicBezTo>
                    <a:pt x="114707" y="73729"/>
                    <a:pt x="114867" y="73649"/>
                    <a:pt x="115027" y="73529"/>
                  </a:cubicBezTo>
                  <a:cubicBezTo>
                    <a:pt x="115229" y="73417"/>
                    <a:pt x="115356" y="73368"/>
                    <a:pt x="115542" y="73368"/>
                  </a:cubicBezTo>
                  <a:close/>
                  <a:moveTo>
                    <a:pt x="186728" y="102626"/>
                  </a:moveTo>
                  <a:cubicBezTo>
                    <a:pt x="186728" y="102626"/>
                    <a:pt x="186928" y="102746"/>
                    <a:pt x="187128" y="102906"/>
                  </a:cubicBezTo>
                  <a:cubicBezTo>
                    <a:pt x="187528" y="103265"/>
                    <a:pt x="187888" y="103585"/>
                    <a:pt x="187848" y="103625"/>
                  </a:cubicBezTo>
                  <a:cubicBezTo>
                    <a:pt x="187808" y="103625"/>
                    <a:pt x="187568" y="103585"/>
                    <a:pt x="187248" y="103465"/>
                  </a:cubicBezTo>
                  <a:lnTo>
                    <a:pt x="186688" y="103305"/>
                  </a:lnTo>
                  <a:lnTo>
                    <a:pt x="186688" y="102945"/>
                  </a:lnTo>
                  <a:cubicBezTo>
                    <a:pt x="186688" y="102786"/>
                    <a:pt x="186688" y="102626"/>
                    <a:pt x="186728" y="102626"/>
                  </a:cubicBezTo>
                  <a:close/>
                  <a:moveTo>
                    <a:pt x="205473" y="103905"/>
                  </a:moveTo>
                  <a:cubicBezTo>
                    <a:pt x="205513" y="103905"/>
                    <a:pt x="205513" y="103945"/>
                    <a:pt x="205513" y="103945"/>
                  </a:cubicBezTo>
                  <a:cubicBezTo>
                    <a:pt x="205513" y="103985"/>
                    <a:pt x="205513" y="104025"/>
                    <a:pt x="205513" y="104025"/>
                  </a:cubicBezTo>
                  <a:cubicBezTo>
                    <a:pt x="205473" y="104025"/>
                    <a:pt x="205473" y="103985"/>
                    <a:pt x="205433" y="103945"/>
                  </a:cubicBezTo>
                  <a:cubicBezTo>
                    <a:pt x="205393" y="103945"/>
                    <a:pt x="205433" y="103905"/>
                    <a:pt x="205473" y="103905"/>
                  </a:cubicBezTo>
                  <a:close/>
                  <a:moveTo>
                    <a:pt x="199818" y="98823"/>
                  </a:moveTo>
                  <a:cubicBezTo>
                    <a:pt x="199878" y="98823"/>
                    <a:pt x="199962" y="99083"/>
                    <a:pt x="200198" y="99908"/>
                  </a:cubicBezTo>
                  <a:cubicBezTo>
                    <a:pt x="200357" y="100428"/>
                    <a:pt x="200637" y="101387"/>
                    <a:pt x="200797" y="102026"/>
                  </a:cubicBezTo>
                  <a:cubicBezTo>
                    <a:pt x="201277" y="103665"/>
                    <a:pt x="201357" y="103985"/>
                    <a:pt x="201357" y="104025"/>
                  </a:cubicBezTo>
                  <a:lnTo>
                    <a:pt x="201157" y="104025"/>
                  </a:lnTo>
                  <a:cubicBezTo>
                    <a:pt x="201139" y="104029"/>
                    <a:pt x="201122" y="104033"/>
                    <a:pt x="201106" y="104033"/>
                  </a:cubicBezTo>
                  <a:cubicBezTo>
                    <a:pt x="200979" y="104033"/>
                    <a:pt x="200872" y="103814"/>
                    <a:pt x="200198" y="102146"/>
                  </a:cubicBezTo>
                  <a:lnTo>
                    <a:pt x="199398" y="100268"/>
                  </a:lnTo>
                  <a:lnTo>
                    <a:pt x="199598" y="99668"/>
                  </a:lnTo>
                  <a:cubicBezTo>
                    <a:pt x="199678" y="99308"/>
                    <a:pt x="199758" y="98989"/>
                    <a:pt x="199758" y="98909"/>
                  </a:cubicBezTo>
                  <a:cubicBezTo>
                    <a:pt x="199779" y="98856"/>
                    <a:pt x="199797" y="98823"/>
                    <a:pt x="199818" y="98823"/>
                  </a:cubicBezTo>
                  <a:close/>
                  <a:moveTo>
                    <a:pt x="199302" y="100819"/>
                  </a:moveTo>
                  <a:cubicBezTo>
                    <a:pt x="199308" y="100819"/>
                    <a:pt x="199313" y="100822"/>
                    <a:pt x="199318" y="100827"/>
                  </a:cubicBezTo>
                  <a:cubicBezTo>
                    <a:pt x="199318" y="100867"/>
                    <a:pt x="199638" y="101587"/>
                    <a:pt x="199998" y="102466"/>
                  </a:cubicBezTo>
                  <a:cubicBezTo>
                    <a:pt x="200357" y="103345"/>
                    <a:pt x="200677" y="104065"/>
                    <a:pt x="200677" y="104105"/>
                  </a:cubicBezTo>
                  <a:cubicBezTo>
                    <a:pt x="200717" y="104184"/>
                    <a:pt x="200677" y="104224"/>
                    <a:pt x="200637" y="104224"/>
                  </a:cubicBezTo>
                  <a:cubicBezTo>
                    <a:pt x="200597" y="104224"/>
                    <a:pt x="200237" y="103585"/>
                    <a:pt x="199838" y="102786"/>
                  </a:cubicBezTo>
                  <a:lnTo>
                    <a:pt x="199118" y="101347"/>
                  </a:lnTo>
                  <a:lnTo>
                    <a:pt x="199198" y="101067"/>
                  </a:lnTo>
                  <a:cubicBezTo>
                    <a:pt x="199233" y="100928"/>
                    <a:pt x="199268" y="100819"/>
                    <a:pt x="199302" y="100819"/>
                  </a:cubicBezTo>
                  <a:close/>
                  <a:moveTo>
                    <a:pt x="188567" y="104025"/>
                  </a:moveTo>
                  <a:cubicBezTo>
                    <a:pt x="188607" y="104025"/>
                    <a:pt x="188647" y="104065"/>
                    <a:pt x="188727" y="104145"/>
                  </a:cubicBezTo>
                  <a:cubicBezTo>
                    <a:pt x="188767" y="104224"/>
                    <a:pt x="188807" y="104264"/>
                    <a:pt x="188807" y="104264"/>
                  </a:cubicBezTo>
                  <a:cubicBezTo>
                    <a:pt x="188767" y="104264"/>
                    <a:pt x="188727" y="104224"/>
                    <a:pt x="188647" y="104145"/>
                  </a:cubicBezTo>
                  <a:cubicBezTo>
                    <a:pt x="188607" y="104065"/>
                    <a:pt x="188567" y="104025"/>
                    <a:pt x="188567" y="104025"/>
                  </a:cubicBezTo>
                  <a:close/>
                  <a:moveTo>
                    <a:pt x="196560" y="96950"/>
                  </a:moveTo>
                  <a:cubicBezTo>
                    <a:pt x="196560" y="96950"/>
                    <a:pt x="196960" y="97670"/>
                    <a:pt x="197400" y="98589"/>
                  </a:cubicBezTo>
                  <a:lnTo>
                    <a:pt x="198239" y="100228"/>
                  </a:lnTo>
                  <a:lnTo>
                    <a:pt x="198039" y="101267"/>
                  </a:lnTo>
                  <a:cubicBezTo>
                    <a:pt x="197919" y="101866"/>
                    <a:pt x="197759" y="102626"/>
                    <a:pt x="197720" y="102985"/>
                  </a:cubicBezTo>
                  <a:cubicBezTo>
                    <a:pt x="197520" y="104065"/>
                    <a:pt x="197480" y="104264"/>
                    <a:pt x="197440" y="104264"/>
                  </a:cubicBezTo>
                  <a:cubicBezTo>
                    <a:pt x="197440" y="104264"/>
                    <a:pt x="197160" y="104105"/>
                    <a:pt x="196880" y="103905"/>
                  </a:cubicBezTo>
                  <a:cubicBezTo>
                    <a:pt x="196600" y="103745"/>
                    <a:pt x="196321" y="103585"/>
                    <a:pt x="196321" y="103585"/>
                  </a:cubicBezTo>
                  <a:cubicBezTo>
                    <a:pt x="196321" y="103585"/>
                    <a:pt x="196281" y="103225"/>
                    <a:pt x="196241" y="102786"/>
                  </a:cubicBezTo>
                  <a:cubicBezTo>
                    <a:pt x="196201" y="102226"/>
                    <a:pt x="196201" y="101587"/>
                    <a:pt x="196241" y="100388"/>
                  </a:cubicBezTo>
                  <a:cubicBezTo>
                    <a:pt x="196281" y="99468"/>
                    <a:pt x="196321" y="98669"/>
                    <a:pt x="196321" y="98549"/>
                  </a:cubicBezTo>
                  <a:cubicBezTo>
                    <a:pt x="196361" y="98469"/>
                    <a:pt x="196361" y="98109"/>
                    <a:pt x="196401" y="97790"/>
                  </a:cubicBezTo>
                  <a:cubicBezTo>
                    <a:pt x="196441" y="97110"/>
                    <a:pt x="196481" y="96950"/>
                    <a:pt x="196560" y="96950"/>
                  </a:cubicBezTo>
                  <a:close/>
                  <a:moveTo>
                    <a:pt x="198998" y="101826"/>
                  </a:moveTo>
                  <a:cubicBezTo>
                    <a:pt x="198998" y="101826"/>
                    <a:pt x="199278" y="102346"/>
                    <a:pt x="199638" y="103065"/>
                  </a:cubicBezTo>
                  <a:cubicBezTo>
                    <a:pt x="200118" y="104025"/>
                    <a:pt x="200237" y="104304"/>
                    <a:pt x="200198" y="104344"/>
                  </a:cubicBezTo>
                  <a:cubicBezTo>
                    <a:pt x="200053" y="104431"/>
                    <a:pt x="199515" y="104496"/>
                    <a:pt x="199076" y="104496"/>
                  </a:cubicBezTo>
                  <a:cubicBezTo>
                    <a:pt x="198906" y="104496"/>
                    <a:pt x="198750" y="104487"/>
                    <a:pt x="198639" y="104464"/>
                  </a:cubicBezTo>
                  <a:lnTo>
                    <a:pt x="198279" y="104424"/>
                  </a:lnTo>
                  <a:lnTo>
                    <a:pt x="198639" y="103145"/>
                  </a:lnTo>
                  <a:cubicBezTo>
                    <a:pt x="198839" y="102426"/>
                    <a:pt x="198998" y="101826"/>
                    <a:pt x="198998" y="101826"/>
                  </a:cubicBezTo>
                  <a:close/>
                  <a:moveTo>
                    <a:pt x="198493" y="100786"/>
                  </a:moveTo>
                  <a:cubicBezTo>
                    <a:pt x="198532" y="100786"/>
                    <a:pt x="198572" y="100893"/>
                    <a:pt x="198639" y="101027"/>
                  </a:cubicBezTo>
                  <a:cubicBezTo>
                    <a:pt x="198719" y="101227"/>
                    <a:pt x="198799" y="101387"/>
                    <a:pt x="198759" y="101427"/>
                  </a:cubicBezTo>
                  <a:cubicBezTo>
                    <a:pt x="198759" y="101467"/>
                    <a:pt x="198559" y="102146"/>
                    <a:pt x="198359" y="102945"/>
                  </a:cubicBezTo>
                  <a:cubicBezTo>
                    <a:pt x="197919" y="104464"/>
                    <a:pt x="197919" y="104504"/>
                    <a:pt x="197839" y="104504"/>
                  </a:cubicBezTo>
                  <a:cubicBezTo>
                    <a:pt x="197759" y="104504"/>
                    <a:pt x="197759" y="104384"/>
                    <a:pt x="198079" y="102666"/>
                  </a:cubicBezTo>
                  <a:cubicBezTo>
                    <a:pt x="198345" y="101205"/>
                    <a:pt x="198416" y="100786"/>
                    <a:pt x="198493" y="100786"/>
                  </a:cubicBezTo>
                  <a:close/>
                  <a:moveTo>
                    <a:pt x="196441" y="104025"/>
                  </a:moveTo>
                  <a:cubicBezTo>
                    <a:pt x="196441" y="104065"/>
                    <a:pt x="196640" y="104145"/>
                    <a:pt x="196840" y="104304"/>
                  </a:cubicBezTo>
                  <a:cubicBezTo>
                    <a:pt x="197040" y="104424"/>
                    <a:pt x="197200" y="104544"/>
                    <a:pt x="197200" y="104544"/>
                  </a:cubicBezTo>
                  <a:cubicBezTo>
                    <a:pt x="197200" y="104584"/>
                    <a:pt x="197000" y="104584"/>
                    <a:pt x="196840" y="104624"/>
                  </a:cubicBezTo>
                  <a:cubicBezTo>
                    <a:pt x="196700" y="104644"/>
                    <a:pt x="196600" y="104654"/>
                    <a:pt x="196535" y="104654"/>
                  </a:cubicBezTo>
                  <a:cubicBezTo>
                    <a:pt x="196471" y="104654"/>
                    <a:pt x="196441" y="104644"/>
                    <a:pt x="196441" y="104624"/>
                  </a:cubicBezTo>
                  <a:cubicBezTo>
                    <a:pt x="196361" y="104504"/>
                    <a:pt x="196361" y="104025"/>
                    <a:pt x="196441" y="104025"/>
                  </a:cubicBezTo>
                  <a:close/>
                  <a:moveTo>
                    <a:pt x="203675" y="104018"/>
                  </a:moveTo>
                  <a:cubicBezTo>
                    <a:pt x="203697" y="104018"/>
                    <a:pt x="203746" y="104186"/>
                    <a:pt x="203795" y="104504"/>
                  </a:cubicBezTo>
                  <a:lnTo>
                    <a:pt x="203835" y="104744"/>
                  </a:lnTo>
                  <a:lnTo>
                    <a:pt x="204594" y="104464"/>
                  </a:lnTo>
                  <a:cubicBezTo>
                    <a:pt x="205177" y="104236"/>
                    <a:pt x="205422" y="104153"/>
                    <a:pt x="205524" y="104153"/>
                  </a:cubicBezTo>
                  <a:cubicBezTo>
                    <a:pt x="205582" y="104153"/>
                    <a:pt x="205593" y="104181"/>
                    <a:pt x="205593" y="104224"/>
                  </a:cubicBezTo>
                  <a:cubicBezTo>
                    <a:pt x="205593" y="104304"/>
                    <a:pt x="205513" y="104344"/>
                    <a:pt x="205313" y="104384"/>
                  </a:cubicBezTo>
                  <a:cubicBezTo>
                    <a:pt x="205193" y="104424"/>
                    <a:pt x="204754" y="104544"/>
                    <a:pt x="204394" y="104664"/>
                  </a:cubicBezTo>
                  <a:cubicBezTo>
                    <a:pt x="203994" y="104784"/>
                    <a:pt x="203675" y="104864"/>
                    <a:pt x="203635" y="104864"/>
                  </a:cubicBezTo>
                  <a:cubicBezTo>
                    <a:pt x="203635" y="104824"/>
                    <a:pt x="203635" y="104824"/>
                    <a:pt x="203675" y="104824"/>
                  </a:cubicBezTo>
                  <a:cubicBezTo>
                    <a:pt x="203715" y="104824"/>
                    <a:pt x="203755" y="104744"/>
                    <a:pt x="203715" y="104664"/>
                  </a:cubicBezTo>
                  <a:cubicBezTo>
                    <a:pt x="203715" y="104624"/>
                    <a:pt x="203675" y="104384"/>
                    <a:pt x="203675" y="104224"/>
                  </a:cubicBezTo>
                  <a:cubicBezTo>
                    <a:pt x="203659" y="104085"/>
                    <a:pt x="203662" y="104018"/>
                    <a:pt x="203675" y="104018"/>
                  </a:cubicBezTo>
                  <a:close/>
                  <a:moveTo>
                    <a:pt x="189326" y="104984"/>
                  </a:moveTo>
                  <a:cubicBezTo>
                    <a:pt x="189326" y="104984"/>
                    <a:pt x="189366" y="105064"/>
                    <a:pt x="189446" y="105104"/>
                  </a:cubicBezTo>
                  <a:cubicBezTo>
                    <a:pt x="189470" y="105151"/>
                    <a:pt x="189479" y="105170"/>
                    <a:pt x="189467" y="105170"/>
                  </a:cubicBezTo>
                  <a:cubicBezTo>
                    <a:pt x="189459" y="105170"/>
                    <a:pt x="189439" y="105160"/>
                    <a:pt x="189406" y="105144"/>
                  </a:cubicBezTo>
                  <a:cubicBezTo>
                    <a:pt x="189286" y="105064"/>
                    <a:pt x="189286" y="104984"/>
                    <a:pt x="189326" y="104984"/>
                  </a:cubicBezTo>
                  <a:close/>
                  <a:moveTo>
                    <a:pt x="197481" y="104648"/>
                  </a:moveTo>
                  <a:cubicBezTo>
                    <a:pt x="197483" y="104648"/>
                    <a:pt x="197491" y="104676"/>
                    <a:pt x="197520" y="104704"/>
                  </a:cubicBezTo>
                  <a:cubicBezTo>
                    <a:pt x="197520" y="104784"/>
                    <a:pt x="197520" y="104864"/>
                    <a:pt x="197480" y="104904"/>
                  </a:cubicBezTo>
                  <a:cubicBezTo>
                    <a:pt x="197456" y="104951"/>
                    <a:pt x="197433" y="104970"/>
                    <a:pt x="197418" y="104970"/>
                  </a:cubicBezTo>
                  <a:cubicBezTo>
                    <a:pt x="197407" y="104970"/>
                    <a:pt x="197400" y="104960"/>
                    <a:pt x="197400" y="104944"/>
                  </a:cubicBezTo>
                  <a:cubicBezTo>
                    <a:pt x="197400" y="104897"/>
                    <a:pt x="197389" y="104878"/>
                    <a:pt x="197375" y="104878"/>
                  </a:cubicBezTo>
                  <a:cubicBezTo>
                    <a:pt x="197340" y="104878"/>
                    <a:pt x="197280" y="104991"/>
                    <a:pt x="197280" y="105104"/>
                  </a:cubicBezTo>
                  <a:cubicBezTo>
                    <a:pt x="197280" y="105197"/>
                    <a:pt x="197280" y="105236"/>
                    <a:pt x="197240" y="105236"/>
                  </a:cubicBezTo>
                  <a:cubicBezTo>
                    <a:pt x="197211" y="105236"/>
                    <a:pt x="197163" y="105217"/>
                    <a:pt x="197080" y="105184"/>
                  </a:cubicBezTo>
                  <a:cubicBezTo>
                    <a:pt x="196880" y="105064"/>
                    <a:pt x="197040" y="104744"/>
                    <a:pt x="197400" y="104744"/>
                  </a:cubicBezTo>
                  <a:cubicBezTo>
                    <a:pt x="197440" y="104744"/>
                    <a:pt x="197480" y="104704"/>
                    <a:pt x="197480" y="104664"/>
                  </a:cubicBezTo>
                  <a:cubicBezTo>
                    <a:pt x="197480" y="104652"/>
                    <a:pt x="197480" y="104648"/>
                    <a:pt x="197481" y="104648"/>
                  </a:cubicBezTo>
                  <a:close/>
                  <a:moveTo>
                    <a:pt x="175777" y="103415"/>
                  </a:moveTo>
                  <a:cubicBezTo>
                    <a:pt x="175827" y="103415"/>
                    <a:pt x="175877" y="103445"/>
                    <a:pt x="175897" y="103505"/>
                  </a:cubicBezTo>
                  <a:cubicBezTo>
                    <a:pt x="175937" y="103545"/>
                    <a:pt x="175977" y="103865"/>
                    <a:pt x="176017" y="104264"/>
                  </a:cubicBezTo>
                  <a:cubicBezTo>
                    <a:pt x="176057" y="104664"/>
                    <a:pt x="176137" y="105024"/>
                    <a:pt x="176137" y="105064"/>
                  </a:cubicBezTo>
                  <a:cubicBezTo>
                    <a:pt x="176177" y="105144"/>
                    <a:pt x="176177" y="105184"/>
                    <a:pt x="176137" y="105184"/>
                  </a:cubicBezTo>
                  <a:cubicBezTo>
                    <a:pt x="176097" y="105184"/>
                    <a:pt x="176057" y="105144"/>
                    <a:pt x="176057" y="105104"/>
                  </a:cubicBezTo>
                  <a:cubicBezTo>
                    <a:pt x="176057" y="105104"/>
                    <a:pt x="176017" y="105064"/>
                    <a:pt x="175937" y="105064"/>
                  </a:cubicBezTo>
                  <a:cubicBezTo>
                    <a:pt x="175857" y="105064"/>
                    <a:pt x="175857" y="105104"/>
                    <a:pt x="175857" y="105224"/>
                  </a:cubicBezTo>
                  <a:cubicBezTo>
                    <a:pt x="175888" y="105332"/>
                    <a:pt x="175883" y="105380"/>
                    <a:pt x="175861" y="105380"/>
                  </a:cubicBezTo>
                  <a:cubicBezTo>
                    <a:pt x="175825" y="105380"/>
                    <a:pt x="175746" y="105260"/>
                    <a:pt x="175697" y="105064"/>
                  </a:cubicBezTo>
                  <a:cubicBezTo>
                    <a:pt x="175617" y="104744"/>
                    <a:pt x="175577" y="103585"/>
                    <a:pt x="175657" y="103505"/>
                  </a:cubicBezTo>
                  <a:cubicBezTo>
                    <a:pt x="175677" y="103445"/>
                    <a:pt x="175727" y="103415"/>
                    <a:pt x="175777" y="103415"/>
                  </a:cubicBezTo>
                  <a:close/>
                  <a:moveTo>
                    <a:pt x="197120" y="105423"/>
                  </a:moveTo>
                  <a:cubicBezTo>
                    <a:pt x="197200" y="105423"/>
                    <a:pt x="197240" y="105463"/>
                    <a:pt x="197240" y="105463"/>
                  </a:cubicBezTo>
                  <a:cubicBezTo>
                    <a:pt x="197286" y="105533"/>
                    <a:pt x="197265" y="105576"/>
                    <a:pt x="197224" y="105576"/>
                  </a:cubicBezTo>
                  <a:cubicBezTo>
                    <a:pt x="197194" y="105576"/>
                    <a:pt x="197153" y="105554"/>
                    <a:pt x="197120" y="105503"/>
                  </a:cubicBezTo>
                  <a:cubicBezTo>
                    <a:pt x="197040" y="105423"/>
                    <a:pt x="197040" y="105423"/>
                    <a:pt x="197120" y="105423"/>
                  </a:cubicBezTo>
                  <a:close/>
                  <a:moveTo>
                    <a:pt x="215038" y="105094"/>
                  </a:moveTo>
                  <a:cubicBezTo>
                    <a:pt x="215097" y="105094"/>
                    <a:pt x="215265" y="105470"/>
                    <a:pt x="215265" y="105543"/>
                  </a:cubicBezTo>
                  <a:cubicBezTo>
                    <a:pt x="215265" y="105583"/>
                    <a:pt x="215265" y="105623"/>
                    <a:pt x="215225" y="105623"/>
                  </a:cubicBezTo>
                  <a:cubicBezTo>
                    <a:pt x="215185" y="105623"/>
                    <a:pt x="215025" y="105224"/>
                    <a:pt x="215025" y="105104"/>
                  </a:cubicBezTo>
                  <a:cubicBezTo>
                    <a:pt x="215029" y="105097"/>
                    <a:pt x="215033" y="105094"/>
                    <a:pt x="215038" y="105094"/>
                  </a:cubicBezTo>
                  <a:close/>
                  <a:moveTo>
                    <a:pt x="190781" y="89758"/>
                  </a:moveTo>
                  <a:cubicBezTo>
                    <a:pt x="190813" y="89758"/>
                    <a:pt x="190895" y="90358"/>
                    <a:pt x="191045" y="91675"/>
                  </a:cubicBezTo>
                  <a:cubicBezTo>
                    <a:pt x="191245" y="93433"/>
                    <a:pt x="191405" y="94712"/>
                    <a:pt x="191924" y="98789"/>
                  </a:cubicBezTo>
                  <a:cubicBezTo>
                    <a:pt x="192164" y="100707"/>
                    <a:pt x="192324" y="102106"/>
                    <a:pt x="192484" y="104025"/>
                  </a:cubicBezTo>
                  <a:cubicBezTo>
                    <a:pt x="192658" y="105594"/>
                    <a:pt x="192680" y="106007"/>
                    <a:pt x="192630" y="106007"/>
                  </a:cubicBezTo>
                  <a:cubicBezTo>
                    <a:pt x="192623" y="106007"/>
                    <a:pt x="192614" y="105998"/>
                    <a:pt x="192604" y="105983"/>
                  </a:cubicBezTo>
                  <a:cubicBezTo>
                    <a:pt x="192564" y="105983"/>
                    <a:pt x="192524" y="105583"/>
                    <a:pt x="192484" y="105144"/>
                  </a:cubicBezTo>
                  <a:cubicBezTo>
                    <a:pt x="192284" y="102786"/>
                    <a:pt x="192044" y="100907"/>
                    <a:pt x="191485" y="96231"/>
                  </a:cubicBezTo>
                  <a:cubicBezTo>
                    <a:pt x="191125" y="93553"/>
                    <a:pt x="190765" y="90276"/>
                    <a:pt x="190765" y="89956"/>
                  </a:cubicBezTo>
                  <a:cubicBezTo>
                    <a:pt x="190765" y="89826"/>
                    <a:pt x="190770" y="89758"/>
                    <a:pt x="190781" y="89758"/>
                  </a:cubicBezTo>
                  <a:close/>
                  <a:moveTo>
                    <a:pt x="170821" y="98789"/>
                  </a:moveTo>
                  <a:cubicBezTo>
                    <a:pt x="170861" y="98789"/>
                    <a:pt x="171141" y="98949"/>
                    <a:pt x="171381" y="99149"/>
                  </a:cubicBezTo>
                  <a:cubicBezTo>
                    <a:pt x="172580" y="100188"/>
                    <a:pt x="173819" y="101627"/>
                    <a:pt x="174139" y="102466"/>
                  </a:cubicBezTo>
                  <a:cubicBezTo>
                    <a:pt x="174221" y="102631"/>
                    <a:pt x="174266" y="102721"/>
                    <a:pt x="174325" y="102721"/>
                  </a:cubicBezTo>
                  <a:cubicBezTo>
                    <a:pt x="174352" y="102721"/>
                    <a:pt x="174381" y="102703"/>
                    <a:pt x="174418" y="102666"/>
                  </a:cubicBezTo>
                  <a:cubicBezTo>
                    <a:pt x="174475" y="102609"/>
                    <a:pt x="174571" y="102553"/>
                    <a:pt x="174623" y="102553"/>
                  </a:cubicBezTo>
                  <a:cubicBezTo>
                    <a:pt x="174645" y="102553"/>
                    <a:pt x="174658" y="102562"/>
                    <a:pt x="174658" y="102586"/>
                  </a:cubicBezTo>
                  <a:cubicBezTo>
                    <a:pt x="174658" y="102666"/>
                    <a:pt x="174498" y="103065"/>
                    <a:pt x="174378" y="103345"/>
                  </a:cubicBezTo>
                  <a:lnTo>
                    <a:pt x="174219" y="103665"/>
                  </a:lnTo>
                  <a:lnTo>
                    <a:pt x="174339" y="104544"/>
                  </a:lnTo>
                  <a:cubicBezTo>
                    <a:pt x="174458" y="105264"/>
                    <a:pt x="174618" y="105823"/>
                    <a:pt x="174818" y="106383"/>
                  </a:cubicBezTo>
                  <a:cubicBezTo>
                    <a:pt x="174846" y="106438"/>
                    <a:pt x="174826" y="106464"/>
                    <a:pt x="174764" y="106464"/>
                  </a:cubicBezTo>
                  <a:cubicBezTo>
                    <a:pt x="174646" y="106464"/>
                    <a:pt x="174373" y="106367"/>
                    <a:pt x="173979" y="106183"/>
                  </a:cubicBezTo>
                  <a:cubicBezTo>
                    <a:pt x="173659" y="106023"/>
                    <a:pt x="173020" y="105783"/>
                    <a:pt x="172540" y="105623"/>
                  </a:cubicBezTo>
                  <a:cubicBezTo>
                    <a:pt x="172020" y="105503"/>
                    <a:pt x="171581" y="105344"/>
                    <a:pt x="171501" y="105304"/>
                  </a:cubicBezTo>
                  <a:cubicBezTo>
                    <a:pt x="171381" y="105224"/>
                    <a:pt x="171181" y="104864"/>
                    <a:pt x="170741" y="103945"/>
                  </a:cubicBezTo>
                  <a:cubicBezTo>
                    <a:pt x="170422" y="103225"/>
                    <a:pt x="170022" y="102466"/>
                    <a:pt x="169902" y="102186"/>
                  </a:cubicBezTo>
                  <a:cubicBezTo>
                    <a:pt x="169542" y="101387"/>
                    <a:pt x="168863" y="99628"/>
                    <a:pt x="168863" y="99428"/>
                  </a:cubicBezTo>
                  <a:cubicBezTo>
                    <a:pt x="168863" y="99348"/>
                    <a:pt x="170502" y="98789"/>
                    <a:pt x="170821" y="98789"/>
                  </a:cubicBezTo>
                  <a:close/>
                  <a:moveTo>
                    <a:pt x="88558" y="105738"/>
                  </a:moveTo>
                  <a:cubicBezTo>
                    <a:pt x="89946" y="105738"/>
                    <a:pt x="91391" y="105777"/>
                    <a:pt x="92205" y="105863"/>
                  </a:cubicBezTo>
                  <a:cubicBezTo>
                    <a:pt x="93884" y="106023"/>
                    <a:pt x="95403" y="106223"/>
                    <a:pt x="95443" y="106303"/>
                  </a:cubicBezTo>
                  <a:cubicBezTo>
                    <a:pt x="95443" y="106303"/>
                    <a:pt x="95483" y="106383"/>
                    <a:pt x="95522" y="106463"/>
                  </a:cubicBezTo>
                  <a:cubicBezTo>
                    <a:pt x="95522" y="106543"/>
                    <a:pt x="95522" y="106583"/>
                    <a:pt x="95483" y="106583"/>
                  </a:cubicBezTo>
                  <a:cubicBezTo>
                    <a:pt x="95363" y="106583"/>
                    <a:pt x="93204" y="106303"/>
                    <a:pt x="92565" y="106183"/>
                  </a:cubicBezTo>
                  <a:cubicBezTo>
                    <a:pt x="92245" y="106143"/>
                    <a:pt x="91246" y="106063"/>
                    <a:pt x="90367" y="106023"/>
                  </a:cubicBezTo>
                  <a:cubicBezTo>
                    <a:pt x="89487" y="106023"/>
                    <a:pt x="88528" y="105983"/>
                    <a:pt x="88208" y="105943"/>
                  </a:cubicBezTo>
                  <a:cubicBezTo>
                    <a:pt x="88126" y="105931"/>
                    <a:pt x="88021" y="105926"/>
                    <a:pt x="87902" y="105926"/>
                  </a:cubicBezTo>
                  <a:cubicBezTo>
                    <a:pt x="87615" y="105926"/>
                    <a:pt x="87252" y="105955"/>
                    <a:pt x="86969" y="105983"/>
                  </a:cubicBezTo>
                  <a:cubicBezTo>
                    <a:pt x="86570" y="106023"/>
                    <a:pt x="85810" y="106063"/>
                    <a:pt x="85291" y="106063"/>
                  </a:cubicBezTo>
                  <a:cubicBezTo>
                    <a:pt x="84212" y="106103"/>
                    <a:pt x="83572" y="106183"/>
                    <a:pt x="82413" y="106383"/>
                  </a:cubicBezTo>
                  <a:cubicBezTo>
                    <a:pt x="81479" y="106538"/>
                    <a:pt x="80748" y="106643"/>
                    <a:pt x="80546" y="106643"/>
                  </a:cubicBezTo>
                  <a:cubicBezTo>
                    <a:pt x="80436" y="106643"/>
                    <a:pt x="80482" y="106613"/>
                    <a:pt x="80734" y="106543"/>
                  </a:cubicBezTo>
                  <a:cubicBezTo>
                    <a:pt x="81494" y="106343"/>
                    <a:pt x="84132" y="105983"/>
                    <a:pt x="85531" y="105823"/>
                  </a:cubicBezTo>
                  <a:cubicBezTo>
                    <a:pt x="86198" y="105767"/>
                    <a:pt x="87357" y="105738"/>
                    <a:pt x="88558" y="105738"/>
                  </a:cubicBezTo>
                  <a:close/>
                  <a:moveTo>
                    <a:pt x="185250" y="104522"/>
                  </a:moveTo>
                  <a:cubicBezTo>
                    <a:pt x="185290" y="104522"/>
                    <a:pt x="185377" y="104574"/>
                    <a:pt x="185489" y="104664"/>
                  </a:cubicBezTo>
                  <a:cubicBezTo>
                    <a:pt x="185809" y="104984"/>
                    <a:pt x="186169" y="105423"/>
                    <a:pt x="186529" y="106063"/>
                  </a:cubicBezTo>
                  <a:cubicBezTo>
                    <a:pt x="186688" y="106423"/>
                    <a:pt x="186848" y="106702"/>
                    <a:pt x="186848" y="106742"/>
                  </a:cubicBezTo>
                  <a:cubicBezTo>
                    <a:pt x="186848" y="106742"/>
                    <a:pt x="186688" y="106782"/>
                    <a:pt x="186489" y="106782"/>
                  </a:cubicBezTo>
                  <a:cubicBezTo>
                    <a:pt x="186422" y="106769"/>
                    <a:pt x="186355" y="106765"/>
                    <a:pt x="186293" y="106765"/>
                  </a:cubicBezTo>
                  <a:cubicBezTo>
                    <a:pt x="186169" y="106765"/>
                    <a:pt x="186062" y="106782"/>
                    <a:pt x="186009" y="106782"/>
                  </a:cubicBezTo>
                  <a:cubicBezTo>
                    <a:pt x="185929" y="106822"/>
                    <a:pt x="185889" y="106822"/>
                    <a:pt x="185889" y="106822"/>
                  </a:cubicBezTo>
                  <a:cubicBezTo>
                    <a:pt x="185889" y="106782"/>
                    <a:pt x="185569" y="105703"/>
                    <a:pt x="185250" y="104624"/>
                  </a:cubicBezTo>
                  <a:cubicBezTo>
                    <a:pt x="185215" y="104554"/>
                    <a:pt x="185218" y="104522"/>
                    <a:pt x="185250" y="104522"/>
                  </a:cubicBezTo>
                  <a:close/>
                  <a:moveTo>
                    <a:pt x="85890" y="106742"/>
                  </a:moveTo>
                  <a:cubicBezTo>
                    <a:pt x="85930" y="106742"/>
                    <a:pt x="85890" y="106782"/>
                    <a:pt x="85850" y="106822"/>
                  </a:cubicBezTo>
                  <a:cubicBezTo>
                    <a:pt x="85810" y="106862"/>
                    <a:pt x="85730" y="106862"/>
                    <a:pt x="85730" y="106862"/>
                  </a:cubicBezTo>
                  <a:cubicBezTo>
                    <a:pt x="85730" y="106822"/>
                    <a:pt x="85730" y="106782"/>
                    <a:pt x="85770" y="106782"/>
                  </a:cubicBezTo>
                  <a:cubicBezTo>
                    <a:pt x="85850" y="106742"/>
                    <a:pt x="85890" y="106742"/>
                    <a:pt x="85890" y="106742"/>
                  </a:cubicBezTo>
                  <a:close/>
                  <a:moveTo>
                    <a:pt x="184025" y="101019"/>
                  </a:moveTo>
                  <a:cubicBezTo>
                    <a:pt x="184148" y="101019"/>
                    <a:pt x="185049" y="101492"/>
                    <a:pt x="185569" y="101826"/>
                  </a:cubicBezTo>
                  <a:cubicBezTo>
                    <a:pt x="185809" y="101946"/>
                    <a:pt x="186009" y="102106"/>
                    <a:pt x="186049" y="102186"/>
                  </a:cubicBezTo>
                  <a:cubicBezTo>
                    <a:pt x="186169" y="102346"/>
                    <a:pt x="186569" y="103785"/>
                    <a:pt x="186928" y="105184"/>
                  </a:cubicBezTo>
                  <a:cubicBezTo>
                    <a:pt x="187288" y="106782"/>
                    <a:pt x="187328" y="106902"/>
                    <a:pt x="187208" y="106902"/>
                  </a:cubicBezTo>
                  <a:cubicBezTo>
                    <a:pt x="187168" y="106902"/>
                    <a:pt x="187048" y="106662"/>
                    <a:pt x="186888" y="106343"/>
                  </a:cubicBezTo>
                  <a:cubicBezTo>
                    <a:pt x="186409" y="105184"/>
                    <a:pt x="185849" y="104264"/>
                    <a:pt x="185210" y="103705"/>
                  </a:cubicBezTo>
                  <a:cubicBezTo>
                    <a:pt x="184890" y="103385"/>
                    <a:pt x="184850" y="103345"/>
                    <a:pt x="184610" y="102626"/>
                  </a:cubicBezTo>
                  <a:cubicBezTo>
                    <a:pt x="184450" y="102186"/>
                    <a:pt x="184250" y="101667"/>
                    <a:pt x="184171" y="101467"/>
                  </a:cubicBezTo>
                  <a:cubicBezTo>
                    <a:pt x="184091" y="101267"/>
                    <a:pt x="184011" y="101067"/>
                    <a:pt x="184011" y="101027"/>
                  </a:cubicBezTo>
                  <a:cubicBezTo>
                    <a:pt x="184011" y="101021"/>
                    <a:pt x="184016" y="101019"/>
                    <a:pt x="184025" y="101019"/>
                  </a:cubicBezTo>
                  <a:close/>
                  <a:moveTo>
                    <a:pt x="93366" y="106996"/>
                  </a:moveTo>
                  <a:cubicBezTo>
                    <a:pt x="93442" y="106996"/>
                    <a:pt x="93524" y="107015"/>
                    <a:pt x="93524" y="107062"/>
                  </a:cubicBezTo>
                  <a:lnTo>
                    <a:pt x="93364" y="107062"/>
                  </a:lnTo>
                  <a:cubicBezTo>
                    <a:pt x="93284" y="107062"/>
                    <a:pt x="93244" y="107062"/>
                    <a:pt x="93244" y="107022"/>
                  </a:cubicBezTo>
                  <a:cubicBezTo>
                    <a:pt x="93261" y="107006"/>
                    <a:pt x="93312" y="106996"/>
                    <a:pt x="93366" y="106996"/>
                  </a:cubicBezTo>
                  <a:close/>
                  <a:moveTo>
                    <a:pt x="175477" y="102491"/>
                  </a:moveTo>
                  <a:cubicBezTo>
                    <a:pt x="175490" y="102491"/>
                    <a:pt x="175498" y="102509"/>
                    <a:pt x="175498" y="102546"/>
                  </a:cubicBezTo>
                  <a:cubicBezTo>
                    <a:pt x="175498" y="102586"/>
                    <a:pt x="175498" y="102746"/>
                    <a:pt x="175458" y="102945"/>
                  </a:cubicBezTo>
                  <a:cubicBezTo>
                    <a:pt x="175378" y="103345"/>
                    <a:pt x="175458" y="104784"/>
                    <a:pt x="175577" y="104904"/>
                  </a:cubicBezTo>
                  <a:cubicBezTo>
                    <a:pt x="175617" y="104944"/>
                    <a:pt x="175657" y="105344"/>
                    <a:pt x="175697" y="105823"/>
                  </a:cubicBezTo>
                  <a:cubicBezTo>
                    <a:pt x="175737" y="106263"/>
                    <a:pt x="175777" y="106742"/>
                    <a:pt x="175777" y="106862"/>
                  </a:cubicBezTo>
                  <a:cubicBezTo>
                    <a:pt x="175777" y="107022"/>
                    <a:pt x="175817" y="107142"/>
                    <a:pt x="175777" y="107142"/>
                  </a:cubicBezTo>
                  <a:cubicBezTo>
                    <a:pt x="175777" y="107142"/>
                    <a:pt x="175697" y="107062"/>
                    <a:pt x="175617" y="107022"/>
                  </a:cubicBezTo>
                  <a:cubicBezTo>
                    <a:pt x="175498" y="106902"/>
                    <a:pt x="175498" y="106862"/>
                    <a:pt x="175577" y="106822"/>
                  </a:cubicBezTo>
                  <a:cubicBezTo>
                    <a:pt x="175617" y="106782"/>
                    <a:pt x="175617" y="106782"/>
                    <a:pt x="175617" y="106782"/>
                  </a:cubicBezTo>
                  <a:cubicBezTo>
                    <a:pt x="175577" y="106782"/>
                    <a:pt x="175498" y="106583"/>
                    <a:pt x="175498" y="106343"/>
                  </a:cubicBezTo>
                  <a:cubicBezTo>
                    <a:pt x="175418" y="105623"/>
                    <a:pt x="175378" y="105384"/>
                    <a:pt x="175338" y="104944"/>
                  </a:cubicBezTo>
                  <a:cubicBezTo>
                    <a:pt x="175218" y="104304"/>
                    <a:pt x="175218" y="102985"/>
                    <a:pt x="175338" y="102746"/>
                  </a:cubicBezTo>
                  <a:cubicBezTo>
                    <a:pt x="175393" y="102580"/>
                    <a:pt x="175448" y="102491"/>
                    <a:pt x="175477" y="102491"/>
                  </a:cubicBezTo>
                  <a:close/>
                  <a:moveTo>
                    <a:pt x="81573" y="106732"/>
                  </a:moveTo>
                  <a:cubicBezTo>
                    <a:pt x="81770" y="106732"/>
                    <a:pt x="82019" y="106750"/>
                    <a:pt x="82333" y="106782"/>
                  </a:cubicBezTo>
                  <a:cubicBezTo>
                    <a:pt x="82813" y="106862"/>
                    <a:pt x="82773" y="106982"/>
                    <a:pt x="82213" y="107142"/>
                  </a:cubicBezTo>
                  <a:cubicBezTo>
                    <a:pt x="82004" y="107212"/>
                    <a:pt x="81593" y="107254"/>
                    <a:pt x="81285" y="107254"/>
                  </a:cubicBezTo>
                  <a:cubicBezTo>
                    <a:pt x="81063" y="107254"/>
                    <a:pt x="80894" y="107232"/>
                    <a:pt x="80894" y="107182"/>
                  </a:cubicBezTo>
                  <a:cubicBezTo>
                    <a:pt x="80894" y="106861"/>
                    <a:pt x="81043" y="106732"/>
                    <a:pt x="81573" y="106732"/>
                  </a:cubicBezTo>
                  <a:close/>
                  <a:moveTo>
                    <a:pt x="181533" y="106942"/>
                  </a:moveTo>
                  <a:cubicBezTo>
                    <a:pt x="181573" y="106942"/>
                    <a:pt x="181693" y="107022"/>
                    <a:pt x="181852" y="107102"/>
                  </a:cubicBezTo>
                  <a:cubicBezTo>
                    <a:pt x="182012" y="107182"/>
                    <a:pt x="182092" y="107262"/>
                    <a:pt x="182052" y="107262"/>
                  </a:cubicBezTo>
                  <a:cubicBezTo>
                    <a:pt x="182052" y="107262"/>
                    <a:pt x="181892" y="107182"/>
                    <a:pt x="181732" y="107102"/>
                  </a:cubicBezTo>
                  <a:cubicBezTo>
                    <a:pt x="181573" y="107022"/>
                    <a:pt x="181493" y="106942"/>
                    <a:pt x="181533" y="106942"/>
                  </a:cubicBezTo>
                  <a:close/>
                  <a:moveTo>
                    <a:pt x="224064" y="106573"/>
                  </a:moveTo>
                  <a:cubicBezTo>
                    <a:pt x="224128" y="106573"/>
                    <a:pt x="224176" y="106620"/>
                    <a:pt x="224298" y="106742"/>
                  </a:cubicBezTo>
                  <a:cubicBezTo>
                    <a:pt x="224498" y="106902"/>
                    <a:pt x="224498" y="106982"/>
                    <a:pt x="224458" y="107062"/>
                  </a:cubicBezTo>
                  <a:cubicBezTo>
                    <a:pt x="224418" y="107102"/>
                    <a:pt x="224338" y="107182"/>
                    <a:pt x="224258" y="107182"/>
                  </a:cubicBezTo>
                  <a:cubicBezTo>
                    <a:pt x="224218" y="107182"/>
                    <a:pt x="224138" y="107222"/>
                    <a:pt x="224098" y="107262"/>
                  </a:cubicBezTo>
                  <a:cubicBezTo>
                    <a:pt x="224098" y="107320"/>
                    <a:pt x="224055" y="107358"/>
                    <a:pt x="224001" y="107358"/>
                  </a:cubicBezTo>
                  <a:cubicBezTo>
                    <a:pt x="223981" y="107358"/>
                    <a:pt x="223960" y="107353"/>
                    <a:pt x="223938" y="107342"/>
                  </a:cubicBezTo>
                  <a:cubicBezTo>
                    <a:pt x="223698" y="107262"/>
                    <a:pt x="223618" y="107142"/>
                    <a:pt x="223658" y="107022"/>
                  </a:cubicBezTo>
                  <a:cubicBezTo>
                    <a:pt x="223698" y="106982"/>
                    <a:pt x="223698" y="106862"/>
                    <a:pt x="223698" y="106822"/>
                  </a:cubicBezTo>
                  <a:cubicBezTo>
                    <a:pt x="223698" y="106782"/>
                    <a:pt x="223778" y="106702"/>
                    <a:pt x="223898" y="106622"/>
                  </a:cubicBezTo>
                  <a:cubicBezTo>
                    <a:pt x="223976" y="106592"/>
                    <a:pt x="224023" y="106573"/>
                    <a:pt x="224064" y="106573"/>
                  </a:cubicBezTo>
                  <a:close/>
                  <a:moveTo>
                    <a:pt x="182172" y="107262"/>
                  </a:moveTo>
                  <a:cubicBezTo>
                    <a:pt x="182212" y="107262"/>
                    <a:pt x="182332" y="107302"/>
                    <a:pt x="182452" y="107382"/>
                  </a:cubicBezTo>
                  <a:cubicBezTo>
                    <a:pt x="182572" y="107422"/>
                    <a:pt x="182652" y="107502"/>
                    <a:pt x="182612" y="107502"/>
                  </a:cubicBezTo>
                  <a:cubicBezTo>
                    <a:pt x="182572" y="107502"/>
                    <a:pt x="182452" y="107422"/>
                    <a:pt x="182332" y="107382"/>
                  </a:cubicBezTo>
                  <a:cubicBezTo>
                    <a:pt x="182212" y="107302"/>
                    <a:pt x="182172" y="107262"/>
                    <a:pt x="182172" y="107262"/>
                  </a:cubicBezTo>
                  <a:close/>
                  <a:moveTo>
                    <a:pt x="171581" y="96631"/>
                  </a:moveTo>
                  <a:cubicBezTo>
                    <a:pt x="171621" y="96631"/>
                    <a:pt x="171821" y="96671"/>
                    <a:pt x="172060" y="96751"/>
                  </a:cubicBezTo>
                  <a:cubicBezTo>
                    <a:pt x="173899" y="97150"/>
                    <a:pt x="175697" y="97989"/>
                    <a:pt x="176816" y="98909"/>
                  </a:cubicBezTo>
                  <a:lnTo>
                    <a:pt x="176976" y="99069"/>
                  </a:lnTo>
                  <a:lnTo>
                    <a:pt x="176856" y="100547"/>
                  </a:lnTo>
                  <a:cubicBezTo>
                    <a:pt x="176777" y="101347"/>
                    <a:pt x="176737" y="102026"/>
                    <a:pt x="176737" y="102026"/>
                  </a:cubicBezTo>
                  <a:cubicBezTo>
                    <a:pt x="176777" y="102026"/>
                    <a:pt x="176777" y="102066"/>
                    <a:pt x="176737" y="102106"/>
                  </a:cubicBezTo>
                  <a:cubicBezTo>
                    <a:pt x="176697" y="102146"/>
                    <a:pt x="176617" y="102186"/>
                    <a:pt x="176577" y="102186"/>
                  </a:cubicBezTo>
                  <a:cubicBezTo>
                    <a:pt x="176457" y="102186"/>
                    <a:pt x="176457" y="102266"/>
                    <a:pt x="176617" y="102386"/>
                  </a:cubicBezTo>
                  <a:cubicBezTo>
                    <a:pt x="176697" y="102426"/>
                    <a:pt x="176737" y="102466"/>
                    <a:pt x="176697" y="102506"/>
                  </a:cubicBezTo>
                  <a:cubicBezTo>
                    <a:pt x="176617" y="102626"/>
                    <a:pt x="178295" y="103865"/>
                    <a:pt x="180454" y="105304"/>
                  </a:cubicBezTo>
                  <a:lnTo>
                    <a:pt x="181732" y="106183"/>
                  </a:lnTo>
                  <a:lnTo>
                    <a:pt x="181892" y="106063"/>
                  </a:lnTo>
                  <a:cubicBezTo>
                    <a:pt x="181966" y="105971"/>
                    <a:pt x="182022" y="105922"/>
                    <a:pt x="182119" y="105922"/>
                  </a:cubicBezTo>
                  <a:cubicBezTo>
                    <a:pt x="182234" y="105922"/>
                    <a:pt x="182407" y="105991"/>
                    <a:pt x="182732" y="106143"/>
                  </a:cubicBezTo>
                  <a:cubicBezTo>
                    <a:pt x="183036" y="106295"/>
                    <a:pt x="183179" y="106351"/>
                    <a:pt x="183274" y="106351"/>
                  </a:cubicBezTo>
                  <a:cubicBezTo>
                    <a:pt x="183329" y="106351"/>
                    <a:pt x="183367" y="106332"/>
                    <a:pt x="183411" y="106303"/>
                  </a:cubicBezTo>
                  <a:cubicBezTo>
                    <a:pt x="183487" y="106257"/>
                    <a:pt x="183546" y="106229"/>
                    <a:pt x="183626" y="106229"/>
                  </a:cubicBezTo>
                  <a:cubicBezTo>
                    <a:pt x="183758" y="106229"/>
                    <a:pt x="183949" y="106304"/>
                    <a:pt x="184370" y="106503"/>
                  </a:cubicBezTo>
                  <a:cubicBezTo>
                    <a:pt x="184648" y="106641"/>
                    <a:pt x="184896" y="106750"/>
                    <a:pt x="184982" y="106750"/>
                  </a:cubicBezTo>
                  <a:cubicBezTo>
                    <a:pt x="184995" y="106750"/>
                    <a:pt x="185005" y="106748"/>
                    <a:pt x="185010" y="106742"/>
                  </a:cubicBezTo>
                  <a:cubicBezTo>
                    <a:pt x="185010" y="106742"/>
                    <a:pt x="184890" y="106223"/>
                    <a:pt x="184730" y="105583"/>
                  </a:cubicBezTo>
                  <a:cubicBezTo>
                    <a:pt x="184570" y="104944"/>
                    <a:pt x="184410" y="104384"/>
                    <a:pt x="184450" y="104384"/>
                  </a:cubicBezTo>
                  <a:cubicBezTo>
                    <a:pt x="184450" y="104383"/>
                    <a:pt x="184451" y="104382"/>
                    <a:pt x="184451" y="104382"/>
                  </a:cubicBezTo>
                  <a:cubicBezTo>
                    <a:pt x="184462" y="104382"/>
                    <a:pt x="184616" y="104887"/>
                    <a:pt x="184770" y="105503"/>
                  </a:cubicBezTo>
                  <a:cubicBezTo>
                    <a:pt x="184970" y="106183"/>
                    <a:pt x="185090" y="106742"/>
                    <a:pt x="185050" y="106782"/>
                  </a:cubicBezTo>
                  <a:cubicBezTo>
                    <a:pt x="185050" y="106782"/>
                    <a:pt x="185130" y="106862"/>
                    <a:pt x="185250" y="106902"/>
                  </a:cubicBezTo>
                  <a:cubicBezTo>
                    <a:pt x="185370" y="106982"/>
                    <a:pt x="185449" y="107022"/>
                    <a:pt x="185449" y="107062"/>
                  </a:cubicBezTo>
                  <a:cubicBezTo>
                    <a:pt x="185449" y="107102"/>
                    <a:pt x="185290" y="107262"/>
                    <a:pt x="185090" y="107462"/>
                  </a:cubicBezTo>
                  <a:cubicBezTo>
                    <a:pt x="184834" y="107718"/>
                    <a:pt x="184732" y="107794"/>
                    <a:pt x="184640" y="107794"/>
                  </a:cubicBezTo>
                  <a:cubicBezTo>
                    <a:pt x="184617" y="107794"/>
                    <a:pt x="184594" y="107790"/>
                    <a:pt x="184570" y="107782"/>
                  </a:cubicBezTo>
                  <a:cubicBezTo>
                    <a:pt x="184330" y="107702"/>
                    <a:pt x="183171" y="107182"/>
                    <a:pt x="183011" y="107062"/>
                  </a:cubicBezTo>
                  <a:cubicBezTo>
                    <a:pt x="182965" y="107015"/>
                    <a:pt x="182932" y="106996"/>
                    <a:pt x="182912" y="106996"/>
                  </a:cubicBezTo>
                  <a:cubicBezTo>
                    <a:pt x="182898" y="106996"/>
                    <a:pt x="182892" y="107006"/>
                    <a:pt x="182892" y="107022"/>
                  </a:cubicBezTo>
                  <a:cubicBezTo>
                    <a:pt x="182892" y="107028"/>
                    <a:pt x="182886" y="107032"/>
                    <a:pt x="182874" y="107032"/>
                  </a:cubicBezTo>
                  <a:cubicBezTo>
                    <a:pt x="182808" y="107032"/>
                    <a:pt x="182553" y="106933"/>
                    <a:pt x="182012" y="106662"/>
                  </a:cubicBezTo>
                  <a:cubicBezTo>
                    <a:pt x="181772" y="106543"/>
                    <a:pt x="181533" y="106463"/>
                    <a:pt x="181533" y="106463"/>
                  </a:cubicBezTo>
                  <a:cubicBezTo>
                    <a:pt x="181453" y="106463"/>
                    <a:pt x="178775" y="104624"/>
                    <a:pt x="178055" y="104105"/>
                  </a:cubicBezTo>
                  <a:cubicBezTo>
                    <a:pt x="177416" y="103625"/>
                    <a:pt x="176417" y="102786"/>
                    <a:pt x="176137" y="102506"/>
                  </a:cubicBezTo>
                  <a:cubicBezTo>
                    <a:pt x="175697" y="101946"/>
                    <a:pt x="175298" y="101507"/>
                    <a:pt x="174818" y="100867"/>
                  </a:cubicBezTo>
                  <a:cubicBezTo>
                    <a:pt x="174059" y="99828"/>
                    <a:pt x="173139" y="98909"/>
                    <a:pt x="172420" y="98509"/>
                  </a:cubicBezTo>
                  <a:cubicBezTo>
                    <a:pt x="172192" y="98379"/>
                    <a:pt x="172096" y="98248"/>
                    <a:pt x="172200" y="98248"/>
                  </a:cubicBezTo>
                  <a:cubicBezTo>
                    <a:pt x="172223" y="98248"/>
                    <a:pt x="172256" y="98255"/>
                    <a:pt x="172300" y="98269"/>
                  </a:cubicBezTo>
                  <a:cubicBezTo>
                    <a:pt x="172740" y="98429"/>
                    <a:pt x="173100" y="98669"/>
                    <a:pt x="173619" y="99109"/>
                  </a:cubicBezTo>
                  <a:cubicBezTo>
                    <a:pt x="173855" y="99292"/>
                    <a:pt x="173988" y="99390"/>
                    <a:pt x="174018" y="99390"/>
                  </a:cubicBezTo>
                  <a:cubicBezTo>
                    <a:pt x="174033" y="99390"/>
                    <a:pt x="174020" y="99363"/>
                    <a:pt x="173979" y="99308"/>
                  </a:cubicBezTo>
                  <a:cubicBezTo>
                    <a:pt x="173339" y="98509"/>
                    <a:pt x="172860" y="97950"/>
                    <a:pt x="172220" y="97350"/>
                  </a:cubicBezTo>
                  <a:cubicBezTo>
                    <a:pt x="171821" y="96950"/>
                    <a:pt x="171541" y="96631"/>
                    <a:pt x="171581" y="96631"/>
                  </a:cubicBezTo>
                  <a:close/>
                  <a:moveTo>
                    <a:pt x="205553" y="105983"/>
                  </a:moveTo>
                  <a:lnTo>
                    <a:pt x="205753" y="106063"/>
                  </a:lnTo>
                  <a:cubicBezTo>
                    <a:pt x="205833" y="106103"/>
                    <a:pt x="205953" y="106183"/>
                    <a:pt x="205993" y="106303"/>
                  </a:cubicBezTo>
                  <a:cubicBezTo>
                    <a:pt x="206193" y="106702"/>
                    <a:pt x="206392" y="107901"/>
                    <a:pt x="206273" y="107981"/>
                  </a:cubicBezTo>
                  <a:cubicBezTo>
                    <a:pt x="206273" y="107984"/>
                    <a:pt x="206272" y="107985"/>
                    <a:pt x="206271" y="107985"/>
                  </a:cubicBezTo>
                  <a:cubicBezTo>
                    <a:pt x="206252" y="107985"/>
                    <a:pt x="206100" y="107721"/>
                    <a:pt x="205913" y="107422"/>
                  </a:cubicBezTo>
                  <a:cubicBezTo>
                    <a:pt x="205673" y="106902"/>
                    <a:pt x="205633" y="106782"/>
                    <a:pt x="205593" y="106383"/>
                  </a:cubicBezTo>
                  <a:lnTo>
                    <a:pt x="205553" y="105983"/>
                  </a:lnTo>
                  <a:close/>
                  <a:moveTo>
                    <a:pt x="184804" y="108006"/>
                  </a:moveTo>
                  <a:cubicBezTo>
                    <a:pt x="184807" y="108006"/>
                    <a:pt x="184810" y="108011"/>
                    <a:pt x="184810" y="108021"/>
                  </a:cubicBezTo>
                  <a:cubicBezTo>
                    <a:pt x="184850" y="108021"/>
                    <a:pt x="184850" y="108061"/>
                    <a:pt x="184810" y="108141"/>
                  </a:cubicBezTo>
                  <a:cubicBezTo>
                    <a:pt x="184810" y="108131"/>
                    <a:pt x="184810" y="108116"/>
                    <a:pt x="184810" y="108101"/>
                  </a:cubicBezTo>
                  <a:cubicBezTo>
                    <a:pt x="184781" y="108043"/>
                    <a:pt x="184794" y="108006"/>
                    <a:pt x="184804" y="108006"/>
                  </a:cubicBezTo>
                  <a:close/>
                  <a:moveTo>
                    <a:pt x="172940" y="83241"/>
                  </a:moveTo>
                  <a:cubicBezTo>
                    <a:pt x="172980" y="83241"/>
                    <a:pt x="173259" y="83281"/>
                    <a:pt x="173619" y="83361"/>
                  </a:cubicBezTo>
                  <a:cubicBezTo>
                    <a:pt x="174698" y="83601"/>
                    <a:pt x="176137" y="84121"/>
                    <a:pt x="176936" y="84600"/>
                  </a:cubicBezTo>
                  <a:cubicBezTo>
                    <a:pt x="177136" y="84720"/>
                    <a:pt x="177376" y="84800"/>
                    <a:pt x="177456" y="84840"/>
                  </a:cubicBezTo>
                  <a:cubicBezTo>
                    <a:pt x="177776" y="84920"/>
                    <a:pt x="178815" y="85839"/>
                    <a:pt x="179135" y="86359"/>
                  </a:cubicBezTo>
                  <a:cubicBezTo>
                    <a:pt x="179374" y="86679"/>
                    <a:pt x="179454" y="87038"/>
                    <a:pt x="179414" y="87438"/>
                  </a:cubicBezTo>
                  <a:cubicBezTo>
                    <a:pt x="179374" y="87598"/>
                    <a:pt x="179215" y="88557"/>
                    <a:pt x="179055" y="89556"/>
                  </a:cubicBezTo>
                  <a:cubicBezTo>
                    <a:pt x="178895" y="90595"/>
                    <a:pt x="178735" y="91515"/>
                    <a:pt x="178735" y="91595"/>
                  </a:cubicBezTo>
                  <a:cubicBezTo>
                    <a:pt x="178735" y="91755"/>
                    <a:pt x="178775" y="91795"/>
                    <a:pt x="178935" y="92114"/>
                  </a:cubicBezTo>
                  <a:cubicBezTo>
                    <a:pt x="178935" y="92194"/>
                    <a:pt x="178975" y="92274"/>
                    <a:pt x="178935" y="92274"/>
                  </a:cubicBezTo>
                  <a:cubicBezTo>
                    <a:pt x="178895" y="92314"/>
                    <a:pt x="178855" y="92514"/>
                    <a:pt x="178775" y="92674"/>
                  </a:cubicBezTo>
                  <a:cubicBezTo>
                    <a:pt x="178735" y="92874"/>
                    <a:pt x="178655" y="93034"/>
                    <a:pt x="178655" y="93073"/>
                  </a:cubicBezTo>
                  <a:cubicBezTo>
                    <a:pt x="178615" y="93073"/>
                    <a:pt x="178255" y="92874"/>
                    <a:pt x="177816" y="92594"/>
                  </a:cubicBezTo>
                  <a:cubicBezTo>
                    <a:pt x="177269" y="92277"/>
                    <a:pt x="176971" y="92127"/>
                    <a:pt x="176892" y="92127"/>
                  </a:cubicBezTo>
                  <a:cubicBezTo>
                    <a:pt x="176861" y="92127"/>
                    <a:pt x="176863" y="92149"/>
                    <a:pt x="176896" y="92194"/>
                  </a:cubicBezTo>
                  <a:cubicBezTo>
                    <a:pt x="176896" y="92234"/>
                    <a:pt x="177136" y="92394"/>
                    <a:pt x="177376" y="92554"/>
                  </a:cubicBezTo>
                  <a:cubicBezTo>
                    <a:pt x="177616" y="92714"/>
                    <a:pt x="177976" y="92994"/>
                    <a:pt x="178175" y="93233"/>
                  </a:cubicBezTo>
                  <a:lnTo>
                    <a:pt x="178575" y="93593"/>
                  </a:lnTo>
                  <a:lnTo>
                    <a:pt x="178535" y="93873"/>
                  </a:lnTo>
                  <a:cubicBezTo>
                    <a:pt x="178535" y="94033"/>
                    <a:pt x="178495" y="94273"/>
                    <a:pt x="178455" y="94352"/>
                  </a:cubicBezTo>
                  <a:cubicBezTo>
                    <a:pt x="178455" y="94512"/>
                    <a:pt x="178455" y="94552"/>
                    <a:pt x="178495" y="94552"/>
                  </a:cubicBezTo>
                  <a:cubicBezTo>
                    <a:pt x="178535" y="94552"/>
                    <a:pt x="178935" y="94712"/>
                    <a:pt x="179414" y="94912"/>
                  </a:cubicBezTo>
                  <a:cubicBezTo>
                    <a:pt x="180294" y="95272"/>
                    <a:pt x="181253" y="95791"/>
                    <a:pt x="181852" y="96231"/>
                  </a:cubicBezTo>
                  <a:lnTo>
                    <a:pt x="182172" y="96511"/>
                  </a:lnTo>
                  <a:lnTo>
                    <a:pt x="182212" y="92154"/>
                  </a:lnTo>
                  <a:cubicBezTo>
                    <a:pt x="182212" y="87718"/>
                    <a:pt x="182252" y="87318"/>
                    <a:pt x="182452" y="87318"/>
                  </a:cubicBezTo>
                  <a:cubicBezTo>
                    <a:pt x="182492" y="87318"/>
                    <a:pt x="182532" y="87278"/>
                    <a:pt x="182492" y="87238"/>
                  </a:cubicBezTo>
                  <a:cubicBezTo>
                    <a:pt x="182477" y="87208"/>
                    <a:pt x="182525" y="87195"/>
                    <a:pt x="182601" y="87195"/>
                  </a:cubicBezTo>
                  <a:cubicBezTo>
                    <a:pt x="182722" y="87195"/>
                    <a:pt x="182913" y="87229"/>
                    <a:pt x="183011" y="87278"/>
                  </a:cubicBezTo>
                  <a:cubicBezTo>
                    <a:pt x="183091" y="87318"/>
                    <a:pt x="183131" y="87358"/>
                    <a:pt x="183091" y="87358"/>
                  </a:cubicBezTo>
                  <a:cubicBezTo>
                    <a:pt x="183051" y="87358"/>
                    <a:pt x="183051" y="89037"/>
                    <a:pt x="183051" y="92314"/>
                  </a:cubicBezTo>
                  <a:lnTo>
                    <a:pt x="183051" y="97230"/>
                  </a:lnTo>
                  <a:lnTo>
                    <a:pt x="183531" y="97790"/>
                  </a:lnTo>
                  <a:cubicBezTo>
                    <a:pt x="184210" y="98629"/>
                    <a:pt x="184610" y="99149"/>
                    <a:pt x="185090" y="100028"/>
                  </a:cubicBezTo>
                  <a:lnTo>
                    <a:pt x="185449" y="100667"/>
                  </a:lnTo>
                  <a:lnTo>
                    <a:pt x="186049" y="101027"/>
                  </a:lnTo>
                  <a:lnTo>
                    <a:pt x="186688" y="101387"/>
                  </a:lnTo>
                  <a:lnTo>
                    <a:pt x="186688" y="96751"/>
                  </a:lnTo>
                  <a:lnTo>
                    <a:pt x="186688" y="92154"/>
                  </a:lnTo>
                  <a:lnTo>
                    <a:pt x="186888" y="92074"/>
                  </a:lnTo>
                  <a:cubicBezTo>
                    <a:pt x="187408" y="91954"/>
                    <a:pt x="188687" y="91675"/>
                    <a:pt x="189047" y="91675"/>
                  </a:cubicBezTo>
                  <a:lnTo>
                    <a:pt x="189406" y="91635"/>
                  </a:lnTo>
                  <a:lnTo>
                    <a:pt x="189446" y="91795"/>
                  </a:lnTo>
                  <a:cubicBezTo>
                    <a:pt x="189446" y="91914"/>
                    <a:pt x="189566" y="92594"/>
                    <a:pt x="189646" y="93313"/>
                  </a:cubicBezTo>
                  <a:cubicBezTo>
                    <a:pt x="189846" y="95272"/>
                    <a:pt x="190086" y="97150"/>
                    <a:pt x="190645" y="101107"/>
                  </a:cubicBezTo>
                  <a:cubicBezTo>
                    <a:pt x="191085" y="104384"/>
                    <a:pt x="191165" y="105064"/>
                    <a:pt x="191085" y="105064"/>
                  </a:cubicBezTo>
                  <a:cubicBezTo>
                    <a:pt x="191085" y="105064"/>
                    <a:pt x="190805" y="104944"/>
                    <a:pt x="190525" y="104784"/>
                  </a:cubicBezTo>
                  <a:cubicBezTo>
                    <a:pt x="190206" y="104624"/>
                    <a:pt x="189966" y="104504"/>
                    <a:pt x="189926" y="104504"/>
                  </a:cubicBezTo>
                  <a:cubicBezTo>
                    <a:pt x="189926" y="104504"/>
                    <a:pt x="190006" y="104624"/>
                    <a:pt x="190086" y="104784"/>
                  </a:cubicBezTo>
                  <a:cubicBezTo>
                    <a:pt x="190445" y="105264"/>
                    <a:pt x="191165" y="106463"/>
                    <a:pt x="191525" y="107182"/>
                  </a:cubicBezTo>
                  <a:cubicBezTo>
                    <a:pt x="191844" y="107822"/>
                    <a:pt x="191924" y="108181"/>
                    <a:pt x="191764" y="108181"/>
                  </a:cubicBezTo>
                  <a:cubicBezTo>
                    <a:pt x="191644" y="108181"/>
                    <a:pt x="191445" y="107901"/>
                    <a:pt x="191005" y="107102"/>
                  </a:cubicBezTo>
                  <a:cubicBezTo>
                    <a:pt x="190206" y="105583"/>
                    <a:pt x="189366" y="104384"/>
                    <a:pt x="188407" y="103425"/>
                  </a:cubicBezTo>
                  <a:cubicBezTo>
                    <a:pt x="188087" y="103105"/>
                    <a:pt x="187728" y="102786"/>
                    <a:pt x="187648" y="102706"/>
                  </a:cubicBezTo>
                  <a:cubicBezTo>
                    <a:pt x="186289" y="101627"/>
                    <a:pt x="185689" y="101307"/>
                    <a:pt x="181852" y="99348"/>
                  </a:cubicBezTo>
                  <a:cubicBezTo>
                    <a:pt x="178215" y="97510"/>
                    <a:pt x="176816" y="96751"/>
                    <a:pt x="174578" y="95432"/>
                  </a:cubicBezTo>
                  <a:cubicBezTo>
                    <a:pt x="171541" y="93633"/>
                    <a:pt x="170741" y="93193"/>
                    <a:pt x="169662" y="92634"/>
                  </a:cubicBezTo>
                  <a:cubicBezTo>
                    <a:pt x="167744" y="91675"/>
                    <a:pt x="166345" y="91115"/>
                    <a:pt x="163387" y="90196"/>
                  </a:cubicBezTo>
                  <a:cubicBezTo>
                    <a:pt x="161389" y="89516"/>
                    <a:pt x="160630" y="89317"/>
                    <a:pt x="158951" y="88917"/>
                  </a:cubicBezTo>
                  <a:cubicBezTo>
                    <a:pt x="158192" y="88717"/>
                    <a:pt x="157152" y="88477"/>
                    <a:pt x="156713" y="88357"/>
                  </a:cubicBezTo>
                  <a:cubicBezTo>
                    <a:pt x="156233" y="88237"/>
                    <a:pt x="155634" y="88078"/>
                    <a:pt x="155394" y="88078"/>
                  </a:cubicBezTo>
                  <a:cubicBezTo>
                    <a:pt x="155114" y="88038"/>
                    <a:pt x="154315" y="87918"/>
                    <a:pt x="153595" y="87838"/>
                  </a:cubicBezTo>
                  <a:cubicBezTo>
                    <a:pt x="152276" y="87598"/>
                    <a:pt x="151397" y="87478"/>
                    <a:pt x="150957" y="87398"/>
                  </a:cubicBezTo>
                  <a:cubicBezTo>
                    <a:pt x="150678" y="87358"/>
                    <a:pt x="150038" y="87318"/>
                    <a:pt x="148320" y="87118"/>
                  </a:cubicBezTo>
                  <a:cubicBezTo>
                    <a:pt x="147201" y="86998"/>
                    <a:pt x="146521" y="86918"/>
                    <a:pt x="146081" y="86759"/>
                  </a:cubicBezTo>
                  <a:cubicBezTo>
                    <a:pt x="145966" y="86726"/>
                    <a:pt x="145918" y="86706"/>
                    <a:pt x="145976" y="86706"/>
                  </a:cubicBezTo>
                  <a:cubicBezTo>
                    <a:pt x="146059" y="86706"/>
                    <a:pt x="146352" y="86745"/>
                    <a:pt x="146961" y="86839"/>
                  </a:cubicBezTo>
                  <a:cubicBezTo>
                    <a:pt x="147680" y="86918"/>
                    <a:pt x="148280" y="86958"/>
                    <a:pt x="149319" y="86958"/>
                  </a:cubicBezTo>
                  <a:cubicBezTo>
                    <a:pt x="150718" y="86958"/>
                    <a:pt x="150718" y="86958"/>
                    <a:pt x="152556" y="87238"/>
                  </a:cubicBezTo>
                  <a:cubicBezTo>
                    <a:pt x="153835" y="87451"/>
                    <a:pt x="154386" y="87540"/>
                    <a:pt x="154623" y="87540"/>
                  </a:cubicBezTo>
                  <a:cubicBezTo>
                    <a:pt x="154741" y="87540"/>
                    <a:pt x="154781" y="87518"/>
                    <a:pt x="154794" y="87478"/>
                  </a:cubicBezTo>
                  <a:cubicBezTo>
                    <a:pt x="154834" y="87438"/>
                    <a:pt x="155034" y="87438"/>
                    <a:pt x="155394" y="87438"/>
                  </a:cubicBezTo>
                  <a:cubicBezTo>
                    <a:pt x="155834" y="87478"/>
                    <a:pt x="155953" y="87518"/>
                    <a:pt x="156033" y="87598"/>
                  </a:cubicBezTo>
                  <a:cubicBezTo>
                    <a:pt x="156153" y="87758"/>
                    <a:pt x="156873" y="87998"/>
                    <a:pt x="157832" y="88157"/>
                  </a:cubicBezTo>
                  <a:cubicBezTo>
                    <a:pt x="158471" y="88277"/>
                    <a:pt x="159750" y="88597"/>
                    <a:pt x="161189" y="89037"/>
                  </a:cubicBezTo>
                  <a:cubicBezTo>
                    <a:pt x="161518" y="89135"/>
                    <a:pt x="161793" y="89207"/>
                    <a:pt x="162013" y="89207"/>
                  </a:cubicBezTo>
                  <a:cubicBezTo>
                    <a:pt x="162061" y="89207"/>
                    <a:pt x="162106" y="89204"/>
                    <a:pt x="162148" y="89197"/>
                  </a:cubicBezTo>
                  <a:cubicBezTo>
                    <a:pt x="162348" y="89197"/>
                    <a:pt x="162628" y="89277"/>
                    <a:pt x="163228" y="89476"/>
                  </a:cubicBezTo>
                  <a:cubicBezTo>
                    <a:pt x="163627" y="89636"/>
                    <a:pt x="164027" y="89756"/>
                    <a:pt x="164027" y="89756"/>
                  </a:cubicBezTo>
                  <a:cubicBezTo>
                    <a:pt x="164027" y="89756"/>
                    <a:pt x="164027" y="89676"/>
                    <a:pt x="163987" y="89636"/>
                  </a:cubicBezTo>
                  <a:cubicBezTo>
                    <a:pt x="163947" y="89556"/>
                    <a:pt x="163947" y="89476"/>
                    <a:pt x="164147" y="89317"/>
                  </a:cubicBezTo>
                  <a:cubicBezTo>
                    <a:pt x="164382" y="89145"/>
                    <a:pt x="164492" y="89066"/>
                    <a:pt x="164622" y="89066"/>
                  </a:cubicBezTo>
                  <a:cubicBezTo>
                    <a:pt x="164736" y="89066"/>
                    <a:pt x="164865" y="89125"/>
                    <a:pt x="165106" y="89237"/>
                  </a:cubicBezTo>
                  <a:cubicBezTo>
                    <a:pt x="165386" y="89357"/>
                    <a:pt x="165785" y="89636"/>
                    <a:pt x="166105" y="89956"/>
                  </a:cubicBezTo>
                  <a:cubicBezTo>
                    <a:pt x="166425" y="90236"/>
                    <a:pt x="166905" y="90595"/>
                    <a:pt x="167104" y="90715"/>
                  </a:cubicBezTo>
                  <a:lnTo>
                    <a:pt x="167544" y="91035"/>
                  </a:lnTo>
                  <a:lnTo>
                    <a:pt x="167704" y="90795"/>
                  </a:lnTo>
                  <a:cubicBezTo>
                    <a:pt x="167824" y="90675"/>
                    <a:pt x="167904" y="90556"/>
                    <a:pt x="167944" y="90516"/>
                  </a:cubicBezTo>
                  <a:cubicBezTo>
                    <a:pt x="168024" y="90396"/>
                    <a:pt x="169103" y="90356"/>
                    <a:pt x="170022" y="90356"/>
                  </a:cubicBezTo>
                  <a:cubicBezTo>
                    <a:pt x="170182" y="90369"/>
                    <a:pt x="170315" y="90373"/>
                    <a:pt x="170419" y="90373"/>
                  </a:cubicBezTo>
                  <a:cubicBezTo>
                    <a:pt x="170626" y="90373"/>
                    <a:pt x="170715" y="90356"/>
                    <a:pt x="170661" y="90356"/>
                  </a:cubicBezTo>
                  <a:cubicBezTo>
                    <a:pt x="170502" y="90276"/>
                    <a:pt x="168943" y="90116"/>
                    <a:pt x="168463" y="90116"/>
                  </a:cubicBezTo>
                  <a:cubicBezTo>
                    <a:pt x="168303" y="90116"/>
                    <a:pt x="168144" y="90076"/>
                    <a:pt x="168144" y="90036"/>
                  </a:cubicBezTo>
                  <a:cubicBezTo>
                    <a:pt x="168144" y="90036"/>
                    <a:pt x="168144" y="89996"/>
                    <a:pt x="168183" y="89996"/>
                  </a:cubicBezTo>
                  <a:cubicBezTo>
                    <a:pt x="168223" y="89996"/>
                    <a:pt x="168463" y="89756"/>
                    <a:pt x="168743" y="89476"/>
                  </a:cubicBezTo>
                  <a:cubicBezTo>
                    <a:pt x="169223" y="89037"/>
                    <a:pt x="169303" y="88957"/>
                    <a:pt x="169582" y="88917"/>
                  </a:cubicBezTo>
                  <a:lnTo>
                    <a:pt x="169862" y="88877"/>
                  </a:lnTo>
                  <a:lnTo>
                    <a:pt x="169622" y="88837"/>
                  </a:lnTo>
                  <a:cubicBezTo>
                    <a:pt x="169502" y="88797"/>
                    <a:pt x="169422" y="88717"/>
                    <a:pt x="169422" y="88677"/>
                  </a:cubicBezTo>
                  <a:cubicBezTo>
                    <a:pt x="169422" y="88637"/>
                    <a:pt x="169542" y="88437"/>
                    <a:pt x="169702" y="88277"/>
                  </a:cubicBezTo>
                  <a:cubicBezTo>
                    <a:pt x="170262" y="87598"/>
                    <a:pt x="171221" y="86199"/>
                    <a:pt x="171701" y="85440"/>
                  </a:cubicBezTo>
                  <a:cubicBezTo>
                    <a:pt x="171940" y="85000"/>
                    <a:pt x="172220" y="84560"/>
                    <a:pt x="172300" y="84440"/>
                  </a:cubicBezTo>
                  <a:cubicBezTo>
                    <a:pt x="172380" y="84281"/>
                    <a:pt x="172540" y="83961"/>
                    <a:pt x="172700" y="83721"/>
                  </a:cubicBezTo>
                  <a:cubicBezTo>
                    <a:pt x="172820" y="83441"/>
                    <a:pt x="172940" y="83241"/>
                    <a:pt x="172940" y="83241"/>
                  </a:cubicBezTo>
                  <a:close/>
                  <a:moveTo>
                    <a:pt x="78296" y="107382"/>
                  </a:moveTo>
                  <a:cubicBezTo>
                    <a:pt x="78336" y="107382"/>
                    <a:pt x="78456" y="107422"/>
                    <a:pt x="78576" y="107502"/>
                  </a:cubicBezTo>
                  <a:cubicBezTo>
                    <a:pt x="78696" y="107582"/>
                    <a:pt x="78776" y="107662"/>
                    <a:pt x="78776" y="107662"/>
                  </a:cubicBezTo>
                  <a:cubicBezTo>
                    <a:pt x="78776" y="107702"/>
                    <a:pt x="78496" y="107861"/>
                    <a:pt x="78177" y="108021"/>
                  </a:cubicBezTo>
                  <a:lnTo>
                    <a:pt x="77617" y="108301"/>
                  </a:lnTo>
                  <a:lnTo>
                    <a:pt x="77377" y="108181"/>
                  </a:lnTo>
                  <a:cubicBezTo>
                    <a:pt x="77217" y="108101"/>
                    <a:pt x="77137" y="108021"/>
                    <a:pt x="77137" y="108021"/>
                  </a:cubicBezTo>
                  <a:cubicBezTo>
                    <a:pt x="77217" y="107941"/>
                    <a:pt x="78217" y="107382"/>
                    <a:pt x="78296" y="107382"/>
                  </a:cubicBezTo>
                  <a:close/>
                  <a:moveTo>
                    <a:pt x="206397" y="108171"/>
                  </a:moveTo>
                  <a:cubicBezTo>
                    <a:pt x="206407" y="108171"/>
                    <a:pt x="206418" y="108174"/>
                    <a:pt x="206432" y="108181"/>
                  </a:cubicBezTo>
                  <a:cubicBezTo>
                    <a:pt x="206472" y="108221"/>
                    <a:pt x="206512" y="108301"/>
                    <a:pt x="206512" y="108341"/>
                  </a:cubicBezTo>
                  <a:cubicBezTo>
                    <a:pt x="206512" y="108381"/>
                    <a:pt x="206512" y="108401"/>
                    <a:pt x="206502" y="108401"/>
                  </a:cubicBezTo>
                  <a:cubicBezTo>
                    <a:pt x="206492" y="108401"/>
                    <a:pt x="206472" y="108381"/>
                    <a:pt x="206432" y="108341"/>
                  </a:cubicBezTo>
                  <a:cubicBezTo>
                    <a:pt x="206367" y="108242"/>
                    <a:pt x="206355" y="108171"/>
                    <a:pt x="206397" y="108171"/>
                  </a:cubicBezTo>
                  <a:close/>
                  <a:moveTo>
                    <a:pt x="182672" y="107635"/>
                  </a:moveTo>
                  <a:cubicBezTo>
                    <a:pt x="182692" y="107635"/>
                    <a:pt x="182725" y="107655"/>
                    <a:pt x="182772" y="107702"/>
                  </a:cubicBezTo>
                  <a:cubicBezTo>
                    <a:pt x="182812" y="107742"/>
                    <a:pt x="183171" y="107941"/>
                    <a:pt x="183571" y="108101"/>
                  </a:cubicBezTo>
                  <a:cubicBezTo>
                    <a:pt x="183971" y="108261"/>
                    <a:pt x="184330" y="108421"/>
                    <a:pt x="184410" y="108421"/>
                  </a:cubicBezTo>
                  <a:cubicBezTo>
                    <a:pt x="184530" y="108421"/>
                    <a:pt x="184570" y="108421"/>
                    <a:pt x="184450" y="108461"/>
                  </a:cubicBezTo>
                  <a:cubicBezTo>
                    <a:pt x="184429" y="108482"/>
                    <a:pt x="184402" y="108492"/>
                    <a:pt x="184366" y="108492"/>
                  </a:cubicBezTo>
                  <a:cubicBezTo>
                    <a:pt x="184267" y="108492"/>
                    <a:pt x="184103" y="108418"/>
                    <a:pt x="183811" y="108301"/>
                  </a:cubicBezTo>
                  <a:cubicBezTo>
                    <a:pt x="183011" y="107941"/>
                    <a:pt x="182652" y="107742"/>
                    <a:pt x="182652" y="107662"/>
                  </a:cubicBezTo>
                  <a:cubicBezTo>
                    <a:pt x="182652" y="107645"/>
                    <a:pt x="182659" y="107635"/>
                    <a:pt x="182672" y="107635"/>
                  </a:cubicBezTo>
                  <a:close/>
                  <a:moveTo>
                    <a:pt x="74460" y="108541"/>
                  </a:moveTo>
                  <a:cubicBezTo>
                    <a:pt x="74619" y="108541"/>
                    <a:pt x="74739" y="108541"/>
                    <a:pt x="74739" y="108581"/>
                  </a:cubicBezTo>
                  <a:cubicBezTo>
                    <a:pt x="74739" y="108741"/>
                    <a:pt x="74500" y="109061"/>
                    <a:pt x="74180" y="109260"/>
                  </a:cubicBezTo>
                  <a:cubicBezTo>
                    <a:pt x="73755" y="109572"/>
                    <a:pt x="73251" y="109763"/>
                    <a:pt x="72907" y="109763"/>
                  </a:cubicBezTo>
                  <a:cubicBezTo>
                    <a:pt x="72766" y="109763"/>
                    <a:pt x="72651" y="109730"/>
                    <a:pt x="72581" y="109660"/>
                  </a:cubicBezTo>
                  <a:cubicBezTo>
                    <a:pt x="72461" y="109500"/>
                    <a:pt x="72461" y="109500"/>
                    <a:pt x="73061" y="109380"/>
                  </a:cubicBezTo>
                  <a:cubicBezTo>
                    <a:pt x="73420" y="109340"/>
                    <a:pt x="73460" y="109300"/>
                    <a:pt x="73820" y="108941"/>
                  </a:cubicBezTo>
                  <a:cubicBezTo>
                    <a:pt x="74140" y="108541"/>
                    <a:pt x="74180" y="108541"/>
                    <a:pt x="74460" y="108541"/>
                  </a:cubicBezTo>
                  <a:close/>
                  <a:moveTo>
                    <a:pt x="186369" y="106852"/>
                  </a:moveTo>
                  <a:cubicBezTo>
                    <a:pt x="186499" y="106852"/>
                    <a:pt x="186649" y="106882"/>
                    <a:pt x="186888" y="106942"/>
                  </a:cubicBezTo>
                  <a:cubicBezTo>
                    <a:pt x="187488" y="107102"/>
                    <a:pt x="188127" y="107382"/>
                    <a:pt x="188607" y="107702"/>
                  </a:cubicBezTo>
                  <a:cubicBezTo>
                    <a:pt x="189126" y="108061"/>
                    <a:pt x="189606" y="108581"/>
                    <a:pt x="189606" y="108821"/>
                  </a:cubicBezTo>
                  <a:cubicBezTo>
                    <a:pt x="189606" y="109273"/>
                    <a:pt x="188861" y="109867"/>
                    <a:pt x="188373" y="109867"/>
                  </a:cubicBezTo>
                  <a:cubicBezTo>
                    <a:pt x="188344" y="109867"/>
                    <a:pt x="188315" y="109864"/>
                    <a:pt x="188287" y="109860"/>
                  </a:cubicBezTo>
                  <a:cubicBezTo>
                    <a:pt x="188047" y="109820"/>
                    <a:pt x="187448" y="109540"/>
                    <a:pt x="187168" y="109300"/>
                  </a:cubicBezTo>
                  <a:cubicBezTo>
                    <a:pt x="187088" y="109220"/>
                    <a:pt x="186768" y="109021"/>
                    <a:pt x="186489" y="108781"/>
                  </a:cubicBezTo>
                  <a:cubicBezTo>
                    <a:pt x="185849" y="108341"/>
                    <a:pt x="185449" y="107941"/>
                    <a:pt x="185449" y="107742"/>
                  </a:cubicBezTo>
                  <a:cubicBezTo>
                    <a:pt x="185449" y="107462"/>
                    <a:pt x="185729" y="107062"/>
                    <a:pt x="185969" y="106942"/>
                  </a:cubicBezTo>
                  <a:cubicBezTo>
                    <a:pt x="186129" y="106882"/>
                    <a:pt x="186239" y="106852"/>
                    <a:pt x="186369" y="106852"/>
                  </a:cubicBezTo>
                  <a:close/>
                  <a:moveTo>
                    <a:pt x="220489" y="106066"/>
                  </a:moveTo>
                  <a:cubicBezTo>
                    <a:pt x="220521" y="106066"/>
                    <a:pt x="220580" y="106499"/>
                    <a:pt x="220821" y="108061"/>
                  </a:cubicBezTo>
                  <a:cubicBezTo>
                    <a:pt x="221064" y="109801"/>
                    <a:pt x="221096" y="110117"/>
                    <a:pt x="221047" y="110117"/>
                  </a:cubicBezTo>
                  <a:cubicBezTo>
                    <a:pt x="221040" y="110117"/>
                    <a:pt x="221031" y="110110"/>
                    <a:pt x="221021" y="110100"/>
                  </a:cubicBezTo>
                  <a:cubicBezTo>
                    <a:pt x="220941" y="110020"/>
                    <a:pt x="220461" y="106543"/>
                    <a:pt x="220461" y="106183"/>
                  </a:cubicBezTo>
                  <a:cubicBezTo>
                    <a:pt x="220471" y="106113"/>
                    <a:pt x="220478" y="106066"/>
                    <a:pt x="220489" y="106066"/>
                  </a:cubicBezTo>
                  <a:close/>
                  <a:moveTo>
                    <a:pt x="179590" y="107350"/>
                  </a:moveTo>
                  <a:cubicBezTo>
                    <a:pt x="179678" y="107350"/>
                    <a:pt x="179848" y="107415"/>
                    <a:pt x="179934" y="107502"/>
                  </a:cubicBezTo>
                  <a:cubicBezTo>
                    <a:pt x="180014" y="107582"/>
                    <a:pt x="180134" y="107622"/>
                    <a:pt x="180294" y="107622"/>
                  </a:cubicBezTo>
                  <a:cubicBezTo>
                    <a:pt x="180613" y="107622"/>
                    <a:pt x="181693" y="107782"/>
                    <a:pt x="182092" y="107861"/>
                  </a:cubicBezTo>
                  <a:cubicBezTo>
                    <a:pt x="182252" y="107901"/>
                    <a:pt x="182452" y="108021"/>
                    <a:pt x="182572" y="108141"/>
                  </a:cubicBezTo>
                  <a:cubicBezTo>
                    <a:pt x="182692" y="108261"/>
                    <a:pt x="183051" y="108461"/>
                    <a:pt x="183571" y="108741"/>
                  </a:cubicBezTo>
                  <a:lnTo>
                    <a:pt x="184450" y="109100"/>
                  </a:lnTo>
                  <a:lnTo>
                    <a:pt x="184370" y="109700"/>
                  </a:lnTo>
                  <a:cubicBezTo>
                    <a:pt x="184370" y="110020"/>
                    <a:pt x="184330" y="110300"/>
                    <a:pt x="184330" y="110300"/>
                  </a:cubicBezTo>
                  <a:cubicBezTo>
                    <a:pt x="184330" y="110300"/>
                    <a:pt x="184051" y="110140"/>
                    <a:pt x="183771" y="109940"/>
                  </a:cubicBezTo>
                  <a:cubicBezTo>
                    <a:pt x="182732" y="109140"/>
                    <a:pt x="181333" y="108421"/>
                    <a:pt x="180134" y="107981"/>
                  </a:cubicBezTo>
                  <a:cubicBezTo>
                    <a:pt x="179476" y="107784"/>
                    <a:pt x="179170" y="107641"/>
                    <a:pt x="179283" y="107641"/>
                  </a:cubicBezTo>
                  <a:cubicBezTo>
                    <a:pt x="179307" y="107641"/>
                    <a:pt x="179351" y="107647"/>
                    <a:pt x="179414" y="107662"/>
                  </a:cubicBezTo>
                  <a:cubicBezTo>
                    <a:pt x="179601" y="107702"/>
                    <a:pt x="179743" y="107719"/>
                    <a:pt x="179835" y="107719"/>
                  </a:cubicBezTo>
                  <a:cubicBezTo>
                    <a:pt x="180018" y="107719"/>
                    <a:pt x="180001" y="107648"/>
                    <a:pt x="179734" y="107542"/>
                  </a:cubicBezTo>
                  <a:cubicBezTo>
                    <a:pt x="179654" y="107502"/>
                    <a:pt x="179534" y="107422"/>
                    <a:pt x="179534" y="107382"/>
                  </a:cubicBezTo>
                  <a:cubicBezTo>
                    <a:pt x="179534" y="107360"/>
                    <a:pt x="179556" y="107350"/>
                    <a:pt x="179590" y="107350"/>
                  </a:cubicBezTo>
                  <a:close/>
                  <a:moveTo>
                    <a:pt x="91426" y="109924"/>
                  </a:moveTo>
                  <a:cubicBezTo>
                    <a:pt x="91705" y="109924"/>
                    <a:pt x="92056" y="109961"/>
                    <a:pt x="92085" y="110020"/>
                  </a:cubicBezTo>
                  <a:cubicBezTo>
                    <a:pt x="92125" y="110060"/>
                    <a:pt x="92125" y="110060"/>
                    <a:pt x="92045" y="110060"/>
                  </a:cubicBezTo>
                  <a:cubicBezTo>
                    <a:pt x="92005" y="110060"/>
                    <a:pt x="91806" y="110220"/>
                    <a:pt x="91566" y="110379"/>
                  </a:cubicBezTo>
                  <a:lnTo>
                    <a:pt x="91206" y="110739"/>
                  </a:lnTo>
                  <a:lnTo>
                    <a:pt x="91046" y="110619"/>
                  </a:lnTo>
                  <a:cubicBezTo>
                    <a:pt x="90926" y="110579"/>
                    <a:pt x="90846" y="110499"/>
                    <a:pt x="90846" y="110459"/>
                  </a:cubicBezTo>
                  <a:cubicBezTo>
                    <a:pt x="90846" y="110260"/>
                    <a:pt x="91046" y="109940"/>
                    <a:pt x="91166" y="109940"/>
                  </a:cubicBezTo>
                  <a:cubicBezTo>
                    <a:pt x="91230" y="109929"/>
                    <a:pt x="91323" y="109924"/>
                    <a:pt x="91426" y="109924"/>
                  </a:cubicBezTo>
                  <a:close/>
                  <a:moveTo>
                    <a:pt x="210455" y="102331"/>
                  </a:moveTo>
                  <a:cubicBezTo>
                    <a:pt x="210549" y="102331"/>
                    <a:pt x="210609" y="102376"/>
                    <a:pt x="210669" y="102466"/>
                  </a:cubicBezTo>
                  <a:cubicBezTo>
                    <a:pt x="210869" y="102786"/>
                    <a:pt x="210949" y="103545"/>
                    <a:pt x="210989" y="107062"/>
                  </a:cubicBezTo>
                  <a:cubicBezTo>
                    <a:pt x="211029" y="109740"/>
                    <a:pt x="210989" y="110300"/>
                    <a:pt x="210749" y="110779"/>
                  </a:cubicBezTo>
                  <a:cubicBezTo>
                    <a:pt x="210636" y="110977"/>
                    <a:pt x="210583" y="111055"/>
                    <a:pt x="210547" y="111055"/>
                  </a:cubicBezTo>
                  <a:cubicBezTo>
                    <a:pt x="210532" y="111055"/>
                    <a:pt x="210521" y="111042"/>
                    <a:pt x="210509" y="111019"/>
                  </a:cubicBezTo>
                  <a:cubicBezTo>
                    <a:pt x="210509" y="110939"/>
                    <a:pt x="210389" y="110339"/>
                    <a:pt x="210269" y="109660"/>
                  </a:cubicBezTo>
                  <a:cubicBezTo>
                    <a:pt x="209910" y="107382"/>
                    <a:pt x="209390" y="104984"/>
                    <a:pt x="208910" y="103545"/>
                  </a:cubicBezTo>
                  <a:lnTo>
                    <a:pt x="208751" y="102985"/>
                  </a:lnTo>
                  <a:lnTo>
                    <a:pt x="208870" y="102786"/>
                  </a:lnTo>
                  <a:cubicBezTo>
                    <a:pt x="208950" y="102666"/>
                    <a:pt x="209030" y="102546"/>
                    <a:pt x="209070" y="102506"/>
                  </a:cubicBezTo>
                  <a:cubicBezTo>
                    <a:pt x="209110" y="102426"/>
                    <a:pt x="209270" y="102386"/>
                    <a:pt x="209630" y="102386"/>
                  </a:cubicBezTo>
                  <a:cubicBezTo>
                    <a:pt x="209910" y="102346"/>
                    <a:pt x="210229" y="102346"/>
                    <a:pt x="210349" y="102346"/>
                  </a:cubicBezTo>
                  <a:cubicBezTo>
                    <a:pt x="210389" y="102336"/>
                    <a:pt x="210424" y="102331"/>
                    <a:pt x="210455" y="102331"/>
                  </a:cubicBezTo>
                  <a:close/>
                  <a:moveTo>
                    <a:pt x="171683" y="110933"/>
                  </a:moveTo>
                  <a:cubicBezTo>
                    <a:pt x="171695" y="110933"/>
                    <a:pt x="171725" y="110963"/>
                    <a:pt x="171781" y="111019"/>
                  </a:cubicBezTo>
                  <a:cubicBezTo>
                    <a:pt x="171821" y="111059"/>
                    <a:pt x="171861" y="111179"/>
                    <a:pt x="171861" y="111219"/>
                  </a:cubicBezTo>
                  <a:cubicBezTo>
                    <a:pt x="171861" y="111270"/>
                    <a:pt x="171844" y="111293"/>
                    <a:pt x="171821" y="111293"/>
                  </a:cubicBezTo>
                  <a:cubicBezTo>
                    <a:pt x="171774" y="111293"/>
                    <a:pt x="171701" y="111194"/>
                    <a:pt x="171701" y="111059"/>
                  </a:cubicBezTo>
                  <a:cubicBezTo>
                    <a:pt x="171679" y="110973"/>
                    <a:pt x="171669" y="110933"/>
                    <a:pt x="171683" y="110933"/>
                  </a:cubicBezTo>
                  <a:close/>
                  <a:moveTo>
                    <a:pt x="216421" y="110736"/>
                  </a:moveTo>
                  <a:cubicBezTo>
                    <a:pt x="216459" y="110736"/>
                    <a:pt x="216518" y="110824"/>
                    <a:pt x="216544" y="110979"/>
                  </a:cubicBezTo>
                  <a:cubicBezTo>
                    <a:pt x="216624" y="111259"/>
                    <a:pt x="216624" y="111299"/>
                    <a:pt x="216544" y="111299"/>
                  </a:cubicBezTo>
                  <a:cubicBezTo>
                    <a:pt x="216464" y="111299"/>
                    <a:pt x="216384" y="111019"/>
                    <a:pt x="216384" y="110819"/>
                  </a:cubicBezTo>
                  <a:cubicBezTo>
                    <a:pt x="216384" y="110762"/>
                    <a:pt x="216399" y="110736"/>
                    <a:pt x="216421" y="110736"/>
                  </a:cubicBezTo>
                  <a:close/>
                  <a:moveTo>
                    <a:pt x="92573" y="110528"/>
                  </a:moveTo>
                  <a:cubicBezTo>
                    <a:pt x="92721" y="110528"/>
                    <a:pt x="92962" y="110588"/>
                    <a:pt x="93444" y="110699"/>
                  </a:cubicBezTo>
                  <a:cubicBezTo>
                    <a:pt x="93804" y="110779"/>
                    <a:pt x="94164" y="110859"/>
                    <a:pt x="94204" y="110899"/>
                  </a:cubicBezTo>
                  <a:cubicBezTo>
                    <a:pt x="94244" y="110899"/>
                    <a:pt x="94244" y="110939"/>
                    <a:pt x="94204" y="111099"/>
                  </a:cubicBezTo>
                  <a:cubicBezTo>
                    <a:pt x="94164" y="111179"/>
                    <a:pt x="94084" y="111259"/>
                    <a:pt x="94084" y="111299"/>
                  </a:cubicBezTo>
                  <a:cubicBezTo>
                    <a:pt x="94072" y="111310"/>
                    <a:pt x="94036" y="111315"/>
                    <a:pt x="93982" y="111315"/>
                  </a:cubicBezTo>
                  <a:cubicBezTo>
                    <a:pt x="93850" y="111315"/>
                    <a:pt x="93607" y="111287"/>
                    <a:pt x="93324" y="111259"/>
                  </a:cubicBezTo>
                  <a:cubicBezTo>
                    <a:pt x="92925" y="111219"/>
                    <a:pt x="92445" y="111179"/>
                    <a:pt x="92285" y="111179"/>
                  </a:cubicBezTo>
                  <a:cubicBezTo>
                    <a:pt x="92165" y="111179"/>
                    <a:pt x="92005" y="111139"/>
                    <a:pt x="92005" y="111139"/>
                  </a:cubicBezTo>
                  <a:cubicBezTo>
                    <a:pt x="91965" y="111099"/>
                    <a:pt x="92045" y="110939"/>
                    <a:pt x="92205" y="110779"/>
                  </a:cubicBezTo>
                  <a:cubicBezTo>
                    <a:pt x="92355" y="110608"/>
                    <a:pt x="92402" y="110528"/>
                    <a:pt x="92573" y="110528"/>
                  </a:cubicBezTo>
                  <a:close/>
                  <a:moveTo>
                    <a:pt x="71542" y="109820"/>
                  </a:moveTo>
                  <a:cubicBezTo>
                    <a:pt x="71622" y="109820"/>
                    <a:pt x="71622" y="109820"/>
                    <a:pt x="71542" y="110020"/>
                  </a:cubicBezTo>
                  <a:cubicBezTo>
                    <a:pt x="71382" y="110339"/>
                    <a:pt x="70103" y="111219"/>
                    <a:pt x="69663" y="111299"/>
                  </a:cubicBezTo>
                  <a:cubicBezTo>
                    <a:pt x="69557" y="111299"/>
                    <a:pt x="69450" y="111316"/>
                    <a:pt x="69379" y="111316"/>
                  </a:cubicBezTo>
                  <a:cubicBezTo>
                    <a:pt x="69344" y="111316"/>
                    <a:pt x="69317" y="111312"/>
                    <a:pt x="69304" y="111299"/>
                  </a:cubicBezTo>
                  <a:cubicBezTo>
                    <a:pt x="69304" y="111299"/>
                    <a:pt x="69544" y="111019"/>
                    <a:pt x="69863" y="110739"/>
                  </a:cubicBezTo>
                  <a:cubicBezTo>
                    <a:pt x="70343" y="110300"/>
                    <a:pt x="70463" y="110180"/>
                    <a:pt x="70902" y="110020"/>
                  </a:cubicBezTo>
                  <a:cubicBezTo>
                    <a:pt x="71182" y="109900"/>
                    <a:pt x="71462" y="109820"/>
                    <a:pt x="71542" y="109820"/>
                  </a:cubicBezTo>
                  <a:close/>
                  <a:moveTo>
                    <a:pt x="172100" y="111219"/>
                  </a:moveTo>
                  <a:cubicBezTo>
                    <a:pt x="172140" y="111219"/>
                    <a:pt x="172140" y="111259"/>
                    <a:pt x="172140" y="111299"/>
                  </a:cubicBezTo>
                  <a:cubicBezTo>
                    <a:pt x="172140" y="111339"/>
                    <a:pt x="172140" y="111339"/>
                    <a:pt x="172100" y="111339"/>
                  </a:cubicBezTo>
                  <a:cubicBezTo>
                    <a:pt x="172060" y="111339"/>
                    <a:pt x="172020" y="111339"/>
                    <a:pt x="172020" y="111299"/>
                  </a:cubicBezTo>
                  <a:cubicBezTo>
                    <a:pt x="172020" y="111259"/>
                    <a:pt x="172060" y="111219"/>
                    <a:pt x="172100" y="111219"/>
                  </a:cubicBezTo>
                  <a:close/>
                  <a:moveTo>
                    <a:pt x="175403" y="78399"/>
                  </a:moveTo>
                  <a:cubicBezTo>
                    <a:pt x="175509" y="78399"/>
                    <a:pt x="175895" y="78546"/>
                    <a:pt x="176217" y="78725"/>
                  </a:cubicBezTo>
                  <a:cubicBezTo>
                    <a:pt x="176377" y="78805"/>
                    <a:pt x="177936" y="79644"/>
                    <a:pt x="179694" y="80564"/>
                  </a:cubicBezTo>
                  <a:cubicBezTo>
                    <a:pt x="181453" y="81483"/>
                    <a:pt x="183531" y="82602"/>
                    <a:pt x="184330" y="83042"/>
                  </a:cubicBezTo>
                  <a:cubicBezTo>
                    <a:pt x="185130" y="83521"/>
                    <a:pt x="186489" y="84281"/>
                    <a:pt x="187328" y="84760"/>
                  </a:cubicBezTo>
                  <a:cubicBezTo>
                    <a:pt x="188207" y="85240"/>
                    <a:pt x="189126" y="85759"/>
                    <a:pt x="189406" y="85879"/>
                  </a:cubicBezTo>
                  <a:cubicBezTo>
                    <a:pt x="189926" y="86199"/>
                    <a:pt x="190645" y="86639"/>
                    <a:pt x="192324" y="87718"/>
                  </a:cubicBezTo>
                  <a:cubicBezTo>
                    <a:pt x="193243" y="88317"/>
                    <a:pt x="193483" y="88437"/>
                    <a:pt x="193763" y="88477"/>
                  </a:cubicBezTo>
                  <a:cubicBezTo>
                    <a:pt x="193923" y="88517"/>
                    <a:pt x="194122" y="88557"/>
                    <a:pt x="194162" y="88597"/>
                  </a:cubicBezTo>
                  <a:cubicBezTo>
                    <a:pt x="194202" y="88677"/>
                    <a:pt x="194322" y="89277"/>
                    <a:pt x="194442" y="90316"/>
                  </a:cubicBezTo>
                  <a:cubicBezTo>
                    <a:pt x="194562" y="91195"/>
                    <a:pt x="194882" y="93353"/>
                    <a:pt x="195122" y="95072"/>
                  </a:cubicBezTo>
                  <a:cubicBezTo>
                    <a:pt x="195801" y="99748"/>
                    <a:pt x="195921" y="100707"/>
                    <a:pt x="196081" y="102945"/>
                  </a:cubicBezTo>
                  <a:cubicBezTo>
                    <a:pt x="196121" y="103465"/>
                    <a:pt x="196161" y="104145"/>
                    <a:pt x="196201" y="104504"/>
                  </a:cubicBezTo>
                  <a:cubicBezTo>
                    <a:pt x="196241" y="105224"/>
                    <a:pt x="196281" y="105663"/>
                    <a:pt x="196401" y="108501"/>
                  </a:cubicBezTo>
                  <a:cubicBezTo>
                    <a:pt x="196481" y="109980"/>
                    <a:pt x="196481" y="110539"/>
                    <a:pt x="196520" y="110979"/>
                  </a:cubicBezTo>
                  <a:cubicBezTo>
                    <a:pt x="196560" y="111219"/>
                    <a:pt x="196560" y="111419"/>
                    <a:pt x="196520" y="111419"/>
                  </a:cubicBezTo>
                  <a:cubicBezTo>
                    <a:pt x="196481" y="111419"/>
                    <a:pt x="196401" y="111219"/>
                    <a:pt x="196281" y="110979"/>
                  </a:cubicBezTo>
                  <a:cubicBezTo>
                    <a:pt x="195921" y="110100"/>
                    <a:pt x="195242" y="108861"/>
                    <a:pt x="194722" y="108181"/>
                  </a:cubicBezTo>
                  <a:lnTo>
                    <a:pt x="194402" y="107782"/>
                  </a:lnTo>
                  <a:lnTo>
                    <a:pt x="194282" y="106503"/>
                  </a:lnTo>
                  <a:cubicBezTo>
                    <a:pt x="194082" y="103985"/>
                    <a:pt x="193803" y="101866"/>
                    <a:pt x="193203" y="98029"/>
                  </a:cubicBezTo>
                  <a:cubicBezTo>
                    <a:pt x="192564" y="94033"/>
                    <a:pt x="191844" y="88837"/>
                    <a:pt x="191884" y="88757"/>
                  </a:cubicBezTo>
                  <a:cubicBezTo>
                    <a:pt x="191924" y="88757"/>
                    <a:pt x="192124" y="88717"/>
                    <a:pt x="192364" y="88677"/>
                  </a:cubicBezTo>
                  <a:cubicBezTo>
                    <a:pt x="192604" y="88677"/>
                    <a:pt x="192883" y="88597"/>
                    <a:pt x="193043" y="88557"/>
                  </a:cubicBezTo>
                  <a:lnTo>
                    <a:pt x="193243" y="88517"/>
                  </a:lnTo>
                  <a:lnTo>
                    <a:pt x="191525" y="87398"/>
                  </a:lnTo>
                  <a:cubicBezTo>
                    <a:pt x="190605" y="86799"/>
                    <a:pt x="189126" y="85919"/>
                    <a:pt x="188287" y="85480"/>
                  </a:cubicBezTo>
                  <a:cubicBezTo>
                    <a:pt x="187488" y="85000"/>
                    <a:pt x="186569" y="84520"/>
                    <a:pt x="186329" y="84361"/>
                  </a:cubicBezTo>
                  <a:cubicBezTo>
                    <a:pt x="186049" y="84201"/>
                    <a:pt x="185729" y="84041"/>
                    <a:pt x="185569" y="83921"/>
                  </a:cubicBezTo>
                  <a:cubicBezTo>
                    <a:pt x="185410" y="83841"/>
                    <a:pt x="185050" y="83641"/>
                    <a:pt x="184770" y="83481"/>
                  </a:cubicBezTo>
                  <a:cubicBezTo>
                    <a:pt x="183811" y="82962"/>
                    <a:pt x="182452" y="82202"/>
                    <a:pt x="180813" y="81363"/>
                  </a:cubicBezTo>
                  <a:cubicBezTo>
                    <a:pt x="179894" y="80843"/>
                    <a:pt x="178375" y="80044"/>
                    <a:pt x="177416" y="79524"/>
                  </a:cubicBezTo>
                  <a:cubicBezTo>
                    <a:pt x="176457" y="79005"/>
                    <a:pt x="175577" y="78565"/>
                    <a:pt x="175498" y="78565"/>
                  </a:cubicBezTo>
                  <a:cubicBezTo>
                    <a:pt x="175338" y="78525"/>
                    <a:pt x="175298" y="78445"/>
                    <a:pt x="175378" y="78405"/>
                  </a:cubicBezTo>
                  <a:cubicBezTo>
                    <a:pt x="175382" y="78401"/>
                    <a:pt x="175390" y="78399"/>
                    <a:pt x="175403" y="78399"/>
                  </a:cubicBezTo>
                  <a:close/>
                  <a:moveTo>
                    <a:pt x="191085" y="110140"/>
                  </a:moveTo>
                  <a:cubicBezTo>
                    <a:pt x="191125" y="110140"/>
                    <a:pt x="191245" y="110300"/>
                    <a:pt x="191405" y="110459"/>
                  </a:cubicBezTo>
                  <a:cubicBezTo>
                    <a:pt x="191644" y="110819"/>
                    <a:pt x="191964" y="111339"/>
                    <a:pt x="191964" y="111419"/>
                  </a:cubicBezTo>
                  <a:cubicBezTo>
                    <a:pt x="191964" y="111449"/>
                    <a:pt x="191912" y="111462"/>
                    <a:pt x="191842" y="111462"/>
                  </a:cubicBezTo>
                  <a:cubicBezTo>
                    <a:pt x="191730" y="111462"/>
                    <a:pt x="191574" y="111428"/>
                    <a:pt x="191525" y="111379"/>
                  </a:cubicBezTo>
                  <a:cubicBezTo>
                    <a:pt x="191485" y="111319"/>
                    <a:pt x="191465" y="111289"/>
                    <a:pt x="191435" y="111289"/>
                  </a:cubicBezTo>
                  <a:cubicBezTo>
                    <a:pt x="191405" y="111289"/>
                    <a:pt x="191365" y="111319"/>
                    <a:pt x="191285" y="111379"/>
                  </a:cubicBezTo>
                  <a:cubicBezTo>
                    <a:pt x="191231" y="111415"/>
                    <a:pt x="191193" y="111434"/>
                    <a:pt x="191157" y="111434"/>
                  </a:cubicBezTo>
                  <a:cubicBezTo>
                    <a:pt x="191113" y="111434"/>
                    <a:pt x="191071" y="111405"/>
                    <a:pt x="191005" y="111339"/>
                  </a:cubicBezTo>
                  <a:cubicBezTo>
                    <a:pt x="190845" y="111179"/>
                    <a:pt x="190845" y="111019"/>
                    <a:pt x="190965" y="110699"/>
                  </a:cubicBezTo>
                  <a:cubicBezTo>
                    <a:pt x="191045" y="110579"/>
                    <a:pt x="191085" y="110419"/>
                    <a:pt x="191085" y="110300"/>
                  </a:cubicBezTo>
                  <a:cubicBezTo>
                    <a:pt x="191085" y="110220"/>
                    <a:pt x="191085" y="110140"/>
                    <a:pt x="191085" y="110140"/>
                  </a:cubicBezTo>
                  <a:close/>
                  <a:moveTo>
                    <a:pt x="202915" y="110739"/>
                  </a:moveTo>
                  <a:cubicBezTo>
                    <a:pt x="203075" y="110739"/>
                    <a:pt x="203155" y="110779"/>
                    <a:pt x="203195" y="110859"/>
                  </a:cubicBezTo>
                  <a:cubicBezTo>
                    <a:pt x="203235" y="110939"/>
                    <a:pt x="203395" y="111019"/>
                    <a:pt x="203555" y="111059"/>
                  </a:cubicBezTo>
                  <a:cubicBezTo>
                    <a:pt x="203795" y="111139"/>
                    <a:pt x="203835" y="111139"/>
                    <a:pt x="203795" y="111299"/>
                  </a:cubicBezTo>
                  <a:cubicBezTo>
                    <a:pt x="203772" y="111435"/>
                    <a:pt x="203749" y="111507"/>
                    <a:pt x="203705" y="111507"/>
                  </a:cubicBezTo>
                  <a:cubicBezTo>
                    <a:pt x="203671" y="111507"/>
                    <a:pt x="203624" y="111465"/>
                    <a:pt x="203555" y="111379"/>
                  </a:cubicBezTo>
                  <a:cubicBezTo>
                    <a:pt x="203515" y="111299"/>
                    <a:pt x="203315" y="111179"/>
                    <a:pt x="203155" y="111139"/>
                  </a:cubicBezTo>
                  <a:cubicBezTo>
                    <a:pt x="202636" y="110939"/>
                    <a:pt x="202516" y="110739"/>
                    <a:pt x="202915" y="110739"/>
                  </a:cubicBezTo>
                  <a:close/>
                  <a:moveTo>
                    <a:pt x="134263" y="109903"/>
                  </a:moveTo>
                  <a:cubicBezTo>
                    <a:pt x="134294" y="109903"/>
                    <a:pt x="134316" y="110189"/>
                    <a:pt x="134291" y="110619"/>
                  </a:cubicBezTo>
                  <a:cubicBezTo>
                    <a:pt x="134254" y="111319"/>
                    <a:pt x="134217" y="111543"/>
                    <a:pt x="134149" y="111543"/>
                  </a:cubicBezTo>
                  <a:cubicBezTo>
                    <a:pt x="134144" y="111543"/>
                    <a:pt x="134137" y="111542"/>
                    <a:pt x="134131" y="111539"/>
                  </a:cubicBezTo>
                  <a:cubicBezTo>
                    <a:pt x="134091" y="111499"/>
                    <a:pt x="134091" y="111179"/>
                    <a:pt x="134211" y="110220"/>
                  </a:cubicBezTo>
                  <a:cubicBezTo>
                    <a:pt x="134226" y="109999"/>
                    <a:pt x="134246" y="109903"/>
                    <a:pt x="134263" y="109903"/>
                  </a:cubicBezTo>
                  <a:close/>
                  <a:moveTo>
                    <a:pt x="173338" y="110906"/>
                  </a:moveTo>
                  <a:cubicBezTo>
                    <a:pt x="173402" y="110906"/>
                    <a:pt x="173440" y="111012"/>
                    <a:pt x="173499" y="111339"/>
                  </a:cubicBezTo>
                  <a:cubicBezTo>
                    <a:pt x="173539" y="111539"/>
                    <a:pt x="173539" y="111738"/>
                    <a:pt x="173539" y="111738"/>
                  </a:cubicBezTo>
                  <a:cubicBezTo>
                    <a:pt x="173537" y="111740"/>
                    <a:pt x="173535" y="111741"/>
                    <a:pt x="173532" y="111741"/>
                  </a:cubicBezTo>
                  <a:cubicBezTo>
                    <a:pt x="173473" y="111741"/>
                    <a:pt x="173218" y="111369"/>
                    <a:pt x="173179" y="111179"/>
                  </a:cubicBezTo>
                  <a:cubicBezTo>
                    <a:pt x="173139" y="111019"/>
                    <a:pt x="173179" y="110979"/>
                    <a:pt x="173259" y="110939"/>
                  </a:cubicBezTo>
                  <a:cubicBezTo>
                    <a:pt x="173290" y="110918"/>
                    <a:pt x="173316" y="110906"/>
                    <a:pt x="173338" y="110906"/>
                  </a:cubicBezTo>
                  <a:close/>
                  <a:moveTo>
                    <a:pt x="172956" y="111529"/>
                  </a:moveTo>
                  <a:cubicBezTo>
                    <a:pt x="173005" y="111529"/>
                    <a:pt x="173020" y="111576"/>
                    <a:pt x="173020" y="111698"/>
                  </a:cubicBezTo>
                  <a:cubicBezTo>
                    <a:pt x="173020" y="111784"/>
                    <a:pt x="173008" y="111824"/>
                    <a:pt x="172973" y="111824"/>
                  </a:cubicBezTo>
                  <a:cubicBezTo>
                    <a:pt x="172942" y="111824"/>
                    <a:pt x="172894" y="111794"/>
                    <a:pt x="172820" y="111738"/>
                  </a:cubicBezTo>
                  <a:cubicBezTo>
                    <a:pt x="172700" y="111658"/>
                    <a:pt x="172700" y="111658"/>
                    <a:pt x="172820" y="111578"/>
                  </a:cubicBezTo>
                  <a:cubicBezTo>
                    <a:pt x="172882" y="111548"/>
                    <a:pt x="172926" y="111529"/>
                    <a:pt x="172956" y="111529"/>
                  </a:cubicBezTo>
                  <a:close/>
                  <a:moveTo>
                    <a:pt x="196470" y="111722"/>
                  </a:moveTo>
                  <a:cubicBezTo>
                    <a:pt x="196481" y="111722"/>
                    <a:pt x="196497" y="111727"/>
                    <a:pt x="196520" y="111738"/>
                  </a:cubicBezTo>
                  <a:cubicBezTo>
                    <a:pt x="196560" y="111778"/>
                    <a:pt x="196600" y="111818"/>
                    <a:pt x="196600" y="111818"/>
                  </a:cubicBezTo>
                  <a:cubicBezTo>
                    <a:pt x="196589" y="111830"/>
                    <a:pt x="196577" y="111835"/>
                    <a:pt x="196565" y="111835"/>
                  </a:cubicBezTo>
                  <a:cubicBezTo>
                    <a:pt x="196537" y="111835"/>
                    <a:pt x="196509" y="111807"/>
                    <a:pt x="196481" y="111778"/>
                  </a:cubicBezTo>
                  <a:cubicBezTo>
                    <a:pt x="196452" y="111750"/>
                    <a:pt x="196444" y="111722"/>
                    <a:pt x="196470" y="111722"/>
                  </a:cubicBezTo>
                  <a:close/>
                  <a:moveTo>
                    <a:pt x="189246" y="112218"/>
                  </a:moveTo>
                  <a:cubicBezTo>
                    <a:pt x="189326" y="112258"/>
                    <a:pt x="189366" y="112298"/>
                    <a:pt x="189366" y="112338"/>
                  </a:cubicBezTo>
                  <a:cubicBezTo>
                    <a:pt x="189366" y="112368"/>
                    <a:pt x="189343" y="112381"/>
                    <a:pt x="189307" y="112381"/>
                  </a:cubicBezTo>
                  <a:cubicBezTo>
                    <a:pt x="189250" y="112381"/>
                    <a:pt x="189161" y="112347"/>
                    <a:pt x="189087" y="112298"/>
                  </a:cubicBezTo>
                  <a:cubicBezTo>
                    <a:pt x="188967" y="112218"/>
                    <a:pt x="188967" y="112218"/>
                    <a:pt x="189047" y="112218"/>
                  </a:cubicBezTo>
                  <a:close/>
                  <a:moveTo>
                    <a:pt x="87289" y="110260"/>
                  </a:moveTo>
                  <a:cubicBezTo>
                    <a:pt x="89487" y="110260"/>
                    <a:pt x="89567" y="110300"/>
                    <a:pt x="89967" y="110419"/>
                  </a:cubicBezTo>
                  <a:lnTo>
                    <a:pt x="90407" y="110579"/>
                  </a:lnTo>
                  <a:lnTo>
                    <a:pt x="90287" y="110739"/>
                  </a:lnTo>
                  <a:lnTo>
                    <a:pt x="90127" y="110939"/>
                  </a:lnTo>
                  <a:lnTo>
                    <a:pt x="89607" y="110899"/>
                  </a:lnTo>
                  <a:cubicBezTo>
                    <a:pt x="88881" y="110833"/>
                    <a:pt x="88131" y="110803"/>
                    <a:pt x="87530" y="110803"/>
                  </a:cubicBezTo>
                  <a:cubicBezTo>
                    <a:pt x="87039" y="110803"/>
                    <a:pt x="86647" y="110823"/>
                    <a:pt x="86450" y="110859"/>
                  </a:cubicBezTo>
                  <a:cubicBezTo>
                    <a:pt x="86210" y="110899"/>
                    <a:pt x="85571" y="110939"/>
                    <a:pt x="85091" y="110939"/>
                  </a:cubicBezTo>
                  <a:cubicBezTo>
                    <a:pt x="84012" y="110979"/>
                    <a:pt x="83093" y="111059"/>
                    <a:pt x="82693" y="111179"/>
                  </a:cubicBezTo>
                  <a:cubicBezTo>
                    <a:pt x="82253" y="111299"/>
                    <a:pt x="81774" y="111379"/>
                    <a:pt x="81254" y="111419"/>
                  </a:cubicBezTo>
                  <a:cubicBezTo>
                    <a:pt x="80695" y="111499"/>
                    <a:pt x="80215" y="111578"/>
                    <a:pt x="79855" y="111698"/>
                  </a:cubicBezTo>
                  <a:cubicBezTo>
                    <a:pt x="79655" y="111778"/>
                    <a:pt x="79056" y="111938"/>
                    <a:pt x="78456" y="112058"/>
                  </a:cubicBezTo>
                  <a:cubicBezTo>
                    <a:pt x="77897" y="112218"/>
                    <a:pt x="77177" y="112378"/>
                    <a:pt x="76898" y="112458"/>
                  </a:cubicBezTo>
                  <a:cubicBezTo>
                    <a:pt x="76688" y="112548"/>
                    <a:pt x="76523" y="112593"/>
                    <a:pt x="76437" y="112593"/>
                  </a:cubicBezTo>
                  <a:cubicBezTo>
                    <a:pt x="76408" y="112593"/>
                    <a:pt x="76388" y="112588"/>
                    <a:pt x="76378" y="112578"/>
                  </a:cubicBezTo>
                  <a:cubicBezTo>
                    <a:pt x="76298" y="112498"/>
                    <a:pt x="76298" y="112458"/>
                    <a:pt x="76618" y="112378"/>
                  </a:cubicBezTo>
                  <a:lnTo>
                    <a:pt x="76898" y="112298"/>
                  </a:lnTo>
                  <a:lnTo>
                    <a:pt x="76698" y="112178"/>
                  </a:lnTo>
                  <a:cubicBezTo>
                    <a:pt x="76578" y="112138"/>
                    <a:pt x="76418" y="112058"/>
                    <a:pt x="76378" y="112058"/>
                  </a:cubicBezTo>
                  <a:cubicBezTo>
                    <a:pt x="76218" y="112058"/>
                    <a:pt x="76058" y="111978"/>
                    <a:pt x="76138" y="111938"/>
                  </a:cubicBezTo>
                  <a:cubicBezTo>
                    <a:pt x="76258" y="111858"/>
                    <a:pt x="78936" y="111179"/>
                    <a:pt x="80055" y="110979"/>
                  </a:cubicBezTo>
                  <a:cubicBezTo>
                    <a:pt x="81374" y="110699"/>
                    <a:pt x="82133" y="110579"/>
                    <a:pt x="83252" y="110499"/>
                  </a:cubicBezTo>
                  <a:cubicBezTo>
                    <a:pt x="83652" y="110459"/>
                    <a:pt x="84212" y="110379"/>
                    <a:pt x="84531" y="110339"/>
                  </a:cubicBezTo>
                  <a:cubicBezTo>
                    <a:pt x="84891" y="110300"/>
                    <a:pt x="85810" y="110260"/>
                    <a:pt x="87289" y="110260"/>
                  </a:cubicBezTo>
                  <a:close/>
                  <a:moveTo>
                    <a:pt x="134786" y="111143"/>
                  </a:moveTo>
                  <a:cubicBezTo>
                    <a:pt x="134800" y="111143"/>
                    <a:pt x="134819" y="111171"/>
                    <a:pt x="134851" y="111219"/>
                  </a:cubicBezTo>
                  <a:cubicBezTo>
                    <a:pt x="134891" y="111299"/>
                    <a:pt x="134970" y="111658"/>
                    <a:pt x="135010" y="112058"/>
                  </a:cubicBezTo>
                  <a:cubicBezTo>
                    <a:pt x="135050" y="112418"/>
                    <a:pt x="135050" y="112698"/>
                    <a:pt x="135050" y="112738"/>
                  </a:cubicBezTo>
                  <a:cubicBezTo>
                    <a:pt x="135050" y="112738"/>
                    <a:pt x="134970" y="112618"/>
                    <a:pt x="134851" y="112498"/>
                  </a:cubicBezTo>
                  <a:cubicBezTo>
                    <a:pt x="134691" y="112258"/>
                    <a:pt x="134651" y="111978"/>
                    <a:pt x="134731" y="111379"/>
                  </a:cubicBezTo>
                  <a:cubicBezTo>
                    <a:pt x="134755" y="111210"/>
                    <a:pt x="134764" y="111143"/>
                    <a:pt x="134786" y="111143"/>
                  </a:cubicBezTo>
                  <a:close/>
                  <a:moveTo>
                    <a:pt x="74269" y="112530"/>
                  </a:moveTo>
                  <a:cubicBezTo>
                    <a:pt x="74313" y="112530"/>
                    <a:pt x="74519" y="112657"/>
                    <a:pt x="74939" y="112937"/>
                  </a:cubicBezTo>
                  <a:cubicBezTo>
                    <a:pt x="75139" y="113097"/>
                    <a:pt x="75299" y="113217"/>
                    <a:pt x="75259" y="113217"/>
                  </a:cubicBezTo>
                  <a:cubicBezTo>
                    <a:pt x="75259" y="113218"/>
                    <a:pt x="75258" y="113219"/>
                    <a:pt x="75257" y="113219"/>
                  </a:cubicBezTo>
                  <a:cubicBezTo>
                    <a:pt x="75203" y="113219"/>
                    <a:pt x="74260" y="112577"/>
                    <a:pt x="74260" y="112538"/>
                  </a:cubicBezTo>
                  <a:cubicBezTo>
                    <a:pt x="74260" y="112533"/>
                    <a:pt x="74263" y="112530"/>
                    <a:pt x="74269" y="112530"/>
                  </a:cubicBezTo>
                  <a:close/>
                  <a:moveTo>
                    <a:pt x="199288" y="107024"/>
                  </a:moveTo>
                  <a:cubicBezTo>
                    <a:pt x="199333" y="107024"/>
                    <a:pt x="199358" y="107050"/>
                    <a:pt x="199358" y="107102"/>
                  </a:cubicBezTo>
                  <a:cubicBezTo>
                    <a:pt x="199358" y="107142"/>
                    <a:pt x="199278" y="107342"/>
                    <a:pt x="199198" y="107582"/>
                  </a:cubicBezTo>
                  <a:cubicBezTo>
                    <a:pt x="199118" y="107822"/>
                    <a:pt x="199078" y="108021"/>
                    <a:pt x="199078" y="108061"/>
                  </a:cubicBezTo>
                  <a:cubicBezTo>
                    <a:pt x="199078" y="108072"/>
                    <a:pt x="199078" y="108077"/>
                    <a:pt x="199079" y="108077"/>
                  </a:cubicBezTo>
                  <a:cubicBezTo>
                    <a:pt x="199081" y="108077"/>
                    <a:pt x="199089" y="108040"/>
                    <a:pt x="199118" y="107981"/>
                  </a:cubicBezTo>
                  <a:cubicBezTo>
                    <a:pt x="199158" y="107901"/>
                    <a:pt x="199238" y="107782"/>
                    <a:pt x="199318" y="107782"/>
                  </a:cubicBezTo>
                  <a:cubicBezTo>
                    <a:pt x="199358" y="107742"/>
                    <a:pt x="199478" y="107622"/>
                    <a:pt x="199558" y="107502"/>
                  </a:cubicBezTo>
                  <a:cubicBezTo>
                    <a:pt x="199701" y="107287"/>
                    <a:pt x="199877" y="107136"/>
                    <a:pt x="199940" y="107136"/>
                  </a:cubicBezTo>
                  <a:cubicBezTo>
                    <a:pt x="199948" y="107136"/>
                    <a:pt x="199954" y="107138"/>
                    <a:pt x="199958" y="107142"/>
                  </a:cubicBezTo>
                  <a:cubicBezTo>
                    <a:pt x="199958" y="107182"/>
                    <a:pt x="199918" y="107382"/>
                    <a:pt x="199838" y="107622"/>
                  </a:cubicBezTo>
                  <a:cubicBezTo>
                    <a:pt x="199358" y="108981"/>
                    <a:pt x="198998" y="110819"/>
                    <a:pt x="198879" y="112578"/>
                  </a:cubicBezTo>
                  <a:cubicBezTo>
                    <a:pt x="198879" y="112937"/>
                    <a:pt x="198839" y="113217"/>
                    <a:pt x="198839" y="113257"/>
                  </a:cubicBezTo>
                  <a:cubicBezTo>
                    <a:pt x="198824" y="113272"/>
                    <a:pt x="198806" y="113278"/>
                    <a:pt x="198785" y="113278"/>
                  </a:cubicBezTo>
                  <a:cubicBezTo>
                    <a:pt x="198692" y="113278"/>
                    <a:pt x="198552" y="113141"/>
                    <a:pt x="198519" y="112977"/>
                  </a:cubicBezTo>
                  <a:cubicBezTo>
                    <a:pt x="198519" y="112897"/>
                    <a:pt x="198399" y="112698"/>
                    <a:pt x="198279" y="112578"/>
                  </a:cubicBezTo>
                  <a:cubicBezTo>
                    <a:pt x="198159" y="112498"/>
                    <a:pt x="198039" y="112298"/>
                    <a:pt x="197999" y="112138"/>
                  </a:cubicBezTo>
                  <a:cubicBezTo>
                    <a:pt x="197919" y="111898"/>
                    <a:pt x="197919" y="111898"/>
                    <a:pt x="197680" y="111898"/>
                  </a:cubicBezTo>
                  <a:lnTo>
                    <a:pt x="197440" y="111898"/>
                  </a:lnTo>
                  <a:lnTo>
                    <a:pt x="197440" y="111259"/>
                  </a:lnTo>
                  <a:cubicBezTo>
                    <a:pt x="197480" y="110579"/>
                    <a:pt x="197600" y="109780"/>
                    <a:pt x="197720" y="109500"/>
                  </a:cubicBezTo>
                  <a:cubicBezTo>
                    <a:pt x="197759" y="109420"/>
                    <a:pt x="197839" y="109220"/>
                    <a:pt x="197959" y="109100"/>
                  </a:cubicBezTo>
                  <a:cubicBezTo>
                    <a:pt x="198039" y="108941"/>
                    <a:pt x="198199" y="108581"/>
                    <a:pt x="198279" y="108261"/>
                  </a:cubicBezTo>
                  <a:cubicBezTo>
                    <a:pt x="198399" y="107742"/>
                    <a:pt x="198439" y="107702"/>
                    <a:pt x="198799" y="107382"/>
                  </a:cubicBezTo>
                  <a:cubicBezTo>
                    <a:pt x="199015" y="107139"/>
                    <a:pt x="199194" y="107024"/>
                    <a:pt x="199288" y="107024"/>
                  </a:cubicBezTo>
                  <a:close/>
                  <a:moveTo>
                    <a:pt x="90762" y="110728"/>
                  </a:moveTo>
                  <a:cubicBezTo>
                    <a:pt x="90816" y="110728"/>
                    <a:pt x="90863" y="110766"/>
                    <a:pt x="90926" y="110819"/>
                  </a:cubicBezTo>
                  <a:cubicBezTo>
                    <a:pt x="90966" y="110899"/>
                    <a:pt x="91046" y="110979"/>
                    <a:pt x="91046" y="111059"/>
                  </a:cubicBezTo>
                  <a:cubicBezTo>
                    <a:pt x="91006" y="111179"/>
                    <a:pt x="90207" y="112378"/>
                    <a:pt x="89607" y="113137"/>
                  </a:cubicBezTo>
                  <a:cubicBezTo>
                    <a:pt x="89495" y="113287"/>
                    <a:pt x="89356" y="113358"/>
                    <a:pt x="89240" y="113358"/>
                  </a:cubicBezTo>
                  <a:cubicBezTo>
                    <a:pt x="89109" y="113358"/>
                    <a:pt x="89008" y="113267"/>
                    <a:pt x="89008" y="113097"/>
                  </a:cubicBezTo>
                  <a:cubicBezTo>
                    <a:pt x="89008" y="113017"/>
                    <a:pt x="89288" y="112618"/>
                    <a:pt x="89567" y="112178"/>
                  </a:cubicBezTo>
                  <a:cubicBezTo>
                    <a:pt x="90391" y="111030"/>
                    <a:pt x="90609" y="110728"/>
                    <a:pt x="90762" y="110728"/>
                  </a:cubicBezTo>
                  <a:close/>
                  <a:moveTo>
                    <a:pt x="165905" y="112698"/>
                  </a:moveTo>
                  <a:lnTo>
                    <a:pt x="165945" y="112857"/>
                  </a:lnTo>
                  <a:cubicBezTo>
                    <a:pt x="165945" y="112937"/>
                    <a:pt x="165985" y="113137"/>
                    <a:pt x="166025" y="113257"/>
                  </a:cubicBezTo>
                  <a:cubicBezTo>
                    <a:pt x="166065" y="113457"/>
                    <a:pt x="166065" y="113497"/>
                    <a:pt x="165825" y="113497"/>
                  </a:cubicBezTo>
                  <a:cubicBezTo>
                    <a:pt x="165626" y="113497"/>
                    <a:pt x="165626" y="113457"/>
                    <a:pt x="165666" y="113297"/>
                  </a:cubicBezTo>
                  <a:cubicBezTo>
                    <a:pt x="165666" y="113177"/>
                    <a:pt x="165745" y="113017"/>
                    <a:pt x="165785" y="112897"/>
                  </a:cubicBezTo>
                  <a:lnTo>
                    <a:pt x="165905" y="112698"/>
                  </a:lnTo>
                  <a:close/>
                  <a:moveTo>
                    <a:pt x="74608" y="113226"/>
                  </a:moveTo>
                  <a:cubicBezTo>
                    <a:pt x="74627" y="113226"/>
                    <a:pt x="74630" y="113236"/>
                    <a:pt x="74619" y="113257"/>
                  </a:cubicBezTo>
                  <a:cubicBezTo>
                    <a:pt x="74543" y="113333"/>
                    <a:pt x="73597" y="113700"/>
                    <a:pt x="73473" y="113700"/>
                  </a:cubicBezTo>
                  <a:cubicBezTo>
                    <a:pt x="73466" y="113700"/>
                    <a:pt x="73462" y="113699"/>
                    <a:pt x="73460" y="113697"/>
                  </a:cubicBezTo>
                  <a:cubicBezTo>
                    <a:pt x="73460" y="113697"/>
                    <a:pt x="73700" y="113577"/>
                    <a:pt x="73980" y="113457"/>
                  </a:cubicBezTo>
                  <a:cubicBezTo>
                    <a:pt x="74365" y="113309"/>
                    <a:pt x="74553" y="113226"/>
                    <a:pt x="74608" y="113226"/>
                  </a:cubicBezTo>
                  <a:close/>
                  <a:moveTo>
                    <a:pt x="93164" y="112977"/>
                  </a:moveTo>
                  <a:cubicBezTo>
                    <a:pt x="93204" y="112977"/>
                    <a:pt x="93204" y="113017"/>
                    <a:pt x="93164" y="113097"/>
                  </a:cubicBezTo>
                  <a:cubicBezTo>
                    <a:pt x="93124" y="113137"/>
                    <a:pt x="93084" y="113257"/>
                    <a:pt x="93084" y="113417"/>
                  </a:cubicBezTo>
                  <a:cubicBezTo>
                    <a:pt x="93084" y="113657"/>
                    <a:pt x="92925" y="113897"/>
                    <a:pt x="92805" y="113897"/>
                  </a:cubicBezTo>
                  <a:cubicBezTo>
                    <a:pt x="92685" y="113897"/>
                    <a:pt x="92485" y="113737"/>
                    <a:pt x="92485" y="113617"/>
                  </a:cubicBezTo>
                  <a:cubicBezTo>
                    <a:pt x="92485" y="113537"/>
                    <a:pt x="93084" y="112977"/>
                    <a:pt x="93164" y="112977"/>
                  </a:cubicBezTo>
                  <a:close/>
                  <a:moveTo>
                    <a:pt x="210869" y="112578"/>
                  </a:moveTo>
                  <a:cubicBezTo>
                    <a:pt x="210909" y="112578"/>
                    <a:pt x="210949" y="112618"/>
                    <a:pt x="210949" y="112658"/>
                  </a:cubicBezTo>
                  <a:cubicBezTo>
                    <a:pt x="210949" y="112698"/>
                    <a:pt x="210989" y="112738"/>
                    <a:pt x="211029" y="112738"/>
                  </a:cubicBezTo>
                  <a:cubicBezTo>
                    <a:pt x="211189" y="112738"/>
                    <a:pt x="211189" y="113417"/>
                    <a:pt x="211069" y="113817"/>
                  </a:cubicBezTo>
                  <a:cubicBezTo>
                    <a:pt x="211020" y="113961"/>
                    <a:pt x="210972" y="114028"/>
                    <a:pt x="210929" y="114028"/>
                  </a:cubicBezTo>
                  <a:cubicBezTo>
                    <a:pt x="210865" y="114028"/>
                    <a:pt x="210813" y="113880"/>
                    <a:pt x="210789" y="113617"/>
                  </a:cubicBezTo>
                  <a:cubicBezTo>
                    <a:pt x="210789" y="113377"/>
                    <a:pt x="210749" y="113137"/>
                    <a:pt x="210749" y="113017"/>
                  </a:cubicBezTo>
                  <a:cubicBezTo>
                    <a:pt x="210709" y="112937"/>
                    <a:pt x="210709" y="112857"/>
                    <a:pt x="210789" y="112817"/>
                  </a:cubicBezTo>
                  <a:cubicBezTo>
                    <a:pt x="210869" y="112817"/>
                    <a:pt x="210869" y="112738"/>
                    <a:pt x="210869" y="112698"/>
                  </a:cubicBezTo>
                  <a:cubicBezTo>
                    <a:pt x="210829" y="112618"/>
                    <a:pt x="210869" y="112578"/>
                    <a:pt x="210869" y="112578"/>
                  </a:cubicBezTo>
                  <a:close/>
                  <a:moveTo>
                    <a:pt x="79995" y="111900"/>
                  </a:moveTo>
                  <a:cubicBezTo>
                    <a:pt x="80064" y="111900"/>
                    <a:pt x="80144" y="111961"/>
                    <a:pt x="80335" y="112098"/>
                  </a:cubicBezTo>
                  <a:cubicBezTo>
                    <a:pt x="80695" y="112338"/>
                    <a:pt x="81294" y="112897"/>
                    <a:pt x="81694" y="113337"/>
                  </a:cubicBezTo>
                  <a:cubicBezTo>
                    <a:pt x="81973" y="113697"/>
                    <a:pt x="81973" y="113697"/>
                    <a:pt x="81894" y="113857"/>
                  </a:cubicBezTo>
                  <a:lnTo>
                    <a:pt x="81814" y="114056"/>
                  </a:lnTo>
                  <a:lnTo>
                    <a:pt x="80814" y="113017"/>
                  </a:lnTo>
                  <a:cubicBezTo>
                    <a:pt x="80135" y="112298"/>
                    <a:pt x="79815" y="111978"/>
                    <a:pt x="79895" y="111938"/>
                  </a:cubicBezTo>
                  <a:cubicBezTo>
                    <a:pt x="79933" y="111913"/>
                    <a:pt x="79963" y="111900"/>
                    <a:pt x="79995" y="111900"/>
                  </a:cubicBezTo>
                  <a:close/>
                  <a:moveTo>
                    <a:pt x="202165" y="112163"/>
                  </a:moveTo>
                  <a:cubicBezTo>
                    <a:pt x="202265" y="112163"/>
                    <a:pt x="202368" y="112214"/>
                    <a:pt x="202516" y="112298"/>
                  </a:cubicBezTo>
                  <a:cubicBezTo>
                    <a:pt x="202795" y="112498"/>
                    <a:pt x="202835" y="112698"/>
                    <a:pt x="202755" y="113577"/>
                  </a:cubicBezTo>
                  <a:cubicBezTo>
                    <a:pt x="202755" y="114016"/>
                    <a:pt x="202715" y="114416"/>
                    <a:pt x="202675" y="114456"/>
                  </a:cubicBezTo>
                  <a:cubicBezTo>
                    <a:pt x="202660" y="114487"/>
                    <a:pt x="202645" y="114506"/>
                    <a:pt x="202594" y="114506"/>
                  </a:cubicBezTo>
                  <a:cubicBezTo>
                    <a:pt x="202515" y="114506"/>
                    <a:pt x="202348" y="114459"/>
                    <a:pt x="201956" y="114336"/>
                  </a:cubicBezTo>
                  <a:lnTo>
                    <a:pt x="201277" y="114096"/>
                  </a:lnTo>
                  <a:lnTo>
                    <a:pt x="201317" y="113857"/>
                  </a:lnTo>
                  <a:cubicBezTo>
                    <a:pt x="201317" y="113577"/>
                    <a:pt x="201516" y="112698"/>
                    <a:pt x="201596" y="112538"/>
                  </a:cubicBezTo>
                  <a:cubicBezTo>
                    <a:pt x="201636" y="112498"/>
                    <a:pt x="201756" y="112378"/>
                    <a:pt x="201876" y="112298"/>
                  </a:cubicBezTo>
                  <a:cubicBezTo>
                    <a:pt x="201989" y="112203"/>
                    <a:pt x="202076" y="112163"/>
                    <a:pt x="202165" y="112163"/>
                  </a:cubicBezTo>
                  <a:close/>
                  <a:moveTo>
                    <a:pt x="65399" y="113030"/>
                  </a:moveTo>
                  <a:cubicBezTo>
                    <a:pt x="65498" y="113030"/>
                    <a:pt x="65577" y="113154"/>
                    <a:pt x="65827" y="113497"/>
                  </a:cubicBezTo>
                  <a:cubicBezTo>
                    <a:pt x="65907" y="113577"/>
                    <a:pt x="65946" y="113657"/>
                    <a:pt x="65907" y="113657"/>
                  </a:cubicBezTo>
                  <a:cubicBezTo>
                    <a:pt x="65867" y="113657"/>
                    <a:pt x="65707" y="113737"/>
                    <a:pt x="65587" y="113857"/>
                  </a:cubicBezTo>
                  <a:cubicBezTo>
                    <a:pt x="65489" y="113922"/>
                    <a:pt x="65364" y="113987"/>
                    <a:pt x="65300" y="113987"/>
                  </a:cubicBezTo>
                  <a:cubicBezTo>
                    <a:pt x="65286" y="113987"/>
                    <a:pt x="65274" y="113984"/>
                    <a:pt x="65267" y="113977"/>
                  </a:cubicBezTo>
                  <a:cubicBezTo>
                    <a:pt x="65227" y="113977"/>
                    <a:pt x="65067" y="114056"/>
                    <a:pt x="64947" y="114176"/>
                  </a:cubicBezTo>
                  <a:cubicBezTo>
                    <a:pt x="64668" y="114416"/>
                    <a:pt x="64388" y="114656"/>
                    <a:pt x="64348" y="114656"/>
                  </a:cubicBezTo>
                  <a:cubicBezTo>
                    <a:pt x="64348" y="114656"/>
                    <a:pt x="64268" y="114536"/>
                    <a:pt x="64188" y="114416"/>
                  </a:cubicBezTo>
                  <a:lnTo>
                    <a:pt x="64068" y="114176"/>
                  </a:lnTo>
                  <a:lnTo>
                    <a:pt x="64268" y="114056"/>
                  </a:lnTo>
                  <a:cubicBezTo>
                    <a:pt x="64388" y="113937"/>
                    <a:pt x="64628" y="113697"/>
                    <a:pt x="64827" y="113497"/>
                  </a:cubicBezTo>
                  <a:cubicBezTo>
                    <a:pt x="65027" y="113297"/>
                    <a:pt x="65267" y="113097"/>
                    <a:pt x="65307" y="113057"/>
                  </a:cubicBezTo>
                  <a:cubicBezTo>
                    <a:pt x="65342" y="113040"/>
                    <a:pt x="65372" y="113030"/>
                    <a:pt x="65399" y="113030"/>
                  </a:cubicBezTo>
                  <a:close/>
                  <a:moveTo>
                    <a:pt x="75492" y="111848"/>
                  </a:moveTo>
                  <a:cubicBezTo>
                    <a:pt x="75650" y="111848"/>
                    <a:pt x="75752" y="111896"/>
                    <a:pt x="75898" y="112018"/>
                  </a:cubicBezTo>
                  <a:cubicBezTo>
                    <a:pt x="76058" y="112098"/>
                    <a:pt x="76178" y="112218"/>
                    <a:pt x="76218" y="112218"/>
                  </a:cubicBezTo>
                  <a:cubicBezTo>
                    <a:pt x="76258" y="112218"/>
                    <a:pt x="76258" y="112298"/>
                    <a:pt x="76178" y="112418"/>
                  </a:cubicBezTo>
                  <a:cubicBezTo>
                    <a:pt x="76146" y="112483"/>
                    <a:pt x="76113" y="112548"/>
                    <a:pt x="76124" y="112548"/>
                  </a:cubicBezTo>
                  <a:cubicBezTo>
                    <a:pt x="76126" y="112548"/>
                    <a:pt x="76131" y="112545"/>
                    <a:pt x="76138" y="112538"/>
                  </a:cubicBezTo>
                  <a:cubicBezTo>
                    <a:pt x="76178" y="112538"/>
                    <a:pt x="76298" y="112618"/>
                    <a:pt x="76458" y="112817"/>
                  </a:cubicBezTo>
                  <a:cubicBezTo>
                    <a:pt x="76578" y="112977"/>
                    <a:pt x="77097" y="113417"/>
                    <a:pt x="77537" y="113777"/>
                  </a:cubicBezTo>
                  <a:cubicBezTo>
                    <a:pt x="77977" y="114176"/>
                    <a:pt x="78336" y="114496"/>
                    <a:pt x="78336" y="114536"/>
                  </a:cubicBezTo>
                  <a:cubicBezTo>
                    <a:pt x="78336" y="114576"/>
                    <a:pt x="78296" y="114656"/>
                    <a:pt x="78296" y="114736"/>
                  </a:cubicBezTo>
                  <a:lnTo>
                    <a:pt x="78257" y="114896"/>
                  </a:lnTo>
                  <a:lnTo>
                    <a:pt x="77977" y="114696"/>
                  </a:lnTo>
                  <a:cubicBezTo>
                    <a:pt x="77817" y="114576"/>
                    <a:pt x="77297" y="114136"/>
                    <a:pt x="76778" y="113737"/>
                  </a:cubicBezTo>
                  <a:cubicBezTo>
                    <a:pt x="76058" y="113137"/>
                    <a:pt x="75898" y="113017"/>
                    <a:pt x="75938" y="112897"/>
                  </a:cubicBezTo>
                  <a:cubicBezTo>
                    <a:pt x="75938" y="112807"/>
                    <a:pt x="75938" y="112763"/>
                    <a:pt x="75888" y="112763"/>
                  </a:cubicBezTo>
                  <a:cubicBezTo>
                    <a:pt x="75871" y="112763"/>
                    <a:pt x="75848" y="112768"/>
                    <a:pt x="75818" y="112778"/>
                  </a:cubicBezTo>
                  <a:cubicBezTo>
                    <a:pt x="75805" y="112784"/>
                    <a:pt x="75791" y="112787"/>
                    <a:pt x="75775" y="112787"/>
                  </a:cubicBezTo>
                  <a:cubicBezTo>
                    <a:pt x="75695" y="112787"/>
                    <a:pt x="75579" y="112704"/>
                    <a:pt x="75379" y="112538"/>
                  </a:cubicBezTo>
                  <a:cubicBezTo>
                    <a:pt x="75179" y="112378"/>
                    <a:pt x="74939" y="112218"/>
                    <a:pt x="74859" y="112178"/>
                  </a:cubicBezTo>
                  <a:cubicBezTo>
                    <a:pt x="74619" y="112058"/>
                    <a:pt x="74659" y="112018"/>
                    <a:pt x="75099" y="111898"/>
                  </a:cubicBezTo>
                  <a:cubicBezTo>
                    <a:pt x="75269" y="111867"/>
                    <a:pt x="75392" y="111848"/>
                    <a:pt x="75492" y="111848"/>
                  </a:cubicBezTo>
                  <a:close/>
                  <a:moveTo>
                    <a:pt x="73304" y="113735"/>
                  </a:moveTo>
                  <a:cubicBezTo>
                    <a:pt x="73369" y="113735"/>
                    <a:pt x="73321" y="113779"/>
                    <a:pt x="73141" y="113857"/>
                  </a:cubicBezTo>
                  <a:cubicBezTo>
                    <a:pt x="73021" y="113937"/>
                    <a:pt x="72821" y="114016"/>
                    <a:pt x="72741" y="114016"/>
                  </a:cubicBezTo>
                  <a:cubicBezTo>
                    <a:pt x="72701" y="114056"/>
                    <a:pt x="72541" y="114176"/>
                    <a:pt x="72381" y="114256"/>
                  </a:cubicBezTo>
                  <a:cubicBezTo>
                    <a:pt x="71942" y="114536"/>
                    <a:pt x="71222" y="114896"/>
                    <a:pt x="71102" y="114896"/>
                  </a:cubicBezTo>
                  <a:cubicBezTo>
                    <a:pt x="71022" y="114896"/>
                    <a:pt x="70783" y="114976"/>
                    <a:pt x="70583" y="115056"/>
                  </a:cubicBezTo>
                  <a:cubicBezTo>
                    <a:pt x="70362" y="115178"/>
                    <a:pt x="70262" y="115225"/>
                    <a:pt x="70217" y="115225"/>
                  </a:cubicBezTo>
                  <a:cubicBezTo>
                    <a:pt x="70189" y="115225"/>
                    <a:pt x="70183" y="115207"/>
                    <a:pt x="70183" y="115176"/>
                  </a:cubicBezTo>
                  <a:cubicBezTo>
                    <a:pt x="70183" y="115176"/>
                    <a:pt x="70463" y="115016"/>
                    <a:pt x="70783" y="114896"/>
                  </a:cubicBezTo>
                  <a:cubicBezTo>
                    <a:pt x="71142" y="114736"/>
                    <a:pt x="71742" y="114456"/>
                    <a:pt x="72181" y="114216"/>
                  </a:cubicBezTo>
                  <a:cubicBezTo>
                    <a:pt x="72621" y="114016"/>
                    <a:pt x="73021" y="113817"/>
                    <a:pt x="73101" y="113777"/>
                  </a:cubicBezTo>
                  <a:cubicBezTo>
                    <a:pt x="73200" y="113748"/>
                    <a:pt x="73269" y="113735"/>
                    <a:pt x="73304" y="113735"/>
                  </a:cubicBezTo>
                  <a:close/>
                  <a:moveTo>
                    <a:pt x="82173" y="114456"/>
                  </a:moveTo>
                  <a:cubicBezTo>
                    <a:pt x="82213" y="114456"/>
                    <a:pt x="82413" y="114616"/>
                    <a:pt x="82613" y="114856"/>
                  </a:cubicBezTo>
                  <a:cubicBezTo>
                    <a:pt x="82813" y="115056"/>
                    <a:pt x="82973" y="115255"/>
                    <a:pt x="82973" y="115255"/>
                  </a:cubicBezTo>
                  <a:cubicBezTo>
                    <a:pt x="82973" y="115255"/>
                    <a:pt x="82773" y="115056"/>
                    <a:pt x="82533" y="114856"/>
                  </a:cubicBezTo>
                  <a:cubicBezTo>
                    <a:pt x="82333" y="114616"/>
                    <a:pt x="82173" y="114456"/>
                    <a:pt x="82173" y="114456"/>
                  </a:cubicBezTo>
                  <a:close/>
                  <a:moveTo>
                    <a:pt x="165586" y="113577"/>
                  </a:moveTo>
                  <a:lnTo>
                    <a:pt x="165626" y="114256"/>
                  </a:lnTo>
                  <a:cubicBezTo>
                    <a:pt x="165626" y="114736"/>
                    <a:pt x="165626" y="114936"/>
                    <a:pt x="165546" y="115056"/>
                  </a:cubicBezTo>
                  <a:cubicBezTo>
                    <a:pt x="165506" y="115136"/>
                    <a:pt x="165466" y="115216"/>
                    <a:pt x="165466" y="115295"/>
                  </a:cubicBezTo>
                  <a:cubicBezTo>
                    <a:pt x="165466" y="115335"/>
                    <a:pt x="165426" y="115375"/>
                    <a:pt x="165386" y="115375"/>
                  </a:cubicBezTo>
                  <a:cubicBezTo>
                    <a:pt x="165226" y="115295"/>
                    <a:pt x="165266" y="114936"/>
                    <a:pt x="165426" y="114256"/>
                  </a:cubicBezTo>
                  <a:lnTo>
                    <a:pt x="165586" y="113577"/>
                  </a:lnTo>
                  <a:close/>
                  <a:moveTo>
                    <a:pt x="198841" y="113381"/>
                  </a:moveTo>
                  <a:cubicBezTo>
                    <a:pt x="198906" y="113381"/>
                    <a:pt x="199274" y="113513"/>
                    <a:pt x="200158" y="113817"/>
                  </a:cubicBezTo>
                  <a:cubicBezTo>
                    <a:pt x="201876" y="114416"/>
                    <a:pt x="202276" y="114576"/>
                    <a:pt x="202276" y="114656"/>
                  </a:cubicBezTo>
                  <a:cubicBezTo>
                    <a:pt x="202276" y="114696"/>
                    <a:pt x="201956" y="114936"/>
                    <a:pt x="201836" y="114936"/>
                  </a:cubicBezTo>
                  <a:cubicBezTo>
                    <a:pt x="201756" y="114976"/>
                    <a:pt x="201956" y="115056"/>
                    <a:pt x="202396" y="115255"/>
                  </a:cubicBezTo>
                  <a:cubicBezTo>
                    <a:pt x="202955" y="115453"/>
                    <a:pt x="203216" y="115596"/>
                    <a:pt x="203113" y="115596"/>
                  </a:cubicBezTo>
                  <a:cubicBezTo>
                    <a:pt x="203091" y="115596"/>
                    <a:pt x="203052" y="115589"/>
                    <a:pt x="202995" y="115575"/>
                  </a:cubicBezTo>
                  <a:cubicBezTo>
                    <a:pt x="202875" y="115575"/>
                    <a:pt x="202436" y="115495"/>
                    <a:pt x="201916" y="115415"/>
                  </a:cubicBezTo>
                  <a:lnTo>
                    <a:pt x="201077" y="115295"/>
                  </a:lnTo>
                  <a:lnTo>
                    <a:pt x="200597" y="114816"/>
                  </a:lnTo>
                  <a:cubicBezTo>
                    <a:pt x="200198" y="114456"/>
                    <a:pt x="199318" y="113697"/>
                    <a:pt x="198919" y="113457"/>
                  </a:cubicBezTo>
                  <a:cubicBezTo>
                    <a:pt x="198844" y="113407"/>
                    <a:pt x="198812" y="113381"/>
                    <a:pt x="198841" y="113381"/>
                  </a:cubicBezTo>
                  <a:close/>
                  <a:moveTo>
                    <a:pt x="52517" y="97989"/>
                  </a:moveTo>
                  <a:lnTo>
                    <a:pt x="53397" y="98869"/>
                  </a:lnTo>
                  <a:cubicBezTo>
                    <a:pt x="53876" y="99388"/>
                    <a:pt x="54636" y="100188"/>
                    <a:pt x="55115" y="100707"/>
                  </a:cubicBezTo>
                  <a:cubicBezTo>
                    <a:pt x="56114" y="101826"/>
                    <a:pt x="56874" y="102706"/>
                    <a:pt x="57873" y="103905"/>
                  </a:cubicBezTo>
                  <a:cubicBezTo>
                    <a:pt x="58313" y="104424"/>
                    <a:pt x="58832" y="105024"/>
                    <a:pt x="59032" y="105264"/>
                  </a:cubicBezTo>
                  <a:cubicBezTo>
                    <a:pt x="59272" y="105503"/>
                    <a:pt x="59432" y="105703"/>
                    <a:pt x="59432" y="105743"/>
                  </a:cubicBezTo>
                  <a:cubicBezTo>
                    <a:pt x="59432" y="105743"/>
                    <a:pt x="59112" y="106023"/>
                    <a:pt x="58672" y="106303"/>
                  </a:cubicBezTo>
                  <a:cubicBezTo>
                    <a:pt x="58273" y="106622"/>
                    <a:pt x="57593" y="107102"/>
                    <a:pt x="57194" y="107422"/>
                  </a:cubicBezTo>
                  <a:cubicBezTo>
                    <a:pt x="56794" y="107702"/>
                    <a:pt x="56274" y="108101"/>
                    <a:pt x="56035" y="108261"/>
                  </a:cubicBezTo>
                  <a:cubicBezTo>
                    <a:pt x="55795" y="108421"/>
                    <a:pt x="55315" y="108781"/>
                    <a:pt x="54955" y="109061"/>
                  </a:cubicBezTo>
                  <a:cubicBezTo>
                    <a:pt x="52437" y="110859"/>
                    <a:pt x="50159" y="112298"/>
                    <a:pt x="48561" y="113017"/>
                  </a:cubicBezTo>
                  <a:cubicBezTo>
                    <a:pt x="47442" y="113537"/>
                    <a:pt x="46242" y="114016"/>
                    <a:pt x="46043" y="114016"/>
                  </a:cubicBezTo>
                  <a:cubicBezTo>
                    <a:pt x="45963" y="114016"/>
                    <a:pt x="45603" y="114136"/>
                    <a:pt x="45243" y="114296"/>
                  </a:cubicBezTo>
                  <a:cubicBezTo>
                    <a:pt x="44924" y="114456"/>
                    <a:pt x="44484" y="114576"/>
                    <a:pt x="44324" y="114576"/>
                  </a:cubicBezTo>
                  <a:cubicBezTo>
                    <a:pt x="44124" y="114616"/>
                    <a:pt x="43765" y="114736"/>
                    <a:pt x="43445" y="114856"/>
                  </a:cubicBezTo>
                  <a:cubicBezTo>
                    <a:pt x="42725" y="115216"/>
                    <a:pt x="42685" y="115216"/>
                    <a:pt x="41247" y="115455"/>
                  </a:cubicBezTo>
                  <a:cubicBezTo>
                    <a:pt x="40536" y="115581"/>
                    <a:pt x="40055" y="115641"/>
                    <a:pt x="39712" y="115641"/>
                  </a:cubicBezTo>
                  <a:cubicBezTo>
                    <a:pt x="39399" y="115641"/>
                    <a:pt x="39201" y="115591"/>
                    <a:pt x="39048" y="115495"/>
                  </a:cubicBezTo>
                  <a:cubicBezTo>
                    <a:pt x="38968" y="115455"/>
                    <a:pt x="38729" y="115255"/>
                    <a:pt x="38529" y="115056"/>
                  </a:cubicBezTo>
                  <a:cubicBezTo>
                    <a:pt x="38329" y="114856"/>
                    <a:pt x="38129" y="114696"/>
                    <a:pt x="38089" y="114696"/>
                  </a:cubicBezTo>
                  <a:cubicBezTo>
                    <a:pt x="38049" y="114696"/>
                    <a:pt x="38009" y="114536"/>
                    <a:pt x="38009" y="114336"/>
                  </a:cubicBezTo>
                  <a:cubicBezTo>
                    <a:pt x="38009" y="113897"/>
                    <a:pt x="37929" y="114056"/>
                    <a:pt x="39608" y="111778"/>
                  </a:cubicBezTo>
                  <a:cubicBezTo>
                    <a:pt x="40887" y="110020"/>
                    <a:pt x="42126" y="108381"/>
                    <a:pt x="43565" y="106622"/>
                  </a:cubicBezTo>
                  <a:cubicBezTo>
                    <a:pt x="44884" y="105024"/>
                    <a:pt x="45003" y="104864"/>
                    <a:pt x="47761" y="102026"/>
                  </a:cubicBezTo>
                  <a:cubicBezTo>
                    <a:pt x="47961" y="101826"/>
                    <a:pt x="48321" y="101467"/>
                    <a:pt x="48601" y="101227"/>
                  </a:cubicBezTo>
                  <a:cubicBezTo>
                    <a:pt x="50239" y="99828"/>
                    <a:pt x="51478" y="98749"/>
                    <a:pt x="51958" y="98389"/>
                  </a:cubicBezTo>
                  <a:lnTo>
                    <a:pt x="52517" y="97989"/>
                  </a:lnTo>
                  <a:close/>
                  <a:moveTo>
                    <a:pt x="164866" y="115495"/>
                  </a:moveTo>
                  <a:cubicBezTo>
                    <a:pt x="164946" y="115495"/>
                    <a:pt x="165066" y="115535"/>
                    <a:pt x="165106" y="115615"/>
                  </a:cubicBezTo>
                  <a:cubicBezTo>
                    <a:pt x="165137" y="115740"/>
                    <a:pt x="165120" y="115840"/>
                    <a:pt x="165053" y="115840"/>
                  </a:cubicBezTo>
                  <a:cubicBezTo>
                    <a:pt x="165035" y="115840"/>
                    <a:pt x="165012" y="115833"/>
                    <a:pt x="164986" y="115815"/>
                  </a:cubicBezTo>
                  <a:cubicBezTo>
                    <a:pt x="164906" y="115815"/>
                    <a:pt x="164826" y="115855"/>
                    <a:pt x="164786" y="115895"/>
                  </a:cubicBezTo>
                  <a:cubicBezTo>
                    <a:pt x="164726" y="115935"/>
                    <a:pt x="164696" y="115955"/>
                    <a:pt x="164681" y="115955"/>
                  </a:cubicBezTo>
                  <a:cubicBezTo>
                    <a:pt x="164666" y="115955"/>
                    <a:pt x="164666" y="115935"/>
                    <a:pt x="164666" y="115895"/>
                  </a:cubicBezTo>
                  <a:cubicBezTo>
                    <a:pt x="164666" y="115615"/>
                    <a:pt x="164746" y="115495"/>
                    <a:pt x="164866" y="115495"/>
                  </a:cubicBezTo>
                  <a:close/>
                  <a:moveTo>
                    <a:pt x="70942" y="115136"/>
                  </a:moveTo>
                  <a:cubicBezTo>
                    <a:pt x="70982" y="115136"/>
                    <a:pt x="71022" y="115216"/>
                    <a:pt x="71022" y="115335"/>
                  </a:cubicBezTo>
                  <a:cubicBezTo>
                    <a:pt x="71022" y="115495"/>
                    <a:pt x="70982" y="115695"/>
                    <a:pt x="70982" y="115855"/>
                  </a:cubicBezTo>
                  <a:lnTo>
                    <a:pt x="70942" y="116135"/>
                  </a:lnTo>
                  <a:lnTo>
                    <a:pt x="70663" y="115815"/>
                  </a:lnTo>
                  <a:cubicBezTo>
                    <a:pt x="70543" y="115655"/>
                    <a:pt x="70423" y="115495"/>
                    <a:pt x="70423" y="115455"/>
                  </a:cubicBezTo>
                  <a:cubicBezTo>
                    <a:pt x="70383" y="115415"/>
                    <a:pt x="70823" y="115136"/>
                    <a:pt x="70942" y="115136"/>
                  </a:cubicBezTo>
                  <a:close/>
                  <a:moveTo>
                    <a:pt x="194430" y="89111"/>
                  </a:moveTo>
                  <a:cubicBezTo>
                    <a:pt x="194474" y="89111"/>
                    <a:pt x="194581" y="89174"/>
                    <a:pt x="194842" y="89357"/>
                  </a:cubicBezTo>
                  <a:cubicBezTo>
                    <a:pt x="195002" y="89436"/>
                    <a:pt x="195881" y="90076"/>
                    <a:pt x="196760" y="90715"/>
                  </a:cubicBezTo>
                  <a:cubicBezTo>
                    <a:pt x="201357" y="94033"/>
                    <a:pt x="204674" y="97350"/>
                    <a:pt x="205793" y="99788"/>
                  </a:cubicBezTo>
                  <a:cubicBezTo>
                    <a:pt x="206273" y="100827"/>
                    <a:pt x="206432" y="101507"/>
                    <a:pt x="206552" y="103185"/>
                  </a:cubicBezTo>
                  <a:cubicBezTo>
                    <a:pt x="206592" y="103745"/>
                    <a:pt x="206712" y="104624"/>
                    <a:pt x="206792" y="105144"/>
                  </a:cubicBezTo>
                  <a:cubicBezTo>
                    <a:pt x="207392" y="109420"/>
                    <a:pt x="207512" y="110379"/>
                    <a:pt x="207671" y="112458"/>
                  </a:cubicBezTo>
                  <a:cubicBezTo>
                    <a:pt x="207830" y="114043"/>
                    <a:pt x="207871" y="116335"/>
                    <a:pt x="207793" y="116335"/>
                  </a:cubicBezTo>
                  <a:cubicBezTo>
                    <a:pt x="207793" y="116335"/>
                    <a:pt x="207792" y="116335"/>
                    <a:pt x="207791" y="116335"/>
                  </a:cubicBezTo>
                  <a:cubicBezTo>
                    <a:pt x="207751" y="116295"/>
                    <a:pt x="207711" y="115695"/>
                    <a:pt x="207711" y="114776"/>
                  </a:cubicBezTo>
                  <a:cubicBezTo>
                    <a:pt x="207631" y="112498"/>
                    <a:pt x="207392" y="110140"/>
                    <a:pt x="206952" y="107342"/>
                  </a:cubicBezTo>
                  <a:cubicBezTo>
                    <a:pt x="206592" y="105264"/>
                    <a:pt x="206432" y="104105"/>
                    <a:pt x="206353" y="102985"/>
                  </a:cubicBezTo>
                  <a:cubicBezTo>
                    <a:pt x="206193" y="101347"/>
                    <a:pt x="206073" y="100707"/>
                    <a:pt x="205553" y="99708"/>
                  </a:cubicBezTo>
                  <a:cubicBezTo>
                    <a:pt x="204954" y="98469"/>
                    <a:pt x="203914" y="97190"/>
                    <a:pt x="202236" y="95472"/>
                  </a:cubicBezTo>
                  <a:cubicBezTo>
                    <a:pt x="201037" y="94273"/>
                    <a:pt x="199238" y="92714"/>
                    <a:pt x="197919" y="91755"/>
                  </a:cubicBezTo>
                  <a:cubicBezTo>
                    <a:pt x="197040" y="91115"/>
                    <a:pt x="194962" y="89596"/>
                    <a:pt x="194682" y="89436"/>
                  </a:cubicBezTo>
                  <a:cubicBezTo>
                    <a:pt x="194522" y="89317"/>
                    <a:pt x="194402" y="89197"/>
                    <a:pt x="194402" y="89157"/>
                  </a:cubicBezTo>
                  <a:cubicBezTo>
                    <a:pt x="194402" y="89129"/>
                    <a:pt x="194407" y="89111"/>
                    <a:pt x="194430" y="89111"/>
                  </a:cubicBezTo>
                  <a:close/>
                  <a:moveTo>
                    <a:pt x="114411" y="116247"/>
                  </a:moveTo>
                  <a:cubicBezTo>
                    <a:pt x="114514" y="116247"/>
                    <a:pt x="114722" y="116350"/>
                    <a:pt x="114867" y="116494"/>
                  </a:cubicBezTo>
                  <a:cubicBezTo>
                    <a:pt x="114987" y="116614"/>
                    <a:pt x="115067" y="116734"/>
                    <a:pt x="115067" y="116734"/>
                  </a:cubicBezTo>
                  <a:cubicBezTo>
                    <a:pt x="115060" y="116741"/>
                    <a:pt x="115050" y="116744"/>
                    <a:pt x="115036" y="116744"/>
                  </a:cubicBezTo>
                  <a:cubicBezTo>
                    <a:pt x="114885" y="116744"/>
                    <a:pt x="114347" y="116368"/>
                    <a:pt x="114347" y="116295"/>
                  </a:cubicBezTo>
                  <a:cubicBezTo>
                    <a:pt x="114347" y="116262"/>
                    <a:pt x="114371" y="116247"/>
                    <a:pt x="114411" y="116247"/>
                  </a:cubicBezTo>
                  <a:close/>
                  <a:moveTo>
                    <a:pt x="110233" y="112197"/>
                  </a:moveTo>
                  <a:cubicBezTo>
                    <a:pt x="110306" y="112197"/>
                    <a:pt x="110438" y="112294"/>
                    <a:pt x="110790" y="112538"/>
                  </a:cubicBezTo>
                  <a:cubicBezTo>
                    <a:pt x="112589" y="113817"/>
                    <a:pt x="114467" y="115375"/>
                    <a:pt x="115506" y="116415"/>
                  </a:cubicBezTo>
                  <a:cubicBezTo>
                    <a:pt x="115834" y="116742"/>
                    <a:pt x="115970" y="116878"/>
                    <a:pt x="115954" y="116878"/>
                  </a:cubicBezTo>
                  <a:cubicBezTo>
                    <a:pt x="115942" y="116878"/>
                    <a:pt x="115855" y="116810"/>
                    <a:pt x="115706" y="116694"/>
                  </a:cubicBezTo>
                  <a:cubicBezTo>
                    <a:pt x="115506" y="116534"/>
                    <a:pt x="115027" y="116135"/>
                    <a:pt x="114627" y="115775"/>
                  </a:cubicBezTo>
                  <a:cubicBezTo>
                    <a:pt x="113668" y="114936"/>
                    <a:pt x="113148" y="114496"/>
                    <a:pt x="112309" y="113937"/>
                  </a:cubicBezTo>
                  <a:cubicBezTo>
                    <a:pt x="110870" y="112937"/>
                    <a:pt x="110151" y="112338"/>
                    <a:pt x="110151" y="112258"/>
                  </a:cubicBezTo>
                  <a:cubicBezTo>
                    <a:pt x="110176" y="112219"/>
                    <a:pt x="110198" y="112197"/>
                    <a:pt x="110233" y="112197"/>
                  </a:cubicBezTo>
                  <a:close/>
                  <a:moveTo>
                    <a:pt x="92372" y="114130"/>
                  </a:moveTo>
                  <a:cubicBezTo>
                    <a:pt x="92408" y="114130"/>
                    <a:pt x="92420" y="114169"/>
                    <a:pt x="92405" y="114256"/>
                  </a:cubicBezTo>
                  <a:cubicBezTo>
                    <a:pt x="92405" y="114376"/>
                    <a:pt x="90527" y="116415"/>
                    <a:pt x="90207" y="116694"/>
                  </a:cubicBezTo>
                  <a:lnTo>
                    <a:pt x="89887" y="116934"/>
                  </a:lnTo>
                  <a:lnTo>
                    <a:pt x="90207" y="116574"/>
                  </a:lnTo>
                  <a:cubicBezTo>
                    <a:pt x="90407" y="116375"/>
                    <a:pt x="90527" y="116175"/>
                    <a:pt x="90527" y="116135"/>
                  </a:cubicBezTo>
                  <a:cubicBezTo>
                    <a:pt x="90527" y="116055"/>
                    <a:pt x="91166" y="115295"/>
                    <a:pt x="91965" y="114456"/>
                  </a:cubicBezTo>
                  <a:cubicBezTo>
                    <a:pt x="92169" y="114252"/>
                    <a:pt x="92308" y="114130"/>
                    <a:pt x="92372" y="114130"/>
                  </a:cubicBezTo>
                  <a:close/>
                  <a:moveTo>
                    <a:pt x="43760" y="115136"/>
                  </a:moveTo>
                  <a:cubicBezTo>
                    <a:pt x="43813" y="115136"/>
                    <a:pt x="43831" y="115149"/>
                    <a:pt x="43804" y="115176"/>
                  </a:cubicBezTo>
                  <a:cubicBezTo>
                    <a:pt x="43765" y="115176"/>
                    <a:pt x="43125" y="115415"/>
                    <a:pt x="42845" y="115495"/>
                  </a:cubicBezTo>
                  <a:cubicBezTo>
                    <a:pt x="40997" y="115957"/>
                    <a:pt x="35663" y="116938"/>
                    <a:pt x="35202" y="116938"/>
                  </a:cubicBezTo>
                  <a:cubicBezTo>
                    <a:pt x="35185" y="116938"/>
                    <a:pt x="35174" y="116937"/>
                    <a:pt x="35171" y="116934"/>
                  </a:cubicBezTo>
                  <a:cubicBezTo>
                    <a:pt x="35092" y="116854"/>
                    <a:pt x="35331" y="116734"/>
                    <a:pt x="35531" y="116694"/>
                  </a:cubicBezTo>
                  <a:cubicBezTo>
                    <a:pt x="36690" y="116534"/>
                    <a:pt x="38049" y="116335"/>
                    <a:pt x="38649" y="116215"/>
                  </a:cubicBezTo>
                  <a:cubicBezTo>
                    <a:pt x="39848" y="116015"/>
                    <a:pt x="42526" y="115455"/>
                    <a:pt x="43085" y="115295"/>
                  </a:cubicBezTo>
                  <a:cubicBezTo>
                    <a:pt x="43405" y="115189"/>
                    <a:pt x="43653" y="115136"/>
                    <a:pt x="43760" y="115136"/>
                  </a:cubicBezTo>
                  <a:close/>
                  <a:moveTo>
                    <a:pt x="83892" y="116215"/>
                  </a:moveTo>
                  <a:cubicBezTo>
                    <a:pt x="83932" y="116215"/>
                    <a:pt x="84092" y="116375"/>
                    <a:pt x="84292" y="116574"/>
                  </a:cubicBezTo>
                  <a:cubicBezTo>
                    <a:pt x="84491" y="116774"/>
                    <a:pt x="84651" y="116974"/>
                    <a:pt x="84611" y="116974"/>
                  </a:cubicBezTo>
                  <a:cubicBezTo>
                    <a:pt x="84611" y="116974"/>
                    <a:pt x="84412" y="116774"/>
                    <a:pt x="84212" y="116574"/>
                  </a:cubicBezTo>
                  <a:cubicBezTo>
                    <a:pt x="84012" y="116375"/>
                    <a:pt x="83892" y="116215"/>
                    <a:pt x="83892" y="116215"/>
                  </a:cubicBezTo>
                  <a:close/>
                  <a:moveTo>
                    <a:pt x="217381" y="116368"/>
                  </a:moveTo>
                  <a:cubicBezTo>
                    <a:pt x="217420" y="116368"/>
                    <a:pt x="217478" y="116491"/>
                    <a:pt x="217503" y="116694"/>
                  </a:cubicBezTo>
                  <a:cubicBezTo>
                    <a:pt x="217503" y="116854"/>
                    <a:pt x="217503" y="116974"/>
                    <a:pt x="217463" y="116974"/>
                  </a:cubicBezTo>
                  <a:cubicBezTo>
                    <a:pt x="217424" y="116974"/>
                    <a:pt x="217344" y="116734"/>
                    <a:pt x="217344" y="116494"/>
                  </a:cubicBezTo>
                  <a:cubicBezTo>
                    <a:pt x="217344" y="116408"/>
                    <a:pt x="217359" y="116368"/>
                    <a:pt x="217381" y="116368"/>
                  </a:cubicBezTo>
                  <a:close/>
                  <a:moveTo>
                    <a:pt x="218023" y="116974"/>
                  </a:moveTo>
                  <a:cubicBezTo>
                    <a:pt x="218103" y="116974"/>
                    <a:pt x="218143" y="116974"/>
                    <a:pt x="218103" y="117014"/>
                  </a:cubicBezTo>
                  <a:lnTo>
                    <a:pt x="217943" y="117014"/>
                  </a:lnTo>
                  <a:cubicBezTo>
                    <a:pt x="217903" y="116974"/>
                    <a:pt x="217943" y="116974"/>
                    <a:pt x="218023" y="116974"/>
                  </a:cubicBezTo>
                  <a:close/>
                  <a:moveTo>
                    <a:pt x="216744" y="101387"/>
                  </a:moveTo>
                  <a:cubicBezTo>
                    <a:pt x="216864" y="101387"/>
                    <a:pt x="216944" y="101427"/>
                    <a:pt x="216944" y="101467"/>
                  </a:cubicBezTo>
                  <a:cubicBezTo>
                    <a:pt x="216984" y="101507"/>
                    <a:pt x="217064" y="101507"/>
                    <a:pt x="217104" y="101507"/>
                  </a:cubicBezTo>
                  <a:cubicBezTo>
                    <a:pt x="217184" y="101507"/>
                    <a:pt x="217264" y="101587"/>
                    <a:pt x="217344" y="101866"/>
                  </a:cubicBezTo>
                  <a:cubicBezTo>
                    <a:pt x="217384" y="102066"/>
                    <a:pt x="217543" y="102546"/>
                    <a:pt x="217663" y="102985"/>
                  </a:cubicBezTo>
                  <a:cubicBezTo>
                    <a:pt x="218742" y="106303"/>
                    <a:pt x="219662" y="111459"/>
                    <a:pt x="219822" y="114776"/>
                  </a:cubicBezTo>
                  <a:cubicBezTo>
                    <a:pt x="219862" y="115216"/>
                    <a:pt x="219902" y="115815"/>
                    <a:pt x="219941" y="116055"/>
                  </a:cubicBezTo>
                  <a:cubicBezTo>
                    <a:pt x="219981" y="116494"/>
                    <a:pt x="219981" y="116574"/>
                    <a:pt x="219862" y="116654"/>
                  </a:cubicBezTo>
                  <a:cubicBezTo>
                    <a:pt x="219782" y="116694"/>
                    <a:pt x="219782" y="116694"/>
                    <a:pt x="219902" y="116694"/>
                  </a:cubicBezTo>
                  <a:cubicBezTo>
                    <a:pt x="220181" y="116694"/>
                    <a:pt x="219981" y="116854"/>
                    <a:pt x="219702" y="116854"/>
                  </a:cubicBezTo>
                  <a:lnTo>
                    <a:pt x="219462" y="116854"/>
                  </a:lnTo>
                  <a:lnTo>
                    <a:pt x="219662" y="116894"/>
                  </a:lnTo>
                  <a:cubicBezTo>
                    <a:pt x="219981" y="116934"/>
                    <a:pt x="219742" y="117014"/>
                    <a:pt x="219062" y="117054"/>
                  </a:cubicBezTo>
                  <a:cubicBezTo>
                    <a:pt x="218543" y="117054"/>
                    <a:pt x="218543" y="117014"/>
                    <a:pt x="219062" y="116934"/>
                  </a:cubicBezTo>
                  <a:lnTo>
                    <a:pt x="219262" y="116934"/>
                  </a:lnTo>
                  <a:lnTo>
                    <a:pt x="219102" y="116894"/>
                  </a:lnTo>
                  <a:cubicBezTo>
                    <a:pt x="218942" y="116894"/>
                    <a:pt x="218942" y="116854"/>
                    <a:pt x="219262" y="116814"/>
                  </a:cubicBezTo>
                  <a:lnTo>
                    <a:pt x="219582" y="116734"/>
                  </a:lnTo>
                  <a:lnTo>
                    <a:pt x="219502" y="115415"/>
                  </a:lnTo>
                  <a:cubicBezTo>
                    <a:pt x="219302" y="111539"/>
                    <a:pt x="218303" y="106662"/>
                    <a:pt x="216944" y="102506"/>
                  </a:cubicBezTo>
                  <a:lnTo>
                    <a:pt x="216584" y="101387"/>
                  </a:lnTo>
                  <a:close/>
                  <a:moveTo>
                    <a:pt x="165386" y="116974"/>
                  </a:moveTo>
                  <a:cubicBezTo>
                    <a:pt x="165426" y="116974"/>
                    <a:pt x="165466" y="117014"/>
                    <a:pt x="165466" y="117094"/>
                  </a:cubicBezTo>
                  <a:cubicBezTo>
                    <a:pt x="165466" y="117134"/>
                    <a:pt x="165426" y="117214"/>
                    <a:pt x="165386" y="117214"/>
                  </a:cubicBezTo>
                  <a:cubicBezTo>
                    <a:pt x="165346" y="117214"/>
                    <a:pt x="165306" y="117134"/>
                    <a:pt x="165306" y="117094"/>
                  </a:cubicBezTo>
                  <a:cubicBezTo>
                    <a:pt x="165306" y="117014"/>
                    <a:pt x="165346" y="116974"/>
                    <a:pt x="165386" y="116974"/>
                  </a:cubicBezTo>
                  <a:close/>
                  <a:moveTo>
                    <a:pt x="169422" y="117094"/>
                  </a:moveTo>
                  <a:cubicBezTo>
                    <a:pt x="169462" y="117134"/>
                    <a:pt x="169462" y="117174"/>
                    <a:pt x="169462" y="117214"/>
                  </a:cubicBezTo>
                  <a:cubicBezTo>
                    <a:pt x="169462" y="117234"/>
                    <a:pt x="169462" y="117244"/>
                    <a:pt x="169457" y="117244"/>
                  </a:cubicBezTo>
                  <a:cubicBezTo>
                    <a:pt x="169452" y="117244"/>
                    <a:pt x="169442" y="117234"/>
                    <a:pt x="169422" y="117214"/>
                  </a:cubicBezTo>
                  <a:cubicBezTo>
                    <a:pt x="169383" y="117214"/>
                    <a:pt x="169343" y="117174"/>
                    <a:pt x="169343" y="117134"/>
                  </a:cubicBezTo>
                  <a:cubicBezTo>
                    <a:pt x="169343" y="117094"/>
                    <a:pt x="169383" y="117094"/>
                    <a:pt x="169422" y="117094"/>
                  </a:cubicBezTo>
                  <a:close/>
                  <a:moveTo>
                    <a:pt x="163188" y="116974"/>
                  </a:moveTo>
                  <a:cubicBezTo>
                    <a:pt x="163228" y="116974"/>
                    <a:pt x="163267" y="117014"/>
                    <a:pt x="163267" y="117094"/>
                  </a:cubicBezTo>
                  <a:cubicBezTo>
                    <a:pt x="163267" y="117174"/>
                    <a:pt x="163228" y="117254"/>
                    <a:pt x="163188" y="117254"/>
                  </a:cubicBezTo>
                  <a:cubicBezTo>
                    <a:pt x="163148" y="117254"/>
                    <a:pt x="163148" y="117174"/>
                    <a:pt x="163148" y="117094"/>
                  </a:cubicBezTo>
                  <a:cubicBezTo>
                    <a:pt x="163148" y="117014"/>
                    <a:pt x="163148" y="116974"/>
                    <a:pt x="163188" y="116974"/>
                  </a:cubicBezTo>
                  <a:close/>
                  <a:moveTo>
                    <a:pt x="213564" y="107440"/>
                  </a:moveTo>
                  <a:cubicBezTo>
                    <a:pt x="213644" y="107440"/>
                    <a:pt x="213760" y="107528"/>
                    <a:pt x="213946" y="107742"/>
                  </a:cubicBezTo>
                  <a:cubicBezTo>
                    <a:pt x="214626" y="108421"/>
                    <a:pt x="215385" y="110779"/>
                    <a:pt x="216185" y="114576"/>
                  </a:cubicBezTo>
                  <a:cubicBezTo>
                    <a:pt x="216544" y="116415"/>
                    <a:pt x="216624" y="117014"/>
                    <a:pt x="216544" y="117054"/>
                  </a:cubicBezTo>
                  <a:cubicBezTo>
                    <a:pt x="216464" y="117094"/>
                    <a:pt x="214906" y="117254"/>
                    <a:pt x="214706" y="117254"/>
                  </a:cubicBezTo>
                  <a:cubicBezTo>
                    <a:pt x="214586" y="117254"/>
                    <a:pt x="214546" y="117214"/>
                    <a:pt x="214546" y="116934"/>
                  </a:cubicBezTo>
                  <a:cubicBezTo>
                    <a:pt x="214466" y="116415"/>
                    <a:pt x="213946" y="113337"/>
                    <a:pt x="213826" y="112778"/>
                  </a:cubicBezTo>
                  <a:cubicBezTo>
                    <a:pt x="213747" y="112458"/>
                    <a:pt x="213627" y="111738"/>
                    <a:pt x="213507" y="111179"/>
                  </a:cubicBezTo>
                  <a:cubicBezTo>
                    <a:pt x="213347" y="110579"/>
                    <a:pt x="213187" y="109780"/>
                    <a:pt x="213067" y="109380"/>
                  </a:cubicBezTo>
                  <a:cubicBezTo>
                    <a:pt x="212907" y="108701"/>
                    <a:pt x="212907" y="108661"/>
                    <a:pt x="212987" y="108341"/>
                  </a:cubicBezTo>
                  <a:cubicBezTo>
                    <a:pt x="213067" y="108021"/>
                    <a:pt x="213147" y="107901"/>
                    <a:pt x="213467" y="107502"/>
                  </a:cubicBezTo>
                  <a:cubicBezTo>
                    <a:pt x="213493" y="107462"/>
                    <a:pt x="213524" y="107440"/>
                    <a:pt x="213564" y="107440"/>
                  </a:cubicBezTo>
                  <a:close/>
                  <a:moveTo>
                    <a:pt x="217943" y="117094"/>
                  </a:moveTo>
                  <a:cubicBezTo>
                    <a:pt x="217983" y="117094"/>
                    <a:pt x="218023" y="117094"/>
                    <a:pt x="218023" y="117134"/>
                  </a:cubicBezTo>
                  <a:cubicBezTo>
                    <a:pt x="217983" y="117134"/>
                    <a:pt x="217823" y="117174"/>
                    <a:pt x="217623" y="117214"/>
                  </a:cubicBezTo>
                  <a:lnTo>
                    <a:pt x="217264" y="117254"/>
                  </a:lnTo>
                  <a:lnTo>
                    <a:pt x="217663" y="117254"/>
                  </a:lnTo>
                  <a:lnTo>
                    <a:pt x="218063" y="117294"/>
                  </a:lnTo>
                  <a:lnTo>
                    <a:pt x="217743" y="117334"/>
                  </a:lnTo>
                  <a:cubicBezTo>
                    <a:pt x="217583" y="117354"/>
                    <a:pt x="217414" y="117364"/>
                    <a:pt x="217294" y="117364"/>
                  </a:cubicBezTo>
                  <a:cubicBezTo>
                    <a:pt x="217174" y="117364"/>
                    <a:pt x="217104" y="117354"/>
                    <a:pt x="217144" y="117334"/>
                  </a:cubicBezTo>
                  <a:cubicBezTo>
                    <a:pt x="217184" y="117334"/>
                    <a:pt x="217224" y="117254"/>
                    <a:pt x="217224" y="117214"/>
                  </a:cubicBezTo>
                  <a:cubicBezTo>
                    <a:pt x="217224" y="117174"/>
                    <a:pt x="217344" y="117134"/>
                    <a:pt x="217543" y="117134"/>
                  </a:cubicBezTo>
                  <a:cubicBezTo>
                    <a:pt x="217703" y="117094"/>
                    <a:pt x="217863" y="117094"/>
                    <a:pt x="217943" y="117094"/>
                  </a:cubicBezTo>
                  <a:close/>
                  <a:moveTo>
                    <a:pt x="212268" y="108781"/>
                  </a:moveTo>
                  <a:cubicBezTo>
                    <a:pt x="212268" y="108781"/>
                    <a:pt x="212348" y="109021"/>
                    <a:pt x="212468" y="109340"/>
                  </a:cubicBezTo>
                  <a:cubicBezTo>
                    <a:pt x="212707" y="110100"/>
                    <a:pt x="213147" y="111818"/>
                    <a:pt x="213467" y="113257"/>
                  </a:cubicBezTo>
                  <a:cubicBezTo>
                    <a:pt x="213826" y="115056"/>
                    <a:pt x="214266" y="117294"/>
                    <a:pt x="214226" y="117294"/>
                  </a:cubicBezTo>
                  <a:cubicBezTo>
                    <a:pt x="214186" y="117334"/>
                    <a:pt x="214026" y="117334"/>
                    <a:pt x="213866" y="117374"/>
                  </a:cubicBezTo>
                  <a:lnTo>
                    <a:pt x="213547" y="117414"/>
                  </a:lnTo>
                  <a:lnTo>
                    <a:pt x="213467" y="116654"/>
                  </a:lnTo>
                  <a:cubicBezTo>
                    <a:pt x="213427" y="116215"/>
                    <a:pt x="213347" y="115655"/>
                    <a:pt x="213307" y="115415"/>
                  </a:cubicBezTo>
                  <a:cubicBezTo>
                    <a:pt x="213267" y="115136"/>
                    <a:pt x="213147" y="114536"/>
                    <a:pt x="213107" y="114096"/>
                  </a:cubicBezTo>
                  <a:cubicBezTo>
                    <a:pt x="213067" y="113657"/>
                    <a:pt x="212987" y="112977"/>
                    <a:pt x="212907" y="112658"/>
                  </a:cubicBezTo>
                  <a:cubicBezTo>
                    <a:pt x="212827" y="112338"/>
                    <a:pt x="212747" y="111858"/>
                    <a:pt x="212707" y="111618"/>
                  </a:cubicBezTo>
                  <a:cubicBezTo>
                    <a:pt x="212707" y="111379"/>
                    <a:pt x="212547" y="110739"/>
                    <a:pt x="212428" y="110220"/>
                  </a:cubicBezTo>
                  <a:cubicBezTo>
                    <a:pt x="212268" y="109380"/>
                    <a:pt x="212188" y="108781"/>
                    <a:pt x="212268" y="108781"/>
                  </a:cubicBezTo>
                  <a:close/>
                  <a:moveTo>
                    <a:pt x="112309" y="91395"/>
                  </a:moveTo>
                  <a:cubicBezTo>
                    <a:pt x="112349" y="91395"/>
                    <a:pt x="112589" y="91635"/>
                    <a:pt x="112908" y="91954"/>
                  </a:cubicBezTo>
                  <a:cubicBezTo>
                    <a:pt x="113868" y="92954"/>
                    <a:pt x="114067" y="93593"/>
                    <a:pt x="114027" y="95312"/>
                  </a:cubicBezTo>
                  <a:cubicBezTo>
                    <a:pt x="113987" y="96111"/>
                    <a:pt x="113828" y="97270"/>
                    <a:pt x="113628" y="98029"/>
                  </a:cubicBezTo>
                  <a:cubicBezTo>
                    <a:pt x="113348" y="99069"/>
                    <a:pt x="112788" y="100587"/>
                    <a:pt x="112189" y="101906"/>
                  </a:cubicBezTo>
                  <a:cubicBezTo>
                    <a:pt x="111989" y="102306"/>
                    <a:pt x="111829" y="102746"/>
                    <a:pt x="111789" y="102906"/>
                  </a:cubicBezTo>
                  <a:cubicBezTo>
                    <a:pt x="111749" y="103025"/>
                    <a:pt x="111549" y="103505"/>
                    <a:pt x="111350" y="103945"/>
                  </a:cubicBezTo>
                  <a:cubicBezTo>
                    <a:pt x="111190" y="104384"/>
                    <a:pt x="110910" y="105184"/>
                    <a:pt x="110750" y="105743"/>
                  </a:cubicBezTo>
                  <a:cubicBezTo>
                    <a:pt x="109991" y="108621"/>
                    <a:pt x="109511" y="110220"/>
                    <a:pt x="109071" y="111818"/>
                  </a:cubicBezTo>
                  <a:cubicBezTo>
                    <a:pt x="108752" y="112778"/>
                    <a:pt x="108272" y="114456"/>
                    <a:pt x="107992" y="115535"/>
                  </a:cubicBezTo>
                  <a:cubicBezTo>
                    <a:pt x="107673" y="116574"/>
                    <a:pt x="107433" y="117494"/>
                    <a:pt x="107393" y="117494"/>
                  </a:cubicBezTo>
                  <a:cubicBezTo>
                    <a:pt x="107389" y="117497"/>
                    <a:pt x="107386" y="117501"/>
                    <a:pt x="107384" y="117501"/>
                  </a:cubicBezTo>
                  <a:cubicBezTo>
                    <a:pt x="107358" y="117501"/>
                    <a:pt x="107413" y="117125"/>
                    <a:pt x="108032" y="112498"/>
                  </a:cubicBezTo>
                  <a:cubicBezTo>
                    <a:pt x="108272" y="110499"/>
                    <a:pt x="108752" y="108381"/>
                    <a:pt x="109431" y="106103"/>
                  </a:cubicBezTo>
                  <a:cubicBezTo>
                    <a:pt x="109711" y="105224"/>
                    <a:pt x="109991" y="104184"/>
                    <a:pt x="110071" y="103825"/>
                  </a:cubicBezTo>
                  <a:cubicBezTo>
                    <a:pt x="110111" y="103425"/>
                    <a:pt x="110191" y="103025"/>
                    <a:pt x="110231" y="102945"/>
                  </a:cubicBezTo>
                  <a:cubicBezTo>
                    <a:pt x="110231" y="102826"/>
                    <a:pt x="110350" y="102546"/>
                    <a:pt x="110470" y="102346"/>
                  </a:cubicBezTo>
                  <a:cubicBezTo>
                    <a:pt x="110870" y="101627"/>
                    <a:pt x="111110" y="100507"/>
                    <a:pt x="111310" y="98869"/>
                  </a:cubicBezTo>
                  <a:cubicBezTo>
                    <a:pt x="111430" y="97870"/>
                    <a:pt x="111510" y="97070"/>
                    <a:pt x="112189" y="92154"/>
                  </a:cubicBezTo>
                  <a:cubicBezTo>
                    <a:pt x="112229" y="91755"/>
                    <a:pt x="112309" y="91395"/>
                    <a:pt x="112309" y="91395"/>
                  </a:cubicBezTo>
                  <a:close/>
                  <a:moveTo>
                    <a:pt x="219496" y="117208"/>
                  </a:moveTo>
                  <a:cubicBezTo>
                    <a:pt x="219601" y="117208"/>
                    <a:pt x="219685" y="117231"/>
                    <a:pt x="219662" y="117254"/>
                  </a:cubicBezTo>
                  <a:cubicBezTo>
                    <a:pt x="219622" y="117294"/>
                    <a:pt x="219102" y="117334"/>
                    <a:pt x="218503" y="117414"/>
                  </a:cubicBezTo>
                  <a:cubicBezTo>
                    <a:pt x="217943" y="117454"/>
                    <a:pt x="217304" y="117534"/>
                    <a:pt x="217144" y="117534"/>
                  </a:cubicBezTo>
                  <a:cubicBezTo>
                    <a:pt x="217064" y="117554"/>
                    <a:pt x="216994" y="117564"/>
                    <a:pt x="216944" y="117564"/>
                  </a:cubicBezTo>
                  <a:cubicBezTo>
                    <a:pt x="216894" y="117564"/>
                    <a:pt x="216864" y="117554"/>
                    <a:pt x="216864" y="117534"/>
                  </a:cubicBezTo>
                  <a:cubicBezTo>
                    <a:pt x="216904" y="117534"/>
                    <a:pt x="217424" y="117454"/>
                    <a:pt x="218023" y="117374"/>
                  </a:cubicBezTo>
                  <a:cubicBezTo>
                    <a:pt x="218663" y="117334"/>
                    <a:pt x="219182" y="117254"/>
                    <a:pt x="219262" y="117254"/>
                  </a:cubicBezTo>
                  <a:cubicBezTo>
                    <a:pt x="219330" y="117220"/>
                    <a:pt x="219419" y="117208"/>
                    <a:pt x="219496" y="117208"/>
                  </a:cubicBezTo>
                  <a:close/>
                  <a:moveTo>
                    <a:pt x="171582" y="117478"/>
                  </a:moveTo>
                  <a:cubicBezTo>
                    <a:pt x="171596" y="117478"/>
                    <a:pt x="171610" y="117483"/>
                    <a:pt x="171621" y="117494"/>
                  </a:cubicBezTo>
                  <a:cubicBezTo>
                    <a:pt x="171621" y="117494"/>
                    <a:pt x="171621" y="117534"/>
                    <a:pt x="171541" y="117574"/>
                  </a:cubicBezTo>
                  <a:cubicBezTo>
                    <a:pt x="171521" y="117594"/>
                    <a:pt x="171511" y="117604"/>
                    <a:pt x="171506" y="117604"/>
                  </a:cubicBezTo>
                  <a:cubicBezTo>
                    <a:pt x="171501" y="117604"/>
                    <a:pt x="171501" y="117594"/>
                    <a:pt x="171501" y="117574"/>
                  </a:cubicBezTo>
                  <a:cubicBezTo>
                    <a:pt x="171501" y="117515"/>
                    <a:pt x="171544" y="117478"/>
                    <a:pt x="171582" y="117478"/>
                  </a:cubicBezTo>
                  <a:close/>
                  <a:moveTo>
                    <a:pt x="211388" y="114416"/>
                  </a:moveTo>
                  <a:lnTo>
                    <a:pt x="211468" y="114656"/>
                  </a:lnTo>
                  <a:cubicBezTo>
                    <a:pt x="211548" y="114736"/>
                    <a:pt x="211668" y="115216"/>
                    <a:pt x="211788" y="115655"/>
                  </a:cubicBezTo>
                  <a:cubicBezTo>
                    <a:pt x="211908" y="116095"/>
                    <a:pt x="212028" y="116614"/>
                    <a:pt x="212108" y="116854"/>
                  </a:cubicBezTo>
                  <a:cubicBezTo>
                    <a:pt x="212308" y="117534"/>
                    <a:pt x="212308" y="117534"/>
                    <a:pt x="211868" y="117614"/>
                  </a:cubicBezTo>
                  <a:cubicBezTo>
                    <a:pt x="211588" y="117614"/>
                    <a:pt x="211508" y="117614"/>
                    <a:pt x="211229" y="117494"/>
                  </a:cubicBezTo>
                  <a:lnTo>
                    <a:pt x="210949" y="117374"/>
                  </a:lnTo>
                  <a:lnTo>
                    <a:pt x="210949" y="116694"/>
                  </a:lnTo>
                  <a:cubicBezTo>
                    <a:pt x="210949" y="116335"/>
                    <a:pt x="210949" y="115735"/>
                    <a:pt x="210909" y="115415"/>
                  </a:cubicBezTo>
                  <a:lnTo>
                    <a:pt x="210869" y="114816"/>
                  </a:lnTo>
                  <a:lnTo>
                    <a:pt x="211069" y="114776"/>
                  </a:lnTo>
                  <a:cubicBezTo>
                    <a:pt x="211189" y="114776"/>
                    <a:pt x="211269" y="114696"/>
                    <a:pt x="211308" y="114576"/>
                  </a:cubicBezTo>
                  <a:lnTo>
                    <a:pt x="211388" y="114416"/>
                  </a:lnTo>
                  <a:close/>
                  <a:moveTo>
                    <a:pt x="89479" y="117399"/>
                  </a:moveTo>
                  <a:cubicBezTo>
                    <a:pt x="89485" y="117399"/>
                    <a:pt x="89487" y="117404"/>
                    <a:pt x="89487" y="117414"/>
                  </a:cubicBezTo>
                  <a:cubicBezTo>
                    <a:pt x="89487" y="117414"/>
                    <a:pt x="89447" y="117494"/>
                    <a:pt x="89328" y="117574"/>
                  </a:cubicBezTo>
                  <a:lnTo>
                    <a:pt x="89168" y="117733"/>
                  </a:lnTo>
                  <a:lnTo>
                    <a:pt x="89168" y="117733"/>
                  </a:lnTo>
                  <a:lnTo>
                    <a:pt x="89328" y="117534"/>
                  </a:lnTo>
                  <a:cubicBezTo>
                    <a:pt x="89417" y="117444"/>
                    <a:pt x="89462" y="117399"/>
                    <a:pt x="89479" y="117399"/>
                  </a:cubicBezTo>
                  <a:close/>
                  <a:moveTo>
                    <a:pt x="87674" y="111189"/>
                  </a:moveTo>
                  <a:cubicBezTo>
                    <a:pt x="88488" y="111189"/>
                    <a:pt x="89288" y="111199"/>
                    <a:pt x="89487" y="111219"/>
                  </a:cubicBezTo>
                  <a:lnTo>
                    <a:pt x="89927" y="111259"/>
                  </a:lnTo>
                  <a:lnTo>
                    <a:pt x="89288" y="112178"/>
                  </a:lnTo>
                  <a:cubicBezTo>
                    <a:pt x="88928" y="112658"/>
                    <a:pt x="88648" y="113097"/>
                    <a:pt x="88648" y="113137"/>
                  </a:cubicBezTo>
                  <a:cubicBezTo>
                    <a:pt x="88648" y="113177"/>
                    <a:pt x="88688" y="113257"/>
                    <a:pt x="88768" y="113297"/>
                  </a:cubicBezTo>
                  <a:cubicBezTo>
                    <a:pt x="88848" y="113417"/>
                    <a:pt x="88848" y="113457"/>
                    <a:pt x="88568" y="113817"/>
                  </a:cubicBezTo>
                  <a:cubicBezTo>
                    <a:pt x="88168" y="114376"/>
                    <a:pt x="86050" y="117374"/>
                    <a:pt x="85850" y="117614"/>
                  </a:cubicBezTo>
                  <a:lnTo>
                    <a:pt x="85690" y="117813"/>
                  </a:lnTo>
                  <a:lnTo>
                    <a:pt x="84971" y="117054"/>
                  </a:lnTo>
                  <a:cubicBezTo>
                    <a:pt x="83252" y="115295"/>
                    <a:pt x="82213" y="114176"/>
                    <a:pt x="82133" y="114056"/>
                  </a:cubicBezTo>
                  <a:cubicBezTo>
                    <a:pt x="82053" y="113977"/>
                    <a:pt x="82053" y="113937"/>
                    <a:pt x="82133" y="113857"/>
                  </a:cubicBezTo>
                  <a:cubicBezTo>
                    <a:pt x="82293" y="113697"/>
                    <a:pt x="82253" y="113657"/>
                    <a:pt x="81614" y="112977"/>
                  </a:cubicBezTo>
                  <a:cubicBezTo>
                    <a:pt x="81334" y="112698"/>
                    <a:pt x="80974" y="112338"/>
                    <a:pt x="80814" y="112138"/>
                  </a:cubicBezTo>
                  <a:lnTo>
                    <a:pt x="80535" y="111858"/>
                  </a:lnTo>
                  <a:lnTo>
                    <a:pt x="80854" y="111778"/>
                  </a:lnTo>
                  <a:cubicBezTo>
                    <a:pt x="81774" y="111578"/>
                    <a:pt x="83852" y="111339"/>
                    <a:pt x="85770" y="111219"/>
                  </a:cubicBezTo>
                  <a:cubicBezTo>
                    <a:pt x="86030" y="111199"/>
                    <a:pt x="86860" y="111189"/>
                    <a:pt x="87674" y="111189"/>
                  </a:cubicBezTo>
                  <a:close/>
                  <a:moveTo>
                    <a:pt x="212268" y="117773"/>
                  </a:moveTo>
                  <a:lnTo>
                    <a:pt x="212028" y="117813"/>
                  </a:lnTo>
                  <a:cubicBezTo>
                    <a:pt x="211868" y="117853"/>
                    <a:pt x="211668" y="117853"/>
                    <a:pt x="211548" y="117853"/>
                  </a:cubicBezTo>
                  <a:cubicBezTo>
                    <a:pt x="211348" y="117853"/>
                    <a:pt x="211348" y="117853"/>
                    <a:pt x="211508" y="117813"/>
                  </a:cubicBezTo>
                  <a:cubicBezTo>
                    <a:pt x="211588" y="117773"/>
                    <a:pt x="211788" y="117773"/>
                    <a:pt x="211948" y="117773"/>
                  </a:cubicBezTo>
                  <a:close/>
                  <a:moveTo>
                    <a:pt x="208733" y="104953"/>
                  </a:moveTo>
                  <a:cubicBezTo>
                    <a:pt x="208792" y="104953"/>
                    <a:pt x="208851" y="105035"/>
                    <a:pt x="208910" y="105184"/>
                  </a:cubicBezTo>
                  <a:cubicBezTo>
                    <a:pt x="209190" y="105743"/>
                    <a:pt x="209790" y="108261"/>
                    <a:pt x="210149" y="110379"/>
                  </a:cubicBezTo>
                  <a:cubicBezTo>
                    <a:pt x="210549" y="112738"/>
                    <a:pt x="210709" y="114536"/>
                    <a:pt x="210749" y="116415"/>
                  </a:cubicBezTo>
                  <a:lnTo>
                    <a:pt x="210749" y="117733"/>
                  </a:lnTo>
                  <a:lnTo>
                    <a:pt x="209670" y="117853"/>
                  </a:lnTo>
                  <a:cubicBezTo>
                    <a:pt x="209274" y="117882"/>
                    <a:pt x="208918" y="117910"/>
                    <a:pt x="208730" y="117910"/>
                  </a:cubicBezTo>
                  <a:cubicBezTo>
                    <a:pt x="208652" y="117910"/>
                    <a:pt x="208602" y="117905"/>
                    <a:pt x="208591" y="117893"/>
                  </a:cubicBezTo>
                  <a:cubicBezTo>
                    <a:pt x="208591" y="117893"/>
                    <a:pt x="208591" y="117614"/>
                    <a:pt x="208631" y="117254"/>
                  </a:cubicBezTo>
                  <a:cubicBezTo>
                    <a:pt x="208830" y="115375"/>
                    <a:pt x="208870" y="111898"/>
                    <a:pt x="208751" y="108301"/>
                  </a:cubicBezTo>
                  <a:cubicBezTo>
                    <a:pt x="208671" y="105743"/>
                    <a:pt x="208631" y="105024"/>
                    <a:pt x="208671" y="104984"/>
                  </a:cubicBezTo>
                  <a:cubicBezTo>
                    <a:pt x="208691" y="104963"/>
                    <a:pt x="208712" y="104953"/>
                    <a:pt x="208733" y="104953"/>
                  </a:cubicBezTo>
                  <a:close/>
                  <a:moveTo>
                    <a:pt x="174033" y="117843"/>
                  </a:moveTo>
                  <a:cubicBezTo>
                    <a:pt x="174043" y="117843"/>
                    <a:pt x="174051" y="117846"/>
                    <a:pt x="174059" y="117853"/>
                  </a:cubicBezTo>
                  <a:cubicBezTo>
                    <a:pt x="174059" y="117853"/>
                    <a:pt x="174059" y="117893"/>
                    <a:pt x="174019" y="117933"/>
                  </a:cubicBezTo>
                  <a:cubicBezTo>
                    <a:pt x="173939" y="117973"/>
                    <a:pt x="173939" y="117973"/>
                    <a:pt x="173939" y="117973"/>
                  </a:cubicBezTo>
                  <a:cubicBezTo>
                    <a:pt x="173939" y="117908"/>
                    <a:pt x="173992" y="117843"/>
                    <a:pt x="174033" y="117843"/>
                  </a:cubicBezTo>
                  <a:close/>
                  <a:moveTo>
                    <a:pt x="201981" y="117823"/>
                  </a:moveTo>
                  <a:cubicBezTo>
                    <a:pt x="202026" y="117823"/>
                    <a:pt x="202056" y="117833"/>
                    <a:pt x="202036" y="117853"/>
                  </a:cubicBezTo>
                  <a:cubicBezTo>
                    <a:pt x="201965" y="117889"/>
                    <a:pt x="201450" y="118020"/>
                    <a:pt x="201310" y="118020"/>
                  </a:cubicBezTo>
                  <a:cubicBezTo>
                    <a:pt x="201293" y="118020"/>
                    <a:pt x="201281" y="118018"/>
                    <a:pt x="201277" y="118013"/>
                  </a:cubicBezTo>
                  <a:cubicBezTo>
                    <a:pt x="201237" y="118013"/>
                    <a:pt x="201357" y="117973"/>
                    <a:pt x="201516" y="117933"/>
                  </a:cubicBezTo>
                  <a:cubicBezTo>
                    <a:pt x="201636" y="117893"/>
                    <a:pt x="201796" y="117853"/>
                    <a:pt x="201836" y="117853"/>
                  </a:cubicBezTo>
                  <a:cubicBezTo>
                    <a:pt x="201876" y="117833"/>
                    <a:pt x="201936" y="117823"/>
                    <a:pt x="201981" y="117823"/>
                  </a:cubicBezTo>
                  <a:close/>
                  <a:moveTo>
                    <a:pt x="219497" y="117637"/>
                  </a:moveTo>
                  <a:cubicBezTo>
                    <a:pt x="219525" y="117637"/>
                    <a:pt x="219554" y="117665"/>
                    <a:pt x="219582" y="117694"/>
                  </a:cubicBezTo>
                  <a:cubicBezTo>
                    <a:pt x="219622" y="117733"/>
                    <a:pt x="219422" y="117773"/>
                    <a:pt x="217783" y="117933"/>
                  </a:cubicBezTo>
                  <a:cubicBezTo>
                    <a:pt x="217135" y="118003"/>
                    <a:pt x="216686" y="118035"/>
                    <a:pt x="216501" y="118035"/>
                  </a:cubicBezTo>
                  <a:cubicBezTo>
                    <a:pt x="216265" y="118035"/>
                    <a:pt x="216461" y="117983"/>
                    <a:pt x="217224" y="117893"/>
                  </a:cubicBezTo>
                  <a:cubicBezTo>
                    <a:pt x="217703" y="117853"/>
                    <a:pt x="218423" y="117773"/>
                    <a:pt x="218742" y="117733"/>
                  </a:cubicBezTo>
                  <a:cubicBezTo>
                    <a:pt x="219102" y="117694"/>
                    <a:pt x="219422" y="117654"/>
                    <a:pt x="219462" y="117654"/>
                  </a:cubicBezTo>
                  <a:cubicBezTo>
                    <a:pt x="219474" y="117642"/>
                    <a:pt x="219485" y="117637"/>
                    <a:pt x="219497" y="117637"/>
                  </a:cubicBezTo>
                  <a:close/>
                  <a:moveTo>
                    <a:pt x="212587" y="118253"/>
                  </a:moveTo>
                  <a:cubicBezTo>
                    <a:pt x="212547" y="118293"/>
                    <a:pt x="212508" y="118293"/>
                    <a:pt x="212468" y="118293"/>
                  </a:cubicBezTo>
                  <a:cubicBezTo>
                    <a:pt x="212428" y="118253"/>
                    <a:pt x="212428" y="118253"/>
                    <a:pt x="212508" y="118253"/>
                  </a:cubicBezTo>
                  <a:close/>
                  <a:moveTo>
                    <a:pt x="85770" y="117973"/>
                  </a:moveTo>
                  <a:cubicBezTo>
                    <a:pt x="85810" y="117973"/>
                    <a:pt x="85850" y="118013"/>
                    <a:pt x="85850" y="118093"/>
                  </a:cubicBezTo>
                  <a:cubicBezTo>
                    <a:pt x="85850" y="118133"/>
                    <a:pt x="85770" y="118213"/>
                    <a:pt x="85690" y="118293"/>
                  </a:cubicBezTo>
                  <a:cubicBezTo>
                    <a:pt x="85603" y="118352"/>
                    <a:pt x="85558" y="118389"/>
                    <a:pt x="85556" y="118389"/>
                  </a:cubicBezTo>
                  <a:cubicBezTo>
                    <a:pt x="85555" y="118389"/>
                    <a:pt x="85560" y="118384"/>
                    <a:pt x="85571" y="118373"/>
                  </a:cubicBezTo>
                  <a:cubicBezTo>
                    <a:pt x="85611" y="118293"/>
                    <a:pt x="85650" y="118213"/>
                    <a:pt x="85650" y="118133"/>
                  </a:cubicBezTo>
                  <a:cubicBezTo>
                    <a:pt x="85650" y="118053"/>
                    <a:pt x="85690" y="117973"/>
                    <a:pt x="85770" y="117973"/>
                  </a:cubicBezTo>
                  <a:close/>
                  <a:moveTo>
                    <a:pt x="211588" y="118373"/>
                  </a:moveTo>
                  <a:cubicBezTo>
                    <a:pt x="211708" y="118373"/>
                    <a:pt x="211748" y="118373"/>
                    <a:pt x="211708" y="118413"/>
                  </a:cubicBezTo>
                  <a:lnTo>
                    <a:pt x="211508" y="118413"/>
                  </a:lnTo>
                  <a:cubicBezTo>
                    <a:pt x="211468" y="118373"/>
                    <a:pt x="211508" y="118373"/>
                    <a:pt x="211588" y="118373"/>
                  </a:cubicBezTo>
                  <a:close/>
                  <a:moveTo>
                    <a:pt x="205789" y="118202"/>
                  </a:moveTo>
                  <a:cubicBezTo>
                    <a:pt x="205888" y="118202"/>
                    <a:pt x="206160" y="118268"/>
                    <a:pt x="206193" y="118333"/>
                  </a:cubicBezTo>
                  <a:cubicBezTo>
                    <a:pt x="206237" y="118399"/>
                    <a:pt x="206208" y="118429"/>
                    <a:pt x="206147" y="118429"/>
                  </a:cubicBezTo>
                  <a:cubicBezTo>
                    <a:pt x="206097" y="118429"/>
                    <a:pt x="206025" y="118409"/>
                    <a:pt x="205953" y="118373"/>
                  </a:cubicBezTo>
                  <a:cubicBezTo>
                    <a:pt x="205833" y="118293"/>
                    <a:pt x="205753" y="118253"/>
                    <a:pt x="205753" y="118213"/>
                  </a:cubicBezTo>
                  <a:cubicBezTo>
                    <a:pt x="205753" y="118206"/>
                    <a:pt x="205766" y="118202"/>
                    <a:pt x="205789" y="118202"/>
                  </a:cubicBezTo>
                  <a:close/>
                  <a:moveTo>
                    <a:pt x="88753" y="118173"/>
                  </a:moveTo>
                  <a:cubicBezTo>
                    <a:pt x="88764" y="118173"/>
                    <a:pt x="88768" y="118186"/>
                    <a:pt x="88768" y="118213"/>
                  </a:cubicBezTo>
                  <a:cubicBezTo>
                    <a:pt x="88768" y="118213"/>
                    <a:pt x="88728" y="118253"/>
                    <a:pt x="88648" y="118333"/>
                  </a:cubicBezTo>
                  <a:lnTo>
                    <a:pt x="88488" y="118453"/>
                  </a:lnTo>
                  <a:lnTo>
                    <a:pt x="88608" y="118333"/>
                  </a:lnTo>
                  <a:cubicBezTo>
                    <a:pt x="88688" y="118226"/>
                    <a:pt x="88732" y="118173"/>
                    <a:pt x="88753" y="118173"/>
                  </a:cubicBezTo>
                  <a:close/>
                  <a:moveTo>
                    <a:pt x="67465" y="117094"/>
                  </a:moveTo>
                  <a:cubicBezTo>
                    <a:pt x="67465" y="117094"/>
                    <a:pt x="67505" y="117414"/>
                    <a:pt x="67505" y="117813"/>
                  </a:cubicBezTo>
                  <a:cubicBezTo>
                    <a:pt x="67542" y="118253"/>
                    <a:pt x="67545" y="118458"/>
                    <a:pt x="67514" y="118458"/>
                  </a:cubicBezTo>
                  <a:cubicBezTo>
                    <a:pt x="67512" y="118458"/>
                    <a:pt x="67509" y="118456"/>
                    <a:pt x="67505" y="118453"/>
                  </a:cubicBezTo>
                  <a:cubicBezTo>
                    <a:pt x="67305" y="118253"/>
                    <a:pt x="66826" y="117614"/>
                    <a:pt x="66826" y="117574"/>
                  </a:cubicBezTo>
                  <a:cubicBezTo>
                    <a:pt x="66826" y="117494"/>
                    <a:pt x="67425" y="117094"/>
                    <a:pt x="67465" y="117094"/>
                  </a:cubicBezTo>
                  <a:close/>
                  <a:moveTo>
                    <a:pt x="66545" y="117502"/>
                  </a:moveTo>
                  <a:cubicBezTo>
                    <a:pt x="66569" y="117502"/>
                    <a:pt x="66570" y="117525"/>
                    <a:pt x="66546" y="117574"/>
                  </a:cubicBezTo>
                  <a:cubicBezTo>
                    <a:pt x="66546" y="117613"/>
                    <a:pt x="65278" y="118574"/>
                    <a:pt x="65191" y="118574"/>
                  </a:cubicBezTo>
                  <a:cubicBezTo>
                    <a:pt x="65189" y="118574"/>
                    <a:pt x="65188" y="118574"/>
                    <a:pt x="65187" y="118573"/>
                  </a:cubicBezTo>
                  <a:cubicBezTo>
                    <a:pt x="65187" y="118573"/>
                    <a:pt x="65307" y="118453"/>
                    <a:pt x="65467" y="118333"/>
                  </a:cubicBezTo>
                  <a:cubicBezTo>
                    <a:pt x="65627" y="118213"/>
                    <a:pt x="65907" y="117973"/>
                    <a:pt x="66106" y="117813"/>
                  </a:cubicBezTo>
                  <a:cubicBezTo>
                    <a:pt x="66328" y="117619"/>
                    <a:pt x="66493" y="117502"/>
                    <a:pt x="66545" y="117502"/>
                  </a:cubicBezTo>
                  <a:close/>
                  <a:moveTo>
                    <a:pt x="219902" y="118533"/>
                  </a:moveTo>
                  <a:cubicBezTo>
                    <a:pt x="219941" y="118533"/>
                    <a:pt x="219981" y="118573"/>
                    <a:pt x="219981" y="118613"/>
                  </a:cubicBezTo>
                  <a:cubicBezTo>
                    <a:pt x="219981" y="118653"/>
                    <a:pt x="219941" y="118653"/>
                    <a:pt x="219902" y="118653"/>
                  </a:cubicBezTo>
                  <a:cubicBezTo>
                    <a:pt x="219822" y="118653"/>
                    <a:pt x="219782" y="118653"/>
                    <a:pt x="219782" y="118613"/>
                  </a:cubicBezTo>
                  <a:cubicBezTo>
                    <a:pt x="219782" y="118573"/>
                    <a:pt x="219822" y="118533"/>
                    <a:pt x="219902" y="118533"/>
                  </a:cubicBezTo>
                  <a:close/>
                  <a:moveTo>
                    <a:pt x="219261" y="118117"/>
                  </a:moveTo>
                  <a:cubicBezTo>
                    <a:pt x="219433" y="118117"/>
                    <a:pt x="219542" y="118147"/>
                    <a:pt x="219542" y="118213"/>
                  </a:cubicBezTo>
                  <a:cubicBezTo>
                    <a:pt x="219542" y="118293"/>
                    <a:pt x="219462" y="118333"/>
                    <a:pt x="217384" y="118493"/>
                  </a:cubicBezTo>
                  <a:cubicBezTo>
                    <a:pt x="215767" y="118660"/>
                    <a:pt x="215025" y="118730"/>
                    <a:pt x="214724" y="118730"/>
                  </a:cubicBezTo>
                  <a:cubicBezTo>
                    <a:pt x="214593" y="118730"/>
                    <a:pt x="214546" y="118717"/>
                    <a:pt x="214546" y="118693"/>
                  </a:cubicBezTo>
                  <a:cubicBezTo>
                    <a:pt x="214546" y="118693"/>
                    <a:pt x="214466" y="118653"/>
                    <a:pt x="214346" y="118653"/>
                  </a:cubicBezTo>
                  <a:cubicBezTo>
                    <a:pt x="214186" y="118653"/>
                    <a:pt x="214186" y="118653"/>
                    <a:pt x="214426" y="118573"/>
                  </a:cubicBezTo>
                  <a:cubicBezTo>
                    <a:pt x="214509" y="118556"/>
                    <a:pt x="214571" y="118547"/>
                    <a:pt x="214618" y="118547"/>
                  </a:cubicBezTo>
                  <a:cubicBezTo>
                    <a:pt x="214685" y="118547"/>
                    <a:pt x="214722" y="118566"/>
                    <a:pt x="214746" y="118613"/>
                  </a:cubicBezTo>
                  <a:cubicBezTo>
                    <a:pt x="214746" y="118633"/>
                    <a:pt x="214796" y="118643"/>
                    <a:pt x="214886" y="118643"/>
                  </a:cubicBezTo>
                  <a:cubicBezTo>
                    <a:pt x="214976" y="118643"/>
                    <a:pt x="215105" y="118633"/>
                    <a:pt x="215265" y="118613"/>
                  </a:cubicBezTo>
                  <a:cubicBezTo>
                    <a:pt x="215665" y="118573"/>
                    <a:pt x="215705" y="118573"/>
                    <a:pt x="215545" y="118533"/>
                  </a:cubicBezTo>
                  <a:cubicBezTo>
                    <a:pt x="215465" y="118513"/>
                    <a:pt x="215435" y="118503"/>
                    <a:pt x="215455" y="118503"/>
                  </a:cubicBezTo>
                  <a:cubicBezTo>
                    <a:pt x="215475" y="118503"/>
                    <a:pt x="215545" y="118513"/>
                    <a:pt x="215665" y="118533"/>
                  </a:cubicBezTo>
                  <a:cubicBezTo>
                    <a:pt x="216065" y="118533"/>
                    <a:pt x="217503" y="118413"/>
                    <a:pt x="217384" y="118333"/>
                  </a:cubicBezTo>
                  <a:cubicBezTo>
                    <a:pt x="217364" y="118313"/>
                    <a:pt x="217364" y="118303"/>
                    <a:pt x="217384" y="118303"/>
                  </a:cubicBezTo>
                  <a:cubicBezTo>
                    <a:pt x="217404" y="118303"/>
                    <a:pt x="217444" y="118313"/>
                    <a:pt x="217503" y="118333"/>
                  </a:cubicBezTo>
                  <a:cubicBezTo>
                    <a:pt x="217539" y="118345"/>
                    <a:pt x="217567" y="118350"/>
                    <a:pt x="217589" y="118350"/>
                  </a:cubicBezTo>
                  <a:cubicBezTo>
                    <a:pt x="217643" y="118350"/>
                    <a:pt x="217663" y="118321"/>
                    <a:pt x="217663" y="118293"/>
                  </a:cubicBezTo>
                  <a:cubicBezTo>
                    <a:pt x="217663" y="118253"/>
                    <a:pt x="217663" y="118233"/>
                    <a:pt x="217668" y="118233"/>
                  </a:cubicBezTo>
                  <a:cubicBezTo>
                    <a:pt x="217673" y="118233"/>
                    <a:pt x="217683" y="118253"/>
                    <a:pt x="217703" y="118293"/>
                  </a:cubicBezTo>
                  <a:cubicBezTo>
                    <a:pt x="217732" y="118321"/>
                    <a:pt x="217780" y="118350"/>
                    <a:pt x="217862" y="118350"/>
                  </a:cubicBezTo>
                  <a:cubicBezTo>
                    <a:pt x="217896" y="118350"/>
                    <a:pt x="217936" y="118345"/>
                    <a:pt x="217983" y="118333"/>
                  </a:cubicBezTo>
                  <a:cubicBezTo>
                    <a:pt x="218103" y="118293"/>
                    <a:pt x="218343" y="118293"/>
                    <a:pt x="218503" y="118293"/>
                  </a:cubicBezTo>
                  <a:cubicBezTo>
                    <a:pt x="218742" y="118293"/>
                    <a:pt x="218782" y="118293"/>
                    <a:pt x="218663" y="118253"/>
                  </a:cubicBezTo>
                  <a:cubicBezTo>
                    <a:pt x="218503" y="118213"/>
                    <a:pt x="218503" y="118213"/>
                    <a:pt x="218742" y="118173"/>
                  </a:cubicBezTo>
                  <a:cubicBezTo>
                    <a:pt x="218940" y="118137"/>
                    <a:pt x="219122" y="118117"/>
                    <a:pt x="219261" y="118117"/>
                  </a:cubicBezTo>
                  <a:close/>
                  <a:moveTo>
                    <a:pt x="85930" y="118293"/>
                  </a:moveTo>
                  <a:cubicBezTo>
                    <a:pt x="85930" y="118293"/>
                    <a:pt x="86050" y="118413"/>
                    <a:pt x="86170" y="118533"/>
                  </a:cubicBezTo>
                  <a:cubicBezTo>
                    <a:pt x="86330" y="118693"/>
                    <a:pt x="86410" y="118773"/>
                    <a:pt x="86370" y="118773"/>
                  </a:cubicBezTo>
                  <a:cubicBezTo>
                    <a:pt x="86370" y="118773"/>
                    <a:pt x="86250" y="118693"/>
                    <a:pt x="86130" y="118533"/>
                  </a:cubicBezTo>
                  <a:cubicBezTo>
                    <a:pt x="85970" y="118413"/>
                    <a:pt x="85890" y="118293"/>
                    <a:pt x="85930" y="118293"/>
                  </a:cubicBezTo>
                  <a:close/>
                  <a:moveTo>
                    <a:pt x="67385" y="115935"/>
                  </a:moveTo>
                  <a:cubicBezTo>
                    <a:pt x="67385" y="115935"/>
                    <a:pt x="67385" y="115935"/>
                    <a:pt x="67385" y="116015"/>
                  </a:cubicBezTo>
                  <a:cubicBezTo>
                    <a:pt x="67385" y="116055"/>
                    <a:pt x="67185" y="116215"/>
                    <a:pt x="66906" y="116335"/>
                  </a:cubicBezTo>
                  <a:cubicBezTo>
                    <a:pt x="66186" y="116814"/>
                    <a:pt x="64827" y="117694"/>
                    <a:pt x="64548" y="117933"/>
                  </a:cubicBezTo>
                  <a:cubicBezTo>
                    <a:pt x="64161" y="118243"/>
                    <a:pt x="63324" y="118815"/>
                    <a:pt x="63235" y="118815"/>
                  </a:cubicBezTo>
                  <a:cubicBezTo>
                    <a:pt x="63232" y="118815"/>
                    <a:pt x="63230" y="118814"/>
                    <a:pt x="63229" y="118813"/>
                  </a:cubicBezTo>
                  <a:cubicBezTo>
                    <a:pt x="63149" y="118733"/>
                    <a:pt x="67146" y="115935"/>
                    <a:pt x="67385" y="115935"/>
                  </a:cubicBezTo>
                  <a:close/>
                  <a:moveTo>
                    <a:pt x="173895" y="118052"/>
                  </a:moveTo>
                  <a:cubicBezTo>
                    <a:pt x="173896" y="118052"/>
                    <a:pt x="173898" y="118052"/>
                    <a:pt x="173899" y="118053"/>
                  </a:cubicBezTo>
                  <a:cubicBezTo>
                    <a:pt x="173899" y="118093"/>
                    <a:pt x="173859" y="118293"/>
                    <a:pt x="173779" y="118533"/>
                  </a:cubicBezTo>
                  <a:cubicBezTo>
                    <a:pt x="173713" y="118697"/>
                    <a:pt x="173648" y="118834"/>
                    <a:pt x="173626" y="118834"/>
                  </a:cubicBezTo>
                  <a:cubicBezTo>
                    <a:pt x="173622" y="118834"/>
                    <a:pt x="173619" y="118827"/>
                    <a:pt x="173619" y="118813"/>
                  </a:cubicBezTo>
                  <a:cubicBezTo>
                    <a:pt x="173619" y="118696"/>
                    <a:pt x="173845" y="118052"/>
                    <a:pt x="173895" y="118052"/>
                  </a:cubicBezTo>
                  <a:close/>
                  <a:moveTo>
                    <a:pt x="212388" y="118773"/>
                  </a:moveTo>
                  <a:cubicBezTo>
                    <a:pt x="212428" y="118773"/>
                    <a:pt x="212428" y="118813"/>
                    <a:pt x="212428" y="118853"/>
                  </a:cubicBezTo>
                  <a:cubicBezTo>
                    <a:pt x="212428" y="118893"/>
                    <a:pt x="212348" y="118893"/>
                    <a:pt x="212268" y="118893"/>
                  </a:cubicBezTo>
                  <a:cubicBezTo>
                    <a:pt x="212148" y="118893"/>
                    <a:pt x="212148" y="118893"/>
                    <a:pt x="212268" y="118853"/>
                  </a:cubicBezTo>
                  <a:cubicBezTo>
                    <a:pt x="212348" y="118813"/>
                    <a:pt x="212388" y="118773"/>
                    <a:pt x="212388" y="118773"/>
                  </a:cubicBezTo>
                  <a:close/>
                  <a:moveTo>
                    <a:pt x="211428" y="118893"/>
                  </a:moveTo>
                  <a:cubicBezTo>
                    <a:pt x="211588" y="118933"/>
                    <a:pt x="211588" y="118933"/>
                    <a:pt x="211468" y="118972"/>
                  </a:cubicBezTo>
                  <a:cubicBezTo>
                    <a:pt x="211388" y="119012"/>
                    <a:pt x="211308" y="119012"/>
                    <a:pt x="211229" y="119012"/>
                  </a:cubicBezTo>
                  <a:cubicBezTo>
                    <a:pt x="211109" y="119012"/>
                    <a:pt x="211109" y="119012"/>
                    <a:pt x="211189" y="118972"/>
                  </a:cubicBezTo>
                  <a:cubicBezTo>
                    <a:pt x="211229" y="118933"/>
                    <a:pt x="211348" y="118893"/>
                    <a:pt x="211428" y="118893"/>
                  </a:cubicBezTo>
                  <a:close/>
                  <a:moveTo>
                    <a:pt x="88072" y="118909"/>
                  </a:moveTo>
                  <a:cubicBezTo>
                    <a:pt x="88083" y="118909"/>
                    <a:pt x="88089" y="118918"/>
                    <a:pt x="88089" y="118933"/>
                  </a:cubicBezTo>
                  <a:cubicBezTo>
                    <a:pt x="88089" y="118933"/>
                    <a:pt x="88049" y="118972"/>
                    <a:pt x="88009" y="119052"/>
                  </a:cubicBezTo>
                  <a:cubicBezTo>
                    <a:pt x="87959" y="119069"/>
                    <a:pt x="87930" y="119079"/>
                    <a:pt x="87918" y="119079"/>
                  </a:cubicBezTo>
                  <a:cubicBezTo>
                    <a:pt x="87902" y="119079"/>
                    <a:pt x="87922" y="119059"/>
                    <a:pt x="87969" y="119012"/>
                  </a:cubicBezTo>
                  <a:cubicBezTo>
                    <a:pt x="88019" y="118936"/>
                    <a:pt x="88054" y="118909"/>
                    <a:pt x="88072" y="118909"/>
                  </a:cubicBezTo>
                  <a:close/>
                  <a:moveTo>
                    <a:pt x="210349" y="119012"/>
                  </a:moveTo>
                  <a:cubicBezTo>
                    <a:pt x="210469" y="119012"/>
                    <a:pt x="210549" y="119052"/>
                    <a:pt x="210509" y="119052"/>
                  </a:cubicBezTo>
                  <a:cubicBezTo>
                    <a:pt x="210486" y="119099"/>
                    <a:pt x="210353" y="119119"/>
                    <a:pt x="210246" y="119119"/>
                  </a:cubicBezTo>
                  <a:cubicBezTo>
                    <a:pt x="210171" y="119119"/>
                    <a:pt x="210109" y="119109"/>
                    <a:pt x="210109" y="119092"/>
                  </a:cubicBezTo>
                  <a:cubicBezTo>
                    <a:pt x="210149" y="119052"/>
                    <a:pt x="210269" y="119012"/>
                    <a:pt x="210349" y="119012"/>
                  </a:cubicBezTo>
                  <a:close/>
                  <a:moveTo>
                    <a:pt x="173179" y="117853"/>
                  </a:moveTo>
                  <a:cubicBezTo>
                    <a:pt x="173259" y="117853"/>
                    <a:pt x="173259" y="117893"/>
                    <a:pt x="173179" y="117933"/>
                  </a:cubicBezTo>
                  <a:cubicBezTo>
                    <a:pt x="173139" y="117973"/>
                    <a:pt x="173020" y="118213"/>
                    <a:pt x="172940" y="118493"/>
                  </a:cubicBezTo>
                  <a:cubicBezTo>
                    <a:pt x="172735" y="118991"/>
                    <a:pt x="172680" y="119145"/>
                    <a:pt x="172665" y="119145"/>
                  </a:cubicBezTo>
                  <a:cubicBezTo>
                    <a:pt x="172660" y="119145"/>
                    <a:pt x="172660" y="119124"/>
                    <a:pt x="172660" y="119092"/>
                  </a:cubicBezTo>
                  <a:cubicBezTo>
                    <a:pt x="172660" y="118813"/>
                    <a:pt x="173060" y="117853"/>
                    <a:pt x="173179" y="117853"/>
                  </a:cubicBezTo>
                  <a:close/>
                  <a:moveTo>
                    <a:pt x="173594" y="118997"/>
                  </a:moveTo>
                  <a:cubicBezTo>
                    <a:pt x="173601" y="118997"/>
                    <a:pt x="173608" y="119002"/>
                    <a:pt x="173619" y="119012"/>
                  </a:cubicBezTo>
                  <a:cubicBezTo>
                    <a:pt x="173619" y="119052"/>
                    <a:pt x="173619" y="119132"/>
                    <a:pt x="173579" y="119172"/>
                  </a:cubicBezTo>
                  <a:cubicBezTo>
                    <a:pt x="173568" y="119183"/>
                    <a:pt x="173558" y="119188"/>
                    <a:pt x="173549" y="119188"/>
                  </a:cubicBezTo>
                  <a:cubicBezTo>
                    <a:pt x="173523" y="119188"/>
                    <a:pt x="173510" y="119151"/>
                    <a:pt x="173539" y="119092"/>
                  </a:cubicBezTo>
                  <a:cubicBezTo>
                    <a:pt x="173568" y="119034"/>
                    <a:pt x="173576" y="118997"/>
                    <a:pt x="173594" y="118997"/>
                  </a:cubicBezTo>
                  <a:close/>
                  <a:moveTo>
                    <a:pt x="209390" y="119172"/>
                  </a:moveTo>
                  <a:cubicBezTo>
                    <a:pt x="209590" y="119172"/>
                    <a:pt x="209590" y="119172"/>
                    <a:pt x="209430" y="119212"/>
                  </a:cubicBezTo>
                  <a:cubicBezTo>
                    <a:pt x="209350" y="119252"/>
                    <a:pt x="209230" y="119252"/>
                    <a:pt x="209150" y="119252"/>
                  </a:cubicBezTo>
                  <a:cubicBezTo>
                    <a:pt x="209070" y="119252"/>
                    <a:pt x="209030" y="119252"/>
                    <a:pt x="209110" y="119212"/>
                  </a:cubicBezTo>
                  <a:cubicBezTo>
                    <a:pt x="209190" y="119172"/>
                    <a:pt x="209310" y="119172"/>
                    <a:pt x="209390" y="119172"/>
                  </a:cubicBezTo>
                  <a:close/>
                  <a:moveTo>
                    <a:pt x="214586" y="119212"/>
                  </a:moveTo>
                  <a:cubicBezTo>
                    <a:pt x="214666" y="119212"/>
                    <a:pt x="214746" y="119252"/>
                    <a:pt x="214706" y="119252"/>
                  </a:cubicBezTo>
                  <a:cubicBezTo>
                    <a:pt x="214666" y="119272"/>
                    <a:pt x="214636" y="119282"/>
                    <a:pt x="214606" y="119282"/>
                  </a:cubicBezTo>
                  <a:cubicBezTo>
                    <a:pt x="214576" y="119282"/>
                    <a:pt x="214546" y="119272"/>
                    <a:pt x="214506" y="119252"/>
                  </a:cubicBezTo>
                  <a:cubicBezTo>
                    <a:pt x="214426" y="119252"/>
                    <a:pt x="214466" y="119212"/>
                    <a:pt x="214586" y="119212"/>
                  </a:cubicBezTo>
                  <a:close/>
                  <a:moveTo>
                    <a:pt x="208431" y="119292"/>
                  </a:moveTo>
                  <a:cubicBezTo>
                    <a:pt x="208407" y="119339"/>
                    <a:pt x="208288" y="119358"/>
                    <a:pt x="208193" y="119358"/>
                  </a:cubicBezTo>
                  <a:cubicBezTo>
                    <a:pt x="208126" y="119358"/>
                    <a:pt x="208071" y="119349"/>
                    <a:pt x="208071" y="119332"/>
                  </a:cubicBezTo>
                  <a:cubicBezTo>
                    <a:pt x="208071" y="119292"/>
                    <a:pt x="208191" y="119292"/>
                    <a:pt x="208271" y="119292"/>
                  </a:cubicBezTo>
                  <a:close/>
                  <a:moveTo>
                    <a:pt x="108872" y="116894"/>
                  </a:moveTo>
                  <a:cubicBezTo>
                    <a:pt x="108912" y="116894"/>
                    <a:pt x="109191" y="117094"/>
                    <a:pt x="109511" y="117374"/>
                  </a:cubicBezTo>
                  <a:cubicBezTo>
                    <a:pt x="109871" y="117614"/>
                    <a:pt x="110231" y="117893"/>
                    <a:pt x="110350" y="118013"/>
                  </a:cubicBezTo>
                  <a:cubicBezTo>
                    <a:pt x="110470" y="118093"/>
                    <a:pt x="110710" y="118253"/>
                    <a:pt x="110910" y="118413"/>
                  </a:cubicBezTo>
                  <a:cubicBezTo>
                    <a:pt x="111430" y="118733"/>
                    <a:pt x="111789" y="119012"/>
                    <a:pt x="111749" y="119132"/>
                  </a:cubicBezTo>
                  <a:cubicBezTo>
                    <a:pt x="111749" y="119172"/>
                    <a:pt x="111589" y="119252"/>
                    <a:pt x="111310" y="119332"/>
                  </a:cubicBezTo>
                  <a:lnTo>
                    <a:pt x="110910" y="119452"/>
                  </a:lnTo>
                  <a:lnTo>
                    <a:pt x="110191" y="118813"/>
                  </a:lnTo>
                  <a:cubicBezTo>
                    <a:pt x="109831" y="118493"/>
                    <a:pt x="109311" y="118093"/>
                    <a:pt x="109111" y="117933"/>
                  </a:cubicBezTo>
                  <a:cubicBezTo>
                    <a:pt x="108872" y="117813"/>
                    <a:pt x="108672" y="117654"/>
                    <a:pt x="108672" y="117614"/>
                  </a:cubicBezTo>
                  <a:cubicBezTo>
                    <a:pt x="108632" y="117574"/>
                    <a:pt x="108832" y="116894"/>
                    <a:pt x="108872" y="116894"/>
                  </a:cubicBezTo>
                  <a:close/>
                  <a:moveTo>
                    <a:pt x="219502" y="118733"/>
                  </a:moveTo>
                  <a:cubicBezTo>
                    <a:pt x="219622" y="118733"/>
                    <a:pt x="219622" y="118733"/>
                    <a:pt x="219542" y="118773"/>
                  </a:cubicBezTo>
                  <a:cubicBezTo>
                    <a:pt x="219502" y="118813"/>
                    <a:pt x="219502" y="118853"/>
                    <a:pt x="219502" y="118853"/>
                  </a:cubicBezTo>
                  <a:cubicBezTo>
                    <a:pt x="219542" y="118853"/>
                    <a:pt x="219542" y="118853"/>
                    <a:pt x="219502" y="118893"/>
                  </a:cubicBezTo>
                  <a:cubicBezTo>
                    <a:pt x="219462" y="118972"/>
                    <a:pt x="219022" y="119012"/>
                    <a:pt x="216065" y="119292"/>
                  </a:cubicBezTo>
                  <a:cubicBezTo>
                    <a:pt x="214946" y="119372"/>
                    <a:pt x="213946" y="119452"/>
                    <a:pt x="213866" y="119452"/>
                  </a:cubicBezTo>
                  <a:cubicBezTo>
                    <a:pt x="213786" y="119412"/>
                    <a:pt x="213986" y="119412"/>
                    <a:pt x="214306" y="119372"/>
                  </a:cubicBezTo>
                  <a:cubicBezTo>
                    <a:pt x="214626" y="119332"/>
                    <a:pt x="214866" y="119292"/>
                    <a:pt x="214866" y="119252"/>
                  </a:cubicBezTo>
                  <a:cubicBezTo>
                    <a:pt x="214866" y="119212"/>
                    <a:pt x="214906" y="119172"/>
                    <a:pt x="214986" y="119172"/>
                  </a:cubicBezTo>
                  <a:cubicBezTo>
                    <a:pt x="215105" y="119172"/>
                    <a:pt x="215105" y="119172"/>
                    <a:pt x="215025" y="119212"/>
                  </a:cubicBezTo>
                  <a:cubicBezTo>
                    <a:pt x="214986" y="119252"/>
                    <a:pt x="215025" y="119252"/>
                    <a:pt x="215185" y="119252"/>
                  </a:cubicBezTo>
                  <a:cubicBezTo>
                    <a:pt x="215385" y="119252"/>
                    <a:pt x="215425" y="119252"/>
                    <a:pt x="215265" y="119212"/>
                  </a:cubicBezTo>
                  <a:cubicBezTo>
                    <a:pt x="215145" y="119172"/>
                    <a:pt x="215225" y="119172"/>
                    <a:pt x="215545" y="119132"/>
                  </a:cubicBezTo>
                  <a:cubicBezTo>
                    <a:pt x="217264" y="118933"/>
                    <a:pt x="217743" y="118933"/>
                    <a:pt x="218143" y="118933"/>
                  </a:cubicBezTo>
                  <a:cubicBezTo>
                    <a:pt x="218236" y="118946"/>
                    <a:pt x="218312" y="118950"/>
                    <a:pt x="218368" y="118950"/>
                  </a:cubicBezTo>
                  <a:cubicBezTo>
                    <a:pt x="218480" y="118950"/>
                    <a:pt x="218516" y="118933"/>
                    <a:pt x="218463" y="118933"/>
                  </a:cubicBezTo>
                  <a:cubicBezTo>
                    <a:pt x="218343" y="118893"/>
                    <a:pt x="218343" y="118853"/>
                    <a:pt x="218623" y="118853"/>
                  </a:cubicBezTo>
                  <a:cubicBezTo>
                    <a:pt x="218702" y="118833"/>
                    <a:pt x="218772" y="118823"/>
                    <a:pt x="218827" y="118823"/>
                  </a:cubicBezTo>
                  <a:cubicBezTo>
                    <a:pt x="218882" y="118823"/>
                    <a:pt x="218922" y="118833"/>
                    <a:pt x="218942" y="118853"/>
                  </a:cubicBezTo>
                  <a:cubicBezTo>
                    <a:pt x="218942" y="118893"/>
                    <a:pt x="219022" y="118893"/>
                    <a:pt x="219102" y="118893"/>
                  </a:cubicBezTo>
                  <a:cubicBezTo>
                    <a:pt x="219222" y="118893"/>
                    <a:pt x="219222" y="118893"/>
                    <a:pt x="219102" y="118853"/>
                  </a:cubicBezTo>
                  <a:cubicBezTo>
                    <a:pt x="218982" y="118813"/>
                    <a:pt x="218982" y="118813"/>
                    <a:pt x="219142" y="118773"/>
                  </a:cubicBezTo>
                  <a:cubicBezTo>
                    <a:pt x="219262" y="118773"/>
                    <a:pt x="219422" y="118733"/>
                    <a:pt x="219502" y="118733"/>
                  </a:cubicBezTo>
                  <a:close/>
                  <a:moveTo>
                    <a:pt x="90764" y="112215"/>
                  </a:moveTo>
                  <a:cubicBezTo>
                    <a:pt x="90766" y="112215"/>
                    <a:pt x="90766" y="112216"/>
                    <a:pt x="90766" y="112218"/>
                  </a:cubicBezTo>
                  <a:cubicBezTo>
                    <a:pt x="90766" y="112218"/>
                    <a:pt x="90726" y="112977"/>
                    <a:pt x="90606" y="113897"/>
                  </a:cubicBezTo>
                  <a:cubicBezTo>
                    <a:pt x="90487" y="114776"/>
                    <a:pt x="90407" y="115655"/>
                    <a:pt x="90367" y="115855"/>
                  </a:cubicBezTo>
                  <a:cubicBezTo>
                    <a:pt x="90367" y="116135"/>
                    <a:pt x="90327" y="116175"/>
                    <a:pt x="89847" y="116694"/>
                  </a:cubicBezTo>
                  <a:cubicBezTo>
                    <a:pt x="89088" y="117534"/>
                    <a:pt x="88009" y="118733"/>
                    <a:pt x="87609" y="119132"/>
                  </a:cubicBezTo>
                  <a:lnTo>
                    <a:pt x="87289" y="119492"/>
                  </a:lnTo>
                  <a:lnTo>
                    <a:pt x="86650" y="118813"/>
                  </a:lnTo>
                  <a:cubicBezTo>
                    <a:pt x="86290" y="118453"/>
                    <a:pt x="86050" y="118133"/>
                    <a:pt x="86050" y="118093"/>
                  </a:cubicBezTo>
                  <a:cubicBezTo>
                    <a:pt x="86090" y="118013"/>
                    <a:pt x="88728" y="114296"/>
                    <a:pt x="89048" y="113897"/>
                  </a:cubicBezTo>
                  <a:cubicBezTo>
                    <a:pt x="89130" y="113760"/>
                    <a:pt x="89174" y="113698"/>
                    <a:pt x="89245" y="113698"/>
                  </a:cubicBezTo>
                  <a:cubicBezTo>
                    <a:pt x="89278" y="113698"/>
                    <a:pt x="89317" y="113711"/>
                    <a:pt x="89367" y="113737"/>
                  </a:cubicBezTo>
                  <a:cubicBezTo>
                    <a:pt x="89404" y="113755"/>
                    <a:pt x="89432" y="113769"/>
                    <a:pt x="89462" y="113769"/>
                  </a:cubicBezTo>
                  <a:cubicBezTo>
                    <a:pt x="89563" y="113769"/>
                    <a:pt x="89682" y="113607"/>
                    <a:pt x="90207" y="112897"/>
                  </a:cubicBezTo>
                  <a:cubicBezTo>
                    <a:pt x="90508" y="112520"/>
                    <a:pt x="90739" y="112215"/>
                    <a:pt x="90764" y="112215"/>
                  </a:cubicBezTo>
                  <a:close/>
                  <a:moveTo>
                    <a:pt x="68272" y="116487"/>
                  </a:moveTo>
                  <a:cubicBezTo>
                    <a:pt x="68326" y="116487"/>
                    <a:pt x="68363" y="116542"/>
                    <a:pt x="68464" y="116694"/>
                  </a:cubicBezTo>
                  <a:lnTo>
                    <a:pt x="68624" y="116894"/>
                  </a:lnTo>
                  <a:lnTo>
                    <a:pt x="68544" y="118173"/>
                  </a:lnTo>
                  <a:lnTo>
                    <a:pt x="68504" y="119492"/>
                  </a:lnTo>
                  <a:lnTo>
                    <a:pt x="68305" y="119492"/>
                  </a:lnTo>
                  <a:cubicBezTo>
                    <a:pt x="68285" y="119495"/>
                    <a:pt x="68267" y="119497"/>
                    <a:pt x="68250" y="119497"/>
                  </a:cubicBezTo>
                  <a:cubicBezTo>
                    <a:pt x="68059" y="119497"/>
                    <a:pt x="68025" y="119252"/>
                    <a:pt x="68025" y="117893"/>
                  </a:cubicBezTo>
                  <a:cubicBezTo>
                    <a:pt x="68065" y="116814"/>
                    <a:pt x="68065" y="116574"/>
                    <a:pt x="68145" y="116534"/>
                  </a:cubicBezTo>
                  <a:cubicBezTo>
                    <a:pt x="68203" y="116505"/>
                    <a:pt x="68240" y="116487"/>
                    <a:pt x="68272" y="116487"/>
                  </a:cubicBezTo>
                  <a:close/>
                  <a:moveTo>
                    <a:pt x="213347" y="119452"/>
                  </a:moveTo>
                  <a:cubicBezTo>
                    <a:pt x="213427" y="119452"/>
                    <a:pt x="213467" y="119492"/>
                    <a:pt x="213427" y="119492"/>
                  </a:cubicBezTo>
                  <a:cubicBezTo>
                    <a:pt x="213427" y="119512"/>
                    <a:pt x="213407" y="119522"/>
                    <a:pt x="213382" y="119522"/>
                  </a:cubicBezTo>
                  <a:cubicBezTo>
                    <a:pt x="213357" y="119522"/>
                    <a:pt x="213327" y="119512"/>
                    <a:pt x="213307" y="119492"/>
                  </a:cubicBezTo>
                  <a:cubicBezTo>
                    <a:pt x="213267" y="119492"/>
                    <a:pt x="213267" y="119452"/>
                    <a:pt x="213347" y="119452"/>
                  </a:cubicBezTo>
                  <a:close/>
                  <a:moveTo>
                    <a:pt x="117109" y="118396"/>
                  </a:moveTo>
                  <a:cubicBezTo>
                    <a:pt x="117122" y="118396"/>
                    <a:pt x="117133" y="118401"/>
                    <a:pt x="117145" y="118413"/>
                  </a:cubicBezTo>
                  <a:cubicBezTo>
                    <a:pt x="117185" y="118413"/>
                    <a:pt x="117305" y="118653"/>
                    <a:pt x="117465" y="118933"/>
                  </a:cubicBezTo>
                  <a:cubicBezTo>
                    <a:pt x="117625" y="119172"/>
                    <a:pt x="117744" y="119452"/>
                    <a:pt x="117744" y="119492"/>
                  </a:cubicBezTo>
                  <a:cubicBezTo>
                    <a:pt x="117744" y="119518"/>
                    <a:pt x="117737" y="119531"/>
                    <a:pt x="117722" y="119531"/>
                  </a:cubicBezTo>
                  <a:cubicBezTo>
                    <a:pt x="117667" y="119531"/>
                    <a:pt x="117507" y="119358"/>
                    <a:pt x="117225" y="119012"/>
                  </a:cubicBezTo>
                  <a:cubicBezTo>
                    <a:pt x="116865" y="118533"/>
                    <a:pt x="116865" y="118493"/>
                    <a:pt x="116985" y="118453"/>
                  </a:cubicBezTo>
                  <a:cubicBezTo>
                    <a:pt x="117042" y="118425"/>
                    <a:pt x="117078" y="118396"/>
                    <a:pt x="117109" y="118396"/>
                  </a:cubicBezTo>
                  <a:close/>
                  <a:moveTo>
                    <a:pt x="166519" y="118411"/>
                  </a:moveTo>
                  <a:cubicBezTo>
                    <a:pt x="166549" y="118411"/>
                    <a:pt x="166559" y="118438"/>
                    <a:pt x="166545" y="118493"/>
                  </a:cubicBezTo>
                  <a:cubicBezTo>
                    <a:pt x="166505" y="118533"/>
                    <a:pt x="166425" y="118813"/>
                    <a:pt x="166345" y="119092"/>
                  </a:cubicBezTo>
                  <a:cubicBezTo>
                    <a:pt x="166305" y="119372"/>
                    <a:pt x="166225" y="119572"/>
                    <a:pt x="166185" y="119572"/>
                  </a:cubicBezTo>
                  <a:cubicBezTo>
                    <a:pt x="166145" y="119572"/>
                    <a:pt x="166065" y="119492"/>
                    <a:pt x="165945" y="119372"/>
                  </a:cubicBezTo>
                  <a:cubicBezTo>
                    <a:pt x="165706" y="119132"/>
                    <a:pt x="165706" y="119052"/>
                    <a:pt x="166145" y="118693"/>
                  </a:cubicBezTo>
                  <a:cubicBezTo>
                    <a:pt x="166329" y="118509"/>
                    <a:pt x="166461" y="118411"/>
                    <a:pt x="166519" y="118411"/>
                  </a:cubicBezTo>
                  <a:close/>
                  <a:moveTo>
                    <a:pt x="211508" y="119532"/>
                  </a:moveTo>
                  <a:cubicBezTo>
                    <a:pt x="211588" y="119532"/>
                    <a:pt x="211628" y="119532"/>
                    <a:pt x="211588" y="119572"/>
                  </a:cubicBezTo>
                  <a:lnTo>
                    <a:pt x="211428" y="119572"/>
                  </a:lnTo>
                  <a:cubicBezTo>
                    <a:pt x="211388" y="119532"/>
                    <a:pt x="211428" y="119532"/>
                    <a:pt x="211508" y="119532"/>
                  </a:cubicBezTo>
                  <a:close/>
                  <a:moveTo>
                    <a:pt x="78696" y="112258"/>
                  </a:moveTo>
                  <a:cubicBezTo>
                    <a:pt x="78736" y="112258"/>
                    <a:pt x="78816" y="112298"/>
                    <a:pt x="78856" y="112338"/>
                  </a:cubicBezTo>
                  <a:cubicBezTo>
                    <a:pt x="78896" y="112358"/>
                    <a:pt x="78926" y="112368"/>
                    <a:pt x="78961" y="112368"/>
                  </a:cubicBezTo>
                  <a:cubicBezTo>
                    <a:pt x="78996" y="112368"/>
                    <a:pt x="79036" y="112358"/>
                    <a:pt x="79096" y="112338"/>
                  </a:cubicBezTo>
                  <a:cubicBezTo>
                    <a:pt x="79117" y="112324"/>
                    <a:pt x="79136" y="112315"/>
                    <a:pt x="79160" y="112315"/>
                  </a:cubicBezTo>
                  <a:cubicBezTo>
                    <a:pt x="79273" y="112315"/>
                    <a:pt x="79477" y="112519"/>
                    <a:pt x="80335" y="113377"/>
                  </a:cubicBezTo>
                  <a:cubicBezTo>
                    <a:pt x="80934" y="113977"/>
                    <a:pt x="81414" y="114456"/>
                    <a:pt x="81454" y="114456"/>
                  </a:cubicBezTo>
                  <a:cubicBezTo>
                    <a:pt x="81454" y="114456"/>
                    <a:pt x="81534" y="114416"/>
                    <a:pt x="81614" y="114376"/>
                  </a:cubicBezTo>
                  <a:cubicBezTo>
                    <a:pt x="81635" y="114362"/>
                    <a:pt x="81655" y="114351"/>
                    <a:pt x="81681" y="114351"/>
                  </a:cubicBezTo>
                  <a:cubicBezTo>
                    <a:pt x="81801" y="114351"/>
                    <a:pt x="82042" y="114572"/>
                    <a:pt x="83093" y="115655"/>
                  </a:cubicBezTo>
                  <a:cubicBezTo>
                    <a:pt x="85211" y="117893"/>
                    <a:pt x="85451" y="118133"/>
                    <a:pt x="85411" y="118213"/>
                  </a:cubicBezTo>
                  <a:cubicBezTo>
                    <a:pt x="85411" y="118213"/>
                    <a:pt x="85171" y="118573"/>
                    <a:pt x="84931" y="118933"/>
                  </a:cubicBezTo>
                  <a:cubicBezTo>
                    <a:pt x="84634" y="119340"/>
                    <a:pt x="84441" y="119576"/>
                    <a:pt x="84383" y="119576"/>
                  </a:cubicBezTo>
                  <a:cubicBezTo>
                    <a:pt x="84378" y="119576"/>
                    <a:pt x="84374" y="119575"/>
                    <a:pt x="84372" y="119572"/>
                  </a:cubicBezTo>
                  <a:cubicBezTo>
                    <a:pt x="83852" y="119212"/>
                    <a:pt x="78736" y="115056"/>
                    <a:pt x="78616" y="114936"/>
                  </a:cubicBezTo>
                  <a:cubicBezTo>
                    <a:pt x="78456" y="114776"/>
                    <a:pt x="78456" y="114776"/>
                    <a:pt x="78536" y="114616"/>
                  </a:cubicBezTo>
                  <a:cubicBezTo>
                    <a:pt x="78616" y="114456"/>
                    <a:pt x="78616" y="114456"/>
                    <a:pt x="78416" y="114296"/>
                  </a:cubicBezTo>
                  <a:cubicBezTo>
                    <a:pt x="77897" y="113897"/>
                    <a:pt x="76738" y="112857"/>
                    <a:pt x="76738" y="112817"/>
                  </a:cubicBezTo>
                  <a:cubicBezTo>
                    <a:pt x="76778" y="112778"/>
                    <a:pt x="78496" y="112258"/>
                    <a:pt x="78696" y="112258"/>
                  </a:cubicBezTo>
                  <a:close/>
                  <a:moveTo>
                    <a:pt x="173459" y="119492"/>
                  </a:moveTo>
                  <a:cubicBezTo>
                    <a:pt x="173499" y="119492"/>
                    <a:pt x="173499" y="119532"/>
                    <a:pt x="173499" y="119572"/>
                  </a:cubicBezTo>
                  <a:cubicBezTo>
                    <a:pt x="173482" y="119606"/>
                    <a:pt x="173473" y="119618"/>
                    <a:pt x="173467" y="119618"/>
                  </a:cubicBezTo>
                  <a:cubicBezTo>
                    <a:pt x="173459" y="119618"/>
                    <a:pt x="173459" y="119595"/>
                    <a:pt x="173459" y="119572"/>
                  </a:cubicBezTo>
                  <a:cubicBezTo>
                    <a:pt x="173459" y="119536"/>
                    <a:pt x="173459" y="119508"/>
                    <a:pt x="173459" y="119492"/>
                  </a:cubicBezTo>
                  <a:close/>
                  <a:moveTo>
                    <a:pt x="112109" y="119052"/>
                  </a:moveTo>
                  <a:cubicBezTo>
                    <a:pt x="112229" y="119052"/>
                    <a:pt x="112429" y="119092"/>
                    <a:pt x="112629" y="119252"/>
                  </a:cubicBezTo>
                  <a:cubicBezTo>
                    <a:pt x="112788" y="119332"/>
                    <a:pt x="112948" y="119452"/>
                    <a:pt x="112988" y="119492"/>
                  </a:cubicBezTo>
                  <a:cubicBezTo>
                    <a:pt x="112988" y="119565"/>
                    <a:pt x="112392" y="119737"/>
                    <a:pt x="112225" y="119737"/>
                  </a:cubicBezTo>
                  <a:cubicBezTo>
                    <a:pt x="112208" y="119737"/>
                    <a:pt x="112196" y="119735"/>
                    <a:pt x="112189" y="119732"/>
                  </a:cubicBezTo>
                  <a:cubicBezTo>
                    <a:pt x="112109" y="119692"/>
                    <a:pt x="111829" y="119092"/>
                    <a:pt x="111869" y="119092"/>
                  </a:cubicBezTo>
                  <a:cubicBezTo>
                    <a:pt x="111869" y="119052"/>
                    <a:pt x="111989" y="119052"/>
                    <a:pt x="112109" y="119052"/>
                  </a:cubicBezTo>
                  <a:close/>
                  <a:moveTo>
                    <a:pt x="100758" y="101906"/>
                  </a:moveTo>
                  <a:cubicBezTo>
                    <a:pt x="100798" y="101906"/>
                    <a:pt x="100878" y="101906"/>
                    <a:pt x="100918" y="101946"/>
                  </a:cubicBezTo>
                  <a:cubicBezTo>
                    <a:pt x="100998" y="101986"/>
                    <a:pt x="100958" y="102306"/>
                    <a:pt x="100718" y="104184"/>
                  </a:cubicBezTo>
                  <a:cubicBezTo>
                    <a:pt x="100558" y="105384"/>
                    <a:pt x="100119" y="108541"/>
                    <a:pt x="99799" y="111219"/>
                  </a:cubicBezTo>
                  <a:cubicBezTo>
                    <a:pt x="99439" y="113897"/>
                    <a:pt x="99080" y="116614"/>
                    <a:pt x="99000" y="117254"/>
                  </a:cubicBezTo>
                  <a:cubicBezTo>
                    <a:pt x="98760" y="119092"/>
                    <a:pt x="98680" y="119612"/>
                    <a:pt x="98640" y="119692"/>
                  </a:cubicBezTo>
                  <a:cubicBezTo>
                    <a:pt x="98600" y="119732"/>
                    <a:pt x="98520" y="119772"/>
                    <a:pt x="98480" y="119772"/>
                  </a:cubicBezTo>
                  <a:cubicBezTo>
                    <a:pt x="98360" y="119772"/>
                    <a:pt x="98360" y="119732"/>
                    <a:pt x="98400" y="119612"/>
                  </a:cubicBezTo>
                  <a:cubicBezTo>
                    <a:pt x="98400" y="119492"/>
                    <a:pt x="98440" y="119092"/>
                    <a:pt x="98520" y="118693"/>
                  </a:cubicBezTo>
                  <a:cubicBezTo>
                    <a:pt x="98560" y="118293"/>
                    <a:pt x="98680" y="117454"/>
                    <a:pt x="98760" y="116854"/>
                  </a:cubicBezTo>
                  <a:cubicBezTo>
                    <a:pt x="98840" y="116255"/>
                    <a:pt x="99000" y="114936"/>
                    <a:pt x="99120" y="113857"/>
                  </a:cubicBezTo>
                  <a:cubicBezTo>
                    <a:pt x="99279" y="112817"/>
                    <a:pt x="99399" y="111778"/>
                    <a:pt x="99439" y="111539"/>
                  </a:cubicBezTo>
                  <a:cubicBezTo>
                    <a:pt x="99519" y="111099"/>
                    <a:pt x="99759" y="109300"/>
                    <a:pt x="100319" y="104864"/>
                  </a:cubicBezTo>
                  <a:cubicBezTo>
                    <a:pt x="100718" y="101906"/>
                    <a:pt x="100718" y="101906"/>
                    <a:pt x="100758" y="101906"/>
                  </a:cubicBezTo>
                  <a:close/>
                  <a:moveTo>
                    <a:pt x="163267" y="118773"/>
                  </a:moveTo>
                  <a:cubicBezTo>
                    <a:pt x="163307" y="118773"/>
                    <a:pt x="163307" y="118853"/>
                    <a:pt x="163307" y="118893"/>
                  </a:cubicBezTo>
                  <a:cubicBezTo>
                    <a:pt x="163346" y="119317"/>
                    <a:pt x="163347" y="119854"/>
                    <a:pt x="163311" y="119854"/>
                  </a:cubicBezTo>
                  <a:cubicBezTo>
                    <a:pt x="163310" y="119854"/>
                    <a:pt x="163309" y="119853"/>
                    <a:pt x="163307" y="119852"/>
                  </a:cubicBezTo>
                  <a:cubicBezTo>
                    <a:pt x="163267" y="119852"/>
                    <a:pt x="163228" y="119732"/>
                    <a:pt x="163228" y="119612"/>
                  </a:cubicBezTo>
                  <a:cubicBezTo>
                    <a:pt x="163228" y="119452"/>
                    <a:pt x="163188" y="119292"/>
                    <a:pt x="163148" y="119172"/>
                  </a:cubicBezTo>
                  <a:cubicBezTo>
                    <a:pt x="163108" y="119012"/>
                    <a:pt x="163188" y="118773"/>
                    <a:pt x="163267" y="118773"/>
                  </a:cubicBezTo>
                  <a:close/>
                  <a:moveTo>
                    <a:pt x="172660" y="119212"/>
                  </a:moveTo>
                  <a:cubicBezTo>
                    <a:pt x="172660" y="119212"/>
                    <a:pt x="172660" y="119332"/>
                    <a:pt x="172620" y="119492"/>
                  </a:cubicBezTo>
                  <a:cubicBezTo>
                    <a:pt x="172580" y="119692"/>
                    <a:pt x="172540" y="119852"/>
                    <a:pt x="172500" y="119852"/>
                  </a:cubicBezTo>
                  <a:cubicBezTo>
                    <a:pt x="172489" y="119862"/>
                    <a:pt x="172481" y="119867"/>
                    <a:pt x="172476" y="119867"/>
                  </a:cubicBezTo>
                  <a:cubicBezTo>
                    <a:pt x="172463" y="119867"/>
                    <a:pt x="172471" y="119830"/>
                    <a:pt x="172500" y="119772"/>
                  </a:cubicBezTo>
                  <a:cubicBezTo>
                    <a:pt x="172500" y="119732"/>
                    <a:pt x="172540" y="119572"/>
                    <a:pt x="172540" y="119452"/>
                  </a:cubicBezTo>
                  <a:cubicBezTo>
                    <a:pt x="172580" y="119332"/>
                    <a:pt x="172620" y="119212"/>
                    <a:pt x="172660" y="119212"/>
                  </a:cubicBezTo>
                  <a:close/>
                  <a:moveTo>
                    <a:pt x="173395" y="119716"/>
                  </a:moveTo>
                  <a:cubicBezTo>
                    <a:pt x="173401" y="119716"/>
                    <a:pt x="173409" y="119721"/>
                    <a:pt x="173419" y="119732"/>
                  </a:cubicBezTo>
                  <a:cubicBezTo>
                    <a:pt x="173419" y="119732"/>
                    <a:pt x="173419" y="119772"/>
                    <a:pt x="173419" y="119852"/>
                  </a:cubicBezTo>
                  <a:cubicBezTo>
                    <a:pt x="173419" y="119863"/>
                    <a:pt x="173416" y="119868"/>
                    <a:pt x="173411" y="119868"/>
                  </a:cubicBezTo>
                  <a:cubicBezTo>
                    <a:pt x="173399" y="119868"/>
                    <a:pt x="173379" y="119840"/>
                    <a:pt x="173379" y="119812"/>
                  </a:cubicBezTo>
                  <a:cubicBezTo>
                    <a:pt x="173379" y="119753"/>
                    <a:pt x="173379" y="119716"/>
                    <a:pt x="173395" y="119716"/>
                  </a:cubicBezTo>
                  <a:close/>
                  <a:moveTo>
                    <a:pt x="84611" y="119692"/>
                  </a:moveTo>
                  <a:lnTo>
                    <a:pt x="84611" y="119892"/>
                  </a:lnTo>
                  <a:cubicBezTo>
                    <a:pt x="84611" y="119972"/>
                    <a:pt x="84571" y="120052"/>
                    <a:pt x="84571" y="120052"/>
                  </a:cubicBezTo>
                  <a:cubicBezTo>
                    <a:pt x="84571" y="120038"/>
                    <a:pt x="84562" y="120034"/>
                    <a:pt x="84549" y="120034"/>
                  </a:cubicBezTo>
                  <a:cubicBezTo>
                    <a:pt x="84523" y="120034"/>
                    <a:pt x="84478" y="120052"/>
                    <a:pt x="84451" y="120052"/>
                  </a:cubicBezTo>
                  <a:cubicBezTo>
                    <a:pt x="84409" y="120080"/>
                    <a:pt x="84382" y="120093"/>
                    <a:pt x="84366" y="120093"/>
                  </a:cubicBezTo>
                  <a:cubicBezTo>
                    <a:pt x="84337" y="120093"/>
                    <a:pt x="84346" y="120049"/>
                    <a:pt x="84372" y="119972"/>
                  </a:cubicBezTo>
                  <a:cubicBezTo>
                    <a:pt x="84372" y="119932"/>
                    <a:pt x="84451" y="119812"/>
                    <a:pt x="84491" y="119772"/>
                  </a:cubicBezTo>
                  <a:cubicBezTo>
                    <a:pt x="84531" y="119732"/>
                    <a:pt x="84611" y="119692"/>
                    <a:pt x="84611" y="119692"/>
                  </a:cubicBezTo>
                  <a:close/>
                  <a:moveTo>
                    <a:pt x="87329" y="119652"/>
                  </a:moveTo>
                  <a:cubicBezTo>
                    <a:pt x="87369" y="119652"/>
                    <a:pt x="87449" y="119692"/>
                    <a:pt x="87449" y="119732"/>
                  </a:cubicBezTo>
                  <a:cubicBezTo>
                    <a:pt x="87449" y="119812"/>
                    <a:pt x="87529" y="119972"/>
                    <a:pt x="87689" y="120132"/>
                  </a:cubicBezTo>
                  <a:cubicBezTo>
                    <a:pt x="87529" y="120012"/>
                    <a:pt x="87369" y="119892"/>
                    <a:pt x="87329" y="119892"/>
                  </a:cubicBezTo>
                  <a:cubicBezTo>
                    <a:pt x="87289" y="119892"/>
                    <a:pt x="87249" y="119812"/>
                    <a:pt x="87209" y="119772"/>
                  </a:cubicBezTo>
                  <a:cubicBezTo>
                    <a:pt x="87209" y="119652"/>
                    <a:pt x="87209" y="119652"/>
                    <a:pt x="87329" y="119652"/>
                  </a:cubicBezTo>
                  <a:close/>
                  <a:moveTo>
                    <a:pt x="112988" y="120132"/>
                  </a:moveTo>
                  <a:cubicBezTo>
                    <a:pt x="113068" y="120132"/>
                    <a:pt x="113108" y="120172"/>
                    <a:pt x="113068" y="120172"/>
                  </a:cubicBezTo>
                  <a:lnTo>
                    <a:pt x="112908" y="120172"/>
                  </a:lnTo>
                  <a:cubicBezTo>
                    <a:pt x="112868" y="120172"/>
                    <a:pt x="112908" y="120132"/>
                    <a:pt x="112988" y="120132"/>
                  </a:cubicBezTo>
                  <a:close/>
                  <a:moveTo>
                    <a:pt x="219462" y="120012"/>
                  </a:moveTo>
                  <a:lnTo>
                    <a:pt x="219182" y="120052"/>
                  </a:lnTo>
                  <a:cubicBezTo>
                    <a:pt x="219022" y="120092"/>
                    <a:pt x="218623" y="120132"/>
                    <a:pt x="218263" y="120132"/>
                  </a:cubicBezTo>
                  <a:lnTo>
                    <a:pt x="217623" y="120172"/>
                  </a:lnTo>
                  <a:lnTo>
                    <a:pt x="218303" y="120092"/>
                  </a:lnTo>
                  <a:cubicBezTo>
                    <a:pt x="218663" y="120052"/>
                    <a:pt x="219102" y="120012"/>
                    <a:pt x="219222" y="120012"/>
                  </a:cubicBezTo>
                  <a:close/>
                  <a:moveTo>
                    <a:pt x="219382" y="119452"/>
                  </a:moveTo>
                  <a:cubicBezTo>
                    <a:pt x="219542" y="119452"/>
                    <a:pt x="219582" y="119492"/>
                    <a:pt x="219582" y="119532"/>
                  </a:cubicBezTo>
                  <a:cubicBezTo>
                    <a:pt x="219582" y="119652"/>
                    <a:pt x="219502" y="119692"/>
                    <a:pt x="219022" y="119732"/>
                  </a:cubicBezTo>
                  <a:cubicBezTo>
                    <a:pt x="218822" y="119732"/>
                    <a:pt x="218343" y="119772"/>
                    <a:pt x="217983" y="119812"/>
                  </a:cubicBezTo>
                  <a:cubicBezTo>
                    <a:pt x="217583" y="119852"/>
                    <a:pt x="217144" y="119892"/>
                    <a:pt x="216944" y="119892"/>
                  </a:cubicBezTo>
                  <a:cubicBezTo>
                    <a:pt x="215785" y="120012"/>
                    <a:pt x="215105" y="120092"/>
                    <a:pt x="214586" y="120132"/>
                  </a:cubicBezTo>
                  <a:cubicBezTo>
                    <a:pt x="214226" y="120172"/>
                    <a:pt x="214036" y="120191"/>
                    <a:pt x="213936" y="120191"/>
                  </a:cubicBezTo>
                  <a:cubicBezTo>
                    <a:pt x="213836" y="120191"/>
                    <a:pt x="213826" y="120172"/>
                    <a:pt x="213826" y="120132"/>
                  </a:cubicBezTo>
                  <a:cubicBezTo>
                    <a:pt x="213826" y="120052"/>
                    <a:pt x="214226" y="119972"/>
                    <a:pt x="214746" y="119932"/>
                  </a:cubicBezTo>
                  <a:cubicBezTo>
                    <a:pt x="214986" y="119892"/>
                    <a:pt x="215585" y="119852"/>
                    <a:pt x="216105" y="119772"/>
                  </a:cubicBezTo>
                  <a:cubicBezTo>
                    <a:pt x="216624" y="119732"/>
                    <a:pt x="217463" y="119652"/>
                    <a:pt x="218023" y="119612"/>
                  </a:cubicBezTo>
                  <a:cubicBezTo>
                    <a:pt x="218583" y="119572"/>
                    <a:pt x="219062" y="119492"/>
                    <a:pt x="219102" y="119492"/>
                  </a:cubicBezTo>
                  <a:cubicBezTo>
                    <a:pt x="219142" y="119492"/>
                    <a:pt x="219262" y="119452"/>
                    <a:pt x="219382" y="119452"/>
                  </a:cubicBezTo>
                  <a:close/>
                  <a:moveTo>
                    <a:pt x="217543" y="120211"/>
                  </a:moveTo>
                  <a:cubicBezTo>
                    <a:pt x="217503" y="120231"/>
                    <a:pt x="217453" y="120241"/>
                    <a:pt x="217404" y="120241"/>
                  </a:cubicBezTo>
                  <a:cubicBezTo>
                    <a:pt x="217354" y="120241"/>
                    <a:pt x="217304" y="120231"/>
                    <a:pt x="217264" y="120211"/>
                  </a:cubicBezTo>
                  <a:close/>
                  <a:moveTo>
                    <a:pt x="212480" y="120125"/>
                  </a:moveTo>
                  <a:cubicBezTo>
                    <a:pt x="212519" y="120125"/>
                    <a:pt x="212547" y="120138"/>
                    <a:pt x="212547" y="120172"/>
                  </a:cubicBezTo>
                  <a:cubicBezTo>
                    <a:pt x="212547" y="120211"/>
                    <a:pt x="212468" y="120211"/>
                    <a:pt x="212388" y="120251"/>
                  </a:cubicBezTo>
                  <a:cubicBezTo>
                    <a:pt x="212228" y="120251"/>
                    <a:pt x="212228" y="120251"/>
                    <a:pt x="212308" y="120172"/>
                  </a:cubicBezTo>
                  <a:cubicBezTo>
                    <a:pt x="212354" y="120148"/>
                    <a:pt x="212427" y="120125"/>
                    <a:pt x="212480" y="120125"/>
                  </a:cubicBezTo>
                  <a:close/>
                  <a:moveTo>
                    <a:pt x="213429" y="120059"/>
                  </a:moveTo>
                  <a:cubicBezTo>
                    <a:pt x="213521" y="120059"/>
                    <a:pt x="213575" y="120125"/>
                    <a:pt x="213547" y="120211"/>
                  </a:cubicBezTo>
                  <a:cubicBezTo>
                    <a:pt x="213507" y="120211"/>
                    <a:pt x="213387" y="120251"/>
                    <a:pt x="213267" y="120251"/>
                  </a:cubicBezTo>
                  <a:cubicBezTo>
                    <a:pt x="213067" y="120251"/>
                    <a:pt x="213067" y="120251"/>
                    <a:pt x="213227" y="120172"/>
                  </a:cubicBezTo>
                  <a:cubicBezTo>
                    <a:pt x="213347" y="120132"/>
                    <a:pt x="213347" y="120132"/>
                    <a:pt x="213227" y="120132"/>
                  </a:cubicBezTo>
                  <a:cubicBezTo>
                    <a:pt x="213147" y="120132"/>
                    <a:pt x="213187" y="120092"/>
                    <a:pt x="213307" y="120092"/>
                  </a:cubicBezTo>
                  <a:cubicBezTo>
                    <a:pt x="213352" y="120069"/>
                    <a:pt x="213393" y="120059"/>
                    <a:pt x="213429" y="120059"/>
                  </a:cubicBezTo>
                  <a:close/>
                  <a:moveTo>
                    <a:pt x="222326" y="117578"/>
                  </a:moveTo>
                  <a:cubicBezTo>
                    <a:pt x="222384" y="117578"/>
                    <a:pt x="222433" y="117614"/>
                    <a:pt x="222459" y="117694"/>
                  </a:cubicBezTo>
                  <a:cubicBezTo>
                    <a:pt x="222459" y="117733"/>
                    <a:pt x="222619" y="117893"/>
                    <a:pt x="222739" y="117973"/>
                  </a:cubicBezTo>
                  <a:cubicBezTo>
                    <a:pt x="222899" y="118093"/>
                    <a:pt x="223019" y="118253"/>
                    <a:pt x="223059" y="118333"/>
                  </a:cubicBezTo>
                  <a:cubicBezTo>
                    <a:pt x="223099" y="118413"/>
                    <a:pt x="223139" y="118573"/>
                    <a:pt x="223219" y="118653"/>
                  </a:cubicBezTo>
                  <a:cubicBezTo>
                    <a:pt x="223419" y="118933"/>
                    <a:pt x="223539" y="119452"/>
                    <a:pt x="223499" y="119572"/>
                  </a:cubicBezTo>
                  <a:cubicBezTo>
                    <a:pt x="223339" y="119772"/>
                    <a:pt x="222899" y="120052"/>
                    <a:pt x="222699" y="120052"/>
                  </a:cubicBezTo>
                  <a:cubicBezTo>
                    <a:pt x="222579" y="120052"/>
                    <a:pt x="222459" y="120132"/>
                    <a:pt x="222379" y="120211"/>
                  </a:cubicBezTo>
                  <a:cubicBezTo>
                    <a:pt x="222318" y="120261"/>
                    <a:pt x="222271" y="120287"/>
                    <a:pt x="222233" y="120287"/>
                  </a:cubicBezTo>
                  <a:cubicBezTo>
                    <a:pt x="222147" y="120287"/>
                    <a:pt x="222103" y="120155"/>
                    <a:pt x="222020" y="119852"/>
                  </a:cubicBezTo>
                  <a:cubicBezTo>
                    <a:pt x="221900" y="119412"/>
                    <a:pt x="221860" y="118333"/>
                    <a:pt x="221980" y="117933"/>
                  </a:cubicBezTo>
                  <a:cubicBezTo>
                    <a:pt x="222060" y="117720"/>
                    <a:pt x="222211" y="117578"/>
                    <a:pt x="222326" y="117578"/>
                  </a:cubicBezTo>
                  <a:close/>
                  <a:moveTo>
                    <a:pt x="112749" y="120191"/>
                  </a:moveTo>
                  <a:cubicBezTo>
                    <a:pt x="112798" y="120191"/>
                    <a:pt x="112788" y="120211"/>
                    <a:pt x="112709" y="120251"/>
                  </a:cubicBezTo>
                  <a:cubicBezTo>
                    <a:pt x="112629" y="120291"/>
                    <a:pt x="112509" y="120291"/>
                    <a:pt x="112429" y="120291"/>
                  </a:cubicBezTo>
                  <a:cubicBezTo>
                    <a:pt x="112229" y="120291"/>
                    <a:pt x="112229" y="120291"/>
                    <a:pt x="112429" y="120251"/>
                  </a:cubicBezTo>
                  <a:cubicBezTo>
                    <a:pt x="112589" y="120211"/>
                    <a:pt x="112699" y="120191"/>
                    <a:pt x="112749" y="120191"/>
                  </a:cubicBezTo>
                  <a:close/>
                  <a:moveTo>
                    <a:pt x="216824" y="120251"/>
                  </a:moveTo>
                  <a:cubicBezTo>
                    <a:pt x="216944" y="120251"/>
                    <a:pt x="217024" y="120291"/>
                    <a:pt x="216944" y="120291"/>
                  </a:cubicBezTo>
                  <a:lnTo>
                    <a:pt x="216664" y="120291"/>
                  </a:lnTo>
                  <a:cubicBezTo>
                    <a:pt x="216584" y="120291"/>
                    <a:pt x="216664" y="120251"/>
                    <a:pt x="216824" y="120251"/>
                  </a:cubicBezTo>
                  <a:close/>
                  <a:moveTo>
                    <a:pt x="216424" y="120331"/>
                  </a:moveTo>
                  <a:cubicBezTo>
                    <a:pt x="216384" y="120371"/>
                    <a:pt x="216264" y="120371"/>
                    <a:pt x="216185" y="120371"/>
                  </a:cubicBezTo>
                  <a:cubicBezTo>
                    <a:pt x="216105" y="120331"/>
                    <a:pt x="216145" y="120331"/>
                    <a:pt x="216304" y="120331"/>
                  </a:cubicBezTo>
                  <a:close/>
                  <a:moveTo>
                    <a:pt x="215625" y="120371"/>
                  </a:moveTo>
                  <a:cubicBezTo>
                    <a:pt x="215665" y="120371"/>
                    <a:pt x="215705" y="120371"/>
                    <a:pt x="215705" y="120411"/>
                  </a:cubicBezTo>
                  <a:lnTo>
                    <a:pt x="215585" y="120411"/>
                  </a:lnTo>
                  <a:cubicBezTo>
                    <a:pt x="215545" y="120411"/>
                    <a:pt x="215545" y="120371"/>
                    <a:pt x="215625" y="120371"/>
                  </a:cubicBezTo>
                  <a:close/>
                  <a:moveTo>
                    <a:pt x="86882" y="120238"/>
                  </a:moveTo>
                  <a:cubicBezTo>
                    <a:pt x="86887" y="120238"/>
                    <a:pt x="86889" y="120242"/>
                    <a:pt x="86889" y="120251"/>
                  </a:cubicBezTo>
                  <a:cubicBezTo>
                    <a:pt x="86889" y="120291"/>
                    <a:pt x="86810" y="120371"/>
                    <a:pt x="86690" y="120451"/>
                  </a:cubicBezTo>
                  <a:lnTo>
                    <a:pt x="86490" y="120651"/>
                  </a:lnTo>
                  <a:lnTo>
                    <a:pt x="86650" y="120451"/>
                  </a:lnTo>
                  <a:cubicBezTo>
                    <a:pt x="86805" y="120296"/>
                    <a:pt x="86863" y="120238"/>
                    <a:pt x="86882" y="120238"/>
                  </a:cubicBezTo>
                  <a:close/>
                  <a:moveTo>
                    <a:pt x="206552" y="120611"/>
                  </a:moveTo>
                  <a:cubicBezTo>
                    <a:pt x="206632" y="120611"/>
                    <a:pt x="206672" y="120651"/>
                    <a:pt x="206632" y="120651"/>
                  </a:cubicBezTo>
                  <a:cubicBezTo>
                    <a:pt x="206612" y="120671"/>
                    <a:pt x="206582" y="120681"/>
                    <a:pt x="206552" y="120681"/>
                  </a:cubicBezTo>
                  <a:cubicBezTo>
                    <a:pt x="206522" y="120681"/>
                    <a:pt x="206492" y="120671"/>
                    <a:pt x="206472" y="120651"/>
                  </a:cubicBezTo>
                  <a:cubicBezTo>
                    <a:pt x="206432" y="120651"/>
                    <a:pt x="206472" y="120611"/>
                    <a:pt x="206552" y="120611"/>
                  </a:cubicBezTo>
                  <a:close/>
                  <a:moveTo>
                    <a:pt x="105559" y="102226"/>
                  </a:moveTo>
                  <a:cubicBezTo>
                    <a:pt x="105950" y="102226"/>
                    <a:pt x="106394" y="102279"/>
                    <a:pt x="106713" y="102386"/>
                  </a:cubicBezTo>
                  <a:cubicBezTo>
                    <a:pt x="106953" y="102466"/>
                    <a:pt x="107193" y="102586"/>
                    <a:pt x="107273" y="102666"/>
                  </a:cubicBezTo>
                  <a:lnTo>
                    <a:pt x="107433" y="102786"/>
                  </a:lnTo>
                  <a:lnTo>
                    <a:pt x="107153" y="105024"/>
                  </a:lnTo>
                  <a:cubicBezTo>
                    <a:pt x="106953" y="106263"/>
                    <a:pt x="106753" y="107861"/>
                    <a:pt x="106633" y="108541"/>
                  </a:cubicBezTo>
                  <a:cubicBezTo>
                    <a:pt x="106474" y="109820"/>
                    <a:pt x="106354" y="110579"/>
                    <a:pt x="105754" y="114856"/>
                  </a:cubicBezTo>
                  <a:cubicBezTo>
                    <a:pt x="105155" y="119212"/>
                    <a:pt x="104955" y="120571"/>
                    <a:pt x="104915" y="120571"/>
                  </a:cubicBezTo>
                  <a:cubicBezTo>
                    <a:pt x="104828" y="120658"/>
                    <a:pt x="104451" y="120723"/>
                    <a:pt x="104098" y="120723"/>
                  </a:cubicBezTo>
                  <a:cubicBezTo>
                    <a:pt x="103961" y="120723"/>
                    <a:pt x="103827" y="120713"/>
                    <a:pt x="103716" y="120691"/>
                  </a:cubicBezTo>
                  <a:cubicBezTo>
                    <a:pt x="103316" y="120611"/>
                    <a:pt x="102477" y="120291"/>
                    <a:pt x="102477" y="120211"/>
                  </a:cubicBezTo>
                  <a:cubicBezTo>
                    <a:pt x="102477" y="120172"/>
                    <a:pt x="102517" y="119972"/>
                    <a:pt x="102557" y="119772"/>
                  </a:cubicBezTo>
                  <a:cubicBezTo>
                    <a:pt x="102597" y="119532"/>
                    <a:pt x="102637" y="119252"/>
                    <a:pt x="102637" y="119092"/>
                  </a:cubicBezTo>
                  <a:cubicBezTo>
                    <a:pt x="102717" y="118493"/>
                    <a:pt x="103036" y="115735"/>
                    <a:pt x="103156" y="114976"/>
                  </a:cubicBezTo>
                  <a:cubicBezTo>
                    <a:pt x="103196" y="114536"/>
                    <a:pt x="103316" y="113417"/>
                    <a:pt x="103436" y="112458"/>
                  </a:cubicBezTo>
                  <a:cubicBezTo>
                    <a:pt x="103876" y="108821"/>
                    <a:pt x="104555" y="103305"/>
                    <a:pt x="104595" y="102866"/>
                  </a:cubicBezTo>
                  <a:cubicBezTo>
                    <a:pt x="104675" y="102346"/>
                    <a:pt x="104675" y="102346"/>
                    <a:pt x="105035" y="102266"/>
                  </a:cubicBezTo>
                  <a:cubicBezTo>
                    <a:pt x="105181" y="102239"/>
                    <a:pt x="105363" y="102226"/>
                    <a:pt x="105559" y="102226"/>
                  </a:cubicBezTo>
                  <a:close/>
                  <a:moveTo>
                    <a:pt x="221678" y="116289"/>
                  </a:moveTo>
                  <a:cubicBezTo>
                    <a:pt x="221710" y="116289"/>
                    <a:pt x="221744" y="116291"/>
                    <a:pt x="221780" y="116295"/>
                  </a:cubicBezTo>
                  <a:cubicBezTo>
                    <a:pt x="221900" y="116335"/>
                    <a:pt x="222020" y="116375"/>
                    <a:pt x="222060" y="116375"/>
                  </a:cubicBezTo>
                  <a:cubicBezTo>
                    <a:pt x="222100" y="116415"/>
                    <a:pt x="222060" y="116574"/>
                    <a:pt x="221980" y="116734"/>
                  </a:cubicBezTo>
                  <a:cubicBezTo>
                    <a:pt x="221620" y="117334"/>
                    <a:pt x="221540" y="118133"/>
                    <a:pt x="221660" y="119572"/>
                  </a:cubicBezTo>
                  <a:cubicBezTo>
                    <a:pt x="221700" y="120371"/>
                    <a:pt x="221700" y="120651"/>
                    <a:pt x="221620" y="120691"/>
                  </a:cubicBezTo>
                  <a:cubicBezTo>
                    <a:pt x="221593" y="120718"/>
                    <a:pt x="221566" y="120731"/>
                    <a:pt x="221538" y="120731"/>
                  </a:cubicBezTo>
                  <a:cubicBezTo>
                    <a:pt x="221357" y="120731"/>
                    <a:pt x="221154" y="120177"/>
                    <a:pt x="220981" y="119172"/>
                  </a:cubicBezTo>
                  <a:cubicBezTo>
                    <a:pt x="220861" y="118413"/>
                    <a:pt x="220901" y="117254"/>
                    <a:pt x="221061" y="116814"/>
                  </a:cubicBezTo>
                  <a:cubicBezTo>
                    <a:pt x="221205" y="116454"/>
                    <a:pt x="221381" y="116289"/>
                    <a:pt x="221678" y="116289"/>
                  </a:cubicBezTo>
                  <a:close/>
                  <a:moveTo>
                    <a:pt x="111789" y="119332"/>
                  </a:moveTo>
                  <a:cubicBezTo>
                    <a:pt x="111789" y="119332"/>
                    <a:pt x="111869" y="119412"/>
                    <a:pt x="111909" y="119532"/>
                  </a:cubicBezTo>
                  <a:cubicBezTo>
                    <a:pt x="111949" y="119652"/>
                    <a:pt x="111949" y="119732"/>
                    <a:pt x="111909" y="119812"/>
                  </a:cubicBezTo>
                  <a:cubicBezTo>
                    <a:pt x="111869" y="119892"/>
                    <a:pt x="109511" y="120731"/>
                    <a:pt x="109311" y="120731"/>
                  </a:cubicBezTo>
                  <a:cubicBezTo>
                    <a:pt x="109231" y="120731"/>
                    <a:pt x="109151" y="120651"/>
                    <a:pt x="109071" y="120531"/>
                  </a:cubicBezTo>
                  <a:cubicBezTo>
                    <a:pt x="108992" y="120451"/>
                    <a:pt x="108952" y="120331"/>
                    <a:pt x="108992" y="120331"/>
                  </a:cubicBezTo>
                  <a:cubicBezTo>
                    <a:pt x="108992" y="120331"/>
                    <a:pt x="109311" y="120211"/>
                    <a:pt x="109711" y="120092"/>
                  </a:cubicBezTo>
                  <a:cubicBezTo>
                    <a:pt x="110111" y="119932"/>
                    <a:pt x="110510" y="119772"/>
                    <a:pt x="110590" y="119732"/>
                  </a:cubicBezTo>
                  <a:cubicBezTo>
                    <a:pt x="110710" y="119652"/>
                    <a:pt x="111589" y="119372"/>
                    <a:pt x="111789" y="119332"/>
                  </a:cubicBezTo>
                  <a:close/>
                  <a:moveTo>
                    <a:pt x="206039" y="120675"/>
                  </a:moveTo>
                  <a:cubicBezTo>
                    <a:pt x="206059" y="120675"/>
                    <a:pt x="206073" y="120679"/>
                    <a:pt x="206073" y="120691"/>
                  </a:cubicBezTo>
                  <a:cubicBezTo>
                    <a:pt x="206073" y="120731"/>
                    <a:pt x="206033" y="120731"/>
                    <a:pt x="205953" y="120771"/>
                  </a:cubicBezTo>
                  <a:cubicBezTo>
                    <a:pt x="205873" y="120771"/>
                    <a:pt x="205833" y="120771"/>
                    <a:pt x="205873" y="120731"/>
                  </a:cubicBezTo>
                  <a:cubicBezTo>
                    <a:pt x="205901" y="120703"/>
                    <a:pt x="205989" y="120675"/>
                    <a:pt x="206039" y="120675"/>
                  </a:cubicBezTo>
                  <a:close/>
                  <a:moveTo>
                    <a:pt x="172486" y="119931"/>
                  </a:moveTo>
                  <a:cubicBezTo>
                    <a:pt x="172490" y="119931"/>
                    <a:pt x="172495" y="119932"/>
                    <a:pt x="172500" y="119932"/>
                  </a:cubicBezTo>
                  <a:cubicBezTo>
                    <a:pt x="172500" y="119972"/>
                    <a:pt x="172500" y="120172"/>
                    <a:pt x="172460" y="120411"/>
                  </a:cubicBezTo>
                  <a:cubicBezTo>
                    <a:pt x="172420" y="120651"/>
                    <a:pt x="172380" y="120851"/>
                    <a:pt x="172340" y="120851"/>
                  </a:cubicBezTo>
                  <a:cubicBezTo>
                    <a:pt x="172340" y="120851"/>
                    <a:pt x="172340" y="120651"/>
                    <a:pt x="172380" y="120411"/>
                  </a:cubicBezTo>
                  <a:cubicBezTo>
                    <a:pt x="172449" y="119961"/>
                    <a:pt x="172459" y="119931"/>
                    <a:pt x="172486" y="119931"/>
                  </a:cubicBezTo>
                  <a:close/>
                  <a:moveTo>
                    <a:pt x="219550" y="120185"/>
                  </a:moveTo>
                  <a:cubicBezTo>
                    <a:pt x="219640" y="120185"/>
                    <a:pt x="219685" y="120205"/>
                    <a:pt x="219662" y="120251"/>
                  </a:cubicBezTo>
                  <a:cubicBezTo>
                    <a:pt x="219662" y="120291"/>
                    <a:pt x="219502" y="120331"/>
                    <a:pt x="219342" y="120331"/>
                  </a:cubicBezTo>
                  <a:cubicBezTo>
                    <a:pt x="219182" y="120371"/>
                    <a:pt x="218702" y="120411"/>
                    <a:pt x="218263" y="120451"/>
                  </a:cubicBezTo>
                  <a:cubicBezTo>
                    <a:pt x="217863" y="120491"/>
                    <a:pt x="217304" y="120571"/>
                    <a:pt x="217064" y="120571"/>
                  </a:cubicBezTo>
                  <a:cubicBezTo>
                    <a:pt x="216784" y="120611"/>
                    <a:pt x="216105" y="120691"/>
                    <a:pt x="215545" y="120731"/>
                  </a:cubicBezTo>
                  <a:cubicBezTo>
                    <a:pt x="214946" y="120811"/>
                    <a:pt x="214346" y="120851"/>
                    <a:pt x="214186" y="120851"/>
                  </a:cubicBezTo>
                  <a:lnTo>
                    <a:pt x="213906" y="120851"/>
                  </a:lnTo>
                  <a:lnTo>
                    <a:pt x="214146" y="120811"/>
                  </a:lnTo>
                  <a:cubicBezTo>
                    <a:pt x="214306" y="120771"/>
                    <a:pt x="214546" y="120731"/>
                    <a:pt x="214746" y="120691"/>
                  </a:cubicBezTo>
                  <a:cubicBezTo>
                    <a:pt x="215185" y="120651"/>
                    <a:pt x="216145" y="120571"/>
                    <a:pt x="217983" y="120371"/>
                  </a:cubicBezTo>
                  <a:cubicBezTo>
                    <a:pt x="218663" y="120291"/>
                    <a:pt x="219262" y="120251"/>
                    <a:pt x="219302" y="120211"/>
                  </a:cubicBezTo>
                  <a:cubicBezTo>
                    <a:pt x="219401" y="120195"/>
                    <a:pt x="219487" y="120185"/>
                    <a:pt x="219550" y="120185"/>
                  </a:cubicBezTo>
                  <a:close/>
                  <a:moveTo>
                    <a:pt x="108613" y="118071"/>
                  </a:moveTo>
                  <a:cubicBezTo>
                    <a:pt x="108641" y="118071"/>
                    <a:pt x="108672" y="118093"/>
                    <a:pt x="108712" y="118133"/>
                  </a:cubicBezTo>
                  <a:cubicBezTo>
                    <a:pt x="108752" y="118213"/>
                    <a:pt x="109032" y="118373"/>
                    <a:pt x="109271" y="118573"/>
                  </a:cubicBezTo>
                  <a:cubicBezTo>
                    <a:pt x="109791" y="118893"/>
                    <a:pt x="110550" y="119532"/>
                    <a:pt x="110550" y="119572"/>
                  </a:cubicBezTo>
                  <a:cubicBezTo>
                    <a:pt x="110510" y="119572"/>
                    <a:pt x="110111" y="119732"/>
                    <a:pt x="109671" y="119892"/>
                  </a:cubicBezTo>
                  <a:cubicBezTo>
                    <a:pt x="109191" y="120052"/>
                    <a:pt x="108792" y="120211"/>
                    <a:pt x="108752" y="120251"/>
                  </a:cubicBezTo>
                  <a:cubicBezTo>
                    <a:pt x="108752" y="120291"/>
                    <a:pt x="108752" y="120371"/>
                    <a:pt x="108752" y="120451"/>
                  </a:cubicBezTo>
                  <a:cubicBezTo>
                    <a:pt x="108792" y="120531"/>
                    <a:pt x="108712" y="120571"/>
                    <a:pt x="108632" y="120651"/>
                  </a:cubicBezTo>
                  <a:cubicBezTo>
                    <a:pt x="108382" y="120758"/>
                    <a:pt x="107909" y="120897"/>
                    <a:pt x="107782" y="120897"/>
                  </a:cubicBezTo>
                  <a:cubicBezTo>
                    <a:pt x="107767" y="120897"/>
                    <a:pt x="107757" y="120895"/>
                    <a:pt x="107753" y="120891"/>
                  </a:cubicBezTo>
                  <a:cubicBezTo>
                    <a:pt x="107753" y="120891"/>
                    <a:pt x="107872" y="120371"/>
                    <a:pt x="108032" y="119772"/>
                  </a:cubicBezTo>
                  <a:cubicBezTo>
                    <a:pt x="108232" y="119172"/>
                    <a:pt x="108392" y="118533"/>
                    <a:pt x="108432" y="118373"/>
                  </a:cubicBezTo>
                  <a:cubicBezTo>
                    <a:pt x="108512" y="118160"/>
                    <a:pt x="108556" y="118071"/>
                    <a:pt x="108613" y="118071"/>
                  </a:cubicBezTo>
                  <a:close/>
                  <a:moveTo>
                    <a:pt x="213627" y="120891"/>
                  </a:moveTo>
                  <a:cubicBezTo>
                    <a:pt x="213587" y="120911"/>
                    <a:pt x="213547" y="120921"/>
                    <a:pt x="213512" y="120921"/>
                  </a:cubicBezTo>
                  <a:cubicBezTo>
                    <a:pt x="213477" y="120921"/>
                    <a:pt x="213447" y="120911"/>
                    <a:pt x="213427" y="120891"/>
                  </a:cubicBezTo>
                  <a:close/>
                  <a:moveTo>
                    <a:pt x="85770" y="118493"/>
                  </a:moveTo>
                  <a:cubicBezTo>
                    <a:pt x="85810" y="118493"/>
                    <a:pt x="86090" y="118773"/>
                    <a:pt x="86410" y="119132"/>
                  </a:cubicBezTo>
                  <a:lnTo>
                    <a:pt x="87009" y="119772"/>
                  </a:lnTo>
                  <a:lnTo>
                    <a:pt x="86810" y="119972"/>
                  </a:lnTo>
                  <a:cubicBezTo>
                    <a:pt x="86690" y="120132"/>
                    <a:pt x="86490" y="120371"/>
                    <a:pt x="86290" y="120571"/>
                  </a:cubicBezTo>
                  <a:lnTo>
                    <a:pt x="86010" y="120931"/>
                  </a:lnTo>
                  <a:lnTo>
                    <a:pt x="85371" y="120411"/>
                  </a:lnTo>
                  <a:cubicBezTo>
                    <a:pt x="85051" y="120172"/>
                    <a:pt x="84771" y="119932"/>
                    <a:pt x="84771" y="119932"/>
                  </a:cubicBezTo>
                  <a:cubicBezTo>
                    <a:pt x="84731" y="119892"/>
                    <a:pt x="85730" y="118493"/>
                    <a:pt x="85770" y="118493"/>
                  </a:cubicBezTo>
                  <a:close/>
                  <a:moveTo>
                    <a:pt x="115386" y="120291"/>
                  </a:moveTo>
                  <a:cubicBezTo>
                    <a:pt x="115386" y="120291"/>
                    <a:pt x="115586" y="120491"/>
                    <a:pt x="115746" y="120691"/>
                  </a:cubicBezTo>
                  <a:cubicBezTo>
                    <a:pt x="115946" y="120891"/>
                    <a:pt x="116106" y="121051"/>
                    <a:pt x="116106" y="121051"/>
                  </a:cubicBezTo>
                  <a:cubicBezTo>
                    <a:pt x="116066" y="121051"/>
                    <a:pt x="115906" y="120891"/>
                    <a:pt x="115706" y="120691"/>
                  </a:cubicBezTo>
                  <a:cubicBezTo>
                    <a:pt x="115506" y="120491"/>
                    <a:pt x="115346" y="120291"/>
                    <a:pt x="115386" y="120291"/>
                  </a:cubicBezTo>
                  <a:close/>
                  <a:moveTo>
                    <a:pt x="208910" y="121131"/>
                  </a:moveTo>
                  <a:cubicBezTo>
                    <a:pt x="208890" y="121151"/>
                    <a:pt x="208860" y="121161"/>
                    <a:pt x="208830" y="121161"/>
                  </a:cubicBezTo>
                  <a:cubicBezTo>
                    <a:pt x="208801" y="121161"/>
                    <a:pt x="208771" y="121151"/>
                    <a:pt x="208751" y="121131"/>
                  </a:cubicBezTo>
                  <a:close/>
                  <a:moveTo>
                    <a:pt x="217943" y="121091"/>
                  </a:moveTo>
                  <a:cubicBezTo>
                    <a:pt x="217983" y="121091"/>
                    <a:pt x="218023" y="121131"/>
                    <a:pt x="218023" y="121131"/>
                  </a:cubicBezTo>
                  <a:cubicBezTo>
                    <a:pt x="218003" y="121151"/>
                    <a:pt x="217983" y="121161"/>
                    <a:pt x="217963" y="121161"/>
                  </a:cubicBezTo>
                  <a:cubicBezTo>
                    <a:pt x="217943" y="121161"/>
                    <a:pt x="217923" y="121151"/>
                    <a:pt x="217903" y="121131"/>
                  </a:cubicBezTo>
                  <a:cubicBezTo>
                    <a:pt x="217863" y="121131"/>
                    <a:pt x="217863" y="121131"/>
                    <a:pt x="217943" y="121091"/>
                  </a:cubicBezTo>
                  <a:close/>
                  <a:moveTo>
                    <a:pt x="107633" y="121051"/>
                  </a:moveTo>
                  <a:cubicBezTo>
                    <a:pt x="107673" y="121051"/>
                    <a:pt x="107673" y="121051"/>
                    <a:pt x="107713" y="121091"/>
                  </a:cubicBezTo>
                  <a:cubicBezTo>
                    <a:pt x="107753" y="121131"/>
                    <a:pt x="107713" y="121171"/>
                    <a:pt x="107673" y="121171"/>
                  </a:cubicBezTo>
                  <a:cubicBezTo>
                    <a:pt x="107633" y="121171"/>
                    <a:pt x="107633" y="121131"/>
                    <a:pt x="107633" y="121091"/>
                  </a:cubicBezTo>
                  <a:cubicBezTo>
                    <a:pt x="107633" y="121051"/>
                    <a:pt x="107633" y="121051"/>
                    <a:pt x="107633" y="121051"/>
                  </a:cubicBezTo>
                  <a:close/>
                  <a:moveTo>
                    <a:pt x="172317" y="120956"/>
                  </a:moveTo>
                  <a:cubicBezTo>
                    <a:pt x="172323" y="120956"/>
                    <a:pt x="172330" y="120961"/>
                    <a:pt x="172340" y="120971"/>
                  </a:cubicBezTo>
                  <a:cubicBezTo>
                    <a:pt x="172340" y="121011"/>
                    <a:pt x="172340" y="121091"/>
                    <a:pt x="172340" y="121131"/>
                  </a:cubicBezTo>
                  <a:cubicBezTo>
                    <a:pt x="172325" y="121161"/>
                    <a:pt x="172315" y="121174"/>
                    <a:pt x="172310" y="121174"/>
                  </a:cubicBezTo>
                  <a:cubicBezTo>
                    <a:pt x="172300" y="121174"/>
                    <a:pt x="172300" y="121140"/>
                    <a:pt x="172300" y="121091"/>
                  </a:cubicBezTo>
                  <a:cubicBezTo>
                    <a:pt x="172300" y="121001"/>
                    <a:pt x="172300" y="120956"/>
                    <a:pt x="172317" y="120956"/>
                  </a:cubicBezTo>
                  <a:close/>
                  <a:moveTo>
                    <a:pt x="173219" y="121011"/>
                  </a:moveTo>
                  <a:cubicBezTo>
                    <a:pt x="173259" y="121051"/>
                    <a:pt x="173259" y="121131"/>
                    <a:pt x="173219" y="121211"/>
                  </a:cubicBezTo>
                  <a:cubicBezTo>
                    <a:pt x="173219" y="121194"/>
                    <a:pt x="173219" y="121168"/>
                    <a:pt x="173219" y="121131"/>
                  </a:cubicBezTo>
                  <a:cubicBezTo>
                    <a:pt x="173219" y="121071"/>
                    <a:pt x="173219" y="121031"/>
                    <a:pt x="173219" y="121011"/>
                  </a:cubicBezTo>
                  <a:close/>
                  <a:moveTo>
                    <a:pt x="85796" y="120985"/>
                  </a:moveTo>
                  <a:cubicBezTo>
                    <a:pt x="85804" y="120985"/>
                    <a:pt x="85827" y="121004"/>
                    <a:pt x="85850" y="121051"/>
                  </a:cubicBezTo>
                  <a:cubicBezTo>
                    <a:pt x="85930" y="121091"/>
                    <a:pt x="86010" y="121091"/>
                    <a:pt x="86050" y="121091"/>
                  </a:cubicBezTo>
                  <a:cubicBezTo>
                    <a:pt x="86060" y="121081"/>
                    <a:pt x="86070" y="121076"/>
                    <a:pt x="86080" y="121076"/>
                  </a:cubicBezTo>
                  <a:cubicBezTo>
                    <a:pt x="86110" y="121076"/>
                    <a:pt x="86140" y="121121"/>
                    <a:pt x="86170" y="121211"/>
                  </a:cubicBezTo>
                  <a:lnTo>
                    <a:pt x="86210" y="121331"/>
                  </a:lnTo>
                  <a:lnTo>
                    <a:pt x="86210" y="121331"/>
                  </a:lnTo>
                  <a:lnTo>
                    <a:pt x="86010" y="121211"/>
                  </a:lnTo>
                  <a:cubicBezTo>
                    <a:pt x="85930" y="121171"/>
                    <a:pt x="85810" y="121051"/>
                    <a:pt x="85810" y="121011"/>
                  </a:cubicBezTo>
                  <a:cubicBezTo>
                    <a:pt x="85794" y="120994"/>
                    <a:pt x="85791" y="120985"/>
                    <a:pt x="85796" y="120985"/>
                  </a:cubicBezTo>
                  <a:close/>
                  <a:moveTo>
                    <a:pt x="223219" y="120971"/>
                  </a:moveTo>
                  <a:cubicBezTo>
                    <a:pt x="223259" y="120971"/>
                    <a:pt x="223219" y="121051"/>
                    <a:pt x="223139" y="121131"/>
                  </a:cubicBezTo>
                  <a:cubicBezTo>
                    <a:pt x="223059" y="121211"/>
                    <a:pt x="222979" y="121291"/>
                    <a:pt x="222939" y="121331"/>
                  </a:cubicBezTo>
                  <a:cubicBezTo>
                    <a:pt x="222939" y="121377"/>
                    <a:pt x="222939" y="121397"/>
                    <a:pt x="222931" y="121397"/>
                  </a:cubicBezTo>
                  <a:cubicBezTo>
                    <a:pt x="222925" y="121397"/>
                    <a:pt x="222916" y="121387"/>
                    <a:pt x="222899" y="121371"/>
                  </a:cubicBezTo>
                  <a:cubicBezTo>
                    <a:pt x="222819" y="121291"/>
                    <a:pt x="223099" y="120971"/>
                    <a:pt x="223219" y="120971"/>
                  </a:cubicBezTo>
                  <a:close/>
                  <a:moveTo>
                    <a:pt x="202596" y="121291"/>
                  </a:moveTo>
                  <a:cubicBezTo>
                    <a:pt x="202636" y="121291"/>
                    <a:pt x="202596" y="121331"/>
                    <a:pt x="202476" y="121371"/>
                  </a:cubicBezTo>
                  <a:cubicBezTo>
                    <a:pt x="202356" y="121410"/>
                    <a:pt x="202236" y="121450"/>
                    <a:pt x="202156" y="121450"/>
                  </a:cubicBezTo>
                  <a:cubicBezTo>
                    <a:pt x="202116" y="121450"/>
                    <a:pt x="202156" y="121410"/>
                    <a:pt x="202276" y="121371"/>
                  </a:cubicBezTo>
                  <a:cubicBezTo>
                    <a:pt x="202396" y="121331"/>
                    <a:pt x="202556" y="121291"/>
                    <a:pt x="202596" y="121291"/>
                  </a:cubicBezTo>
                  <a:close/>
                  <a:moveTo>
                    <a:pt x="180361" y="113542"/>
                  </a:moveTo>
                  <a:cubicBezTo>
                    <a:pt x="180436" y="113542"/>
                    <a:pt x="180516" y="113555"/>
                    <a:pt x="180613" y="113577"/>
                  </a:cubicBezTo>
                  <a:cubicBezTo>
                    <a:pt x="180889" y="113611"/>
                    <a:pt x="180868" y="113705"/>
                    <a:pt x="180678" y="113705"/>
                  </a:cubicBezTo>
                  <a:cubicBezTo>
                    <a:pt x="180648" y="113705"/>
                    <a:pt x="180613" y="113702"/>
                    <a:pt x="180573" y="113697"/>
                  </a:cubicBezTo>
                  <a:cubicBezTo>
                    <a:pt x="180520" y="113686"/>
                    <a:pt x="180472" y="113681"/>
                    <a:pt x="180428" y="113681"/>
                  </a:cubicBezTo>
                  <a:cubicBezTo>
                    <a:pt x="180306" y="113681"/>
                    <a:pt x="180211" y="113718"/>
                    <a:pt x="180094" y="113777"/>
                  </a:cubicBezTo>
                  <a:cubicBezTo>
                    <a:pt x="179961" y="113883"/>
                    <a:pt x="179881" y="113954"/>
                    <a:pt x="179901" y="113954"/>
                  </a:cubicBezTo>
                  <a:cubicBezTo>
                    <a:pt x="179912" y="113954"/>
                    <a:pt x="179947" y="113937"/>
                    <a:pt x="180014" y="113897"/>
                  </a:cubicBezTo>
                  <a:cubicBezTo>
                    <a:pt x="180054" y="113877"/>
                    <a:pt x="180104" y="113867"/>
                    <a:pt x="180154" y="113867"/>
                  </a:cubicBezTo>
                  <a:cubicBezTo>
                    <a:pt x="180204" y="113867"/>
                    <a:pt x="180254" y="113877"/>
                    <a:pt x="180294" y="113897"/>
                  </a:cubicBezTo>
                  <a:cubicBezTo>
                    <a:pt x="180454" y="113937"/>
                    <a:pt x="180454" y="113977"/>
                    <a:pt x="180374" y="114016"/>
                  </a:cubicBezTo>
                  <a:cubicBezTo>
                    <a:pt x="180254" y="114056"/>
                    <a:pt x="180014" y="114296"/>
                    <a:pt x="179414" y="114976"/>
                  </a:cubicBezTo>
                  <a:cubicBezTo>
                    <a:pt x="179259" y="115131"/>
                    <a:pt x="179177" y="115189"/>
                    <a:pt x="179110" y="115189"/>
                  </a:cubicBezTo>
                  <a:cubicBezTo>
                    <a:pt x="179091" y="115189"/>
                    <a:pt x="179073" y="115185"/>
                    <a:pt x="179055" y="115176"/>
                  </a:cubicBezTo>
                  <a:cubicBezTo>
                    <a:pt x="178975" y="115136"/>
                    <a:pt x="178975" y="115096"/>
                    <a:pt x="179135" y="114936"/>
                  </a:cubicBezTo>
                  <a:cubicBezTo>
                    <a:pt x="179190" y="114880"/>
                    <a:pt x="179211" y="114850"/>
                    <a:pt x="179202" y="114850"/>
                  </a:cubicBezTo>
                  <a:cubicBezTo>
                    <a:pt x="179192" y="114850"/>
                    <a:pt x="179140" y="114890"/>
                    <a:pt x="179055" y="114976"/>
                  </a:cubicBezTo>
                  <a:cubicBezTo>
                    <a:pt x="178895" y="115136"/>
                    <a:pt x="178735" y="115415"/>
                    <a:pt x="178575" y="115815"/>
                  </a:cubicBezTo>
                  <a:cubicBezTo>
                    <a:pt x="178415" y="116095"/>
                    <a:pt x="178255" y="116415"/>
                    <a:pt x="178215" y="116455"/>
                  </a:cubicBezTo>
                  <a:cubicBezTo>
                    <a:pt x="178095" y="116574"/>
                    <a:pt x="177496" y="117973"/>
                    <a:pt x="177296" y="118693"/>
                  </a:cubicBezTo>
                  <a:cubicBezTo>
                    <a:pt x="177016" y="119612"/>
                    <a:pt x="176936" y="119892"/>
                    <a:pt x="176936" y="120651"/>
                  </a:cubicBezTo>
                  <a:cubicBezTo>
                    <a:pt x="176896" y="121251"/>
                    <a:pt x="176856" y="121490"/>
                    <a:pt x="176816" y="121530"/>
                  </a:cubicBezTo>
                  <a:cubicBezTo>
                    <a:pt x="176814" y="121531"/>
                    <a:pt x="176812" y="121531"/>
                    <a:pt x="176810" y="121531"/>
                  </a:cubicBezTo>
                  <a:cubicBezTo>
                    <a:pt x="176658" y="121531"/>
                    <a:pt x="176699" y="120163"/>
                    <a:pt x="176856" y="119572"/>
                  </a:cubicBezTo>
                  <a:cubicBezTo>
                    <a:pt x="177176" y="118173"/>
                    <a:pt x="177736" y="116814"/>
                    <a:pt x="178535" y="115375"/>
                  </a:cubicBezTo>
                  <a:cubicBezTo>
                    <a:pt x="179175" y="114256"/>
                    <a:pt x="179215" y="114216"/>
                    <a:pt x="179654" y="113897"/>
                  </a:cubicBezTo>
                  <a:cubicBezTo>
                    <a:pt x="180003" y="113635"/>
                    <a:pt x="180162" y="113542"/>
                    <a:pt x="180361" y="113542"/>
                  </a:cubicBezTo>
                  <a:close/>
                  <a:moveTo>
                    <a:pt x="202116" y="118053"/>
                  </a:moveTo>
                  <a:cubicBezTo>
                    <a:pt x="202196" y="118053"/>
                    <a:pt x="202236" y="118133"/>
                    <a:pt x="202316" y="118453"/>
                  </a:cubicBezTo>
                  <a:cubicBezTo>
                    <a:pt x="202516" y="119372"/>
                    <a:pt x="202596" y="119972"/>
                    <a:pt x="202636" y="120531"/>
                  </a:cubicBezTo>
                  <a:lnTo>
                    <a:pt x="202636" y="121131"/>
                  </a:lnTo>
                  <a:lnTo>
                    <a:pt x="201516" y="121251"/>
                  </a:lnTo>
                  <a:cubicBezTo>
                    <a:pt x="200078" y="121450"/>
                    <a:pt x="198998" y="121570"/>
                    <a:pt x="198599" y="121610"/>
                  </a:cubicBezTo>
                  <a:cubicBezTo>
                    <a:pt x="198499" y="121627"/>
                    <a:pt x="198434" y="121637"/>
                    <a:pt x="198395" y="121637"/>
                  </a:cubicBezTo>
                  <a:cubicBezTo>
                    <a:pt x="198340" y="121637"/>
                    <a:pt x="198336" y="121617"/>
                    <a:pt x="198359" y="121570"/>
                  </a:cubicBezTo>
                  <a:cubicBezTo>
                    <a:pt x="198439" y="121371"/>
                    <a:pt x="199878" y="119372"/>
                    <a:pt x="200237" y="119012"/>
                  </a:cubicBezTo>
                  <a:cubicBezTo>
                    <a:pt x="200437" y="118773"/>
                    <a:pt x="200637" y="118533"/>
                    <a:pt x="200637" y="118493"/>
                  </a:cubicBezTo>
                  <a:cubicBezTo>
                    <a:pt x="200677" y="118413"/>
                    <a:pt x="201796" y="118093"/>
                    <a:pt x="202116" y="118053"/>
                  </a:cubicBezTo>
                  <a:close/>
                  <a:moveTo>
                    <a:pt x="205721" y="121546"/>
                  </a:moveTo>
                  <a:cubicBezTo>
                    <a:pt x="205790" y="121546"/>
                    <a:pt x="205848" y="121574"/>
                    <a:pt x="205873" y="121650"/>
                  </a:cubicBezTo>
                  <a:cubicBezTo>
                    <a:pt x="205898" y="121701"/>
                    <a:pt x="205828" y="121751"/>
                    <a:pt x="205742" y="121751"/>
                  </a:cubicBezTo>
                  <a:cubicBezTo>
                    <a:pt x="205692" y="121751"/>
                    <a:pt x="205637" y="121734"/>
                    <a:pt x="205593" y="121690"/>
                  </a:cubicBezTo>
                  <a:cubicBezTo>
                    <a:pt x="205553" y="121650"/>
                    <a:pt x="205553" y="121610"/>
                    <a:pt x="205593" y="121570"/>
                  </a:cubicBezTo>
                  <a:cubicBezTo>
                    <a:pt x="205637" y="121556"/>
                    <a:pt x="205681" y="121546"/>
                    <a:pt x="205721" y="121546"/>
                  </a:cubicBezTo>
                  <a:close/>
                  <a:moveTo>
                    <a:pt x="90198" y="117003"/>
                  </a:moveTo>
                  <a:cubicBezTo>
                    <a:pt x="90204" y="117003"/>
                    <a:pt x="90207" y="117007"/>
                    <a:pt x="90207" y="117014"/>
                  </a:cubicBezTo>
                  <a:cubicBezTo>
                    <a:pt x="90247" y="117054"/>
                    <a:pt x="90127" y="117933"/>
                    <a:pt x="90007" y="118972"/>
                  </a:cubicBezTo>
                  <a:cubicBezTo>
                    <a:pt x="89927" y="119972"/>
                    <a:pt x="89807" y="121051"/>
                    <a:pt x="89767" y="121291"/>
                  </a:cubicBezTo>
                  <a:cubicBezTo>
                    <a:pt x="89767" y="121530"/>
                    <a:pt x="89727" y="121770"/>
                    <a:pt x="89687" y="121810"/>
                  </a:cubicBezTo>
                  <a:cubicBezTo>
                    <a:pt x="89683" y="121818"/>
                    <a:pt x="89676" y="121822"/>
                    <a:pt x="89667" y="121822"/>
                  </a:cubicBezTo>
                  <a:cubicBezTo>
                    <a:pt x="89579" y="121822"/>
                    <a:pt x="89256" y="121498"/>
                    <a:pt x="88608" y="120851"/>
                  </a:cubicBezTo>
                  <a:cubicBezTo>
                    <a:pt x="88049" y="120291"/>
                    <a:pt x="87609" y="119772"/>
                    <a:pt x="87609" y="119772"/>
                  </a:cubicBezTo>
                  <a:cubicBezTo>
                    <a:pt x="87649" y="119732"/>
                    <a:pt x="88208" y="119052"/>
                    <a:pt x="88928" y="118293"/>
                  </a:cubicBezTo>
                  <a:cubicBezTo>
                    <a:pt x="89765" y="117383"/>
                    <a:pt x="90138" y="117003"/>
                    <a:pt x="90198" y="117003"/>
                  </a:cubicBezTo>
                  <a:close/>
                  <a:moveTo>
                    <a:pt x="220437" y="121715"/>
                  </a:moveTo>
                  <a:cubicBezTo>
                    <a:pt x="220453" y="121715"/>
                    <a:pt x="220461" y="121734"/>
                    <a:pt x="220461" y="121770"/>
                  </a:cubicBezTo>
                  <a:cubicBezTo>
                    <a:pt x="220461" y="121810"/>
                    <a:pt x="220421" y="121850"/>
                    <a:pt x="220381" y="121850"/>
                  </a:cubicBezTo>
                  <a:cubicBezTo>
                    <a:pt x="220348" y="121867"/>
                    <a:pt x="220322" y="121876"/>
                    <a:pt x="220308" y="121876"/>
                  </a:cubicBezTo>
                  <a:cubicBezTo>
                    <a:pt x="220289" y="121876"/>
                    <a:pt x="220294" y="121857"/>
                    <a:pt x="220341" y="121810"/>
                  </a:cubicBezTo>
                  <a:cubicBezTo>
                    <a:pt x="220385" y="121744"/>
                    <a:pt x="220417" y="121715"/>
                    <a:pt x="220437" y="121715"/>
                  </a:cubicBezTo>
                  <a:close/>
                  <a:moveTo>
                    <a:pt x="214546" y="121850"/>
                  </a:moveTo>
                  <a:cubicBezTo>
                    <a:pt x="214666" y="121850"/>
                    <a:pt x="214706" y="121850"/>
                    <a:pt x="214666" y="121890"/>
                  </a:cubicBezTo>
                  <a:lnTo>
                    <a:pt x="214426" y="121890"/>
                  </a:lnTo>
                  <a:cubicBezTo>
                    <a:pt x="214386" y="121850"/>
                    <a:pt x="214426" y="121850"/>
                    <a:pt x="214546" y="121850"/>
                  </a:cubicBezTo>
                  <a:close/>
                  <a:moveTo>
                    <a:pt x="220549" y="119394"/>
                  </a:moveTo>
                  <a:cubicBezTo>
                    <a:pt x="220576" y="119394"/>
                    <a:pt x="220661" y="119551"/>
                    <a:pt x="220661" y="119652"/>
                  </a:cubicBezTo>
                  <a:cubicBezTo>
                    <a:pt x="220661" y="119852"/>
                    <a:pt x="221021" y="120891"/>
                    <a:pt x="221260" y="121371"/>
                  </a:cubicBezTo>
                  <a:cubicBezTo>
                    <a:pt x="221380" y="121650"/>
                    <a:pt x="221500" y="121890"/>
                    <a:pt x="221500" y="121890"/>
                  </a:cubicBezTo>
                  <a:cubicBezTo>
                    <a:pt x="221500" y="121891"/>
                    <a:pt x="221499" y="121891"/>
                    <a:pt x="221498" y="121891"/>
                  </a:cubicBezTo>
                  <a:cubicBezTo>
                    <a:pt x="221442" y="121891"/>
                    <a:pt x="220939" y="120805"/>
                    <a:pt x="220821" y="120451"/>
                  </a:cubicBezTo>
                  <a:cubicBezTo>
                    <a:pt x="220741" y="120251"/>
                    <a:pt x="220661" y="120132"/>
                    <a:pt x="220661" y="120132"/>
                  </a:cubicBezTo>
                  <a:cubicBezTo>
                    <a:pt x="220621" y="120132"/>
                    <a:pt x="220581" y="120371"/>
                    <a:pt x="220581" y="120691"/>
                  </a:cubicBezTo>
                  <a:cubicBezTo>
                    <a:pt x="220546" y="121187"/>
                    <a:pt x="220510" y="121338"/>
                    <a:pt x="220419" y="121338"/>
                  </a:cubicBezTo>
                  <a:cubicBezTo>
                    <a:pt x="220407" y="121338"/>
                    <a:pt x="220395" y="121335"/>
                    <a:pt x="220381" y="121331"/>
                  </a:cubicBezTo>
                  <a:cubicBezTo>
                    <a:pt x="220341" y="121291"/>
                    <a:pt x="220301" y="121211"/>
                    <a:pt x="220341" y="121091"/>
                  </a:cubicBezTo>
                  <a:cubicBezTo>
                    <a:pt x="220381" y="120931"/>
                    <a:pt x="220381" y="120851"/>
                    <a:pt x="220341" y="120811"/>
                  </a:cubicBezTo>
                  <a:cubicBezTo>
                    <a:pt x="220294" y="120764"/>
                    <a:pt x="220289" y="120745"/>
                    <a:pt x="220308" y="120745"/>
                  </a:cubicBezTo>
                  <a:cubicBezTo>
                    <a:pt x="220322" y="120745"/>
                    <a:pt x="220348" y="120754"/>
                    <a:pt x="220381" y="120771"/>
                  </a:cubicBezTo>
                  <a:cubicBezTo>
                    <a:pt x="220421" y="120771"/>
                    <a:pt x="220461" y="120771"/>
                    <a:pt x="220461" y="120691"/>
                  </a:cubicBezTo>
                  <a:cubicBezTo>
                    <a:pt x="220461" y="120611"/>
                    <a:pt x="220501" y="120331"/>
                    <a:pt x="220501" y="120052"/>
                  </a:cubicBezTo>
                  <a:cubicBezTo>
                    <a:pt x="220501" y="119732"/>
                    <a:pt x="220541" y="119452"/>
                    <a:pt x="220541" y="119412"/>
                  </a:cubicBezTo>
                  <a:cubicBezTo>
                    <a:pt x="220541" y="119399"/>
                    <a:pt x="220544" y="119394"/>
                    <a:pt x="220549" y="119394"/>
                  </a:cubicBezTo>
                  <a:close/>
                  <a:moveTo>
                    <a:pt x="213866" y="121890"/>
                  </a:moveTo>
                  <a:cubicBezTo>
                    <a:pt x="213946" y="121890"/>
                    <a:pt x="213986" y="121930"/>
                    <a:pt x="213946" y="121930"/>
                  </a:cubicBezTo>
                  <a:cubicBezTo>
                    <a:pt x="213926" y="121950"/>
                    <a:pt x="213906" y="121960"/>
                    <a:pt x="213881" y="121960"/>
                  </a:cubicBezTo>
                  <a:cubicBezTo>
                    <a:pt x="213856" y="121960"/>
                    <a:pt x="213826" y="121950"/>
                    <a:pt x="213786" y="121930"/>
                  </a:cubicBezTo>
                  <a:cubicBezTo>
                    <a:pt x="213747" y="121930"/>
                    <a:pt x="213786" y="121890"/>
                    <a:pt x="213866" y="121890"/>
                  </a:cubicBezTo>
                  <a:close/>
                  <a:moveTo>
                    <a:pt x="85522" y="121715"/>
                  </a:moveTo>
                  <a:cubicBezTo>
                    <a:pt x="85528" y="121715"/>
                    <a:pt x="85531" y="121720"/>
                    <a:pt x="85531" y="121730"/>
                  </a:cubicBezTo>
                  <a:cubicBezTo>
                    <a:pt x="85531" y="121730"/>
                    <a:pt x="85491" y="121810"/>
                    <a:pt x="85411" y="121890"/>
                  </a:cubicBezTo>
                  <a:lnTo>
                    <a:pt x="85251" y="121970"/>
                  </a:lnTo>
                  <a:lnTo>
                    <a:pt x="85371" y="121850"/>
                  </a:lnTo>
                  <a:cubicBezTo>
                    <a:pt x="85461" y="121760"/>
                    <a:pt x="85506" y="121715"/>
                    <a:pt x="85522" y="121715"/>
                  </a:cubicBezTo>
                  <a:close/>
                  <a:moveTo>
                    <a:pt x="172255" y="121465"/>
                  </a:moveTo>
                  <a:cubicBezTo>
                    <a:pt x="172258" y="121465"/>
                    <a:pt x="172260" y="121473"/>
                    <a:pt x="172260" y="121490"/>
                  </a:cubicBezTo>
                  <a:cubicBezTo>
                    <a:pt x="172300" y="121570"/>
                    <a:pt x="172260" y="121690"/>
                    <a:pt x="172260" y="121810"/>
                  </a:cubicBezTo>
                  <a:cubicBezTo>
                    <a:pt x="172227" y="121941"/>
                    <a:pt x="172201" y="121998"/>
                    <a:pt x="172185" y="121998"/>
                  </a:cubicBezTo>
                  <a:cubicBezTo>
                    <a:pt x="172161" y="121998"/>
                    <a:pt x="172157" y="121879"/>
                    <a:pt x="172180" y="121690"/>
                  </a:cubicBezTo>
                  <a:cubicBezTo>
                    <a:pt x="172211" y="121565"/>
                    <a:pt x="172243" y="121465"/>
                    <a:pt x="172255" y="121465"/>
                  </a:cubicBezTo>
                  <a:close/>
                  <a:moveTo>
                    <a:pt x="213227" y="121970"/>
                  </a:moveTo>
                  <a:cubicBezTo>
                    <a:pt x="213307" y="121970"/>
                    <a:pt x="213387" y="121970"/>
                    <a:pt x="213307" y="122010"/>
                  </a:cubicBezTo>
                  <a:lnTo>
                    <a:pt x="213107" y="122010"/>
                  </a:lnTo>
                  <a:cubicBezTo>
                    <a:pt x="213027" y="121970"/>
                    <a:pt x="213107" y="121970"/>
                    <a:pt x="213227" y="121970"/>
                  </a:cubicBezTo>
                  <a:close/>
                  <a:moveTo>
                    <a:pt x="212747" y="122050"/>
                  </a:moveTo>
                  <a:cubicBezTo>
                    <a:pt x="212727" y="122070"/>
                    <a:pt x="212697" y="122080"/>
                    <a:pt x="212667" y="122080"/>
                  </a:cubicBezTo>
                  <a:cubicBezTo>
                    <a:pt x="212637" y="122080"/>
                    <a:pt x="212607" y="122070"/>
                    <a:pt x="212587" y="122050"/>
                  </a:cubicBezTo>
                  <a:close/>
                  <a:moveTo>
                    <a:pt x="212228" y="122090"/>
                  </a:moveTo>
                  <a:cubicBezTo>
                    <a:pt x="212308" y="122090"/>
                    <a:pt x="212348" y="122090"/>
                    <a:pt x="212308" y="122130"/>
                  </a:cubicBezTo>
                  <a:lnTo>
                    <a:pt x="212148" y="122130"/>
                  </a:lnTo>
                  <a:cubicBezTo>
                    <a:pt x="212108" y="122090"/>
                    <a:pt x="212148" y="122090"/>
                    <a:pt x="212228" y="122090"/>
                  </a:cubicBezTo>
                  <a:close/>
                  <a:moveTo>
                    <a:pt x="217903" y="122090"/>
                  </a:moveTo>
                  <a:cubicBezTo>
                    <a:pt x="218023" y="122090"/>
                    <a:pt x="218063" y="122090"/>
                    <a:pt x="218023" y="122130"/>
                  </a:cubicBezTo>
                  <a:lnTo>
                    <a:pt x="217783" y="122130"/>
                  </a:lnTo>
                  <a:cubicBezTo>
                    <a:pt x="217743" y="122090"/>
                    <a:pt x="217783" y="122090"/>
                    <a:pt x="217903" y="122090"/>
                  </a:cubicBezTo>
                  <a:close/>
                  <a:moveTo>
                    <a:pt x="68821" y="117209"/>
                  </a:moveTo>
                  <a:cubicBezTo>
                    <a:pt x="68833" y="117209"/>
                    <a:pt x="68846" y="117227"/>
                    <a:pt x="68864" y="117254"/>
                  </a:cubicBezTo>
                  <a:cubicBezTo>
                    <a:pt x="68944" y="117294"/>
                    <a:pt x="69384" y="117853"/>
                    <a:pt x="69863" y="118413"/>
                  </a:cubicBezTo>
                  <a:cubicBezTo>
                    <a:pt x="70343" y="119012"/>
                    <a:pt x="70783" y="119532"/>
                    <a:pt x="70823" y="119572"/>
                  </a:cubicBezTo>
                  <a:cubicBezTo>
                    <a:pt x="70902" y="119652"/>
                    <a:pt x="70863" y="119892"/>
                    <a:pt x="70743" y="120931"/>
                  </a:cubicBezTo>
                  <a:cubicBezTo>
                    <a:pt x="70663" y="121610"/>
                    <a:pt x="70583" y="122170"/>
                    <a:pt x="70583" y="122170"/>
                  </a:cubicBezTo>
                  <a:cubicBezTo>
                    <a:pt x="70581" y="122171"/>
                    <a:pt x="70579" y="122172"/>
                    <a:pt x="70577" y="122172"/>
                  </a:cubicBezTo>
                  <a:cubicBezTo>
                    <a:pt x="70511" y="122172"/>
                    <a:pt x="70105" y="121683"/>
                    <a:pt x="69144" y="120491"/>
                  </a:cubicBezTo>
                  <a:cubicBezTo>
                    <a:pt x="68624" y="119812"/>
                    <a:pt x="68544" y="119732"/>
                    <a:pt x="68624" y="119652"/>
                  </a:cubicBezTo>
                  <a:cubicBezTo>
                    <a:pt x="68704" y="119612"/>
                    <a:pt x="68744" y="119412"/>
                    <a:pt x="68744" y="118373"/>
                  </a:cubicBezTo>
                  <a:cubicBezTo>
                    <a:pt x="68775" y="117440"/>
                    <a:pt x="68782" y="117209"/>
                    <a:pt x="68821" y="117209"/>
                  </a:cubicBezTo>
                  <a:close/>
                  <a:moveTo>
                    <a:pt x="211748" y="122170"/>
                  </a:moveTo>
                  <a:cubicBezTo>
                    <a:pt x="211708" y="122190"/>
                    <a:pt x="211668" y="122200"/>
                    <a:pt x="211628" y="122200"/>
                  </a:cubicBezTo>
                  <a:cubicBezTo>
                    <a:pt x="211588" y="122200"/>
                    <a:pt x="211548" y="122190"/>
                    <a:pt x="211508" y="122170"/>
                  </a:cubicBezTo>
                  <a:close/>
                  <a:moveTo>
                    <a:pt x="217424" y="122170"/>
                  </a:moveTo>
                  <a:cubicBezTo>
                    <a:pt x="217384" y="122190"/>
                    <a:pt x="217334" y="122200"/>
                    <a:pt x="217284" y="122200"/>
                  </a:cubicBezTo>
                  <a:cubicBezTo>
                    <a:pt x="217234" y="122200"/>
                    <a:pt x="217184" y="122190"/>
                    <a:pt x="217144" y="122170"/>
                  </a:cubicBezTo>
                  <a:close/>
                  <a:moveTo>
                    <a:pt x="211029" y="122210"/>
                  </a:moveTo>
                  <a:cubicBezTo>
                    <a:pt x="211109" y="122210"/>
                    <a:pt x="211149" y="122210"/>
                    <a:pt x="211109" y="122250"/>
                  </a:cubicBezTo>
                  <a:lnTo>
                    <a:pt x="210989" y="122250"/>
                  </a:lnTo>
                  <a:cubicBezTo>
                    <a:pt x="210949" y="122210"/>
                    <a:pt x="210949" y="122210"/>
                    <a:pt x="211029" y="122210"/>
                  </a:cubicBezTo>
                  <a:close/>
                  <a:moveTo>
                    <a:pt x="216704" y="122210"/>
                  </a:moveTo>
                  <a:cubicBezTo>
                    <a:pt x="216784" y="122210"/>
                    <a:pt x="216864" y="122210"/>
                    <a:pt x="216784" y="122250"/>
                  </a:cubicBezTo>
                  <a:lnTo>
                    <a:pt x="216584" y="122250"/>
                  </a:lnTo>
                  <a:cubicBezTo>
                    <a:pt x="216504" y="122210"/>
                    <a:pt x="216584" y="122210"/>
                    <a:pt x="216704" y="122210"/>
                  </a:cubicBezTo>
                  <a:close/>
                  <a:moveTo>
                    <a:pt x="210549" y="122250"/>
                  </a:moveTo>
                  <a:cubicBezTo>
                    <a:pt x="210629" y="122250"/>
                    <a:pt x="210629" y="122290"/>
                    <a:pt x="210629" y="122290"/>
                  </a:cubicBezTo>
                  <a:cubicBezTo>
                    <a:pt x="210629" y="122310"/>
                    <a:pt x="210609" y="122320"/>
                    <a:pt x="210584" y="122320"/>
                  </a:cubicBezTo>
                  <a:cubicBezTo>
                    <a:pt x="210559" y="122320"/>
                    <a:pt x="210529" y="122310"/>
                    <a:pt x="210509" y="122290"/>
                  </a:cubicBezTo>
                  <a:cubicBezTo>
                    <a:pt x="210469" y="122290"/>
                    <a:pt x="210469" y="122290"/>
                    <a:pt x="210549" y="122250"/>
                  </a:cubicBezTo>
                  <a:close/>
                  <a:moveTo>
                    <a:pt x="216105" y="122290"/>
                  </a:moveTo>
                  <a:cubicBezTo>
                    <a:pt x="216085" y="122310"/>
                    <a:pt x="216055" y="122320"/>
                    <a:pt x="216020" y="122320"/>
                  </a:cubicBezTo>
                  <a:cubicBezTo>
                    <a:pt x="215985" y="122320"/>
                    <a:pt x="215945" y="122310"/>
                    <a:pt x="215905" y="122290"/>
                  </a:cubicBezTo>
                  <a:close/>
                  <a:moveTo>
                    <a:pt x="171261" y="122250"/>
                  </a:moveTo>
                  <a:cubicBezTo>
                    <a:pt x="171261" y="122250"/>
                    <a:pt x="171301" y="122290"/>
                    <a:pt x="171301" y="122330"/>
                  </a:cubicBezTo>
                  <a:cubicBezTo>
                    <a:pt x="171301" y="122370"/>
                    <a:pt x="171261" y="122370"/>
                    <a:pt x="171261" y="122370"/>
                  </a:cubicBezTo>
                  <a:cubicBezTo>
                    <a:pt x="171221" y="122370"/>
                    <a:pt x="171181" y="122370"/>
                    <a:pt x="171181" y="122330"/>
                  </a:cubicBezTo>
                  <a:cubicBezTo>
                    <a:pt x="171181" y="122290"/>
                    <a:pt x="171221" y="122250"/>
                    <a:pt x="171261" y="122250"/>
                  </a:cubicBezTo>
                  <a:close/>
                  <a:moveTo>
                    <a:pt x="172180" y="122170"/>
                  </a:moveTo>
                  <a:cubicBezTo>
                    <a:pt x="172220" y="122210"/>
                    <a:pt x="172220" y="122290"/>
                    <a:pt x="172180" y="122370"/>
                  </a:cubicBezTo>
                  <a:cubicBezTo>
                    <a:pt x="172180" y="122350"/>
                    <a:pt x="172180" y="122310"/>
                    <a:pt x="172180" y="122250"/>
                  </a:cubicBezTo>
                  <a:cubicBezTo>
                    <a:pt x="172180" y="122217"/>
                    <a:pt x="172180" y="122190"/>
                    <a:pt x="172180" y="122170"/>
                  </a:cubicBezTo>
                  <a:close/>
                  <a:moveTo>
                    <a:pt x="205893" y="122270"/>
                  </a:moveTo>
                  <a:cubicBezTo>
                    <a:pt x="205933" y="122270"/>
                    <a:pt x="205973" y="122290"/>
                    <a:pt x="205993" y="122330"/>
                  </a:cubicBezTo>
                  <a:cubicBezTo>
                    <a:pt x="205993" y="122370"/>
                    <a:pt x="205993" y="122410"/>
                    <a:pt x="205913" y="122410"/>
                  </a:cubicBezTo>
                  <a:cubicBezTo>
                    <a:pt x="205881" y="122420"/>
                    <a:pt x="205854" y="122425"/>
                    <a:pt x="205834" y="122425"/>
                  </a:cubicBezTo>
                  <a:cubicBezTo>
                    <a:pt x="205777" y="122425"/>
                    <a:pt x="205764" y="122388"/>
                    <a:pt x="205793" y="122330"/>
                  </a:cubicBezTo>
                  <a:cubicBezTo>
                    <a:pt x="205813" y="122290"/>
                    <a:pt x="205853" y="122270"/>
                    <a:pt x="205893" y="122270"/>
                  </a:cubicBezTo>
                  <a:close/>
                  <a:moveTo>
                    <a:pt x="174309" y="122248"/>
                  </a:moveTo>
                  <a:cubicBezTo>
                    <a:pt x="174315" y="122248"/>
                    <a:pt x="174324" y="122261"/>
                    <a:pt x="174339" y="122290"/>
                  </a:cubicBezTo>
                  <a:cubicBezTo>
                    <a:pt x="174339" y="122330"/>
                    <a:pt x="174339" y="122450"/>
                    <a:pt x="174339" y="122490"/>
                  </a:cubicBezTo>
                  <a:cubicBezTo>
                    <a:pt x="174329" y="122500"/>
                    <a:pt x="174321" y="122505"/>
                    <a:pt x="174315" y="122505"/>
                  </a:cubicBezTo>
                  <a:cubicBezTo>
                    <a:pt x="174299" y="122505"/>
                    <a:pt x="174299" y="122460"/>
                    <a:pt x="174299" y="122370"/>
                  </a:cubicBezTo>
                  <a:cubicBezTo>
                    <a:pt x="174299" y="122292"/>
                    <a:pt x="174299" y="122248"/>
                    <a:pt x="174309" y="122248"/>
                  </a:cubicBezTo>
                  <a:close/>
                  <a:moveTo>
                    <a:pt x="204634" y="117733"/>
                  </a:moveTo>
                  <a:cubicBezTo>
                    <a:pt x="204674" y="117733"/>
                    <a:pt x="204834" y="117773"/>
                    <a:pt x="204954" y="117813"/>
                  </a:cubicBezTo>
                  <a:cubicBezTo>
                    <a:pt x="205193" y="117933"/>
                    <a:pt x="205673" y="118333"/>
                    <a:pt x="205633" y="118453"/>
                  </a:cubicBezTo>
                  <a:cubicBezTo>
                    <a:pt x="205607" y="118530"/>
                    <a:pt x="205615" y="118574"/>
                    <a:pt x="205666" y="118574"/>
                  </a:cubicBezTo>
                  <a:cubicBezTo>
                    <a:pt x="205695" y="118574"/>
                    <a:pt x="205736" y="118561"/>
                    <a:pt x="205793" y="118533"/>
                  </a:cubicBezTo>
                  <a:cubicBezTo>
                    <a:pt x="205833" y="118523"/>
                    <a:pt x="205870" y="118518"/>
                    <a:pt x="205904" y="118518"/>
                  </a:cubicBezTo>
                  <a:cubicBezTo>
                    <a:pt x="206005" y="118518"/>
                    <a:pt x="206073" y="118563"/>
                    <a:pt x="206073" y="118653"/>
                  </a:cubicBezTo>
                  <a:cubicBezTo>
                    <a:pt x="206073" y="118700"/>
                    <a:pt x="206059" y="118719"/>
                    <a:pt x="206007" y="118719"/>
                  </a:cubicBezTo>
                  <a:cubicBezTo>
                    <a:pt x="205971" y="118719"/>
                    <a:pt x="205916" y="118709"/>
                    <a:pt x="205833" y="118693"/>
                  </a:cubicBezTo>
                  <a:cubicBezTo>
                    <a:pt x="205779" y="118682"/>
                    <a:pt x="205737" y="118677"/>
                    <a:pt x="205704" y="118677"/>
                  </a:cubicBezTo>
                  <a:cubicBezTo>
                    <a:pt x="205615" y="118677"/>
                    <a:pt x="205593" y="118714"/>
                    <a:pt x="205593" y="118773"/>
                  </a:cubicBezTo>
                  <a:cubicBezTo>
                    <a:pt x="205593" y="118813"/>
                    <a:pt x="205633" y="118853"/>
                    <a:pt x="205673" y="118853"/>
                  </a:cubicBezTo>
                  <a:cubicBezTo>
                    <a:pt x="205713" y="118853"/>
                    <a:pt x="205753" y="118893"/>
                    <a:pt x="205753" y="118893"/>
                  </a:cubicBezTo>
                  <a:cubicBezTo>
                    <a:pt x="205753" y="118933"/>
                    <a:pt x="205793" y="118972"/>
                    <a:pt x="205873" y="118972"/>
                  </a:cubicBezTo>
                  <a:cubicBezTo>
                    <a:pt x="206033" y="118972"/>
                    <a:pt x="205913" y="119132"/>
                    <a:pt x="205713" y="119132"/>
                  </a:cubicBezTo>
                  <a:cubicBezTo>
                    <a:pt x="205473" y="119172"/>
                    <a:pt x="205473" y="119252"/>
                    <a:pt x="205713" y="119452"/>
                  </a:cubicBezTo>
                  <a:lnTo>
                    <a:pt x="205913" y="119612"/>
                  </a:lnTo>
                  <a:lnTo>
                    <a:pt x="205673" y="119652"/>
                  </a:lnTo>
                  <a:cubicBezTo>
                    <a:pt x="205553" y="119692"/>
                    <a:pt x="205433" y="119732"/>
                    <a:pt x="205433" y="119772"/>
                  </a:cubicBezTo>
                  <a:cubicBezTo>
                    <a:pt x="205353" y="119852"/>
                    <a:pt x="205513" y="120052"/>
                    <a:pt x="205713" y="120132"/>
                  </a:cubicBezTo>
                  <a:cubicBezTo>
                    <a:pt x="205873" y="120211"/>
                    <a:pt x="205873" y="120211"/>
                    <a:pt x="205753" y="120291"/>
                  </a:cubicBezTo>
                  <a:cubicBezTo>
                    <a:pt x="205673" y="120331"/>
                    <a:pt x="205553" y="120371"/>
                    <a:pt x="205473" y="120371"/>
                  </a:cubicBezTo>
                  <a:cubicBezTo>
                    <a:pt x="205393" y="120371"/>
                    <a:pt x="205353" y="120411"/>
                    <a:pt x="205313" y="120491"/>
                  </a:cubicBezTo>
                  <a:cubicBezTo>
                    <a:pt x="205279" y="120665"/>
                    <a:pt x="205274" y="120779"/>
                    <a:pt x="205326" y="120779"/>
                  </a:cubicBezTo>
                  <a:cubicBezTo>
                    <a:pt x="205334" y="120779"/>
                    <a:pt x="205343" y="120776"/>
                    <a:pt x="205353" y="120771"/>
                  </a:cubicBezTo>
                  <a:cubicBezTo>
                    <a:pt x="205365" y="120759"/>
                    <a:pt x="205384" y="120754"/>
                    <a:pt x="205407" y="120754"/>
                  </a:cubicBezTo>
                  <a:cubicBezTo>
                    <a:pt x="205464" y="120754"/>
                    <a:pt x="205548" y="120783"/>
                    <a:pt x="205633" y="120811"/>
                  </a:cubicBezTo>
                  <a:cubicBezTo>
                    <a:pt x="205873" y="120851"/>
                    <a:pt x="205873" y="120891"/>
                    <a:pt x="205833" y="120971"/>
                  </a:cubicBezTo>
                  <a:cubicBezTo>
                    <a:pt x="205793" y="121011"/>
                    <a:pt x="205743" y="121031"/>
                    <a:pt x="205668" y="121031"/>
                  </a:cubicBezTo>
                  <a:cubicBezTo>
                    <a:pt x="205593" y="121031"/>
                    <a:pt x="205493" y="121011"/>
                    <a:pt x="205353" y="120971"/>
                  </a:cubicBezTo>
                  <a:cubicBezTo>
                    <a:pt x="205273" y="120971"/>
                    <a:pt x="205233" y="121051"/>
                    <a:pt x="205193" y="121291"/>
                  </a:cubicBezTo>
                  <a:cubicBezTo>
                    <a:pt x="205114" y="122090"/>
                    <a:pt x="204874" y="122610"/>
                    <a:pt x="204634" y="122610"/>
                  </a:cubicBezTo>
                  <a:cubicBezTo>
                    <a:pt x="204394" y="122610"/>
                    <a:pt x="203994" y="122010"/>
                    <a:pt x="203875" y="121450"/>
                  </a:cubicBezTo>
                  <a:cubicBezTo>
                    <a:pt x="203835" y="121291"/>
                    <a:pt x="203835" y="121291"/>
                    <a:pt x="203994" y="121251"/>
                  </a:cubicBezTo>
                  <a:cubicBezTo>
                    <a:pt x="204274" y="121211"/>
                    <a:pt x="204234" y="121011"/>
                    <a:pt x="203954" y="120971"/>
                  </a:cubicBezTo>
                  <a:lnTo>
                    <a:pt x="203715" y="120931"/>
                  </a:lnTo>
                  <a:lnTo>
                    <a:pt x="203675" y="120571"/>
                  </a:lnTo>
                  <a:cubicBezTo>
                    <a:pt x="203595" y="120052"/>
                    <a:pt x="203675" y="119132"/>
                    <a:pt x="203795" y="118733"/>
                  </a:cubicBezTo>
                  <a:cubicBezTo>
                    <a:pt x="203954" y="118213"/>
                    <a:pt x="204314" y="117773"/>
                    <a:pt x="204634" y="117733"/>
                  </a:cubicBezTo>
                  <a:close/>
                  <a:moveTo>
                    <a:pt x="207432" y="122570"/>
                  </a:moveTo>
                  <a:cubicBezTo>
                    <a:pt x="207631" y="122570"/>
                    <a:pt x="207671" y="122610"/>
                    <a:pt x="207631" y="122610"/>
                  </a:cubicBezTo>
                  <a:lnTo>
                    <a:pt x="207312" y="122610"/>
                  </a:lnTo>
                  <a:cubicBezTo>
                    <a:pt x="207232" y="122610"/>
                    <a:pt x="207272" y="122570"/>
                    <a:pt x="207432" y="122570"/>
                  </a:cubicBezTo>
                  <a:close/>
                  <a:moveTo>
                    <a:pt x="163188" y="122330"/>
                  </a:moveTo>
                  <a:cubicBezTo>
                    <a:pt x="163228" y="122330"/>
                    <a:pt x="163267" y="122370"/>
                    <a:pt x="163228" y="122410"/>
                  </a:cubicBezTo>
                  <a:cubicBezTo>
                    <a:pt x="163188" y="122490"/>
                    <a:pt x="163188" y="122530"/>
                    <a:pt x="163188" y="122570"/>
                  </a:cubicBezTo>
                  <a:cubicBezTo>
                    <a:pt x="163188" y="122616"/>
                    <a:pt x="163188" y="122636"/>
                    <a:pt x="163180" y="122636"/>
                  </a:cubicBezTo>
                  <a:cubicBezTo>
                    <a:pt x="163174" y="122636"/>
                    <a:pt x="163164" y="122626"/>
                    <a:pt x="163148" y="122610"/>
                  </a:cubicBezTo>
                  <a:cubicBezTo>
                    <a:pt x="163068" y="122530"/>
                    <a:pt x="163108" y="122330"/>
                    <a:pt x="163188" y="122330"/>
                  </a:cubicBezTo>
                  <a:close/>
                  <a:moveTo>
                    <a:pt x="206432" y="122649"/>
                  </a:moveTo>
                  <a:cubicBezTo>
                    <a:pt x="206752" y="122649"/>
                    <a:pt x="206872" y="122649"/>
                    <a:pt x="206712" y="122689"/>
                  </a:cubicBezTo>
                  <a:lnTo>
                    <a:pt x="206153" y="122689"/>
                  </a:lnTo>
                  <a:cubicBezTo>
                    <a:pt x="205993" y="122649"/>
                    <a:pt x="206113" y="122649"/>
                    <a:pt x="206432" y="122649"/>
                  </a:cubicBezTo>
                  <a:close/>
                  <a:moveTo>
                    <a:pt x="70463" y="122689"/>
                  </a:moveTo>
                  <a:cubicBezTo>
                    <a:pt x="70503" y="122689"/>
                    <a:pt x="70543" y="122729"/>
                    <a:pt x="70543" y="122769"/>
                  </a:cubicBezTo>
                  <a:cubicBezTo>
                    <a:pt x="70543" y="122769"/>
                    <a:pt x="70503" y="122809"/>
                    <a:pt x="70503" y="122809"/>
                  </a:cubicBezTo>
                  <a:cubicBezTo>
                    <a:pt x="70503" y="122809"/>
                    <a:pt x="70463" y="122769"/>
                    <a:pt x="70423" y="122769"/>
                  </a:cubicBezTo>
                  <a:cubicBezTo>
                    <a:pt x="70423" y="122729"/>
                    <a:pt x="70423" y="122689"/>
                    <a:pt x="70463" y="122689"/>
                  </a:cubicBezTo>
                  <a:close/>
                  <a:moveTo>
                    <a:pt x="119880" y="122034"/>
                  </a:moveTo>
                  <a:cubicBezTo>
                    <a:pt x="119929" y="122034"/>
                    <a:pt x="120004" y="122064"/>
                    <a:pt x="120103" y="122130"/>
                  </a:cubicBezTo>
                  <a:cubicBezTo>
                    <a:pt x="120262" y="122250"/>
                    <a:pt x="120422" y="122490"/>
                    <a:pt x="120422" y="122689"/>
                  </a:cubicBezTo>
                  <a:cubicBezTo>
                    <a:pt x="120422" y="122770"/>
                    <a:pt x="120409" y="122812"/>
                    <a:pt x="120375" y="122812"/>
                  </a:cubicBezTo>
                  <a:cubicBezTo>
                    <a:pt x="120325" y="122812"/>
                    <a:pt x="120230" y="122720"/>
                    <a:pt x="120063" y="122530"/>
                  </a:cubicBezTo>
                  <a:cubicBezTo>
                    <a:pt x="119802" y="122240"/>
                    <a:pt x="119751" y="122034"/>
                    <a:pt x="119880" y="122034"/>
                  </a:cubicBezTo>
                  <a:close/>
                  <a:moveTo>
                    <a:pt x="84803" y="122515"/>
                  </a:moveTo>
                  <a:cubicBezTo>
                    <a:pt x="84809" y="122515"/>
                    <a:pt x="84811" y="122520"/>
                    <a:pt x="84811" y="122530"/>
                  </a:cubicBezTo>
                  <a:cubicBezTo>
                    <a:pt x="84811" y="122530"/>
                    <a:pt x="84731" y="122610"/>
                    <a:pt x="84651" y="122689"/>
                  </a:cubicBezTo>
                  <a:lnTo>
                    <a:pt x="84491" y="122849"/>
                  </a:lnTo>
                  <a:lnTo>
                    <a:pt x="84611" y="122689"/>
                  </a:lnTo>
                  <a:cubicBezTo>
                    <a:pt x="84733" y="122567"/>
                    <a:pt x="84786" y="122515"/>
                    <a:pt x="84803" y="122515"/>
                  </a:cubicBezTo>
                  <a:close/>
                  <a:moveTo>
                    <a:pt x="221517" y="121964"/>
                  </a:moveTo>
                  <a:cubicBezTo>
                    <a:pt x="221529" y="121964"/>
                    <a:pt x="221641" y="122092"/>
                    <a:pt x="221820" y="122330"/>
                  </a:cubicBezTo>
                  <a:cubicBezTo>
                    <a:pt x="221940" y="122490"/>
                    <a:pt x="222020" y="122610"/>
                    <a:pt x="222060" y="122610"/>
                  </a:cubicBezTo>
                  <a:cubicBezTo>
                    <a:pt x="222131" y="122717"/>
                    <a:pt x="222234" y="122856"/>
                    <a:pt x="222199" y="122856"/>
                  </a:cubicBezTo>
                  <a:cubicBezTo>
                    <a:pt x="222194" y="122856"/>
                    <a:pt x="222188" y="122854"/>
                    <a:pt x="222180" y="122849"/>
                  </a:cubicBezTo>
                  <a:cubicBezTo>
                    <a:pt x="222100" y="122809"/>
                    <a:pt x="221620" y="122170"/>
                    <a:pt x="221540" y="122010"/>
                  </a:cubicBezTo>
                  <a:cubicBezTo>
                    <a:pt x="221520" y="121979"/>
                    <a:pt x="221512" y="121964"/>
                    <a:pt x="221517" y="121964"/>
                  </a:cubicBezTo>
                  <a:close/>
                  <a:moveTo>
                    <a:pt x="174167" y="107021"/>
                  </a:moveTo>
                  <a:cubicBezTo>
                    <a:pt x="174292" y="107021"/>
                    <a:pt x="174425" y="107034"/>
                    <a:pt x="174538" y="107062"/>
                  </a:cubicBezTo>
                  <a:cubicBezTo>
                    <a:pt x="174938" y="107222"/>
                    <a:pt x="176297" y="108141"/>
                    <a:pt x="176896" y="108701"/>
                  </a:cubicBezTo>
                  <a:lnTo>
                    <a:pt x="177176" y="108981"/>
                  </a:lnTo>
                  <a:lnTo>
                    <a:pt x="176936" y="108701"/>
                  </a:lnTo>
                  <a:cubicBezTo>
                    <a:pt x="176697" y="108341"/>
                    <a:pt x="176697" y="108301"/>
                    <a:pt x="176816" y="108301"/>
                  </a:cubicBezTo>
                  <a:cubicBezTo>
                    <a:pt x="177016" y="108301"/>
                    <a:pt x="177616" y="109340"/>
                    <a:pt x="177976" y="110339"/>
                  </a:cubicBezTo>
                  <a:cubicBezTo>
                    <a:pt x="178075" y="110579"/>
                    <a:pt x="178105" y="110699"/>
                    <a:pt x="178085" y="110699"/>
                  </a:cubicBezTo>
                  <a:cubicBezTo>
                    <a:pt x="178065" y="110699"/>
                    <a:pt x="177996" y="110579"/>
                    <a:pt x="177896" y="110339"/>
                  </a:cubicBezTo>
                  <a:cubicBezTo>
                    <a:pt x="177816" y="110140"/>
                    <a:pt x="177736" y="110020"/>
                    <a:pt x="177736" y="110020"/>
                  </a:cubicBezTo>
                  <a:lnTo>
                    <a:pt x="177736" y="110020"/>
                  </a:lnTo>
                  <a:cubicBezTo>
                    <a:pt x="177696" y="110060"/>
                    <a:pt x="177896" y="110539"/>
                    <a:pt x="177976" y="110699"/>
                  </a:cubicBezTo>
                  <a:cubicBezTo>
                    <a:pt x="178175" y="110979"/>
                    <a:pt x="178575" y="112418"/>
                    <a:pt x="178655" y="113057"/>
                  </a:cubicBezTo>
                  <a:cubicBezTo>
                    <a:pt x="178682" y="113270"/>
                    <a:pt x="178691" y="113341"/>
                    <a:pt x="178824" y="113341"/>
                  </a:cubicBezTo>
                  <a:cubicBezTo>
                    <a:pt x="178890" y="113341"/>
                    <a:pt x="178988" y="113324"/>
                    <a:pt x="179135" y="113297"/>
                  </a:cubicBezTo>
                  <a:cubicBezTo>
                    <a:pt x="179294" y="113257"/>
                    <a:pt x="179574" y="113217"/>
                    <a:pt x="179774" y="113217"/>
                  </a:cubicBezTo>
                  <a:cubicBezTo>
                    <a:pt x="180414" y="113137"/>
                    <a:pt x="180414" y="113137"/>
                    <a:pt x="180294" y="112778"/>
                  </a:cubicBezTo>
                  <a:cubicBezTo>
                    <a:pt x="180094" y="112138"/>
                    <a:pt x="179534" y="110499"/>
                    <a:pt x="179374" y="110180"/>
                  </a:cubicBezTo>
                  <a:cubicBezTo>
                    <a:pt x="179294" y="109980"/>
                    <a:pt x="179135" y="109620"/>
                    <a:pt x="178975" y="109380"/>
                  </a:cubicBezTo>
                  <a:cubicBezTo>
                    <a:pt x="178855" y="109140"/>
                    <a:pt x="178735" y="108941"/>
                    <a:pt x="178775" y="108941"/>
                  </a:cubicBezTo>
                  <a:cubicBezTo>
                    <a:pt x="178779" y="108932"/>
                    <a:pt x="178790" y="108927"/>
                    <a:pt x="178806" y="108927"/>
                  </a:cubicBezTo>
                  <a:cubicBezTo>
                    <a:pt x="178936" y="108927"/>
                    <a:pt x="179433" y="109203"/>
                    <a:pt x="180214" y="109700"/>
                  </a:cubicBezTo>
                  <a:cubicBezTo>
                    <a:pt x="181493" y="110459"/>
                    <a:pt x="182292" y="111059"/>
                    <a:pt x="183051" y="111738"/>
                  </a:cubicBezTo>
                  <a:cubicBezTo>
                    <a:pt x="183291" y="111938"/>
                    <a:pt x="183531" y="112178"/>
                    <a:pt x="183651" y="112258"/>
                  </a:cubicBezTo>
                  <a:cubicBezTo>
                    <a:pt x="183811" y="112418"/>
                    <a:pt x="183811" y="112418"/>
                    <a:pt x="183731" y="112658"/>
                  </a:cubicBezTo>
                  <a:lnTo>
                    <a:pt x="183691" y="112857"/>
                  </a:lnTo>
                  <a:lnTo>
                    <a:pt x="183171" y="112857"/>
                  </a:lnTo>
                  <a:cubicBezTo>
                    <a:pt x="182532" y="112857"/>
                    <a:pt x="181413" y="113017"/>
                    <a:pt x="181213" y="113137"/>
                  </a:cubicBezTo>
                  <a:cubicBezTo>
                    <a:pt x="181173" y="113177"/>
                    <a:pt x="180893" y="113257"/>
                    <a:pt x="180693" y="113337"/>
                  </a:cubicBezTo>
                  <a:cubicBezTo>
                    <a:pt x="180094" y="113457"/>
                    <a:pt x="179255" y="113777"/>
                    <a:pt x="178975" y="113937"/>
                  </a:cubicBezTo>
                  <a:cubicBezTo>
                    <a:pt x="178800" y="114061"/>
                    <a:pt x="178719" y="114124"/>
                    <a:pt x="178741" y="114124"/>
                  </a:cubicBezTo>
                  <a:cubicBezTo>
                    <a:pt x="178754" y="114124"/>
                    <a:pt x="178805" y="114101"/>
                    <a:pt x="178895" y="114056"/>
                  </a:cubicBezTo>
                  <a:cubicBezTo>
                    <a:pt x="179015" y="114016"/>
                    <a:pt x="179135" y="114016"/>
                    <a:pt x="179215" y="114016"/>
                  </a:cubicBezTo>
                  <a:cubicBezTo>
                    <a:pt x="179334" y="114056"/>
                    <a:pt x="179334" y="114056"/>
                    <a:pt x="179175" y="114176"/>
                  </a:cubicBezTo>
                  <a:cubicBezTo>
                    <a:pt x="179095" y="114256"/>
                    <a:pt x="178975" y="114336"/>
                    <a:pt x="178935" y="114416"/>
                  </a:cubicBezTo>
                  <a:cubicBezTo>
                    <a:pt x="178775" y="114656"/>
                    <a:pt x="178055" y="115375"/>
                    <a:pt x="177976" y="115375"/>
                  </a:cubicBezTo>
                  <a:cubicBezTo>
                    <a:pt x="177856" y="115375"/>
                    <a:pt x="177856" y="115295"/>
                    <a:pt x="178016" y="115176"/>
                  </a:cubicBezTo>
                  <a:cubicBezTo>
                    <a:pt x="178035" y="115136"/>
                    <a:pt x="178045" y="115116"/>
                    <a:pt x="178035" y="115116"/>
                  </a:cubicBezTo>
                  <a:cubicBezTo>
                    <a:pt x="178026" y="115116"/>
                    <a:pt x="177996" y="115136"/>
                    <a:pt x="177936" y="115176"/>
                  </a:cubicBezTo>
                  <a:cubicBezTo>
                    <a:pt x="177816" y="115255"/>
                    <a:pt x="177616" y="115615"/>
                    <a:pt x="177456" y="115975"/>
                  </a:cubicBezTo>
                  <a:cubicBezTo>
                    <a:pt x="177296" y="116335"/>
                    <a:pt x="177136" y="116654"/>
                    <a:pt x="177056" y="116654"/>
                  </a:cubicBezTo>
                  <a:cubicBezTo>
                    <a:pt x="176976" y="116734"/>
                    <a:pt x="176377" y="118213"/>
                    <a:pt x="176177" y="118853"/>
                  </a:cubicBezTo>
                  <a:cubicBezTo>
                    <a:pt x="175857" y="119892"/>
                    <a:pt x="175817" y="120211"/>
                    <a:pt x="175817" y="121091"/>
                  </a:cubicBezTo>
                  <a:cubicBezTo>
                    <a:pt x="175817" y="121810"/>
                    <a:pt x="175817" y="121970"/>
                    <a:pt x="175737" y="121970"/>
                  </a:cubicBezTo>
                  <a:cubicBezTo>
                    <a:pt x="175657" y="121970"/>
                    <a:pt x="175617" y="121810"/>
                    <a:pt x="175617" y="121091"/>
                  </a:cubicBezTo>
                  <a:cubicBezTo>
                    <a:pt x="175617" y="120172"/>
                    <a:pt x="175657" y="119932"/>
                    <a:pt x="175937" y="118972"/>
                  </a:cubicBezTo>
                  <a:cubicBezTo>
                    <a:pt x="176297" y="117853"/>
                    <a:pt x="176816" y="116614"/>
                    <a:pt x="177496" y="115455"/>
                  </a:cubicBezTo>
                  <a:cubicBezTo>
                    <a:pt x="178095" y="114416"/>
                    <a:pt x="178135" y="114376"/>
                    <a:pt x="178535" y="114056"/>
                  </a:cubicBezTo>
                  <a:cubicBezTo>
                    <a:pt x="178775" y="113857"/>
                    <a:pt x="179095" y="113657"/>
                    <a:pt x="179175" y="113617"/>
                  </a:cubicBezTo>
                  <a:cubicBezTo>
                    <a:pt x="179309" y="113572"/>
                    <a:pt x="179360" y="113549"/>
                    <a:pt x="179341" y="113549"/>
                  </a:cubicBezTo>
                  <a:cubicBezTo>
                    <a:pt x="179309" y="113549"/>
                    <a:pt x="179085" y="113612"/>
                    <a:pt x="178735" y="113737"/>
                  </a:cubicBezTo>
                  <a:cubicBezTo>
                    <a:pt x="178255" y="113897"/>
                    <a:pt x="177696" y="114176"/>
                    <a:pt x="177696" y="114256"/>
                  </a:cubicBezTo>
                  <a:cubicBezTo>
                    <a:pt x="177696" y="114256"/>
                    <a:pt x="177776" y="114256"/>
                    <a:pt x="177896" y="114176"/>
                  </a:cubicBezTo>
                  <a:cubicBezTo>
                    <a:pt x="177976" y="114136"/>
                    <a:pt x="178095" y="114136"/>
                    <a:pt x="178175" y="114136"/>
                  </a:cubicBezTo>
                  <a:cubicBezTo>
                    <a:pt x="178255" y="114176"/>
                    <a:pt x="178255" y="114176"/>
                    <a:pt x="178055" y="114376"/>
                  </a:cubicBezTo>
                  <a:cubicBezTo>
                    <a:pt x="177936" y="114496"/>
                    <a:pt x="177656" y="114816"/>
                    <a:pt x="177416" y="115056"/>
                  </a:cubicBezTo>
                  <a:cubicBezTo>
                    <a:pt x="177152" y="115346"/>
                    <a:pt x="176975" y="115497"/>
                    <a:pt x="176897" y="115497"/>
                  </a:cubicBezTo>
                  <a:cubicBezTo>
                    <a:pt x="176857" y="115497"/>
                    <a:pt x="176843" y="115457"/>
                    <a:pt x="176856" y="115375"/>
                  </a:cubicBezTo>
                  <a:cubicBezTo>
                    <a:pt x="176877" y="115293"/>
                    <a:pt x="176879" y="115256"/>
                    <a:pt x="176865" y="115256"/>
                  </a:cubicBezTo>
                  <a:cubicBezTo>
                    <a:pt x="176826" y="115256"/>
                    <a:pt x="176655" y="115569"/>
                    <a:pt x="176417" y="116015"/>
                  </a:cubicBezTo>
                  <a:cubicBezTo>
                    <a:pt x="176257" y="116375"/>
                    <a:pt x="176097" y="116694"/>
                    <a:pt x="176017" y="116734"/>
                  </a:cubicBezTo>
                  <a:cubicBezTo>
                    <a:pt x="175897" y="116854"/>
                    <a:pt x="175218" y="118613"/>
                    <a:pt x="175018" y="119332"/>
                  </a:cubicBezTo>
                  <a:cubicBezTo>
                    <a:pt x="174778" y="120092"/>
                    <a:pt x="174738" y="120451"/>
                    <a:pt x="174738" y="121371"/>
                  </a:cubicBezTo>
                  <a:cubicBezTo>
                    <a:pt x="174715" y="122012"/>
                    <a:pt x="174679" y="122351"/>
                    <a:pt x="174645" y="122351"/>
                  </a:cubicBezTo>
                  <a:cubicBezTo>
                    <a:pt x="174620" y="122351"/>
                    <a:pt x="174595" y="122163"/>
                    <a:pt x="174578" y="121770"/>
                  </a:cubicBezTo>
                  <a:cubicBezTo>
                    <a:pt x="174538" y="120971"/>
                    <a:pt x="174618" y="120052"/>
                    <a:pt x="174738" y="119612"/>
                  </a:cubicBezTo>
                  <a:cubicBezTo>
                    <a:pt x="175138" y="118173"/>
                    <a:pt x="175657" y="116934"/>
                    <a:pt x="176377" y="115655"/>
                  </a:cubicBezTo>
                  <a:cubicBezTo>
                    <a:pt x="176976" y="114616"/>
                    <a:pt x="177016" y="114536"/>
                    <a:pt x="177456" y="114216"/>
                  </a:cubicBezTo>
                  <a:cubicBezTo>
                    <a:pt x="177696" y="114016"/>
                    <a:pt x="177976" y="113817"/>
                    <a:pt x="178055" y="113777"/>
                  </a:cubicBezTo>
                  <a:cubicBezTo>
                    <a:pt x="178175" y="113737"/>
                    <a:pt x="178135" y="113737"/>
                    <a:pt x="178016" y="113737"/>
                  </a:cubicBezTo>
                  <a:cubicBezTo>
                    <a:pt x="177576" y="113857"/>
                    <a:pt x="176976" y="114096"/>
                    <a:pt x="176816" y="114256"/>
                  </a:cubicBezTo>
                  <a:cubicBezTo>
                    <a:pt x="176724" y="114326"/>
                    <a:pt x="176685" y="114369"/>
                    <a:pt x="176700" y="114369"/>
                  </a:cubicBezTo>
                  <a:cubicBezTo>
                    <a:pt x="176711" y="114369"/>
                    <a:pt x="176750" y="114346"/>
                    <a:pt x="176816" y="114296"/>
                  </a:cubicBezTo>
                  <a:cubicBezTo>
                    <a:pt x="176873" y="114268"/>
                    <a:pt x="176950" y="114240"/>
                    <a:pt x="177018" y="114240"/>
                  </a:cubicBezTo>
                  <a:cubicBezTo>
                    <a:pt x="177046" y="114240"/>
                    <a:pt x="177073" y="114245"/>
                    <a:pt x="177096" y="114256"/>
                  </a:cubicBezTo>
                  <a:cubicBezTo>
                    <a:pt x="177216" y="114296"/>
                    <a:pt x="177216" y="114296"/>
                    <a:pt x="176976" y="114496"/>
                  </a:cubicBezTo>
                  <a:cubicBezTo>
                    <a:pt x="176856" y="114616"/>
                    <a:pt x="176577" y="114936"/>
                    <a:pt x="176337" y="115176"/>
                  </a:cubicBezTo>
                  <a:cubicBezTo>
                    <a:pt x="176137" y="115415"/>
                    <a:pt x="175897" y="115615"/>
                    <a:pt x="175857" y="115615"/>
                  </a:cubicBezTo>
                  <a:cubicBezTo>
                    <a:pt x="175697" y="115615"/>
                    <a:pt x="175737" y="115575"/>
                    <a:pt x="175937" y="115335"/>
                  </a:cubicBezTo>
                  <a:cubicBezTo>
                    <a:pt x="175994" y="115260"/>
                    <a:pt x="176024" y="115220"/>
                    <a:pt x="176018" y="115220"/>
                  </a:cubicBezTo>
                  <a:lnTo>
                    <a:pt x="176018" y="115220"/>
                  </a:lnTo>
                  <a:cubicBezTo>
                    <a:pt x="176013" y="115220"/>
                    <a:pt x="175963" y="115270"/>
                    <a:pt x="175857" y="115375"/>
                  </a:cubicBezTo>
                  <a:cubicBezTo>
                    <a:pt x="175697" y="115495"/>
                    <a:pt x="175538" y="115815"/>
                    <a:pt x="175298" y="116255"/>
                  </a:cubicBezTo>
                  <a:cubicBezTo>
                    <a:pt x="175138" y="116614"/>
                    <a:pt x="174978" y="116894"/>
                    <a:pt x="174938" y="116894"/>
                  </a:cubicBezTo>
                  <a:cubicBezTo>
                    <a:pt x="174898" y="116894"/>
                    <a:pt x="174738" y="117214"/>
                    <a:pt x="174418" y="118093"/>
                  </a:cubicBezTo>
                  <a:cubicBezTo>
                    <a:pt x="173779" y="119612"/>
                    <a:pt x="173699" y="120092"/>
                    <a:pt x="173659" y="121650"/>
                  </a:cubicBezTo>
                  <a:cubicBezTo>
                    <a:pt x="173619" y="122370"/>
                    <a:pt x="173579" y="122929"/>
                    <a:pt x="173539" y="122929"/>
                  </a:cubicBezTo>
                  <a:cubicBezTo>
                    <a:pt x="173539" y="122929"/>
                    <a:pt x="173499" y="122330"/>
                    <a:pt x="173499" y="121610"/>
                  </a:cubicBezTo>
                  <a:cubicBezTo>
                    <a:pt x="173499" y="120331"/>
                    <a:pt x="173499" y="120251"/>
                    <a:pt x="173699" y="119612"/>
                  </a:cubicBezTo>
                  <a:cubicBezTo>
                    <a:pt x="174019" y="118293"/>
                    <a:pt x="174538" y="117094"/>
                    <a:pt x="175378" y="115655"/>
                  </a:cubicBezTo>
                  <a:cubicBezTo>
                    <a:pt x="175937" y="114696"/>
                    <a:pt x="175977" y="114616"/>
                    <a:pt x="176417" y="114336"/>
                  </a:cubicBezTo>
                  <a:cubicBezTo>
                    <a:pt x="176657" y="114136"/>
                    <a:pt x="176856" y="113977"/>
                    <a:pt x="176816" y="113977"/>
                  </a:cubicBezTo>
                  <a:lnTo>
                    <a:pt x="176816" y="113977"/>
                  </a:lnTo>
                  <a:cubicBezTo>
                    <a:pt x="176816" y="113977"/>
                    <a:pt x="176577" y="114136"/>
                    <a:pt x="176297" y="114336"/>
                  </a:cubicBezTo>
                  <a:cubicBezTo>
                    <a:pt x="175737" y="114776"/>
                    <a:pt x="175617" y="114856"/>
                    <a:pt x="175617" y="114936"/>
                  </a:cubicBezTo>
                  <a:cubicBezTo>
                    <a:pt x="175617" y="114936"/>
                    <a:pt x="175538" y="115136"/>
                    <a:pt x="175378" y="115335"/>
                  </a:cubicBezTo>
                  <a:lnTo>
                    <a:pt x="175178" y="115735"/>
                  </a:lnTo>
                  <a:lnTo>
                    <a:pt x="174658" y="115575"/>
                  </a:lnTo>
                  <a:cubicBezTo>
                    <a:pt x="174413" y="115505"/>
                    <a:pt x="174221" y="115473"/>
                    <a:pt x="174080" y="115473"/>
                  </a:cubicBezTo>
                  <a:cubicBezTo>
                    <a:pt x="173899" y="115473"/>
                    <a:pt x="173801" y="115525"/>
                    <a:pt x="173779" y="115615"/>
                  </a:cubicBezTo>
                  <a:cubicBezTo>
                    <a:pt x="173750" y="115702"/>
                    <a:pt x="173659" y="115767"/>
                    <a:pt x="173610" y="115767"/>
                  </a:cubicBezTo>
                  <a:cubicBezTo>
                    <a:pt x="173592" y="115767"/>
                    <a:pt x="173579" y="115757"/>
                    <a:pt x="173579" y="115735"/>
                  </a:cubicBezTo>
                  <a:cubicBezTo>
                    <a:pt x="173579" y="115695"/>
                    <a:pt x="173569" y="115675"/>
                    <a:pt x="173554" y="115675"/>
                  </a:cubicBezTo>
                  <a:cubicBezTo>
                    <a:pt x="173539" y="115675"/>
                    <a:pt x="173519" y="115695"/>
                    <a:pt x="173499" y="115735"/>
                  </a:cubicBezTo>
                  <a:cubicBezTo>
                    <a:pt x="173483" y="115767"/>
                    <a:pt x="173464" y="115783"/>
                    <a:pt x="173442" y="115783"/>
                  </a:cubicBezTo>
                  <a:cubicBezTo>
                    <a:pt x="173351" y="115783"/>
                    <a:pt x="173204" y="115521"/>
                    <a:pt x="172980" y="114976"/>
                  </a:cubicBezTo>
                  <a:cubicBezTo>
                    <a:pt x="172580" y="114016"/>
                    <a:pt x="172620" y="113337"/>
                    <a:pt x="173139" y="113017"/>
                  </a:cubicBezTo>
                  <a:cubicBezTo>
                    <a:pt x="173227" y="112951"/>
                    <a:pt x="173279" y="112922"/>
                    <a:pt x="173355" y="112922"/>
                  </a:cubicBezTo>
                  <a:cubicBezTo>
                    <a:pt x="173416" y="112922"/>
                    <a:pt x="173493" y="112941"/>
                    <a:pt x="173619" y="112977"/>
                  </a:cubicBezTo>
                  <a:cubicBezTo>
                    <a:pt x="173979" y="113057"/>
                    <a:pt x="174019" y="113097"/>
                    <a:pt x="173859" y="113137"/>
                  </a:cubicBezTo>
                  <a:cubicBezTo>
                    <a:pt x="173699" y="113177"/>
                    <a:pt x="173419" y="113537"/>
                    <a:pt x="173459" y="113697"/>
                  </a:cubicBezTo>
                  <a:cubicBezTo>
                    <a:pt x="173459" y="113730"/>
                    <a:pt x="173459" y="113749"/>
                    <a:pt x="173465" y="113749"/>
                  </a:cubicBezTo>
                  <a:cubicBezTo>
                    <a:pt x="173473" y="113749"/>
                    <a:pt x="173492" y="113710"/>
                    <a:pt x="173539" y="113617"/>
                  </a:cubicBezTo>
                  <a:cubicBezTo>
                    <a:pt x="173579" y="113537"/>
                    <a:pt x="173659" y="113417"/>
                    <a:pt x="173779" y="113377"/>
                  </a:cubicBezTo>
                  <a:cubicBezTo>
                    <a:pt x="173840" y="113346"/>
                    <a:pt x="173913" y="113333"/>
                    <a:pt x="173977" y="113333"/>
                  </a:cubicBezTo>
                  <a:cubicBezTo>
                    <a:pt x="174081" y="113333"/>
                    <a:pt x="174163" y="113368"/>
                    <a:pt x="174139" y="113417"/>
                  </a:cubicBezTo>
                  <a:cubicBezTo>
                    <a:pt x="174059" y="113537"/>
                    <a:pt x="174219" y="113737"/>
                    <a:pt x="174578" y="114056"/>
                  </a:cubicBezTo>
                  <a:cubicBezTo>
                    <a:pt x="174818" y="114216"/>
                    <a:pt x="175018" y="114376"/>
                    <a:pt x="175018" y="114416"/>
                  </a:cubicBezTo>
                  <a:cubicBezTo>
                    <a:pt x="175098" y="114456"/>
                    <a:pt x="175458" y="114696"/>
                    <a:pt x="175498" y="114696"/>
                  </a:cubicBezTo>
                  <a:cubicBezTo>
                    <a:pt x="175538" y="114696"/>
                    <a:pt x="175458" y="114416"/>
                    <a:pt x="175218" y="114096"/>
                  </a:cubicBezTo>
                  <a:cubicBezTo>
                    <a:pt x="175098" y="113857"/>
                    <a:pt x="175018" y="113697"/>
                    <a:pt x="175058" y="113617"/>
                  </a:cubicBezTo>
                  <a:cubicBezTo>
                    <a:pt x="175098" y="113497"/>
                    <a:pt x="175058" y="113417"/>
                    <a:pt x="174818" y="113177"/>
                  </a:cubicBezTo>
                  <a:cubicBezTo>
                    <a:pt x="174658" y="113017"/>
                    <a:pt x="174498" y="112817"/>
                    <a:pt x="174418" y="112698"/>
                  </a:cubicBezTo>
                  <a:cubicBezTo>
                    <a:pt x="174339" y="112618"/>
                    <a:pt x="174139" y="112378"/>
                    <a:pt x="174019" y="112258"/>
                  </a:cubicBezTo>
                  <a:cubicBezTo>
                    <a:pt x="173819" y="111978"/>
                    <a:pt x="173779" y="111938"/>
                    <a:pt x="173779" y="111499"/>
                  </a:cubicBezTo>
                  <a:cubicBezTo>
                    <a:pt x="173745" y="111158"/>
                    <a:pt x="173740" y="111050"/>
                    <a:pt x="173788" y="111050"/>
                  </a:cubicBezTo>
                  <a:cubicBezTo>
                    <a:pt x="173797" y="111050"/>
                    <a:pt x="173807" y="111053"/>
                    <a:pt x="173819" y="111059"/>
                  </a:cubicBezTo>
                  <a:cubicBezTo>
                    <a:pt x="173845" y="111068"/>
                    <a:pt x="173865" y="111072"/>
                    <a:pt x="173879" y="111072"/>
                  </a:cubicBezTo>
                  <a:cubicBezTo>
                    <a:pt x="173931" y="111072"/>
                    <a:pt x="173904" y="111007"/>
                    <a:pt x="173779" y="110819"/>
                  </a:cubicBezTo>
                  <a:cubicBezTo>
                    <a:pt x="173739" y="110699"/>
                    <a:pt x="173579" y="110379"/>
                    <a:pt x="173499" y="110140"/>
                  </a:cubicBezTo>
                  <a:cubicBezTo>
                    <a:pt x="173379" y="109860"/>
                    <a:pt x="173219" y="109580"/>
                    <a:pt x="173139" y="109460"/>
                  </a:cubicBezTo>
                  <a:cubicBezTo>
                    <a:pt x="172940" y="109260"/>
                    <a:pt x="172900" y="109140"/>
                    <a:pt x="173020" y="109140"/>
                  </a:cubicBezTo>
                  <a:cubicBezTo>
                    <a:pt x="173060" y="109140"/>
                    <a:pt x="173060" y="109100"/>
                    <a:pt x="173060" y="109061"/>
                  </a:cubicBezTo>
                  <a:cubicBezTo>
                    <a:pt x="173060" y="108995"/>
                    <a:pt x="173084" y="108965"/>
                    <a:pt x="173126" y="108965"/>
                  </a:cubicBezTo>
                  <a:cubicBezTo>
                    <a:pt x="173160" y="108965"/>
                    <a:pt x="173205" y="108985"/>
                    <a:pt x="173259" y="109021"/>
                  </a:cubicBezTo>
                  <a:cubicBezTo>
                    <a:pt x="173270" y="109042"/>
                    <a:pt x="173278" y="109052"/>
                    <a:pt x="173282" y="109052"/>
                  </a:cubicBezTo>
                  <a:cubicBezTo>
                    <a:pt x="173294" y="109052"/>
                    <a:pt x="173278" y="108978"/>
                    <a:pt x="173219" y="108861"/>
                  </a:cubicBezTo>
                  <a:cubicBezTo>
                    <a:pt x="173100" y="108541"/>
                    <a:pt x="173139" y="108061"/>
                    <a:pt x="173299" y="108061"/>
                  </a:cubicBezTo>
                  <a:cubicBezTo>
                    <a:pt x="173339" y="108061"/>
                    <a:pt x="173379" y="107941"/>
                    <a:pt x="173419" y="107822"/>
                  </a:cubicBezTo>
                  <a:cubicBezTo>
                    <a:pt x="173419" y="107702"/>
                    <a:pt x="173499" y="107542"/>
                    <a:pt x="173539" y="107502"/>
                  </a:cubicBezTo>
                  <a:cubicBezTo>
                    <a:pt x="173619" y="107382"/>
                    <a:pt x="173619" y="107342"/>
                    <a:pt x="173579" y="107302"/>
                  </a:cubicBezTo>
                  <a:cubicBezTo>
                    <a:pt x="173499" y="107222"/>
                    <a:pt x="173499" y="107182"/>
                    <a:pt x="173619" y="107182"/>
                  </a:cubicBezTo>
                  <a:cubicBezTo>
                    <a:pt x="173699" y="107182"/>
                    <a:pt x="173739" y="107182"/>
                    <a:pt x="173739" y="107142"/>
                  </a:cubicBezTo>
                  <a:cubicBezTo>
                    <a:pt x="173739" y="107065"/>
                    <a:pt x="173939" y="107021"/>
                    <a:pt x="174167" y="107021"/>
                  </a:cubicBezTo>
                  <a:close/>
                  <a:moveTo>
                    <a:pt x="208791" y="123009"/>
                  </a:moveTo>
                  <a:cubicBezTo>
                    <a:pt x="208830" y="123009"/>
                    <a:pt x="208870" y="123009"/>
                    <a:pt x="208870" y="123049"/>
                  </a:cubicBezTo>
                  <a:lnTo>
                    <a:pt x="208751" y="123049"/>
                  </a:lnTo>
                  <a:cubicBezTo>
                    <a:pt x="208711" y="123009"/>
                    <a:pt x="208711" y="123009"/>
                    <a:pt x="208791" y="123009"/>
                  </a:cubicBezTo>
                  <a:close/>
                  <a:moveTo>
                    <a:pt x="171215" y="122479"/>
                  </a:moveTo>
                  <a:cubicBezTo>
                    <a:pt x="171221" y="122479"/>
                    <a:pt x="171221" y="122558"/>
                    <a:pt x="171221" y="122729"/>
                  </a:cubicBezTo>
                  <a:cubicBezTo>
                    <a:pt x="171221" y="122889"/>
                    <a:pt x="171221" y="123049"/>
                    <a:pt x="171181" y="123089"/>
                  </a:cubicBezTo>
                  <a:cubicBezTo>
                    <a:pt x="171148" y="123106"/>
                    <a:pt x="171129" y="123115"/>
                    <a:pt x="171120" y="123115"/>
                  </a:cubicBezTo>
                  <a:cubicBezTo>
                    <a:pt x="171108" y="123115"/>
                    <a:pt x="171118" y="123096"/>
                    <a:pt x="171141" y="123049"/>
                  </a:cubicBezTo>
                  <a:cubicBezTo>
                    <a:pt x="171181" y="122969"/>
                    <a:pt x="171181" y="122809"/>
                    <a:pt x="171181" y="122649"/>
                  </a:cubicBezTo>
                  <a:cubicBezTo>
                    <a:pt x="171200" y="122538"/>
                    <a:pt x="171210" y="122479"/>
                    <a:pt x="171215" y="122479"/>
                  </a:cubicBezTo>
                  <a:close/>
                  <a:moveTo>
                    <a:pt x="172116" y="123073"/>
                  </a:moveTo>
                  <a:cubicBezTo>
                    <a:pt x="172122" y="123073"/>
                    <a:pt x="172130" y="123078"/>
                    <a:pt x="172140" y="123089"/>
                  </a:cubicBezTo>
                  <a:cubicBezTo>
                    <a:pt x="172140" y="123089"/>
                    <a:pt x="172140" y="123129"/>
                    <a:pt x="172140" y="123209"/>
                  </a:cubicBezTo>
                  <a:cubicBezTo>
                    <a:pt x="172129" y="123221"/>
                    <a:pt x="172120" y="123226"/>
                    <a:pt x="172114" y="123226"/>
                  </a:cubicBezTo>
                  <a:cubicBezTo>
                    <a:pt x="172100" y="123226"/>
                    <a:pt x="172100" y="123197"/>
                    <a:pt x="172100" y="123169"/>
                  </a:cubicBezTo>
                  <a:cubicBezTo>
                    <a:pt x="172100" y="123111"/>
                    <a:pt x="172100" y="123073"/>
                    <a:pt x="172116" y="123073"/>
                  </a:cubicBezTo>
                  <a:close/>
                  <a:moveTo>
                    <a:pt x="68185" y="120012"/>
                  </a:moveTo>
                  <a:cubicBezTo>
                    <a:pt x="68265" y="120012"/>
                    <a:pt x="68265" y="120172"/>
                    <a:pt x="68265" y="121051"/>
                  </a:cubicBezTo>
                  <a:lnTo>
                    <a:pt x="68265" y="122090"/>
                  </a:lnTo>
                  <a:lnTo>
                    <a:pt x="68464" y="122290"/>
                  </a:lnTo>
                  <a:cubicBezTo>
                    <a:pt x="68544" y="122370"/>
                    <a:pt x="68744" y="122610"/>
                    <a:pt x="68904" y="122809"/>
                  </a:cubicBezTo>
                  <a:lnTo>
                    <a:pt x="69144" y="123129"/>
                  </a:lnTo>
                  <a:lnTo>
                    <a:pt x="68864" y="122849"/>
                  </a:lnTo>
                  <a:cubicBezTo>
                    <a:pt x="68744" y="122689"/>
                    <a:pt x="68544" y="122450"/>
                    <a:pt x="68464" y="122370"/>
                  </a:cubicBezTo>
                  <a:lnTo>
                    <a:pt x="68265" y="122170"/>
                  </a:lnTo>
                  <a:lnTo>
                    <a:pt x="68265" y="122450"/>
                  </a:lnTo>
                  <a:cubicBezTo>
                    <a:pt x="68265" y="122610"/>
                    <a:pt x="68265" y="122769"/>
                    <a:pt x="68225" y="122769"/>
                  </a:cubicBezTo>
                  <a:cubicBezTo>
                    <a:pt x="68185" y="122809"/>
                    <a:pt x="68145" y="123009"/>
                    <a:pt x="68145" y="123249"/>
                  </a:cubicBezTo>
                  <a:cubicBezTo>
                    <a:pt x="68145" y="123274"/>
                    <a:pt x="68144" y="123286"/>
                    <a:pt x="68143" y="123286"/>
                  </a:cubicBezTo>
                  <a:cubicBezTo>
                    <a:pt x="68135" y="123286"/>
                    <a:pt x="68105" y="122686"/>
                    <a:pt x="68105" y="121810"/>
                  </a:cubicBezTo>
                  <a:cubicBezTo>
                    <a:pt x="68105" y="120251"/>
                    <a:pt x="68105" y="120012"/>
                    <a:pt x="68185" y="120012"/>
                  </a:cubicBezTo>
                  <a:close/>
                  <a:moveTo>
                    <a:pt x="84123" y="123233"/>
                  </a:moveTo>
                  <a:cubicBezTo>
                    <a:pt x="84129" y="123233"/>
                    <a:pt x="84132" y="123238"/>
                    <a:pt x="84132" y="123249"/>
                  </a:cubicBezTo>
                  <a:cubicBezTo>
                    <a:pt x="84132" y="123289"/>
                    <a:pt x="84092" y="123329"/>
                    <a:pt x="84012" y="123369"/>
                  </a:cubicBezTo>
                  <a:cubicBezTo>
                    <a:pt x="83976" y="123405"/>
                    <a:pt x="83956" y="123425"/>
                    <a:pt x="83952" y="123425"/>
                  </a:cubicBezTo>
                  <a:cubicBezTo>
                    <a:pt x="83948" y="123425"/>
                    <a:pt x="83968" y="123395"/>
                    <a:pt x="84012" y="123329"/>
                  </a:cubicBezTo>
                  <a:cubicBezTo>
                    <a:pt x="84070" y="123270"/>
                    <a:pt x="84107" y="123233"/>
                    <a:pt x="84123" y="123233"/>
                  </a:cubicBezTo>
                  <a:close/>
                  <a:moveTo>
                    <a:pt x="214346" y="123489"/>
                  </a:moveTo>
                  <a:cubicBezTo>
                    <a:pt x="214426" y="123489"/>
                    <a:pt x="214506" y="123489"/>
                    <a:pt x="214426" y="123529"/>
                  </a:cubicBezTo>
                  <a:lnTo>
                    <a:pt x="214266" y="123529"/>
                  </a:lnTo>
                  <a:cubicBezTo>
                    <a:pt x="214186" y="123489"/>
                    <a:pt x="214226" y="123489"/>
                    <a:pt x="214346" y="123489"/>
                  </a:cubicBezTo>
                  <a:close/>
                  <a:moveTo>
                    <a:pt x="113087" y="122953"/>
                  </a:moveTo>
                  <a:cubicBezTo>
                    <a:pt x="113568" y="122953"/>
                    <a:pt x="114147" y="122981"/>
                    <a:pt x="114147" y="123009"/>
                  </a:cubicBezTo>
                  <a:cubicBezTo>
                    <a:pt x="114147" y="123089"/>
                    <a:pt x="112389" y="123489"/>
                    <a:pt x="111709" y="123569"/>
                  </a:cubicBezTo>
                  <a:cubicBezTo>
                    <a:pt x="111623" y="123581"/>
                    <a:pt x="111563" y="123590"/>
                    <a:pt x="111520" y="123590"/>
                  </a:cubicBezTo>
                  <a:cubicBezTo>
                    <a:pt x="111422" y="123590"/>
                    <a:pt x="111405" y="123547"/>
                    <a:pt x="111350" y="123409"/>
                  </a:cubicBezTo>
                  <a:cubicBezTo>
                    <a:pt x="111310" y="123249"/>
                    <a:pt x="111310" y="123209"/>
                    <a:pt x="111350" y="123169"/>
                  </a:cubicBezTo>
                  <a:cubicBezTo>
                    <a:pt x="111430" y="123129"/>
                    <a:pt x="111749" y="123089"/>
                    <a:pt x="112589" y="122969"/>
                  </a:cubicBezTo>
                  <a:cubicBezTo>
                    <a:pt x="112706" y="122958"/>
                    <a:pt x="112888" y="122953"/>
                    <a:pt x="113087" y="122953"/>
                  </a:cubicBezTo>
                  <a:close/>
                  <a:moveTo>
                    <a:pt x="213906" y="123569"/>
                  </a:moveTo>
                  <a:cubicBezTo>
                    <a:pt x="213886" y="123589"/>
                    <a:pt x="213856" y="123599"/>
                    <a:pt x="213826" y="123599"/>
                  </a:cubicBezTo>
                  <a:cubicBezTo>
                    <a:pt x="213796" y="123599"/>
                    <a:pt x="213766" y="123589"/>
                    <a:pt x="213747" y="123569"/>
                  </a:cubicBezTo>
                  <a:close/>
                  <a:moveTo>
                    <a:pt x="69024" y="121850"/>
                  </a:moveTo>
                  <a:cubicBezTo>
                    <a:pt x="69064" y="121850"/>
                    <a:pt x="69184" y="121850"/>
                    <a:pt x="69264" y="121890"/>
                  </a:cubicBezTo>
                  <a:cubicBezTo>
                    <a:pt x="69344" y="121930"/>
                    <a:pt x="69663" y="122210"/>
                    <a:pt x="69943" y="122530"/>
                  </a:cubicBezTo>
                  <a:lnTo>
                    <a:pt x="70503" y="123089"/>
                  </a:lnTo>
                  <a:lnTo>
                    <a:pt x="70463" y="123369"/>
                  </a:lnTo>
                  <a:cubicBezTo>
                    <a:pt x="70463" y="123529"/>
                    <a:pt x="70423" y="123649"/>
                    <a:pt x="70423" y="123649"/>
                  </a:cubicBezTo>
                  <a:cubicBezTo>
                    <a:pt x="70383" y="123649"/>
                    <a:pt x="70143" y="123409"/>
                    <a:pt x="69903" y="123129"/>
                  </a:cubicBezTo>
                  <a:cubicBezTo>
                    <a:pt x="69663" y="122849"/>
                    <a:pt x="69424" y="122530"/>
                    <a:pt x="69384" y="122490"/>
                  </a:cubicBezTo>
                  <a:cubicBezTo>
                    <a:pt x="68904" y="121890"/>
                    <a:pt x="68864" y="121850"/>
                    <a:pt x="69024" y="121850"/>
                  </a:cubicBezTo>
                  <a:close/>
                  <a:moveTo>
                    <a:pt x="213147" y="123609"/>
                  </a:moveTo>
                  <a:cubicBezTo>
                    <a:pt x="213227" y="123609"/>
                    <a:pt x="213267" y="123649"/>
                    <a:pt x="213227" y="123649"/>
                  </a:cubicBezTo>
                  <a:lnTo>
                    <a:pt x="213067" y="123649"/>
                  </a:lnTo>
                  <a:cubicBezTo>
                    <a:pt x="213027" y="123649"/>
                    <a:pt x="213067" y="123609"/>
                    <a:pt x="213147" y="123609"/>
                  </a:cubicBezTo>
                  <a:close/>
                  <a:moveTo>
                    <a:pt x="171160" y="123435"/>
                  </a:moveTo>
                  <a:cubicBezTo>
                    <a:pt x="171165" y="123435"/>
                    <a:pt x="171172" y="123440"/>
                    <a:pt x="171181" y="123449"/>
                  </a:cubicBezTo>
                  <a:cubicBezTo>
                    <a:pt x="171181" y="123529"/>
                    <a:pt x="171181" y="123689"/>
                    <a:pt x="171181" y="123769"/>
                  </a:cubicBezTo>
                  <a:cubicBezTo>
                    <a:pt x="171168" y="123795"/>
                    <a:pt x="171159" y="123809"/>
                    <a:pt x="171153" y="123809"/>
                  </a:cubicBezTo>
                  <a:cubicBezTo>
                    <a:pt x="171141" y="123809"/>
                    <a:pt x="171141" y="123755"/>
                    <a:pt x="171141" y="123649"/>
                  </a:cubicBezTo>
                  <a:cubicBezTo>
                    <a:pt x="171141" y="123494"/>
                    <a:pt x="171141" y="123435"/>
                    <a:pt x="171160" y="123435"/>
                  </a:cubicBezTo>
                  <a:close/>
                  <a:moveTo>
                    <a:pt x="198363" y="123435"/>
                  </a:moveTo>
                  <a:cubicBezTo>
                    <a:pt x="198403" y="123435"/>
                    <a:pt x="198443" y="123453"/>
                    <a:pt x="198479" y="123489"/>
                  </a:cubicBezTo>
                  <a:cubicBezTo>
                    <a:pt x="198559" y="123529"/>
                    <a:pt x="198519" y="123609"/>
                    <a:pt x="198399" y="123689"/>
                  </a:cubicBezTo>
                  <a:cubicBezTo>
                    <a:pt x="198272" y="123794"/>
                    <a:pt x="198179" y="123844"/>
                    <a:pt x="198131" y="123844"/>
                  </a:cubicBezTo>
                  <a:cubicBezTo>
                    <a:pt x="198088" y="123844"/>
                    <a:pt x="198081" y="123804"/>
                    <a:pt x="198119" y="123729"/>
                  </a:cubicBezTo>
                  <a:cubicBezTo>
                    <a:pt x="198175" y="123533"/>
                    <a:pt x="198270" y="123435"/>
                    <a:pt x="198363" y="123435"/>
                  </a:cubicBezTo>
                  <a:close/>
                  <a:moveTo>
                    <a:pt x="163747" y="123009"/>
                  </a:moveTo>
                  <a:cubicBezTo>
                    <a:pt x="163787" y="123009"/>
                    <a:pt x="163787" y="123089"/>
                    <a:pt x="163787" y="123169"/>
                  </a:cubicBezTo>
                  <a:cubicBezTo>
                    <a:pt x="163787" y="123289"/>
                    <a:pt x="163707" y="123409"/>
                    <a:pt x="163507" y="123609"/>
                  </a:cubicBezTo>
                  <a:cubicBezTo>
                    <a:pt x="163307" y="123729"/>
                    <a:pt x="163148" y="123849"/>
                    <a:pt x="163108" y="123849"/>
                  </a:cubicBezTo>
                  <a:cubicBezTo>
                    <a:pt x="163068" y="123849"/>
                    <a:pt x="163068" y="123809"/>
                    <a:pt x="163028" y="123609"/>
                  </a:cubicBezTo>
                  <a:cubicBezTo>
                    <a:pt x="163028" y="123529"/>
                    <a:pt x="163667" y="123009"/>
                    <a:pt x="163747" y="123009"/>
                  </a:cubicBezTo>
                  <a:close/>
                  <a:moveTo>
                    <a:pt x="87289" y="120052"/>
                  </a:moveTo>
                  <a:cubicBezTo>
                    <a:pt x="87329" y="120052"/>
                    <a:pt x="87849" y="120611"/>
                    <a:pt x="88488" y="121251"/>
                  </a:cubicBezTo>
                  <a:lnTo>
                    <a:pt x="89607" y="122450"/>
                  </a:lnTo>
                  <a:lnTo>
                    <a:pt x="89567" y="122889"/>
                  </a:lnTo>
                  <a:lnTo>
                    <a:pt x="89527" y="123329"/>
                  </a:lnTo>
                  <a:lnTo>
                    <a:pt x="89847" y="123489"/>
                  </a:lnTo>
                  <a:cubicBezTo>
                    <a:pt x="90047" y="123529"/>
                    <a:pt x="90207" y="123609"/>
                    <a:pt x="90247" y="123609"/>
                  </a:cubicBezTo>
                  <a:cubicBezTo>
                    <a:pt x="90367" y="123609"/>
                    <a:pt x="90447" y="123689"/>
                    <a:pt x="90367" y="123809"/>
                  </a:cubicBezTo>
                  <a:cubicBezTo>
                    <a:pt x="90367" y="123888"/>
                    <a:pt x="90247" y="123928"/>
                    <a:pt x="90007" y="123928"/>
                  </a:cubicBezTo>
                  <a:lnTo>
                    <a:pt x="89687" y="123928"/>
                  </a:lnTo>
                  <a:lnTo>
                    <a:pt x="88568" y="123009"/>
                  </a:lnTo>
                  <a:cubicBezTo>
                    <a:pt x="86810" y="121570"/>
                    <a:pt x="86370" y="121211"/>
                    <a:pt x="86370" y="121171"/>
                  </a:cubicBezTo>
                  <a:cubicBezTo>
                    <a:pt x="86370" y="121091"/>
                    <a:pt x="87249" y="120092"/>
                    <a:pt x="87289" y="120052"/>
                  </a:cubicBezTo>
                  <a:close/>
                  <a:moveTo>
                    <a:pt x="150798" y="121291"/>
                  </a:moveTo>
                  <a:cubicBezTo>
                    <a:pt x="151157" y="121291"/>
                    <a:pt x="151277" y="121331"/>
                    <a:pt x="151637" y="121530"/>
                  </a:cubicBezTo>
                  <a:cubicBezTo>
                    <a:pt x="152037" y="121690"/>
                    <a:pt x="152157" y="121810"/>
                    <a:pt x="152436" y="122170"/>
                  </a:cubicBezTo>
                  <a:cubicBezTo>
                    <a:pt x="152676" y="122490"/>
                    <a:pt x="152796" y="122729"/>
                    <a:pt x="152916" y="123089"/>
                  </a:cubicBezTo>
                  <a:cubicBezTo>
                    <a:pt x="153076" y="123649"/>
                    <a:pt x="153076" y="123729"/>
                    <a:pt x="152996" y="123888"/>
                  </a:cubicBezTo>
                  <a:cubicBezTo>
                    <a:pt x="152965" y="123919"/>
                    <a:pt x="152940" y="123938"/>
                    <a:pt x="152902" y="123938"/>
                  </a:cubicBezTo>
                  <a:cubicBezTo>
                    <a:pt x="152843" y="123938"/>
                    <a:pt x="152752" y="123891"/>
                    <a:pt x="152556" y="123769"/>
                  </a:cubicBezTo>
                  <a:cubicBezTo>
                    <a:pt x="152396" y="123689"/>
                    <a:pt x="152117" y="123449"/>
                    <a:pt x="151997" y="123289"/>
                  </a:cubicBezTo>
                  <a:cubicBezTo>
                    <a:pt x="151797" y="123049"/>
                    <a:pt x="151677" y="122929"/>
                    <a:pt x="151477" y="122889"/>
                  </a:cubicBezTo>
                  <a:cubicBezTo>
                    <a:pt x="151317" y="122849"/>
                    <a:pt x="151077" y="122689"/>
                    <a:pt x="150878" y="122570"/>
                  </a:cubicBezTo>
                  <a:cubicBezTo>
                    <a:pt x="150718" y="122450"/>
                    <a:pt x="150478" y="122370"/>
                    <a:pt x="150358" y="122330"/>
                  </a:cubicBezTo>
                  <a:cubicBezTo>
                    <a:pt x="149798" y="122290"/>
                    <a:pt x="149679" y="121970"/>
                    <a:pt x="150078" y="121570"/>
                  </a:cubicBezTo>
                  <a:cubicBezTo>
                    <a:pt x="150358" y="121291"/>
                    <a:pt x="150358" y="121291"/>
                    <a:pt x="150798" y="121291"/>
                  </a:cubicBezTo>
                  <a:close/>
                  <a:moveTo>
                    <a:pt x="40767" y="118893"/>
                  </a:moveTo>
                  <a:cubicBezTo>
                    <a:pt x="40767" y="118893"/>
                    <a:pt x="40767" y="118933"/>
                    <a:pt x="40807" y="119012"/>
                  </a:cubicBezTo>
                  <a:cubicBezTo>
                    <a:pt x="40807" y="119052"/>
                    <a:pt x="40567" y="119452"/>
                    <a:pt x="40247" y="119932"/>
                  </a:cubicBezTo>
                  <a:cubicBezTo>
                    <a:pt x="39928" y="120411"/>
                    <a:pt x="39688" y="120811"/>
                    <a:pt x="39688" y="120811"/>
                  </a:cubicBezTo>
                  <a:cubicBezTo>
                    <a:pt x="39728" y="120811"/>
                    <a:pt x="39728" y="120851"/>
                    <a:pt x="39688" y="120891"/>
                  </a:cubicBezTo>
                  <a:cubicBezTo>
                    <a:pt x="39648" y="120931"/>
                    <a:pt x="39648" y="120971"/>
                    <a:pt x="39648" y="121011"/>
                  </a:cubicBezTo>
                  <a:cubicBezTo>
                    <a:pt x="39648" y="121051"/>
                    <a:pt x="39608" y="121211"/>
                    <a:pt x="39568" y="121331"/>
                  </a:cubicBezTo>
                  <a:cubicBezTo>
                    <a:pt x="39488" y="121490"/>
                    <a:pt x="39448" y="121730"/>
                    <a:pt x="39448" y="121850"/>
                  </a:cubicBezTo>
                  <a:cubicBezTo>
                    <a:pt x="39412" y="122138"/>
                    <a:pt x="39376" y="122296"/>
                    <a:pt x="39311" y="122296"/>
                  </a:cubicBezTo>
                  <a:cubicBezTo>
                    <a:pt x="39304" y="122296"/>
                    <a:pt x="39296" y="122294"/>
                    <a:pt x="39288" y="122290"/>
                  </a:cubicBezTo>
                  <a:cubicBezTo>
                    <a:pt x="39261" y="122290"/>
                    <a:pt x="39253" y="122272"/>
                    <a:pt x="39250" y="122272"/>
                  </a:cubicBezTo>
                  <a:cubicBezTo>
                    <a:pt x="39248" y="122272"/>
                    <a:pt x="39248" y="122276"/>
                    <a:pt x="39248" y="122290"/>
                  </a:cubicBezTo>
                  <a:cubicBezTo>
                    <a:pt x="39248" y="122290"/>
                    <a:pt x="39168" y="122570"/>
                    <a:pt x="39088" y="122889"/>
                  </a:cubicBezTo>
                  <a:cubicBezTo>
                    <a:pt x="39008" y="123249"/>
                    <a:pt x="38928" y="123609"/>
                    <a:pt x="38928" y="123769"/>
                  </a:cubicBezTo>
                  <a:cubicBezTo>
                    <a:pt x="38928" y="123875"/>
                    <a:pt x="38928" y="123928"/>
                    <a:pt x="38917" y="123928"/>
                  </a:cubicBezTo>
                  <a:cubicBezTo>
                    <a:pt x="38911" y="123928"/>
                    <a:pt x="38902" y="123915"/>
                    <a:pt x="38888" y="123888"/>
                  </a:cubicBezTo>
                  <a:cubicBezTo>
                    <a:pt x="38872" y="123855"/>
                    <a:pt x="38862" y="123836"/>
                    <a:pt x="38851" y="123836"/>
                  </a:cubicBezTo>
                  <a:cubicBezTo>
                    <a:pt x="38835" y="123836"/>
                    <a:pt x="38815" y="123875"/>
                    <a:pt x="38769" y="123968"/>
                  </a:cubicBezTo>
                  <a:cubicBezTo>
                    <a:pt x="38722" y="124085"/>
                    <a:pt x="38662" y="124147"/>
                    <a:pt x="38620" y="124147"/>
                  </a:cubicBezTo>
                  <a:cubicBezTo>
                    <a:pt x="38590" y="124147"/>
                    <a:pt x="38569" y="124115"/>
                    <a:pt x="38569" y="124048"/>
                  </a:cubicBezTo>
                  <a:cubicBezTo>
                    <a:pt x="38569" y="123928"/>
                    <a:pt x="38529" y="123928"/>
                    <a:pt x="38409" y="123928"/>
                  </a:cubicBezTo>
                  <a:cubicBezTo>
                    <a:pt x="38249" y="123928"/>
                    <a:pt x="38249" y="123928"/>
                    <a:pt x="38409" y="123569"/>
                  </a:cubicBezTo>
                  <a:cubicBezTo>
                    <a:pt x="38489" y="123409"/>
                    <a:pt x="38569" y="123129"/>
                    <a:pt x="38609" y="122969"/>
                  </a:cubicBezTo>
                  <a:cubicBezTo>
                    <a:pt x="38649" y="122809"/>
                    <a:pt x="38689" y="122530"/>
                    <a:pt x="38769" y="122330"/>
                  </a:cubicBezTo>
                  <a:cubicBezTo>
                    <a:pt x="38809" y="122130"/>
                    <a:pt x="38848" y="121970"/>
                    <a:pt x="38848" y="121970"/>
                  </a:cubicBezTo>
                  <a:cubicBezTo>
                    <a:pt x="38848" y="121970"/>
                    <a:pt x="38928" y="121770"/>
                    <a:pt x="39048" y="121610"/>
                  </a:cubicBezTo>
                  <a:cubicBezTo>
                    <a:pt x="39168" y="121410"/>
                    <a:pt x="39248" y="121171"/>
                    <a:pt x="39248" y="121131"/>
                  </a:cubicBezTo>
                  <a:cubicBezTo>
                    <a:pt x="39248" y="120971"/>
                    <a:pt x="39688" y="120211"/>
                    <a:pt x="40008" y="119772"/>
                  </a:cubicBezTo>
                  <a:cubicBezTo>
                    <a:pt x="40167" y="119532"/>
                    <a:pt x="40727" y="118893"/>
                    <a:pt x="40767" y="118893"/>
                  </a:cubicBezTo>
                  <a:close/>
                  <a:moveTo>
                    <a:pt x="86010" y="121490"/>
                  </a:moveTo>
                  <a:cubicBezTo>
                    <a:pt x="86050" y="121490"/>
                    <a:pt x="86330" y="121690"/>
                    <a:pt x="86650" y="121930"/>
                  </a:cubicBezTo>
                  <a:cubicBezTo>
                    <a:pt x="86969" y="122210"/>
                    <a:pt x="87609" y="122729"/>
                    <a:pt x="88089" y="123129"/>
                  </a:cubicBezTo>
                  <a:lnTo>
                    <a:pt x="88968" y="123809"/>
                  </a:lnTo>
                  <a:lnTo>
                    <a:pt x="87889" y="123849"/>
                  </a:lnTo>
                  <a:cubicBezTo>
                    <a:pt x="85770" y="123928"/>
                    <a:pt x="84491" y="124008"/>
                    <a:pt x="83812" y="124128"/>
                  </a:cubicBezTo>
                  <a:lnTo>
                    <a:pt x="83572" y="124168"/>
                  </a:lnTo>
                  <a:lnTo>
                    <a:pt x="83812" y="123888"/>
                  </a:lnTo>
                  <a:cubicBezTo>
                    <a:pt x="83932" y="123769"/>
                    <a:pt x="84292" y="123329"/>
                    <a:pt x="84611" y="123009"/>
                  </a:cubicBezTo>
                  <a:cubicBezTo>
                    <a:pt x="84931" y="122649"/>
                    <a:pt x="85371" y="122170"/>
                    <a:pt x="85611" y="121930"/>
                  </a:cubicBezTo>
                  <a:cubicBezTo>
                    <a:pt x="85810" y="121690"/>
                    <a:pt x="86010" y="121490"/>
                    <a:pt x="86010" y="121490"/>
                  </a:cubicBezTo>
                  <a:close/>
                  <a:moveTo>
                    <a:pt x="59991" y="123409"/>
                  </a:moveTo>
                  <a:cubicBezTo>
                    <a:pt x="60031" y="123409"/>
                    <a:pt x="60351" y="123489"/>
                    <a:pt x="60671" y="123609"/>
                  </a:cubicBezTo>
                  <a:cubicBezTo>
                    <a:pt x="61830" y="123928"/>
                    <a:pt x="62309" y="124088"/>
                    <a:pt x="62349" y="124128"/>
                  </a:cubicBezTo>
                  <a:cubicBezTo>
                    <a:pt x="62394" y="124173"/>
                    <a:pt x="62383" y="124196"/>
                    <a:pt x="62288" y="124196"/>
                  </a:cubicBezTo>
                  <a:cubicBezTo>
                    <a:pt x="62130" y="124196"/>
                    <a:pt x="61740" y="124133"/>
                    <a:pt x="60991" y="124008"/>
                  </a:cubicBezTo>
                  <a:cubicBezTo>
                    <a:pt x="60231" y="123888"/>
                    <a:pt x="59632" y="123769"/>
                    <a:pt x="59592" y="123769"/>
                  </a:cubicBezTo>
                  <a:cubicBezTo>
                    <a:pt x="59552" y="123769"/>
                    <a:pt x="59592" y="123689"/>
                    <a:pt x="59712" y="123609"/>
                  </a:cubicBezTo>
                  <a:cubicBezTo>
                    <a:pt x="59791" y="123489"/>
                    <a:pt x="59911" y="123409"/>
                    <a:pt x="59991" y="123409"/>
                  </a:cubicBezTo>
                  <a:close/>
                  <a:moveTo>
                    <a:pt x="207671" y="124168"/>
                  </a:moveTo>
                  <a:cubicBezTo>
                    <a:pt x="207791" y="124168"/>
                    <a:pt x="207831" y="124168"/>
                    <a:pt x="207791" y="124208"/>
                  </a:cubicBezTo>
                  <a:lnTo>
                    <a:pt x="207631" y="124208"/>
                  </a:lnTo>
                  <a:cubicBezTo>
                    <a:pt x="207552" y="124168"/>
                    <a:pt x="207592" y="124168"/>
                    <a:pt x="207671" y="124168"/>
                  </a:cubicBezTo>
                  <a:close/>
                  <a:moveTo>
                    <a:pt x="171158" y="123993"/>
                  </a:moveTo>
                  <a:cubicBezTo>
                    <a:pt x="171164" y="123993"/>
                    <a:pt x="171171" y="123998"/>
                    <a:pt x="171181" y="124008"/>
                  </a:cubicBezTo>
                  <a:cubicBezTo>
                    <a:pt x="171181" y="124048"/>
                    <a:pt x="171181" y="124128"/>
                    <a:pt x="171181" y="124208"/>
                  </a:cubicBezTo>
                  <a:cubicBezTo>
                    <a:pt x="171170" y="124219"/>
                    <a:pt x="171163" y="124224"/>
                    <a:pt x="171157" y="124224"/>
                  </a:cubicBezTo>
                  <a:cubicBezTo>
                    <a:pt x="171141" y="124224"/>
                    <a:pt x="171141" y="124187"/>
                    <a:pt x="171141" y="124128"/>
                  </a:cubicBezTo>
                  <a:cubicBezTo>
                    <a:pt x="171141" y="124038"/>
                    <a:pt x="171141" y="123993"/>
                    <a:pt x="171158" y="123993"/>
                  </a:cubicBezTo>
                  <a:close/>
                  <a:moveTo>
                    <a:pt x="111510" y="120491"/>
                  </a:moveTo>
                  <a:cubicBezTo>
                    <a:pt x="111510" y="120491"/>
                    <a:pt x="111749" y="120691"/>
                    <a:pt x="112069" y="120931"/>
                  </a:cubicBezTo>
                  <a:cubicBezTo>
                    <a:pt x="112868" y="121610"/>
                    <a:pt x="113628" y="122450"/>
                    <a:pt x="113548" y="122490"/>
                  </a:cubicBezTo>
                  <a:cubicBezTo>
                    <a:pt x="113468" y="122490"/>
                    <a:pt x="112908" y="122610"/>
                    <a:pt x="112269" y="122769"/>
                  </a:cubicBezTo>
                  <a:cubicBezTo>
                    <a:pt x="111629" y="122889"/>
                    <a:pt x="111110" y="123009"/>
                    <a:pt x="111070" y="123049"/>
                  </a:cubicBezTo>
                  <a:cubicBezTo>
                    <a:pt x="111070" y="123049"/>
                    <a:pt x="111030" y="123169"/>
                    <a:pt x="111030" y="123249"/>
                  </a:cubicBezTo>
                  <a:cubicBezTo>
                    <a:pt x="110990" y="123369"/>
                    <a:pt x="110950" y="123409"/>
                    <a:pt x="110550" y="123489"/>
                  </a:cubicBezTo>
                  <a:cubicBezTo>
                    <a:pt x="109951" y="123649"/>
                    <a:pt x="106873" y="124288"/>
                    <a:pt x="106833" y="124288"/>
                  </a:cubicBezTo>
                  <a:cubicBezTo>
                    <a:pt x="106793" y="124288"/>
                    <a:pt x="106793" y="124168"/>
                    <a:pt x="106873" y="124008"/>
                  </a:cubicBezTo>
                  <a:cubicBezTo>
                    <a:pt x="106913" y="123888"/>
                    <a:pt x="107073" y="123209"/>
                    <a:pt x="107273" y="122570"/>
                  </a:cubicBezTo>
                  <a:lnTo>
                    <a:pt x="107593" y="121410"/>
                  </a:lnTo>
                  <a:lnTo>
                    <a:pt x="108232" y="121211"/>
                  </a:lnTo>
                  <a:lnTo>
                    <a:pt x="108872" y="120971"/>
                  </a:lnTo>
                  <a:lnTo>
                    <a:pt x="108992" y="121131"/>
                  </a:lnTo>
                  <a:lnTo>
                    <a:pt x="109151" y="121291"/>
                  </a:lnTo>
                  <a:lnTo>
                    <a:pt x="109591" y="121131"/>
                  </a:lnTo>
                  <a:cubicBezTo>
                    <a:pt x="109911" y="121011"/>
                    <a:pt x="111230" y="120611"/>
                    <a:pt x="111510" y="120491"/>
                  </a:cubicBezTo>
                  <a:close/>
                  <a:moveTo>
                    <a:pt x="210269" y="124088"/>
                  </a:moveTo>
                  <a:cubicBezTo>
                    <a:pt x="210309" y="124088"/>
                    <a:pt x="210349" y="124128"/>
                    <a:pt x="210349" y="124208"/>
                  </a:cubicBezTo>
                  <a:cubicBezTo>
                    <a:pt x="210349" y="124288"/>
                    <a:pt x="210309" y="124328"/>
                    <a:pt x="210269" y="124328"/>
                  </a:cubicBezTo>
                  <a:cubicBezTo>
                    <a:pt x="210229" y="124328"/>
                    <a:pt x="210229" y="124288"/>
                    <a:pt x="210229" y="124208"/>
                  </a:cubicBezTo>
                  <a:cubicBezTo>
                    <a:pt x="210229" y="124128"/>
                    <a:pt x="210229" y="124088"/>
                    <a:pt x="210269" y="124088"/>
                  </a:cubicBezTo>
                  <a:close/>
                  <a:moveTo>
                    <a:pt x="113148" y="120331"/>
                  </a:moveTo>
                  <a:cubicBezTo>
                    <a:pt x="113188" y="120331"/>
                    <a:pt x="113588" y="120691"/>
                    <a:pt x="114027" y="121131"/>
                  </a:cubicBezTo>
                  <a:cubicBezTo>
                    <a:pt x="114507" y="121610"/>
                    <a:pt x="114947" y="122090"/>
                    <a:pt x="115027" y="122210"/>
                  </a:cubicBezTo>
                  <a:cubicBezTo>
                    <a:pt x="115147" y="122330"/>
                    <a:pt x="115426" y="122649"/>
                    <a:pt x="115706" y="122929"/>
                  </a:cubicBezTo>
                  <a:cubicBezTo>
                    <a:pt x="116266" y="123489"/>
                    <a:pt x="116945" y="124328"/>
                    <a:pt x="116865" y="124368"/>
                  </a:cubicBezTo>
                  <a:cubicBezTo>
                    <a:pt x="116865" y="124370"/>
                    <a:pt x="116864" y="124370"/>
                    <a:pt x="116863" y="124370"/>
                  </a:cubicBezTo>
                  <a:cubicBezTo>
                    <a:pt x="116824" y="124370"/>
                    <a:pt x="116322" y="123905"/>
                    <a:pt x="115746" y="123329"/>
                  </a:cubicBezTo>
                  <a:cubicBezTo>
                    <a:pt x="114972" y="122518"/>
                    <a:pt x="114708" y="122285"/>
                    <a:pt x="114609" y="122285"/>
                  </a:cubicBezTo>
                  <a:cubicBezTo>
                    <a:pt x="114600" y="122285"/>
                    <a:pt x="114593" y="122287"/>
                    <a:pt x="114587" y="122290"/>
                  </a:cubicBezTo>
                  <a:cubicBezTo>
                    <a:pt x="114574" y="122316"/>
                    <a:pt x="114560" y="122330"/>
                    <a:pt x="114538" y="122330"/>
                  </a:cubicBezTo>
                  <a:cubicBezTo>
                    <a:pt x="114494" y="122330"/>
                    <a:pt x="114414" y="122276"/>
                    <a:pt x="114227" y="122170"/>
                  </a:cubicBezTo>
                  <a:cubicBezTo>
                    <a:pt x="113908" y="121930"/>
                    <a:pt x="113868" y="121850"/>
                    <a:pt x="113828" y="121530"/>
                  </a:cubicBezTo>
                  <a:cubicBezTo>
                    <a:pt x="113828" y="121291"/>
                    <a:pt x="113548" y="120931"/>
                    <a:pt x="113068" y="120651"/>
                  </a:cubicBezTo>
                  <a:cubicBezTo>
                    <a:pt x="112788" y="120451"/>
                    <a:pt x="112788" y="120451"/>
                    <a:pt x="112948" y="120371"/>
                  </a:cubicBezTo>
                  <a:cubicBezTo>
                    <a:pt x="113028" y="120331"/>
                    <a:pt x="113108" y="120331"/>
                    <a:pt x="113148" y="120331"/>
                  </a:cubicBezTo>
                  <a:close/>
                  <a:moveTo>
                    <a:pt x="97916" y="123485"/>
                  </a:moveTo>
                  <a:cubicBezTo>
                    <a:pt x="97952" y="123485"/>
                    <a:pt x="97985" y="123498"/>
                    <a:pt x="98000" y="123529"/>
                  </a:cubicBezTo>
                  <a:cubicBezTo>
                    <a:pt x="98080" y="123649"/>
                    <a:pt x="97841" y="124328"/>
                    <a:pt x="97761" y="124368"/>
                  </a:cubicBezTo>
                  <a:cubicBezTo>
                    <a:pt x="97741" y="124388"/>
                    <a:pt x="97711" y="124398"/>
                    <a:pt x="97686" y="124398"/>
                  </a:cubicBezTo>
                  <a:cubicBezTo>
                    <a:pt x="97661" y="124398"/>
                    <a:pt x="97641" y="124388"/>
                    <a:pt x="97641" y="124368"/>
                  </a:cubicBezTo>
                  <a:cubicBezTo>
                    <a:pt x="97601" y="124368"/>
                    <a:pt x="97721" y="123769"/>
                    <a:pt x="97761" y="123569"/>
                  </a:cubicBezTo>
                  <a:cubicBezTo>
                    <a:pt x="97785" y="123519"/>
                    <a:pt x="97856" y="123485"/>
                    <a:pt x="97916" y="123485"/>
                  </a:cubicBezTo>
                  <a:close/>
                  <a:moveTo>
                    <a:pt x="84531" y="120251"/>
                  </a:moveTo>
                  <a:cubicBezTo>
                    <a:pt x="84531" y="120291"/>
                    <a:pt x="84811" y="120491"/>
                    <a:pt x="85131" y="120731"/>
                  </a:cubicBezTo>
                  <a:cubicBezTo>
                    <a:pt x="85690" y="121171"/>
                    <a:pt x="85730" y="121171"/>
                    <a:pt x="85611" y="121331"/>
                  </a:cubicBezTo>
                  <a:cubicBezTo>
                    <a:pt x="85531" y="121371"/>
                    <a:pt x="84931" y="122090"/>
                    <a:pt x="84212" y="122849"/>
                  </a:cubicBezTo>
                  <a:lnTo>
                    <a:pt x="82933" y="124248"/>
                  </a:lnTo>
                  <a:lnTo>
                    <a:pt x="82333" y="124368"/>
                  </a:lnTo>
                  <a:cubicBezTo>
                    <a:pt x="81973" y="124408"/>
                    <a:pt x="81654" y="124488"/>
                    <a:pt x="81574" y="124488"/>
                  </a:cubicBezTo>
                  <a:cubicBezTo>
                    <a:pt x="81515" y="124503"/>
                    <a:pt x="81478" y="124512"/>
                    <a:pt x="81459" y="124512"/>
                  </a:cubicBezTo>
                  <a:cubicBezTo>
                    <a:pt x="81425" y="124512"/>
                    <a:pt x="81443" y="124484"/>
                    <a:pt x="81494" y="124408"/>
                  </a:cubicBezTo>
                  <a:cubicBezTo>
                    <a:pt x="81574" y="124328"/>
                    <a:pt x="81973" y="123729"/>
                    <a:pt x="82453" y="123089"/>
                  </a:cubicBezTo>
                  <a:cubicBezTo>
                    <a:pt x="82933" y="122410"/>
                    <a:pt x="83412" y="121770"/>
                    <a:pt x="83492" y="121610"/>
                  </a:cubicBezTo>
                  <a:cubicBezTo>
                    <a:pt x="84252" y="120571"/>
                    <a:pt x="84491" y="120251"/>
                    <a:pt x="84531" y="120251"/>
                  </a:cubicBezTo>
                  <a:close/>
                  <a:moveTo>
                    <a:pt x="212468" y="123888"/>
                  </a:moveTo>
                  <a:cubicBezTo>
                    <a:pt x="212508" y="123888"/>
                    <a:pt x="212508" y="124008"/>
                    <a:pt x="212468" y="124168"/>
                  </a:cubicBezTo>
                  <a:cubicBezTo>
                    <a:pt x="212468" y="124288"/>
                    <a:pt x="212388" y="124448"/>
                    <a:pt x="212348" y="124488"/>
                  </a:cubicBezTo>
                  <a:cubicBezTo>
                    <a:pt x="212328" y="124508"/>
                    <a:pt x="212302" y="124517"/>
                    <a:pt x="212272" y="124517"/>
                  </a:cubicBezTo>
                  <a:cubicBezTo>
                    <a:pt x="212118" y="124517"/>
                    <a:pt x="211855" y="124282"/>
                    <a:pt x="211788" y="124048"/>
                  </a:cubicBezTo>
                  <a:cubicBezTo>
                    <a:pt x="211788" y="123968"/>
                    <a:pt x="211868" y="123928"/>
                    <a:pt x="212108" y="123928"/>
                  </a:cubicBezTo>
                  <a:cubicBezTo>
                    <a:pt x="212308" y="123888"/>
                    <a:pt x="212468" y="123888"/>
                    <a:pt x="212468" y="123888"/>
                  </a:cubicBezTo>
                  <a:close/>
                  <a:moveTo>
                    <a:pt x="69504" y="123609"/>
                  </a:moveTo>
                  <a:cubicBezTo>
                    <a:pt x="69544" y="123609"/>
                    <a:pt x="69703" y="123809"/>
                    <a:pt x="69943" y="124048"/>
                  </a:cubicBezTo>
                  <a:cubicBezTo>
                    <a:pt x="70143" y="124328"/>
                    <a:pt x="70303" y="124528"/>
                    <a:pt x="70263" y="124568"/>
                  </a:cubicBezTo>
                  <a:cubicBezTo>
                    <a:pt x="70263" y="124568"/>
                    <a:pt x="70103" y="124408"/>
                    <a:pt x="69943" y="124208"/>
                  </a:cubicBezTo>
                  <a:cubicBezTo>
                    <a:pt x="69584" y="123729"/>
                    <a:pt x="69464" y="123609"/>
                    <a:pt x="69504" y="123609"/>
                  </a:cubicBezTo>
                  <a:close/>
                  <a:moveTo>
                    <a:pt x="211566" y="124404"/>
                  </a:moveTo>
                  <a:cubicBezTo>
                    <a:pt x="211585" y="124404"/>
                    <a:pt x="211619" y="124439"/>
                    <a:pt x="211668" y="124488"/>
                  </a:cubicBezTo>
                  <a:cubicBezTo>
                    <a:pt x="211668" y="124568"/>
                    <a:pt x="211668" y="124568"/>
                    <a:pt x="211628" y="124568"/>
                  </a:cubicBezTo>
                  <a:cubicBezTo>
                    <a:pt x="211588" y="124528"/>
                    <a:pt x="211548" y="124488"/>
                    <a:pt x="211548" y="124448"/>
                  </a:cubicBezTo>
                  <a:cubicBezTo>
                    <a:pt x="211548" y="124418"/>
                    <a:pt x="211554" y="124404"/>
                    <a:pt x="211566" y="124404"/>
                  </a:cubicBezTo>
                  <a:close/>
                  <a:moveTo>
                    <a:pt x="198578" y="123788"/>
                  </a:moveTo>
                  <a:cubicBezTo>
                    <a:pt x="198640" y="123788"/>
                    <a:pt x="198691" y="123832"/>
                    <a:pt x="198719" y="123928"/>
                  </a:cubicBezTo>
                  <a:cubicBezTo>
                    <a:pt x="198799" y="124168"/>
                    <a:pt x="198599" y="124648"/>
                    <a:pt x="198399" y="124648"/>
                  </a:cubicBezTo>
                  <a:cubicBezTo>
                    <a:pt x="198199" y="124648"/>
                    <a:pt x="198119" y="124488"/>
                    <a:pt x="198199" y="124208"/>
                  </a:cubicBezTo>
                  <a:cubicBezTo>
                    <a:pt x="198304" y="123947"/>
                    <a:pt x="198460" y="123788"/>
                    <a:pt x="198578" y="123788"/>
                  </a:cubicBezTo>
                  <a:close/>
                  <a:moveTo>
                    <a:pt x="197799" y="124231"/>
                  </a:moveTo>
                  <a:cubicBezTo>
                    <a:pt x="197835" y="124231"/>
                    <a:pt x="197857" y="124309"/>
                    <a:pt x="197879" y="124488"/>
                  </a:cubicBezTo>
                  <a:cubicBezTo>
                    <a:pt x="197904" y="124610"/>
                    <a:pt x="197913" y="124658"/>
                    <a:pt x="197880" y="124658"/>
                  </a:cubicBezTo>
                  <a:cubicBezTo>
                    <a:pt x="197859" y="124658"/>
                    <a:pt x="197821" y="124639"/>
                    <a:pt x="197759" y="124608"/>
                  </a:cubicBezTo>
                  <a:cubicBezTo>
                    <a:pt x="197600" y="124568"/>
                    <a:pt x="197600" y="124528"/>
                    <a:pt x="197680" y="124368"/>
                  </a:cubicBezTo>
                  <a:cubicBezTo>
                    <a:pt x="197732" y="124280"/>
                    <a:pt x="197770" y="124231"/>
                    <a:pt x="197799" y="124231"/>
                  </a:cubicBezTo>
                  <a:close/>
                  <a:moveTo>
                    <a:pt x="211708" y="124648"/>
                  </a:moveTo>
                  <a:cubicBezTo>
                    <a:pt x="211708" y="124648"/>
                    <a:pt x="211788" y="124688"/>
                    <a:pt x="211828" y="124768"/>
                  </a:cubicBezTo>
                  <a:cubicBezTo>
                    <a:pt x="211868" y="124808"/>
                    <a:pt x="211878" y="124828"/>
                    <a:pt x="211868" y="124828"/>
                  </a:cubicBezTo>
                  <a:cubicBezTo>
                    <a:pt x="211858" y="124828"/>
                    <a:pt x="211828" y="124808"/>
                    <a:pt x="211788" y="124768"/>
                  </a:cubicBezTo>
                  <a:cubicBezTo>
                    <a:pt x="211668" y="124688"/>
                    <a:pt x="211668" y="124648"/>
                    <a:pt x="211708" y="124648"/>
                  </a:cubicBezTo>
                  <a:close/>
                  <a:moveTo>
                    <a:pt x="65027" y="118773"/>
                  </a:moveTo>
                  <a:cubicBezTo>
                    <a:pt x="65027" y="118773"/>
                    <a:pt x="65187" y="118972"/>
                    <a:pt x="65387" y="119212"/>
                  </a:cubicBezTo>
                  <a:cubicBezTo>
                    <a:pt x="65547" y="119412"/>
                    <a:pt x="65986" y="119932"/>
                    <a:pt x="66306" y="120371"/>
                  </a:cubicBezTo>
                  <a:cubicBezTo>
                    <a:pt x="66666" y="120811"/>
                    <a:pt x="67146" y="121410"/>
                    <a:pt x="67425" y="121730"/>
                  </a:cubicBezTo>
                  <a:lnTo>
                    <a:pt x="67905" y="122330"/>
                  </a:lnTo>
                  <a:lnTo>
                    <a:pt x="67905" y="123609"/>
                  </a:lnTo>
                  <a:lnTo>
                    <a:pt x="67905" y="124888"/>
                  </a:lnTo>
                  <a:lnTo>
                    <a:pt x="67745" y="124848"/>
                  </a:lnTo>
                  <a:cubicBezTo>
                    <a:pt x="67665" y="124848"/>
                    <a:pt x="66746" y="124688"/>
                    <a:pt x="65707" y="124528"/>
                  </a:cubicBezTo>
                  <a:cubicBezTo>
                    <a:pt x="63389" y="124128"/>
                    <a:pt x="62789" y="124048"/>
                    <a:pt x="62629" y="124008"/>
                  </a:cubicBezTo>
                  <a:cubicBezTo>
                    <a:pt x="62589" y="123968"/>
                    <a:pt x="62549" y="123888"/>
                    <a:pt x="62549" y="123849"/>
                  </a:cubicBezTo>
                  <a:cubicBezTo>
                    <a:pt x="62549" y="123769"/>
                    <a:pt x="62509" y="123649"/>
                    <a:pt x="62509" y="123649"/>
                  </a:cubicBezTo>
                  <a:cubicBezTo>
                    <a:pt x="62469" y="123609"/>
                    <a:pt x="61950" y="123489"/>
                    <a:pt x="61310" y="123369"/>
                  </a:cubicBezTo>
                  <a:cubicBezTo>
                    <a:pt x="60711" y="123249"/>
                    <a:pt x="60191" y="123169"/>
                    <a:pt x="60191" y="123169"/>
                  </a:cubicBezTo>
                  <a:cubicBezTo>
                    <a:pt x="60151" y="123129"/>
                    <a:pt x="62150" y="121211"/>
                    <a:pt x="62869" y="120571"/>
                  </a:cubicBezTo>
                  <a:cubicBezTo>
                    <a:pt x="63469" y="120052"/>
                    <a:pt x="64987" y="118813"/>
                    <a:pt x="65027" y="118773"/>
                  </a:cubicBezTo>
                  <a:close/>
                  <a:moveTo>
                    <a:pt x="198079" y="124808"/>
                  </a:moveTo>
                  <a:cubicBezTo>
                    <a:pt x="198159" y="124808"/>
                    <a:pt x="198199" y="124848"/>
                    <a:pt x="198199" y="124888"/>
                  </a:cubicBezTo>
                  <a:cubicBezTo>
                    <a:pt x="198199" y="124928"/>
                    <a:pt x="198159" y="124928"/>
                    <a:pt x="198079" y="124928"/>
                  </a:cubicBezTo>
                  <a:cubicBezTo>
                    <a:pt x="197999" y="124928"/>
                    <a:pt x="197959" y="124928"/>
                    <a:pt x="197959" y="124888"/>
                  </a:cubicBezTo>
                  <a:cubicBezTo>
                    <a:pt x="197959" y="124848"/>
                    <a:pt x="197999" y="124808"/>
                    <a:pt x="198079" y="124808"/>
                  </a:cubicBezTo>
                  <a:close/>
                  <a:moveTo>
                    <a:pt x="205833" y="123129"/>
                  </a:moveTo>
                  <a:cubicBezTo>
                    <a:pt x="205913" y="123129"/>
                    <a:pt x="205953" y="123129"/>
                    <a:pt x="205993" y="123169"/>
                  </a:cubicBezTo>
                  <a:cubicBezTo>
                    <a:pt x="205993" y="123209"/>
                    <a:pt x="205953" y="123249"/>
                    <a:pt x="205913" y="123249"/>
                  </a:cubicBezTo>
                  <a:cubicBezTo>
                    <a:pt x="205833" y="123289"/>
                    <a:pt x="205833" y="123329"/>
                    <a:pt x="205953" y="123449"/>
                  </a:cubicBezTo>
                  <a:cubicBezTo>
                    <a:pt x="206068" y="123535"/>
                    <a:pt x="206100" y="123601"/>
                    <a:pt x="206064" y="123601"/>
                  </a:cubicBezTo>
                  <a:cubicBezTo>
                    <a:pt x="206050" y="123601"/>
                    <a:pt x="206026" y="123591"/>
                    <a:pt x="205993" y="123569"/>
                  </a:cubicBezTo>
                  <a:cubicBezTo>
                    <a:pt x="205981" y="123566"/>
                    <a:pt x="205970" y="123564"/>
                    <a:pt x="205960" y="123564"/>
                  </a:cubicBezTo>
                  <a:cubicBezTo>
                    <a:pt x="205828" y="123564"/>
                    <a:pt x="205802" y="123803"/>
                    <a:pt x="205913" y="124248"/>
                  </a:cubicBezTo>
                  <a:cubicBezTo>
                    <a:pt x="206033" y="124688"/>
                    <a:pt x="206033" y="124728"/>
                    <a:pt x="205913" y="124848"/>
                  </a:cubicBezTo>
                  <a:cubicBezTo>
                    <a:pt x="205843" y="124918"/>
                    <a:pt x="205742" y="124949"/>
                    <a:pt x="205624" y="124949"/>
                  </a:cubicBezTo>
                  <a:cubicBezTo>
                    <a:pt x="205473" y="124949"/>
                    <a:pt x="205293" y="124898"/>
                    <a:pt x="205114" y="124808"/>
                  </a:cubicBezTo>
                  <a:cubicBezTo>
                    <a:pt x="204834" y="124608"/>
                    <a:pt x="204394" y="124128"/>
                    <a:pt x="204194" y="123769"/>
                  </a:cubicBezTo>
                  <a:cubicBezTo>
                    <a:pt x="204133" y="123646"/>
                    <a:pt x="204095" y="123594"/>
                    <a:pt x="204099" y="123594"/>
                  </a:cubicBezTo>
                  <a:lnTo>
                    <a:pt x="204099" y="123594"/>
                  </a:lnTo>
                  <a:cubicBezTo>
                    <a:pt x="204100" y="123594"/>
                    <a:pt x="204105" y="123599"/>
                    <a:pt x="204114" y="123609"/>
                  </a:cubicBezTo>
                  <a:cubicBezTo>
                    <a:pt x="204634" y="124368"/>
                    <a:pt x="205153" y="124808"/>
                    <a:pt x="205473" y="124808"/>
                  </a:cubicBezTo>
                  <a:cubicBezTo>
                    <a:pt x="205793" y="124808"/>
                    <a:pt x="205833" y="124768"/>
                    <a:pt x="205793" y="123888"/>
                  </a:cubicBezTo>
                  <a:cubicBezTo>
                    <a:pt x="205753" y="123209"/>
                    <a:pt x="205753" y="123129"/>
                    <a:pt x="205833" y="123129"/>
                  </a:cubicBezTo>
                  <a:close/>
                  <a:moveTo>
                    <a:pt x="116601" y="124832"/>
                  </a:moveTo>
                  <a:cubicBezTo>
                    <a:pt x="116607" y="124832"/>
                    <a:pt x="116615" y="124837"/>
                    <a:pt x="116625" y="124848"/>
                  </a:cubicBezTo>
                  <a:cubicBezTo>
                    <a:pt x="116625" y="124848"/>
                    <a:pt x="116665" y="124928"/>
                    <a:pt x="116625" y="124968"/>
                  </a:cubicBezTo>
                  <a:cubicBezTo>
                    <a:pt x="116625" y="124984"/>
                    <a:pt x="116618" y="124994"/>
                    <a:pt x="116610" y="124994"/>
                  </a:cubicBezTo>
                  <a:cubicBezTo>
                    <a:pt x="116599" y="124994"/>
                    <a:pt x="116585" y="124974"/>
                    <a:pt x="116585" y="124928"/>
                  </a:cubicBezTo>
                  <a:cubicBezTo>
                    <a:pt x="116585" y="124869"/>
                    <a:pt x="116585" y="124832"/>
                    <a:pt x="116601" y="124832"/>
                  </a:cubicBezTo>
                  <a:close/>
                  <a:moveTo>
                    <a:pt x="81254" y="124488"/>
                  </a:moveTo>
                  <a:cubicBezTo>
                    <a:pt x="81294" y="124528"/>
                    <a:pt x="81214" y="124608"/>
                    <a:pt x="81134" y="124768"/>
                  </a:cubicBezTo>
                  <a:cubicBezTo>
                    <a:pt x="81054" y="124888"/>
                    <a:pt x="80934" y="125008"/>
                    <a:pt x="80894" y="125008"/>
                  </a:cubicBezTo>
                  <a:cubicBezTo>
                    <a:pt x="80814" y="125008"/>
                    <a:pt x="80774" y="124968"/>
                    <a:pt x="80774" y="124968"/>
                  </a:cubicBezTo>
                  <a:cubicBezTo>
                    <a:pt x="80774" y="124928"/>
                    <a:pt x="81254" y="124488"/>
                    <a:pt x="81254" y="124488"/>
                  </a:cubicBezTo>
                  <a:close/>
                  <a:moveTo>
                    <a:pt x="119223" y="124808"/>
                  </a:moveTo>
                  <a:cubicBezTo>
                    <a:pt x="119263" y="124808"/>
                    <a:pt x="119303" y="124888"/>
                    <a:pt x="119343" y="124928"/>
                  </a:cubicBezTo>
                  <a:cubicBezTo>
                    <a:pt x="119383" y="125008"/>
                    <a:pt x="119383" y="125088"/>
                    <a:pt x="119383" y="125088"/>
                  </a:cubicBezTo>
                  <a:cubicBezTo>
                    <a:pt x="119343" y="125088"/>
                    <a:pt x="119303" y="125008"/>
                    <a:pt x="119263" y="124928"/>
                  </a:cubicBezTo>
                  <a:cubicBezTo>
                    <a:pt x="119223" y="124888"/>
                    <a:pt x="119223" y="124808"/>
                    <a:pt x="119223" y="124808"/>
                  </a:cubicBezTo>
                  <a:close/>
                  <a:moveTo>
                    <a:pt x="80615" y="124968"/>
                  </a:moveTo>
                  <a:cubicBezTo>
                    <a:pt x="80695" y="124968"/>
                    <a:pt x="80695" y="124968"/>
                    <a:pt x="80615" y="125008"/>
                  </a:cubicBezTo>
                  <a:cubicBezTo>
                    <a:pt x="80498" y="125066"/>
                    <a:pt x="80295" y="125103"/>
                    <a:pt x="80226" y="125103"/>
                  </a:cubicBezTo>
                  <a:cubicBezTo>
                    <a:pt x="80201" y="125103"/>
                    <a:pt x="80193" y="125098"/>
                    <a:pt x="80215" y="125088"/>
                  </a:cubicBezTo>
                  <a:cubicBezTo>
                    <a:pt x="80255" y="125008"/>
                    <a:pt x="80415" y="124968"/>
                    <a:pt x="80615" y="124968"/>
                  </a:cubicBezTo>
                  <a:close/>
                  <a:moveTo>
                    <a:pt x="172060" y="117574"/>
                  </a:moveTo>
                  <a:cubicBezTo>
                    <a:pt x="172140" y="117574"/>
                    <a:pt x="172140" y="117614"/>
                    <a:pt x="172060" y="117694"/>
                  </a:cubicBezTo>
                  <a:lnTo>
                    <a:pt x="171980" y="117853"/>
                  </a:lnTo>
                  <a:lnTo>
                    <a:pt x="172260" y="117853"/>
                  </a:lnTo>
                  <a:cubicBezTo>
                    <a:pt x="172420" y="117853"/>
                    <a:pt x="172620" y="117813"/>
                    <a:pt x="172660" y="117813"/>
                  </a:cubicBezTo>
                  <a:cubicBezTo>
                    <a:pt x="172700" y="117793"/>
                    <a:pt x="172730" y="117783"/>
                    <a:pt x="172750" y="117783"/>
                  </a:cubicBezTo>
                  <a:cubicBezTo>
                    <a:pt x="172770" y="117783"/>
                    <a:pt x="172780" y="117793"/>
                    <a:pt x="172780" y="117813"/>
                  </a:cubicBezTo>
                  <a:cubicBezTo>
                    <a:pt x="172780" y="117813"/>
                    <a:pt x="172620" y="117893"/>
                    <a:pt x="172500" y="117973"/>
                  </a:cubicBezTo>
                  <a:cubicBezTo>
                    <a:pt x="172260" y="118053"/>
                    <a:pt x="172180" y="118133"/>
                    <a:pt x="172060" y="118413"/>
                  </a:cubicBezTo>
                  <a:cubicBezTo>
                    <a:pt x="171821" y="118972"/>
                    <a:pt x="171461" y="120611"/>
                    <a:pt x="171341" y="121770"/>
                  </a:cubicBezTo>
                  <a:cubicBezTo>
                    <a:pt x="171301" y="122010"/>
                    <a:pt x="171261" y="122210"/>
                    <a:pt x="171261" y="122210"/>
                  </a:cubicBezTo>
                  <a:cubicBezTo>
                    <a:pt x="171221" y="122210"/>
                    <a:pt x="171261" y="121930"/>
                    <a:pt x="171301" y="121610"/>
                  </a:cubicBezTo>
                  <a:cubicBezTo>
                    <a:pt x="171501" y="119932"/>
                    <a:pt x="171701" y="118972"/>
                    <a:pt x="171980" y="118373"/>
                  </a:cubicBezTo>
                  <a:lnTo>
                    <a:pt x="172140" y="118013"/>
                  </a:lnTo>
                  <a:lnTo>
                    <a:pt x="171900" y="118013"/>
                  </a:lnTo>
                  <a:cubicBezTo>
                    <a:pt x="171839" y="118006"/>
                    <a:pt x="171787" y="118001"/>
                    <a:pt x="171743" y="118001"/>
                  </a:cubicBezTo>
                  <a:cubicBezTo>
                    <a:pt x="171559" y="118001"/>
                    <a:pt x="171502" y="118083"/>
                    <a:pt x="171341" y="118373"/>
                  </a:cubicBezTo>
                  <a:cubicBezTo>
                    <a:pt x="171221" y="118573"/>
                    <a:pt x="171101" y="118773"/>
                    <a:pt x="171021" y="118853"/>
                  </a:cubicBezTo>
                  <a:cubicBezTo>
                    <a:pt x="170781" y="119132"/>
                    <a:pt x="170062" y="121690"/>
                    <a:pt x="169982" y="122530"/>
                  </a:cubicBezTo>
                  <a:cubicBezTo>
                    <a:pt x="169982" y="122729"/>
                    <a:pt x="169982" y="123409"/>
                    <a:pt x="170022" y="124008"/>
                  </a:cubicBezTo>
                  <a:cubicBezTo>
                    <a:pt x="170057" y="124880"/>
                    <a:pt x="170061" y="125143"/>
                    <a:pt x="170009" y="125143"/>
                  </a:cubicBezTo>
                  <a:cubicBezTo>
                    <a:pt x="170001" y="125143"/>
                    <a:pt x="169992" y="125138"/>
                    <a:pt x="169982" y="125127"/>
                  </a:cubicBezTo>
                  <a:cubicBezTo>
                    <a:pt x="169982" y="125127"/>
                    <a:pt x="169942" y="124488"/>
                    <a:pt x="169942" y="123769"/>
                  </a:cubicBezTo>
                  <a:cubicBezTo>
                    <a:pt x="169862" y="122210"/>
                    <a:pt x="169902" y="122090"/>
                    <a:pt x="170422" y="120132"/>
                  </a:cubicBezTo>
                  <a:cubicBezTo>
                    <a:pt x="170661" y="119292"/>
                    <a:pt x="170821" y="118853"/>
                    <a:pt x="170901" y="118813"/>
                  </a:cubicBezTo>
                  <a:cubicBezTo>
                    <a:pt x="170941" y="118773"/>
                    <a:pt x="171101" y="118533"/>
                    <a:pt x="171221" y="118293"/>
                  </a:cubicBezTo>
                  <a:cubicBezTo>
                    <a:pt x="171421" y="117893"/>
                    <a:pt x="171421" y="117853"/>
                    <a:pt x="171621" y="117853"/>
                  </a:cubicBezTo>
                  <a:cubicBezTo>
                    <a:pt x="171781" y="117853"/>
                    <a:pt x="171861" y="117813"/>
                    <a:pt x="171900" y="117733"/>
                  </a:cubicBezTo>
                  <a:cubicBezTo>
                    <a:pt x="171940" y="117614"/>
                    <a:pt x="172020" y="117574"/>
                    <a:pt x="172060" y="117574"/>
                  </a:cubicBezTo>
                  <a:close/>
                  <a:moveTo>
                    <a:pt x="112629" y="120491"/>
                  </a:moveTo>
                  <a:cubicBezTo>
                    <a:pt x="112749" y="120491"/>
                    <a:pt x="112749" y="120491"/>
                    <a:pt x="112669" y="120571"/>
                  </a:cubicBezTo>
                  <a:cubicBezTo>
                    <a:pt x="112589" y="120691"/>
                    <a:pt x="112589" y="120651"/>
                    <a:pt x="114107" y="122330"/>
                  </a:cubicBezTo>
                  <a:cubicBezTo>
                    <a:pt x="114507" y="122769"/>
                    <a:pt x="115027" y="123329"/>
                    <a:pt x="115226" y="123649"/>
                  </a:cubicBezTo>
                  <a:cubicBezTo>
                    <a:pt x="115426" y="123928"/>
                    <a:pt x="115786" y="124368"/>
                    <a:pt x="116026" y="124608"/>
                  </a:cubicBezTo>
                  <a:cubicBezTo>
                    <a:pt x="116386" y="125008"/>
                    <a:pt x="116465" y="125207"/>
                    <a:pt x="116346" y="125207"/>
                  </a:cubicBezTo>
                  <a:cubicBezTo>
                    <a:pt x="116226" y="125207"/>
                    <a:pt x="115027" y="123729"/>
                    <a:pt x="114707" y="123209"/>
                  </a:cubicBezTo>
                  <a:cubicBezTo>
                    <a:pt x="114627" y="123089"/>
                    <a:pt x="114267" y="122689"/>
                    <a:pt x="113868" y="122330"/>
                  </a:cubicBezTo>
                  <a:cubicBezTo>
                    <a:pt x="113068" y="121530"/>
                    <a:pt x="112269" y="120691"/>
                    <a:pt x="112269" y="120611"/>
                  </a:cubicBezTo>
                  <a:cubicBezTo>
                    <a:pt x="112269" y="120571"/>
                    <a:pt x="112389" y="120491"/>
                    <a:pt x="112629" y="120491"/>
                  </a:cubicBezTo>
                  <a:close/>
                  <a:moveTo>
                    <a:pt x="68385" y="122889"/>
                  </a:moveTo>
                  <a:cubicBezTo>
                    <a:pt x="68424" y="122929"/>
                    <a:pt x="68824" y="123409"/>
                    <a:pt x="69264" y="123968"/>
                  </a:cubicBezTo>
                  <a:cubicBezTo>
                    <a:pt x="69703" y="124528"/>
                    <a:pt x="70103" y="125008"/>
                    <a:pt x="70143" y="125088"/>
                  </a:cubicBezTo>
                  <a:cubicBezTo>
                    <a:pt x="70223" y="125127"/>
                    <a:pt x="70223" y="125207"/>
                    <a:pt x="70223" y="125207"/>
                  </a:cubicBezTo>
                  <a:cubicBezTo>
                    <a:pt x="70219" y="125212"/>
                    <a:pt x="70200" y="125214"/>
                    <a:pt x="70170" y="125214"/>
                  </a:cubicBezTo>
                  <a:cubicBezTo>
                    <a:pt x="69919" y="125214"/>
                    <a:pt x="68857" y="125075"/>
                    <a:pt x="68464" y="124968"/>
                  </a:cubicBezTo>
                  <a:cubicBezTo>
                    <a:pt x="68345" y="124928"/>
                    <a:pt x="68345" y="124928"/>
                    <a:pt x="68345" y="123888"/>
                  </a:cubicBezTo>
                  <a:cubicBezTo>
                    <a:pt x="68345" y="123329"/>
                    <a:pt x="68345" y="122889"/>
                    <a:pt x="68385" y="122889"/>
                  </a:cubicBezTo>
                  <a:close/>
                  <a:moveTo>
                    <a:pt x="68183" y="125024"/>
                  </a:moveTo>
                  <a:cubicBezTo>
                    <a:pt x="68195" y="125024"/>
                    <a:pt x="68210" y="125033"/>
                    <a:pt x="68225" y="125048"/>
                  </a:cubicBezTo>
                  <a:cubicBezTo>
                    <a:pt x="68265" y="125127"/>
                    <a:pt x="68265" y="125127"/>
                    <a:pt x="68225" y="125207"/>
                  </a:cubicBezTo>
                  <a:cubicBezTo>
                    <a:pt x="68210" y="125222"/>
                    <a:pt x="68195" y="125231"/>
                    <a:pt x="68183" y="125231"/>
                  </a:cubicBezTo>
                  <a:cubicBezTo>
                    <a:pt x="68161" y="125231"/>
                    <a:pt x="68145" y="125204"/>
                    <a:pt x="68145" y="125127"/>
                  </a:cubicBezTo>
                  <a:cubicBezTo>
                    <a:pt x="68145" y="125051"/>
                    <a:pt x="68161" y="125024"/>
                    <a:pt x="68183" y="125024"/>
                  </a:cubicBezTo>
                  <a:close/>
                  <a:moveTo>
                    <a:pt x="116545" y="125088"/>
                  </a:moveTo>
                  <a:cubicBezTo>
                    <a:pt x="116585" y="125088"/>
                    <a:pt x="116585" y="125167"/>
                    <a:pt x="116585" y="125207"/>
                  </a:cubicBezTo>
                  <a:cubicBezTo>
                    <a:pt x="116569" y="125224"/>
                    <a:pt x="116559" y="125234"/>
                    <a:pt x="116553" y="125234"/>
                  </a:cubicBezTo>
                  <a:cubicBezTo>
                    <a:pt x="116545" y="125234"/>
                    <a:pt x="116545" y="125214"/>
                    <a:pt x="116545" y="125167"/>
                  </a:cubicBezTo>
                  <a:cubicBezTo>
                    <a:pt x="116545" y="125132"/>
                    <a:pt x="116545" y="125104"/>
                    <a:pt x="116545" y="125088"/>
                  </a:cubicBezTo>
                  <a:close/>
                  <a:moveTo>
                    <a:pt x="74922" y="113455"/>
                  </a:moveTo>
                  <a:cubicBezTo>
                    <a:pt x="74929" y="113455"/>
                    <a:pt x="74935" y="113456"/>
                    <a:pt x="74939" y="113457"/>
                  </a:cubicBezTo>
                  <a:cubicBezTo>
                    <a:pt x="74979" y="113457"/>
                    <a:pt x="75059" y="113497"/>
                    <a:pt x="75139" y="113537"/>
                  </a:cubicBezTo>
                  <a:cubicBezTo>
                    <a:pt x="75179" y="113537"/>
                    <a:pt x="75259" y="113537"/>
                    <a:pt x="75299" y="113497"/>
                  </a:cubicBezTo>
                  <a:cubicBezTo>
                    <a:pt x="75310" y="113486"/>
                    <a:pt x="75324" y="113481"/>
                    <a:pt x="75343" y="113481"/>
                  </a:cubicBezTo>
                  <a:cubicBezTo>
                    <a:pt x="75466" y="113481"/>
                    <a:pt x="75787" y="113718"/>
                    <a:pt x="76618" y="114376"/>
                  </a:cubicBezTo>
                  <a:cubicBezTo>
                    <a:pt x="77257" y="114896"/>
                    <a:pt x="77857" y="115295"/>
                    <a:pt x="77897" y="115295"/>
                  </a:cubicBezTo>
                  <a:cubicBezTo>
                    <a:pt x="77937" y="115295"/>
                    <a:pt x="78017" y="115255"/>
                    <a:pt x="78057" y="115216"/>
                  </a:cubicBezTo>
                  <a:cubicBezTo>
                    <a:pt x="78088" y="115200"/>
                    <a:pt x="78107" y="115183"/>
                    <a:pt x="78139" y="115183"/>
                  </a:cubicBezTo>
                  <a:cubicBezTo>
                    <a:pt x="78273" y="115183"/>
                    <a:pt x="78633" y="115475"/>
                    <a:pt x="81014" y="117374"/>
                  </a:cubicBezTo>
                  <a:cubicBezTo>
                    <a:pt x="82253" y="118413"/>
                    <a:pt x="83532" y="119412"/>
                    <a:pt x="83772" y="119612"/>
                  </a:cubicBezTo>
                  <a:lnTo>
                    <a:pt x="84212" y="119972"/>
                  </a:lnTo>
                  <a:lnTo>
                    <a:pt x="84012" y="120172"/>
                  </a:lnTo>
                  <a:cubicBezTo>
                    <a:pt x="83932" y="120331"/>
                    <a:pt x="83173" y="121371"/>
                    <a:pt x="82333" y="122530"/>
                  </a:cubicBezTo>
                  <a:lnTo>
                    <a:pt x="80814" y="124688"/>
                  </a:lnTo>
                  <a:lnTo>
                    <a:pt x="80335" y="124808"/>
                  </a:lnTo>
                  <a:cubicBezTo>
                    <a:pt x="80095" y="124848"/>
                    <a:pt x="79615" y="125008"/>
                    <a:pt x="79256" y="125127"/>
                  </a:cubicBezTo>
                  <a:cubicBezTo>
                    <a:pt x="78896" y="125207"/>
                    <a:pt x="78616" y="125327"/>
                    <a:pt x="78576" y="125327"/>
                  </a:cubicBezTo>
                  <a:cubicBezTo>
                    <a:pt x="78536" y="125327"/>
                    <a:pt x="77897" y="124568"/>
                    <a:pt x="73660" y="119412"/>
                  </a:cubicBezTo>
                  <a:cubicBezTo>
                    <a:pt x="73061" y="118733"/>
                    <a:pt x="72461" y="117973"/>
                    <a:pt x="72301" y="117773"/>
                  </a:cubicBezTo>
                  <a:lnTo>
                    <a:pt x="71982" y="117414"/>
                  </a:lnTo>
                  <a:lnTo>
                    <a:pt x="72181" y="115975"/>
                  </a:lnTo>
                  <a:lnTo>
                    <a:pt x="72381" y="114536"/>
                  </a:lnTo>
                  <a:lnTo>
                    <a:pt x="72621" y="114376"/>
                  </a:lnTo>
                  <a:cubicBezTo>
                    <a:pt x="73009" y="114104"/>
                    <a:pt x="74681" y="113455"/>
                    <a:pt x="74922" y="113455"/>
                  </a:cubicBezTo>
                  <a:close/>
                  <a:moveTo>
                    <a:pt x="117385" y="124408"/>
                  </a:moveTo>
                  <a:cubicBezTo>
                    <a:pt x="117425" y="124408"/>
                    <a:pt x="117545" y="124488"/>
                    <a:pt x="117665" y="124648"/>
                  </a:cubicBezTo>
                  <a:cubicBezTo>
                    <a:pt x="117784" y="124768"/>
                    <a:pt x="117864" y="124888"/>
                    <a:pt x="117864" y="124928"/>
                  </a:cubicBezTo>
                  <a:cubicBezTo>
                    <a:pt x="117864" y="124928"/>
                    <a:pt x="117784" y="125088"/>
                    <a:pt x="117704" y="125207"/>
                  </a:cubicBezTo>
                  <a:cubicBezTo>
                    <a:pt x="117594" y="125349"/>
                    <a:pt x="117515" y="125423"/>
                    <a:pt x="117459" y="125423"/>
                  </a:cubicBezTo>
                  <a:cubicBezTo>
                    <a:pt x="117374" y="125423"/>
                    <a:pt x="117345" y="125250"/>
                    <a:pt x="117345" y="124888"/>
                  </a:cubicBezTo>
                  <a:cubicBezTo>
                    <a:pt x="117345" y="124608"/>
                    <a:pt x="117345" y="124408"/>
                    <a:pt x="117385" y="124408"/>
                  </a:cubicBezTo>
                  <a:close/>
                  <a:moveTo>
                    <a:pt x="163661" y="124808"/>
                  </a:moveTo>
                  <a:cubicBezTo>
                    <a:pt x="163729" y="124808"/>
                    <a:pt x="163827" y="124861"/>
                    <a:pt x="163907" y="124968"/>
                  </a:cubicBezTo>
                  <a:cubicBezTo>
                    <a:pt x="163987" y="125048"/>
                    <a:pt x="163987" y="125088"/>
                    <a:pt x="163827" y="125247"/>
                  </a:cubicBezTo>
                  <a:cubicBezTo>
                    <a:pt x="163747" y="125367"/>
                    <a:pt x="163627" y="125447"/>
                    <a:pt x="163587" y="125447"/>
                  </a:cubicBezTo>
                  <a:cubicBezTo>
                    <a:pt x="163547" y="125447"/>
                    <a:pt x="163547" y="125008"/>
                    <a:pt x="163587" y="124848"/>
                  </a:cubicBezTo>
                  <a:cubicBezTo>
                    <a:pt x="163601" y="124821"/>
                    <a:pt x="163627" y="124808"/>
                    <a:pt x="163661" y="124808"/>
                  </a:cubicBezTo>
                  <a:close/>
                  <a:moveTo>
                    <a:pt x="97641" y="124768"/>
                  </a:moveTo>
                  <a:cubicBezTo>
                    <a:pt x="97721" y="124768"/>
                    <a:pt x="97721" y="124808"/>
                    <a:pt x="97601" y="125167"/>
                  </a:cubicBezTo>
                  <a:cubicBezTo>
                    <a:pt x="97561" y="125407"/>
                    <a:pt x="97481" y="125607"/>
                    <a:pt x="97481" y="125647"/>
                  </a:cubicBezTo>
                  <a:cubicBezTo>
                    <a:pt x="97481" y="125647"/>
                    <a:pt x="97481" y="125687"/>
                    <a:pt x="97441" y="125687"/>
                  </a:cubicBezTo>
                  <a:cubicBezTo>
                    <a:pt x="97361" y="125687"/>
                    <a:pt x="97361" y="125567"/>
                    <a:pt x="97401" y="125367"/>
                  </a:cubicBezTo>
                  <a:cubicBezTo>
                    <a:pt x="97441" y="124968"/>
                    <a:pt x="97521" y="124768"/>
                    <a:pt x="97641" y="124768"/>
                  </a:cubicBezTo>
                  <a:close/>
                  <a:moveTo>
                    <a:pt x="165818" y="125086"/>
                  </a:moveTo>
                  <a:cubicBezTo>
                    <a:pt x="165820" y="125086"/>
                    <a:pt x="165823" y="125086"/>
                    <a:pt x="165825" y="125088"/>
                  </a:cubicBezTo>
                  <a:cubicBezTo>
                    <a:pt x="165865" y="125127"/>
                    <a:pt x="165905" y="125207"/>
                    <a:pt x="165945" y="125327"/>
                  </a:cubicBezTo>
                  <a:cubicBezTo>
                    <a:pt x="166011" y="125523"/>
                    <a:pt x="165996" y="125719"/>
                    <a:pt x="165923" y="125719"/>
                  </a:cubicBezTo>
                  <a:cubicBezTo>
                    <a:pt x="165907" y="125719"/>
                    <a:pt x="165887" y="125709"/>
                    <a:pt x="165865" y="125687"/>
                  </a:cubicBezTo>
                  <a:cubicBezTo>
                    <a:pt x="165827" y="125648"/>
                    <a:pt x="165751" y="125086"/>
                    <a:pt x="165818" y="125086"/>
                  </a:cubicBezTo>
                  <a:close/>
                  <a:moveTo>
                    <a:pt x="38689" y="124408"/>
                  </a:moveTo>
                  <a:cubicBezTo>
                    <a:pt x="38729" y="124408"/>
                    <a:pt x="39008" y="124448"/>
                    <a:pt x="39288" y="124568"/>
                  </a:cubicBezTo>
                  <a:cubicBezTo>
                    <a:pt x="39808" y="124728"/>
                    <a:pt x="40087" y="124928"/>
                    <a:pt x="40008" y="125127"/>
                  </a:cubicBezTo>
                  <a:cubicBezTo>
                    <a:pt x="39968" y="125287"/>
                    <a:pt x="39408" y="125807"/>
                    <a:pt x="39328" y="125807"/>
                  </a:cubicBezTo>
                  <a:cubicBezTo>
                    <a:pt x="39248" y="125807"/>
                    <a:pt x="39248" y="125727"/>
                    <a:pt x="39248" y="125647"/>
                  </a:cubicBezTo>
                  <a:cubicBezTo>
                    <a:pt x="39248" y="125407"/>
                    <a:pt x="39168" y="125088"/>
                    <a:pt x="39128" y="125048"/>
                  </a:cubicBezTo>
                  <a:cubicBezTo>
                    <a:pt x="39118" y="125037"/>
                    <a:pt x="39107" y="125032"/>
                    <a:pt x="39096" y="125032"/>
                  </a:cubicBezTo>
                  <a:cubicBezTo>
                    <a:pt x="39067" y="125032"/>
                    <a:pt x="39038" y="125069"/>
                    <a:pt x="39008" y="125127"/>
                  </a:cubicBezTo>
                  <a:cubicBezTo>
                    <a:pt x="38952" y="125203"/>
                    <a:pt x="38904" y="125243"/>
                    <a:pt x="38874" y="125243"/>
                  </a:cubicBezTo>
                  <a:cubicBezTo>
                    <a:pt x="38840" y="125243"/>
                    <a:pt x="38827" y="125193"/>
                    <a:pt x="38848" y="125088"/>
                  </a:cubicBezTo>
                  <a:cubicBezTo>
                    <a:pt x="38848" y="125008"/>
                    <a:pt x="38809" y="124888"/>
                    <a:pt x="38689" y="124768"/>
                  </a:cubicBezTo>
                  <a:cubicBezTo>
                    <a:pt x="38529" y="124528"/>
                    <a:pt x="38529" y="124408"/>
                    <a:pt x="38689" y="124408"/>
                  </a:cubicBezTo>
                  <a:close/>
                  <a:moveTo>
                    <a:pt x="202618" y="121544"/>
                  </a:moveTo>
                  <a:cubicBezTo>
                    <a:pt x="202649" y="121544"/>
                    <a:pt x="202659" y="121554"/>
                    <a:pt x="202675" y="121570"/>
                  </a:cubicBezTo>
                  <a:cubicBezTo>
                    <a:pt x="202755" y="121690"/>
                    <a:pt x="202596" y="123169"/>
                    <a:pt x="202436" y="123968"/>
                  </a:cubicBezTo>
                  <a:cubicBezTo>
                    <a:pt x="202196" y="125207"/>
                    <a:pt x="202076" y="125527"/>
                    <a:pt x="201916" y="125607"/>
                  </a:cubicBezTo>
                  <a:cubicBezTo>
                    <a:pt x="201847" y="125630"/>
                    <a:pt x="201791" y="125653"/>
                    <a:pt x="201748" y="125653"/>
                  </a:cubicBezTo>
                  <a:cubicBezTo>
                    <a:pt x="201717" y="125653"/>
                    <a:pt x="201693" y="125641"/>
                    <a:pt x="201676" y="125607"/>
                  </a:cubicBezTo>
                  <a:cubicBezTo>
                    <a:pt x="201676" y="125587"/>
                    <a:pt x="201646" y="125577"/>
                    <a:pt x="201596" y="125577"/>
                  </a:cubicBezTo>
                  <a:cubicBezTo>
                    <a:pt x="201546" y="125577"/>
                    <a:pt x="201476" y="125587"/>
                    <a:pt x="201397" y="125607"/>
                  </a:cubicBezTo>
                  <a:cubicBezTo>
                    <a:pt x="201197" y="125647"/>
                    <a:pt x="200437" y="125767"/>
                    <a:pt x="199638" y="125887"/>
                  </a:cubicBezTo>
                  <a:cubicBezTo>
                    <a:pt x="199601" y="125894"/>
                    <a:pt x="199572" y="125899"/>
                    <a:pt x="199546" y="125899"/>
                  </a:cubicBezTo>
                  <a:cubicBezTo>
                    <a:pt x="199430" y="125899"/>
                    <a:pt x="199394" y="125806"/>
                    <a:pt x="199198" y="125447"/>
                  </a:cubicBezTo>
                  <a:cubicBezTo>
                    <a:pt x="198959" y="125048"/>
                    <a:pt x="198919" y="124928"/>
                    <a:pt x="198919" y="124608"/>
                  </a:cubicBezTo>
                  <a:cubicBezTo>
                    <a:pt x="198919" y="124248"/>
                    <a:pt x="198959" y="124208"/>
                    <a:pt x="199318" y="123689"/>
                  </a:cubicBezTo>
                  <a:cubicBezTo>
                    <a:pt x="199518" y="123409"/>
                    <a:pt x="199798" y="123009"/>
                    <a:pt x="199958" y="122809"/>
                  </a:cubicBezTo>
                  <a:cubicBezTo>
                    <a:pt x="200517" y="122090"/>
                    <a:pt x="200477" y="122090"/>
                    <a:pt x="201277" y="121890"/>
                  </a:cubicBezTo>
                  <a:cubicBezTo>
                    <a:pt x="201676" y="121810"/>
                    <a:pt x="202156" y="121690"/>
                    <a:pt x="202276" y="121610"/>
                  </a:cubicBezTo>
                  <a:cubicBezTo>
                    <a:pt x="202487" y="121564"/>
                    <a:pt x="202574" y="121544"/>
                    <a:pt x="202618" y="121544"/>
                  </a:cubicBezTo>
                  <a:close/>
                  <a:moveTo>
                    <a:pt x="36133" y="124602"/>
                  </a:moveTo>
                  <a:cubicBezTo>
                    <a:pt x="36148" y="124602"/>
                    <a:pt x="36168" y="124642"/>
                    <a:pt x="36211" y="124728"/>
                  </a:cubicBezTo>
                  <a:cubicBezTo>
                    <a:pt x="36291" y="124848"/>
                    <a:pt x="36291" y="124968"/>
                    <a:pt x="36331" y="125088"/>
                  </a:cubicBezTo>
                  <a:cubicBezTo>
                    <a:pt x="36331" y="125167"/>
                    <a:pt x="36410" y="125287"/>
                    <a:pt x="36530" y="125447"/>
                  </a:cubicBezTo>
                  <a:cubicBezTo>
                    <a:pt x="36770" y="125647"/>
                    <a:pt x="36770" y="125687"/>
                    <a:pt x="36650" y="125807"/>
                  </a:cubicBezTo>
                  <a:cubicBezTo>
                    <a:pt x="36581" y="125877"/>
                    <a:pt x="36511" y="125919"/>
                    <a:pt x="36449" y="125919"/>
                  </a:cubicBezTo>
                  <a:cubicBezTo>
                    <a:pt x="36405" y="125919"/>
                    <a:pt x="36364" y="125897"/>
                    <a:pt x="36331" y="125847"/>
                  </a:cubicBezTo>
                  <a:cubicBezTo>
                    <a:pt x="36331" y="125847"/>
                    <a:pt x="36211" y="125807"/>
                    <a:pt x="36091" y="125807"/>
                  </a:cubicBezTo>
                  <a:cubicBezTo>
                    <a:pt x="35971" y="125807"/>
                    <a:pt x="35891" y="125767"/>
                    <a:pt x="35851" y="125727"/>
                  </a:cubicBezTo>
                  <a:cubicBezTo>
                    <a:pt x="35811" y="125687"/>
                    <a:pt x="35891" y="125687"/>
                    <a:pt x="36171" y="125687"/>
                  </a:cubicBezTo>
                  <a:cubicBezTo>
                    <a:pt x="36288" y="125708"/>
                    <a:pt x="36378" y="125718"/>
                    <a:pt x="36440" y="125718"/>
                  </a:cubicBezTo>
                  <a:cubicBezTo>
                    <a:pt x="36609" y="125718"/>
                    <a:pt x="36575" y="125644"/>
                    <a:pt x="36371" y="125527"/>
                  </a:cubicBezTo>
                  <a:cubicBezTo>
                    <a:pt x="36211" y="125367"/>
                    <a:pt x="36051" y="124888"/>
                    <a:pt x="36091" y="124688"/>
                  </a:cubicBezTo>
                  <a:cubicBezTo>
                    <a:pt x="36109" y="124632"/>
                    <a:pt x="36119" y="124602"/>
                    <a:pt x="36133" y="124602"/>
                  </a:cubicBezTo>
                  <a:close/>
                  <a:moveTo>
                    <a:pt x="37450" y="121850"/>
                  </a:moveTo>
                  <a:cubicBezTo>
                    <a:pt x="37490" y="121890"/>
                    <a:pt x="37330" y="122170"/>
                    <a:pt x="37130" y="122530"/>
                  </a:cubicBezTo>
                  <a:cubicBezTo>
                    <a:pt x="36410" y="123809"/>
                    <a:pt x="35691" y="125327"/>
                    <a:pt x="35691" y="125527"/>
                  </a:cubicBezTo>
                  <a:cubicBezTo>
                    <a:pt x="35691" y="125607"/>
                    <a:pt x="35651" y="125727"/>
                    <a:pt x="35531" y="125847"/>
                  </a:cubicBezTo>
                  <a:cubicBezTo>
                    <a:pt x="35473" y="125905"/>
                    <a:pt x="35414" y="125943"/>
                    <a:pt x="35371" y="125943"/>
                  </a:cubicBezTo>
                  <a:cubicBezTo>
                    <a:pt x="35356" y="125943"/>
                    <a:pt x="35342" y="125938"/>
                    <a:pt x="35331" y="125927"/>
                  </a:cubicBezTo>
                  <a:cubicBezTo>
                    <a:pt x="35291" y="125807"/>
                    <a:pt x="37090" y="122250"/>
                    <a:pt x="37370" y="121930"/>
                  </a:cubicBezTo>
                  <a:cubicBezTo>
                    <a:pt x="37410" y="121890"/>
                    <a:pt x="37450" y="121850"/>
                    <a:pt x="37450" y="121850"/>
                  </a:cubicBezTo>
                  <a:close/>
                  <a:moveTo>
                    <a:pt x="203518" y="125841"/>
                  </a:moveTo>
                  <a:cubicBezTo>
                    <a:pt x="203547" y="125841"/>
                    <a:pt x="203549" y="125853"/>
                    <a:pt x="203515" y="125887"/>
                  </a:cubicBezTo>
                  <a:cubicBezTo>
                    <a:pt x="203475" y="125887"/>
                    <a:pt x="203395" y="125927"/>
                    <a:pt x="203275" y="125927"/>
                  </a:cubicBezTo>
                  <a:lnTo>
                    <a:pt x="203035" y="125967"/>
                  </a:lnTo>
                  <a:lnTo>
                    <a:pt x="203035" y="125967"/>
                  </a:lnTo>
                  <a:lnTo>
                    <a:pt x="203275" y="125887"/>
                  </a:lnTo>
                  <a:cubicBezTo>
                    <a:pt x="203390" y="125864"/>
                    <a:pt x="203479" y="125841"/>
                    <a:pt x="203518" y="125841"/>
                  </a:cubicBezTo>
                  <a:close/>
                  <a:moveTo>
                    <a:pt x="70743" y="122330"/>
                  </a:moveTo>
                  <a:cubicBezTo>
                    <a:pt x="70783" y="122330"/>
                    <a:pt x="70783" y="122410"/>
                    <a:pt x="70743" y="122490"/>
                  </a:cubicBezTo>
                  <a:cubicBezTo>
                    <a:pt x="70703" y="122729"/>
                    <a:pt x="70823" y="122969"/>
                    <a:pt x="70982" y="123129"/>
                  </a:cubicBezTo>
                  <a:cubicBezTo>
                    <a:pt x="71102" y="123209"/>
                    <a:pt x="71942" y="124208"/>
                    <a:pt x="73221" y="125807"/>
                  </a:cubicBezTo>
                  <a:cubicBezTo>
                    <a:pt x="73301" y="125927"/>
                    <a:pt x="73340" y="125967"/>
                    <a:pt x="73261" y="125967"/>
                  </a:cubicBezTo>
                  <a:cubicBezTo>
                    <a:pt x="73181" y="125967"/>
                    <a:pt x="72581" y="125887"/>
                    <a:pt x="71862" y="125767"/>
                  </a:cubicBezTo>
                  <a:cubicBezTo>
                    <a:pt x="71098" y="125645"/>
                    <a:pt x="70732" y="125593"/>
                    <a:pt x="70565" y="125593"/>
                  </a:cubicBezTo>
                  <a:cubicBezTo>
                    <a:pt x="70514" y="125593"/>
                    <a:pt x="70482" y="125598"/>
                    <a:pt x="70463" y="125607"/>
                  </a:cubicBezTo>
                  <a:cubicBezTo>
                    <a:pt x="70430" y="125624"/>
                    <a:pt x="70403" y="125633"/>
                    <a:pt x="70384" y="125633"/>
                  </a:cubicBezTo>
                  <a:cubicBezTo>
                    <a:pt x="70357" y="125633"/>
                    <a:pt x="70343" y="125614"/>
                    <a:pt x="70343" y="125567"/>
                  </a:cubicBezTo>
                  <a:cubicBezTo>
                    <a:pt x="70343" y="125527"/>
                    <a:pt x="70303" y="125487"/>
                    <a:pt x="70263" y="125487"/>
                  </a:cubicBezTo>
                  <a:cubicBezTo>
                    <a:pt x="70223" y="125487"/>
                    <a:pt x="70263" y="125447"/>
                    <a:pt x="70303" y="125367"/>
                  </a:cubicBezTo>
                  <a:cubicBezTo>
                    <a:pt x="70383" y="125327"/>
                    <a:pt x="70423" y="125167"/>
                    <a:pt x="70423" y="125008"/>
                  </a:cubicBezTo>
                  <a:cubicBezTo>
                    <a:pt x="70423" y="124848"/>
                    <a:pt x="70463" y="124208"/>
                    <a:pt x="70583" y="123529"/>
                  </a:cubicBezTo>
                  <a:cubicBezTo>
                    <a:pt x="70663" y="122889"/>
                    <a:pt x="70703" y="122330"/>
                    <a:pt x="70703" y="122330"/>
                  </a:cubicBezTo>
                  <a:close/>
                  <a:moveTo>
                    <a:pt x="171381" y="117454"/>
                  </a:moveTo>
                  <a:cubicBezTo>
                    <a:pt x="171421" y="117454"/>
                    <a:pt x="171381" y="117494"/>
                    <a:pt x="171341" y="117574"/>
                  </a:cubicBezTo>
                  <a:cubicBezTo>
                    <a:pt x="171221" y="117733"/>
                    <a:pt x="171141" y="117893"/>
                    <a:pt x="171101" y="118053"/>
                  </a:cubicBezTo>
                  <a:cubicBezTo>
                    <a:pt x="171061" y="118133"/>
                    <a:pt x="170981" y="118173"/>
                    <a:pt x="170821" y="118173"/>
                  </a:cubicBezTo>
                  <a:cubicBezTo>
                    <a:pt x="170622" y="118173"/>
                    <a:pt x="170582" y="118213"/>
                    <a:pt x="170422" y="118493"/>
                  </a:cubicBezTo>
                  <a:cubicBezTo>
                    <a:pt x="170342" y="118653"/>
                    <a:pt x="170182" y="118893"/>
                    <a:pt x="170142" y="118972"/>
                  </a:cubicBezTo>
                  <a:cubicBezTo>
                    <a:pt x="169982" y="119172"/>
                    <a:pt x="169702" y="120092"/>
                    <a:pt x="169343" y="121450"/>
                  </a:cubicBezTo>
                  <a:lnTo>
                    <a:pt x="169103" y="122490"/>
                  </a:lnTo>
                  <a:lnTo>
                    <a:pt x="169103" y="123529"/>
                  </a:lnTo>
                  <a:cubicBezTo>
                    <a:pt x="169103" y="124128"/>
                    <a:pt x="169143" y="124888"/>
                    <a:pt x="169143" y="125247"/>
                  </a:cubicBezTo>
                  <a:cubicBezTo>
                    <a:pt x="169195" y="125694"/>
                    <a:pt x="169196" y="125985"/>
                    <a:pt x="169168" y="125985"/>
                  </a:cubicBezTo>
                  <a:cubicBezTo>
                    <a:pt x="169153" y="125985"/>
                    <a:pt x="169130" y="125905"/>
                    <a:pt x="169103" y="125727"/>
                  </a:cubicBezTo>
                  <a:cubicBezTo>
                    <a:pt x="169063" y="125527"/>
                    <a:pt x="169023" y="124728"/>
                    <a:pt x="169023" y="123928"/>
                  </a:cubicBezTo>
                  <a:cubicBezTo>
                    <a:pt x="168983" y="122210"/>
                    <a:pt x="168983" y="122090"/>
                    <a:pt x="169542" y="120092"/>
                  </a:cubicBezTo>
                  <a:cubicBezTo>
                    <a:pt x="169742" y="119332"/>
                    <a:pt x="169902" y="118972"/>
                    <a:pt x="169982" y="118893"/>
                  </a:cubicBezTo>
                  <a:cubicBezTo>
                    <a:pt x="170022" y="118853"/>
                    <a:pt x="170182" y="118613"/>
                    <a:pt x="170302" y="118413"/>
                  </a:cubicBezTo>
                  <a:cubicBezTo>
                    <a:pt x="170422" y="118173"/>
                    <a:pt x="170542" y="118013"/>
                    <a:pt x="170622" y="118013"/>
                  </a:cubicBezTo>
                  <a:cubicBezTo>
                    <a:pt x="170941" y="117973"/>
                    <a:pt x="171021" y="117893"/>
                    <a:pt x="171141" y="117694"/>
                  </a:cubicBezTo>
                  <a:cubicBezTo>
                    <a:pt x="171261" y="117534"/>
                    <a:pt x="171341" y="117454"/>
                    <a:pt x="171381" y="117454"/>
                  </a:cubicBezTo>
                  <a:close/>
                  <a:moveTo>
                    <a:pt x="73580" y="126007"/>
                  </a:moveTo>
                  <a:cubicBezTo>
                    <a:pt x="73560" y="126027"/>
                    <a:pt x="73540" y="126037"/>
                    <a:pt x="73520" y="126037"/>
                  </a:cubicBezTo>
                  <a:cubicBezTo>
                    <a:pt x="73500" y="126037"/>
                    <a:pt x="73480" y="126027"/>
                    <a:pt x="73460" y="126007"/>
                  </a:cubicBezTo>
                  <a:close/>
                  <a:moveTo>
                    <a:pt x="202995" y="125967"/>
                  </a:moveTo>
                  <a:cubicBezTo>
                    <a:pt x="203035" y="125967"/>
                    <a:pt x="202995" y="126007"/>
                    <a:pt x="202955" y="126047"/>
                  </a:cubicBezTo>
                  <a:cubicBezTo>
                    <a:pt x="202915" y="126087"/>
                    <a:pt x="202835" y="126087"/>
                    <a:pt x="202795" y="126087"/>
                  </a:cubicBezTo>
                  <a:cubicBezTo>
                    <a:pt x="202795" y="126087"/>
                    <a:pt x="202795" y="126087"/>
                    <a:pt x="202835" y="126047"/>
                  </a:cubicBezTo>
                  <a:cubicBezTo>
                    <a:pt x="202875" y="126007"/>
                    <a:pt x="202955" y="125967"/>
                    <a:pt x="202995" y="125967"/>
                  </a:cubicBezTo>
                  <a:close/>
                  <a:moveTo>
                    <a:pt x="71262" y="120132"/>
                  </a:moveTo>
                  <a:lnTo>
                    <a:pt x="71582" y="120491"/>
                  </a:lnTo>
                  <a:cubicBezTo>
                    <a:pt x="71742" y="120651"/>
                    <a:pt x="72821" y="121970"/>
                    <a:pt x="73980" y="123409"/>
                  </a:cubicBezTo>
                  <a:cubicBezTo>
                    <a:pt x="75139" y="124808"/>
                    <a:pt x="76138" y="126007"/>
                    <a:pt x="76178" y="126047"/>
                  </a:cubicBezTo>
                  <a:cubicBezTo>
                    <a:pt x="76258" y="126127"/>
                    <a:pt x="76258" y="126167"/>
                    <a:pt x="76258" y="126207"/>
                  </a:cubicBezTo>
                  <a:cubicBezTo>
                    <a:pt x="76253" y="126212"/>
                    <a:pt x="76236" y="126214"/>
                    <a:pt x="76207" y="126214"/>
                  </a:cubicBezTo>
                  <a:cubicBezTo>
                    <a:pt x="76006" y="126214"/>
                    <a:pt x="75219" y="126092"/>
                    <a:pt x="73820" y="125847"/>
                  </a:cubicBezTo>
                  <a:lnTo>
                    <a:pt x="73420" y="125767"/>
                  </a:lnTo>
                  <a:lnTo>
                    <a:pt x="72821" y="125048"/>
                  </a:lnTo>
                  <a:cubicBezTo>
                    <a:pt x="72501" y="124648"/>
                    <a:pt x="71942" y="123968"/>
                    <a:pt x="71622" y="123529"/>
                  </a:cubicBezTo>
                  <a:cubicBezTo>
                    <a:pt x="71262" y="123089"/>
                    <a:pt x="70942" y="122689"/>
                    <a:pt x="70942" y="122610"/>
                  </a:cubicBezTo>
                  <a:cubicBezTo>
                    <a:pt x="70942" y="122490"/>
                    <a:pt x="71182" y="120651"/>
                    <a:pt x="71222" y="120331"/>
                  </a:cubicBezTo>
                  <a:lnTo>
                    <a:pt x="71262" y="120132"/>
                  </a:lnTo>
                  <a:close/>
                  <a:moveTo>
                    <a:pt x="121745" y="124471"/>
                  </a:moveTo>
                  <a:cubicBezTo>
                    <a:pt x="121758" y="124471"/>
                    <a:pt x="121769" y="124476"/>
                    <a:pt x="121781" y="124488"/>
                  </a:cubicBezTo>
                  <a:cubicBezTo>
                    <a:pt x="121781" y="124488"/>
                    <a:pt x="121981" y="124568"/>
                    <a:pt x="122141" y="124648"/>
                  </a:cubicBezTo>
                  <a:cubicBezTo>
                    <a:pt x="122421" y="124768"/>
                    <a:pt x="122541" y="124848"/>
                    <a:pt x="122740" y="125167"/>
                  </a:cubicBezTo>
                  <a:cubicBezTo>
                    <a:pt x="122900" y="125407"/>
                    <a:pt x="123020" y="125647"/>
                    <a:pt x="123060" y="125727"/>
                  </a:cubicBezTo>
                  <a:cubicBezTo>
                    <a:pt x="123140" y="125927"/>
                    <a:pt x="123140" y="126247"/>
                    <a:pt x="123020" y="126247"/>
                  </a:cubicBezTo>
                  <a:cubicBezTo>
                    <a:pt x="122940" y="126247"/>
                    <a:pt x="122780" y="126047"/>
                    <a:pt x="122740" y="125927"/>
                  </a:cubicBezTo>
                  <a:cubicBezTo>
                    <a:pt x="122740" y="125887"/>
                    <a:pt x="122461" y="125567"/>
                    <a:pt x="122101" y="125247"/>
                  </a:cubicBezTo>
                  <a:cubicBezTo>
                    <a:pt x="121541" y="124648"/>
                    <a:pt x="121501" y="124608"/>
                    <a:pt x="121621" y="124528"/>
                  </a:cubicBezTo>
                  <a:cubicBezTo>
                    <a:pt x="121678" y="124500"/>
                    <a:pt x="121714" y="124471"/>
                    <a:pt x="121745" y="124471"/>
                  </a:cubicBezTo>
                  <a:close/>
                  <a:moveTo>
                    <a:pt x="36779" y="126071"/>
                  </a:moveTo>
                  <a:cubicBezTo>
                    <a:pt x="36789" y="126071"/>
                    <a:pt x="36799" y="126076"/>
                    <a:pt x="36810" y="126087"/>
                  </a:cubicBezTo>
                  <a:cubicBezTo>
                    <a:pt x="36850" y="126087"/>
                    <a:pt x="36850" y="126167"/>
                    <a:pt x="36850" y="126207"/>
                  </a:cubicBezTo>
                  <a:cubicBezTo>
                    <a:pt x="36850" y="126247"/>
                    <a:pt x="36850" y="126287"/>
                    <a:pt x="36810" y="126287"/>
                  </a:cubicBezTo>
                  <a:cubicBezTo>
                    <a:pt x="36770" y="126287"/>
                    <a:pt x="36730" y="126247"/>
                    <a:pt x="36730" y="126167"/>
                  </a:cubicBezTo>
                  <a:cubicBezTo>
                    <a:pt x="36730" y="126108"/>
                    <a:pt x="36752" y="126071"/>
                    <a:pt x="36779" y="126071"/>
                  </a:cubicBezTo>
                  <a:close/>
                  <a:moveTo>
                    <a:pt x="202715" y="126047"/>
                  </a:moveTo>
                  <a:cubicBezTo>
                    <a:pt x="202715" y="126047"/>
                    <a:pt x="202715" y="126047"/>
                    <a:pt x="202715" y="126087"/>
                  </a:cubicBezTo>
                  <a:cubicBezTo>
                    <a:pt x="202715" y="126167"/>
                    <a:pt x="202316" y="126287"/>
                    <a:pt x="202116" y="126287"/>
                  </a:cubicBezTo>
                  <a:cubicBezTo>
                    <a:pt x="202076" y="126287"/>
                    <a:pt x="202156" y="126207"/>
                    <a:pt x="202356" y="126167"/>
                  </a:cubicBezTo>
                  <a:cubicBezTo>
                    <a:pt x="202516" y="126087"/>
                    <a:pt x="202675" y="126047"/>
                    <a:pt x="202715" y="126047"/>
                  </a:cubicBezTo>
                  <a:close/>
                  <a:moveTo>
                    <a:pt x="75818" y="126366"/>
                  </a:moveTo>
                  <a:cubicBezTo>
                    <a:pt x="75818" y="126406"/>
                    <a:pt x="75739" y="126406"/>
                    <a:pt x="75699" y="126406"/>
                  </a:cubicBezTo>
                  <a:cubicBezTo>
                    <a:pt x="75659" y="126366"/>
                    <a:pt x="75659" y="126366"/>
                    <a:pt x="75739" y="126366"/>
                  </a:cubicBezTo>
                  <a:close/>
                  <a:moveTo>
                    <a:pt x="217304" y="123369"/>
                  </a:moveTo>
                  <a:cubicBezTo>
                    <a:pt x="217384" y="123369"/>
                    <a:pt x="217384" y="123529"/>
                    <a:pt x="217424" y="123968"/>
                  </a:cubicBezTo>
                  <a:cubicBezTo>
                    <a:pt x="217463" y="124288"/>
                    <a:pt x="217503" y="124768"/>
                    <a:pt x="217503" y="125008"/>
                  </a:cubicBezTo>
                  <a:lnTo>
                    <a:pt x="217543" y="125487"/>
                  </a:lnTo>
                  <a:lnTo>
                    <a:pt x="216944" y="125727"/>
                  </a:lnTo>
                  <a:cubicBezTo>
                    <a:pt x="216624" y="125887"/>
                    <a:pt x="216145" y="126087"/>
                    <a:pt x="215945" y="126207"/>
                  </a:cubicBezTo>
                  <a:cubicBezTo>
                    <a:pt x="215705" y="126327"/>
                    <a:pt x="215505" y="126406"/>
                    <a:pt x="215425" y="126406"/>
                  </a:cubicBezTo>
                  <a:cubicBezTo>
                    <a:pt x="215385" y="126406"/>
                    <a:pt x="215345" y="126167"/>
                    <a:pt x="215305" y="125167"/>
                  </a:cubicBezTo>
                  <a:cubicBezTo>
                    <a:pt x="215305" y="124488"/>
                    <a:pt x="215265" y="123849"/>
                    <a:pt x="215265" y="123769"/>
                  </a:cubicBezTo>
                  <a:cubicBezTo>
                    <a:pt x="215225" y="123689"/>
                    <a:pt x="215225" y="123609"/>
                    <a:pt x="215225" y="123609"/>
                  </a:cubicBezTo>
                  <a:cubicBezTo>
                    <a:pt x="215345" y="123569"/>
                    <a:pt x="217224" y="123369"/>
                    <a:pt x="217304" y="123369"/>
                  </a:cubicBezTo>
                  <a:close/>
                  <a:moveTo>
                    <a:pt x="146623" y="121595"/>
                  </a:moveTo>
                  <a:cubicBezTo>
                    <a:pt x="146718" y="121595"/>
                    <a:pt x="146892" y="121624"/>
                    <a:pt x="147201" y="121690"/>
                  </a:cubicBezTo>
                  <a:cubicBezTo>
                    <a:pt x="147920" y="121810"/>
                    <a:pt x="148440" y="121970"/>
                    <a:pt x="148599" y="122090"/>
                  </a:cubicBezTo>
                  <a:cubicBezTo>
                    <a:pt x="148759" y="122170"/>
                    <a:pt x="148799" y="122250"/>
                    <a:pt x="148839" y="122769"/>
                  </a:cubicBezTo>
                  <a:cubicBezTo>
                    <a:pt x="148999" y="123928"/>
                    <a:pt x="149159" y="124568"/>
                    <a:pt x="149399" y="125048"/>
                  </a:cubicBezTo>
                  <a:cubicBezTo>
                    <a:pt x="149878" y="126007"/>
                    <a:pt x="150398" y="126366"/>
                    <a:pt x="151277" y="126366"/>
                  </a:cubicBezTo>
                  <a:cubicBezTo>
                    <a:pt x="151597" y="126366"/>
                    <a:pt x="151877" y="126366"/>
                    <a:pt x="151997" y="126327"/>
                  </a:cubicBezTo>
                  <a:lnTo>
                    <a:pt x="152196" y="126287"/>
                  </a:lnTo>
                  <a:lnTo>
                    <a:pt x="151997" y="126366"/>
                  </a:lnTo>
                  <a:cubicBezTo>
                    <a:pt x="151856" y="126437"/>
                    <a:pt x="151632" y="126468"/>
                    <a:pt x="151387" y="126468"/>
                  </a:cubicBezTo>
                  <a:cubicBezTo>
                    <a:pt x="151072" y="126468"/>
                    <a:pt x="150725" y="126416"/>
                    <a:pt x="150478" y="126327"/>
                  </a:cubicBezTo>
                  <a:cubicBezTo>
                    <a:pt x="149599" y="125967"/>
                    <a:pt x="149159" y="125088"/>
                    <a:pt x="148759" y="122969"/>
                  </a:cubicBezTo>
                  <a:cubicBezTo>
                    <a:pt x="148679" y="122570"/>
                    <a:pt x="148639" y="122410"/>
                    <a:pt x="148519" y="122330"/>
                  </a:cubicBezTo>
                  <a:cubicBezTo>
                    <a:pt x="148360" y="122170"/>
                    <a:pt x="147760" y="122010"/>
                    <a:pt x="147121" y="121890"/>
                  </a:cubicBezTo>
                  <a:cubicBezTo>
                    <a:pt x="146681" y="121810"/>
                    <a:pt x="146561" y="121770"/>
                    <a:pt x="146521" y="121650"/>
                  </a:cubicBezTo>
                  <a:cubicBezTo>
                    <a:pt x="146521" y="121614"/>
                    <a:pt x="146545" y="121595"/>
                    <a:pt x="146623" y="121595"/>
                  </a:cubicBezTo>
                  <a:close/>
                  <a:moveTo>
                    <a:pt x="36810" y="126406"/>
                  </a:moveTo>
                  <a:cubicBezTo>
                    <a:pt x="36850" y="126406"/>
                    <a:pt x="36850" y="126406"/>
                    <a:pt x="36850" y="126446"/>
                  </a:cubicBezTo>
                  <a:cubicBezTo>
                    <a:pt x="36850" y="126446"/>
                    <a:pt x="36850" y="126486"/>
                    <a:pt x="36810" y="126486"/>
                  </a:cubicBezTo>
                  <a:cubicBezTo>
                    <a:pt x="36790" y="126506"/>
                    <a:pt x="36770" y="126516"/>
                    <a:pt x="36755" y="126516"/>
                  </a:cubicBezTo>
                  <a:cubicBezTo>
                    <a:pt x="36740" y="126516"/>
                    <a:pt x="36730" y="126506"/>
                    <a:pt x="36730" y="126486"/>
                  </a:cubicBezTo>
                  <a:cubicBezTo>
                    <a:pt x="36730" y="126446"/>
                    <a:pt x="36770" y="126406"/>
                    <a:pt x="36810" y="126406"/>
                  </a:cubicBezTo>
                  <a:close/>
                  <a:moveTo>
                    <a:pt x="76442" y="126380"/>
                  </a:moveTo>
                  <a:cubicBezTo>
                    <a:pt x="76517" y="126380"/>
                    <a:pt x="76554" y="126400"/>
                    <a:pt x="76578" y="126446"/>
                  </a:cubicBezTo>
                  <a:cubicBezTo>
                    <a:pt x="76578" y="126526"/>
                    <a:pt x="76538" y="126526"/>
                    <a:pt x="76498" y="126526"/>
                  </a:cubicBezTo>
                  <a:cubicBezTo>
                    <a:pt x="76418" y="126486"/>
                    <a:pt x="76298" y="126486"/>
                    <a:pt x="76178" y="126446"/>
                  </a:cubicBezTo>
                  <a:lnTo>
                    <a:pt x="75978" y="126446"/>
                  </a:lnTo>
                  <a:lnTo>
                    <a:pt x="76218" y="126406"/>
                  </a:lnTo>
                  <a:cubicBezTo>
                    <a:pt x="76317" y="126390"/>
                    <a:pt x="76389" y="126380"/>
                    <a:pt x="76442" y="126380"/>
                  </a:cubicBezTo>
                  <a:close/>
                  <a:moveTo>
                    <a:pt x="126298" y="51187"/>
                  </a:moveTo>
                  <a:cubicBezTo>
                    <a:pt x="126298" y="51187"/>
                    <a:pt x="126457" y="51427"/>
                    <a:pt x="126617" y="51707"/>
                  </a:cubicBezTo>
                  <a:cubicBezTo>
                    <a:pt x="126777" y="51987"/>
                    <a:pt x="127057" y="52506"/>
                    <a:pt x="127257" y="52866"/>
                  </a:cubicBezTo>
                  <a:cubicBezTo>
                    <a:pt x="127457" y="53226"/>
                    <a:pt x="127936" y="54145"/>
                    <a:pt x="128336" y="54864"/>
                  </a:cubicBezTo>
                  <a:cubicBezTo>
                    <a:pt x="128736" y="55584"/>
                    <a:pt x="129175" y="56383"/>
                    <a:pt x="129335" y="56663"/>
                  </a:cubicBezTo>
                  <a:cubicBezTo>
                    <a:pt x="129855" y="57662"/>
                    <a:pt x="131773" y="61659"/>
                    <a:pt x="133292" y="65056"/>
                  </a:cubicBezTo>
                  <a:cubicBezTo>
                    <a:pt x="134811" y="68493"/>
                    <a:pt x="135130" y="69173"/>
                    <a:pt x="135370" y="69692"/>
                  </a:cubicBezTo>
                  <a:cubicBezTo>
                    <a:pt x="135490" y="69932"/>
                    <a:pt x="135770" y="70532"/>
                    <a:pt x="135970" y="71051"/>
                  </a:cubicBezTo>
                  <a:cubicBezTo>
                    <a:pt x="136329" y="71851"/>
                    <a:pt x="136969" y="73210"/>
                    <a:pt x="138847" y="77326"/>
                  </a:cubicBezTo>
                  <a:cubicBezTo>
                    <a:pt x="139127" y="77926"/>
                    <a:pt x="139407" y="78565"/>
                    <a:pt x="139527" y="78845"/>
                  </a:cubicBezTo>
                  <a:cubicBezTo>
                    <a:pt x="139647" y="79085"/>
                    <a:pt x="140006" y="79844"/>
                    <a:pt x="140326" y="80524"/>
                  </a:cubicBezTo>
                  <a:cubicBezTo>
                    <a:pt x="140646" y="81243"/>
                    <a:pt x="141006" y="82002"/>
                    <a:pt x="141165" y="82322"/>
                  </a:cubicBezTo>
                  <a:cubicBezTo>
                    <a:pt x="141445" y="82922"/>
                    <a:pt x="141845" y="83761"/>
                    <a:pt x="142045" y="84161"/>
                  </a:cubicBezTo>
                  <a:cubicBezTo>
                    <a:pt x="142085" y="84321"/>
                    <a:pt x="142364" y="84920"/>
                    <a:pt x="142644" y="85480"/>
                  </a:cubicBezTo>
                  <a:cubicBezTo>
                    <a:pt x="142924" y="86039"/>
                    <a:pt x="143124" y="86479"/>
                    <a:pt x="143124" y="86479"/>
                  </a:cubicBezTo>
                  <a:cubicBezTo>
                    <a:pt x="143124" y="86599"/>
                    <a:pt x="144323" y="89117"/>
                    <a:pt x="146961" y="94432"/>
                  </a:cubicBezTo>
                  <a:cubicBezTo>
                    <a:pt x="148599" y="97710"/>
                    <a:pt x="151677" y="103705"/>
                    <a:pt x="152596" y="105384"/>
                  </a:cubicBezTo>
                  <a:cubicBezTo>
                    <a:pt x="152756" y="105663"/>
                    <a:pt x="152876" y="105863"/>
                    <a:pt x="152876" y="105903"/>
                  </a:cubicBezTo>
                  <a:cubicBezTo>
                    <a:pt x="152876" y="105903"/>
                    <a:pt x="153036" y="106223"/>
                    <a:pt x="153236" y="106583"/>
                  </a:cubicBezTo>
                  <a:cubicBezTo>
                    <a:pt x="153435" y="106942"/>
                    <a:pt x="153755" y="107502"/>
                    <a:pt x="153915" y="107822"/>
                  </a:cubicBezTo>
                  <a:cubicBezTo>
                    <a:pt x="154115" y="108181"/>
                    <a:pt x="154595" y="109140"/>
                    <a:pt x="155074" y="109980"/>
                  </a:cubicBezTo>
                  <a:cubicBezTo>
                    <a:pt x="158631" y="116614"/>
                    <a:pt x="159471" y="118173"/>
                    <a:pt x="160869" y="120931"/>
                  </a:cubicBezTo>
                  <a:cubicBezTo>
                    <a:pt x="162588" y="124328"/>
                    <a:pt x="163228" y="125927"/>
                    <a:pt x="163188" y="126526"/>
                  </a:cubicBezTo>
                  <a:cubicBezTo>
                    <a:pt x="163170" y="126685"/>
                    <a:pt x="163129" y="126766"/>
                    <a:pt x="163048" y="126766"/>
                  </a:cubicBezTo>
                  <a:cubicBezTo>
                    <a:pt x="162945" y="126766"/>
                    <a:pt x="162777" y="126635"/>
                    <a:pt x="162508" y="126366"/>
                  </a:cubicBezTo>
                  <a:cubicBezTo>
                    <a:pt x="161429" y="125327"/>
                    <a:pt x="159231" y="121850"/>
                    <a:pt x="155873" y="115975"/>
                  </a:cubicBezTo>
                  <a:cubicBezTo>
                    <a:pt x="154634" y="113817"/>
                    <a:pt x="152756" y="110419"/>
                    <a:pt x="151877" y="108781"/>
                  </a:cubicBezTo>
                  <a:cubicBezTo>
                    <a:pt x="151597" y="108301"/>
                    <a:pt x="151357" y="107782"/>
                    <a:pt x="151237" y="107622"/>
                  </a:cubicBezTo>
                  <a:cubicBezTo>
                    <a:pt x="149359" y="104184"/>
                    <a:pt x="143284" y="92074"/>
                    <a:pt x="140446" y="86079"/>
                  </a:cubicBezTo>
                  <a:cubicBezTo>
                    <a:pt x="140326" y="85799"/>
                    <a:pt x="139647" y="84401"/>
                    <a:pt x="138967" y="82962"/>
                  </a:cubicBezTo>
                  <a:cubicBezTo>
                    <a:pt x="138288" y="81483"/>
                    <a:pt x="137488" y="79884"/>
                    <a:pt x="137249" y="79325"/>
                  </a:cubicBezTo>
                  <a:cubicBezTo>
                    <a:pt x="136969" y="78765"/>
                    <a:pt x="136569" y="77886"/>
                    <a:pt x="136329" y="77366"/>
                  </a:cubicBezTo>
                  <a:cubicBezTo>
                    <a:pt x="136050" y="76847"/>
                    <a:pt x="135850" y="76447"/>
                    <a:pt x="135850" y="76407"/>
                  </a:cubicBezTo>
                  <a:cubicBezTo>
                    <a:pt x="135850" y="76407"/>
                    <a:pt x="135690" y="76087"/>
                    <a:pt x="135530" y="75688"/>
                  </a:cubicBezTo>
                  <a:cubicBezTo>
                    <a:pt x="135330" y="75288"/>
                    <a:pt x="134611" y="73769"/>
                    <a:pt x="133931" y="72290"/>
                  </a:cubicBezTo>
                  <a:cubicBezTo>
                    <a:pt x="133252" y="70852"/>
                    <a:pt x="132532" y="69253"/>
                    <a:pt x="132293" y="68813"/>
                  </a:cubicBezTo>
                  <a:cubicBezTo>
                    <a:pt x="132093" y="68334"/>
                    <a:pt x="131893" y="67934"/>
                    <a:pt x="131893" y="67934"/>
                  </a:cubicBezTo>
                  <a:cubicBezTo>
                    <a:pt x="131893" y="67934"/>
                    <a:pt x="131733" y="67534"/>
                    <a:pt x="131493" y="67095"/>
                  </a:cubicBezTo>
                  <a:cubicBezTo>
                    <a:pt x="131253" y="66615"/>
                    <a:pt x="130894" y="65816"/>
                    <a:pt x="130654" y="65336"/>
                  </a:cubicBezTo>
                  <a:cubicBezTo>
                    <a:pt x="129855" y="63577"/>
                    <a:pt x="127217" y="58382"/>
                    <a:pt x="126537" y="57183"/>
                  </a:cubicBezTo>
                  <a:cubicBezTo>
                    <a:pt x="126178" y="56543"/>
                    <a:pt x="125778" y="55824"/>
                    <a:pt x="125658" y="55624"/>
                  </a:cubicBezTo>
                  <a:cubicBezTo>
                    <a:pt x="125578" y="55424"/>
                    <a:pt x="125338" y="55024"/>
                    <a:pt x="125218" y="54785"/>
                  </a:cubicBezTo>
                  <a:lnTo>
                    <a:pt x="124939" y="54305"/>
                  </a:lnTo>
                  <a:lnTo>
                    <a:pt x="125098" y="53745"/>
                  </a:lnTo>
                  <a:cubicBezTo>
                    <a:pt x="125498" y="52466"/>
                    <a:pt x="126058" y="51227"/>
                    <a:pt x="126298" y="51187"/>
                  </a:cubicBezTo>
                  <a:close/>
                  <a:moveTo>
                    <a:pt x="169982" y="118053"/>
                  </a:moveTo>
                  <a:cubicBezTo>
                    <a:pt x="170182" y="118053"/>
                    <a:pt x="170222" y="118093"/>
                    <a:pt x="170182" y="118173"/>
                  </a:cubicBezTo>
                  <a:cubicBezTo>
                    <a:pt x="170182" y="118253"/>
                    <a:pt x="170102" y="118253"/>
                    <a:pt x="169982" y="118253"/>
                  </a:cubicBezTo>
                  <a:cubicBezTo>
                    <a:pt x="169782" y="118253"/>
                    <a:pt x="169742" y="118293"/>
                    <a:pt x="169462" y="118773"/>
                  </a:cubicBezTo>
                  <a:cubicBezTo>
                    <a:pt x="169103" y="119372"/>
                    <a:pt x="168703" y="120651"/>
                    <a:pt x="168423" y="122010"/>
                  </a:cubicBezTo>
                  <a:cubicBezTo>
                    <a:pt x="168263" y="122649"/>
                    <a:pt x="168263" y="122849"/>
                    <a:pt x="168303" y="123809"/>
                  </a:cubicBezTo>
                  <a:cubicBezTo>
                    <a:pt x="168303" y="124408"/>
                    <a:pt x="168343" y="125327"/>
                    <a:pt x="168383" y="125847"/>
                  </a:cubicBezTo>
                  <a:cubicBezTo>
                    <a:pt x="168418" y="126611"/>
                    <a:pt x="168423" y="126862"/>
                    <a:pt x="168371" y="126862"/>
                  </a:cubicBezTo>
                  <a:cubicBezTo>
                    <a:pt x="168363" y="126862"/>
                    <a:pt x="168354" y="126857"/>
                    <a:pt x="168343" y="126846"/>
                  </a:cubicBezTo>
                  <a:cubicBezTo>
                    <a:pt x="168303" y="126766"/>
                    <a:pt x="168144" y="124208"/>
                    <a:pt x="168144" y="123329"/>
                  </a:cubicBezTo>
                  <a:cubicBezTo>
                    <a:pt x="168144" y="122330"/>
                    <a:pt x="168223" y="121930"/>
                    <a:pt x="168663" y="120251"/>
                  </a:cubicBezTo>
                  <a:cubicBezTo>
                    <a:pt x="168863" y="119532"/>
                    <a:pt x="169023" y="119092"/>
                    <a:pt x="169103" y="119012"/>
                  </a:cubicBezTo>
                  <a:cubicBezTo>
                    <a:pt x="169183" y="118972"/>
                    <a:pt x="169303" y="118773"/>
                    <a:pt x="169383" y="118613"/>
                  </a:cubicBezTo>
                  <a:cubicBezTo>
                    <a:pt x="169582" y="118173"/>
                    <a:pt x="169742" y="118053"/>
                    <a:pt x="169982" y="118053"/>
                  </a:cubicBezTo>
                  <a:close/>
                  <a:moveTo>
                    <a:pt x="73980" y="126287"/>
                  </a:moveTo>
                  <a:cubicBezTo>
                    <a:pt x="74020" y="126287"/>
                    <a:pt x="74380" y="126327"/>
                    <a:pt x="74779" y="126406"/>
                  </a:cubicBezTo>
                  <a:cubicBezTo>
                    <a:pt x="75179" y="126486"/>
                    <a:pt x="75499" y="126526"/>
                    <a:pt x="75539" y="126566"/>
                  </a:cubicBezTo>
                  <a:cubicBezTo>
                    <a:pt x="75539" y="126566"/>
                    <a:pt x="75299" y="126686"/>
                    <a:pt x="75019" y="126846"/>
                  </a:cubicBezTo>
                  <a:lnTo>
                    <a:pt x="74540" y="127086"/>
                  </a:lnTo>
                  <a:lnTo>
                    <a:pt x="74260" y="126806"/>
                  </a:lnTo>
                  <a:cubicBezTo>
                    <a:pt x="73940" y="126406"/>
                    <a:pt x="73860" y="126287"/>
                    <a:pt x="73980" y="126287"/>
                  </a:cubicBezTo>
                  <a:close/>
                  <a:moveTo>
                    <a:pt x="211269" y="123968"/>
                  </a:moveTo>
                  <a:cubicBezTo>
                    <a:pt x="211348" y="123968"/>
                    <a:pt x="211388" y="124088"/>
                    <a:pt x="211428" y="124448"/>
                  </a:cubicBezTo>
                  <a:cubicBezTo>
                    <a:pt x="211468" y="124928"/>
                    <a:pt x="211668" y="126646"/>
                    <a:pt x="211708" y="127006"/>
                  </a:cubicBezTo>
                  <a:cubicBezTo>
                    <a:pt x="211731" y="127076"/>
                    <a:pt x="211741" y="127118"/>
                    <a:pt x="211730" y="127118"/>
                  </a:cubicBezTo>
                  <a:cubicBezTo>
                    <a:pt x="211721" y="127118"/>
                    <a:pt x="211702" y="127096"/>
                    <a:pt x="211668" y="127046"/>
                  </a:cubicBezTo>
                  <a:cubicBezTo>
                    <a:pt x="211628" y="126886"/>
                    <a:pt x="211348" y="125527"/>
                    <a:pt x="211269" y="124848"/>
                  </a:cubicBezTo>
                  <a:cubicBezTo>
                    <a:pt x="211189" y="124208"/>
                    <a:pt x="211189" y="123968"/>
                    <a:pt x="211269" y="123968"/>
                  </a:cubicBezTo>
                  <a:close/>
                  <a:moveTo>
                    <a:pt x="214906" y="123609"/>
                  </a:moveTo>
                  <a:cubicBezTo>
                    <a:pt x="214906" y="123609"/>
                    <a:pt x="214946" y="123689"/>
                    <a:pt x="214986" y="123769"/>
                  </a:cubicBezTo>
                  <a:cubicBezTo>
                    <a:pt x="215025" y="123849"/>
                    <a:pt x="215065" y="124328"/>
                    <a:pt x="215065" y="124808"/>
                  </a:cubicBezTo>
                  <a:cubicBezTo>
                    <a:pt x="215105" y="125247"/>
                    <a:pt x="215145" y="125807"/>
                    <a:pt x="215145" y="126047"/>
                  </a:cubicBezTo>
                  <a:cubicBezTo>
                    <a:pt x="215185" y="126327"/>
                    <a:pt x="215185" y="126486"/>
                    <a:pt x="215145" y="126526"/>
                  </a:cubicBezTo>
                  <a:cubicBezTo>
                    <a:pt x="215105" y="126566"/>
                    <a:pt x="214866" y="126726"/>
                    <a:pt x="214586" y="126846"/>
                  </a:cubicBezTo>
                  <a:cubicBezTo>
                    <a:pt x="214186" y="127046"/>
                    <a:pt x="213986" y="127086"/>
                    <a:pt x="213427" y="127126"/>
                  </a:cubicBezTo>
                  <a:cubicBezTo>
                    <a:pt x="213067" y="127166"/>
                    <a:pt x="212747" y="127166"/>
                    <a:pt x="212707" y="127166"/>
                  </a:cubicBezTo>
                  <a:cubicBezTo>
                    <a:pt x="212667" y="127126"/>
                    <a:pt x="212428" y="125407"/>
                    <a:pt x="212428" y="125247"/>
                  </a:cubicBezTo>
                  <a:cubicBezTo>
                    <a:pt x="212428" y="125207"/>
                    <a:pt x="212468" y="125207"/>
                    <a:pt x="212547" y="125207"/>
                  </a:cubicBezTo>
                  <a:cubicBezTo>
                    <a:pt x="212707" y="125207"/>
                    <a:pt x="212867" y="124688"/>
                    <a:pt x="212787" y="124248"/>
                  </a:cubicBezTo>
                  <a:cubicBezTo>
                    <a:pt x="212747" y="124048"/>
                    <a:pt x="212747" y="123888"/>
                    <a:pt x="212747" y="123849"/>
                  </a:cubicBezTo>
                  <a:cubicBezTo>
                    <a:pt x="212747" y="123849"/>
                    <a:pt x="213267" y="123769"/>
                    <a:pt x="213826" y="123729"/>
                  </a:cubicBezTo>
                  <a:cubicBezTo>
                    <a:pt x="214426" y="123649"/>
                    <a:pt x="214906" y="123609"/>
                    <a:pt x="214906" y="123609"/>
                  </a:cubicBezTo>
                  <a:close/>
                  <a:moveTo>
                    <a:pt x="214266" y="127086"/>
                  </a:moveTo>
                  <a:cubicBezTo>
                    <a:pt x="214306" y="127086"/>
                    <a:pt x="214386" y="127126"/>
                    <a:pt x="214386" y="127126"/>
                  </a:cubicBezTo>
                  <a:cubicBezTo>
                    <a:pt x="214386" y="127166"/>
                    <a:pt x="214306" y="127206"/>
                    <a:pt x="214266" y="127206"/>
                  </a:cubicBezTo>
                  <a:cubicBezTo>
                    <a:pt x="214226" y="127206"/>
                    <a:pt x="214186" y="127166"/>
                    <a:pt x="214186" y="127126"/>
                  </a:cubicBezTo>
                  <a:cubicBezTo>
                    <a:pt x="214186" y="127126"/>
                    <a:pt x="214226" y="127086"/>
                    <a:pt x="214266" y="127086"/>
                  </a:cubicBezTo>
                  <a:close/>
                  <a:moveTo>
                    <a:pt x="61150" y="120611"/>
                  </a:moveTo>
                  <a:cubicBezTo>
                    <a:pt x="61190" y="120611"/>
                    <a:pt x="60671" y="121131"/>
                    <a:pt x="60031" y="121770"/>
                  </a:cubicBezTo>
                  <a:cubicBezTo>
                    <a:pt x="58912" y="122929"/>
                    <a:pt x="57873" y="124048"/>
                    <a:pt x="57393" y="124688"/>
                  </a:cubicBezTo>
                  <a:cubicBezTo>
                    <a:pt x="57234" y="124848"/>
                    <a:pt x="56874" y="125367"/>
                    <a:pt x="56514" y="125807"/>
                  </a:cubicBezTo>
                  <a:cubicBezTo>
                    <a:pt x="56194" y="126247"/>
                    <a:pt x="55875" y="126606"/>
                    <a:pt x="55875" y="126606"/>
                  </a:cubicBezTo>
                  <a:cubicBezTo>
                    <a:pt x="55875" y="126637"/>
                    <a:pt x="55962" y="126650"/>
                    <a:pt x="56075" y="126650"/>
                  </a:cubicBezTo>
                  <a:cubicBezTo>
                    <a:pt x="56257" y="126650"/>
                    <a:pt x="56505" y="126616"/>
                    <a:pt x="56554" y="126566"/>
                  </a:cubicBezTo>
                  <a:cubicBezTo>
                    <a:pt x="56604" y="126533"/>
                    <a:pt x="56633" y="126514"/>
                    <a:pt x="56653" y="126514"/>
                  </a:cubicBezTo>
                  <a:cubicBezTo>
                    <a:pt x="56681" y="126514"/>
                    <a:pt x="56691" y="126553"/>
                    <a:pt x="56714" y="126646"/>
                  </a:cubicBezTo>
                  <a:cubicBezTo>
                    <a:pt x="56754" y="126806"/>
                    <a:pt x="56794" y="126846"/>
                    <a:pt x="56914" y="126846"/>
                  </a:cubicBezTo>
                  <a:cubicBezTo>
                    <a:pt x="56994" y="126846"/>
                    <a:pt x="57074" y="126846"/>
                    <a:pt x="57074" y="126886"/>
                  </a:cubicBezTo>
                  <a:cubicBezTo>
                    <a:pt x="57114" y="126926"/>
                    <a:pt x="57473" y="126966"/>
                    <a:pt x="57873" y="126966"/>
                  </a:cubicBezTo>
                  <a:cubicBezTo>
                    <a:pt x="59672" y="127086"/>
                    <a:pt x="59791" y="127086"/>
                    <a:pt x="59791" y="127206"/>
                  </a:cubicBezTo>
                  <a:cubicBezTo>
                    <a:pt x="59791" y="127326"/>
                    <a:pt x="59911" y="127446"/>
                    <a:pt x="60071" y="127446"/>
                  </a:cubicBezTo>
                  <a:cubicBezTo>
                    <a:pt x="60151" y="127446"/>
                    <a:pt x="60151" y="127486"/>
                    <a:pt x="60031" y="127526"/>
                  </a:cubicBezTo>
                  <a:cubicBezTo>
                    <a:pt x="59971" y="127546"/>
                    <a:pt x="59801" y="127556"/>
                    <a:pt x="59567" y="127556"/>
                  </a:cubicBezTo>
                  <a:cubicBezTo>
                    <a:pt x="59332" y="127556"/>
                    <a:pt x="59032" y="127546"/>
                    <a:pt x="58712" y="127526"/>
                  </a:cubicBezTo>
                  <a:cubicBezTo>
                    <a:pt x="58073" y="127526"/>
                    <a:pt x="57114" y="127486"/>
                    <a:pt x="56554" y="127486"/>
                  </a:cubicBezTo>
                  <a:cubicBezTo>
                    <a:pt x="55515" y="127486"/>
                    <a:pt x="55275" y="127446"/>
                    <a:pt x="55275" y="127326"/>
                  </a:cubicBezTo>
                  <a:cubicBezTo>
                    <a:pt x="55275" y="127206"/>
                    <a:pt x="57553" y="124328"/>
                    <a:pt x="58313" y="123489"/>
                  </a:cubicBezTo>
                  <a:cubicBezTo>
                    <a:pt x="59192" y="122490"/>
                    <a:pt x="61030" y="120611"/>
                    <a:pt x="61150" y="120611"/>
                  </a:cubicBezTo>
                  <a:close/>
                  <a:moveTo>
                    <a:pt x="61150" y="127526"/>
                  </a:moveTo>
                  <a:cubicBezTo>
                    <a:pt x="61310" y="127526"/>
                    <a:pt x="61350" y="127526"/>
                    <a:pt x="61270" y="127566"/>
                  </a:cubicBezTo>
                  <a:lnTo>
                    <a:pt x="60991" y="127566"/>
                  </a:lnTo>
                  <a:cubicBezTo>
                    <a:pt x="60911" y="127526"/>
                    <a:pt x="60991" y="127526"/>
                    <a:pt x="61150" y="127526"/>
                  </a:cubicBezTo>
                  <a:close/>
                  <a:moveTo>
                    <a:pt x="59312" y="124288"/>
                  </a:moveTo>
                  <a:cubicBezTo>
                    <a:pt x="59392" y="124328"/>
                    <a:pt x="60031" y="124408"/>
                    <a:pt x="60751" y="124528"/>
                  </a:cubicBezTo>
                  <a:cubicBezTo>
                    <a:pt x="61470" y="124608"/>
                    <a:pt x="62070" y="124728"/>
                    <a:pt x="62150" y="124728"/>
                  </a:cubicBezTo>
                  <a:cubicBezTo>
                    <a:pt x="62178" y="124737"/>
                    <a:pt x="62202" y="124742"/>
                    <a:pt x="62223" y="124742"/>
                  </a:cubicBezTo>
                  <a:cubicBezTo>
                    <a:pt x="62291" y="124742"/>
                    <a:pt x="62328" y="124690"/>
                    <a:pt x="62389" y="124568"/>
                  </a:cubicBezTo>
                  <a:cubicBezTo>
                    <a:pt x="62429" y="124488"/>
                    <a:pt x="62469" y="124408"/>
                    <a:pt x="62469" y="124408"/>
                  </a:cubicBezTo>
                  <a:cubicBezTo>
                    <a:pt x="62509" y="124408"/>
                    <a:pt x="62829" y="124448"/>
                    <a:pt x="63229" y="124528"/>
                  </a:cubicBezTo>
                  <a:cubicBezTo>
                    <a:pt x="63588" y="124568"/>
                    <a:pt x="64827" y="124768"/>
                    <a:pt x="65907" y="124968"/>
                  </a:cubicBezTo>
                  <a:lnTo>
                    <a:pt x="67905" y="125287"/>
                  </a:lnTo>
                  <a:lnTo>
                    <a:pt x="67905" y="126446"/>
                  </a:lnTo>
                  <a:lnTo>
                    <a:pt x="67905" y="127605"/>
                  </a:lnTo>
                  <a:lnTo>
                    <a:pt x="67705" y="127605"/>
                  </a:lnTo>
                  <a:cubicBezTo>
                    <a:pt x="67585" y="127605"/>
                    <a:pt x="66706" y="127566"/>
                    <a:pt x="65707" y="127526"/>
                  </a:cubicBezTo>
                  <a:cubicBezTo>
                    <a:pt x="59472" y="127286"/>
                    <a:pt x="59991" y="127326"/>
                    <a:pt x="59991" y="127086"/>
                  </a:cubicBezTo>
                  <a:cubicBezTo>
                    <a:pt x="59991" y="127006"/>
                    <a:pt x="59951" y="126926"/>
                    <a:pt x="59911" y="126926"/>
                  </a:cubicBezTo>
                  <a:cubicBezTo>
                    <a:pt x="59791" y="126886"/>
                    <a:pt x="59312" y="126846"/>
                    <a:pt x="58153" y="126806"/>
                  </a:cubicBezTo>
                  <a:cubicBezTo>
                    <a:pt x="57433" y="126766"/>
                    <a:pt x="57234" y="126726"/>
                    <a:pt x="57274" y="126686"/>
                  </a:cubicBezTo>
                  <a:cubicBezTo>
                    <a:pt x="57314" y="126526"/>
                    <a:pt x="58552" y="124968"/>
                    <a:pt x="58832" y="124688"/>
                  </a:cubicBezTo>
                  <a:cubicBezTo>
                    <a:pt x="58992" y="124528"/>
                    <a:pt x="59112" y="124368"/>
                    <a:pt x="59112" y="124328"/>
                  </a:cubicBezTo>
                  <a:cubicBezTo>
                    <a:pt x="59112" y="124288"/>
                    <a:pt x="59192" y="124288"/>
                    <a:pt x="59312" y="124288"/>
                  </a:cubicBezTo>
                  <a:close/>
                  <a:moveTo>
                    <a:pt x="72359" y="125996"/>
                  </a:moveTo>
                  <a:cubicBezTo>
                    <a:pt x="72521" y="125996"/>
                    <a:pt x="72977" y="126061"/>
                    <a:pt x="73141" y="126127"/>
                  </a:cubicBezTo>
                  <a:cubicBezTo>
                    <a:pt x="73221" y="126127"/>
                    <a:pt x="73380" y="126167"/>
                    <a:pt x="73460" y="126167"/>
                  </a:cubicBezTo>
                  <a:cubicBezTo>
                    <a:pt x="73580" y="126167"/>
                    <a:pt x="73660" y="126207"/>
                    <a:pt x="73660" y="126247"/>
                  </a:cubicBezTo>
                  <a:cubicBezTo>
                    <a:pt x="73660" y="126327"/>
                    <a:pt x="73820" y="126566"/>
                    <a:pt x="74020" y="126806"/>
                  </a:cubicBezTo>
                  <a:cubicBezTo>
                    <a:pt x="74260" y="127086"/>
                    <a:pt x="74340" y="127246"/>
                    <a:pt x="74300" y="127246"/>
                  </a:cubicBezTo>
                  <a:cubicBezTo>
                    <a:pt x="74260" y="127286"/>
                    <a:pt x="74220" y="127286"/>
                    <a:pt x="74180" y="127326"/>
                  </a:cubicBezTo>
                  <a:cubicBezTo>
                    <a:pt x="74140" y="127406"/>
                    <a:pt x="73740" y="127645"/>
                    <a:pt x="73660" y="127645"/>
                  </a:cubicBezTo>
                  <a:cubicBezTo>
                    <a:pt x="73580" y="127645"/>
                    <a:pt x="72301" y="126087"/>
                    <a:pt x="72301" y="126007"/>
                  </a:cubicBezTo>
                  <a:cubicBezTo>
                    <a:pt x="72301" y="125999"/>
                    <a:pt x="72323" y="125996"/>
                    <a:pt x="72359" y="125996"/>
                  </a:cubicBezTo>
                  <a:close/>
                  <a:moveTo>
                    <a:pt x="64388" y="127645"/>
                  </a:moveTo>
                  <a:cubicBezTo>
                    <a:pt x="64508" y="127645"/>
                    <a:pt x="64588" y="127645"/>
                    <a:pt x="64508" y="127685"/>
                  </a:cubicBezTo>
                  <a:lnTo>
                    <a:pt x="64228" y="127685"/>
                  </a:lnTo>
                  <a:cubicBezTo>
                    <a:pt x="64148" y="127645"/>
                    <a:pt x="64228" y="127645"/>
                    <a:pt x="64388" y="127645"/>
                  </a:cubicBezTo>
                  <a:close/>
                  <a:moveTo>
                    <a:pt x="68385" y="125367"/>
                  </a:moveTo>
                  <a:cubicBezTo>
                    <a:pt x="68424" y="125367"/>
                    <a:pt x="68784" y="125447"/>
                    <a:pt x="69264" y="125487"/>
                  </a:cubicBezTo>
                  <a:cubicBezTo>
                    <a:pt x="69703" y="125567"/>
                    <a:pt x="70103" y="125647"/>
                    <a:pt x="70103" y="125687"/>
                  </a:cubicBezTo>
                  <a:cubicBezTo>
                    <a:pt x="70143" y="125687"/>
                    <a:pt x="69943" y="127605"/>
                    <a:pt x="69903" y="127685"/>
                  </a:cubicBezTo>
                  <a:cubicBezTo>
                    <a:pt x="69903" y="127685"/>
                    <a:pt x="69544" y="127645"/>
                    <a:pt x="69104" y="127645"/>
                  </a:cubicBezTo>
                  <a:lnTo>
                    <a:pt x="68345" y="127605"/>
                  </a:lnTo>
                  <a:lnTo>
                    <a:pt x="68345" y="126486"/>
                  </a:lnTo>
                  <a:cubicBezTo>
                    <a:pt x="68345" y="125887"/>
                    <a:pt x="68345" y="125367"/>
                    <a:pt x="68385" y="125367"/>
                  </a:cubicBezTo>
                  <a:close/>
                  <a:moveTo>
                    <a:pt x="70623" y="125727"/>
                  </a:moveTo>
                  <a:cubicBezTo>
                    <a:pt x="70663" y="125727"/>
                    <a:pt x="71022" y="126167"/>
                    <a:pt x="71462" y="126686"/>
                  </a:cubicBezTo>
                  <a:cubicBezTo>
                    <a:pt x="71862" y="127166"/>
                    <a:pt x="72221" y="127645"/>
                    <a:pt x="72261" y="127685"/>
                  </a:cubicBezTo>
                  <a:cubicBezTo>
                    <a:pt x="72308" y="127732"/>
                    <a:pt x="72273" y="127752"/>
                    <a:pt x="72075" y="127752"/>
                  </a:cubicBezTo>
                  <a:cubicBezTo>
                    <a:pt x="71935" y="127752"/>
                    <a:pt x="71713" y="127742"/>
                    <a:pt x="71382" y="127725"/>
                  </a:cubicBezTo>
                  <a:cubicBezTo>
                    <a:pt x="70823" y="127725"/>
                    <a:pt x="70383" y="127685"/>
                    <a:pt x="70383" y="127685"/>
                  </a:cubicBezTo>
                  <a:cubicBezTo>
                    <a:pt x="70303" y="127605"/>
                    <a:pt x="70543" y="125727"/>
                    <a:pt x="70623" y="125727"/>
                  </a:cubicBezTo>
                  <a:close/>
                  <a:moveTo>
                    <a:pt x="66106" y="127725"/>
                  </a:moveTo>
                  <a:cubicBezTo>
                    <a:pt x="66066" y="127745"/>
                    <a:pt x="66016" y="127755"/>
                    <a:pt x="65966" y="127755"/>
                  </a:cubicBezTo>
                  <a:cubicBezTo>
                    <a:pt x="65917" y="127755"/>
                    <a:pt x="65867" y="127745"/>
                    <a:pt x="65827" y="127725"/>
                  </a:cubicBezTo>
                  <a:close/>
                  <a:moveTo>
                    <a:pt x="67585" y="127765"/>
                  </a:moveTo>
                  <a:cubicBezTo>
                    <a:pt x="67665" y="127765"/>
                    <a:pt x="67745" y="127765"/>
                    <a:pt x="67665" y="127805"/>
                  </a:cubicBezTo>
                  <a:lnTo>
                    <a:pt x="67505" y="127805"/>
                  </a:lnTo>
                  <a:cubicBezTo>
                    <a:pt x="67425" y="127765"/>
                    <a:pt x="67465" y="127765"/>
                    <a:pt x="67585" y="127765"/>
                  </a:cubicBezTo>
                  <a:close/>
                  <a:moveTo>
                    <a:pt x="201636" y="126686"/>
                  </a:moveTo>
                  <a:cubicBezTo>
                    <a:pt x="201696" y="126686"/>
                    <a:pt x="201676" y="126726"/>
                    <a:pt x="201636" y="126806"/>
                  </a:cubicBezTo>
                  <a:cubicBezTo>
                    <a:pt x="201516" y="127166"/>
                    <a:pt x="201237" y="127605"/>
                    <a:pt x="201077" y="127725"/>
                  </a:cubicBezTo>
                  <a:cubicBezTo>
                    <a:pt x="200967" y="127791"/>
                    <a:pt x="200905" y="127821"/>
                    <a:pt x="200845" y="127821"/>
                  </a:cubicBezTo>
                  <a:cubicBezTo>
                    <a:pt x="200797" y="127821"/>
                    <a:pt x="200749" y="127801"/>
                    <a:pt x="200677" y="127765"/>
                  </a:cubicBezTo>
                  <a:cubicBezTo>
                    <a:pt x="200597" y="127725"/>
                    <a:pt x="200477" y="127605"/>
                    <a:pt x="200437" y="127566"/>
                  </a:cubicBezTo>
                  <a:cubicBezTo>
                    <a:pt x="200317" y="127446"/>
                    <a:pt x="200357" y="127446"/>
                    <a:pt x="200517" y="127206"/>
                  </a:cubicBezTo>
                  <a:cubicBezTo>
                    <a:pt x="200677" y="126966"/>
                    <a:pt x="200757" y="126926"/>
                    <a:pt x="201157" y="126806"/>
                  </a:cubicBezTo>
                  <a:cubicBezTo>
                    <a:pt x="201437" y="126726"/>
                    <a:pt x="201576" y="126686"/>
                    <a:pt x="201636" y="126686"/>
                  </a:cubicBezTo>
                  <a:close/>
                  <a:moveTo>
                    <a:pt x="70103" y="127765"/>
                  </a:moveTo>
                  <a:cubicBezTo>
                    <a:pt x="70143" y="127765"/>
                    <a:pt x="70183" y="127765"/>
                    <a:pt x="70183" y="127805"/>
                  </a:cubicBezTo>
                  <a:cubicBezTo>
                    <a:pt x="70223" y="127845"/>
                    <a:pt x="70183" y="127845"/>
                    <a:pt x="70143" y="127845"/>
                  </a:cubicBezTo>
                  <a:cubicBezTo>
                    <a:pt x="70023" y="127805"/>
                    <a:pt x="70023" y="127765"/>
                    <a:pt x="70103" y="127765"/>
                  </a:cubicBezTo>
                  <a:close/>
                  <a:moveTo>
                    <a:pt x="121122" y="127710"/>
                  </a:moveTo>
                  <a:cubicBezTo>
                    <a:pt x="121138" y="127710"/>
                    <a:pt x="121160" y="127739"/>
                    <a:pt x="121182" y="127805"/>
                  </a:cubicBezTo>
                  <a:cubicBezTo>
                    <a:pt x="121210" y="127834"/>
                    <a:pt x="121198" y="127862"/>
                    <a:pt x="121189" y="127862"/>
                  </a:cubicBezTo>
                  <a:cubicBezTo>
                    <a:pt x="121185" y="127862"/>
                    <a:pt x="121182" y="127857"/>
                    <a:pt x="121182" y="127845"/>
                  </a:cubicBezTo>
                  <a:cubicBezTo>
                    <a:pt x="121142" y="127805"/>
                    <a:pt x="121102" y="127765"/>
                    <a:pt x="121102" y="127765"/>
                  </a:cubicBezTo>
                  <a:cubicBezTo>
                    <a:pt x="121102" y="127729"/>
                    <a:pt x="121110" y="127710"/>
                    <a:pt x="121122" y="127710"/>
                  </a:cubicBezTo>
                  <a:close/>
                  <a:moveTo>
                    <a:pt x="170743" y="110374"/>
                  </a:moveTo>
                  <a:cubicBezTo>
                    <a:pt x="170782" y="110374"/>
                    <a:pt x="170853" y="110414"/>
                    <a:pt x="170981" y="110499"/>
                  </a:cubicBezTo>
                  <a:cubicBezTo>
                    <a:pt x="171101" y="110579"/>
                    <a:pt x="171101" y="110659"/>
                    <a:pt x="171101" y="110899"/>
                  </a:cubicBezTo>
                  <a:cubicBezTo>
                    <a:pt x="171101" y="111081"/>
                    <a:pt x="171118" y="111145"/>
                    <a:pt x="171152" y="111145"/>
                  </a:cubicBezTo>
                  <a:cubicBezTo>
                    <a:pt x="171170" y="111145"/>
                    <a:pt x="171193" y="111127"/>
                    <a:pt x="171221" y="111099"/>
                  </a:cubicBezTo>
                  <a:cubicBezTo>
                    <a:pt x="171301" y="111019"/>
                    <a:pt x="171351" y="110979"/>
                    <a:pt x="171381" y="110979"/>
                  </a:cubicBezTo>
                  <a:cubicBezTo>
                    <a:pt x="171411" y="110979"/>
                    <a:pt x="171421" y="111019"/>
                    <a:pt x="171421" y="111099"/>
                  </a:cubicBezTo>
                  <a:cubicBezTo>
                    <a:pt x="171421" y="111179"/>
                    <a:pt x="171381" y="111219"/>
                    <a:pt x="171301" y="111259"/>
                  </a:cubicBezTo>
                  <a:cubicBezTo>
                    <a:pt x="171021" y="111299"/>
                    <a:pt x="170462" y="111419"/>
                    <a:pt x="170222" y="111459"/>
                  </a:cubicBezTo>
                  <a:cubicBezTo>
                    <a:pt x="170062" y="111499"/>
                    <a:pt x="169822" y="111539"/>
                    <a:pt x="169702" y="111578"/>
                  </a:cubicBezTo>
                  <a:lnTo>
                    <a:pt x="169462" y="111618"/>
                  </a:lnTo>
                  <a:lnTo>
                    <a:pt x="169702" y="111698"/>
                  </a:lnTo>
                  <a:cubicBezTo>
                    <a:pt x="169828" y="111734"/>
                    <a:pt x="170018" y="111754"/>
                    <a:pt x="170284" y="111754"/>
                  </a:cubicBezTo>
                  <a:cubicBezTo>
                    <a:pt x="170610" y="111754"/>
                    <a:pt x="171049" y="111724"/>
                    <a:pt x="171621" y="111658"/>
                  </a:cubicBezTo>
                  <a:cubicBezTo>
                    <a:pt x="171791" y="111630"/>
                    <a:pt x="171905" y="111617"/>
                    <a:pt x="171997" y="111617"/>
                  </a:cubicBezTo>
                  <a:cubicBezTo>
                    <a:pt x="172164" y="111617"/>
                    <a:pt x="172254" y="111661"/>
                    <a:pt x="172460" y="111738"/>
                  </a:cubicBezTo>
                  <a:cubicBezTo>
                    <a:pt x="172660" y="111818"/>
                    <a:pt x="172820" y="111938"/>
                    <a:pt x="172860" y="111978"/>
                  </a:cubicBezTo>
                  <a:cubicBezTo>
                    <a:pt x="172880" y="112038"/>
                    <a:pt x="172920" y="112068"/>
                    <a:pt x="172950" y="112068"/>
                  </a:cubicBezTo>
                  <a:cubicBezTo>
                    <a:pt x="172980" y="112068"/>
                    <a:pt x="173000" y="112038"/>
                    <a:pt x="172980" y="111978"/>
                  </a:cubicBezTo>
                  <a:cubicBezTo>
                    <a:pt x="172969" y="111957"/>
                    <a:pt x="172970" y="111947"/>
                    <a:pt x="172980" y="111947"/>
                  </a:cubicBezTo>
                  <a:cubicBezTo>
                    <a:pt x="173007" y="111947"/>
                    <a:pt x="173102" y="112021"/>
                    <a:pt x="173219" y="112138"/>
                  </a:cubicBezTo>
                  <a:cubicBezTo>
                    <a:pt x="173360" y="112278"/>
                    <a:pt x="173432" y="112337"/>
                    <a:pt x="173467" y="112337"/>
                  </a:cubicBezTo>
                  <a:cubicBezTo>
                    <a:pt x="173492" y="112337"/>
                    <a:pt x="173499" y="112308"/>
                    <a:pt x="173499" y="112258"/>
                  </a:cubicBezTo>
                  <a:cubicBezTo>
                    <a:pt x="173499" y="112178"/>
                    <a:pt x="173539" y="112138"/>
                    <a:pt x="173579" y="112138"/>
                  </a:cubicBezTo>
                  <a:cubicBezTo>
                    <a:pt x="173619" y="112138"/>
                    <a:pt x="173619" y="112178"/>
                    <a:pt x="173579" y="112258"/>
                  </a:cubicBezTo>
                  <a:cubicBezTo>
                    <a:pt x="173579" y="112298"/>
                    <a:pt x="173539" y="112378"/>
                    <a:pt x="173539" y="112418"/>
                  </a:cubicBezTo>
                  <a:cubicBezTo>
                    <a:pt x="173539" y="112463"/>
                    <a:pt x="173528" y="112485"/>
                    <a:pt x="173503" y="112485"/>
                  </a:cubicBezTo>
                  <a:cubicBezTo>
                    <a:pt x="173462" y="112485"/>
                    <a:pt x="173384" y="112423"/>
                    <a:pt x="173259" y="112298"/>
                  </a:cubicBezTo>
                  <a:cubicBezTo>
                    <a:pt x="173131" y="112144"/>
                    <a:pt x="173052" y="112073"/>
                    <a:pt x="173023" y="112073"/>
                  </a:cubicBezTo>
                  <a:cubicBezTo>
                    <a:pt x="173006" y="112073"/>
                    <a:pt x="173005" y="112095"/>
                    <a:pt x="173020" y="112138"/>
                  </a:cubicBezTo>
                  <a:cubicBezTo>
                    <a:pt x="173060" y="112218"/>
                    <a:pt x="172860" y="112218"/>
                    <a:pt x="172260" y="112218"/>
                  </a:cubicBezTo>
                  <a:cubicBezTo>
                    <a:pt x="170821" y="112218"/>
                    <a:pt x="170142" y="112498"/>
                    <a:pt x="169822" y="113217"/>
                  </a:cubicBezTo>
                  <a:cubicBezTo>
                    <a:pt x="169742" y="113377"/>
                    <a:pt x="169702" y="113537"/>
                    <a:pt x="169662" y="113537"/>
                  </a:cubicBezTo>
                  <a:cubicBezTo>
                    <a:pt x="169662" y="113537"/>
                    <a:pt x="169822" y="113577"/>
                    <a:pt x="170022" y="113577"/>
                  </a:cubicBezTo>
                  <a:cubicBezTo>
                    <a:pt x="170302" y="113577"/>
                    <a:pt x="170422" y="113617"/>
                    <a:pt x="170502" y="113697"/>
                  </a:cubicBezTo>
                  <a:cubicBezTo>
                    <a:pt x="170582" y="113777"/>
                    <a:pt x="170582" y="113777"/>
                    <a:pt x="170502" y="113777"/>
                  </a:cubicBezTo>
                  <a:cubicBezTo>
                    <a:pt x="170302" y="113777"/>
                    <a:pt x="170022" y="113977"/>
                    <a:pt x="169942" y="114176"/>
                  </a:cubicBezTo>
                  <a:cubicBezTo>
                    <a:pt x="169842" y="114352"/>
                    <a:pt x="169820" y="114465"/>
                    <a:pt x="169848" y="114465"/>
                  </a:cubicBezTo>
                  <a:cubicBezTo>
                    <a:pt x="169864" y="114465"/>
                    <a:pt x="169898" y="114425"/>
                    <a:pt x="169942" y="114336"/>
                  </a:cubicBezTo>
                  <a:cubicBezTo>
                    <a:pt x="170022" y="114216"/>
                    <a:pt x="170142" y="114096"/>
                    <a:pt x="170222" y="114056"/>
                  </a:cubicBezTo>
                  <a:cubicBezTo>
                    <a:pt x="170278" y="114022"/>
                    <a:pt x="170342" y="114008"/>
                    <a:pt x="170403" y="114008"/>
                  </a:cubicBezTo>
                  <a:cubicBezTo>
                    <a:pt x="170558" y="114008"/>
                    <a:pt x="170701" y="114102"/>
                    <a:pt x="170701" y="114216"/>
                  </a:cubicBezTo>
                  <a:cubicBezTo>
                    <a:pt x="170701" y="114456"/>
                    <a:pt x="171261" y="114976"/>
                    <a:pt x="172380" y="115735"/>
                  </a:cubicBezTo>
                  <a:cubicBezTo>
                    <a:pt x="172745" y="115996"/>
                    <a:pt x="172990" y="116120"/>
                    <a:pt x="173162" y="116120"/>
                  </a:cubicBezTo>
                  <a:cubicBezTo>
                    <a:pt x="173253" y="116120"/>
                    <a:pt x="173324" y="116085"/>
                    <a:pt x="173379" y="116015"/>
                  </a:cubicBezTo>
                  <a:cubicBezTo>
                    <a:pt x="173435" y="115959"/>
                    <a:pt x="173482" y="115929"/>
                    <a:pt x="173532" y="115929"/>
                  </a:cubicBezTo>
                  <a:cubicBezTo>
                    <a:pt x="173591" y="115929"/>
                    <a:pt x="173653" y="115969"/>
                    <a:pt x="173739" y="116055"/>
                  </a:cubicBezTo>
                  <a:lnTo>
                    <a:pt x="173899" y="116175"/>
                  </a:lnTo>
                  <a:lnTo>
                    <a:pt x="173659" y="116135"/>
                  </a:lnTo>
                  <a:cubicBezTo>
                    <a:pt x="173379" y="116135"/>
                    <a:pt x="173299" y="116215"/>
                    <a:pt x="173539" y="116335"/>
                  </a:cubicBezTo>
                  <a:cubicBezTo>
                    <a:pt x="173572" y="116346"/>
                    <a:pt x="173599" y="116354"/>
                    <a:pt x="173628" y="116354"/>
                  </a:cubicBezTo>
                  <a:cubicBezTo>
                    <a:pt x="173705" y="116354"/>
                    <a:pt x="173798" y="116298"/>
                    <a:pt x="174059" y="116095"/>
                  </a:cubicBezTo>
                  <a:cubicBezTo>
                    <a:pt x="174310" y="115907"/>
                    <a:pt x="174413" y="115842"/>
                    <a:pt x="174484" y="115842"/>
                  </a:cubicBezTo>
                  <a:cubicBezTo>
                    <a:pt x="174504" y="115842"/>
                    <a:pt x="174521" y="115846"/>
                    <a:pt x="174538" y="115855"/>
                  </a:cubicBezTo>
                  <a:cubicBezTo>
                    <a:pt x="174636" y="115920"/>
                    <a:pt x="174681" y="115986"/>
                    <a:pt x="174629" y="115986"/>
                  </a:cubicBezTo>
                  <a:cubicBezTo>
                    <a:pt x="174617" y="115986"/>
                    <a:pt x="174600" y="115982"/>
                    <a:pt x="174578" y="115975"/>
                  </a:cubicBezTo>
                  <a:cubicBezTo>
                    <a:pt x="174575" y="115973"/>
                    <a:pt x="174569" y="115972"/>
                    <a:pt x="174563" y="115972"/>
                  </a:cubicBezTo>
                  <a:cubicBezTo>
                    <a:pt x="174439" y="115972"/>
                    <a:pt x="173859" y="116340"/>
                    <a:pt x="173859" y="116455"/>
                  </a:cubicBezTo>
                  <a:cubicBezTo>
                    <a:pt x="173859" y="116455"/>
                    <a:pt x="173979" y="116534"/>
                    <a:pt x="174139" y="116614"/>
                  </a:cubicBezTo>
                  <a:lnTo>
                    <a:pt x="174418" y="116694"/>
                  </a:lnTo>
                  <a:lnTo>
                    <a:pt x="174618" y="116375"/>
                  </a:lnTo>
                  <a:cubicBezTo>
                    <a:pt x="174818" y="115935"/>
                    <a:pt x="174938" y="115815"/>
                    <a:pt x="175058" y="115815"/>
                  </a:cubicBezTo>
                  <a:cubicBezTo>
                    <a:pt x="175138" y="115815"/>
                    <a:pt x="175098" y="115855"/>
                    <a:pt x="175018" y="115935"/>
                  </a:cubicBezTo>
                  <a:cubicBezTo>
                    <a:pt x="174818" y="116095"/>
                    <a:pt x="174458" y="116734"/>
                    <a:pt x="174498" y="116814"/>
                  </a:cubicBezTo>
                  <a:cubicBezTo>
                    <a:pt x="174578" y="116854"/>
                    <a:pt x="174339" y="117334"/>
                    <a:pt x="174299" y="117334"/>
                  </a:cubicBezTo>
                  <a:cubicBezTo>
                    <a:pt x="174259" y="117334"/>
                    <a:pt x="174019" y="117254"/>
                    <a:pt x="173779" y="117174"/>
                  </a:cubicBezTo>
                  <a:cubicBezTo>
                    <a:pt x="173539" y="117054"/>
                    <a:pt x="173179" y="116974"/>
                    <a:pt x="173020" y="116934"/>
                  </a:cubicBezTo>
                  <a:cubicBezTo>
                    <a:pt x="172700" y="116854"/>
                    <a:pt x="172660" y="116854"/>
                    <a:pt x="172660" y="116694"/>
                  </a:cubicBezTo>
                  <a:cubicBezTo>
                    <a:pt x="172660" y="116617"/>
                    <a:pt x="172643" y="116573"/>
                    <a:pt x="172588" y="116573"/>
                  </a:cubicBezTo>
                  <a:cubicBezTo>
                    <a:pt x="172558" y="116573"/>
                    <a:pt x="172517" y="116586"/>
                    <a:pt x="172460" y="116614"/>
                  </a:cubicBezTo>
                  <a:cubicBezTo>
                    <a:pt x="172432" y="116624"/>
                    <a:pt x="172401" y="116629"/>
                    <a:pt x="172363" y="116629"/>
                  </a:cubicBezTo>
                  <a:cubicBezTo>
                    <a:pt x="172240" y="116629"/>
                    <a:pt x="172039" y="116577"/>
                    <a:pt x="171581" y="116455"/>
                  </a:cubicBezTo>
                  <a:cubicBezTo>
                    <a:pt x="170965" y="116263"/>
                    <a:pt x="170642" y="116174"/>
                    <a:pt x="170457" y="116174"/>
                  </a:cubicBezTo>
                  <a:cubicBezTo>
                    <a:pt x="170294" y="116174"/>
                    <a:pt x="170238" y="116243"/>
                    <a:pt x="170182" y="116375"/>
                  </a:cubicBezTo>
                  <a:cubicBezTo>
                    <a:pt x="170137" y="116464"/>
                    <a:pt x="170079" y="116516"/>
                    <a:pt x="170031" y="116516"/>
                  </a:cubicBezTo>
                  <a:cubicBezTo>
                    <a:pt x="169992" y="116516"/>
                    <a:pt x="169960" y="116485"/>
                    <a:pt x="169942" y="116415"/>
                  </a:cubicBezTo>
                  <a:cubicBezTo>
                    <a:pt x="169942" y="116375"/>
                    <a:pt x="169942" y="116355"/>
                    <a:pt x="169937" y="116355"/>
                  </a:cubicBezTo>
                  <a:cubicBezTo>
                    <a:pt x="169932" y="116355"/>
                    <a:pt x="169922" y="116375"/>
                    <a:pt x="169902" y="116415"/>
                  </a:cubicBezTo>
                  <a:cubicBezTo>
                    <a:pt x="169890" y="116489"/>
                    <a:pt x="169869" y="116529"/>
                    <a:pt x="169839" y="116529"/>
                  </a:cubicBezTo>
                  <a:cubicBezTo>
                    <a:pt x="169772" y="116529"/>
                    <a:pt x="169655" y="116335"/>
                    <a:pt x="169462" y="115895"/>
                  </a:cubicBezTo>
                  <a:cubicBezTo>
                    <a:pt x="169223" y="115295"/>
                    <a:pt x="169103" y="114856"/>
                    <a:pt x="169103" y="114536"/>
                  </a:cubicBezTo>
                  <a:cubicBezTo>
                    <a:pt x="169103" y="114425"/>
                    <a:pt x="169103" y="114365"/>
                    <a:pt x="169095" y="114365"/>
                  </a:cubicBezTo>
                  <a:cubicBezTo>
                    <a:pt x="169086" y="114365"/>
                    <a:pt x="169066" y="114445"/>
                    <a:pt x="169023" y="114616"/>
                  </a:cubicBezTo>
                  <a:cubicBezTo>
                    <a:pt x="168983" y="114896"/>
                    <a:pt x="168983" y="115295"/>
                    <a:pt x="169103" y="116494"/>
                  </a:cubicBezTo>
                  <a:cubicBezTo>
                    <a:pt x="169263" y="118293"/>
                    <a:pt x="169263" y="118453"/>
                    <a:pt x="169143" y="118533"/>
                  </a:cubicBezTo>
                  <a:cubicBezTo>
                    <a:pt x="169103" y="118533"/>
                    <a:pt x="169023" y="118613"/>
                    <a:pt x="169023" y="118653"/>
                  </a:cubicBezTo>
                  <a:cubicBezTo>
                    <a:pt x="168987" y="118743"/>
                    <a:pt x="168951" y="118784"/>
                    <a:pt x="168922" y="118784"/>
                  </a:cubicBezTo>
                  <a:cubicBezTo>
                    <a:pt x="168887" y="118784"/>
                    <a:pt x="168863" y="118723"/>
                    <a:pt x="168863" y="118613"/>
                  </a:cubicBezTo>
                  <a:cubicBezTo>
                    <a:pt x="168863" y="118537"/>
                    <a:pt x="168851" y="118495"/>
                    <a:pt x="168824" y="118495"/>
                  </a:cubicBezTo>
                  <a:cubicBezTo>
                    <a:pt x="168779" y="118495"/>
                    <a:pt x="168692" y="118605"/>
                    <a:pt x="168543" y="118853"/>
                  </a:cubicBezTo>
                  <a:cubicBezTo>
                    <a:pt x="168463" y="119052"/>
                    <a:pt x="168343" y="119252"/>
                    <a:pt x="168303" y="119292"/>
                  </a:cubicBezTo>
                  <a:cubicBezTo>
                    <a:pt x="168263" y="119292"/>
                    <a:pt x="167904" y="120531"/>
                    <a:pt x="167584" y="121610"/>
                  </a:cubicBezTo>
                  <a:cubicBezTo>
                    <a:pt x="167264" y="122809"/>
                    <a:pt x="167264" y="123209"/>
                    <a:pt x="167584" y="127446"/>
                  </a:cubicBezTo>
                  <a:cubicBezTo>
                    <a:pt x="167584" y="127765"/>
                    <a:pt x="167584" y="127925"/>
                    <a:pt x="167544" y="127925"/>
                  </a:cubicBezTo>
                  <a:cubicBezTo>
                    <a:pt x="167464" y="127925"/>
                    <a:pt x="167464" y="127645"/>
                    <a:pt x="167304" y="125727"/>
                  </a:cubicBezTo>
                  <a:cubicBezTo>
                    <a:pt x="167184" y="124088"/>
                    <a:pt x="167184" y="122649"/>
                    <a:pt x="167304" y="122050"/>
                  </a:cubicBezTo>
                  <a:cubicBezTo>
                    <a:pt x="167344" y="121810"/>
                    <a:pt x="167544" y="121051"/>
                    <a:pt x="167744" y="120371"/>
                  </a:cubicBezTo>
                  <a:cubicBezTo>
                    <a:pt x="167984" y="119492"/>
                    <a:pt x="168104" y="119132"/>
                    <a:pt x="168183" y="119132"/>
                  </a:cubicBezTo>
                  <a:cubicBezTo>
                    <a:pt x="168263" y="119092"/>
                    <a:pt x="168343" y="118972"/>
                    <a:pt x="168423" y="118853"/>
                  </a:cubicBezTo>
                  <a:cubicBezTo>
                    <a:pt x="168503" y="118613"/>
                    <a:pt x="168503" y="118573"/>
                    <a:pt x="168383" y="118173"/>
                  </a:cubicBezTo>
                  <a:cubicBezTo>
                    <a:pt x="168303" y="117933"/>
                    <a:pt x="168183" y="117454"/>
                    <a:pt x="168144" y="117094"/>
                  </a:cubicBezTo>
                  <a:cubicBezTo>
                    <a:pt x="168029" y="116663"/>
                    <a:pt x="167955" y="116418"/>
                    <a:pt x="167923" y="116418"/>
                  </a:cubicBezTo>
                  <a:cubicBezTo>
                    <a:pt x="167910" y="116418"/>
                    <a:pt x="167904" y="116456"/>
                    <a:pt x="167904" y="116534"/>
                  </a:cubicBezTo>
                  <a:cubicBezTo>
                    <a:pt x="167904" y="116614"/>
                    <a:pt x="167824" y="116814"/>
                    <a:pt x="167744" y="117054"/>
                  </a:cubicBezTo>
                  <a:cubicBezTo>
                    <a:pt x="167624" y="117414"/>
                    <a:pt x="167624" y="117414"/>
                    <a:pt x="167744" y="117853"/>
                  </a:cubicBezTo>
                  <a:cubicBezTo>
                    <a:pt x="167944" y="118853"/>
                    <a:pt x="167944" y="119132"/>
                    <a:pt x="167904" y="119292"/>
                  </a:cubicBezTo>
                  <a:cubicBezTo>
                    <a:pt x="167867" y="119476"/>
                    <a:pt x="167527" y="119861"/>
                    <a:pt x="167441" y="119861"/>
                  </a:cubicBezTo>
                  <a:cubicBezTo>
                    <a:pt x="167433" y="119861"/>
                    <a:pt x="167427" y="119858"/>
                    <a:pt x="167424" y="119852"/>
                  </a:cubicBezTo>
                  <a:cubicBezTo>
                    <a:pt x="167384" y="119852"/>
                    <a:pt x="167424" y="119652"/>
                    <a:pt x="167464" y="119412"/>
                  </a:cubicBezTo>
                  <a:cubicBezTo>
                    <a:pt x="167504" y="119092"/>
                    <a:pt x="167504" y="118893"/>
                    <a:pt x="167424" y="118533"/>
                  </a:cubicBezTo>
                  <a:cubicBezTo>
                    <a:pt x="167344" y="117973"/>
                    <a:pt x="167224" y="117773"/>
                    <a:pt x="167024" y="117694"/>
                  </a:cubicBezTo>
                  <a:cubicBezTo>
                    <a:pt x="166865" y="117654"/>
                    <a:pt x="166865" y="117614"/>
                    <a:pt x="166905" y="117254"/>
                  </a:cubicBezTo>
                  <a:cubicBezTo>
                    <a:pt x="166905" y="117054"/>
                    <a:pt x="166945" y="116734"/>
                    <a:pt x="166984" y="116574"/>
                  </a:cubicBezTo>
                  <a:cubicBezTo>
                    <a:pt x="167024" y="116455"/>
                    <a:pt x="167064" y="116015"/>
                    <a:pt x="167064" y="115655"/>
                  </a:cubicBezTo>
                  <a:cubicBezTo>
                    <a:pt x="167064" y="115096"/>
                    <a:pt x="167064" y="114896"/>
                    <a:pt x="166945" y="114616"/>
                  </a:cubicBezTo>
                  <a:cubicBezTo>
                    <a:pt x="166865" y="114336"/>
                    <a:pt x="166825" y="113977"/>
                    <a:pt x="166825" y="113217"/>
                  </a:cubicBezTo>
                  <a:lnTo>
                    <a:pt x="166785" y="112138"/>
                  </a:lnTo>
                  <a:lnTo>
                    <a:pt x="167024" y="112058"/>
                  </a:lnTo>
                  <a:cubicBezTo>
                    <a:pt x="167184" y="111994"/>
                    <a:pt x="167287" y="111956"/>
                    <a:pt x="167354" y="111956"/>
                  </a:cubicBezTo>
                  <a:cubicBezTo>
                    <a:pt x="167456" y="111956"/>
                    <a:pt x="167480" y="112042"/>
                    <a:pt x="167504" y="112258"/>
                  </a:cubicBezTo>
                  <a:cubicBezTo>
                    <a:pt x="167550" y="112577"/>
                    <a:pt x="167608" y="112740"/>
                    <a:pt x="167672" y="112740"/>
                  </a:cubicBezTo>
                  <a:cubicBezTo>
                    <a:pt x="167721" y="112740"/>
                    <a:pt x="167772" y="112647"/>
                    <a:pt x="167824" y="112458"/>
                  </a:cubicBezTo>
                  <a:cubicBezTo>
                    <a:pt x="167864" y="112218"/>
                    <a:pt x="167904" y="112178"/>
                    <a:pt x="168024" y="112138"/>
                  </a:cubicBezTo>
                  <a:cubicBezTo>
                    <a:pt x="168263" y="112138"/>
                    <a:pt x="168543" y="111898"/>
                    <a:pt x="168743" y="111578"/>
                  </a:cubicBezTo>
                  <a:cubicBezTo>
                    <a:pt x="168863" y="111379"/>
                    <a:pt x="169023" y="111179"/>
                    <a:pt x="169103" y="111099"/>
                  </a:cubicBezTo>
                  <a:lnTo>
                    <a:pt x="169263" y="110979"/>
                  </a:lnTo>
                  <a:lnTo>
                    <a:pt x="169343" y="111179"/>
                  </a:lnTo>
                  <a:cubicBezTo>
                    <a:pt x="169386" y="111330"/>
                    <a:pt x="169429" y="111400"/>
                    <a:pt x="169473" y="111400"/>
                  </a:cubicBezTo>
                  <a:cubicBezTo>
                    <a:pt x="169509" y="111400"/>
                    <a:pt x="169546" y="111350"/>
                    <a:pt x="169582" y="111259"/>
                  </a:cubicBezTo>
                  <a:cubicBezTo>
                    <a:pt x="169622" y="111179"/>
                    <a:pt x="169702" y="111099"/>
                    <a:pt x="169702" y="111099"/>
                  </a:cubicBezTo>
                  <a:cubicBezTo>
                    <a:pt x="169742" y="111099"/>
                    <a:pt x="169782" y="111179"/>
                    <a:pt x="169822" y="111259"/>
                  </a:cubicBezTo>
                  <a:cubicBezTo>
                    <a:pt x="169822" y="111339"/>
                    <a:pt x="169862" y="111419"/>
                    <a:pt x="169902" y="111419"/>
                  </a:cubicBezTo>
                  <a:cubicBezTo>
                    <a:pt x="169942" y="111419"/>
                    <a:pt x="169942" y="111339"/>
                    <a:pt x="169942" y="111259"/>
                  </a:cubicBezTo>
                  <a:cubicBezTo>
                    <a:pt x="169862" y="111139"/>
                    <a:pt x="170182" y="110779"/>
                    <a:pt x="170342" y="110779"/>
                  </a:cubicBezTo>
                  <a:cubicBezTo>
                    <a:pt x="170502" y="110779"/>
                    <a:pt x="170701" y="110619"/>
                    <a:pt x="170701" y="110459"/>
                  </a:cubicBezTo>
                  <a:cubicBezTo>
                    <a:pt x="170701" y="110404"/>
                    <a:pt x="170710" y="110374"/>
                    <a:pt x="170743" y="110374"/>
                  </a:cubicBezTo>
                  <a:close/>
                  <a:moveTo>
                    <a:pt x="205074" y="126366"/>
                  </a:moveTo>
                  <a:cubicBezTo>
                    <a:pt x="205074" y="126366"/>
                    <a:pt x="205313" y="126406"/>
                    <a:pt x="205553" y="126486"/>
                  </a:cubicBezTo>
                  <a:cubicBezTo>
                    <a:pt x="206432" y="126726"/>
                    <a:pt x="206992" y="126926"/>
                    <a:pt x="206992" y="126966"/>
                  </a:cubicBezTo>
                  <a:cubicBezTo>
                    <a:pt x="206952" y="127006"/>
                    <a:pt x="206552" y="127246"/>
                    <a:pt x="206073" y="127486"/>
                  </a:cubicBezTo>
                  <a:cubicBezTo>
                    <a:pt x="205233" y="127925"/>
                    <a:pt x="205153" y="127925"/>
                    <a:pt x="204634" y="127965"/>
                  </a:cubicBezTo>
                  <a:lnTo>
                    <a:pt x="204114" y="128005"/>
                  </a:lnTo>
                  <a:lnTo>
                    <a:pt x="204154" y="127885"/>
                  </a:lnTo>
                  <a:cubicBezTo>
                    <a:pt x="204154" y="127805"/>
                    <a:pt x="204194" y="127486"/>
                    <a:pt x="204194" y="127246"/>
                  </a:cubicBezTo>
                  <a:lnTo>
                    <a:pt x="204194" y="126726"/>
                  </a:lnTo>
                  <a:lnTo>
                    <a:pt x="204474" y="126606"/>
                  </a:lnTo>
                  <a:cubicBezTo>
                    <a:pt x="204634" y="126526"/>
                    <a:pt x="204834" y="126406"/>
                    <a:pt x="204914" y="126406"/>
                  </a:cubicBezTo>
                  <a:cubicBezTo>
                    <a:pt x="204994" y="126366"/>
                    <a:pt x="205074" y="126366"/>
                    <a:pt x="205074" y="126366"/>
                  </a:cubicBezTo>
                  <a:close/>
                  <a:moveTo>
                    <a:pt x="153326" y="127700"/>
                  </a:moveTo>
                  <a:cubicBezTo>
                    <a:pt x="153352" y="127700"/>
                    <a:pt x="153421" y="127808"/>
                    <a:pt x="153515" y="127965"/>
                  </a:cubicBezTo>
                  <a:cubicBezTo>
                    <a:pt x="153533" y="128001"/>
                    <a:pt x="153535" y="128021"/>
                    <a:pt x="153524" y="128021"/>
                  </a:cubicBezTo>
                  <a:cubicBezTo>
                    <a:pt x="153511" y="128021"/>
                    <a:pt x="153479" y="127991"/>
                    <a:pt x="153435" y="127925"/>
                  </a:cubicBezTo>
                  <a:cubicBezTo>
                    <a:pt x="153356" y="127845"/>
                    <a:pt x="153316" y="127765"/>
                    <a:pt x="153316" y="127725"/>
                  </a:cubicBezTo>
                  <a:cubicBezTo>
                    <a:pt x="153316" y="127708"/>
                    <a:pt x="153319" y="127700"/>
                    <a:pt x="153326" y="127700"/>
                  </a:cubicBezTo>
                  <a:close/>
                  <a:moveTo>
                    <a:pt x="56314" y="128005"/>
                  </a:moveTo>
                  <a:cubicBezTo>
                    <a:pt x="56394" y="128005"/>
                    <a:pt x="56434" y="128005"/>
                    <a:pt x="56394" y="128045"/>
                  </a:cubicBezTo>
                  <a:lnTo>
                    <a:pt x="56234" y="128045"/>
                  </a:lnTo>
                  <a:cubicBezTo>
                    <a:pt x="56194" y="128005"/>
                    <a:pt x="56234" y="128005"/>
                    <a:pt x="56314" y="128005"/>
                  </a:cubicBezTo>
                  <a:close/>
                  <a:moveTo>
                    <a:pt x="71358" y="125877"/>
                  </a:moveTo>
                  <a:cubicBezTo>
                    <a:pt x="71362" y="125877"/>
                    <a:pt x="71371" y="125881"/>
                    <a:pt x="71382" y="125887"/>
                  </a:cubicBezTo>
                  <a:cubicBezTo>
                    <a:pt x="71422" y="125927"/>
                    <a:pt x="71782" y="126327"/>
                    <a:pt x="72181" y="126846"/>
                  </a:cubicBezTo>
                  <a:cubicBezTo>
                    <a:pt x="72661" y="127446"/>
                    <a:pt x="72981" y="127765"/>
                    <a:pt x="73061" y="127765"/>
                  </a:cubicBezTo>
                  <a:cubicBezTo>
                    <a:pt x="73141" y="127765"/>
                    <a:pt x="73420" y="127805"/>
                    <a:pt x="73660" y="127805"/>
                  </a:cubicBezTo>
                  <a:cubicBezTo>
                    <a:pt x="74140" y="127805"/>
                    <a:pt x="74260" y="127805"/>
                    <a:pt x="74739" y="127446"/>
                  </a:cubicBezTo>
                  <a:cubicBezTo>
                    <a:pt x="74899" y="127366"/>
                    <a:pt x="75299" y="127126"/>
                    <a:pt x="75619" y="126926"/>
                  </a:cubicBezTo>
                  <a:cubicBezTo>
                    <a:pt x="76031" y="126704"/>
                    <a:pt x="76216" y="126633"/>
                    <a:pt x="76316" y="126633"/>
                  </a:cubicBezTo>
                  <a:cubicBezTo>
                    <a:pt x="76341" y="126633"/>
                    <a:pt x="76361" y="126638"/>
                    <a:pt x="76378" y="126646"/>
                  </a:cubicBezTo>
                  <a:cubicBezTo>
                    <a:pt x="76498" y="126686"/>
                    <a:pt x="76458" y="126726"/>
                    <a:pt x="75978" y="127006"/>
                  </a:cubicBezTo>
                  <a:cubicBezTo>
                    <a:pt x="75339" y="127326"/>
                    <a:pt x="74659" y="127765"/>
                    <a:pt x="74500" y="127925"/>
                  </a:cubicBezTo>
                  <a:cubicBezTo>
                    <a:pt x="74380" y="128045"/>
                    <a:pt x="74260" y="128045"/>
                    <a:pt x="73780" y="128045"/>
                  </a:cubicBezTo>
                  <a:cubicBezTo>
                    <a:pt x="73420" y="128045"/>
                    <a:pt x="72981" y="128045"/>
                    <a:pt x="72701" y="128005"/>
                  </a:cubicBezTo>
                  <a:lnTo>
                    <a:pt x="72261" y="127965"/>
                  </a:lnTo>
                  <a:lnTo>
                    <a:pt x="72381" y="127845"/>
                  </a:lnTo>
                  <a:cubicBezTo>
                    <a:pt x="72461" y="127805"/>
                    <a:pt x="72621" y="127765"/>
                    <a:pt x="72701" y="127765"/>
                  </a:cubicBezTo>
                  <a:cubicBezTo>
                    <a:pt x="72861" y="127765"/>
                    <a:pt x="72821" y="127685"/>
                    <a:pt x="72221" y="126966"/>
                  </a:cubicBezTo>
                  <a:cubicBezTo>
                    <a:pt x="71463" y="126035"/>
                    <a:pt x="71329" y="125877"/>
                    <a:pt x="71358" y="125877"/>
                  </a:cubicBezTo>
                  <a:close/>
                  <a:moveTo>
                    <a:pt x="55209" y="127964"/>
                  </a:moveTo>
                  <a:cubicBezTo>
                    <a:pt x="55257" y="127964"/>
                    <a:pt x="55391" y="128008"/>
                    <a:pt x="55675" y="128085"/>
                  </a:cubicBezTo>
                  <a:lnTo>
                    <a:pt x="55515" y="128085"/>
                  </a:lnTo>
                  <a:cubicBezTo>
                    <a:pt x="55395" y="128045"/>
                    <a:pt x="55235" y="128045"/>
                    <a:pt x="55195" y="128005"/>
                  </a:cubicBezTo>
                  <a:cubicBezTo>
                    <a:pt x="55181" y="127977"/>
                    <a:pt x="55182" y="127964"/>
                    <a:pt x="55209" y="127964"/>
                  </a:cubicBezTo>
                  <a:close/>
                  <a:moveTo>
                    <a:pt x="121241" y="127939"/>
                  </a:moveTo>
                  <a:cubicBezTo>
                    <a:pt x="121249" y="127939"/>
                    <a:pt x="121268" y="127949"/>
                    <a:pt x="121302" y="127965"/>
                  </a:cubicBezTo>
                  <a:cubicBezTo>
                    <a:pt x="121342" y="128005"/>
                    <a:pt x="121342" y="128085"/>
                    <a:pt x="121342" y="128085"/>
                  </a:cubicBezTo>
                  <a:cubicBezTo>
                    <a:pt x="121331" y="128096"/>
                    <a:pt x="121320" y="128101"/>
                    <a:pt x="121310" y="128101"/>
                  </a:cubicBezTo>
                  <a:cubicBezTo>
                    <a:pt x="121283" y="128101"/>
                    <a:pt x="121262" y="128064"/>
                    <a:pt x="121262" y="128005"/>
                  </a:cubicBezTo>
                  <a:cubicBezTo>
                    <a:pt x="121238" y="127958"/>
                    <a:pt x="121228" y="127939"/>
                    <a:pt x="121241" y="127939"/>
                  </a:cubicBezTo>
                  <a:close/>
                  <a:moveTo>
                    <a:pt x="35045" y="126790"/>
                  </a:moveTo>
                  <a:cubicBezTo>
                    <a:pt x="35049" y="126790"/>
                    <a:pt x="35052" y="126795"/>
                    <a:pt x="35052" y="126806"/>
                  </a:cubicBezTo>
                  <a:cubicBezTo>
                    <a:pt x="35092" y="126806"/>
                    <a:pt x="35052" y="126966"/>
                    <a:pt x="34972" y="127126"/>
                  </a:cubicBezTo>
                  <a:cubicBezTo>
                    <a:pt x="34892" y="127326"/>
                    <a:pt x="34852" y="127526"/>
                    <a:pt x="34852" y="127605"/>
                  </a:cubicBezTo>
                  <a:cubicBezTo>
                    <a:pt x="34852" y="127699"/>
                    <a:pt x="34852" y="127738"/>
                    <a:pt x="34876" y="127738"/>
                  </a:cubicBezTo>
                  <a:cubicBezTo>
                    <a:pt x="34893" y="127738"/>
                    <a:pt x="34922" y="127719"/>
                    <a:pt x="34972" y="127685"/>
                  </a:cubicBezTo>
                  <a:cubicBezTo>
                    <a:pt x="35008" y="127649"/>
                    <a:pt x="35027" y="127630"/>
                    <a:pt x="35035" y="127630"/>
                  </a:cubicBezTo>
                  <a:cubicBezTo>
                    <a:pt x="35044" y="127630"/>
                    <a:pt x="35034" y="127659"/>
                    <a:pt x="35012" y="127725"/>
                  </a:cubicBezTo>
                  <a:cubicBezTo>
                    <a:pt x="34972" y="127765"/>
                    <a:pt x="34972" y="127845"/>
                    <a:pt x="34972" y="127885"/>
                  </a:cubicBezTo>
                  <a:cubicBezTo>
                    <a:pt x="34972" y="127949"/>
                    <a:pt x="34940" y="127975"/>
                    <a:pt x="34899" y="127975"/>
                  </a:cubicBezTo>
                  <a:cubicBezTo>
                    <a:pt x="34837" y="127975"/>
                    <a:pt x="34756" y="127917"/>
                    <a:pt x="34732" y="127845"/>
                  </a:cubicBezTo>
                  <a:cubicBezTo>
                    <a:pt x="34732" y="127765"/>
                    <a:pt x="34692" y="127685"/>
                    <a:pt x="34652" y="127645"/>
                  </a:cubicBezTo>
                  <a:cubicBezTo>
                    <a:pt x="34635" y="127629"/>
                    <a:pt x="34626" y="127619"/>
                    <a:pt x="34620" y="127619"/>
                  </a:cubicBezTo>
                  <a:cubicBezTo>
                    <a:pt x="34612" y="127619"/>
                    <a:pt x="34612" y="127639"/>
                    <a:pt x="34612" y="127685"/>
                  </a:cubicBezTo>
                  <a:cubicBezTo>
                    <a:pt x="34652" y="127725"/>
                    <a:pt x="34612" y="127845"/>
                    <a:pt x="34532" y="127965"/>
                  </a:cubicBezTo>
                  <a:cubicBezTo>
                    <a:pt x="34449" y="128082"/>
                    <a:pt x="34400" y="128143"/>
                    <a:pt x="34381" y="128143"/>
                  </a:cubicBezTo>
                  <a:cubicBezTo>
                    <a:pt x="34353" y="128143"/>
                    <a:pt x="34382" y="128022"/>
                    <a:pt x="34452" y="127765"/>
                  </a:cubicBezTo>
                  <a:cubicBezTo>
                    <a:pt x="34532" y="127566"/>
                    <a:pt x="34572" y="127446"/>
                    <a:pt x="34652" y="127446"/>
                  </a:cubicBezTo>
                  <a:cubicBezTo>
                    <a:pt x="34692" y="127446"/>
                    <a:pt x="34772" y="127366"/>
                    <a:pt x="34812" y="127246"/>
                  </a:cubicBezTo>
                  <a:cubicBezTo>
                    <a:pt x="34892" y="127166"/>
                    <a:pt x="34892" y="127086"/>
                    <a:pt x="34852" y="127086"/>
                  </a:cubicBezTo>
                  <a:cubicBezTo>
                    <a:pt x="34812" y="127086"/>
                    <a:pt x="34772" y="127046"/>
                    <a:pt x="34812" y="126966"/>
                  </a:cubicBezTo>
                  <a:cubicBezTo>
                    <a:pt x="34812" y="126943"/>
                    <a:pt x="34812" y="126920"/>
                    <a:pt x="34819" y="126920"/>
                  </a:cubicBezTo>
                  <a:cubicBezTo>
                    <a:pt x="34825" y="126920"/>
                    <a:pt x="34835" y="126932"/>
                    <a:pt x="34852" y="126966"/>
                  </a:cubicBezTo>
                  <a:cubicBezTo>
                    <a:pt x="34868" y="126999"/>
                    <a:pt x="34892" y="127019"/>
                    <a:pt x="34916" y="127019"/>
                  </a:cubicBezTo>
                  <a:cubicBezTo>
                    <a:pt x="34951" y="127019"/>
                    <a:pt x="34988" y="126980"/>
                    <a:pt x="35012" y="126886"/>
                  </a:cubicBezTo>
                  <a:cubicBezTo>
                    <a:pt x="35012" y="126828"/>
                    <a:pt x="35033" y="126790"/>
                    <a:pt x="35045" y="126790"/>
                  </a:cubicBezTo>
                  <a:close/>
                  <a:moveTo>
                    <a:pt x="154531" y="127034"/>
                  </a:moveTo>
                  <a:cubicBezTo>
                    <a:pt x="154670" y="127034"/>
                    <a:pt x="154788" y="127076"/>
                    <a:pt x="154914" y="127166"/>
                  </a:cubicBezTo>
                  <a:cubicBezTo>
                    <a:pt x="155034" y="127246"/>
                    <a:pt x="155194" y="127326"/>
                    <a:pt x="155274" y="127326"/>
                  </a:cubicBezTo>
                  <a:cubicBezTo>
                    <a:pt x="155434" y="127326"/>
                    <a:pt x="155634" y="127406"/>
                    <a:pt x="155554" y="127446"/>
                  </a:cubicBezTo>
                  <a:cubicBezTo>
                    <a:pt x="155474" y="127526"/>
                    <a:pt x="154914" y="127805"/>
                    <a:pt x="154874" y="127805"/>
                  </a:cubicBezTo>
                  <a:cubicBezTo>
                    <a:pt x="154834" y="127805"/>
                    <a:pt x="154714" y="127925"/>
                    <a:pt x="154674" y="128005"/>
                  </a:cubicBezTo>
                  <a:cubicBezTo>
                    <a:pt x="154555" y="128165"/>
                    <a:pt x="154475" y="128245"/>
                    <a:pt x="154315" y="128285"/>
                  </a:cubicBezTo>
                  <a:cubicBezTo>
                    <a:pt x="154277" y="128292"/>
                    <a:pt x="154245" y="128297"/>
                    <a:pt x="154216" y="128297"/>
                  </a:cubicBezTo>
                  <a:cubicBezTo>
                    <a:pt x="154087" y="128297"/>
                    <a:pt x="154000" y="128210"/>
                    <a:pt x="153675" y="127885"/>
                  </a:cubicBezTo>
                  <a:cubicBezTo>
                    <a:pt x="153435" y="127645"/>
                    <a:pt x="153236" y="127446"/>
                    <a:pt x="153236" y="127446"/>
                  </a:cubicBezTo>
                  <a:cubicBezTo>
                    <a:pt x="153236" y="127406"/>
                    <a:pt x="153276" y="127406"/>
                    <a:pt x="153356" y="127406"/>
                  </a:cubicBezTo>
                  <a:cubicBezTo>
                    <a:pt x="153396" y="127406"/>
                    <a:pt x="153635" y="127326"/>
                    <a:pt x="153875" y="127206"/>
                  </a:cubicBezTo>
                  <a:cubicBezTo>
                    <a:pt x="154161" y="127096"/>
                    <a:pt x="154362" y="127034"/>
                    <a:pt x="154531" y="127034"/>
                  </a:cubicBezTo>
                  <a:close/>
                  <a:moveTo>
                    <a:pt x="68105" y="127446"/>
                  </a:moveTo>
                  <a:cubicBezTo>
                    <a:pt x="68145" y="127446"/>
                    <a:pt x="68145" y="127685"/>
                    <a:pt x="68145" y="127965"/>
                  </a:cubicBezTo>
                  <a:cubicBezTo>
                    <a:pt x="68145" y="128206"/>
                    <a:pt x="68145" y="128331"/>
                    <a:pt x="68136" y="128331"/>
                  </a:cubicBezTo>
                  <a:cubicBezTo>
                    <a:pt x="68130" y="128331"/>
                    <a:pt x="68121" y="128276"/>
                    <a:pt x="68105" y="128165"/>
                  </a:cubicBezTo>
                  <a:cubicBezTo>
                    <a:pt x="68105" y="128005"/>
                    <a:pt x="68065" y="127805"/>
                    <a:pt x="68025" y="127805"/>
                  </a:cubicBezTo>
                  <a:cubicBezTo>
                    <a:pt x="67945" y="127765"/>
                    <a:pt x="67945" y="127765"/>
                    <a:pt x="68025" y="127765"/>
                  </a:cubicBezTo>
                  <a:cubicBezTo>
                    <a:pt x="68065" y="127765"/>
                    <a:pt x="68105" y="127685"/>
                    <a:pt x="68105" y="127605"/>
                  </a:cubicBezTo>
                  <a:cubicBezTo>
                    <a:pt x="68105" y="127526"/>
                    <a:pt x="68105" y="127446"/>
                    <a:pt x="68105" y="127446"/>
                  </a:cubicBezTo>
                  <a:close/>
                  <a:moveTo>
                    <a:pt x="34972" y="128045"/>
                  </a:moveTo>
                  <a:cubicBezTo>
                    <a:pt x="35012" y="128045"/>
                    <a:pt x="35092" y="128085"/>
                    <a:pt x="35092" y="128205"/>
                  </a:cubicBezTo>
                  <a:cubicBezTo>
                    <a:pt x="35132" y="128285"/>
                    <a:pt x="35171" y="128365"/>
                    <a:pt x="35211" y="128405"/>
                  </a:cubicBezTo>
                  <a:cubicBezTo>
                    <a:pt x="35251" y="128405"/>
                    <a:pt x="35291" y="128445"/>
                    <a:pt x="35291" y="128485"/>
                  </a:cubicBezTo>
                  <a:cubicBezTo>
                    <a:pt x="35291" y="128501"/>
                    <a:pt x="35278" y="128511"/>
                    <a:pt x="35259" y="128511"/>
                  </a:cubicBezTo>
                  <a:cubicBezTo>
                    <a:pt x="35232" y="128511"/>
                    <a:pt x="35195" y="128492"/>
                    <a:pt x="35171" y="128445"/>
                  </a:cubicBezTo>
                  <a:cubicBezTo>
                    <a:pt x="35092" y="128405"/>
                    <a:pt x="35052" y="128325"/>
                    <a:pt x="35052" y="128245"/>
                  </a:cubicBezTo>
                  <a:cubicBezTo>
                    <a:pt x="35052" y="128205"/>
                    <a:pt x="34972" y="128165"/>
                    <a:pt x="34932" y="128165"/>
                  </a:cubicBezTo>
                  <a:cubicBezTo>
                    <a:pt x="34812" y="128165"/>
                    <a:pt x="34812" y="128085"/>
                    <a:pt x="34972" y="128045"/>
                  </a:cubicBezTo>
                  <a:close/>
                  <a:moveTo>
                    <a:pt x="117181" y="125745"/>
                  </a:moveTo>
                  <a:cubicBezTo>
                    <a:pt x="117257" y="125745"/>
                    <a:pt x="117332" y="125777"/>
                    <a:pt x="117385" y="125847"/>
                  </a:cubicBezTo>
                  <a:cubicBezTo>
                    <a:pt x="117465" y="125927"/>
                    <a:pt x="117425" y="126007"/>
                    <a:pt x="117305" y="126446"/>
                  </a:cubicBezTo>
                  <a:cubicBezTo>
                    <a:pt x="116905" y="127605"/>
                    <a:pt x="116585" y="128405"/>
                    <a:pt x="116465" y="128485"/>
                  </a:cubicBezTo>
                  <a:cubicBezTo>
                    <a:pt x="116444" y="128506"/>
                    <a:pt x="116414" y="128516"/>
                    <a:pt x="116380" y="128516"/>
                  </a:cubicBezTo>
                  <a:cubicBezTo>
                    <a:pt x="116287" y="128516"/>
                    <a:pt x="116164" y="128442"/>
                    <a:pt x="116106" y="128325"/>
                  </a:cubicBezTo>
                  <a:cubicBezTo>
                    <a:pt x="116106" y="128285"/>
                    <a:pt x="116825" y="126127"/>
                    <a:pt x="116945" y="125887"/>
                  </a:cubicBezTo>
                  <a:cubicBezTo>
                    <a:pt x="116990" y="125797"/>
                    <a:pt x="117085" y="125745"/>
                    <a:pt x="117181" y="125745"/>
                  </a:cubicBezTo>
                  <a:close/>
                  <a:moveTo>
                    <a:pt x="196880" y="112937"/>
                  </a:moveTo>
                  <a:cubicBezTo>
                    <a:pt x="197120" y="112937"/>
                    <a:pt x="197480" y="112977"/>
                    <a:pt x="197680" y="113017"/>
                  </a:cubicBezTo>
                  <a:cubicBezTo>
                    <a:pt x="198239" y="113137"/>
                    <a:pt x="198919" y="113497"/>
                    <a:pt x="199278" y="113817"/>
                  </a:cubicBezTo>
                  <a:cubicBezTo>
                    <a:pt x="199318" y="113857"/>
                    <a:pt x="199478" y="113977"/>
                    <a:pt x="199598" y="114136"/>
                  </a:cubicBezTo>
                  <a:cubicBezTo>
                    <a:pt x="200517" y="114936"/>
                    <a:pt x="201796" y="116694"/>
                    <a:pt x="201996" y="117374"/>
                  </a:cubicBezTo>
                  <a:cubicBezTo>
                    <a:pt x="202076" y="117694"/>
                    <a:pt x="202076" y="117733"/>
                    <a:pt x="201437" y="117773"/>
                  </a:cubicBezTo>
                  <a:cubicBezTo>
                    <a:pt x="200357" y="117853"/>
                    <a:pt x="196441" y="118333"/>
                    <a:pt x="196121" y="118413"/>
                  </a:cubicBezTo>
                  <a:cubicBezTo>
                    <a:pt x="195961" y="118413"/>
                    <a:pt x="195961" y="118413"/>
                    <a:pt x="195961" y="118093"/>
                  </a:cubicBezTo>
                  <a:lnTo>
                    <a:pt x="195961" y="117773"/>
                  </a:lnTo>
                  <a:lnTo>
                    <a:pt x="196161" y="117694"/>
                  </a:lnTo>
                  <a:cubicBezTo>
                    <a:pt x="196560" y="117654"/>
                    <a:pt x="197000" y="117374"/>
                    <a:pt x="197400" y="116974"/>
                  </a:cubicBezTo>
                  <a:cubicBezTo>
                    <a:pt x="197799" y="116574"/>
                    <a:pt x="198319" y="115855"/>
                    <a:pt x="198319" y="115735"/>
                  </a:cubicBezTo>
                  <a:cubicBezTo>
                    <a:pt x="198319" y="115707"/>
                    <a:pt x="198219" y="115694"/>
                    <a:pt x="198054" y="115694"/>
                  </a:cubicBezTo>
                  <a:cubicBezTo>
                    <a:pt x="197753" y="115694"/>
                    <a:pt x="197237" y="115738"/>
                    <a:pt x="196720" y="115815"/>
                  </a:cubicBezTo>
                  <a:cubicBezTo>
                    <a:pt x="196520" y="115815"/>
                    <a:pt x="196241" y="115855"/>
                    <a:pt x="196161" y="115855"/>
                  </a:cubicBezTo>
                  <a:cubicBezTo>
                    <a:pt x="195961" y="115855"/>
                    <a:pt x="195961" y="115855"/>
                    <a:pt x="195961" y="115655"/>
                  </a:cubicBezTo>
                  <a:cubicBezTo>
                    <a:pt x="195961" y="115535"/>
                    <a:pt x="195921" y="115415"/>
                    <a:pt x="195921" y="115415"/>
                  </a:cubicBezTo>
                  <a:cubicBezTo>
                    <a:pt x="195881" y="115415"/>
                    <a:pt x="195481" y="115535"/>
                    <a:pt x="195042" y="115655"/>
                  </a:cubicBezTo>
                  <a:lnTo>
                    <a:pt x="194202" y="115855"/>
                  </a:lnTo>
                  <a:lnTo>
                    <a:pt x="194522" y="116534"/>
                  </a:lnTo>
                  <a:cubicBezTo>
                    <a:pt x="195002" y="117494"/>
                    <a:pt x="195441" y="119052"/>
                    <a:pt x="195281" y="119212"/>
                  </a:cubicBezTo>
                  <a:cubicBezTo>
                    <a:pt x="195242" y="119252"/>
                    <a:pt x="194842" y="119412"/>
                    <a:pt x="194362" y="119572"/>
                  </a:cubicBezTo>
                  <a:cubicBezTo>
                    <a:pt x="193883" y="119732"/>
                    <a:pt x="193523" y="119892"/>
                    <a:pt x="193563" y="119892"/>
                  </a:cubicBezTo>
                  <a:cubicBezTo>
                    <a:pt x="193683" y="119892"/>
                    <a:pt x="195481" y="119492"/>
                    <a:pt x="196441" y="119252"/>
                  </a:cubicBezTo>
                  <a:cubicBezTo>
                    <a:pt x="197000" y="119132"/>
                    <a:pt x="197919" y="118893"/>
                    <a:pt x="198559" y="118693"/>
                  </a:cubicBezTo>
                  <a:cubicBezTo>
                    <a:pt x="199158" y="118493"/>
                    <a:pt x="199958" y="118293"/>
                    <a:pt x="200357" y="118213"/>
                  </a:cubicBezTo>
                  <a:cubicBezTo>
                    <a:pt x="200717" y="118133"/>
                    <a:pt x="201077" y="118053"/>
                    <a:pt x="201117" y="118013"/>
                  </a:cubicBezTo>
                  <a:cubicBezTo>
                    <a:pt x="201157" y="118013"/>
                    <a:pt x="201197" y="118013"/>
                    <a:pt x="201197" y="118053"/>
                  </a:cubicBezTo>
                  <a:cubicBezTo>
                    <a:pt x="201197" y="118093"/>
                    <a:pt x="200917" y="118173"/>
                    <a:pt x="200597" y="118213"/>
                  </a:cubicBezTo>
                  <a:cubicBezTo>
                    <a:pt x="200277" y="118293"/>
                    <a:pt x="199558" y="118493"/>
                    <a:pt x="199038" y="118653"/>
                  </a:cubicBezTo>
                  <a:cubicBezTo>
                    <a:pt x="198319" y="118853"/>
                    <a:pt x="198079" y="118933"/>
                    <a:pt x="198079" y="119012"/>
                  </a:cubicBezTo>
                  <a:cubicBezTo>
                    <a:pt x="198119" y="119132"/>
                    <a:pt x="197839" y="119212"/>
                    <a:pt x="196441" y="119572"/>
                  </a:cubicBezTo>
                  <a:cubicBezTo>
                    <a:pt x="195921" y="119692"/>
                    <a:pt x="195481" y="119812"/>
                    <a:pt x="195481" y="119852"/>
                  </a:cubicBezTo>
                  <a:cubicBezTo>
                    <a:pt x="195481" y="119852"/>
                    <a:pt x="195521" y="120172"/>
                    <a:pt x="195561" y="120571"/>
                  </a:cubicBezTo>
                  <a:cubicBezTo>
                    <a:pt x="195601" y="120931"/>
                    <a:pt x="195641" y="121650"/>
                    <a:pt x="195641" y="122170"/>
                  </a:cubicBezTo>
                  <a:lnTo>
                    <a:pt x="195641" y="123049"/>
                  </a:lnTo>
                  <a:lnTo>
                    <a:pt x="194882" y="123289"/>
                  </a:lnTo>
                  <a:cubicBezTo>
                    <a:pt x="194482" y="123409"/>
                    <a:pt x="194162" y="123529"/>
                    <a:pt x="194202" y="123529"/>
                  </a:cubicBezTo>
                  <a:cubicBezTo>
                    <a:pt x="194208" y="123530"/>
                    <a:pt x="194215" y="123530"/>
                    <a:pt x="194224" y="123530"/>
                  </a:cubicBezTo>
                  <a:cubicBezTo>
                    <a:pt x="194549" y="123530"/>
                    <a:pt x="197199" y="122836"/>
                    <a:pt x="198599" y="122370"/>
                  </a:cubicBezTo>
                  <a:cubicBezTo>
                    <a:pt x="199718" y="122022"/>
                    <a:pt x="201695" y="121488"/>
                    <a:pt x="201973" y="121488"/>
                  </a:cubicBezTo>
                  <a:cubicBezTo>
                    <a:pt x="201983" y="121488"/>
                    <a:pt x="201991" y="121489"/>
                    <a:pt x="201996" y="121490"/>
                  </a:cubicBezTo>
                  <a:cubicBezTo>
                    <a:pt x="202116" y="121490"/>
                    <a:pt x="201636" y="121650"/>
                    <a:pt x="200797" y="121850"/>
                  </a:cubicBezTo>
                  <a:cubicBezTo>
                    <a:pt x="200397" y="121930"/>
                    <a:pt x="199558" y="122170"/>
                    <a:pt x="198959" y="122370"/>
                  </a:cubicBezTo>
                  <a:cubicBezTo>
                    <a:pt x="198119" y="122649"/>
                    <a:pt x="197879" y="122729"/>
                    <a:pt x="197839" y="122849"/>
                  </a:cubicBezTo>
                  <a:cubicBezTo>
                    <a:pt x="197799" y="122929"/>
                    <a:pt x="197680" y="123009"/>
                    <a:pt x="197480" y="123089"/>
                  </a:cubicBezTo>
                  <a:lnTo>
                    <a:pt x="197120" y="123169"/>
                  </a:lnTo>
                  <a:lnTo>
                    <a:pt x="197440" y="123169"/>
                  </a:lnTo>
                  <a:cubicBezTo>
                    <a:pt x="197600" y="123129"/>
                    <a:pt x="197799" y="123089"/>
                    <a:pt x="197879" y="123089"/>
                  </a:cubicBezTo>
                  <a:cubicBezTo>
                    <a:pt x="197909" y="123079"/>
                    <a:pt x="197934" y="123074"/>
                    <a:pt x="197956" y="123074"/>
                  </a:cubicBezTo>
                  <a:cubicBezTo>
                    <a:pt x="198019" y="123074"/>
                    <a:pt x="198049" y="123119"/>
                    <a:pt x="198079" y="123209"/>
                  </a:cubicBezTo>
                  <a:cubicBezTo>
                    <a:pt x="198159" y="123369"/>
                    <a:pt x="198119" y="123409"/>
                    <a:pt x="197999" y="123529"/>
                  </a:cubicBezTo>
                  <a:cubicBezTo>
                    <a:pt x="197922" y="123606"/>
                    <a:pt x="197878" y="123650"/>
                    <a:pt x="197845" y="123650"/>
                  </a:cubicBezTo>
                  <a:cubicBezTo>
                    <a:pt x="197828" y="123650"/>
                    <a:pt x="197814" y="123637"/>
                    <a:pt x="197799" y="123609"/>
                  </a:cubicBezTo>
                  <a:cubicBezTo>
                    <a:pt x="197779" y="123549"/>
                    <a:pt x="197769" y="123519"/>
                    <a:pt x="197725" y="123519"/>
                  </a:cubicBezTo>
                  <a:cubicBezTo>
                    <a:pt x="197680" y="123519"/>
                    <a:pt x="197600" y="123549"/>
                    <a:pt x="197440" y="123609"/>
                  </a:cubicBezTo>
                  <a:cubicBezTo>
                    <a:pt x="197240" y="123649"/>
                    <a:pt x="197080" y="123649"/>
                    <a:pt x="197040" y="123649"/>
                  </a:cubicBezTo>
                  <a:cubicBezTo>
                    <a:pt x="196880" y="123609"/>
                    <a:pt x="196880" y="123329"/>
                    <a:pt x="197040" y="123249"/>
                  </a:cubicBezTo>
                  <a:cubicBezTo>
                    <a:pt x="197100" y="123204"/>
                    <a:pt x="197121" y="123182"/>
                    <a:pt x="197083" y="123182"/>
                  </a:cubicBezTo>
                  <a:cubicBezTo>
                    <a:pt x="197020" y="123182"/>
                    <a:pt x="196795" y="123244"/>
                    <a:pt x="196321" y="123369"/>
                  </a:cubicBezTo>
                  <a:lnTo>
                    <a:pt x="195601" y="123569"/>
                  </a:lnTo>
                  <a:lnTo>
                    <a:pt x="195561" y="123928"/>
                  </a:lnTo>
                  <a:cubicBezTo>
                    <a:pt x="195441" y="124968"/>
                    <a:pt x="194842" y="126606"/>
                    <a:pt x="194362" y="127366"/>
                  </a:cubicBezTo>
                  <a:lnTo>
                    <a:pt x="194162" y="127645"/>
                  </a:lnTo>
                  <a:lnTo>
                    <a:pt x="194362" y="127605"/>
                  </a:lnTo>
                  <a:cubicBezTo>
                    <a:pt x="194482" y="127566"/>
                    <a:pt x="195082" y="127486"/>
                    <a:pt x="195721" y="127406"/>
                  </a:cubicBezTo>
                  <a:cubicBezTo>
                    <a:pt x="196920" y="127246"/>
                    <a:pt x="199758" y="126846"/>
                    <a:pt x="200317" y="126726"/>
                  </a:cubicBezTo>
                  <a:cubicBezTo>
                    <a:pt x="200597" y="126686"/>
                    <a:pt x="201037" y="126566"/>
                    <a:pt x="201876" y="126327"/>
                  </a:cubicBezTo>
                  <a:cubicBezTo>
                    <a:pt x="201936" y="126307"/>
                    <a:pt x="201966" y="126297"/>
                    <a:pt x="201976" y="126297"/>
                  </a:cubicBezTo>
                  <a:cubicBezTo>
                    <a:pt x="201986" y="126297"/>
                    <a:pt x="201976" y="126307"/>
                    <a:pt x="201956" y="126327"/>
                  </a:cubicBezTo>
                  <a:cubicBezTo>
                    <a:pt x="201836" y="126446"/>
                    <a:pt x="200277" y="126806"/>
                    <a:pt x="199318" y="126966"/>
                  </a:cubicBezTo>
                  <a:cubicBezTo>
                    <a:pt x="198599" y="127086"/>
                    <a:pt x="198439" y="127126"/>
                    <a:pt x="198399" y="127206"/>
                  </a:cubicBezTo>
                  <a:cubicBezTo>
                    <a:pt x="198399" y="127286"/>
                    <a:pt x="198319" y="127326"/>
                    <a:pt x="198199" y="127366"/>
                  </a:cubicBezTo>
                  <a:cubicBezTo>
                    <a:pt x="197919" y="127406"/>
                    <a:pt x="196001" y="127685"/>
                    <a:pt x="194962" y="127805"/>
                  </a:cubicBezTo>
                  <a:lnTo>
                    <a:pt x="193963" y="127925"/>
                  </a:lnTo>
                  <a:lnTo>
                    <a:pt x="193723" y="128165"/>
                  </a:lnTo>
                  <a:cubicBezTo>
                    <a:pt x="193484" y="128403"/>
                    <a:pt x="193253" y="128526"/>
                    <a:pt x="193017" y="128526"/>
                  </a:cubicBezTo>
                  <a:cubicBezTo>
                    <a:pt x="192699" y="128526"/>
                    <a:pt x="192371" y="128304"/>
                    <a:pt x="192004" y="127845"/>
                  </a:cubicBezTo>
                  <a:cubicBezTo>
                    <a:pt x="190765" y="126406"/>
                    <a:pt x="189646" y="123689"/>
                    <a:pt x="189326" y="121291"/>
                  </a:cubicBezTo>
                  <a:cubicBezTo>
                    <a:pt x="189326" y="121131"/>
                    <a:pt x="189206" y="120651"/>
                    <a:pt x="189126" y="120251"/>
                  </a:cubicBezTo>
                  <a:cubicBezTo>
                    <a:pt x="188807" y="118573"/>
                    <a:pt x="188807" y="118053"/>
                    <a:pt x="189007" y="117294"/>
                  </a:cubicBezTo>
                  <a:cubicBezTo>
                    <a:pt x="189286" y="116455"/>
                    <a:pt x="189486" y="116015"/>
                    <a:pt x="190046" y="115176"/>
                  </a:cubicBezTo>
                  <a:cubicBezTo>
                    <a:pt x="190645" y="114296"/>
                    <a:pt x="190725" y="114216"/>
                    <a:pt x="191125" y="114096"/>
                  </a:cubicBezTo>
                  <a:cubicBezTo>
                    <a:pt x="191271" y="114045"/>
                    <a:pt x="191432" y="114021"/>
                    <a:pt x="191599" y="114021"/>
                  </a:cubicBezTo>
                  <a:cubicBezTo>
                    <a:pt x="192345" y="114021"/>
                    <a:pt x="193241" y="114505"/>
                    <a:pt x="193763" y="115255"/>
                  </a:cubicBezTo>
                  <a:lnTo>
                    <a:pt x="194043" y="115575"/>
                  </a:lnTo>
                  <a:lnTo>
                    <a:pt x="194802" y="115375"/>
                  </a:lnTo>
                  <a:cubicBezTo>
                    <a:pt x="195242" y="115295"/>
                    <a:pt x="195881" y="115096"/>
                    <a:pt x="196281" y="114976"/>
                  </a:cubicBezTo>
                  <a:cubicBezTo>
                    <a:pt x="196916" y="114751"/>
                    <a:pt x="198215" y="114492"/>
                    <a:pt x="198381" y="114492"/>
                  </a:cubicBezTo>
                  <a:cubicBezTo>
                    <a:pt x="198393" y="114492"/>
                    <a:pt x="198399" y="114494"/>
                    <a:pt x="198399" y="114496"/>
                  </a:cubicBezTo>
                  <a:cubicBezTo>
                    <a:pt x="198399" y="114536"/>
                    <a:pt x="198119" y="114616"/>
                    <a:pt x="197839" y="114656"/>
                  </a:cubicBezTo>
                  <a:cubicBezTo>
                    <a:pt x="197320" y="114776"/>
                    <a:pt x="196481" y="114976"/>
                    <a:pt x="196441" y="115056"/>
                  </a:cubicBezTo>
                  <a:cubicBezTo>
                    <a:pt x="196441" y="115056"/>
                    <a:pt x="196441" y="115096"/>
                    <a:pt x="196441" y="115096"/>
                  </a:cubicBezTo>
                  <a:cubicBezTo>
                    <a:pt x="196451" y="115106"/>
                    <a:pt x="196476" y="115111"/>
                    <a:pt x="196514" y="115111"/>
                  </a:cubicBezTo>
                  <a:cubicBezTo>
                    <a:pt x="196618" y="115111"/>
                    <a:pt x="196817" y="115074"/>
                    <a:pt x="197080" y="115016"/>
                  </a:cubicBezTo>
                  <a:cubicBezTo>
                    <a:pt x="197360" y="114936"/>
                    <a:pt x="197959" y="114856"/>
                    <a:pt x="198399" y="114816"/>
                  </a:cubicBezTo>
                  <a:cubicBezTo>
                    <a:pt x="199358" y="114736"/>
                    <a:pt x="199478" y="114696"/>
                    <a:pt x="199438" y="114496"/>
                  </a:cubicBezTo>
                  <a:cubicBezTo>
                    <a:pt x="199413" y="114420"/>
                    <a:pt x="199404" y="114392"/>
                    <a:pt x="199207" y="114392"/>
                  </a:cubicBezTo>
                  <a:cubicBezTo>
                    <a:pt x="199093" y="114392"/>
                    <a:pt x="198917" y="114402"/>
                    <a:pt x="198639" y="114416"/>
                  </a:cubicBezTo>
                  <a:cubicBezTo>
                    <a:pt x="197959" y="114456"/>
                    <a:pt x="196840" y="114576"/>
                    <a:pt x="196201" y="114656"/>
                  </a:cubicBezTo>
                  <a:lnTo>
                    <a:pt x="196001" y="114696"/>
                  </a:lnTo>
                  <a:lnTo>
                    <a:pt x="196001" y="114696"/>
                  </a:lnTo>
                  <a:lnTo>
                    <a:pt x="196041" y="114336"/>
                  </a:lnTo>
                  <a:cubicBezTo>
                    <a:pt x="196081" y="113897"/>
                    <a:pt x="196241" y="113337"/>
                    <a:pt x="196361" y="113097"/>
                  </a:cubicBezTo>
                  <a:cubicBezTo>
                    <a:pt x="196441" y="112937"/>
                    <a:pt x="196441" y="112937"/>
                    <a:pt x="196880" y="112937"/>
                  </a:cubicBezTo>
                  <a:close/>
                  <a:moveTo>
                    <a:pt x="213747" y="128685"/>
                  </a:moveTo>
                  <a:cubicBezTo>
                    <a:pt x="213866" y="128685"/>
                    <a:pt x="213906" y="128685"/>
                    <a:pt x="213866" y="128725"/>
                  </a:cubicBezTo>
                  <a:lnTo>
                    <a:pt x="213667" y="128725"/>
                  </a:lnTo>
                  <a:cubicBezTo>
                    <a:pt x="213587" y="128685"/>
                    <a:pt x="213627" y="128685"/>
                    <a:pt x="213747" y="128685"/>
                  </a:cubicBezTo>
                  <a:close/>
                  <a:moveTo>
                    <a:pt x="34812" y="128605"/>
                  </a:moveTo>
                  <a:cubicBezTo>
                    <a:pt x="34972" y="128645"/>
                    <a:pt x="35132" y="128685"/>
                    <a:pt x="35171" y="128725"/>
                  </a:cubicBezTo>
                  <a:cubicBezTo>
                    <a:pt x="35171" y="128725"/>
                    <a:pt x="35136" y="128742"/>
                    <a:pt x="35065" y="128742"/>
                  </a:cubicBezTo>
                  <a:cubicBezTo>
                    <a:pt x="35029" y="128742"/>
                    <a:pt x="34985" y="128738"/>
                    <a:pt x="34932" y="128725"/>
                  </a:cubicBezTo>
                  <a:cubicBezTo>
                    <a:pt x="34772" y="128725"/>
                    <a:pt x="34612" y="128685"/>
                    <a:pt x="34572" y="128645"/>
                  </a:cubicBezTo>
                  <a:cubicBezTo>
                    <a:pt x="34532" y="128605"/>
                    <a:pt x="34612" y="128605"/>
                    <a:pt x="34812" y="128605"/>
                  </a:cubicBezTo>
                  <a:close/>
                  <a:moveTo>
                    <a:pt x="153555" y="128125"/>
                  </a:moveTo>
                  <a:cubicBezTo>
                    <a:pt x="153555" y="128125"/>
                    <a:pt x="153635" y="128245"/>
                    <a:pt x="153755" y="128485"/>
                  </a:cubicBezTo>
                  <a:cubicBezTo>
                    <a:pt x="153835" y="128685"/>
                    <a:pt x="153915" y="128884"/>
                    <a:pt x="153875" y="128884"/>
                  </a:cubicBezTo>
                  <a:cubicBezTo>
                    <a:pt x="153875" y="128886"/>
                    <a:pt x="153875" y="128886"/>
                    <a:pt x="153874" y="128886"/>
                  </a:cubicBezTo>
                  <a:cubicBezTo>
                    <a:pt x="153858" y="128886"/>
                    <a:pt x="153555" y="128203"/>
                    <a:pt x="153555" y="128125"/>
                  </a:cubicBezTo>
                  <a:close/>
                  <a:moveTo>
                    <a:pt x="121836" y="129041"/>
                  </a:moveTo>
                  <a:cubicBezTo>
                    <a:pt x="121852" y="129041"/>
                    <a:pt x="121876" y="129075"/>
                    <a:pt x="121901" y="129124"/>
                  </a:cubicBezTo>
                  <a:cubicBezTo>
                    <a:pt x="121941" y="129204"/>
                    <a:pt x="121941" y="129204"/>
                    <a:pt x="121901" y="129204"/>
                  </a:cubicBezTo>
                  <a:cubicBezTo>
                    <a:pt x="121861" y="129164"/>
                    <a:pt x="121821" y="129124"/>
                    <a:pt x="121821" y="129084"/>
                  </a:cubicBezTo>
                  <a:cubicBezTo>
                    <a:pt x="121821" y="129054"/>
                    <a:pt x="121827" y="129041"/>
                    <a:pt x="121836" y="129041"/>
                  </a:cubicBezTo>
                  <a:close/>
                  <a:moveTo>
                    <a:pt x="208471" y="129084"/>
                  </a:moveTo>
                  <a:cubicBezTo>
                    <a:pt x="208591" y="129084"/>
                    <a:pt x="208631" y="129124"/>
                    <a:pt x="208591" y="129164"/>
                  </a:cubicBezTo>
                  <a:cubicBezTo>
                    <a:pt x="208591" y="129204"/>
                    <a:pt x="208511" y="129204"/>
                    <a:pt x="208431" y="129204"/>
                  </a:cubicBezTo>
                  <a:cubicBezTo>
                    <a:pt x="208311" y="129204"/>
                    <a:pt x="208271" y="129204"/>
                    <a:pt x="208311" y="129164"/>
                  </a:cubicBezTo>
                  <a:cubicBezTo>
                    <a:pt x="208311" y="129124"/>
                    <a:pt x="208391" y="129084"/>
                    <a:pt x="208471" y="129084"/>
                  </a:cubicBezTo>
                  <a:close/>
                  <a:moveTo>
                    <a:pt x="68121" y="128774"/>
                  </a:moveTo>
                  <a:cubicBezTo>
                    <a:pt x="68127" y="128774"/>
                    <a:pt x="68134" y="128784"/>
                    <a:pt x="68145" y="128805"/>
                  </a:cubicBezTo>
                  <a:cubicBezTo>
                    <a:pt x="68145" y="128884"/>
                    <a:pt x="68145" y="129044"/>
                    <a:pt x="68145" y="129164"/>
                  </a:cubicBezTo>
                  <a:cubicBezTo>
                    <a:pt x="68132" y="129203"/>
                    <a:pt x="68123" y="129221"/>
                    <a:pt x="68117" y="129221"/>
                  </a:cubicBezTo>
                  <a:cubicBezTo>
                    <a:pt x="68105" y="129221"/>
                    <a:pt x="68105" y="129140"/>
                    <a:pt x="68105" y="129004"/>
                  </a:cubicBezTo>
                  <a:cubicBezTo>
                    <a:pt x="68105" y="128856"/>
                    <a:pt x="68105" y="128774"/>
                    <a:pt x="68121" y="128774"/>
                  </a:cubicBezTo>
                  <a:close/>
                  <a:moveTo>
                    <a:pt x="214306" y="129164"/>
                  </a:moveTo>
                  <a:cubicBezTo>
                    <a:pt x="214386" y="129164"/>
                    <a:pt x="214426" y="129204"/>
                    <a:pt x="214426" y="129244"/>
                  </a:cubicBezTo>
                  <a:cubicBezTo>
                    <a:pt x="214426" y="129310"/>
                    <a:pt x="214426" y="129340"/>
                    <a:pt x="214419" y="129340"/>
                  </a:cubicBezTo>
                  <a:cubicBezTo>
                    <a:pt x="214414" y="129340"/>
                    <a:pt x="214404" y="129320"/>
                    <a:pt x="214386" y="129284"/>
                  </a:cubicBezTo>
                  <a:cubicBezTo>
                    <a:pt x="214358" y="129256"/>
                    <a:pt x="214329" y="129228"/>
                    <a:pt x="214301" y="129228"/>
                  </a:cubicBezTo>
                  <a:cubicBezTo>
                    <a:pt x="214289" y="129228"/>
                    <a:pt x="214278" y="129232"/>
                    <a:pt x="214266" y="129244"/>
                  </a:cubicBezTo>
                  <a:cubicBezTo>
                    <a:pt x="214226" y="129244"/>
                    <a:pt x="214186" y="129244"/>
                    <a:pt x="214186" y="129204"/>
                  </a:cubicBezTo>
                  <a:cubicBezTo>
                    <a:pt x="214186" y="129164"/>
                    <a:pt x="214226" y="129164"/>
                    <a:pt x="214306" y="129164"/>
                  </a:cubicBezTo>
                  <a:close/>
                  <a:moveTo>
                    <a:pt x="34270" y="128442"/>
                  </a:moveTo>
                  <a:cubicBezTo>
                    <a:pt x="34290" y="128442"/>
                    <a:pt x="34237" y="128583"/>
                    <a:pt x="34132" y="128844"/>
                  </a:cubicBezTo>
                  <a:cubicBezTo>
                    <a:pt x="33988" y="129277"/>
                    <a:pt x="33909" y="129450"/>
                    <a:pt x="33865" y="129450"/>
                  </a:cubicBezTo>
                  <a:cubicBezTo>
                    <a:pt x="33861" y="129450"/>
                    <a:pt x="33856" y="129448"/>
                    <a:pt x="33853" y="129444"/>
                  </a:cubicBezTo>
                  <a:cubicBezTo>
                    <a:pt x="33813" y="129404"/>
                    <a:pt x="34092" y="128725"/>
                    <a:pt x="34172" y="128565"/>
                  </a:cubicBezTo>
                  <a:cubicBezTo>
                    <a:pt x="34228" y="128482"/>
                    <a:pt x="34259" y="128442"/>
                    <a:pt x="34270" y="128442"/>
                  </a:cubicBezTo>
                  <a:close/>
                  <a:moveTo>
                    <a:pt x="213866" y="129404"/>
                  </a:moveTo>
                  <a:cubicBezTo>
                    <a:pt x="213866" y="129444"/>
                    <a:pt x="213826" y="129444"/>
                    <a:pt x="213786" y="129484"/>
                  </a:cubicBezTo>
                  <a:cubicBezTo>
                    <a:pt x="213747" y="129484"/>
                    <a:pt x="213707" y="129484"/>
                    <a:pt x="213707" y="129444"/>
                  </a:cubicBezTo>
                  <a:cubicBezTo>
                    <a:pt x="213707" y="129444"/>
                    <a:pt x="213747" y="129404"/>
                    <a:pt x="213786" y="129404"/>
                  </a:cubicBezTo>
                  <a:close/>
                  <a:moveTo>
                    <a:pt x="211828" y="129604"/>
                  </a:moveTo>
                  <a:cubicBezTo>
                    <a:pt x="211988" y="129604"/>
                    <a:pt x="212068" y="129604"/>
                    <a:pt x="211988" y="129644"/>
                  </a:cubicBezTo>
                  <a:lnTo>
                    <a:pt x="211708" y="129644"/>
                  </a:lnTo>
                  <a:cubicBezTo>
                    <a:pt x="211588" y="129604"/>
                    <a:pt x="211668" y="129604"/>
                    <a:pt x="211828" y="129604"/>
                  </a:cubicBezTo>
                  <a:close/>
                  <a:moveTo>
                    <a:pt x="213866" y="129964"/>
                  </a:moveTo>
                  <a:cubicBezTo>
                    <a:pt x="213986" y="129964"/>
                    <a:pt x="214026" y="129964"/>
                    <a:pt x="213986" y="130004"/>
                  </a:cubicBezTo>
                  <a:lnTo>
                    <a:pt x="213786" y="130004"/>
                  </a:lnTo>
                  <a:cubicBezTo>
                    <a:pt x="213707" y="129964"/>
                    <a:pt x="213747" y="129964"/>
                    <a:pt x="213866" y="129964"/>
                  </a:cubicBezTo>
                  <a:close/>
                  <a:moveTo>
                    <a:pt x="203920" y="129711"/>
                  </a:moveTo>
                  <a:cubicBezTo>
                    <a:pt x="203953" y="129711"/>
                    <a:pt x="203948" y="129731"/>
                    <a:pt x="203914" y="129764"/>
                  </a:cubicBezTo>
                  <a:cubicBezTo>
                    <a:pt x="203842" y="129837"/>
                    <a:pt x="203371" y="130009"/>
                    <a:pt x="203257" y="130009"/>
                  </a:cubicBezTo>
                  <a:cubicBezTo>
                    <a:pt x="203246" y="130009"/>
                    <a:pt x="203239" y="130007"/>
                    <a:pt x="203235" y="130004"/>
                  </a:cubicBezTo>
                  <a:cubicBezTo>
                    <a:pt x="203195" y="129964"/>
                    <a:pt x="203355" y="129924"/>
                    <a:pt x="203515" y="129844"/>
                  </a:cubicBezTo>
                  <a:cubicBezTo>
                    <a:pt x="203749" y="129750"/>
                    <a:pt x="203873" y="129711"/>
                    <a:pt x="203920" y="129711"/>
                  </a:cubicBezTo>
                  <a:close/>
                  <a:moveTo>
                    <a:pt x="123380" y="127286"/>
                  </a:moveTo>
                  <a:cubicBezTo>
                    <a:pt x="123420" y="127326"/>
                    <a:pt x="123580" y="127366"/>
                    <a:pt x="123740" y="127366"/>
                  </a:cubicBezTo>
                  <a:lnTo>
                    <a:pt x="124019" y="127366"/>
                  </a:lnTo>
                  <a:lnTo>
                    <a:pt x="124619" y="128445"/>
                  </a:lnTo>
                  <a:cubicBezTo>
                    <a:pt x="124979" y="129164"/>
                    <a:pt x="125178" y="129644"/>
                    <a:pt x="125218" y="129844"/>
                  </a:cubicBezTo>
                  <a:cubicBezTo>
                    <a:pt x="125218" y="130004"/>
                    <a:pt x="125258" y="130123"/>
                    <a:pt x="125218" y="130123"/>
                  </a:cubicBezTo>
                  <a:cubicBezTo>
                    <a:pt x="125138" y="130123"/>
                    <a:pt x="124539" y="129644"/>
                    <a:pt x="124219" y="129364"/>
                  </a:cubicBezTo>
                  <a:cubicBezTo>
                    <a:pt x="123939" y="129084"/>
                    <a:pt x="123899" y="129004"/>
                    <a:pt x="123820" y="128605"/>
                  </a:cubicBezTo>
                  <a:cubicBezTo>
                    <a:pt x="123740" y="128365"/>
                    <a:pt x="123660" y="128085"/>
                    <a:pt x="123620" y="128005"/>
                  </a:cubicBezTo>
                  <a:cubicBezTo>
                    <a:pt x="123500" y="127805"/>
                    <a:pt x="123300" y="127406"/>
                    <a:pt x="123300" y="127326"/>
                  </a:cubicBezTo>
                  <a:cubicBezTo>
                    <a:pt x="123300" y="127286"/>
                    <a:pt x="123340" y="127286"/>
                    <a:pt x="123380" y="127286"/>
                  </a:cubicBezTo>
                  <a:close/>
                  <a:moveTo>
                    <a:pt x="186813" y="129944"/>
                  </a:moveTo>
                  <a:cubicBezTo>
                    <a:pt x="186818" y="129944"/>
                    <a:pt x="186828" y="129964"/>
                    <a:pt x="186848" y="130004"/>
                  </a:cubicBezTo>
                  <a:cubicBezTo>
                    <a:pt x="186888" y="130043"/>
                    <a:pt x="186928" y="130123"/>
                    <a:pt x="186928" y="130203"/>
                  </a:cubicBezTo>
                  <a:cubicBezTo>
                    <a:pt x="186928" y="130243"/>
                    <a:pt x="186928" y="130263"/>
                    <a:pt x="186918" y="130263"/>
                  </a:cubicBezTo>
                  <a:cubicBezTo>
                    <a:pt x="186908" y="130263"/>
                    <a:pt x="186888" y="130243"/>
                    <a:pt x="186848" y="130203"/>
                  </a:cubicBezTo>
                  <a:cubicBezTo>
                    <a:pt x="186808" y="130123"/>
                    <a:pt x="186808" y="130043"/>
                    <a:pt x="186808" y="130004"/>
                  </a:cubicBezTo>
                  <a:cubicBezTo>
                    <a:pt x="186808" y="129964"/>
                    <a:pt x="186808" y="129944"/>
                    <a:pt x="186813" y="129944"/>
                  </a:cubicBezTo>
                  <a:close/>
                  <a:moveTo>
                    <a:pt x="213986" y="130203"/>
                  </a:moveTo>
                  <a:lnTo>
                    <a:pt x="213826" y="130283"/>
                  </a:lnTo>
                  <a:cubicBezTo>
                    <a:pt x="213765" y="130314"/>
                    <a:pt x="213704" y="130327"/>
                    <a:pt x="213654" y="130327"/>
                  </a:cubicBezTo>
                  <a:cubicBezTo>
                    <a:pt x="213574" y="130327"/>
                    <a:pt x="213522" y="130293"/>
                    <a:pt x="213547" y="130243"/>
                  </a:cubicBezTo>
                  <a:cubicBezTo>
                    <a:pt x="213547" y="130203"/>
                    <a:pt x="213667" y="130203"/>
                    <a:pt x="213786" y="130203"/>
                  </a:cubicBezTo>
                  <a:close/>
                  <a:moveTo>
                    <a:pt x="71067" y="128121"/>
                  </a:moveTo>
                  <a:cubicBezTo>
                    <a:pt x="71364" y="128121"/>
                    <a:pt x="71729" y="128134"/>
                    <a:pt x="72141" y="128165"/>
                  </a:cubicBezTo>
                  <a:lnTo>
                    <a:pt x="72741" y="128205"/>
                  </a:lnTo>
                  <a:lnTo>
                    <a:pt x="71902" y="128844"/>
                  </a:lnTo>
                  <a:cubicBezTo>
                    <a:pt x="71422" y="129164"/>
                    <a:pt x="70823" y="129644"/>
                    <a:pt x="70543" y="129924"/>
                  </a:cubicBezTo>
                  <a:cubicBezTo>
                    <a:pt x="70263" y="130163"/>
                    <a:pt x="70023" y="130363"/>
                    <a:pt x="69983" y="130363"/>
                  </a:cubicBezTo>
                  <a:cubicBezTo>
                    <a:pt x="69983" y="130323"/>
                    <a:pt x="70223" y="128285"/>
                    <a:pt x="70263" y="128205"/>
                  </a:cubicBezTo>
                  <a:cubicBezTo>
                    <a:pt x="70288" y="128156"/>
                    <a:pt x="70587" y="128121"/>
                    <a:pt x="71067" y="128121"/>
                  </a:cubicBezTo>
                  <a:close/>
                  <a:moveTo>
                    <a:pt x="211828" y="130443"/>
                  </a:moveTo>
                  <a:cubicBezTo>
                    <a:pt x="211988" y="130443"/>
                    <a:pt x="212068" y="130443"/>
                    <a:pt x="211988" y="130483"/>
                  </a:cubicBezTo>
                  <a:cubicBezTo>
                    <a:pt x="211928" y="130523"/>
                    <a:pt x="211838" y="130543"/>
                    <a:pt x="211758" y="130543"/>
                  </a:cubicBezTo>
                  <a:cubicBezTo>
                    <a:pt x="211678" y="130543"/>
                    <a:pt x="211608" y="130523"/>
                    <a:pt x="211588" y="130483"/>
                  </a:cubicBezTo>
                  <a:cubicBezTo>
                    <a:pt x="211588" y="130443"/>
                    <a:pt x="211668" y="130443"/>
                    <a:pt x="211828" y="130443"/>
                  </a:cubicBezTo>
                  <a:close/>
                  <a:moveTo>
                    <a:pt x="207671" y="130523"/>
                  </a:moveTo>
                  <a:cubicBezTo>
                    <a:pt x="207631" y="130543"/>
                    <a:pt x="207582" y="130553"/>
                    <a:pt x="207527" y="130553"/>
                  </a:cubicBezTo>
                  <a:cubicBezTo>
                    <a:pt x="207472" y="130553"/>
                    <a:pt x="207412" y="130543"/>
                    <a:pt x="207352" y="130523"/>
                  </a:cubicBezTo>
                  <a:close/>
                  <a:moveTo>
                    <a:pt x="150069" y="89301"/>
                  </a:moveTo>
                  <a:cubicBezTo>
                    <a:pt x="150371" y="89301"/>
                    <a:pt x="150782" y="89338"/>
                    <a:pt x="150957" y="89396"/>
                  </a:cubicBezTo>
                  <a:cubicBezTo>
                    <a:pt x="151077" y="89396"/>
                    <a:pt x="151357" y="89476"/>
                    <a:pt x="151637" y="89516"/>
                  </a:cubicBezTo>
                  <a:cubicBezTo>
                    <a:pt x="151917" y="89596"/>
                    <a:pt x="152316" y="89676"/>
                    <a:pt x="152556" y="89796"/>
                  </a:cubicBezTo>
                  <a:cubicBezTo>
                    <a:pt x="152836" y="89876"/>
                    <a:pt x="153156" y="89916"/>
                    <a:pt x="153276" y="89916"/>
                  </a:cubicBezTo>
                  <a:cubicBezTo>
                    <a:pt x="153635" y="89916"/>
                    <a:pt x="154115" y="90116"/>
                    <a:pt x="154035" y="90196"/>
                  </a:cubicBezTo>
                  <a:cubicBezTo>
                    <a:pt x="153995" y="90276"/>
                    <a:pt x="154075" y="90316"/>
                    <a:pt x="154315" y="90356"/>
                  </a:cubicBezTo>
                  <a:cubicBezTo>
                    <a:pt x="154475" y="90396"/>
                    <a:pt x="154714" y="90436"/>
                    <a:pt x="154834" y="90436"/>
                  </a:cubicBezTo>
                  <a:cubicBezTo>
                    <a:pt x="154914" y="90476"/>
                    <a:pt x="155114" y="90516"/>
                    <a:pt x="155234" y="90556"/>
                  </a:cubicBezTo>
                  <a:cubicBezTo>
                    <a:pt x="155293" y="90570"/>
                    <a:pt x="155340" y="90579"/>
                    <a:pt x="155385" y="90579"/>
                  </a:cubicBezTo>
                  <a:cubicBezTo>
                    <a:pt x="155463" y="90579"/>
                    <a:pt x="155532" y="90552"/>
                    <a:pt x="155634" y="90476"/>
                  </a:cubicBezTo>
                  <a:cubicBezTo>
                    <a:pt x="155737" y="90403"/>
                    <a:pt x="155909" y="90368"/>
                    <a:pt x="156132" y="90368"/>
                  </a:cubicBezTo>
                  <a:cubicBezTo>
                    <a:pt x="156768" y="90368"/>
                    <a:pt x="157827" y="90652"/>
                    <a:pt x="158951" y="91155"/>
                  </a:cubicBezTo>
                  <a:cubicBezTo>
                    <a:pt x="159271" y="91275"/>
                    <a:pt x="159551" y="91395"/>
                    <a:pt x="159590" y="91395"/>
                  </a:cubicBezTo>
                  <a:cubicBezTo>
                    <a:pt x="159670" y="91395"/>
                    <a:pt x="160390" y="91795"/>
                    <a:pt x="161589" y="92514"/>
                  </a:cubicBezTo>
                  <a:cubicBezTo>
                    <a:pt x="161669" y="92594"/>
                    <a:pt x="162108" y="92874"/>
                    <a:pt x="162468" y="93113"/>
                  </a:cubicBezTo>
                  <a:cubicBezTo>
                    <a:pt x="162828" y="93393"/>
                    <a:pt x="163387" y="93713"/>
                    <a:pt x="163627" y="93913"/>
                  </a:cubicBezTo>
                  <a:cubicBezTo>
                    <a:pt x="163867" y="94073"/>
                    <a:pt x="164267" y="94312"/>
                    <a:pt x="164467" y="94472"/>
                  </a:cubicBezTo>
                  <a:cubicBezTo>
                    <a:pt x="164706" y="94632"/>
                    <a:pt x="164906" y="94752"/>
                    <a:pt x="164986" y="94752"/>
                  </a:cubicBezTo>
                  <a:cubicBezTo>
                    <a:pt x="165106" y="94752"/>
                    <a:pt x="165346" y="94832"/>
                    <a:pt x="165626" y="94952"/>
                  </a:cubicBezTo>
                  <a:cubicBezTo>
                    <a:pt x="165657" y="94964"/>
                    <a:pt x="165682" y="94970"/>
                    <a:pt x="165701" y="94970"/>
                  </a:cubicBezTo>
                  <a:cubicBezTo>
                    <a:pt x="165809" y="94970"/>
                    <a:pt x="165755" y="94801"/>
                    <a:pt x="165586" y="94632"/>
                  </a:cubicBezTo>
                  <a:cubicBezTo>
                    <a:pt x="165346" y="94392"/>
                    <a:pt x="165146" y="94033"/>
                    <a:pt x="165226" y="94033"/>
                  </a:cubicBezTo>
                  <a:cubicBezTo>
                    <a:pt x="165306" y="94033"/>
                    <a:pt x="166305" y="95072"/>
                    <a:pt x="166305" y="95192"/>
                  </a:cubicBezTo>
                  <a:cubicBezTo>
                    <a:pt x="166305" y="95352"/>
                    <a:pt x="166665" y="95991"/>
                    <a:pt x="166905" y="96231"/>
                  </a:cubicBezTo>
                  <a:cubicBezTo>
                    <a:pt x="167144" y="96511"/>
                    <a:pt x="167224" y="96631"/>
                    <a:pt x="167064" y="96671"/>
                  </a:cubicBezTo>
                  <a:cubicBezTo>
                    <a:pt x="167024" y="96671"/>
                    <a:pt x="167024" y="96751"/>
                    <a:pt x="167104" y="96910"/>
                  </a:cubicBezTo>
                  <a:cubicBezTo>
                    <a:pt x="167184" y="97030"/>
                    <a:pt x="167224" y="97190"/>
                    <a:pt x="167224" y="97230"/>
                  </a:cubicBezTo>
                  <a:cubicBezTo>
                    <a:pt x="167224" y="97258"/>
                    <a:pt x="167219" y="97272"/>
                    <a:pt x="167211" y="97272"/>
                  </a:cubicBezTo>
                  <a:cubicBezTo>
                    <a:pt x="167196" y="97272"/>
                    <a:pt x="167170" y="97228"/>
                    <a:pt x="167144" y="97150"/>
                  </a:cubicBezTo>
                  <a:cubicBezTo>
                    <a:pt x="167024" y="96910"/>
                    <a:pt x="166905" y="96830"/>
                    <a:pt x="166665" y="96830"/>
                  </a:cubicBezTo>
                  <a:cubicBezTo>
                    <a:pt x="166587" y="96822"/>
                    <a:pt x="166527" y="96817"/>
                    <a:pt x="166478" y="96817"/>
                  </a:cubicBezTo>
                  <a:cubicBezTo>
                    <a:pt x="166299" y="96817"/>
                    <a:pt x="166279" y="96882"/>
                    <a:pt x="166185" y="97070"/>
                  </a:cubicBezTo>
                  <a:cubicBezTo>
                    <a:pt x="166145" y="97190"/>
                    <a:pt x="166065" y="97350"/>
                    <a:pt x="165985" y="97390"/>
                  </a:cubicBezTo>
                  <a:cubicBezTo>
                    <a:pt x="165865" y="97550"/>
                    <a:pt x="165546" y="98189"/>
                    <a:pt x="165466" y="98429"/>
                  </a:cubicBezTo>
                  <a:cubicBezTo>
                    <a:pt x="165466" y="98509"/>
                    <a:pt x="165426" y="98589"/>
                    <a:pt x="165386" y="98589"/>
                  </a:cubicBezTo>
                  <a:cubicBezTo>
                    <a:pt x="165346" y="98589"/>
                    <a:pt x="165306" y="98709"/>
                    <a:pt x="165306" y="98869"/>
                  </a:cubicBezTo>
                  <a:cubicBezTo>
                    <a:pt x="165306" y="98989"/>
                    <a:pt x="165266" y="99268"/>
                    <a:pt x="165226" y="99468"/>
                  </a:cubicBezTo>
                  <a:cubicBezTo>
                    <a:pt x="165186" y="99668"/>
                    <a:pt x="165106" y="100028"/>
                    <a:pt x="165066" y="100268"/>
                  </a:cubicBezTo>
                  <a:cubicBezTo>
                    <a:pt x="164986" y="101027"/>
                    <a:pt x="164946" y="101147"/>
                    <a:pt x="164866" y="101147"/>
                  </a:cubicBezTo>
                  <a:cubicBezTo>
                    <a:pt x="164746" y="101147"/>
                    <a:pt x="164746" y="101347"/>
                    <a:pt x="164826" y="101547"/>
                  </a:cubicBezTo>
                  <a:cubicBezTo>
                    <a:pt x="164946" y="101826"/>
                    <a:pt x="164946" y="102426"/>
                    <a:pt x="164866" y="102506"/>
                  </a:cubicBezTo>
                  <a:cubicBezTo>
                    <a:pt x="164786" y="102586"/>
                    <a:pt x="164746" y="103225"/>
                    <a:pt x="164746" y="104504"/>
                  </a:cubicBezTo>
                  <a:cubicBezTo>
                    <a:pt x="164746" y="104944"/>
                    <a:pt x="164746" y="105304"/>
                    <a:pt x="164706" y="105304"/>
                  </a:cubicBezTo>
                  <a:cubicBezTo>
                    <a:pt x="164666" y="105344"/>
                    <a:pt x="164706" y="105503"/>
                    <a:pt x="164746" y="105743"/>
                  </a:cubicBezTo>
                  <a:cubicBezTo>
                    <a:pt x="164786" y="105983"/>
                    <a:pt x="164826" y="106223"/>
                    <a:pt x="164786" y="106303"/>
                  </a:cubicBezTo>
                  <a:cubicBezTo>
                    <a:pt x="164786" y="106343"/>
                    <a:pt x="164786" y="106463"/>
                    <a:pt x="164826" y="106543"/>
                  </a:cubicBezTo>
                  <a:cubicBezTo>
                    <a:pt x="164906" y="106662"/>
                    <a:pt x="164906" y="106822"/>
                    <a:pt x="164866" y="107342"/>
                  </a:cubicBezTo>
                  <a:cubicBezTo>
                    <a:pt x="164786" y="107861"/>
                    <a:pt x="164786" y="107981"/>
                    <a:pt x="164866" y="108101"/>
                  </a:cubicBezTo>
                  <a:cubicBezTo>
                    <a:pt x="164906" y="108181"/>
                    <a:pt x="164946" y="108341"/>
                    <a:pt x="164946" y="108501"/>
                  </a:cubicBezTo>
                  <a:cubicBezTo>
                    <a:pt x="164946" y="108621"/>
                    <a:pt x="164986" y="109100"/>
                    <a:pt x="165066" y="109500"/>
                  </a:cubicBezTo>
                  <a:cubicBezTo>
                    <a:pt x="165146" y="110220"/>
                    <a:pt x="165146" y="110300"/>
                    <a:pt x="165066" y="110819"/>
                  </a:cubicBezTo>
                  <a:cubicBezTo>
                    <a:pt x="164986" y="111259"/>
                    <a:pt x="164786" y="112937"/>
                    <a:pt x="164786" y="113177"/>
                  </a:cubicBezTo>
                  <a:cubicBezTo>
                    <a:pt x="164786" y="113217"/>
                    <a:pt x="164946" y="113257"/>
                    <a:pt x="165106" y="113337"/>
                  </a:cubicBezTo>
                  <a:cubicBezTo>
                    <a:pt x="165306" y="113377"/>
                    <a:pt x="165466" y="113457"/>
                    <a:pt x="165466" y="113457"/>
                  </a:cubicBezTo>
                  <a:cubicBezTo>
                    <a:pt x="165466" y="113497"/>
                    <a:pt x="165306" y="113777"/>
                    <a:pt x="165106" y="114096"/>
                  </a:cubicBezTo>
                  <a:cubicBezTo>
                    <a:pt x="164946" y="114416"/>
                    <a:pt x="164786" y="114696"/>
                    <a:pt x="164786" y="114776"/>
                  </a:cubicBezTo>
                  <a:cubicBezTo>
                    <a:pt x="164786" y="114816"/>
                    <a:pt x="164706" y="114936"/>
                    <a:pt x="164666" y="115016"/>
                  </a:cubicBezTo>
                  <a:cubicBezTo>
                    <a:pt x="164600" y="115082"/>
                    <a:pt x="164559" y="115111"/>
                    <a:pt x="164528" y="115111"/>
                  </a:cubicBezTo>
                  <a:cubicBezTo>
                    <a:pt x="164502" y="115111"/>
                    <a:pt x="164484" y="115092"/>
                    <a:pt x="164467" y="115056"/>
                  </a:cubicBezTo>
                  <a:cubicBezTo>
                    <a:pt x="164427" y="115016"/>
                    <a:pt x="164427" y="114896"/>
                    <a:pt x="164427" y="114816"/>
                  </a:cubicBezTo>
                  <a:cubicBezTo>
                    <a:pt x="164427" y="114728"/>
                    <a:pt x="164415" y="114691"/>
                    <a:pt x="164398" y="114691"/>
                  </a:cubicBezTo>
                  <a:cubicBezTo>
                    <a:pt x="164363" y="114691"/>
                    <a:pt x="164307" y="114864"/>
                    <a:pt x="164307" y="115056"/>
                  </a:cubicBezTo>
                  <a:cubicBezTo>
                    <a:pt x="164307" y="115375"/>
                    <a:pt x="164307" y="115375"/>
                    <a:pt x="164506" y="115375"/>
                  </a:cubicBezTo>
                  <a:cubicBezTo>
                    <a:pt x="164586" y="115375"/>
                    <a:pt x="164666" y="115415"/>
                    <a:pt x="164626" y="115455"/>
                  </a:cubicBezTo>
                  <a:cubicBezTo>
                    <a:pt x="164626" y="115495"/>
                    <a:pt x="164546" y="115695"/>
                    <a:pt x="164506" y="115935"/>
                  </a:cubicBezTo>
                  <a:cubicBezTo>
                    <a:pt x="164427" y="116295"/>
                    <a:pt x="164427" y="116335"/>
                    <a:pt x="164506" y="116574"/>
                  </a:cubicBezTo>
                  <a:cubicBezTo>
                    <a:pt x="164546" y="116734"/>
                    <a:pt x="164586" y="117134"/>
                    <a:pt x="164586" y="117694"/>
                  </a:cubicBezTo>
                  <a:cubicBezTo>
                    <a:pt x="164586" y="118173"/>
                    <a:pt x="164626" y="118613"/>
                    <a:pt x="164666" y="118773"/>
                  </a:cubicBezTo>
                  <a:cubicBezTo>
                    <a:pt x="164706" y="118933"/>
                    <a:pt x="164826" y="119212"/>
                    <a:pt x="164866" y="119412"/>
                  </a:cubicBezTo>
                  <a:cubicBezTo>
                    <a:pt x="165026" y="119892"/>
                    <a:pt x="165026" y="120411"/>
                    <a:pt x="164906" y="120611"/>
                  </a:cubicBezTo>
                  <a:cubicBezTo>
                    <a:pt x="164866" y="120731"/>
                    <a:pt x="164866" y="120891"/>
                    <a:pt x="164906" y="121131"/>
                  </a:cubicBezTo>
                  <a:cubicBezTo>
                    <a:pt x="164906" y="121305"/>
                    <a:pt x="164936" y="121418"/>
                    <a:pt x="164944" y="121418"/>
                  </a:cubicBezTo>
                  <a:cubicBezTo>
                    <a:pt x="164945" y="121418"/>
                    <a:pt x="164946" y="121416"/>
                    <a:pt x="164946" y="121410"/>
                  </a:cubicBezTo>
                  <a:cubicBezTo>
                    <a:pt x="164946" y="121371"/>
                    <a:pt x="164986" y="121371"/>
                    <a:pt x="165026" y="121371"/>
                  </a:cubicBezTo>
                  <a:cubicBezTo>
                    <a:pt x="165066" y="121410"/>
                    <a:pt x="165066" y="121650"/>
                    <a:pt x="165066" y="121970"/>
                  </a:cubicBezTo>
                  <a:cubicBezTo>
                    <a:pt x="165066" y="122290"/>
                    <a:pt x="165106" y="122689"/>
                    <a:pt x="165186" y="122889"/>
                  </a:cubicBezTo>
                  <a:cubicBezTo>
                    <a:pt x="165226" y="123089"/>
                    <a:pt x="165266" y="123369"/>
                    <a:pt x="165226" y="123529"/>
                  </a:cubicBezTo>
                  <a:cubicBezTo>
                    <a:pt x="165186" y="123849"/>
                    <a:pt x="165386" y="124488"/>
                    <a:pt x="165506" y="124568"/>
                  </a:cubicBezTo>
                  <a:cubicBezTo>
                    <a:pt x="165556" y="124602"/>
                    <a:pt x="165586" y="124614"/>
                    <a:pt x="165599" y="124614"/>
                  </a:cubicBezTo>
                  <a:cubicBezTo>
                    <a:pt x="165618" y="124614"/>
                    <a:pt x="165609" y="124591"/>
                    <a:pt x="165586" y="124568"/>
                  </a:cubicBezTo>
                  <a:cubicBezTo>
                    <a:pt x="165586" y="124488"/>
                    <a:pt x="165626" y="124448"/>
                    <a:pt x="165706" y="124408"/>
                  </a:cubicBezTo>
                  <a:cubicBezTo>
                    <a:pt x="165745" y="124398"/>
                    <a:pt x="165775" y="124391"/>
                    <a:pt x="165799" y="124391"/>
                  </a:cubicBezTo>
                  <a:cubicBezTo>
                    <a:pt x="165868" y="124391"/>
                    <a:pt x="165875" y="124458"/>
                    <a:pt x="165905" y="124728"/>
                  </a:cubicBezTo>
                  <a:lnTo>
                    <a:pt x="165945" y="125048"/>
                  </a:lnTo>
                  <a:lnTo>
                    <a:pt x="165785" y="124848"/>
                  </a:lnTo>
                  <a:lnTo>
                    <a:pt x="165666" y="124688"/>
                  </a:lnTo>
                  <a:lnTo>
                    <a:pt x="165666" y="124968"/>
                  </a:lnTo>
                  <a:cubicBezTo>
                    <a:pt x="165626" y="126566"/>
                    <a:pt x="165626" y="127526"/>
                    <a:pt x="165706" y="127645"/>
                  </a:cubicBezTo>
                  <a:cubicBezTo>
                    <a:pt x="165745" y="127725"/>
                    <a:pt x="165745" y="127885"/>
                    <a:pt x="165706" y="128245"/>
                  </a:cubicBezTo>
                  <a:cubicBezTo>
                    <a:pt x="165626" y="128605"/>
                    <a:pt x="165626" y="128725"/>
                    <a:pt x="165666" y="128844"/>
                  </a:cubicBezTo>
                  <a:cubicBezTo>
                    <a:pt x="165706" y="128924"/>
                    <a:pt x="165745" y="129164"/>
                    <a:pt x="165745" y="129444"/>
                  </a:cubicBezTo>
                  <a:cubicBezTo>
                    <a:pt x="165745" y="129724"/>
                    <a:pt x="165785" y="130043"/>
                    <a:pt x="165825" y="130163"/>
                  </a:cubicBezTo>
                  <a:cubicBezTo>
                    <a:pt x="165865" y="130323"/>
                    <a:pt x="165865" y="130483"/>
                    <a:pt x="165825" y="130523"/>
                  </a:cubicBezTo>
                  <a:cubicBezTo>
                    <a:pt x="165802" y="130562"/>
                    <a:pt x="165780" y="130581"/>
                    <a:pt x="165760" y="130581"/>
                  </a:cubicBezTo>
                  <a:cubicBezTo>
                    <a:pt x="165676" y="130581"/>
                    <a:pt x="165618" y="130248"/>
                    <a:pt x="165586" y="129604"/>
                  </a:cubicBezTo>
                  <a:cubicBezTo>
                    <a:pt x="165546" y="129164"/>
                    <a:pt x="165466" y="128485"/>
                    <a:pt x="165426" y="128085"/>
                  </a:cubicBezTo>
                  <a:cubicBezTo>
                    <a:pt x="165386" y="127685"/>
                    <a:pt x="165346" y="127166"/>
                    <a:pt x="165346" y="126966"/>
                  </a:cubicBezTo>
                  <a:cubicBezTo>
                    <a:pt x="165346" y="126726"/>
                    <a:pt x="165306" y="126446"/>
                    <a:pt x="165266" y="126327"/>
                  </a:cubicBezTo>
                  <a:cubicBezTo>
                    <a:pt x="165226" y="126167"/>
                    <a:pt x="165186" y="125847"/>
                    <a:pt x="165186" y="125607"/>
                  </a:cubicBezTo>
                  <a:cubicBezTo>
                    <a:pt x="165146" y="125327"/>
                    <a:pt x="165106" y="125048"/>
                    <a:pt x="165066" y="125008"/>
                  </a:cubicBezTo>
                  <a:cubicBezTo>
                    <a:pt x="165026" y="124968"/>
                    <a:pt x="164986" y="124768"/>
                    <a:pt x="164986" y="124568"/>
                  </a:cubicBezTo>
                  <a:cubicBezTo>
                    <a:pt x="164957" y="124332"/>
                    <a:pt x="164927" y="124270"/>
                    <a:pt x="164865" y="124270"/>
                  </a:cubicBezTo>
                  <a:cubicBezTo>
                    <a:pt x="164843" y="124270"/>
                    <a:pt x="164818" y="124278"/>
                    <a:pt x="164786" y="124288"/>
                  </a:cubicBezTo>
                  <a:cubicBezTo>
                    <a:pt x="164626" y="124328"/>
                    <a:pt x="164626" y="124328"/>
                    <a:pt x="164666" y="124848"/>
                  </a:cubicBezTo>
                  <a:cubicBezTo>
                    <a:pt x="164706" y="125127"/>
                    <a:pt x="164746" y="125487"/>
                    <a:pt x="164706" y="125607"/>
                  </a:cubicBezTo>
                  <a:cubicBezTo>
                    <a:pt x="164706" y="125767"/>
                    <a:pt x="164746" y="126087"/>
                    <a:pt x="164826" y="126366"/>
                  </a:cubicBezTo>
                  <a:cubicBezTo>
                    <a:pt x="164986" y="127246"/>
                    <a:pt x="165026" y="127446"/>
                    <a:pt x="165066" y="128205"/>
                  </a:cubicBezTo>
                  <a:cubicBezTo>
                    <a:pt x="165066" y="128645"/>
                    <a:pt x="165106" y="129044"/>
                    <a:pt x="165106" y="129124"/>
                  </a:cubicBezTo>
                  <a:cubicBezTo>
                    <a:pt x="165128" y="129191"/>
                    <a:pt x="165132" y="129221"/>
                    <a:pt x="165123" y="129221"/>
                  </a:cubicBezTo>
                  <a:cubicBezTo>
                    <a:pt x="165100" y="129221"/>
                    <a:pt x="164993" y="129024"/>
                    <a:pt x="164906" y="128765"/>
                  </a:cubicBezTo>
                  <a:cubicBezTo>
                    <a:pt x="164786" y="128525"/>
                    <a:pt x="164786" y="128365"/>
                    <a:pt x="164786" y="128205"/>
                  </a:cubicBezTo>
                  <a:cubicBezTo>
                    <a:pt x="164826" y="128045"/>
                    <a:pt x="164826" y="127885"/>
                    <a:pt x="164706" y="127685"/>
                  </a:cubicBezTo>
                  <a:cubicBezTo>
                    <a:pt x="164586" y="127406"/>
                    <a:pt x="164586" y="127246"/>
                    <a:pt x="164546" y="126406"/>
                  </a:cubicBezTo>
                  <a:cubicBezTo>
                    <a:pt x="164546" y="125887"/>
                    <a:pt x="164546" y="125367"/>
                    <a:pt x="164546" y="125287"/>
                  </a:cubicBezTo>
                  <a:cubicBezTo>
                    <a:pt x="164546" y="125127"/>
                    <a:pt x="164506" y="125088"/>
                    <a:pt x="164427" y="125088"/>
                  </a:cubicBezTo>
                  <a:cubicBezTo>
                    <a:pt x="164307" y="125088"/>
                    <a:pt x="164307" y="125127"/>
                    <a:pt x="164347" y="125287"/>
                  </a:cubicBezTo>
                  <a:cubicBezTo>
                    <a:pt x="164347" y="125377"/>
                    <a:pt x="164347" y="125422"/>
                    <a:pt x="164313" y="125422"/>
                  </a:cubicBezTo>
                  <a:cubicBezTo>
                    <a:pt x="164302" y="125422"/>
                    <a:pt x="164287" y="125417"/>
                    <a:pt x="164267" y="125407"/>
                  </a:cubicBezTo>
                  <a:cubicBezTo>
                    <a:pt x="164147" y="125407"/>
                    <a:pt x="164147" y="125327"/>
                    <a:pt x="164107" y="124928"/>
                  </a:cubicBezTo>
                  <a:cubicBezTo>
                    <a:pt x="164107" y="124528"/>
                    <a:pt x="164107" y="124408"/>
                    <a:pt x="164227" y="124328"/>
                  </a:cubicBezTo>
                  <a:cubicBezTo>
                    <a:pt x="164347" y="124208"/>
                    <a:pt x="164347" y="124128"/>
                    <a:pt x="164267" y="123489"/>
                  </a:cubicBezTo>
                  <a:cubicBezTo>
                    <a:pt x="164227" y="122849"/>
                    <a:pt x="164227" y="122769"/>
                    <a:pt x="164067" y="122649"/>
                  </a:cubicBezTo>
                  <a:cubicBezTo>
                    <a:pt x="163987" y="122530"/>
                    <a:pt x="163907" y="122410"/>
                    <a:pt x="163907" y="122330"/>
                  </a:cubicBezTo>
                  <a:cubicBezTo>
                    <a:pt x="163907" y="122250"/>
                    <a:pt x="163907" y="122090"/>
                    <a:pt x="163867" y="121930"/>
                  </a:cubicBezTo>
                  <a:cubicBezTo>
                    <a:pt x="163827" y="121730"/>
                    <a:pt x="163787" y="121610"/>
                    <a:pt x="163867" y="121490"/>
                  </a:cubicBezTo>
                  <a:cubicBezTo>
                    <a:pt x="163947" y="121211"/>
                    <a:pt x="163987" y="120571"/>
                    <a:pt x="163907" y="120571"/>
                  </a:cubicBezTo>
                  <a:cubicBezTo>
                    <a:pt x="163787" y="120571"/>
                    <a:pt x="163507" y="120172"/>
                    <a:pt x="163547" y="120052"/>
                  </a:cubicBezTo>
                  <a:cubicBezTo>
                    <a:pt x="163547" y="120012"/>
                    <a:pt x="163627" y="119812"/>
                    <a:pt x="163667" y="119652"/>
                  </a:cubicBezTo>
                  <a:cubicBezTo>
                    <a:pt x="163747" y="119372"/>
                    <a:pt x="163747" y="119292"/>
                    <a:pt x="163627" y="118893"/>
                  </a:cubicBezTo>
                  <a:cubicBezTo>
                    <a:pt x="163497" y="118468"/>
                    <a:pt x="163473" y="118310"/>
                    <a:pt x="163534" y="118310"/>
                  </a:cubicBezTo>
                  <a:cubicBezTo>
                    <a:pt x="163547" y="118310"/>
                    <a:pt x="163565" y="118318"/>
                    <a:pt x="163587" y="118333"/>
                  </a:cubicBezTo>
                  <a:cubicBezTo>
                    <a:pt x="163627" y="118373"/>
                    <a:pt x="163667" y="118413"/>
                    <a:pt x="163667" y="118413"/>
                  </a:cubicBezTo>
                  <a:cubicBezTo>
                    <a:pt x="163707" y="118413"/>
                    <a:pt x="163587" y="117414"/>
                    <a:pt x="163507" y="117334"/>
                  </a:cubicBezTo>
                  <a:cubicBezTo>
                    <a:pt x="163467" y="117254"/>
                    <a:pt x="163387" y="116494"/>
                    <a:pt x="163307" y="115735"/>
                  </a:cubicBezTo>
                  <a:cubicBezTo>
                    <a:pt x="163267" y="115295"/>
                    <a:pt x="163228" y="115016"/>
                    <a:pt x="163148" y="114856"/>
                  </a:cubicBezTo>
                  <a:cubicBezTo>
                    <a:pt x="163082" y="114757"/>
                    <a:pt x="163043" y="114686"/>
                    <a:pt x="163031" y="114686"/>
                  </a:cubicBezTo>
                  <a:cubicBezTo>
                    <a:pt x="163029" y="114686"/>
                    <a:pt x="163028" y="114689"/>
                    <a:pt x="163028" y="114696"/>
                  </a:cubicBezTo>
                  <a:cubicBezTo>
                    <a:pt x="163004" y="114766"/>
                    <a:pt x="162968" y="114808"/>
                    <a:pt x="162925" y="114808"/>
                  </a:cubicBezTo>
                  <a:cubicBezTo>
                    <a:pt x="162895" y="114808"/>
                    <a:pt x="162861" y="114786"/>
                    <a:pt x="162828" y="114736"/>
                  </a:cubicBezTo>
                  <a:cubicBezTo>
                    <a:pt x="162825" y="114729"/>
                    <a:pt x="162820" y="114726"/>
                    <a:pt x="162815" y="114726"/>
                  </a:cubicBezTo>
                  <a:cubicBezTo>
                    <a:pt x="162757" y="114726"/>
                    <a:pt x="162591" y="115106"/>
                    <a:pt x="162628" y="115216"/>
                  </a:cubicBezTo>
                  <a:cubicBezTo>
                    <a:pt x="162628" y="115295"/>
                    <a:pt x="162708" y="115375"/>
                    <a:pt x="162788" y="115415"/>
                  </a:cubicBezTo>
                  <a:cubicBezTo>
                    <a:pt x="162948" y="115495"/>
                    <a:pt x="162948" y="115535"/>
                    <a:pt x="162908" y="115775"/>
                  </a:cubicBezTo>
                  <a:cubicBezTo>
                    <a:pt x="162908" y="115935"/>
                    <a:pt x="162868" y="116135"/>
                    <a:pt x="162828" y="116175"/>
                  </a:cubicBezTo>
                  <a:cubicBezTo>
                    <a:pt x="162828" y="116241"/>
                    <a:pt x="162828" y="116270"/>
                    <a:pt x="162848" y="116270"/>
                  </a:cubicBezTo>
                  <a:cubicBezTo>
                    <a:pt x="162864" y="116270"/>
                    <a:pt x="162894" y="116251"/>
                    <a:pt x="162948" y="116215"/>
                  </a:cubicBezTo>
                  <a:cubicBezTo>
                    <a:pt x="162974" y="116201"/>
                    <a:pt x="162997" y="116193"/>
                    <a:pt x="163016" y="116193"/>
                  </a:cubicBezTo>
                  <a:cubicBezTo>
                    <a:pt x="163054" y="116193"/>
                    <a:pt x="163081" y="116228"/>
                    <a:pt x="163108" y="116335"/>
                  </a:cubicBezTo>
                  <a:cubicBezTo>
                    <a:pt x="163108" y="116455"/>
                    <a:pt x="163108" y="116574"/>
                    <a:pt x="163068" y="116654"/>
                  </a:cubicBezTo>
                  <a:lnTo>
                    <a:pt x="163028" y="116774"/>
                  </a:lnTo>
                  <a:lnTo>
                    <a:pt x="162948" y="116654"/>
                  </a:lnTo>
                  <a:cubicBezTo>
                    <a:pt x="162898" y="116605"/>
                    <a:pt x="162869" y="116576"/>
                    <a:pt x="162846" y="116576"/>
                  </a:cubicBezTo>
                  <a:cubicBezTo>
                    <a:pt x="162814" y="116576"/>
                    <a:pt x="162795" y="116634"/>
                    <a:pt x="162748" y="116774"/>
                  </a:cubicBezTo>
                  <a:cubicBezTo>
                    <a:pt x="162708" y="116934"/>
                    <a:pt x="162588" y="117254"/>
                    <a:pt x="162508" y="117454"/>
                  </a:cubicBezTo>
                  <a:lnTo>
                    <a:pt x="162388" y="117893"/>
                  </a:lnTo>
                  <a:lnTo>
                    <a:pt x="162228" y="117773"/>
                  </a:lnTo>
                  <a:cubicBezTo>
                    <a:pt x="162158" y="117727"/>
                    <a:pt x="162115" y="117707"/>
                    <a:pt x="162060" y="117707"/>
                  </a:cubicBezTo>
                  <a:cubicBezTo>
                    <a:pt x="162020" y="117707"/>
                    <a:pt x="161975" y="117717"/>
                    <a:pt x="161909" y="117733"/>
                  </a:cubicBezTo>
                  <a:cubicBezTo>
                    <a:pt x="161789" y="117813"/>
                    <a:pt x="161789" y="117813"/>
                    <a:pt x="161789" y="118573"/>
                  </a:cubicBezTo>
                  <a:cubicBezTo>
                    <a:pt x="161829" y="119212"/>
                    <a:pt x="161829" y="119332"/>
                    <a:pt x="161989" y="119572"/>
                  </a:cubicBezTo>
                  <a:cubicBezTo>
                    <a:pt x="162068" y="119692"/>
                    <a:pt x="162148" y="119812"/>
                    <a:pt x="162188" y="119812"/>
                  </a:cubicBezTo>
                  <a:cubicBezTo>
                    <a:pt x="162268" y="119812"/>
                    <a:pt x="162268" y="119852"/>
                    <a:pt x="162268" y="119932"/>
                  </a:cubicBezTo>
                  <a:cubicBezTo>
                    <a:pt x="162228" y="119972"/>
                    <a:pt x="162188" y="120132"/>
                    <a:pt x="162148" y="120291"/>
                  </a:cubicBezTo>
                  <a:cubicBezTo>
                    <a:pt x="162108" y="120491"/>
                    <a:pt x="162028" y="120571"/>
                    <a:pt x="161989" y="120571"/>
                  </a:cubicBezTo>
                  <a:cubicBezTo>
                    <a:pt x="161909" y="120571"/>
                    <a:pt x="161829" y="120651"/>
                    <a:pt x="161789" y="120851"/>
                  </a:cubicBezTo>
                  <a:cubicBezTo>
                    <a:pt x="161749" y="121051"/>
                    <a:pt x="161749" y="121211"/>
                    <a:pt x="161749" y="121211"/>
                  </a:cubicBezTo>
                  <a:cubicBezTo>
                    <a:pt x="161789" y="121211"/>
                    <a:pt x="161869" y="121091"/>
                    <a:pt x="161989" y="120971"/>
                  </a:cubicBezTo>
                  <a:cubicBezTo>
                    <a:pt x="162068" y="120811"/>
                    <a:pt x="162188" y="120691"/>
                    <a:pt x="162228" y="120691"/>
                  </a:cubicBezTo>
                  <a:cubicBezTo>
                    <a:pt x="162268" y="120691"/>
                    <a:pt x="162548" y="121770"/>
                    <a:pt x="162548" y="121890"/>
                  </a:cubicBezTo>
                  <a:cubicBezTo>
                    <a:pt x="162548" y="121930"/>
                    <a:pt x="162508" y="122090"/>
                    <a:pt x="162508" y="122210"/>
                  </a:cubicBezTo>
                  <a:cubicBezTo>
                    <a:pt x="162508" y="122330"/>
                    <a:pt x="162468" y="122450"/>
                    <a:pt x="162468" y="122450"/>
                  </a:cubicBezTo>
                  <a:cubicBezTo>
                    <a:pt x="162388" y="122450"/>
                    <a:pt x="162268" y="122729"/>
                    <a:pt x="162268" y="122889"/>
                  </a:cubicBezTo>
                  <a:cubicBezTo>
                    <a:pt x="162268" y="122995"/>
                    <a:pt x="162253" y="123047"/>
                    <a:pt x="162221" y="123047"/>
                  </a:cubicBezTo>
                  <a:cubicBezTo>
                    <a:pt x="162182" y="123047"/>
                    <a:pt x="162118" y="122965"/>
                    <a:pt x="162028" y="122809"/>
                  </a:cubicBezTo>
                  <a:lnTo>
                    <a:pt x="161909" y="122530"/>
                  </a:lnTo>
                  <a:lnTo>
                    <a:pt x="162068" y="122410"/>
                  </a:lnTo>
                  <a:cubicBezTo>
                    <a:pt x="162188" y="122330"/>
                    <a:pt x="162228" y="122250"/>
                    <a:pt x="162228" y="122090"/>
                  </a:cubicBezTo>
                  <a:cubicBezTo>
                    <a:pt x="162228" y="121867"/>
                    <a:pt x="162178" y="121746"/>
                    <a:pt x="162097" y="121746"/>
                  </a:cubicBezTo>
                  <a:cubicBezTo>
                    <a:pt x="162076" y="121746"/>
                    <a:pt x="162053" y="121754"/>
                    <a:pt x="162028" y="121770"/>
                  </a:cubicBezTo>
                  <a:cubicBezTo>
                    <a:pt x="161995" y="121793"/>
                    <a:pt x="161967" y="121806"/>
                    <a:pt x="161946" y="121806"/>
                  </a:cubicBezTo>
                  <a:cubicBezTo>
                    <a:pt x="161892" y="121806"/>
                    <a:pt x="161880" y="121720"/>
                    <a:pt x="161909" y="121490"/>
                  </a:cubicBezTo>
                  <a:lnTo>
                    <a:pt x="161909" y="121331"/>
                  </a:lnTo>
                  <a:lnTo>
                    <a:pt x="161789" y="121450"/>
                  </a:lnTo>
                  <a:cubicBezTo>
                    <a:pt x="161709" y="121570"/>
                    <a:pt x="161669" y="121730"/>
                    <a:pt x="161669" y="121810"/>
                  </a:cubicBezTo>
                  <a:cubicBezTo>
                    <a:pt x="161658" y="121862"/>
                    <a:pt x="161648" y="121892"/>
                    <a:pt x="161630" y="121892"/>
                  </a:cubicBezTo>
                  <a:cubicBezTo>
                    <a:pt x="161576" y="121892"/>
                    <a:pt x="161455" y="121642"/>
                    <a:pt x="161069" y="120931"/>
                  </a:cubicBezTo>
                  <a:cubicBezTo>
                    <a:pt x="159750" y="118413"/>
                    <a:pt x="158551" y="116175"/>
                    <a:pt x="156793" y="112937"/>
                  </a:cubicBezTo>
                  <a:cubicBezTo>
                    <a:pt x="156593" y="112578"/>
                    <a:pt x="156313" y="112018"/>
                    <a:pt x="156113" y="111698"/>
                  </a:cubicBezTo>
                  <a:cubicBezTo>
                    <a:pt x="155953" y="111339"/>
                    <a:pt x="155554" y="110659"/>
                    <a:pt x="155274" y="110140"/>
                  </a:cubicBezTo>
                  <a:cubicBezTo>
                    <a:pt x="153635" y="107142"/>
                    <a:pt x="152996" y="105903"/>
                    <a:pt x="152996" y="105663"/>
                  </a:cubicBezTo>
                  <a:cubicBezTo>
                    <a:pt x="152996" y="105543"/>
                    <a:pt x="152956" y="105463"/>
                    <a:pt x="152876" y="105463"/>
                  </a:cubicBezTo>
                  <a:cubicBezTo>
                    <a:pt x="152756" y="105423"/>
                    <a:pt x="152356" y="104664"/>
                    <a:pt x="151557" y="103145"/>
                  </a:cubicBezTo>
                  <a:cubicBezTo>
                    <a:pt x="151397" y="102786"/>
                    <a:pt x="150878" y="101866"/>
                    <a:pt x="150478" y="101067"/>
                  </a:cubicBezTo>
                  <a:cubicBezTo>
                    <a:pt x="149599" y="99388"/>
                    <a:pt x="145682" y="91555"/>
                    <a:pt x="145682" y="91475"/>
                  </a:cubicBezTo>
                  <a:cubicBezTo>
                    <a:pt x="145682" y="91355"/>
                    <a:pt x="146441" y="91035"/>
                    <a:pt x="147121" y="90915"/>
                  </a:cubicBezTo>
                  <a:cubicBezTo>
                    <a:pt x="147320" y="90875"/>
                    <a:pt x="147360" y="90875"/>
                    <a:pt x="147201" y="90835"/>
                  </a:cubicBezTo>
                  <a:cubicBezTo>
                    <a:pt x="146961" y="90795"/>
                    <a:pt x="147121" y="90755"/>
                    <a:pt x="147720" y="90675"/>
                  </a:cubicBezTo>
                  <a:cubicBezTo>
                    <a:pt x="148000" y="90635"/>
                    <a:pt x="148240" y="90556"/>
                    <a:pt x="148280" y="90556"/>
                  </a:cubicBezTo>
                  <a:cubicBezTo>
                    <a:pt x="148306" y="90536"/>
                    <a:pt x="148428" y="90527"/>
                    <a:pt x="148618" y="90527"/>
                  </a:cubicBezTo>
                  <a:cubicBezTo>
                    <a:pt x="149563" y="90527"/>
                    <a:pt x="152183" y="90749"/>
                    <a:pt x="152916" y="90915"/>
                  </a:cubicBezTo>
                  <a:cubicBezTo>
                    <a:pt x="153036" y="90955"/>
                    <a:pt x="153236" y="90955"/>
                    <a:pt x="153316" y="90955"/>
                  </a:cubicBezTo>
                  <a:cubicBezTo>
                    <a:pt x="153675" y="90955"/>
                    <a:pt x="152077" y="90356"/>
                    <a:pt x="151677" y="90356"/>
                  </a:cubicBezTo>
                  <a:cubicBezTo>
                    <a:pt x="151597" y="90356"/>
                    <a:pt x="151437" y="90316"/>
                    <a:pt x="151317" y="90276"/>
                  </a:cubicBezTo>
                  <a:cubicBezTo>
                    <a:pt x="151037" y="90156"/>
                    <a:pt x="150278" y="89996"/>
                    <a:pt x="149958" y="89996"/>
                  </a:cubicBezTo>
                  <a:cubicBezTo>
                    <a:pt x="149718" y="89996"/>
                    <a:pt x="149319" y="89876"/>
                    <a:pt x="149479" y="89876"/>
                  </a:cubicBezTo>
                  <a:cubicBezTo>
                    <a:pt x="149519" y="89876"/>
                    <a:pt x="149679" y="89836"/>
                    <a:pt x="149838" y="89796"/>
                  </a:cubicBezTo>
                  <a:cubicBezTo>
                    <a:pt x="150038" y="89796"/>
                    <a:pt x="150118" y="89796"/>
                    <a:pt x="150238" y="89836"/>
                  </a:cubicBezTo>
                  <a:cubicBezTo>
                    <a:pt x="150278" y="89876"/>
                    <a:pt x="150518" y="89956"/>
                    <a:pt x="150758" y="89956"/>
                  </a:cubicBezTo>
                  <a:cubicBezTo>
                    <a:pt x="151237" y="89996"/>
                    <a:pt x="152676" y="90356"/>
                    <a:pt x="152996" y="90516"/>
                  </a:cubicBezTo>
                  <a:cubicBezTo>
                    <a:pt x="153116" y="90595"/>
                    <a:pt x="153316" y="90675"/>
                    <a:pt x="153396" y="90675"/>
                  </a:cubicBezTo>
                  <a:cubicBezTo>
                    <a:pt x="153675" y="90755"/>
                    <a:pt x="154634" y="91235"/>
                    <a:pt x="154994" y="91475"/>
                  </a:cubicBezTo>
                  <a:cubicBezTo>
                    <a:pt x="155194" y="91595"/>
                    <a:pt x="155394" y="91675"/>
                    <a:pt x="155434" y="91675"/>
                  </a:cubicBezTo>
                  <a:cubicBezTo>
                    <a:pt x="155474" y="91675"/>
                    <a:pt x="155514" y="91675"/>
                    <a:pt x="155514" y="91715"/>
                  </a:cubicBezTo>
                  <a:cubicBezTo>
                    <a:pt x="155514" y="91834"/>
                    <a:pt x="156393" y="92474"/>
                    <a:pt x="156593" y="92514"/>
                  </a:cubicBezTo>
                  <a:cubicBezTo>
                    <a:pt x="156673" y="92554"/>
                    <a:pt x="156713" y="92594"/>
                    <a:pt x="156713" y="92594"/>
                  </a:cubicBezTo>
                  <a:cubicBezTo>
                    <a:pt x="156673" y="92634"/>
                    <a:pt x="157232" y="93233"/>
                    <a:pt x="157312" y="93233"/>
                  </a:cubicBezTo>
                  <a:cubicBezTo>
                    <a:pt x="157352" y="93233"/>
                    <a:pt x="157472" y="93353"/>
                    <a:pt x="157592" y="93553"/>
                  </a:cubicBezTo>
                  <a:cubicBezTo>
                    <a:pt x="157712" y="93713"/>
                    <a:pt x="157912" y="93993"/>
                    <a:pt x="158072" y="94153"/>
                  </a:cubicBezTo>
                  <a:cubicBezTo>
                    <a:pt x="158192" y="94312"/>
                    <a:pt x="158312" y="94472"/>
                    <a:pt x="158312" y="94512"/>
                  </a:cubicBezTo>
                  <a:cubicBezTo>
                    <a:pt x="158331" y="94532"/>
                    <a:pt x="158351" y="94542"/>
                    <a:pt x="158376" y="94542"/>
                  </a:cubicBezTo>
                  <a:cubicBezTo>
                    <a:pt x="158401" y="94542"/>
                    <a:pt x="158431" y="94532"/>
                    <a:pt x="158471" y="94512"/>
                  </a:cubicBezTo>
                  <a:lnTo>
                    <a:pt x="158631" y="94432"/>
                  </a:lnTo>
                  <a:lnTo>
                    <a:pt x="158471" y="94273"/>
                  </a:lnTo>
                  <a:cubicBezTo>
                    <a:pt x="158391" y="94193"/>
                    <a:pt x="158272" y="93993"/>
                    <a:pt x="158152" y="93873"/>
                  </a:cubicBezTo>
                  <a:cubicBezTo>
                    <a:pt x="157872" y="93473"/>
                    <a:pt x="156913" y="92514"/>
                    <a:pt x="156313" y="92034"/>
                  </a:cubicBezTo>
                  <a:cubicBezTo>
                    <a:pt x="155554" y="91435"/>
                    <a:pt x="155034" y="91075"/>
                    <a:pt x="154035" y="90595"/>
                  </a:cubicBezTo>
                  <a:cubicBezTo>
                    <a:pt x="153269" y="90255"/>
                    <a:pt x="153047" y="90156"/>
                    <a:pt x="152925" y="90156"/>
                  </a:cubicBezTo>
                  <a:cubicBezTo>
                    <a:pt x="152875" y="90156"/>
                    <a:pt x="152842" y="90173"/>
                    <a:pt x="152796" y="90196"/>
                  </a:cubicBezTo>
                  <a:cubicBezTo>
                    <a:pt x="152767" y="90210"/>
                    <a:pt x="152748" y="90220"/>
                    <a:pt x="152736" y="90220"/>
                  </a:cubicBezTo>
                  <a:cubicBezTo>
                    <a:pt x="152716" y="90220"/>
                    <a:pt x="152716" y="90192"/>
                    <a:pt x="152716" y="90116"/>
                  </a:cubicBezTo>
                  <a:cubicBezTo>
                    <a:pt x="152716" y="89956"/>
                    <a:pt x="151877" y="89716"/>
                    <a:pt x="150278" y="89476"/>
                  </a:cubicBezTo>
                  <a:cubicBezTo>
                    <a:pt x="149758" y="89396"/>
                    <a:pt x="149679" y="89357"/>
                    <a:pt x="149798" y="89317"/>
                  </a:cubicBezTo>
                  <a:cubicBezTo>
                    <a:pt x="149863" y="89306"/>
                    <a:pt x="149958" y="89301"/>
                    <a:pt x="150069" y="89301"/>
                  </a:cubicBezTo>
                  <a:close/>
                  <a:moveTo>
                    <a:pt x="185689" y="130083"/>
                  </a:moveTo>
                  <a:lnTo>
                    <a:pt x="185769" y="130203"/>
                  </a:lnTo>
                  <a:cubicBezTo>
                    <a:pt x="185809" y="130283"/>
                    <a:pt x="185809" y="130403"/>
                    <a:pt x="185809" y="130483"/>
                  </a:cubicBezTo>
                  <a:lnTo>
                    <a:pt x="185809" y="130603"/>
                  </a:lnTo>
                  <a:lnTo>
                    <a:pt x="185769" y="130483"/>
                  </a:lnTo>
                  <a:cubicBezTo>
                    <a:pt x="185729" y="130403"/>
                    <a:pt x="185689" y="130283"/>
                    <a:pt x="185689" y="130203"/>
                  </a:cubicBezTo>
                  <a:lnTo>
                    <a:pt x="185689" y="130083"/>
                  </a:lnTo>
                  <a:close/>
                  <a:moveTo>
                    <a:pt x="206912" y="130563"/>
                  </a:moveTo>
                  <a:cubicBezTo>
                    <a:pt x="207032" y="130563"/>
                    <a:pt x="207112" y="130563"/>
                    <a:pt x="207032" y="130603"/>
                  </a:cubicBezTo>
                  <a:lnTo>
                    <a:pt x="206792" y="130603"/>
                  </a:lnTo>
                  <a:cubicBezTo>
                    <a:pt x="206712" y="130603"/>
                    <a:pt x="206752" y="130563"/>
                    <a:pt x="206912" y="130563"/>
                  </a:cubicBezTo>
                  <a:close/>
                  <a:moveTo>
                    <a:pt x="128616" y="105743"/>
                  </a:moveTo>
                  <a:cubicBezTo>
                    <a:pt x="128656" y="105743"/>
                    <a:pt x="128975" y="106063"/>
                    <a:pt x="129415" y="106503"/>
                  </a:cubicBezTo>
                  <a:cubicBezTo>
                    <a:pt x="129815" y="106942"/>
                    <a:pt x="130174" y="107302"/>
                    <a:pt x="130214" y="107342"/>
                  </a:cubicBezTo>
                  <a:cubicBezTo>
                    <a:pt x="130254" y="107382"/>
                    <a:pt x="130694" y="107901"/>
                    <a:pt x="131214" y="108501"/>
                  </a:cubicBezTo>
                  <a:cubicBezTo>
                    <a:pt x="131693" y="109100"/>
                    <a:pt x="132293" y="109820"/>
                    <a:pt x="132492" y="110100"/>
                  </a:cubicBezTo>
                  <a:cubicBezTo>
                    <a:pt x="133332" y="111059"/>
                    <a:pt x="133292" y="111059"/>
                    <a:pt x="134930" y="113377"/>
                  </a:cubicBezTo>
                  <a:cubicBezTo>
                    <a:pt x="135250" y="113857"/>
                    <a:pt x="135610" y="114336"/>
                    <a:pt x="135690" y="114456"/>
                  </a:cubicBezTo>
                  <a:cubicBezTo>
                    <a:pt x="135930" y="114736"/>
                    <a:pt x="137249" y="116894"/>
                    <a:pt x="137848" y="118053"/>
                  </a:cubicBezTo>
                  <a:cubicBezTo>
                    <a:pt x="138328" y="118933"/>
                    <a:pt x="138647" y="119572"/>
                    <a:pt x="139447" y="121331"/>
                  </a:cubicBezTo>
                  <a:cubicBezTo>
                    <a:pt x="139647" y="121850"/>
                    <a:pt x="139926" y="122370"/>
                    <a:pt x="140006" y="122570"/>
                  </a:cubicBezTo>
                  <a:cubicBezTo>
                    <a:pt x="140246" y="123129"/>
                    <a:pt x="141085" y="125367"/>
                    <a:pt x="141725" y="127246"/>
                  </a:cubicBezTo>
                  <a:cubicBezTo>
                    <a:pt x="141965" y="127965"/>
                    <a:pt x="142644" y="130603"/>
                    <a:pt x="142604" y="130643"/>
                  </a:cubicBezTo>
                  <a:cubicBezTo>
                    <a:pt x="142604" y="130654"/>
                    <a:pt x="142601" y="130659"/>
                    <a:pt x="142596" y="130659"/>
                  </a:cubicBezTo>
                  <a:cubicBezTo>
                    <a:pt x="142583" y="130659"/>
                    <a:pt x="142554" y="130622"/>
                    <a:pt x="142524" y="130563"/>
                  </a:cubicBezTo>
                  <a:cubicBezTo>
                    <a:pt x="142324" y="130004"/>
                    <a:pt x="141285" y="127406"/>
                    <a:pt x="140926" y="126646"/>
                  </a:cubicBezTo>
                  <a:cubicBezTo>
                    <a:pt x="140686" y="126127"/>
                    <a:pt x="140366" y="125367"/>
                    <a:pt x="140166" y="124928"/>
                  </a:cubicBezTo>
                  <a:cubicBezTo>
                    <a:pt x="139687" y="123809"/>
                    <a:pt x="137808" y="120012"/>
                    <a:pt x="137169" y="118853"/>
                  </a:cubicBezTo>
                  <a:cubicBezTo>
                    <a:pt x="136849" y="118293"/>
                    <a:pt x="136529" y="117694"/>
                    <a:pt x="136409" y="117494"/>
                  </a:cubicBezTo>
                  <a:cubicBezTo>
                    <a:pt x="135890" y="116494"/>
                    <a:pt x="135170" y="115295"/>
                    <a:pt x="134611" y="114376"/>
                  </a:cubicBezTo>
                  <a:cubicBezTo>
                    <a:pt x="134251" y="113777"/>
                    <a:pt x="133731" y="112977"/>
                    <a:pt x="133452" y="112538"/>
                  </a:cubicBezTo>
                  <a:cubicBezTo>
                    <a:pt x="133212" y="112098"/>
                    <a:pt x="132732" y="111379"/>
                    <a:pt x="132413" y="110899"/>
                  </a:cubicBezTo>
                  <a:cubicBezTo>
                    <a:pt x="130694" y="108461"/>
                    <a:pt x="130094" y="107622"/>
                    <a:pt x="129455" y="106782"/>
                  </a:cubicBezTo>
                  <a:cubicBezTo>
                    <a:pt x="129015" y="106303"/>
                    <a:pt x="128696" y="105863"/>
                    <a:pt x="128656" y="105823"/>
                  </a:cubicBezTo>
                  <a:cubicBezTo>
                    <a:pt x="128616" y="105783"/>
                    <a:pt x="128616" y="105743"/>
                    <a:pt x="128616" y="105743"/>
                  </a:cubicBezTo>
                  <a:close/>
                  <a:moveTo>
                    <a:pt x="206472" y="130643"/>
                  </a:moveTo>
                  <a:cubicBezTo>
                    <a:pt x="206432" y="130663"/>
                    <a:pt x="206372" y="130673"/>
                    <a:pt x="206313" y="130673"/>
                  </a:cubicBezTo>
                  <a:cubicBezTo>
                    <a:pt x="206253" y="130673"/>
                    <a:pt x="206193" y="130663"/>
                    <a:pt x="206153" y="130643"/>
                  </a:cubicBezTo>
                  <a:close/>
                  <a:moveTo>
                    <a:pt x="205593" y="130683"/>
                  </a:moveTo>
                  <a:cubicBezTo>
                    <a:pt x="205753" y="130683"/>
                    <a:pt x="205793" y="130723"/>
                    <a:pt x="205713" y="130723"/>
                  </a:cubicBezTo>
                  <a:lnTo>
                    <a:pt x="205433" y="130723"/>
                  </a:lnTo>
                  <a:cubicBezTo>
                    <a:pt x="205353" y="130723"/>
                    <a:pt x="205433" y="130683"/>
                    <a:pt x="205593" y="130683"/>
                  </a:cubicBezTo>
                  <a:close/>
                  <a:moveTo>
                    <a:pt x="69849" y="130475"/>
                  </a:moveTo>
                  <a:cubicBezTo>
                    <a:pt x="69853" y="130475"/>
                    <a:pt x="69858" y="130478"/>
                    <a:pt x="69863" y="130483"/>
                  </a:cubicBezTo>
                  <a:cubicBezTo>
                    <a:pt x="69863" y="130483"/>
                    <a:pt x="69903" y="130603"/>
                    <a:pt x="69863" y="130723"/>
                  </a:cubicBezTo>
                  <a:cubicBezTo>
                    <a:pt x="69845" y="130853"/>
                    <a:pt x="69818" y="130914"/>
                    <a:pt x="69798" y="130914"/>
                  </a:cubicBezTo>
                  <a:cubicBezTo>
                    <a:pt x="69775" y="130914"/>
                    <a:pt x="69762" y="130833"/>
                    <a:pt x="69783" y="130683"/>
                  </a:cubicBezTo>
                  <a:cubicBezTo>
                    <a:pt x="69818" y="130579"/>
                    <a:pt x="69823" y="130475"/>
                    <a:pt x="69849" y="130475"/>
                  </a:cubicBezTo>
                  <a:close/>
                  <a:moveTo>
                    <a:pt x="213507" y="130883"/>
                  </a:moveTo>
                  <a:cubicBezTo>
                    <a:pt x="213707" y="130883"/>
                    <a:pt x="213786" y="130883"/>
                    <a:pt x="213667" y="130923"/>
                  </a:cubicBezTo>
                  <a:lnTo>
                    <a:pt x="213347" y="130923"/>
                  </a:lnTo>
                  <a:cubicBezTo>
                    <a:pt x="213267" y="130883"/>
                    <a:pt x="213347" y="130883"/>
                    <a:pt x="213507" y="130883"/>
                  </a:cubicBezTo>
                  <a:close/>
                  <a:moveTo>
                    <a:pt x="55140" y="127578"/>
                  </a:moveTo>
                  <a:cubicBezTo>
                    <a:pt x="55152" y="127578"/>
                    <a:pt x="55144" y="127614"/>
                    <a:pt x="55115" y="127685"/>
                  </a:cubicBezTo>
                  <a:cubicBezTo>
                    <a:pt x="55115" y="127725"/>
                    <a:pt x="54836" y="128165"/>
                    <a:pt x="54556" y="128605"/>
                  </a:cubicBezTo>
                  <a:cubicBezTo>
                    <a:pt x="54276" y="129044"/>
                    <a:pt x="53836" y="129724"/>
                    <a:pt x="53597" y="130123"/>
                  </a:cubicBezTo>
                  <a:cubicBezTo>
                    <a:pt x="53258" y="130687"/>
                    <a:pt x="53098" y="130958"/>
                    <a:pt x="53087" y="130958"/>
                  </a:cubicBezTo>
                  <a:cubicBezTo>
                    <a:pt x="53079" y="130958"/>
                    <a:pt x="53160" y="130797"/>
                    <a:pt x="53317" y="130483"/>
                  </a:cubicBezTo>
                  <a:cubicBezTo>
                    <a:pt x="53597" y="129964"/>
                    <a:pt x="53996" y="129284"/>
                    <a:pt x="54875" y="127925"/>
                  </a:cubicBezTo>
                  <a:cubicBezTo>
                    <a:pt x="55030" y="127694"/>
                    <a:pt x="55118" y="127578"/>
                    <a:pt x="55140" y="127578"/>
                  </a:cubicBezTo>
                  <a:close/>
                  <a:moveTo>
                    <a:pt x="73740" y="128165"/>
                  </a:moveTo>
                  <a:cubicBezTo>
                    <a:pt x="73860" y="128165"/>
                    <a:pt x="73940" y="128205"/>
                    <a:pt x="73940" y="128205"/>
                  </a:cubicBezTo>
                  <a:cubicBezTo>
                    <a:pt x="73940" y="128245"/>
                    <a:pt x="73860" y="128325"/>
                    <a:pt x="73740" y="128445"/>
                  </a:cubicBezTo>
                  <a:cubicBezTo>
                    <a:pt x="73620" y="128525"/>
                    <a:pt x="73500" y="128685"/>
                    <a:pt x="73420" y="128805"/>
                  </a:cubicBezTo>
                  <a:cubicBezTo>
                    <a:pt x="73380" y="128924"/>
                    <a:pt x="73221" y="129124"/>
                    <a:pt x="73101" y="129204"/>
                  </a:cubicBezTo>
                  <a:cubicBezTo>
                    <a:pt x="72661" y="129564"/>
                    <a:pt x="71982" y="130123"/>
                    <a:pt x="71582" y="130563"/>
                  </a:cubicBezTo>
                  <a:cubicBezTo>
                    <a:pt x="71182" y="130923"/>
                    <a:pt x="71142" y="130923"/>
                    <a:pt x="70863" y="130963"/>
                  </a:cubicBezTo>
                  <a:cubicBezTo>
                    <a:pt x="70703" y="130963"/>
                    <a:pt x="70583" y="130923"/>
                    <a:pt x="70583" y="130923"/>
                  </a:cubicBezTo>
                  <a:cubicBezTo>
                    <a:pt x="70583" y="130843"/>
                    <a:pt x="71222" y="130283"/>
                    <a:pt x="71382" y="130203"/>
                  </a:cubicBezTo>
                  <a:cubicBezTo>
                    <a:pt x="71462" y="130163"/>
                    <a:pt x="71502" y="130083"/>
                    <a:pt x="71502" y="130043"/>
                  </a:cubicBezTo>
                  <a:cubicBezTo>
                    <a:pt x="71502" y="130004"/>
                    <a:pt x="71822" y="129724"/>
                    <a:pt x="72181" y="129404"/>
                  </a:cubicBezTo>
                  <a:cubicBezTo>
                    <a:pt x="72541" y="129084"/>
                    <a:pt x="72941" y="128765"/>
                    <a:pt x="73021" y="128685"/>
                  </a:cubicBezTo>
                  <a:cubicBezTo>
                    <a:pt x="73101" y="128605"/>
                    <a:pt x="73261" y="128485"/>
                    <a:pt x="73380" y="128405"/>
                  </a:cubicBezTo>
                  <a:cubicBezTo>
                    <a:pt x="73500" y="128325"/>
                    <a:pt x="73580" y="128245"/>
                    <a:pt x="73540" y="128245"/>
                  </a:cubicBezTo>
                  <a:cubicBezTo>
                    <a:pt x="73540" y="128205"/>
                    <a:pt x="73620" y="128165"/>
                    <a:pt x="73740" y="128165"/>
                  </a:cubicBezTo>
                  <a:close/>
                  <a:moveTo>
                    <a:pt x="212907" y="130883"/>
                  </a:moveTo>
                  <a:cubicBezTo>
                    <a:pt x="212907" y="130883"/>
                    <a:pt x="212907" y="130883"/>
                    <a:pt x="212907" y="130923"/>
                  </a:cubicBezTo>
                  <a:cubicBezTo>
                    <a:pt x="212907" y="130963"/>
                    <a:pt x="212787" y="130963"/>
                    <a:pt x="212627" y="130963"/>
                  </a:cubicBezTo>
                  <a:lnTo>
                    <a:pt x="212388" y="130963"/>
                  </a:lnTo>
                  <a:lnTo>
                    <a:pt x="212627" y="130923"/>
                  </a:lnTo>
                  <a:cubicBezTo>
                    <a:pt x="212747" y="130883"/>
                    <a:pt x="212867" y="130883"/>
                    <a:pt x="212907" y="130883"/>
                  </a:cubicBezTo>
                  <a:close/>
                  <a:moveTo>
                    <a:pt x="211468" y="131003"/>
                  </a:moveTo>
                  <a:cubicBezTo>
                    <a:pt x="211468" y="131043"/>
                    <a:pt x="211428" y="131043"/>
                    <a:pt x="211348" y="131043"/>
                  </a:cubicBezTo>
                  <a:cubicBezTo>
                    <a:pt x="211308" y="131003"/>
                    <a:pt x="211348" y="131003"/>
                    <a:pt x="211388" y="131003"/>
                  </a:cubicBezTo>
                  <a:close/>
                  <a:moveTo>
                    <a:pt x="122823" y="130937"/>
                  </a:moveTo>
                  <a:cubicBezTo>
                    <a:pt x="122827" y="130937"/>
                    <a:pt x="122837" y="130956"/>
                    <a:pt x="122860" y="131003"/>
                  </a:cubicBezTo>
                  <a:cubicBezTo>
                    <a:pt x="122900" y="131043"/>
                    <a:pt x="122940" y="131123"/>
                    <a:pt x="122940" y="131123"/>
                  </a:cubicBezTo>
                  <a:cubicBezTo>
                    <a:pt x="122940" y="131143"/>
                    <a:pt x="122930" y="131153"/>
                    <a:pt x="122915" y="131153"/>
                  </a:cubicBezTo>
                  <a:cubicBezTo>
                    <a:pt x="122900" y="131153"/>
                    <a:pt x="122880" y="131143"/>
                    <a:pt x="122860" y="131123"/>
                  </a:cubicBezTo>
                  <a:cubicBezTo>
                    <a:pt x="122820" y="131043"/>
                    <a:pt x="122820" y="131003"/>
                    <a:pt x="122820" y="130963"/>
                  </a:cubicBezTo>
                  <a:cubicBezTo>
                    <a:pt x="122820" y="130946"/>
                    <a:pt x="122820" y="130937"/>
                    <a:pt x="122823" y="130937"/>
                  </a:cubicBezTo>
                  <a:close/>
                  <a:moveTo>
                    <a:pt x="52997" y="131107"/>
                  </a:moveTo>
                  <a:cubicBezTo>
                    <a:pt x="53017" y="131107"/>
                    <a:pt x="53019" y="131137"/>
                    <a:pt x="52997" y="131203"/>
                  </a:cubicBezTo>
                  <a:cubicBezTo>
                    <a:pt x="52957" y="131243"/>
                    <a:pt x="52957" y="131282"/>
                    <a:pt x="52917" y="131282"/>
                  </a:cubicBezTo>
                  <a:cubicBezTo>
                    <a:pt x="52917" y="131243"/>
                    <a:pt x="52917" y="131203"/>
                    <a:pt x="52917" y="131163"/>
                  </a:cubicBezTo>
                  <a:cubicBezTo>
                    <a:pt x="52953" y="131127"/>
                    <a:pt x="52981" y="131107"/>
                    <a:pt x="52997" y="131107"/>
                  </a:cubicBezTo>
                  <a:close/>
                  <a:moveTo>
                    <a:pt x="225897" y="125527"/>
                  </a:moveTo>
                  <a:cubicBezTo>
                    <a:pt x="226776" y="125527"/>
                    <a:pt x="226856" y="125527"/>
                    <a:pt x="227056" y="125647"/>
                  </a:cubicBezTo>
                  <a:cubicBezTo>
                    <a:pt x="227136" y="125727"/>
                    <a:pt x="227256" y="125847"/>
                    <a:pt x="227256" y="125887"/>
                  </a:cubicBezTo>
                  <a:cubicBezTo>
                    <a:pt x="227256" y="125967"/>
                    <a:pt x="226216" y="126726"/>
                    <a:pt x="225377" y="127326"/>
                  </a:cubicBezTo>
                  <a:cubicBezTo>
                    <a:pt x="223405" y="128627"/>
                    <a:pt x="218632" y="131524"/>
                    <a:pt x="218467" y="131524"/>
                  </a:cubicBezTo>
                  <a:cubicBezTo>
                    <a:pt x="218465" y="131524"/>
                    <a:pt x="218463" y="131523"/>
                    <a:pt x="218463" y="131522"/>
                  </a:cubicBezTo>
                  <a:cubicBezTo>
                    <a:pt x="218463" y="131482"/>
                    <a:pt x="218463" y="131282"/>
                    <a:pt x="218503" y="131123"/>
                  </a:cubicBezTo>
                  <a:cubicBezTo>
                    <a:pt x="218623" y="130683"/>
                    <a:pt x="218623" y="130163"/>
                    <a:pt x="218503" y="129844"/>
                  </a:cubicBezTo>
                  <a:lnTo>
                    <a:pt x="218423" y="129564"/>
                  </a:lnTo>
                  <a:lnTo>
                    <a:pt x="218423" y="129844"/>
                  </a:lnTo>
                  <a:cubicBezTo>
                    <a:pt x="218463" y="130043"/>
                    <a:pt x="218423" y="130123"/>
                    <a:pt x="218343" y="130283"/>
                  </a:cubicBezTo>
                  <a:cubicBezTo>
                    <a:pt x="218103" y="130563"/>
                    <a:pt x="217663" y="130803"/>
                    <a:pt x="217384" y="130803"/>
                  </a:cubicBezTo>
                  <a:cubicBezTo>
                    <a:pt x="217224" y="130803"/>
                    <a:pt x="217104" y="130843"/>
                    <a:pt x="217024" y="130923"/>
                  </a:cubicBezTo>
                  <a:cubicBezTo>
                    <a:pt x="216948" y="130999"/>
                    <a:pt x="216904" y="131027"/>
                    <a:pt x="216872" y="131027"/>
                  </a:cubicBezTo>
                  <a:cubicBezTo>
                    <a:pt x="216853" y="131027"/>
                    <a:pt x="216839" y="131017"/>
                    <a:pt x="216824" y="131003"/>
                  </a:cubicBezTo>
                  <a:cubicBezTo>
                    <a:pt x="216584" y="130803"/>
                    <a:pt x="216504" y="129084"/>
                    <a:pt x="216664" y="128485"/>
                  </a:cubicBezTo>
                  <a:cubicBezTo>
                    <a:pt x="216748" y="128205"/>
                    <a:pt x="216930" y="128004"/>
                    <a:pt x="217072" y="128004"/>
                  </a:cubicBezTo>
                  <a:cubicBezTo>
                    <a:pt x="217134" y="128004"/>
                    <a:pt x="217188" y="128041"/>
                    <a:pt x="217224" y="128125"/>
                  </a:cubicBezTo>
                  <a:cubicBezTo>
                    <a:pt x="217262" y="128240"/>
                    <a:pt x="218065" y="129010"/>
                    <a:pt x="218138" y="129010"/>
                  </a:cubicBezTo>
                  <a:cubicBezTo>
                    <a:pt x="218141" y="129010"/>
                    <a:pt x="218143" y="129008"/>
                    <a:pt x="218143" y="129004"/>
                  </a:cubicBezTo>
                  <a:cubicBezTo>
                    <a:pt x="218143" y="128964"/>
                    <a:pt x="218063" y="128645"/>
                    <a:pt x="217943" y="128285"/>
                  </a:cubicBezTo>
                  <a:cubicBezTo>
                    <a:pt x="217823" y="127925"/>
                    <a:pt x="217703" y="127605"/>
                    <a:pt x="217743" y="127605"/>
                  </a:cubicBezTo>
                  <a:cubicBezTo>
                    <a:pt x="217743" y="127566"/>
                    <a:pt x="219782" y="126886"/>
                    <a:pt x="220661" y="126606"/>
                  </a:cubicBezTo>
                  <a:cubicBezTo>
                    <a:pt x="221580" y="126287"/>
                    <a:pt x="223738" y="125687"/>
                    <a:pt x="224218" y="125607"/>
                  </a:cubicBezTo>
                  <a:cubicBezTo>
                    <a:pt x="224857" y="125527"/>
                    <a:pt x="224937" y="125527"/>
                    <a:pt x="225897" y="125527"/>
                  </a:cubicBezTo>
                  <a:close/>
                  <a:moveTo>
                    <a:pt x="116956" y="130513"/>
                  </a:moveTo>
                  <a:cubicBezTo>
                    <a:pt x="116998" y="130513"/>
                    <a:pt x="117065" y="130878"/>
                    <a:pt x="117065" y="131243"/>
                  </a:cubicBezTo>
                  <a:cubicBezTo>
                    <a:pt x="117065" y="131478"/>
                    <a:pt x="117049" y="131591"/>
                    <a:pt x="117027" y="131591"/>
                  </a:cubicBezTo>
                  <a:cubicBezTo>
                    <a:pt x="117001" y="131591"/>
                    <a:pt x="116967" y="131428"/>
                    <a:pt x="116945" y="131123"/>
                  </a:cubicBezTo>
                  <a:cubicBezTo>
                    <a:pt x="116905" y="130843"/>
                    <a:pt x="116905" y="130563"/>
                    <a:pt x="116945" y="130523"/>
                  </a:cubicBezTo>
                  <a:cubicBezTo>
                    <a:pt x="116949" y="130516"/>
                    <a:pt x="116952" y="130513"/>
                    <a:pt x="116956" y="130513"/>
                  </a:cubicBezTo>
                  <a:close/>
                  <a:moveTo>
                    <a:pt x="216464" y="126486"/>
                  </a:moveTo>
                  <a:cubicBezTo>
                    <a:pt x="216584" y="126526"/>
                    <a:pt x="216784" y="126566"/>
                    <a:pt x="216864" y="126646"/>
                  </a:cubicBezTo>
                  <a:cubicBezTo>
                    <a:pt x="217024" y="126766"/>
                    <a:pt x="217024" y="126766"/>
                    <a:pt x="216824" y="126966"/>
                  </a:cubicBezTo>
                  <a:cubicBezTo>
                    <a:pt x="216424" y="127286"/>
                    <a:pt x="216185" y="128565"/>
                    <a:pt x="216224" y="129764"/>
                  </a:cubicBezTo>
                  <a:cubicBezTo>
                    <a:pt x="216224" y="130163"/>
                    <a:pt x="216264" y="130683"/>
                    <a:pt x="216304" y="130963"/>
                  </a:cubicBezTo>
                  <a:cubicBezTo>
                    <a:pt x="216304" y="131322"/>
                    <a:pt x="216304" y="131482"/>
                    <a:pt x="216264" y="131562"/>
                  </a:cubicBezTo>
                  <a:cubicBezTo>
                    <a:pt x="216224" y="131602"/>
                    <a:pt x="216195" y="131622"/>
                    <a:pt x="216165" y="131622"/>
                  </a:cubicBezTo>
                  <a:cubicBezTo>
                    <a:pt x="216135" y="131622"/>
                    <a:pt x="216105" y="131602"/>
                    <a:pt x="216065" y="131562"/>
                  </a:cubicBezTo>
                  <a:cubicBezTo>
                    <a:pt x="215945" y="131442"/>
                    <a:pt x="215785" y="130923"/>
                    <a:pt x="215585" y="130083"/>
                  </a:cubicBezTo>
                  <a:cubicBezTo>
                    <a:pt x="215465" y="129644"/>
                    <a:pt x="215465" y="129284"/>
                    <a:pt x="215465" y="128645"/>
                  </a:cubicBezTo>
                  <a:cubicBezTo>
                    <a:pt x="215465" y="127885"/>
                    <a:pt x="215465" y="127725"/>
                    <a:pt x="215625" y="127326"/>
                  </a:cubicBezTo>
                  <a:cubicBezTo>
                    <a:pt x="215705" y="127006"/>
                    <a:pt x="215825" y="126806"/>
                    <a:pt x="215985" y="126686"/>
                  </a:cubicBezTo>
                  <a:cubicBezTo>
                    <a:pt x="216185" y="126486"/>
                    <a:pt x="216224" y="126486"/>
                    <a:pt x="216464" y="126486"/>
                  </a:cubicBezTo>
                  <a:close/>
                  <a:moveTo>
                    <a:pt x="203108" y="130016"/>
                  </a:moveTo>
                  <a:cubicBezTo>
                    <a:pt x="203158" y="130016"/>
                    <a:pt x="203150" y="130039"/>
                    <a:pt x="203075" y="130083"/>
                  </a:cubicBezTo>
                  <a:cubicBezTo>
                    <a:pt x="202835" y="130203"/>
                    <a:pt x="201237" y="130643"/>
                    <a:pt x="200477" y="130763"/>
                  </a:cubicBezTo>
                  <a:cubicBezTo>
                    <a:pt x="199998" y="130843"/>
                    <a:pt x="199598" y="130923"/>
                    <a:pt x="199598" y="130923"/>
                  </a:cubicBezTo>
                  <a:cubicBezTo>
                    <a:pt x="199558" y="130923"/>
                    <a:pt x="199558" y="130963"/>
                    <a:pt x="199518" y="131043"/>
                  </a:cubicBezTo>
                  <a:cubicBezTo>
                    <a:pt x="199518" y="131123"/>
                    <a:pt x="199438" y="131163"/>
                    <a:pt x="199238" y="131203"/>
                  </a:cubicBezTo>
                  <a:cubicBezTo>
                    <a:pt x="199078" y="131203"/>
                    <a:pt x="198599" y="131282"/>
                    <a:pt x="198159" y="131362"/>
                  </a:cubicBezTo>
                  <a:cubicBezTo>
                    <a:pt x="197120" y="131522"/>
                    <a:pt x="195481" y="131722"/>
                    <a:pt x="195242" y="131722"/>
                  </a:cubicBezTo>
                  <a:cubicBezTo>
                    <a:pt x="195162" y="131722"/>
                    <a:pt x="195082" y="131682"/>
                    <a:pt x="195082" y="131602"/>
                  </a:cubicBezTo>
                  <a:cubicBezTo>
                    <a:pt x="195082" y="131555"/>
                    <a:pt x="195068" y="131536"/>
                    <a:pt x="195016" y="131536"/>
                  </a:cubicBezTo>
                  <a:cubicBezTo>
                    <a:pt x="194980" y="131536"/>
                    <a:pt x="194925" y="131546"/>
                    <a:pt x="194842" y="131562"/>
                  </a:cubicBezTo>
                  <a:cubicBezTo>
                    <a:pt x="194722" y="131562"/>
                    <a:pt x="194602" y="131562"/>
                    <a:pt x="194642" y="131522"/>
                  </a:cubicBezTo>
                  <a:cubicBezTo>
                    <a:pt x="194682" y="131522"/>
                    <a:pt x="195202" y="131442"/>
                    <a:pt x="195841" y="131362"/>
                  </a:cubicBezTo>
                  <a:cubicBezTo>
                    <a:pt x="197999" y="131083"/>
                    <a:pt x="200717" y="130683"/>
                    <a:pt x="201437" y="130483"/>
                  </a:cubicBezTo>
                  <a:cubicBezTo>
                    <a:pt x="201676" y="130443"/>
                    <a:pt x="202156" y="130283"/>
                    <a:pt x="202436" y="130203"/>
                  </a:cubicBezTo>
                  <a:cubicBezTo>
                    <a:pt x="202785" y="130078"/>
                    <a:pt x="203026" y="130016"/>
                    <a:pt x="203108" y="130016"/>
                  </a:cubicBezTo>
                  <a:close/>
                  <a:moveTo>
                    <a:pt x="52837" y="131482"/>
                  </a:moveTo>
                  <a:cubicBezTo>
                    <a:pt x="52837" y="131482"/>
                    <a:pt x="52797" y="131522"/>
                    <a:pt x="52757" y="131642"/>
                  </a:cubicBezTo>
                  <a:cubicBezTo>
                    <a:pt x="52717" y="131722"/>
                    <a:pt x="52677" y="131762"/>
                    <a:pt x="52677" y="131762"/>
                  </a:cubicBezTo>
                  <a:cubicBezTo>
                    <a:pt x="52637" y="131722"/>
                    <a:pt x="52797" y="131482"/>
                    <a:pt x="52837" y="131482"/>
                  </a:cubicBezTo>
                  <a:close/>
                  <a:moveTo>
                    <a:pt x="52629" y="131838"/>
                  </a:moveTo>
                  <a:cubicBezTo>
                    <a:pt x="52656" y="131838"/>
                    <a:pt x="52662" y="131873"/>
                    <a:pt x="52637" y="131922"/>
                  </a:cubicBezTo>
                  <a:cubicBezTo>
                    <a:pt x="52597" y="132002"/>
                    <a:pt x="52557" y="132002"/>
                    <a:pt x="52557" y="132002"/>
                  </a:cubicBezTo>
                  <a:cubicBezTo>
                    <a:pt x="52557" y="131962"/>
                    <a:pt x="52557" y="131922"/>
                    <a:pt x="52557" y="131882"/>
                  </a:cubicBezTo>
                  <a:cubicBezTo>
                    <a:pt x="52588" y="131851"/>
                    <a:pt x="52613" y="131838"/>
                    <a:pt x="52629" y="131838"/>
                  </a:cubicBezTo>
                  <a:close/>
                  <a:moveTo>
                    <a:pt x="123022" y="131412"/>
                  </a:moveTo>
                  <a:cubicBezTo>
                    <a:pt x="123031" y="131412"/>
                    <a:pt x="123071" y="131486"/>
                    <a:pt x="123140" y="131642"/>
                  </a:cubicBezTo>
                  <a:cubicBezTo>
                    <a:pt x="123220" y="131842"/>
                    <a:pt x="123300" y="132002"/>
                    <a:pt x="123260" y="132002"/>
                  </a:cubicBezTo>
                  <a:cubicBezTo>
                    <a:pt x="123260" y="132002"/>
                    <a:pt x="123220" y="131922"/>
                    <a:pt x="123140" y="131762"/>
                  </a:cubicBezTo>
                  <a:cubicBezTo>
                    <a:pt x="123050" y="131536"/>
                    <a:pt x="123010" y="131412"/>
                    <a:pt x="123022" y="131412"/>
                  </a:cubicBezTo>
                  <a:close/>
                  <a:moveTo>
                    <a:pt x="69104" y="128045"/>
                  </a:moveTo>
                  <a:cubicBezTo>
                    <a:pt x="69504" y="128045"/>
                    <a:pt x="69823" y="128085"/>
                    <a:pt x="69863" y="128085"/>
                  </a:cubicBezTo>
                  <a:cubicBezTo>
                    <a:pt x="69863" y="128085"/>
                    <a:pt x="69783" y="128725"/>
                    <a:pt x="69703" y="129444"/>
                  </a:cubicBezTo>
                  <a:lnTo>
                    <a:pt x="69504" y="130803"/>
                  </a:lnTo>
                  <a:lnTo>
                    <a:pt x="69064" y="131282"/>
                  </a:lnTo>
                  <a:cubicBezTo>
                    <a:pt x="68824" y="131522"/>
                    <a:pt x="68544" y="131802"/>
                    <a:pt x="68464" y="131882"/>
                  </a:cubicBezTo>
                  <a:lnTo>
                    <a:pt x="68345" y="132042"/>
                  </a:lnTo>
                  <a:lnTo>
                    <a:pt x="68345" y="130043"/>
                  </a:lnTo>
                  <a:lnTo>
                    <a:pt x="68345" y="128045"/>
                  </a:lnTo>
                  <a:close/>
                  <a:moveTo>
                    <a:pt x="118622" y="129404"/>
                  </a:moveTo>
                  <a:cubicBezTo>
                    <a:pt x="118699" y="129404"/>
                    <a:pt x="118770" y="129457"/>
                    <a:pt x="118824" y="129564"/>
                  </a:cubicBezTo>
                  <a:cubicBezTo>
                    <a:pt x="118904" y="129724"/>
                    <a:pt x="118904" y="129804"/>
                    <a:pt x="118344" y="130883"/>
                  </a:cubicBezTo>
                  <a:cubicBezTo>
                    <a:pt x="118024" y="131562"/>
                    <a:pt x="117704" y="132082"/>
                    <a:pt x="117665" y="132082"/>
                  </a:cubicBezTo>
                  <a:cubicBezTo>
                    <a:pt x="117642" y="132097"/>
                    <a:pt x="117615" y="132103"/>
                    <a:pt x="117587" y="132103"/>
                  </a:cubicBezTo>
                  <a:cubicBezTo>
                    <a:pt x="117463" y="132103"/>
                    <a:pt x="117305" y="131979"/>
                    <a:pt x="117305" y="131882"/>
                  </a:cubicBezTo>
                  <a:cubicBezTo>
                    <a:pt x="117305" y="131722"/>
                    <a:pt x="118384" y="129524"/>
                    <a:pt x="118504" y="129444"/>
                  </a:cubicBezTo>
                  <a:cubicBezTo>
                    <a:pt x="118544" y="129417"/>
                    <a:pt x="118584" y="129404"/>
                    <a:pt x="118622" y="129404"/>
                  </a:cubicBezTo>
                  <a:close/>
                  <a:moveTo>
                    <a:pt x="184747" y="108390"/>
                  </a:moveTo>
                  <a:lnTo>
                    <a:pt x="184747" y="108390"/>
                  </a:lnTo>
                  <a:cubicBezTo>
                    <a:pt x="184752" y="108390"/>
                    <a:pt x="184760" y="108400"/>
                    <a:pt x="184770" y="108421"/>
                  </a:cubicBezTo>
                  <a:cubicBezTo>
                    <a:pt x="184770" y="108501"/>
                    <a:pt x="184810" y="108741"/>
                    <a:pt x="184890" y="108941"/>
                  </a:cubicBezTo>
                  <a:cubicBezTo>
                    <a:pt x="184930" y="109140"/>
                    <a:pt x="185090" y="109500"/>
                    <a:pt x="185210" y="109780"/>
                  </a:cubicBezTo>
                  <a:cubicBezTo>
                    <a:pt x="185410" y="110100"/>
                    <a:pt x="185489" y="110419"/>
                    <a:pt x="185569" y="110779"/>
                  </a:cubicBezTo>
                  <a:lnTo>
                    <a:pt x="185649" y="111259"/>
                  </a:lnTo>
                  <a:lnTo>
                    <a:pt x="185410" y="111578"/>
                  </a:lnTo>
                  <a:cubicBezTo>
                    <a:pt x="185050" y="112178"/>
                    <a:pt x="184610" y="112937"/>
                    <a:pt x="184610" y="112977"/>
                  </a:cubicBezTo>
                  <a:cubicBezTo>
                    <a:pt x="184650" y="112977"/>
                    <a:pt x="184810" y="113017"/>
                    <a:pt x="185010" y="113057"/>
                  </a:cubicBezTo>
                  <a:cubicBezTo>
                    <a:pt x="185210" y="113097"/>
                    <a:pt x="185370" y="113137"/>
                    <a:pt x="185370" y="113177"/>
                  </a:cubicBezTo>
                  <a:cubicBezTo>
                    <a:pt x="185362" y="113185"/>
                    <a:pt x="185363" y="113188"/>
                    <a:pt x="185370" y="113188"/>
                  </a:cubicBezTo>
                  <a:cubicBezTo>
                    <a:pt x="185403" y="113188"/>
                    <a:pt x="185566" y="113123"/>
                    <a:pt x="185729" y="113057"/>
                  </a:cubicBezTo>
                  <a:cubicBezTo>
                    <a:pt x="186108" y="112901"/>
                    <a:pt x="186412" y="112820"/>
                    <a:pt x="186566" y="112820"/>
                  </a:cubicBezTo>
                  <a:cubicBezTo>
                    <a:pt x="186688" y="112820"/>
                    <a:pt x="186715" y="112871"/>
                    <a:pt x="186609" y="112977"/>
                  </a:cubicBezTo>
                  <a:cubicBezTo>
                    <a:pt x="186598" y="112988"/>
                    <a:pt x="186599" y="112993"/>
                    <a:pt x="186609" y="112993"/>
                  </a:cubicBezTo>
                  <a:cubicBezTo>
                    <a:pt x="186636" y="112993"/>
                    <a:pt x="186731" y="112956"/>
                    <a:pt x="186848" y="112897"/>
                  </a:cubicBezTo>
                  <a:cubicBezTo>
                    <a:pt x="187048" y="112817"/>
                    <a:pt x="187328" y="112738"/>
                    <a:pt x="187488" y="112698"/>
                  </a:cubicBezTo>
                  <a:cubicBezTo>
                    <a:pt x="187552" y="112687"/>
                    <a:pt x="187602" y="112682"/>
                    <a:pt x="187640" y="112682"/>
                  </a:cubicBezTo>
                  <a:cubicBezTo>
                    <a:pt x="187743" y="112682"/>
                    <a:pt x="187757" y="112719"/>
                    <a:pt x="187728" y="112778"/>
                  </a:cubicBezTo>
                  <a:cubicBezTo>
                    <a:pt x="187708" y="112837"/>
                    <a:pt x="187708" y="112867"/>
                    <a:pt x="187738" y="112867"/>
                  </a:cubicBezTo>
                  <a:cubicBezTo>
                    <a:pt x="187768" y="112867"/>
                    <a:pt x="187828" y="112837"/>
                    <a:pt x="187927" y="112778"/>
                  </a:cubicBezTo>
                  <a:cubicBezTo>
                    <a:pt x="188177" y="112670"/>
                    <a:pt x="188650" y="112531"/>
                    <a:pt x="188806" y="112531"/>
                  </a:cubicBezTo>
                  <a:cubicBezTo>
                    <a:pt x="188824" y="112531"/>
                    <a:pt x="188838" y="112533"/>
                    <a:pt x="188847" y="112538"/>
                  </a:cubicBezTo>
                  <a:cubicBezTo>
                    <a:pt x="188847" y="112578"/>
                    <a:pt x="188807" y="112658"/>
                    <a:pt x="188727" y="112698"/>
                  </a:cubicBezTo>
                  <a:lnTo>
                    <a:pt x="188607" y="112817"/>
                  </a:lnTo>
                  <a:lnTo>
                    <a:pt x="188607" y="112817"/>
                  </a:lnTo>
                  <a:lnTo>
                    <a:pt x="188767" y="112778"/>
                  </a:lnTo>
                  <a:cubicBezTo>
                    <a:pt x="188847" y="112738"/>
                    <a:pt x="189087" y="112618"/>
                    <a:pt x="189326" y="112458"/>
                  </a:cubicBezTo>
                  <a:cubicBezTo>
                    <a:pt x="190166" y="111898"/>
                    <a:pt x="190845" y="111658"/>
                    <a:pt x="191525" y="111658"/>
                  </a:cubicBezTo>
                  <a:cubicBezTo>
                    <a:pt x="191724" y="111618"/>
                    <a:pt x="191964" y="111618"/>
                    <a:pt x="192084" y="111578"/>
                  </a:cubicBezTo>
                  <a:cubicBezTo>
                    <a:pt x="192164" y="111539"/>
                    <a:pt x="192444" y="111499"/>
                    <a:pt x="192684" y="111499"/>
                  </a:cubicBezTo>
                  <a:cubicBezTo>
                    <a:pt x="192883" y="111499"/>
                    <a:pt x="193203" y="111459"/>
                    <a:pt x="193323" y="111419"/>
                  </a:cubicBezTo>
                  <a:cubicBezTo>
                    <a:pt x="193536" y="111365"/>
                    <a:pt x="193745" y="111339"/>
                    <a:pt x="193974" y="111339"/>
                  </a:cubicBezTo>
                  <a:cubicBezTo>
                    <a:pt x="194433" y="111339"/>
                    <a:pt x="194975" y="111445"/>
                    <a:pt x="195801" y="111658"/>
                  </a:cubicBezTo>
                  <a:cubicBezTo>
                    <a:pt x="195999" y="111724"/>
                    <a:pt x="196137" y="111754"/>
                    <a:pt x="196180" y="111754"/>
                  </a:cubicBezTo>
                  <a:cubicBezTo>
                    <a:pt x="196216" y="111754"/>
                    <a:pt x="196189" y="111734"/>
                    <a:pt x="196081" y="111698"/>
                  </a:cubicBezTo>
                  <a:cubicBezTo>
                    <a:pt x="195935" y="111640"/>
                    <a:pt x="195938" y="111603"/>
                    <a:pt x="196029" y="111603"/>
                  </a:cubicBezTo>
                  <a:cubicBezTo>
                    <a:pt x="196062" y="111603"/>
                    <a:pt x="196107" y="111608"/>
                    <a:pt x="196161" y="111618"/>
                  </a:cubicBezTo>
                  <a:cubicBezTo>
                    <a:pt x="196321" y="111658"/>
                    <a:pt x="196361" y="111698"/>
                    <a:pt x="196321" y="111818"/>
                  </a:cubicBezTo>
                  <a:cubicBezTo>
                    <a:pt x="196321" y="111898"/>
                    <a:pt x="196281" y="111938"/>
                    <a:pt x="196281" y="111938"/>
                  </a:cubicBezTo>
                  <a:cubicBezTo>
                    <a:pt x="196281" y="111938"/>
                    <a:pt x="196121" y="111898"/>
                    <a:pt x="195961" y="111818"/>
                  </a:cubicBezTo>
                  <a:cubicBezTo>
                    <a:pt x="195791" y="111743"/>
                    <a:pt x="195675" y="111703"/>
                    <a:pt x="195595" y="111703"/>
                  </a:cubicBezTo>
                  <a:cubicBezTo>
                    <a:pt x="195506" y="111703"/>
                    <a:pt x="195462" y="111753"/>
                    <a:pt x="195441" y="111858"/>
                  </a:cubicBezTo>
                  <a:cubicBezTo>
                    <a:pt x="195441" y="111978"/>
                    <a:pt x="195401" y="111978"/>
                    <a:pt x="195162" y="111978"/>
                  </a:cubicBezTo>
                  <a:cubicBezTo>
                    <a:pt x="195042" y="111938"/>
                    <a:pt x="194882" y="111938"/>
                    <a:pt x="194802" y="111938"/>
                  </a:cubicBezTo>
                  <a:cubicBezTo>
                    <a:pt x="194762" y="111898"/>
                    <a:pt x="194642" y="111898"/>
                    <a:pt x="194562" y="111898"/>
                  </a:cubicBezTo>
                  <a:cubicBezTo>
                    <a:pt x="194322" y="111898"/>
                    <a:pt x="194562" y="111778"/>
                    <a:pt x="194922" y="111698"/>
                  </a:cubicBezTo>
                  <a:cubicBezTo>
                    <a:pt x="195281" y="111658"/>
                    <a:pt x="195281" y="111658"/>
                    <a:pt x="195042" y="111658"/>
                  </a:cubicBezTo>
                  <a:cubicBezTo>
                    <a:pt x="194882" y="111658"/>
                    <a:pt x="194802" y="111618"/>
                    <a:pt x="194762" y="111539"/>
                  </a:cubicBezTo>
                  <a:cubicBezTo>
                    <a:pt x="194739" y="111492"/>
                    <a:pt x="194701" y="111472"/>
                    <a:pt x="194554" y="111472"/>
                  </a:cubicBezTo>
                  <a:cubicBezTo>
                    <a:pt x="194450" y="111472"/>
                    <a:pt x="194291" y="111482"/>
                    <a:pt x="194043" y="111499"/>
                  </a:cubicBezTo>
                  <a:cubicBezTo>
                    <a:pt x="193643" y="111499"/>
                    <a:pt x="193243" y="111578"/>
                    <a:pt x="193083" y="111618"/>
                  </a:cubicBezTo>
                  <a:cubicBezTo>
                    <a:pt x="192684" y="111738"/>
                    <a:pt x="192164" y="112018"/>
                    <a:pt x="192164" y="112058"/>
                  </a:cubicBezTo>
                  <a:cubicBezTo>
                    <a:pt x="192164" y="112098"/>
                    <a:pt x="192044" y="112178"/>
                    <a:pt x="191924" y="112258"/>
                  </a:cubicBezTo>
                  <a:cubicBezTo>
                    <a:pt x="191774" y="112344"/>
                    <a:pt x="191716" y="112383"/>
                    <a:pt x="191750" y="112383"/>
                  </a:cubicBezTo>
                  <a:cubicBezTo>
                    <a:pt x="191779" y="112383"/>
                    <a:pt x="191877" y="112354"/>
                    <a:pt x="192044" y="112298"/>
                  </a:cubicBezTo>
                  <a:cubicBezTo>
                    <a:pt x="192198" y="112232"/>
                    <a:pt x="192352" y="112202"/>
                    <a:pt x="192460" y="112202"/>
                  </a:cubicBezTo>
                  <a:cubicBezTo>
                    <a:pt x="192547" y="112202"/>
                    <a:pt x="192604" y="112222"/>
                    <a:pt x="192604" y="112258"/>
                  </a:cubicBezTo>
                  <a:cubicBezTo>
                    <a:pt x="192604" y="112295"/>
                    <a:pt x="191707" y="112746"/>
                    <a:pt x="191580" y="112746"/>
                  </a:cubicBezTo>
                  <a:cubicBezTo>
                    <a:pt x="191570" y="112746"/>
                    <a:pt x="191565" y="112743"/>
                    <a:pt x="191565" y="112738"/>
                  </a:cubicBezTo>
                  <a:cubicBezTo>
                    <a:pt x="191565" y="112738"/>
                    <a:pt x="191525" y="112658"/>
                    <a:pt x="191485" y="112618"/>
                  </a:cubicBezTo>
                  <a:cubicBezTo>
                    <a:pt x="191453" y="112570"/>
                    <a:pt x="191428" y="112542"/>
                    <a:pt x="191391" y="112542"/>
                  </a:cubicBezTo>
                  <a:cubicBezTo>
                    <a:pt x="191335" y="112542"/>
                    <a:pt x="191254" y="112608"/>
                    <a:pt x="191085" y="112778"/>
                  </a:cubicBezTo>
                  <a:cubicBezTo>
                    <a:pt x="190849" y="112961"/>
                    <a:pt x="190734" y="113041"/>
                    <a:pt x="190682" y="113041"/>
                  </a:cubicBezTo>
                  <a:cubicBezTo>
                    <a:pt x="190655" y="113041"/>
                    <a:pt x="190645" y="113019"/>
                    <a:pt x="190645" y="112977"/>
                  </a:cubicBezTo>
                  <a:cubicBezTo>
                    <a:pt x="190645" y="112949"/>
                    <a:pt x="190638" y="112934"/>
                    <a:pt x="190623" y="112934"/>
                  </a:cubicBezTo>
                  <a:cubicBezTo>
                    <a:pt x="190576" y="112934"/>
                    <a:pt x="190449" y="113083"/>
                    <a:pt x="190206" y="113417"/>
                  </a:cubicBezTo>
                  <a:cubicBezTo>
                    <a:pt x="189286" y="114856"/>
                    <a:pt x="188727" y="116694"/>
                    <a:pt x="188487" y="119292"/>
                  </a:cubicBezTo>
                  <a:cubicBezTo>
                    <a:pt x="188367" y="120491"/>
                    <a:pt x="188407" y="124088"/>
                    <a:pt x="188527" y="125327"/>
                  </a:cubicBezTo>
                  <a:cubicBezTo>
                    <a:pt x="188727" y="127006"/>
                    <a:pt x="189047" y="129164"/>
                    <a:pt x="189246" y="129804"/>
                  </a:cubicBezTo>
                  <a:cubicBezTo>
                    <a:pt x="189246" y="129924"/>
                    <a:pt x="189246" y="130004"/>
                    <a:pt x="189246" y="130004"/>
                  </a:cubicBezTo>
                  <a:cubicBezTo>
                    <a:pt x="189206" y="130004"/>
                    <a:pt x="189166" y="130004"/>
                    <a:pt x="189166" y="129964"/>
                  </a:cubicBezTo>
                  <a:cubicBezTo>
                    <a:pt x="189166" y="129924"/>
                    <a:pt x="189126" y="129604"/>
                    <a:pt x="189007" y="129204"/>
                  </a:cubicBezTo>
                  <a:cubicBezTo>
                    <a:pt x="188487" y="126646"/>
                    <a:pt x="188247" y="124328"/>
                    <a:pt x="188247" y="121690"/>
                  </a:cubicBezTo>
                  <a:cubicBezTo>
                    <a:pt x="188247" y="117853"/>
                    <a:pt x="188847" y="115136"/>
                    <a:pt x="190126" y="113257"/>
                  </a:cubicBezTo>
                  <a:cubicBezTo>
                    <a:pt x="190405" y="112778"/>
                    <a:pt x="190445" y="112738"/>
                    <a:pt x="190326" y="112698"/>
                  </a:cubicBezTo>
                  <a:cubicBezTo>
                    <a:pt x="190246" y="112698"/>
                    <a:pt x="190126" y="112738"/>
                    <a:pt x="189886" y="112937"/>
                  </a:cubicBezTo>
                  <a:cubicBezTo>
                    <a:pt x="189704" y="113120"/>
                    <a:pt x="189623" y="113183"/>
                    <a:pt x="189578" y="113183"/>
                  </a:cubicBezTo>
                  <a:cubicBezTo>
                    <a:pt x="189554" y="113183"/>
                    <a:pt x="189540" y="113165"/>
                    <a:pt x="189526" y="113137"/>
                  </a:cubicBezTo>
                  <a:cubicBezTo>
                    <a:pt x="189504" y="113115"/>
                    <a:pt x="189486" y="113103"/>
                    <a:pt x="189465" y="113103"/>
                  </a:cubicBezTo>
                  <a:cubicBezTo>
                    <a:pt x="189410" y="113103"/>
                    <a:pt x="189341" y="113195"/>
                    <a:pt x="189166" y="113457"/>
                  </a:cubicBezTo>
                  <a:cubicBezTo>
                    <a:pt x="188527" y="114416"/>
                    <a:pt x="188127" y="115375"/>
                    <a:pt x="187808" y="116654"/>
                  </a:cubicBezTo>
                  <a:cubicBezTo>
                    <a:pt x="187008" y="119892"/>
                    <a:pt x="187048" y="124928"/>
                    <a:pt x="187967" y="129244"/>
                  </a:cubicBezTo>
                  <a:cubicBezTo>
                    <a:pt x="188069" y="129750"/>
                    <a:pt x="188084" y="129943"/>
                    <a:pt x="188063" y="129943"/>
                  </a:cubicBezTo>
                  <a:cubicBezTo>
                    <a:pt x="188059" y="129943"/>
                    <a:pt x="188054" y="129936"/>
                    <a:pt x="188047" y="129924"/>
                  </a:cubicBezTo>
                  <a:cubicBezTo>
                    <a:pt x="187967" y="129844"/>
                    <a:pt x="187568" y="127725"/>
                    <a:pt x="187408" y="126486"/>
                  </a:cubicBezTo>
                  <a:cubicBezTo>
                    <a:pt x="187128" y="124448"/>
                    <a:pt x="187048" y="121650"/>
                    <a:pt x="187168" y="119892"/>
                  </a:cubicBezTo>
                  <a:cubicBezTo>
                    <a:pt x="187368" y="116854"/>
                    <a:pt x="187967" y="114856"/>
                    <a:pt x="189087" y="113257"/>
                  </a:cubicBezTo>
                  <a:cubicBezTo>
                    <a:pt x="189230" y="113042"/>
                    <a:pt x="189309" y="112891"/>
                    <a:pt x="189295" y="112891"/>
                  </a:cubicBezTo>
                  <a:lnTo>
                    <a:pt x="189295" y="112891"/>
                  </a:lnTo>
                  <a:cubicBezTo>
                    <a:pt x="189293" y="112891"/>
                    <a:pt x="189290" y="112893"/>
                    <a:pt x="189286" y="112897"/>
                  </a:cubicBezTo>
                  <a:cubicBezTo>
                    <a:pt x="189275" y="112909"/>
                    <a:pt x="189263" y="112914"/>
                    <a:pt x="189251" y="112914"/>
                  </a:cubicBezTo>
                  <a:cubicBezTo>
                    <a:pt x="189223" y="112914"/>
                    <a:pt x="189195" y="112886"/>
                    <a:pt x="189166" y="112857"/>
                  </a:cubicBezTo>
                  <a:cubicBezTo>
                    <a:pt x="189151" y="112827"/>
                    <a:pt x="189136" y="112814"/>
                    <a:pt x="189116" y="112814"/>
                  </a:cubicBezTo>
                  <a:cubicBezTo>
                    <a:pt x="189084" y="112814"/>
                    <a:pt x="189041" y="112848"/>
                    <a:pt x="188967" y="112897"/>
                  </a:cubicBezTo>
                  <a:cubicBezTo>
                    <a:pt x="188887" y="112977"/>
                    <a:pt x="188727" y="113097"/>
                    <a:pt x="188607" y="113217"/>
                  </a:cubicBezTo>
                  <a:cubicBezTo>
                    <a:pt x="188504" y="113295"/>
                    <a:pt x="188434" y="113339"/>
                    <a:pt x="188386" y="113339"/>
                  </a:cubicBezTo>
                  <a:cubicBezTo>
                    <a:pt x="188360" y="113339"/>
                    <a:pt x="188341" y="113325"/>
                    <a:pt x="188327" y="113297"/>
                  </a:cubicBezTo>
                  <a:cubicBezTo>
                    <a:pt x="188315" y="113261"/>
                    <a:pt x="188300" y="113240"/>
                    <a:pt x="188276" y="113240"/>
                  </a:cubicBezTo>
                  <a:cubicBezTo>
                    <a:pt x="188218" y="113240"/>
                    <a:pt x="188112" y="113360"/>
                    <a:pt x="187888" y="113697"/>
                  </a:cubicBezTo>
                  <a:cubicBezTo>
                    <a:pt x="187088" y="114976"/>
                    <a:pt x="186609" y="116335"/>
                    <a:pt x="186329" y="118253"/>
                  </a:cubicBezTo>
                  <a:cubicBezTo>
                    <a:pt x="185849" y="121291"/>
                    <a:pt x="185969" y="124968"/>
                    <a:pt x="186649" y="128844"/>
                  </a:cubicBezTo>
                  <a:cubicBezTo>
                    <a:pt x="186728" y="129324"/>
                    <a:pt x="186808" y="129724"/>
                    <a:pt x="186768" y="129764"/>
                  </a:cubicBezTo>
                  <a:cubicBezTo>
                    <a:pt x="186768" y="129767"/>
                    <a:pt x="186768" y="129769"/>
                    <a:pt x="186767" y="129769"/>
                  </a:cubicBezTo>
                  <a:cubicBezTo>
                    <a:pt x="186746" y="129769"/>
                    <a:pt x="186404" y="128011"/>
                    <a:pt x="186249" y="126966"/>
                  </a:cubicBezTo>
                  <a:cubicBezTo>
                    <a:pt x="186009" y="125207"/>
                    <a:pt x="185929" y="124048"/>
                    <a:pt x="185929" y="122090"/>
                  </a:cubicBezTo>
                  <a:cubicBezTo>
                    <a:pt x="185929" y="119332"/>
                    <a:pt x="186129" y="117574"/>
                    <a:pt x="186688" y="115815"/>
                  </a:cubicBezTo>
                  <a:cubicBezTo>
                    <a:pt x="187048" y="114696"/>
                    <a:pt x="187888" y="113257"/>
                    <a:pt x="188287" y="112977"/>
                  </a:cubicBezTo>
                  <a:cubicBezTo>
                    <a:pt x="188375" y="112919"/>
                    <a:pt x="188420" y="112882"/>
                    <a:pt x="188406" y="112882"/>
                  </a:cubicBezTo>
                  <a:cubicBezTo>
                    <a:pt x="188401" y="112882"/>
                    <a:pt x="188389" y="112887"/>
                    <a:pt x="188367" y="112897"/>
                  </a:cubicBezTo>
                  <a:cubicBezTo>
                    <a:pt x="188327" y="112897"/>
                    <a:pt x="188167" y="112937"/>
                    <a:pt x="188047" y="112977"/>
                  </a:cubicBezTo>
                  <a:cubicBezTo>
                    <a:pt x="187927" y="112977"/>
                    <a:pt x="187768" y="113097"/>
                    <a:pt x="187608" y="113257"/>
                  </a:cubicBezTo>
                  <a:cubicBezTo>
                    <a:pt x="187472" y="113393"/>
                    <a:pt x="187336" y="113473"/>
                    <a:pt x="187263" y="113473"/>
                  </a:cubicBezTo>
                  <a:cubicBezTo>
                    <a:pt x="187229" y="113473"/>
                    <a:pt x="187208" y="113455"/>
                    <a:pt x="187208" y="113417"/>
                  </a:cubicBezTo>
                  <a:cubicBezTo>
                    <a:pt x="187208" y="113373"/>
                    <a:pt x="187202" y="113350"/>
                    <a:pt x="187187" y="113350"/>
                  </a:cubicBezTo>
                  <a:cubicBezTo>
                    <a:pt x="187146" y="113350"/>
                    <a:pt x="187040" y="113509"/>
                    <a:pt x="186808" y="113857"/>
                  </a:cubicBezTo>
                  <a:cubicBezTo>
                    <a:pt x="185849" y="115295"/>
                    <a:pt x="185290" y="117094"/>
                    <a:pt x="185010" y="119652"/>
                  </a:cubicBezTo>
                  <a:cubicBezTo>
                    <a:pt x="184930" y="120451"/>
                    <a:pt x="184930" y="123809"/>
                    <a:pt x="184970" y="124808"/>
                  </a:cubicBezTo>
                  <a:cubicBezTo>
                    <a:pt x="185090" y="126207"/>
                    <a:pt x="185370" y="128245"/>
                    <a:pt x="185689" y="129844"/>
                  </a:cubicBezTo>
                  <a:cubicBezTo>
                    <a:pt x="185689" y="129924"/>
                    <a:pt x="185689" y="130004"/>
                    <a:pt x="185689" y="130004"/>
                  </a:cubicBezTo>
                  <a:cubicBezTo>
                    <a:pt x="185569" y="129924"/>
                    <a:pt x="185210" y="127965"/>
                    <a:pt x="185050" y="126646"/>
                  </a:cubicBezTo>
                  <a:cubicBezTo>
                    <a:pt x="184690" y="123809"/>
                    <a:pt x="184690" y="120211"/>
                    <a:pt x="185050" y="118133"/>
                  </a:cubicBezTo>
                  <a:cubicBezTo>
                    <a:pt x="185330" y="116455"/>
                    <a:pt x="185769" y="115216"/>
                    <a:pt x="186409" y="114096"/>
                  </a:cubicBezTo>
                  <a:cubicBezTo>
                    <a:pt x="186609" y="113817"/>
                    <a:pt x="186848" y="113457"/>
                    <a:pt x="186968" y="113297"/>
                  </a:cubicBezTo>
                  <a:cubicBezTo>
                    <a:pt x="187168" y="113097"/>
                    <a:pt x="187208" y="113057"/>
                    <a:pt x="187088" y="113057"/>
                  </a:cubicBezTo>
                  <a:cubicBezTo>
                    <a:pt x="187008" y="113097"/>
                    <a:pt x="186928" y="113097"/>
                    <a:pt x="186888" y="113097"/>
                  </a:cubicBezTo>
                  <a:cubicBezTo>
                    <a:pt x="186848" y="113097"/>
                    <a:pt x="186688" y="113217"/>
                    <a:pt x="186489" y="113377"/>
                  </a:cubicBezTo>
                  <a:cubicBezTo>
                    <a:pt x="186321" y="113544"/>
                    <a:pt x="186232" y="113614"/>
                    <a:pt x="186180" y="113614"/>
                  </a:cubicBezTo>
                  <a:cubicBezTo>
                    <a:pt x="186157" y="113614"/>
                    <a:pt x="186141" y="113601"/>
                    <a:pt x="186129" y="113577"/>
                  </a:cubicBezTo>
                  <a:cubicBezTo>
                    <a:pt x="186113" y="113546"/>
                    <a:pt x="186098" y="113527"/>
                    <a:pt x="186076" y="113527"/>
                  </a:cubicBezTo>
                  <a:cubicBezTo>
                    <a:pt x="186040" y="113527"/>
                    <a:pt x="185987" y="113574"/>
                    <a:pt x="185889" y="113697"/>
                  </a:cubicBezTo>
                  <a:cubicBezTo>
                    <a:pt x="185449" y="114296"/>
                    <a:pt x="184890" y="115415"/>
                    <a:pt x="184570" y="116375"/>
                  </a:cubicBezTo>
                  <a:cubicBezTo>
                    <a:pt x="183571" y="119612"/>
                    <a:pt x="183531" y="124728"/>
                    <a:pt x="184530" y="129644"/>
                  </a:cubicBezTo>
                  <a:cubicBezTo>
                    <a:pt x="184610" y="130043"/>
                    <a:pt x="184650" y="130403"/>
                    <a:pt x="184650" y="130403"/>
                  </a:cubicBezTo>
                  <a:cubicBezTo>
                    <a:pt x="184646" y="130407"/>
                    <a:pt x="184642" y="130410"/>
                    <a:pt x="184637" y="130410"/>
                  </a:cubicBezTo>
                  <a:cubicBezTo>
                    <a:pt x="184600" y="130410"/>
                    <a:pt x="184553" y="130231"/>
                    <a:pt x="184410" y="129444"/>
                  </a:cubicBezTo>
                  <a:cubicBezTo>
                    <a:pt x="183571" y="125487"/>
                    <a:pt x="183411" y="121331"/>
                    <a:pt x="183971" y="118213"/>
                  </a:cubicBezTo>
                  <a:cubicBezTo>
                    <a:pt x="184250" y="116654"/>
                    <a:pt x="184730" y="115216"/>
                    <a:pt x="185330" y="114256"/>
                  </a:cubicBezTo>
                  <a:cubicBezTo>
                    <a:pt x="185609" y="113737"/>
                    <a:pt x="185929" y="113337"/>
                    <a:pt x="186089" y="113257"/>
                  </a:cubicBezTo>
                  <a:cubicBezTo>
                    <a:pt x="186159" y="113210"/>
                    <a:pt x="186188" y="113191"/>
                    <a:pt x="186168" y="113191"/>
                  </a:cubicBezTo>
                  <a:cubicBezTo>
                    <a:pt x="186154" y="113191"/>
                    <a:pt x="186115" y="113201"/>
                    <a:pt x="186049" y="113217"/>
                  </a:cubicBezTo>
                  <a:lnTo>
                    <a:pt x="185809" y="113217"/>
                  </a:lnTo>
                  <a:cubicBezTo>
                    <a:pt x="185769" y="113217"/>
                    <a:pt x="185569" y="113337"/>
                    <a:pt x="185410" y="113497"/>
                  </a:cubicBezTo>
                  <a:cubicBezTo>
                    <a:pt x="185214" y="113664"/>
                    <a:pt x="185136" y="113734"/>
                    <a:pt x="185093" y="113734"/>
                  </a:cubicBezTo>
                  <a:cubicBezTo>
                    <a:pt x="185074" y="113734"/>
                    <a:pt x="185062" y="113721"/>
                    <a:pt x="185050" y="113697"/>
                  </a:cubicBezTo>
                  <a:cubicBezTo>
                    <a:pt x="185038" y="113673"/>
                    <a:pt x="185023" y="113660"/>
                    <a:pt x="185003" y="113660"/>
                  </a:cubicBezTo>
                  <a:cubicBezTo>
                    <a:pt x="184953" y="113660"/>
                    <a:pt x="184872" y="113738"/>
                    <a:pt x="184730" y="113937"/>
                  </a:cubicBezTo>
                  <a:cubicBezTo>
                    <a:pt x="183371" y="115775"/>
                    <a:pt x="182692" y="118613"/>
                    <a:pt x="182692" y="122610"/>
                  </a:cubicBezTo>
                  <a:cubicBezTo>
                    <a:pt x="182692" y="125327"/>
                    <a:pt x="182892" y="127166"/>
                    <a:pt x="183531" y="130483"/>
                  </a:cubicBezTo>
                  <a:cubicBezTo>
                    <a:pt x="183571" y="130603"/>
                    <a:pt x="183571" y="130683"/>
                    <a:pt x="183531" y="130683"/>
                  </a:cubicBezTo>
                  <a:cubicBezTo>
                    <a:pt x="183491" y="130603"/>
                    <a:pt x="183171" y="129124"/>
                    <a:pt x="183011" y="128245"/>
                  </a:cubicBezTo>
                  <a:cubicBezTo>
                    <a:pt x="182252" y="123649"/>
                    <a:pt x="182412" y="119092"/>
                    <a:pt x="183371" y="116215"/>
                  </a:cubicBezTo>
                  <a:cubicBezTo>
                    <a:pt x="183771" y="114976"/>
                    <a:pt x="184650" y="113577"/>
                    <a:pt x="185090" y="113337"/>
                  </a:cubicBezTo>
                  <a:cubicBezTo>
                    <a:pt x="185290" y="113257"/>
                    <a:pt x="185290" y="113257"/>
                    <a:pt x="185170" y="113217"/>
                  </a:cubicBezTo>
                  <a:cubicBezTo>
                    <a:pt x="184929" y="113161"/>
                    <a:pt x="184782" y="113132"/>
                    <a:pt x="184674" y="113132"/>
                  </a:cubicBezTo>
                  <a:cubicBezTo>
                    <a:pt x="184550" y="113132"/>
                    <a:pt x="184477" y="113171"/>
                    <a:pt x="184370" y="113257"/>
                  </a:cubicBezTo>
                  <a:cubicBezTo>
                    <a:pt x="184305" y="113322"/>
                    <a:pt x="184266" y="113388"/>
                    <a:pt x="184298" y="113388"/>
                  </a:cubicBezTo>
                  <a:cubicBezTo>
                    <a:pt x="184305" y="113388"/>
                    <a:pt x="184316" y="113384"/>
                    <a:pt x="184330" y="113377"/>
                  </a:cubicBezTo>
                  <a:cubicBezTo>
                    <a:pt x="184376" y="113346"/>
                    <a:pt x="184463" y="113333"/>
                    <a:pt x="184552" y="113333"/>
                  </a:cubicBezTo>
                  <a:cubicBezTo>
                    <a:pt x="184697" y="113333"/>
                    <a:pt x="184850" y="113368"/>
                    <a:pt x="184850" y="113417"/>
                  </a:cubicBezTo>
                  <a:cubicBezTo>
                    <a:pt x="184850" y="113457"/>
                    <a:pt x="184730" y="113497"/>
                    <a:pt x="184530" y="113497"/>
                  </a:cubicBezTo>
                  <a:cubicBezTo>
                    <a:pt x="184507" y="113485"/>
                    <a:pt x="184490" y="113480"/>
                    <a:pt x="184481" y="113480"/>
                  </a:cubicBezTo>
                  <a:cubicBezTo>
                    <a:pt x="184457" y="113480"/>
                    <a:pt x="184474" y="113509"/>
                    <a:pt x="184530" y="113537"/>
                  </a:cubicBezTo>
                  <a:cubicBezTo>
                    <a:pt x="184610" y="113577"/>
                    <a:pt x="184570" y="113737"/>
                    <a:pt x="184450" y="113737"/>
                  </a:cubicBezTo>
                  <a:cubicBezTo>
                    <a:pt x="184410" y="113737"/>
                    <a:pt x="184171" y="113937"/>
                    <a:pt x="183931" y="114216"/>
                  </a:cubicBezTo>
                  <a:cubicBezTo>
                    <a:pt x="183691" y="114496"/>
                    <a:pt x="183451" y="114696"/>
                    <a:pt x="183411" y="114696"/>
                  </a:cubicBezTo>
                  <a:cubicBezTo>
                    <a:pt x="183291" y="114696"/>
                    <a:pt x="183291" y="114616"/>
                    <a:pt x="183371" y="114536"/>
                  </a:cubicBezTo>
                  <a:cubicBezTo>
                    <a:pt x="183411" y="114536"/>
                    <a:pt x="183451" y="114496"/>
                    <a:pt x="183451" y="114456"/>
                  </a:cubicBezTo>
                  <a:cubicBezTo>
                    <a:pt x="183451" y="114431"/>
                    <a:pt x="183444" y="114420"/>
                    <a:pt x="183432" y="114420"/>
                  </a:cubicBezTo>
                  <a:cubicBezTo>
                    <a:pt x="183367" y="114420"/>
                    <a:pt x="183146" y="114752"/>
                    <a:pt x="183011" y="115056"/>
                  </a:cubicBezTo>
                  <a:cubicBezTo>
                    <a:pt x="182892" y="115295"/>
                    <a:pt x="182772" y="115575"/>
                    <a:pt x="182692" y="115695"/>
                  </a:cubicBezTo>
                  <a:cubicBezTo>
                    <a:pt x="182652" y="115855"/>
                    <a:pt x="182572" y="115975"/>
                    <a:pt x="182532" y="115975"/>
                  </a:cubicBezTo>
                  <a:cubicBezTo>
                    <a:pt x="182452" y="116015"/>
                    <a:pt x="181892" y="117374"/>
                    <a:pt x="181693" y="118093"/>
                  </a:cubicBezTo>
                  <a:cubicBezTo>
                    <a:pt x="181293" y="119332"/>
                    <a:pt x="181293" y="119452"/>
                    <a:pt x="181333" y="121291"/>
                  </a:cubicBezTo>
                  <a:cubicBezTo>
                    <a:pt x="181373" y="124048"/>
                    <a:pt x="181653" y="126646"/>
                    <a:pt x="182132" y="129484"/>
                  </a:cubicBezTo>
                  <a:cubicBezTo>
                    <a:pt x="182252" y="130243"/>
                    <a:pt x="182332" y="130683"/>
                    <a:pt x="182612" y="132042"/>
                  </a:cubicBezTo>
                  <a:cubicBezTo>
                    <a:pt x="182652" y="132122"/>
                    <a:pt x="182652" y="132202"/>
                    <a:pt x="182612" y="132202"/>
                  </a:cubicBezTo>
                  <a:cubicBezTo>
                    <a:pt x="182572" y="132162"/>
                    <a:pt x="182252" y="130763"/>
                    <a:pt x="182052" y="129724"/>
                  </a:cubicBezTo>
                  <a:cubicBezTo>
                    <a:pt x="181533" y="126846"/>
                    <a:pt x="181213" y="123849"/>
                    <a:pt x="181133" y="120931"/>
                  </a:cubicBezTo>
                  <a:cubicBezTo>
                    <a:pt x="181133" y="119572"/>
                    <a:pt x="181133" y="119532"/>
                    <a:pt x="181253" y="118893"/>
                  </a:cubicBezTo>
                  <a:cubicBezTo>
                    <a:pt x="181613" y="117494"/>
                    <a:pt x="182092" y="116215"/>
                    <a:pt x="182892" y="114816"/>
                  </a:cubicBezTo>
                  <a:cubicBezTo>
                    <a:pt x="183491" y="113737"/>
                    <a:pt x="183491" y="113737"/>
                    <a:pt x="184290" y="113137"/>
                  </a:cubicBezTo>
                  <a:cubicBezTo>
                    <a:pt x="184370" y="113057"/>
                    <a:pt x="184410" y="113017"/>
                    <a:pt x="184370" y="113017"/>
                  </a:cubicBezTo>
                  <a:cubicBezTo>
                    <a:pt x="184357" y="113031"/>
                    <a:pt x="184344" y="113035"/>
                    <a:pt x="184332" y="113035"/>
                  </a:cubicBezTo>
                  <a:cubicBezTo>
                    <a:pt x="184308" y="113035"/>
                    <a:pt x="184290" y="113017"/>
                    <a:pt x="184290" y="113017"/>
                  </a:cubicBezTo>
                  <a:cubicBezTo>
                    <a:pt x="184290" y="112937"/>
                    <a:pt x="184930" y="111578"/>
                    <a:pt x="185090" y="111299"/>
                  </a:cubicBezTo>
                  <a:cubicBezTo>
                    <a:pt x="185250" y="111059"/>
                    <a:pt x="185250" y="111019"/>
                    <a:pt x="185210" y="110539"/>
                  </a:cubicBezTo>
                  <a:cubicBezTo>
                    <a:pt x="185170" y="110260"/>
                    <a:pt x="185090" y="109900"/>
                    <a:pt x="185010" y="109740"/>
                  </a:cubicBezTo>
                  <a:cubicBezTo>
                    <a:pt x="184850" y="109420"/>
                    <a:pt x="184770" y="109100"/>
                    <a:pt x="184770" y="108621"/>
                  </a:cubicBezTo>
                  <a:cubicBezTo>
                    <a:pt x="184740" y="108473"/>
                    <a:pt x="184733" y="108390"/>
                    <a:pt x="184747" y="108390"/>
                  </a:cubicBezTo>
                  <a:close/>
                  <a:moveTo>
                    <a:pt x="214944" y="131910"/>
                  </a:moveTo>
                  <a:cubicBezTo>
                    <a:pt x="214965" y="131910"/>
                    <a:pt x="214964" y="131952"/>
                    <a:pt x="214946" y="132042"/>
                  </a:cubicBezTo>
                  <a:cubicBezTo>
                    <a:pt x="214906" y="132162"/>
                    <a:pt x="214866" y="132202"/>
                    <a:pt x="214746" y="132202"/>
                  </a:cubicBezTo>
                  <a:lnTo>
                    <a:pt x="214586" y="132242"/>
                  </a:lnTo>
                  <a:lnTo>
                    <a:pt x="214746" y="132082"/>
                  </a:lnTo>
                  <a:cubicBezTo>
                    <a:pt x="214856" y="131972"/>
                    <a:pt x="214917" y="131910"/>
                    <a:pt x="214944" y="131910"/>
                  </a:cubicBezTo>
                  <a:close/>
                  <a:moveTo>
                    <a:pt x="117065" y="132162"/>
                  </a:moveTo>
                  <a:cubicBezTo>
                    <a:pt x="117105" y="132162"/>
                    <a:pt x="117145" y="132162"/>
                    <a:pt x="117145" y="132202"/>
                  </a:cubicBezTo>
                  <a:cubicBezTo>
                    <a:pt x="117145" y="132242"/>
                    <a:pt x="117145" y="132282"/>
                    <a:pt x="117105" y="132282"/>
                  </a:cubicBezTo>
                  <a:cubicBezTo>
                    <a:pt x="117105" y="132282"/>
                    <a:pt x="117065" y="132242"/>
                    <a:pt x="117065" y="132202"/>
                  </a:cubicBezTo>
                  <a:cubicBezTo>
                    <a:pt x="117025" y="132162"/>
                    <a:pt x="117025" y="132162"/>
                    <a:pt x="117065" y="132162"/>
                  </a:cubicBezTo>
                  <a:close/>
                  <a:moveTo>
                    <a:pt x="123315" y="132096"/>
                  </a:moveTo>
                  <a:cubicBezTo>
                    <a:pt x="123326" y="132096"/>
                    <a:pt x="123340" y="132115"/>
                    <a:pt x="123340" y="132162"/>
                  </a:cubicBezTo>
                  <a:cubicBezTo>
                    <a:pt x="123380" y="132202"/>
                    <a:pt x="123420" y="132282"/>
                    <a:pt x="123420" y="132282"/>
                  </a:cubicBezTo>
                  <a:cubicBezTo>
                    <a:pt x="123420" y="132302"/>
                    <a:pt x="123410" y="132312"/>
                    <a:pt x="123395" y="132312"/>
                  </a:cubicBezTo>
                  <a:cubicBezTo>
                    <a:pt x="123380" y="132312"/>
                    <a:pt x="123360" y="132302"/>
                    <a:pt x="123340" y="132282"/>
                  </a:cubicBezTo>
                  <a:cubicBezTo>
                    <a:pt x="123340" y="132202"/>
                    <a:pt x="123300" y="132162"/>
                    <a:pt x="123300" y="132122"/>
                  </a:cubicBezTo>
                  <a:cubicBezTo>
                    <a:pt x="123300" y="132105"/>
                    <a:pt x="123307" y="132096"/>
                    <a:pt x="123315" y="132096"/>
                  </a:cubicBezTo>
                  <a:close/>
                  <a:moveTo>
                    <a:pt x="218073" y="131832"/>
                  </a:moveTo>
                  <a:cubicBezTo>
                    <a:pt x="218093" y="131832"/>
                    <a:pt x="218063" y="131862"/>
                    <a:pt x="217983" y="131922"/>
                  </a:cubicBezTo>
                  <a:cubicBezTo>
                    <a:pt x="217943" y="131962"/>
                    <a:pt x="217863" y="132042"/>
                    <a:pt x="217823" y="132042"/>
                  </a:cubicBezTo>
                  <a:cubicBezTo>
                    <a:pt x="217823" y="132042"/>
                    <a:pt x="217783" y="132082"/>
                    <a:pt x="217743" y="132202"/>
                  </a:cubicBezTo>
                  <a:lnTo>
                    <a:pt x="217663" y="132362"/>
                  </a:lnTo>
                  <a:lnTo>
                    <a:pt x="217663" y="132202"/>
                  </a:lnTo>
                  <a:cubicBezTo>
                    <a:pt x="217663" y="132042"/>
                    <a:pt x="217703" y="132002"/>
                    <a:pt x="217863" y="131922"/>
                  </a:cubicBezTo>
                  <a:cubicBezTo>
                    <a:pt x="217983" y="131862"/>
                    <a:pt x="218053" y="131832"/>
                    <a:pt x="218073" y="131832"/>
                  </a:cubicBezTo>
                  <a:close/>
                  <a:moveTo>
                    <a:pt x="36331" y="126646"/>
                  </a:moveTo>
                  <a:cubicBezTo>
                    <a:pt x="36410" y="126646"/>
                    <a:pt x="36410" y="126726"/>
                    <a:pt x="36410" y="126966"/>
                  </a:cubicBezTo>
                  <a:cubicBezTo>
                    <a:pt x="36410" y="127166"/>
                    <a:pt x="36291" y="127446"/>
                    <a:pt x="36091" y="127805"/>
                  </a:cubicBezTo>
                  <a:cubicBezTo>
                    <a:pt x="35811" y="128365"/>
                    <a:pt x="35811" y="128485"/>
                    <a:pt x="35771" y="128884"/>
                  </a:cubicBezTo>
                  <a:cubicBezTo>
                    <a:pt x="35771" y="128970"/>
                    <a:pt x="35771" y="129010"/>
                    <a:pt x="35759" y="129010"/>
                  </a:cubicBezTo>
                  <a:cubicBezTo>
                    <a:pt x="35748" y="129010"/>
                    <a:pt x="35728" y="128980"/>
                    <a:pt x="35691" y="128924"/>
                  </a:cubicBezTo>
                  <a:lnTo>
                    <a:pt x="35651" y="128805"/>
                  </a:lnTo>
                  <a:lnTo>
                    <a:pt x="35651" y="128924"/>
                  </a:lnTo>
                  <a:cubicBezTo>
                    <a:pt x="35651" y="129004"/>
                    <a:pt x="35611" y="129124"/>
                    <a:pt x="35611" y="129164"/>
                  </a:cubicBezTo>
                  <a:cubicBezTo>
                    <a:pt x="35491" y="129764"/>
                    <a:pt x="35451" y="130163"/>
                    <a:pt x="35491" y="130283"/>
                  </a:cubicBezTo>
                  <a:cubicBezTo>
                    <a:pt x="35515" y="130330"/>
                    <a:pt x="35511" y="130350"/>
                    <a:pt x="35503" y="130350"/>
                  </a:cubicBezTo>
                  <a:cubicBezTo>
                    <a:pt x="35498" y="130350"/>
                    <a:pt x="35491" y="130340"/>
                    <a:pt x="35491" y="130323"/>
                  </a:cubicBezTo>
                  <a:cubicBezTo>
                    <a:pt x="35489" y="130321"/>
                    <a:pt x="35487" y="130320"/>
                    <a:pt x="35484" y="130320"/>
                  </a:cubicBezTo>
                  <a:cubicBezTo>
                    <a:pt x="35442" y="130320"/>
                    <a:pt x="35369" y="130634"/>
                    <a:pt x="35331" y="131163"/>
                  </a:cubicBezTo>
                  <a:cubicBezTo>
                    <a:pt x="35232" y="131923"/>
                    <a:pt x="35133" y="132383"/>
                    <a:pt x="35056" y="132383"/>
                  </a:cubicBezTo>
                  <a:cubicBezTo>
                    <a:pt x="35040" y="132383"/>
                    <a:pt x="35025" y="132363"/>
                    <a:pt x="35012" y="132322"/>
                  </a:cubicBezTo>
                  <a:cubicBezTo>
                    <a:pt x="34972" y="132242"/>
                    <a:pt x="34932" y="132202"/>
                    <a:pt x="34852" y="132202"/>
                  </a:cubicBezTo>
                  <a:cubicBezTo>
                    <a:pt x="34772" y="132202"/>
                    <a:pt x="34772" y="132122"/>
                    <a:pt x="34812" y="131842"/>
                  </a:cubicBezTo>
                  <a:cubicBezTo>
                    <a:pt x="34852" y="131602"/>
                    <a:pt x="34892" y="131203"/>
                    <a:pt x="34892" y="130923"/>
                  </a:cubicBezTo>
                  <a:cubicBezTo>
                    <a:pt x="34932" y="130643"/>
                    <a:pt x="35012" y="130243"/>
                    <a:pt x="35052" y="130043"/>
                  </a:cubicBezTo>
                  <a:cubicBezTo>
                    <a:pt x="35092" y="129844"/>
                    <a:pt x="35171" y="129604"/>
                    <a:pt x="35171" y="129524"/>
                  </a:cubicBezTo>
                  <a:cubicBezTo>
                    <a:pt x="35171" y="129324"/>
                    <a:pt x="35411" y="128645"/>
                    <a:pt x="35611" y="128205"/>
                  </a:cubicBezTo>
                  <a:cubicBezTo>
                    <a:pt x="35691" y="128005"/>
                    <a:pt x="35851" y="127685"/>
                    <a:pt x="35931" y="127486"/>
                  </a:cubicBezTo>
                  <a:cubicBezTo>
                    <a:pt x="36171" y="126806"/>
                    <a:pt x="36251" y="126646"/>
                    <a:pt x="36331" y="126646"/>
                  </a:cubicBezTo>
                  <a:close/>
                  <a:moveTo>
                    <a:pt x="183495" y="113130"/>
                  </a:moveTo>
                  <a:cubicBezTo>
                    <a:pt x="183509" y="113130"/>
                    <a:pt x="183521" y="113132"/>
                    <a:pt x="183531" y="113137"/>
                  </a:cubicBezTo>
                  <a:cubicBezTo>
                    <a:pt x="183611" y="113177"/>
                    <a:pt x="183731" y="113177"/>
                    <a:pt x="183811" y="113177"/>
                  </a:cubicBezTo>
                  <a:cubicBezTo>
                    <a:pt x="183931" y="113177"/>
                    <a:pt x="184011" y="113217"/>
                    <a:pt x="184011" y="113217"/>
                  </a:cubicBezTo>
                  <a:cubicBezTo>
                    <a:pt x="184011" y="113257"/>
                    <a:pt x="183851" y="113297"/>
                    <a:pt x="183691" y="113297"/>
                  </a:cubicBezTo>
                  <a:cubicBezTo>
                    <a:pt x="183491" y="113297"/>
                    <a:pt x="183371" y="113337"/>
                    <a:pt x="183211" y="113457"/>
                  </a:cubicBezTo>
                  <a:cubicBezTo>
                    <a:pt x="183135" y="113533"/>
                    <a:pt x="183107" y="113561"/>
                    <a:pt x="183118" y="113561"/>
                  </a:cubicBezTo>
                  <a:cubicBezTo>
                    <a:pt x="183124" y="113561"/>
                    <a:pt x="183142" y="113552"/>
                    <a:pt x="183171" y="113537"/>
                  </a:cubicBezTo>
                  <a:cubicBezTo>
                    <a:pt x="183251" y="113497"/>
                    <a:pt x="183411" y="113497"/>
                    <a:pt x="183491" y="113497"/>
                  </a:cubicBezTo>
                  <a:cubicBezTo>
                    <a:pt x="183611" y="113497"/>
                    <a:pt x="183571" y="113577"/>
                    <a:pt x="183011" y="114136"/>
                  </a:cubicBezTo>
                  <a:cubicBezTo>
                    <a:pt x="182692" y="114496"/>
                    <a:pt x="182412" y="114816"/>
                    <a:pt x="182332" y="114816"/>
                  </a:cubicBezTo>
                  <a:cubicBezTo>
                    <a:pt x="182212" y="114816"/>
                    <a:pt x="182172" y="114776"/>
                    <a:pt x="182332" y="114616"/>
                  </a:cubicBezTo>
                  <a:cubicBezTo>
                    <a:pt x="182347" y="114585"/>
                    <a:pt x="182351" y="114572"/>
                    <a:pt x="182345" y="114572"/>
                  </a:cubicBezTo>
                  <a:lnTo>
                    <a:pt x="182345" y="114572"/>
                  </a:lnTo>
                  <a:cubicBezTo>
                    <a:pt x="182336" y="114572"/>
                    <a:pt x="182301" y="114607"/>
                    <a:pt x="182252" y="114656"/>
                  </a:cubicBezTo>
                  <a:cubicBezTo>
                    <a:pt x="182132" y="114776"/>
                    <a:pt x="181932" y="115096"/>
                    <a:pt x="181812" y="115415"/>
                  </a:cubicBezTo>
                  <a:cubicBezTo>
                    <a:pt x="181653" y="115735"/>
                    <a:pt x="181493" y="116055"/>
                    <a:pt x="181453" y="116095"/>
                  </a:cubicBezTo>
                  <a:cubicBezTo>
                    <a:pt x="181293" y="116215"/>
                    <a:pt x="180653" y="117813"/>
                    <a:pt x="180374" y="118893"/>
                  </a:cubicBezTo>
                  <a:cubicBezTo>
                    <a:pt x="180214" y="119572"/>
                    <a:pt x="180214" y="119652"/>
                    <a:pt x="180214" y="120811"/>
                  </a:cubicBezTo>
                  <a:cubicBezTo>
                    <a:pt x="180214" y="123249"/>
                    <a:pt x="180454" y="126087"/>
                    <a:pt x="180893" y="128924"/>
                  </a:cubicBezTo>
                  <a:cubicBezTo>
                    <a:pt x="181053" y="129924"/>
                    <a:pt x="181373" y="131602"/>
                    <a:pt x="181493" y="132042"/>
                  </a:cubicBezTo>
                  <a:cubicBezTo>
                    <a:pt x="181533" y="132202"/>
                    <a:pt x="181533" y="132362"/>
                    <a:pt x="181533" y="132402"/>
                  </a:cubicBezTo>
                  <a:cubicBezTo>
                    <a:pt x="181531" y="132406"/>
                    <a:pt x="181530" y="132408"/>
                    <a:pt x="181528" y="132408"/>
                  </a:cubicBezTo>
                  <a:cubicBezTo>
                    <a:pt x="181468" y="132408"/>
                    <a:pt x="181123" y="130789"/>
                    <a:pt x="180853" y="129244"/>
                  </a:cubicBezTo>
                  <a:cubicBezTo>
                    <a:pt x="180374" y="126566"/>
                    <a:pt x="180134" y="123888"/>
                    <a:pt x="180054" y="121131"/>
                  </a:cubicBezTo>
                  <a:cubicBezTo>
                    <a:pt x="180014" y="119852"/>
                    <a:pt x="180014" y="119612"/>
                    <a:pt x="180134" y="119212"/>
                  </a:cubicBezTo>
                  <a:cubicBezTo>
                    <a:pt x="180454" y="117773"/>
                    <a:pt x="181013" y="116375"/>
                    <a:pt x="181812" y="114936"/>
                  </a:cubicBezTo>
                  <a:lnTo>
                    <a:pt x="182412" y="113857"/>
                  </a:lnTo>
                  <a:lnTo>
                    <a:pt x="182892" y="113497"/>
                  </a:lnTo>
                  <a:cubicBezTo>
                    <a:pt x="183206" y="113252"/>
                    <a:pt x="183399" y="113130"/>
                    <a:pt x="183495" y="113130"/>
                  </a:cubicBezTo>
                  <a:close/>
                  <a:moveTo>
                    <a:pt x="212028" y="132482"/>
                  </a:moveTo>
                  <a:cubicBezTo>
                    <a:pt x="211988" y="132502"/>
                    <a:pt x="211928" y="132511"/>
                    <a:pt x="211868" y="132511"/>
                  </a:cubicBezTo>
                  <a:cubicBezTo>
                    <a:pt x="211808" y="132511"/>
                    <a:pt x="211748" y="132502"/>
                    <a:pt x="211708" y="132482"/>
                  </a:cubicBezTo>
                  <a:close/>
                  <a:moveTo>
                    <a:pt x="211149" y="132521"/>
                  </a:moveTo>
                  <a:cubicBezTo>
                    <a:pt x="211348" y="132521"/>
                    <a:pt x="211428" y="132521"/>
                    <a:pt x="211348" y="132561"/>
                  </a:cubicBezTo>
                  <a:lnTo>
                    <a:pt x="211029" y="132561"/>
                  </a:lnTo>
                  <a:cubicBezTo>
                    <a:pt x="210949" y="132521"/>
                    <a:pt x="210989" y="132521"/>
                    <a:pt x="211149" y="132521"/>
                  </a:cubicBezTo>
                  <a:close/>
                  <a:moveTo>
                    <a:pt x="179614" y="126167"/>
                  </a:moveTo>
                  <a:cubicBezTo>
                    <a:pt x="179654" y="126167"/>
                    <a:pt x="179654" y="126207"/>
                    <a:pt x="179614" y="126247"/>
                  </a:cubicBezTo>
                  <a:cubicBezTo>
                    <a:pt x="179534" y="126327"/>
                    <a:pt x="179534" y="126486"/>
                    <a:pt x="179614" y="126966"/>
                  </a:cubicBezTo>
                  <a:cubicBezTo>
                    <a:pt x="179774" y="128365"/>
                    <a:pt x="180174" y="130723"/>
                    <a:pt x="180454" y="132002"/>
                  </a:cubicBezTo>
                  <a:cubicBezTo>
                    <a:pt x="180549" y="132479"/>
                    <a:pt x="180594" y="132627"/>
                    <a:pt x="180568" y="132627"/>
                  </a:cubicBezTo>
                  <a:cubicBezTo>
                    <a:pt x="180561" y="132627"/>
                    <a:pt x="180550" y="132618"/>
                    <a:pt x="180533" y="132601"/>
                  </a:cubicBezTo>
                  <a:cubicBezTo>
                    <a:pt x="180414" y="132482"/>
                    <a:pt x="179734" y="129124"/>
                    <a:pt x="179494" y="127206"/>
                  </a:cubicBezTo>
                  <a:cubicBezTo>
                    <a:pt x="179457" y="126719"/>
                    <a:pt x="179384" y="126443"/>
                    <a:pt x="179342" y="126443"/>
                  </a:cubicBezTo>
                  <a:cubicBezTo>
                    <a:pt x="179340" y="126443"/>
                    <a:pt x="179337" y="126444"/>
                    <a:pt x="179334" y="126446"/>
                  </a:cubicBezTo>
                  <a:cubicBezTo>
                    <a:pt x="175617" y="127925"/>
                    <a:pt x="174498" y="128565"/>
                    <a:pt x="172540" y="130363"/>
                  </a:cubicBezTo>
                  <a:lnTo>
                    <a:pt x="172540" y="130363"/>
                  </a:lnTo>
                  <a:cubicBezTo>
                    <a:pt x="172598" y="130305"/>
                    <a:pt x="172664" y="130239"/>
                    <a:pt x="172740" y="130163"/>
                  </a:cubicBezTo>
                  <a:cubicBezTo>
                    <a:pt x="173899" y="129044"/>
                    <a:pt x="175098" y="128165"/>
                    <a:pt x="176337" y="127566"/>
                  </a:cubicBezTo>
                  <a:cubicBezTo>
                    <a:pt x="176896" y="127286"/>
                    <a:pt x="179534" y="126167"/>
                    <a:pt x="179614" y="126167"/>
                  </a:cubicBezTo>
                  <a:close/>
                  <a:moveTo>
                    <a:pt x="210589" y="132601"/>
                  </a:moveTo>
                  <a:cubicBezTo>
                    <a:pt x="210529" y="132621"/>
                    <a:pt x="210459" y="132631"/>
                    <a:pt x="210389" y="132631"/>
                  </a:cubicBezTo>
                  <a:cubicBezTo>
                    <a:pt x="210319" y="132631"/>
                    <a:pt x="210249" y="132621"/>
                    <a:pt x="210189" y="132601"/>
                  </a:cubicBezTo>
                  <a:close/>
                  <a:moveTo>
                    <a:pt x="209590" y="132641"/>
                  </a:moveTo>
                  <a:cubicBezTo>
                    <a:pt x="209830" y="132641"/>
                    <a:pt x="209910" y="132641"/>
                    <a:pt x="209790" y="132681"/>
                  </a:cubicBezTo>
                  <a:lnTo>
                    <a:pt x="209350" y="132681"/>
                  </a:lnTo>
                  <a:cubicBezTo>
                    <a:pt x="209230" y="132641"/>
                    <a:pt x="209350" y="132641"/>
                    <a:pt x="209590" y="132641"/>
                  </a:cubicBezTo>
                  <a:close/>
                  <a:moveTo>
                    <a:pt x="178462" y="127308"/>
                  </a:moveTo>
                  <a:cubicBezTo>
                    <a:pt x="178493" y="127308"/>
                    <a:pt x="178563" y="127599"/>
                    <a:pt x="178615" y="128045"/>
                  </a:cubicBezTo>
                  <a:cubicBezTo>
                    <a:pt x="178775" y="129244"/>
                    <a:pt x="179095" y="131083"/>
                    <a:pt x="179454" y="132601"/>
                  </a:cubicBezTo>
                  <a:cubicBezTo>
                    <a:pt x="179454" y="132679"/>
                    <a:pt x="179454" y="132723"/>
                    <a:pt x="179444" y="132723"/>
                  </a:cubicBezTo>
                  <a:cubicBezTo>
                    <a:pt x="179438" y="132723"/>
                    <a:pt x="179429" y="132710"/>
                    <a:pt x="179414" y="132681"/>
                  </a:cubicBezTo>
                  <a:cubicBezTo>
                    <a:pt x="179294" y="132482"/>
                    <a:pt x="178495" y="128365"/>
                    <a:pt x="178455" y="127566"/>
                  </a:cubicBezTo>
                  <a:cubicBezTo>
                    <a:pt x="178441" y="127387"/>
                    <a:pt x="178447" y="127308"/>
                    <a:pt x="178462" y="127308"/>
                  </a:cubicBezTo>
                  <a:close/>
                  <a:moveTo>
                    <a:pt x="208950" y="132721"/>
                  </a:moveTo>
                  <a:cubicBezTo>
                    <a:pt x="208890" y="132741"/>
                    <a:pt x="208821" y="132751"/>
                    <a:pt x="208751" y="132751"/>
                  </a:cubicBezTo>
                  <a:cubicBezTo>
                    <a:pt x="208681" y="132751"/>
                    <a:pt x="208611" y="132741"/>
                    <a:pt x="208551" y="132721"/>
                  </a:cubicBezTo>
                  <a:close/>
                  <a:moveTo>
                    <a:pt x="177336" y="127805"/>
                  </a:moveTo>
                  <a:cubicBezTo>
                    <a:pt x="177376" y="127805"/>
                    <a:pt x="177456" y="128125"/>
                    <a:pt x="177496" y="128525"/>
                  </a:cubicBezTo>
                  <a:cubicBezTo>
                    <a:pt x="177656" y="129484"/>
                    <a:pt x="177976" y="131442"/>
                    <a:pt x="178135" y="132082"/>
                  </a:cubicBezTo>
                  <a:cubicBezTo>
                    <a:pt x="178247" y="132527"/>
                    <a:pt x="178289" y="132766"/>
                    <a:pt x="178231" y="132766"/>
                  </a:cubicBezTo>
                  <a:cubicBezTo>
                    <a:pt x="178226" y="132766"/>
                    <a:pt x="178221" y="132764"/>
                    <a:pt x="178215" y="132761"/>
                  </a:cubicBezTo>
                  <a:cubicBezTo>
                    <a:pt x="178175" y="132681"/>
                    <a:pt x="177776" y="130763"/>
                    <a:pt x="177576" y="129604"/>
                  </a:cubicBezTo>
                  <a:cubicBezTo>
                    <a:pt x="177296" y="128125"/>
                    <a:pt x="177256" y="127805"/>
                    <a:pt x="177336" y="127805"/>
                  </a:cubicBezTo>
                  <a:close/>
                  <a:moveTo>
                    <a:pt x="181892" y="131362"/>
                  </a:moveTo>
                  <a:cubicBezTo>
                    <a:pt x="182052" y="131362"/>
                    <a:pt x="182132" y="131362"/>
                    <a:pt x="182172" y="131482"/>
                  </a:cubicBezTo>
                  <a:cubicBezTo>
                    <a:pt x="182172" y="131562"/>
                    <a:pt x="182252" y="131842"/>
                    <a:pt x="182332" y="132122"/>
                  </a:cubicBezTo>
                  <a:cubicBezTo>
                    <a:pt x="182372" y="132402"/>
                    <a:pt x="182412" y="132681"/>
                    <a:pt x="182452" y="132721"/>
                  </a:cubicBezTo>
                  <a:cubicBezTo>
                    <a:pt x="182452" y="132801"/>
                    <a:pt x="182412" y="132801"/>
                    <a:pt x="182292" y="132801"/>
                  </a:cubicBezTo>
                  <a:lnTo>
                    <a:pt x="182052" y="132801"/>
                  </a:lnTo>
                  <a:lnTo>
                    <a:pt x="181852" y="132162"/>
                  </a:lnTo>
                  <a:cubicBezTo>
                    <a:pt x="181613" y="131362"/>
                    <a:pt x="181613" y="131362"/>
                    <a:pt x="181892" y="131362"/>
                  </a:cubicBezTo>
                  <a:close/>
                  <a:moveTo>
                    <a:pt x="188705" y="131077"/>
                  </a:moveTo>
                  <a:cubicBezTo>
                    <a:pt x="188761" y="131077"/>
                    <a:pt x="188872" y="131117"/>
                    <a:pt x="189087" y="131203"/>
                  </a:cubicBezTo>
                  <a:cubicBezTo>
                    <a:pt x="189206" y="131243"/>
                    <a:pt x="189286" y="131322"/>
                    <a:pt x="189286" y="131362"/>
                  </a:cubicBezTo>
                  <a:cubicBezTo>
                    <a:pt x="189286" y="131442"/>
                    <a:pt x="189366" y="131482"/>
                    <a:pt x="189406" y="131482"/>
                  </a:cubicBezTo>
                  <a:cubicBezTo>
                    <a:pt x="189566" y="131482"/>
                    <a:pt x="189566" y="131482"/>
                    <a:pt x="189766" y="132122"/>
                  </a:cubicBezTo>
                  <a:cubicBezTo>
                    <a:pt x="189846" y="132402"/>
                    <a:pt x="189926" y="132681"/>
                    <a:pt x="189926" y="132721"/>
                  </a:cubicBezTo>
                  <a:cubicBezTo>
                    <a:pt x="189966" y="132801"/>
                    <a:pt x="189926" y="132801"/>
                    <a:pt x="189846" y="132801"/>
                  </a:cubicBezTo>
                  <a:cubicBezTo>
                    <a:pt x="189766" y="132801"/>
                    <a:pt x="189726" y="132761"/>
                    <a:pt x="189726" y="132721"/>
                  </a:cubicBezTo>
                  <a:cubicBezTo>
                    <a:pt x="189726" y="132601"/>
                    <a:pt x="189646" y="132561"/>
                    <a:pt x="189326" y="132482"/>
                  </a:cubicBezTo>
                  <a:lnTo>
                    <a:pt x="189007" y="132402"/>
                  </a:lnTo>
                  <a:lnTo>
                    <a:pt x="188847" y="131882"/>
                  </a:lnTo>
                  <a:cubicBezTo>
                    <a:pt x="188727" y="131562"/>
                    <a:pt x="188647" y="131243"/>
                    <a:pt x="188647" y="131163"/>
                  </a:cubicBezTo>
                  <a:cubicBezTo>
                    <a:pt x="188647" y="131107"/>
                    <a:pt x="188655" y="131077"/>
                    <a:pt x="188705" y="131077"/>
                  </a:cubicBezTo>
                  <a:close/>
                  <a:moveTo>
                    <a:pt x="207991" y="132761"/>
                  </a:moveTo>
                  <a:cubicBezTo>
                    <a:pt x="208191" y="132761"/>
                    <a:pt x="208271" y="132801"/>
                    <a:pt x="208191" y="132801"/>
                  </a:cubicBezTo>
                  <a:lnTo>
                    <a:pt x="207831" y="132801"/>
                  </a:lnTo>
                  <a:cubicBezTo>
                    <a:pt x="207711" y="132801"/>
                    <a:pt x="207791" y="132761"/>
                    <a:pt x="207991" y="132761"/>
                  </a:cubicBezTo>
                  <a:close/>
                  <a:moveTo>
                    <a:pt x="207312" y="132841"/>
                  </a:moveTo>
                  <a:cubicBezTo>
                    <a:pt x="207272" y="132861"/>
                    <a:pt x="207222" y="132871"/>
                    <a:pt x="207172" y="132871"/>
                  </a:cubicBezTo>
                  <a:cubicBezTo>
                    <a:pt x="207122" y="132871"/>
                    <a:pt x="207072" y="132861"/>
                    <a:pt x="207032" y="132841"/>
                  </a:cubicBezTo>
                  <a:close/>
                  <a:moveTo>
                    <a:pt x="124652" y="58238"/>
                  </a:moveTo>
                  <a:cubicBezTo>
                    <a:pt x="124693" y="58238"/>
                    <a:pt x="125013" y="58849"/>
                    <a:pt x="125418" y="59661"/>
                  </a:cubicBezTo>
                  <a:cubicBezTo>
                    <a:pt x="125738" y="60260"/>
                    <a:pt x="126138" y="61059"/>
                    <a:pt x="126298" y="61459"/>
                  </a:cubicBezTo>
                  <a:cubicBezTo>
                    <a:pt x="126497" y="61819"/>
                    <a:pt x="126857" y="62578"/>
                    <a:pt x="127097" y="63138"/>
                  </a:cubicBezTo>
                  <a:cubicBezTo>
                    <a:pt x="127736" y="64377"/>
                    <a:pt x="128935" y="66975"/>
                    <a:pt x="130054" y="69413"/>
                  </a:cubicBezTo>
                  <a:cubicBezTo>
                    <a:pt x="131853" y="73409"/>
                    <a:pt x="135010" y="80124"/>
                    <a:pt x="136929" y="84241"/>
                  </a:cubicBezTo>
                  <a:cubicBezTo>
                    <a:pt x="143204" y="97430"/>
                    <a:pt x="147161" y="105104"/>
                    <a:pt x="154355" y="117973"/>
                  </a:cubicBezTo>
                  <a:cubicBezTo>
                    <a:pt x="155274" y="119652"/>
                    <a:pt x="156113" y="121211"/>
                    <a:pt x="156273" y="121450"/>
                  </a:cubicBezTo>
                  <a:cubicBezTo>
                    <a:pt x="158871" y="126247"/>
                    <a:pt x="160670" y="129324"/>
                    <a:pt x="162388" y="131922"/>
                  </a:cubicBezTo>
                  <a:cubicBezTo>
                    <a:pt x="162628" y="132322"/>
                    <a:pt x="162748" y="132561"/>
                    <a:pt x="162748" y="132681"/>
                  </a:cubicBezTo>
                  <a:cubicBezTo>
                    <a:pt x="162748" y="132801"/>
                    <a:pt x="162748" y="132881"/>
                    <a:pt x="162708" y="132881"/>
                  </a:cubicBezTo>
                  <a:cubicBezTo>
                    <a:pt x="162628" y="132881"/>
                    <a:pt x="161109" y="130523"/>
                    <a:pt x="159990" y="128605"/>
                  </a:cubicBezTo>
                  <a:cubicBezTo>
                    <a:pt x="159271" y="127406"/>
                    <a:pt x="158591" y="126207"/>
                    <a:pt x="156713" y="122809"/>
                  </a:cubicBezTo>
                  <a:cubicBezTo>
                    <a:pt x="155794" y="121171"/>
                    <a:pt x="154834" y="119412"/>
                    <a:pt x="154595" y="118972"/>
                  </a:cubicBezTo>
                  <a:cubicBezTo>
                    <a:pt x="154155" y="118173"/>
                    <a:pt x="152716" y="115575"/>
                    <a:pt x="152396" y="114976"/>
                  </a:cubicBezTo>
                  <a:cubicBezTo>
                    <a:pt x="152037" y="114336"/>
                    <a:pt x="150038" y="110699"/>
                    <a:pt x="149878" y="110339"/>
                  </a:cubicBezTo>
                  <a:cubicBezTo>
                    <a:pt x="148799" y="108381"/>
                    <a:pt x="147600" y="106143"/>
                    <a:pt x="147041" y="105064"/>
                  </a:cubicBezTo>
                  <a:cubicBezTo>
                    <a:pt x="146841" y="104664"/>
                    <a:pt x="146441" y="103905"/>
                    <a:pt x="146121" y="103345"/>
                  </a:cubicBezTo>
                  <a:cubicBezTo>
                    <a:pt x="145842" y="102786"/>
                    <a:pt x="144563" y="100308"/>
                    <a:pt x="143324" y="97830"/>
                  </a:cubicBezTo>
                  <a:cubicBezTo>
                    <a:pt x="140606" y="92434"/>
                    <a:pt x="138408" y="87918"/>
                    <a:pt x="135330" y="81363"/>
                  </a:cubicBezTo>
                  <a:cubicBezTo>
                    <a:pt x="134970" y="80564"/>
                    <a:pt x="134531" y="79644"/>
                    <a:pt x="134411" y="79365"/>
                  </a:cubicBezTo>
                  <a:cubicBezTo>
                    <a:pt x="134011" y="78485"/>
                    <a:pt x="132532" y="75368"/>
                    <a:pt x="132373" y="75008"/>
                  </a:cubicBezTo>
                  <a:cubicBezTo>
                    <a:pt x="132293" y="74808"/>
                    <a:pt x="131853" y="73889"/>
                    <a:pt x="131413" y="72930"/>
                  </a:cubicBezTo>
                  <a:cubicBezTo>
                    <a:pt x="130974" y="71971"/>
                    <a:pt x="130334" y="70532"/>
                    <a:pt x="129975" y="69772"/>
                  </a:cubicBezTo>
                  <a:cubicBezTo>
                    <a:pt x="129615" y="69013"/>
                    <a:pt x="129215" y="68174"/>
                    <a:pt x="129095" y="67894"/>
                  </a:cubicBezTo>
                  <a:cubicBezTo>
                    <a:pt x="128975" y="67654"/>
                    <a:pt x="128815" y="67294"/>
                    <a:pt x="128736" y="67135"/>
                  </a:cubicBezTo>
                  <a:cubicBezTo>
                    <a:pt x="128016" y="65496"/>
                    <a:pt x="125178" y="59541"/>
                    <a:pt x="124939" y="59141"/>
                  </a:cubicBezTo>
                  <a:cubicBezTo>
                    <a:pt x="124899" y="59061"/>
                    <a:pt x="124819" y="58861"/>
                    <a:pt x="124779" y="58701"/>
                  </a:cubicBezTo>
                  <a:cubicBezTo>
                    <a:pt x="124739" y="58542"/>
                    <a:pt x="124699" y="58382"/>
                    <a:pt x="124659" y="58302"/>
                  </a:cubicBezTo>
                  <a:cubicBezTo>
                    <a:pt x="124647" y="58259"/>
                    <a:pt x="124645" y="58238"/>
                    <a:pt x="124652" y="58238"/>
                  </a:cubicBezTo>
                  <a:close/>
                  <a:moveTo>
                    <a:pt x="175902" y="130873"/>
                  </a:moveTo>
                  <a:cubicBezTo>
                    <a:pt x="175907" y="130873"/>
                    <a:pt x="175917" y="130903"/>
                    <a:pt x="175937" y="130963"/>
                  </a:cubicBezTo>
                  <a:cubicBezTo>
                    <a:pt x="175977" y="131003"/>
                    <a:pt x="176097" y="131123"/>
                    <a:pt x="176137" y="131203"/>
                  </a:cubicBezTo>
                  <a:cubicBezTo>
                    <a:pt x="176217" y="131282"/>
                    <a:pt x="176337" y="131362"/>
                    <a:pt x="176417" y="131402"/>
                  </a:cubicBezTo>
                  <a:cubicBezTo>
                    <a:pt x="176537" y="131482"/>
                    <a:pt x="176577" y="131642"/>
                    <a:pt x="176657" y="132042"/>
                  </a:cubicBezTo>
                  <a:cubicBezTo>
                    <a:pt x="176737" y="132362"/>
                    <a:pt x="176816" y="132681"/>
                    <a:pt x="176816" y="132761"/>
                  </a:cubicBezTo>
                  <a:cubicBezTo>
                    <a:pt x="176850" y="132845"/>
                    <a:pt x="176835" y="132886"/>
                    <a:pt x="176791" y="132886"/>
                  </a:cubicBezTo>
                  <a:cubicBezTo>
                    <a:pt x="176730" y="132886"/>
                    <a:pt x="176613" y="132805"/>
                    <a:pt x="176497" y="132641"/>
                  </a:cubicBezTo>
                  <a:cubicBezTo>
                    <a:pt x="176337" y="132442"/>
                    <a:pt x="176057" y="131682"/>
                    <a:pt x="175897" y="130963"/>
                  </a:cubicBezTo>
                  <a:cubicBezTo>
                    <a:pt x="175897" y="130903"/>
                    <a:pt x="175897" y="130873"/>
                    <a:pt x="175902" y="130873"/>
                  </a:cubicBezTo>
                  <a:close/>
                  <a:moveTo>
                    <a:pt x="180952" y="131432"/>
                  </a:moveTo>
                  <a:cubicBezTo>
                    <a:pt x="180977" y="131432"/>
                    <a:pt x="180998" y="131435"/>
                    <a:pt x="181013" y="131442"/>
                  </a:cubicBezTo>
                  <a:cubicBezTo>
                    <a:pt x="181013" y="131442"/>
                    <a:pt x="181093" y="131762"/>
                    <a:pt x="181173" y="132162"/>
                  </a:cubicBezTo>
                  <a:cubicBezTo>
                    <a:pt x="181293" y="132561"/>
                    <a:pt x="181333" y="132881"/>
                    <a:pt x="181333" y="132921"/>
                  </a:cubicBezTo>
                  <a:lnTo>
                    <a:pt x="181173" y="132921"/>
                  </a:lnTo>
                  <a:cubicBezTo>
                    <a:pt x="181093" y="132921"/>
                    <a:pt x="181013" y="132801"/>
                    <a:pt x="180853" y="132282"/>
                  </a:cubicBezTo>
                  <a:cubicBezTo>
                    <a:pt x="180733" y="131922"/>
                    <a:pt x="180653" y="131602"/>
                    <a:pt x="180653" y="131562"/>
                  </a:cubicBezTo>
                  <a:cubicBezTo>
                    <a:pt x="180653" y="131497"/>
                    <a:pt x="180840" y="131432"/>
                    <a:pt x="180952" y="131432"/>
                  </a:cubicBezTo>
                  <a:close/>
                  <a:moveTo>
                    <a:pt x="188007" y="130923"/>
                  </a:moveTo>
                  <a:lnTo>
                    <a:pt x="188087" y="131243"/>
                  </a:lnTo>
                  <a:cubicBezTo>
                    <a:pt x="188167" y="131482"/>
                    <a:pt x="188207" y="131562"/>
                    <a:pt x="188327" y="131602"/>
                  </a:cubicBezTo>
                  <a:cubicBezTo>
                    <a:pt x="188407" y="131602"/>
                    <a:pt x="188487" y="131682"/>
                    <a:pt x="188607" y="132082"/>
                  </a:cubicBezTo>
                  <a:cubicBezTo>
                    <a:pt x="188847" y="132881"/>
                    <a:pt x="188847" y="132921"/>
                    <a:pt x="188727" y="132921"/>
                  </a:cubicBezTo>
                  <a:cubicBezTo>
                    <a:pt x="188687" y="132921"/>
                    <a:pt x="188607" y="132801"/>
                    <a:pt x="188527" y="132641"/>
                  </a:cubicBezTo>
                  <a:lnTo>
                    <a:pt x="188407" y="132322"/>
                  </a:lnTo>
                  <a:lnTo>
                    <a:pt x="188127" y="132362"/>
                  </a:lnTo>
                  <a:cubicBezTo>
                    <a:pt x="187967" y="132362"/>
                    <a:pt x="187808" y="132362"/>
                    <a:pt x="187808" y="132322"/>
                  </a:cubicBezTo>
                  <a:cubicBezTo>
                    <a:pt x="187728" y="132282"/>
                    <a:pt x="187328" y="131163"/>
                    <a:pt x="187328" y="131043"/>
                  </a:cubicBezTo>
                  <a:cubicBezTo>
                    <a:pt x="187328" y="130923"/>
                    <a:pt x="187408" y="130923"/>
                    <a:pt x="187688" y="130923"/>
                  </a:cubicBezTo>
                  <a:close/>
                  <a:moveTo>
                    <a:pt x="206512" y="132881"/>
                  </a:moveTo>
                  <a:cubicBezTo>
                    <a:pt x="206632" y="132881"/>
                    <a:pt x="206672" y="132881"/>
                    <a:pt x="206592" y="132921"/>
                  </a:cubicBezTo>
                  <a:lnTo>
                    <a:pt x="206392" y="132921"/>
                  </a:lnTo>
                  <a:cubicBezTo>
                    <a:pt x="206353" y="132881"/>
                    <a:pt x="206392" y="132881"/>
                    <a:pt x="206512" y="132881"/>
                  </a:cubicBezTo>
                  <a:close/>
                  <a:moveTo>
                    <a:pt x="175232" y="128669"/>
                  </a:moveTo>
                  <a:cubicBezTo>
                    <a:pt x="175239" y="128669"/>
                    <a:pt x="175248" y="128675"/>
                    <a:pt x="175258" y="128685"/>
                  </a:cubicBezTo>
                  <a:cubicBezTo>
                    <a:pt x="175298" y="128725"/>
                    <a:pt x="175378" y="129124"/>
                    <a:pt x="175458" y="129564"/>
                  </a:cubicBezTo>
                  <a:cubicBezTo>
                    <a:pt x="175577" y="130443"/>
                    <a:pt x="176017" y="132721"/>
                    <a:pt x="176097" y="132921"/>
                  </a:cubicBezTo>
                  <a:cubicBezTo>
                    <a:pt x="176120" y="132968"/>
                    <a:pt x="176130" y="132987"/>
                    <a:pt x="176118" y="132987"/>
                  </a:cubicBezTo>
                  <a:cubicBezTo>
                    <a:pt x="176110" y="132987"/>
                    <a:pt x="176090" y="132978"/>
                    <a:pt x="176057" y="132961"/>
                  </a:cubicBezTo>
                  <a:cubicBezTo>
                    <a:pt x="175977" y="132881"/>
                    <a:pt x="175657" y="131322"/>
                    <a:pt x="175378" y="129924"/>
                  </a:cubicBezTo>
                  <a:cubicBezTo>
                    <a:pt x="175203" y="128944"/>
                    <a:pt x="175181" y="128669"/>
                    <a:pt x="175232" y="128669"/>
                  </a:cubicBezTo>
                  <a:close/>
                  <a:moveTo>
                    <a:pt x="206033" y="132961"/>
                  </a:moveTo>
                  <a:cubicBezTo>
                    <a:pt x="205993" y="132981"/>
                    <a:pt x="205943" y="132991"/>
                    <a:pt x="205888" y="132991"/>
                  </a:cubicBezTo>
                  <a:cubicBezTo>
                    <a:pt x="205833" y="132991"/>
                    <a:pt x="205773" y="132981"/>
                    <a:pt x="205713" y="132961"/>
                  </a:cubicBezTo>
                  <a:close/>
                  <a:moveTo>
                    <a:pt x="213585" y="132943"/>
                  </a:moveTo>
                  <a:cubicBezTo>
                    <a:pt x="213609" y="132943"/>
                    <a:pt x="213627" y="132961"/>
                    <a:pt x="213627" y="132961"/>
                  </a:cubicBezTo>
                  <a:cubicBezTo>
                    <a:pt x="213607" y="132981"/>
                    <a:pt x="213587" y="132991"/>
                    <a:pt x="213567" y="132991"/>
                  </a:cubicBezTo>
                  <a:cubicBezTo>
                    <a:pt x="213547" y="132991"/>
                    <a:pt x="213527" y="132981"/>
                    <a:pt x="213507" y="132961"/>
                  </a:cubicBezTo>
                  <a:lnTo>
                    <a:pt x="213547" y="132961"/>
                  </a:lnTo>
                  <a:cubicBezTo>
                    <a:pt x="213560" y="132948"/>
                    <a:pt x="213573" y="132943"/>
                    <a:pt x="213585" y="132943"/>
                  </a:cubicBezTo>
                  <a:close/>
                  <a:moveTo>
                    <a:pt x="186609" y="130923"/>
                  </a:moveTo>
                  <a:cubicBezTo>
                    <a:pt x="186688" y="130923"/>
                    <a:pt x="186768" y="130963"/>
                    <a:pt x="186808" y="131043"/>
                  </a:cubicBezTo>
                  <a:cubicBezTo>
                    <a:pt x="186808" y="131123"/>
                    <a:pt x="186888" y="131322"/>
                    <a:pt x="186928" y="131482"/>
                  </a:cubicBezTo>
                  <a:cubicBezTo>
                    <a:pt x="186959" y="131637"/>
                    <a:pt x="186990" y="131696"/>
                    <a:pt x="187040" y="131696"/>
                  </a:cubicBezTo>
                  <a:cubicBezTo>
                    <a:pt x="187054" y="131696"/>
                    <a:pt x="187070" y="131691"/>
                    <a:pt x="187088" y="131682"/>
                  </a:cubicBezTo>
                  <a:cubicBezTo>
                    <a:pt x="187208" y="131682"/>
                    <a:pt x="187248" y="131722"/>
                    <a:pt x="187368" y="132162"/>
                  </a:cubicBezTo>
                  <a:cubicBezTo>
                    <a:pt x="187608" y="133001"/>
                    <a:pt x="187608" y="133001"/>
                    <a:pt x="187488" y="133001"/>
                  </a:cubicBezTo>
                  <a:cubicBezTo>
                    <a:pt x="187408" y="132961"/>
                    <a:pt x="187368" y="132881"/>
                    <a:pt x="187288" y="132681"/>
                  </a:cubicBezTo>
                  <a:lnTo>
                    <a:pt x="187208" y="132402"/>
                  </a:lnTo>
                  <a:lnTo>
                    <a:pt x="186928" y="132402"/>
                  </a:lnTo>
                  <a:lnTo>
                    <a:pt x="186609" y="132442"/>
                  </a:lnTo>
                  <a:lnTo>
                    <a:pt x="186409" y="131802"/>
                  </a:lnTo>
                  <a:cubicBezTo>
                    <a:pt x="186289" y="131442"/>
                    <a:pt x="186169" y="131123"/>
                    <a:pt x="186169" y="131083"/>
                  </a:cubicBezTo>
                  <a:cubicBezTo>
                    <a:pt x="186169" y="131003"/>
                    <a:pt x="186329" y="130963"/>
                    <a:pt x="186609" y="130923"/>
                  </a:cubicBezTo>
                  <a:close/>
                  <a:moveTo>
                    <a:pt x="179694" y="131546"/>
                  </a:moveTo>
                  <a:cubicBezTo>
                    <a:pt x="179727" y="131546"/>
                    <a:pt x="179767" y="131551"/>
                    <a:pt x="179814" y="131562"/>
                  </a:cubicBezTo>
                  <a:cubicBezTo>
                    <a:pt x="180014" y="131562"/>
                    <a:pt x="180014" y="131562"/>
                    <a:pt x="180174" y="132202"/>
                  </a:cubicBezTo>
                  <a:cubicBezTo>
                    <a:pt x="180356" y="132968"/>
                    <a:pt x="180372" y="133001"/>
                    <a:pt x="180191" y="133001"/>
                  </a:cubicBezTo>
                  <a:cubicBezTo>
                    <a:pt x="180174" y="133001"/>
                    <a:pt x="180155" y="133001"/>
                    <a:pt x="180134" y="133001"/>
                  </a:cubicBezTo>
                  <a:cubicBezTo>
                    <a:pt x="179934" y="132961"/>
                    <a:pt x="179934" y="132961"/>
                    <a:pt x="179734" y="132322"/>
                  </a:cubicBezTo>
                  <a:cubicBezTo>
                    <a:pt x="179614" y="132002"/>
                    <a:pt x="179534" y="131682"/>
                    <a:pt x="179574" y="131602"/>
                  </a:cubicBezTo>
                  <a:cubicBezTo>
                    <a:pt x="179574" y="131574"/>
                    <a:pt x="179614" y="131546"/>
                    <a:pt x="179694" y="131546"/>
                  </a:cubicBezTo>
                  <a:close/>
                  <a:moveTo>
                    <a:pt x="176297" y="128245"/>
                  </a:moveTo>
                  <a:cubicBezTo>
                    <a:pt x="176297" y="128245"/>
                    <a:pt x="176377" y="128565"/>
                    <a:pt x="176457" y="128964"/>
                  </a:cubicBezTo>
                  <a:cubicBezTo>
                    <a:pt x="176617" y="129964"/>
                    <a:pt x="176976" y="131922"/>
                    <a:pt x="177096" y="132482"/>
                  </a:cubicBezTo>
                  <a:cubicBezTo>
                    <a:pt x="177176" y="132721"/>
                    <a:pt x="177216" y="132961"/>
                    <a:pt x="177216" y="133001"/>
                  </a:cubicBezTo>
                  <a:cubicBezTo>
                    <a:pt x="177214" y="133006"/>
                    <a:pt x="177211" y="133009"/>
                    <a:pt x="177207" y="133009"/>
                  </a:cubicBezTo>
                  <a:cubicBezTo>
                    <a:pt x="177103" y="133009"/>
                    <a:pt x="176609" y="130712"/>
                    <a:pt x="176377" y="129164"/>
                  </a:cubicBezTo>
                  <a:cubicBezTo>
                    <a:pt x="176217" y="128365"/>
                    <a:pt x="176217" y="128245"/>
                    <a:pt x="176297" y="128245"/>
                  </a:cubicBezTo>
                  <a:close/>
                  <a:moveTo>
                    <a:pt x="205233" y="133001"/>
                  </a:moveTo>
                  <a:cubicBezTo>
                    <a:pt x="205353" y="133001"/>
                    <a:pt x="205393" y="133041"/>
                    <a:pt x="205313" y="133041"/>
                  </a:cubicBezTo>
                  <a:lnTo>
                    <a:pt x="205114" y="133041"/>
                  </a:lnTo>
                  <a:cubicBezTo>
                    <a:pt x="205074" y="133041"/>
                    <a:pt x="205114" y="133001"/>
                    <a:pt x="205233" y="133001"/>
                  </a:cubicBezTo>
                  <a:close/>
                  <a:moveTo>
                    <a:pt x="178895" y="131642"/>
                  </a:moveTo>
                  <a:lnTo>
                    <a:pt x="179055" y="132322"/>
                  </a:lnTo>
                  <a:cubicBezTo>
                    <a:pt x="179135" y="132681"/>
                    <a:pt x="179175" y="133001"/>
                    <a:pt x="179215" y="133041"/>
                  </a:cubicBezTo>
                  <a:cubicBezTo>
                    <a:pt x="179215" y="133081"/>
                    <a:pt x="179095" y="133081"/>
                    <a:pt x="178975" y="133081"/>
                  </a:cubicBezTo>
                  <a:lnTo>
                    <a:pt x="178775" y="133081"/>
                  </a:lnTo>
                  <a:lnTo>
                    <a:pt x="178575" y="132521"/>
                  </a:lnTo>
                  <a:cubicBezTo>
                    <a:pt x="178295" y="131682"/>
                    <a:pt x="178335" y="131642"/>
                    <a:pt x="178655" y="131642"/>
                  </a:cubicBezTo>
                  <a:close/>
                  <a:moveTo>
                    <a:pt x="185370" y="131043"/>
                  </a:moveTo>
                  <a:lnTo>
                    <a:pt x="185649" y="131083"/>
                  </a:lnTo>
                  <a:lnTo>
                    <a:pt x="185729" y="131442"/>
                  </a:lnTo>
                  <a:cubicBezTo>
                    <a:pt x="185809" y="131682"/>
                    <a:pt x="185849" y="131762"/>
                    <a:pt x="185929" y="131762"/>
                  </a:cubicBezTo>
                  <a:cubicBezTo>
                    <a:pt x="186089" y="131762"/>
                    <a:pt x="186089" y="131802"/>
                    <a:pt x="186289" y="132402"/>
                  </a:cubicBezTo>
                  <a:cubicBezTo>
                    <a:pt x="186369" y="132681"/>
                    <a:pt x="186449" y="132961"/>
                    <a:pt x="186449" y="133041"/>
                  </a:cubicBezTo>
                  <a:cubicBezTo>
                    <a:pt x="186489" y="133081"/>
                    <a:pt x="186449" y="133121"/>
                    <a:pt x="186369" y="133121"/>
                  </a:cubicBezTo>
                  <a:cubicBezTo>
                    <a:pt x="186289" y="133121"/>
                    <a:pt x="186249" y="133041"/>
                    <a:pt x="186169" y="132841"/>
                  </a:cubicBezTo>
                  <a:lnTo>
                    <a:pt x="186089" y="132521"/>
                  </a:lnTo>
                  <a:lnTo>
                    <a:pt x="185489" y="132521"/>
                  </a:lnTo>
                  <a:lnTo>
                    <a:pt x="185290" y="131882"/>
                  </a:lnTo>
                  <a:cubicBezTo>
                    <a:pt x="185010" y="131043"/>
                    <a:pt x="185010" y="131043"/>
                    <a:pt x="185370" y="131043"/>
                  </a:cubicBezTo>
                  <a:close/>
                  <a:moveTo>
                    <a:pt x="204594" y="133081"/>
                  </a:moveTo>
                  <a:cubicBezTo>
                    <a:pt x="204794" y="133081"/>
                    <a:pt x="204874" y="133081"/>
                    <a:pt x="204794" y="133121"/>
                  </a:cubicBezTo>
                  <a:lnTo>
                    <a:pt x="204434" y="133121"/>
                  </a:lnTo>
                  <a:cubicBezTo>
                    <a:pt x="204354" y="133081"/>
                    <a:pt x="204434" y="133081"/>
                    <a:pt x="204594" y="133081"/>
                  </a:cubicBezTo>
                  <a:close/>
                  <a:moveTo>
                    <a:pt x="177456" y="131722"/>
                  </a:moveTo>
                  <a:cubicBezTo>
                    <a:pt x="177656" y="131722"/>
                    <a:pt x="177696" y="131762"/>
                    <a:pt x="177736" y="131802"/>
                  </a:cubicBezTo>
                  <a:cubicBezTo>
                    <a:pt x="177816" y="132082"/>
                    <a:pt x="178016" y="133001"/>
                    <a:pt x="178016" y="133081"/>
                  </a:cubicBezTo>
                  <a:cubicBezTo>
                    <a:pt x="178016" y="133161"/>
                    <a:pt x="177936" y="133161"/>
                    <a:pt x="177856" y="133161"/>
                  </a:cubicBezTo>
                  <a:cubicBezTo>
                    <a:pt x="177696" y="133161"/>
                    <a:pt x="177656" y="133161"/>
                    <a:pt x="177456" y="132482"/>
                  </a:cubicBezTo>
                  <a:cubicBezTo>
                    <a:pt x="177336" y="132122"/>
                    <a:pt x="177216" y="131802"/>
                    <a:pt x="177216" y="131762"/>
                  </a:cubicBezTo>
                  <a:cubicBezTo>
                    <a:pt x="177216" y="131722"/>
                    <a:pt x="177336" y="131722"/>
                    <a:pt x="177456" y="131722"/>
                  </a:cubicBezTo>
                  <a:close/>
                  <a:moveTo>
                    <a:pt x="203994" y="133121"/>
                  </a:moveTo>
                  <a:cubicBezTo>
                    <a:pt x="204154" y="133121"/>
                    <a:pt x="204194" y="133161"/>
                    <a:pt x="204154" y="133161"/>
                  </a:cubicBezTo>
                  <a:lnTo>
                    <a:pt x="203875" y="133161"/>
                  </a:lnTo>
                  <a:cubicBezTo>
                    <a:pt x="203795" y="133161"/>
                    <a:pt x="203835" y="133121"/>
                    <a:pt x="203994" y="133121"/>
                  </a:cubicBezTo>
                  <a:close/>
                  <a:moveTo>
                    <a:pt x="184357" y="131147"/>
                  </a:moveTo>
                  <a:cubicBezTo>
                    <a:pt x="184419" y="131147"/>
                    <a:pt x="184469" y="131152"/>
                    <a:pt x="184490" y="131163"/>
                  </a:cubicBezTo>
                  <a:cubicBezTo>
                    <a:pt x="184530" y="131163"/>
                    <a:pt x="184570" y="131322"/>
                    <a:pt x="184650" y="131522"/>
                  </a:cubicBezTo>
                  <a:cubicBezTo>
                    <a:pt x="184730" y="131802"/>
                    <a:pt x="184770" y="131882"/>
                    <a:pt x="184850" y="131922"/>
                  </a:cubicBezTo>
                  <a:cubicBezTo>
                    <a:pt x="184970" y="131922"/>
                    <a:pt x="185010" y="132042"/>
                    <a:pt x="185130" y="132402"/>
                  </a:cubicBezTo>
                  <a:cubicBezTo>
                    <a:pt x="185330" y="133121"/>
                    <a:pt x="185370" y="133241"/>
                    <a:pt x="185250" y="133241"/>
                  </a:cubicBezTo>
                  <a:cubicBezTo>
                    <a:pt x="185210" y="133241"/>
                    <a:pt x="185130" y="133121"/>
                    <a:pt x="185050" y="132921"/>
                  </a:cubicBezTo>
                  <a:lnTo>
                    <a:pt x="184930" y="132561"/>
                  </a:lnTo>
                  <a:lnTo>
                    <a:pt x="184650" y="132601"/>
                  </a:lnTo>
                  <a:lnTo>
                    <a:pt x="184370" y="132641"/>
                  </a:lnTo>
                  <a:lnTo>
                    <a:pt x="184171" y="131962"/>
                  </a:lnTo>
                  <a:cubicBezTo>
                    <a:pt x="184011" y="131602"/>
                    <a:pt x="183931" y="131243"/>
                    <a:pt x="183931" y="131243"/>
                  </a:cubicBezTo>
                  <a:cubicBezTo>
                    <a:pt x="183931" y="131184"/>
                    <a:pt x="184188" y="131147"/>
                    <a:pt x="184357" y="131147"/>
                  </a:cubicBezTo>
                  <a:close/>
                  <a:moveTo>
                    <a:pt x="35571" y="132841"/>
                  </a:moveTo>
                  <a:lnTo>
                    <a:pt x="35851" y="132881"/>
                  </a:lnTo>
                  <a:cubicBezTo>
                    <a:pt x="35971" y="132921"/>
                    <a:pt x="36171" y="132961"/>
                    <a:pt x="36291" y="133001"/>
                  </a:cubicBezTo>
                  <a:cubicBezTo>
                    <a:pt x="36490" y="133121"/>
                    <a:pt x="36490" y="133161"/>
                    <a:pt x="36211" y="133241"/>
                  </a:cubicBezTo>
                  <a:cubicBezTo>
                    <a:pt x="36137" y="133256"/>
                    <a:pt x="36064" y="133265"/>
                    <a:pt x="36001" y="133265"/>
                  </a:cubicBezTo>
                  <a:cubicBezTo>
                    <a:pt x="35891" y="133265"/>
                    <a:pt x="35811" y="133237"/>
                    <a:pt x="35811" y="133161"/>
                  </a:cubicBezTo>
                  <a:cubicBezTo>
                    <a:pt x="35811" y="133161"/>
                    <a:pt x="35771" y="133081"/>
                    <a:pt x="35691" y="133001"/>
                  </a:cubicBezTo>
                  <a:lnTo>
                    <a:pt x="35571" y="132841"/>
                  </a:lnTo>
                  <a:close/>
                  <a:moveTo>
                    <a:pt x="54636" y="130563"/>
                  </a:moveTo>
                  <a:cubicBezTo>
                    <a:pt x="54676" y="130563"/>
                    <a:pt x="54955" y="131123"/>
                    <a:pt x="55315" y="131762"/>
                  </a:cubicBezTo>
                  <a:lnTo>
                    <a:pt x="55955" y="133001"/>
                  </a:lnTo>
                  <a:lnTo>
                    <a:pt x="55835" y="133161"/>
                  </a:lnTo>
                  <a:cubicBezTo>
                    <a:pt x="55784" y="133237"/>
                    <a:pt x="55749" y="133265"/>
                    <a:pt x="55710" y="133265"/>
                  </a:cubicBezTo>
                  <a:cubicBezTo>
                    <a:pt x="55688" y="133265"/>
                    <a:pt x="55664" y="133256"/>
                    <a:pt x="55635" y="133241"/>
                  </a:cubicBezTo>
                  <a:cubicBezTo>
                    <a:pt x="55595" y="133201"/>
                    <a:pt x="55275" y="132681"/>
                    <a:pt x="54955" y="132082"/>
                  </a:cubicBezTo>
                  <a:lnTo>
                    <a:pt x="54356" y="131043"/>
                  </a:lnTo>
                  <a:lnTo>
                    <a:pt x="54516" y="130803"/>
                  </a:lnTo>
                  <a:cubicBezTo>
                    <a:pt x="54596" y="130683"/>
                    <a:pt x="54636" y="130563"/>
                    <a:pt x="54636" y="130563"/>
                  </a:cubicBezTo>
                  <a:close/>
                  <a:moveTo>
                    <a:pt x="203529" y="133184"/>
                  </a:moveTo>
                  <a:cubicBezTo>
                    <a:pt x="203603" y="133184"/>
                    <a:pt x="203646" y="133189"/>
                    <a:pt x="203635" y="133201"/>
                  </a:cubicBezTo>
                  <a:cubicBezTo>
                    <a:pt x="203595" y="133201"/>
                    <a:pt x="203355" y="133241"/>
                    <a:pt x="203075" y="133241"/>
                  </a:cubicBezTo>
                  <a:cubicBezTo>
                    <a:pt x="202915" y="133261"/>
                    <a:pt x="202815" y="133271"/>
                    <a:pt x="202770" y="133271"/>
                  </a:cubicBezTo>
                  <a:cubicBezTo>
                    <a:pt x="202725" y="133271"/>
                    <a:pt x="202735" y="133261"/>
                    <a:pt x="202795" y="133241"/>
                  </a:cubicBezTo>
                  <a:cubicBezTo>
                    <a:pt x="202993" y="133213"/>
                    <a:pt x="203351" y="133184"/>
                    <a:pt x="203529" y="133184"/>
                  </a:cubicBezTo>
                  <a:close/>
                  <a:moveTo>
                    <a:pt x="183211" y="131243"/>
                  </a:moveTo>
                  <a:cubicBezTo>
                    <a:pt x="183371" y="131243"/>
                    <a:pt x="183411" y="131282"/>
                    <a:pt x="183531" y="131642"/>
                  </a:cubicBezTo>
                  <a:cubicBezTo>
                    <a:pt x="183601" y="131887"/>
                    <a:pt x="183640" y="132009"/>
                    <a:pt x="183703" y="132009"/>
                  </a:cubicBezTo>
                  <a:cubicBezTo>
                    <a:pt x="183712" y="132009"/>
                    <a:pt x="183721" y="132007"/>
                    <a:pt x="183731" y="132002"/>
                  </a:cubicBezTo>
                  <a:cubicBezTo>
                    <a:pt x="183811" y="132002"/>
                    <a:pt x="183891" y="132122"/>
                    <a:pt x="184011" y="132561"/>
                  </a:cubicBezTo>
                  <a:cubicBezTo>
                    <a:pt x="184219" y="133151"/>
                    <a:pt x="184246" y="133289"/>
                    <a:pt x="184171" y="133289"/>
                  </a:cubicBezTo>
                  <a:cubicBezTo>
                    <a:pt x="184160" y="133289"/>
                    <a:pt x="184146" y="133286"/>
                    <a:pt x="184131" y="133281"/>
                  </a:cubicBezTo>
                  <a:cubicBezTo>
                    <a:pt x="184091" y="133281"/>
                    <a:pt x="184011" y="133161"/>
                    <a:pt x="183931" y="133001"/>
                  </a:cubicBezTo>
                  <a:lnTo>
                    <a:pt x="183851" y="132721"/>
                  </a:lnTo>
                  <a:lnTo>
                    <a:pt x="183531" y="132721"/>
                  </a:lnTo>
                  <a:lnTo>
                    <a:pt x="183211" y="132761"/>
                  </a:lnTo>
                  <a:lnTo>
                    <a:pt x="182971" y="132082"/>
                  </a:lnTo>
                  <a:cubicBezTo>
                    <a:pt x="182852" y="131722"/>
                    <a:pt x="182772" y="131402"/>
                    <a:pt x="182772" y="131362"/>
                  </a:cubicBezTo>
                  <a:cubicBezTo>
                    <a:pt x="182772" y="131282"/>
                    <a:pt x="182971" y="131243"/>
                    <a:pt x="183211" y="131243"/>
                  </a:cubicBezTo>
                  <a:close/>
                  <a:moveTo>
                    <a:pt x="33892" y="129788"/>
                  </a:moveTo>
                  <a:cubicBezTo>
                    <a:pt x="33905" y="129788"/>
                    <a:pt x="33915" y="129808"/>
                    <a:pt x="33932" y="129844"/>
                  </a:cubicBezTo>
                  <a:cubicBezTo>
                    <a:pt x="33932" y="129884"/>
                    <a:pt x="33733" y="130603"/>
                    <a:pt x="33493" y="131402"/>
                  </a:cubicBezTo>
                  <a:cubicBezTo>
                    <a:pt x="33213" y="132242"/>
                    <a:pt x="33013" y="133041"/>
                    <a:pt x="32973" y="133161"/>
                  </a:cubicBezTo>
                  <a:cubicBezTo>
                    <a:pt x="32944" y="133278"/>
                    <a:pt x="32915" y="133352"/>
                    <a:pt x="32901" y="133352"/>
                  </a:cubicBezTo>
                  <a:cubicBezTo>
                    <a:pt x="32896" y="133352"/>
                    <a:pt x="32893" y="133342"/>
                    <a:pt x="32893" y="133321"/>
                  </a:cubicBezTo>
                  <a:cubicBezTo>
                    <a:pt x="32893" y="133231"/>
                    <a:pt x="32871" y="133186"/>
                    <a:pt x="32843" y="133186"/>
                  </a:cubicBezTo>
                  <a:cubicBezTo>
                    <a:pt x="32833" y="133186"/>
                    <a:pt x="32823" y="133191"/>
                    <a:pt x="32813" y="133201"/>
                  </a:cubicBezTo>
                  <a:cubicBezTo>
                    <a:pt x="32802" y="133204"/>
                    <a:pt x="32791" y="133205"/>
                    <a:pt x="32781" y="133205"/>
                  </a:cubicBezTo>
                  <a:cubicBezTo>
                    <a:pt x="32660" y="133205"/>
                    <a:pt x="32702" y="132980"/>
                    <a:pt x="32813" y="132721"/>
                  </a:cubicBezTo>
                  <a:cubicBezTo>
                    <a:pt x="32973" y="132442"/>
                    <a:pt x="33413" y="131123"/>
                    <a:pt x="33493" y="130803"/>
                  </a:cubicBezTo>
                  <a:cubicBezTo>
                    <a:pt x="33515" y="130690"/>
                    <a:pt x="33525" y="130641"/>
                    <a:pt x="33508" y="130641"/>
                  </a:cubicBezTo>
                  <a:cubicBezTo>
                    <a:pt x="33495" y="130641"/>
                    <a:pt x="33465" y="130671"/>
                    <a:pt x="33413" y="130723"/>
                  </a:cubicBezTo>
                  <a:lnTo>
                    <a:pt x="33333" y="130883"/>
                  </a:lnTo>
                  <a:lnTo>
                    <a:pt x="33373" y="130723"/>
                  </a:lnTo>
                  <a:cubicBezTo>
                    <a:pt x="33373" y="130603"/>
                    <a:pt x="33453" y="130443"/>
                    <a:pt x="33493" y="130363"/>
                  </a:cubicBezTo>
                  <a:lnTo>
                    <a:pt x="33573" y="130203"/>
                  </a:lnTo>
                  <a:lnTo>
                    <a:pt x="33533" y="130403"/>
                  </a:lnTo>
                  <a:cubicBezTo>
                    <a:pt x="33533" y="130470"/>
                    <a:pt x="33533" y="130502"/>
                    <a:pt x="33542" y="130502"/>
                  </a:cubicBezTo>
                  <a:cubicBezTo>
                    <a:pt x="33554" y="130502"/>
                    <a:pt x="33583" y="130440"/>
                    <a:pt x="33653" y="130323"/>
                  </a:cubicBezTo>
                  <a:cubicBezTo>
                    <a:pt x="33693" y="130163"/>
                    <a:pt x="33773" y="129964"/>
                    <a:pt x="33813" y="129884"/>
                  </a:cubicBezTo>
                  <a:cubicBezTo>
                    <a:pt x="33857" y="129818"/>
                    <a:pt x="33876" y="129788"/>
                    <a:pt x="33892" y="129788"/>
                  </a:cubicBezTo>
                  <a:close/>
                  <a:moveTo>
                    <a:pt x="174257" y="129330"/>
                  </a:moveTo>
                  <a:cubicBezTo>
                    <a:pt x="174273" y="129330"/>
                    <a:pt x="174293" y="129421"/>
                    <a:pt x="174339" y="129604"/>
                  </a:cubicBezTo>
                  <a:cubicBezTo>
                    <a:pt x="174378" y="129804"/>
                    <a:pt x="174498" y="130443"/>
                    <a:pt x="174578" y="131003"/>
                  </a:cubicBezTo>
                  <a:cubicBezTo>
                    <a:pt x="174698" y="131602"/>
                    <a:pt x="174858" y="132322"/>
                    <a:pt x="174938" y="132681"/>
                  </a:cubicBezTo>
                  <a:cubicBezTo>
                    <a:pt x="175018" y="133041"/>
                    <a:pt x="175058" y="133321"/>
                    <a:pt x="175058" y="133361"/>
                  </a:cubicBezTo>
                  <a:cubicBezTo>
                    <a:pt x="175053" y="133366"/>
                    <a:pt x="175048" y="133369"/>
                    <a:pt x="175042" y="133369"/>
                  </a:cubicBezTo>
                  <a:cubicBezTo>
                    <a:pt x="175006" y="133369"/>
                    <a:pt x="174958" y="133220"/>
                    <a:pt x="174818" y="132521"/>
                  </a:cubicBezTo>
                  <a:cubicBezTo>
                    <a:pt x="174538" y="131282"/>
                    <a:pt x="174219" y="129724"/>
                    <a:pt x="174219" y="129484"/>
                  </a:cubicBezTo>
                  <a:cubicBezTo>
                    <a:pt x="174236" y="129381"/>
                    <a:pt x="174246" y="129330"/>
                    <a:pt x="174257" y="129330"/>
                  </a:cubicBezTo>
                  <a:close/>
                  <a:moveTo>
                    <a:pt x="123862" y="133375"/>
                  </a:moveTo>
                  <a:cubicBezTo>
                    <a:pt x="123866" y="133375"/>
                    <a:pt x="123876" y="133394"/>
                    <a:pt x="123899" y="133441"/>
                  </a:cubicBezTo>
                  <a:cubicBezTo>
                    <a:pt x="123939" y="133481"/>
                    <a:pt x="123979" y="133561"/>
                    <a:pt x="123979" y="133561"/>
                  </a:cubicBezTo>
                  <a:cubicBezTo>
                    <a:pt x="123979" y="133581"/>
                    <a:pt x="123969" y="133591"/>
                    <a:pt x="123954" y="133591"/>
                  </a:cubicBezTo>
                  <a:cubicBezTo>
                    <a:pt x="123939" y="133591"/>
                    <a:pt x="123919" y="133581"/>
                    <a:pt x="123899" y="133561"/>
                  </a:cubicBezTo>
                  <a:cubicBezTo>
                    <a:pt x="123859" y="133481"/>
                    <a:pt x="123859" y="133441"/>
                    <a:pt x="123859" y="133401"/>
                  </a:cubicBezTo>
                  <a:cubicBezTo>
                    <a:pt x="123859" y="133384"/>
                    <a:pt x="123859" y="133375"/>
                    <a:pt x="123862" y="133375"/>
                  </a:cubicBezTo>
                  <a:close/>
                  <a:moveTo>
                    <a:pt x="69285" y="132520"/>
                  </a:moveTo>
                  <a:cubicBezTo>
                    <a:pt x="69337" y="132520"/>
                    <a:pt x="69383" y="132547"/>
                    <a:pt x="69424" y="132601"/>
                  </a:cubicBezTo>
                  <a:cubicBezTo>
                    <a:pt x="69504" y="132681"/>
                    <a:pt x="68744" y="133561"/>
                    <a:pt x="68504" y="133641"/>
                  </a:cubicBezTo>
                  <a:cubicBezTo>
                    <a:pt x="68451" y="133641"/>
                    <a:pt x="68380" y="133658"/>
                    <a:pt x="68339" y="133658"/>
                  </a:cubicBezTo>
                  <a:cubicBezTo>
                    <a:pt x="68318" y="133658"/>
                    <a:pt x="68305" y="133654"/>
                    <a:pt x="68305" y="133641"/>
                  </a:cubicBezTo>
                  <a:cubicBezTo>
                    <a:pt x="68265" y="133601"/>
                    <a:pt x="68464" y="133361"/>
                    <a:pt x="68904" y="132801"/>
                  </a:cubicBezTo>
                  <a:cubicBezTo>
                    <a:pt x="69062" y="132617"/>
                    <a:pt x="69185" y="132520"/>
                    <a:pt x="69285" y="132520"/>
                  </a:cubicBezTo>
                  <a:close/>
                  <a:moveTo>
                    <a:pt x="215257" y="133625"/>
                  </a:moveTo>
                  <a:cubicBezTo>
                    <a:pt x="215262" y="133625"/>
                    <a:pt x="215265" y="133630"/>
                    <a:pt x="215265" y="133641"/>
                  </a:cubicBezTo>
                  <a:cubicBezTo>
                    <a:pt x="215305" y="133641"/>
                    <a:pt x="215265" y="133721"/>
                    <a:pt x="215225" y="133760"/>
                  </a:cubicBezTo>
                  <a:cubicBezTo>
                    <a:pt x="215209" y="133777"/>
                    <a:pt x="215192" y="133787"/>
                    <a:pt x="215181" y="133787"/>
                  </a:cubicBezTo>
                  <a:cubicBezTo>
                    <a:pt x="215166" y="133787"/>
                    <a:pt x="215162" y="133767"/>
                    <a:pt x="215185" y="133721"/>
                  </a:cubicBezTo>
                  <a:cubicBezTo>
                    <a:pt x="215215" y="133662"/>
                    <a:pt x="215244" y="133625"/>
                    <a:pt x="215257" y="133625"/>
                  </a:cubicBezTo>
                  <a:close/>
                  <a:moveTo>
                    <a:pt x="145090" y="133273"/>
                  </a:moveTo>
                  <a:cubicBezTo>
                    <a:pt x="145122" y="133273"/>
                    <a:pt x="145166" y="133329"/>
                    <a:pt x="145242" y="133481"/>
                  </a:cubicBezTo>
                  <a:cubicBezTo>
                    <a:pt x="145322" y="133641"/>
                    <a:pt x="145362" y="133760"/>
                    <a:pt x="145362" y="133800"/>
                  </a:cubicBezTo>
                  <a:cubicBezTo>
                    <a:pt x="145362" y="133820"/>
                    <a:pt x="145352" y="133830"/>
                    <a:pt x="145337" y="133830"/>
                  </a:cubicBezTo>
                  <a:cubicBezTo>
                    <a:pt x="145322" y="133830"/>
                    <a:pt x="145302" y="133820"/>
                    <a:pt x="145282" y="133800"/>
                  </a:cubicBezTo>
                  <a:cubicBezTo>
                    <a:pt x="145202" y="133800"/>
                    <a:pt x="145122" y="133800"/>
                    <a:pt x="145122" y="133840"/>
                  </a:cubicBezTo>
                  <a:cubicBezTo>
                    <a:pt x="145102" y="133860"/>
                    <a:pt x="145082" y="133870"/>
                    <a:pt x="145057" y="133870"/>
                  </a:cubicBezTo>
                  <a:cubicBezTo>
                    <a:pt x="145032" y="133870"/>
                    <a:pt x="145002" y="133860"/>
                    <a:pt x="144962" y="133840"/>
                  </a:cubicBezTo>
                  <a:cubicBezTo>
                    <a:pt x="144842" y="133800"/>
                    <a:pt x="144842" y="133760"/>
                    <a:pt x="144922" y="133641"/>
                  </a:cubicBezTo>
                  <a:cubicBezTo>
                    <a:pt x="144962" y="133521"/>
                    <a:pt x="145042" y="133401"/>
                    <a:pt x="145042" y="133321"/>
                  </a:cubicBezTo>
                  <a:cubicBezTo>
                    <a:pt x="145057" y="133292"/>
                    <a:pt x="145072" y="133273"/>
                    <a:pt x="145090" y="133273"/>
                  </a:cubicBezTo>
                  <a:close/>
                  <a:moveTo>
                    <a:pt x="117185" y="132442"/>
                  </a:moveTo>
                  <a:cubicBezTo>
                    <a:pt x="117225" y="132442"/>
                    <a:pt x="117265" y="132482"/>
                    <a:pt x="117305" y="132521"/>
                  </a:cubicBezTo>
                  <a:cubicBezTo>
                    <a:pt x="117345" y="132561"/>
                    <a:pt x="116745" y="133760"/>
                    <a:pt x="116625" y="133840"/>
                  </a:cubicBezTo>
                  <a:cubicBezTo>
                    <a:pt x="116601" y="133865"/>
                    <a:pt x="116584" y="133878"/>
                    <a:pt x="116576" y="133878"/>
                  </a:cubicBezTo>
                  <a:cubicBezTo>
                    <a:pt x="116556" y="133878"/>
                    <a:pt x="116582" y="133808"/>
                    <a:pt x="116665" y="133641"/>
                  </a:cubicBezTo>
                  <a:cubicBezTo>
                    <a:pt x="116745" y="133441"/>
                    <a:pt x="116825" y="133241"/>
                    <a:pt x="116825" y="133161"/>
                  </a:cubicBezTo>
                  <a:cubicBezTo>
                    <a:pt x="116825" y="133041"/>
                    <a:pt x="117105" y="132442"/>
                    <a:pt x="117185" y="132442"/>
                  </a:cubicBezTo>
                  <a:close/>
                  <a:moveTo>
                    <a:pt x="68137" y="132048"/>
                  </a:moveTo>
                  <a:cubicBezTo>
                    <a:pt x="68148" y="132048"/>
                    <a:pt x="68164" y="132061"/>
                    <a:pt x="68185" y="132082"/>
                  </a:cubicBezTo>
                  <a:cubicBezTo>
                    <a:pt x="68265" y="132162"/>
                    <a:pt x="68265" y="132282"/>
                    <a:pt x="68265" y="133001"/>
                  </a:cubicBezTo>
                  <a:cubicBezTo>
                    <a:pt x="68225" y="133441"/>
                    <a:pt x="68185" y="133840"/>
                    <a:pt x="68185" y="133880"/>
                  </a:cubicBezTo>
                  <a:cubicBezTo>
                    <a:pt x="68169" y="133903"/>
                    <a:pt x="68155" y="133915"/>
                    <a:pt x="68143" y="133915"/>
                  </a:cubicBezTo>
                  <a:cubicBezTo>
                    <a:pt x="68091" y="133915"/>
                    <a:pt x="68065" y="133716"/>
                    <a:pt x="68065" y="133361"/>
                  </a:cubicBezTo>
                  <a:cubicBezTo>
                    <a:pt x="68065" y="133121"/>
                    <a:pt x="68065" y="132721"/>
                    <a:pt x="68105" y="132442"/>
                  </a:cubicBezTo>
                  <a:cubicBezTo>
                    <a:pt x="68105" y="132147"/>
                    <a:pt x="68105" y="132048"/>
                    <a:pt x="68137" y="132048"/>
                  </a:cubicBezTo>
                  <a:close/>
                  <a:moveTo>
                    <a:pt x="201357" y="133920"/>
                  </a:moveTo>
                  <a:cubicBezTo>
                    <a:pt x="201397" y="133920"/>
                    <a:pt x="201437" y="133920"/>
                    <a:pt x="201437" y="133960"/>
                  </a:cubicBezTo>
                  <a:cubicBezTo>
                    <a:pt x="201437" y="133960"/>
                    <a:pt x="201397" y="134000"/>
                    <a:pt x="201357" y="134000"/>
                  </a:cubicBezTo>
                  <a:cubicBezTo>
                    <a:pt x="201357" y="134012"/>
                    <a:pt x="201353" y="134017"/>
                    <a:pt x="201348" y="134017"/>
                  </a:cubicBezTo>
                  <a:cubicBezTo>
                    <a:pt x="201337" y="134017"/>
                    <a:pt x="201317" y="133989"/>
                    <a:pt x="201317" y="133960"/>
                  </a:cubicBezTo>
                  <a:cubicBezTo>
                    <a:pt x="201317" y="133960"/>
                    <a:pt x="201357" y="133920"/>
                    <a:pt x="201357" y="133920"/>
                  </a:cubicBezTo>
                  <a:close/>
                  <a:moveTo>
                    <a:pt x="211508" y="134040"/>
                  </a:moveTo>
                  <a:cubicBezTo>
                    <a:pt x="211668" y="134040"/>
                    <a:pt x="211748" y="134080"/>
                    <a:pt x="211668" y="134080"/>
                  </a:cubicBezTo>
                  <a:lnTo>
                    <a:pt x="211348" y="134080"/>
                  </a:lnTo>
                  <a:cubicBezTo>
                    <a:pt x="211229" y="134080"/>
                    <a:pt x="211308" y="134040"/>
                    <a:pt x="211508" y="134040"/>
                  </a:cubicBezTo>
                  <a:close/>
                  <a:moveTo>
                    <a:pt x="215025" y="129942"/>
                  </a:moveTo>
                  <a:cubicBezTo>
                    <a:pt x="215083" y="129942"/>
                    <a:pt x="215133" y="130116"/>
                    <a:pt x="215265" y="130643"/>
                  </a:cubicBezTo>
                  <a:cubicBezTo>
                    <a:pt x="215385" y="131083"/>
                    <a:pt x="215545" y="131642"/>
                    <a:pt x="215665" y="131922"/>
                  </a:cubicBezTo>
                  <a:cubicBezTo>
                    <a:pt x="216105" y="132881"/>
                    <a:pt x="216504" y="133521"/>
                    <a:pt x="216944" y="133880"/>
                  </a:cubicBezTo>
                  <a:cubicBezTo>
                    <a:pt x="217064" y="134000"/>
                    <a:pt x="217144" y="134080"/>
                    <a:pt x="217144" y="134080"/>
                  </a:cubicBezTo>
                  <a:cubicBezTo>
                    <a:pt x="217104" y="134080"/>
                    <a:pt x="216984" y="134000"/>
                    <a:pt x="216864" y="133920"/>
                  </a:cubicBezTo>
                  <a:cubicBezTo>
                    <a:pt x="216344" y="133441"/>
                    <a:pt x="215785" y="132442"/>
                    <a:pt x="215345" y="131243"/>
                  </a:cubicBezTo>
                  <a:lnTo>
                    <a:pt x="215105" y="130603"/>
                  </a:lnTo>
                  <a:lnTo>
                    <a:pt x="215025" y="130843"/>
                  </a:lnTo>
                  <a:cubicBezTo>
                    <a:pt x="214986" y="131003"/>
                    <a:pt x="214986" y="131163"/>
                    <a:pt x="215025" y="131243"/>
                  </a:cubicBezTo>
                  <a:cubicBezTo>
                    <a:pt x="215025" y="131322"/>
                    <a:pt x="215025" y="131522"/>
                    <a:pt x="215025" y="131642"/>
                  </a:cubicBezTo>
                  <a:cubicBezTo>
                    <a:pt x="215003" y="131755"/>
                    <a:pt x="214993" y="131804"/>
                    <a:pt x="214967" y="131804"/>
                  </a:cubicBezTo>
                  <a:cubicBezTo>
                    <a:pt x="214947" y="131804"/>
                    <a:pt x="214918" y="131774"/>
                    <a:pt x="214866" y="131722"/>
                  </a:cubicBezTo>
                  <a:cubicBezTo>
                    <a:pt x="214786" y="131642"/>
                    <a:pt x="214786" y="131602"/>
                    <a:pt x="214826" y="131562"/>
                  </a:cubicBezTo>
                  <a:cubicBezTo>
                    <a:pt x="214906" y="131482"/>
                    <a:pt x="214946" y="130923"/>
                    <a:pt x="214906" y="130363"/>
                  </a:cubicBezTo>
                  <a:cubicBezTo>
                    <a:pt x="214906" y="130203"/>
                    <a:pt x="214946" y="130043"/>
                    <a:pt x="214986" y="129964"/>
                  </a:cubicBezTo>
                  <a:cubicBezTo>
                    <a:pt x="215000" y="129950"/>
                    <a:pt x="215012" y="129942"/>
                    <a:pt x="215025" y="129942"/>
                  </a:cubicBezTo>
                  <a:close/>
                  <a:moveTo>
                    <a:pt x="33053" y="133601"/>
                  </a:moveTo>
                  <a:cubicBezTo>
                    <a:pt x="33053" y="133601"/>
                    <a:pt x="33173" y="133721"/>
                    <a:pt x="33293" y="133800"/>
                  </a:cubicBezTo>
                  <a:cubicBezTo>
                    <a:pt x="33477" y="133985"/>
                    <a:pt x="33523" y="134100"/>
                    <a:pt x="33453" y="134100"/>
                  </a:cubicBezTo>
                  <a:cubicBezTo>
                    <a:pt x="33416" y="134100"/>
                    <a:pt x="33349" y="134069"/>
                    <a:pt x="33253" y="134000"/>
                  </a:cubicBezTo>
                  <a:cubicBezTo>
                    <a:pt x="33133" y="133920"/>
                    <a:pt x="32973" y="133880"/>
                    <a:pt x="32933" y="133880"/>
                  </a:cubicBezTo>
                  <a:cubicBezTo>
                    <a:pt x="32910" y="133892"/>
                    <a:pt x="32893" y="133897"/>
                    <a:pt x="32882" y="133897"/>
                  </a:cubicBezTo>
                  <a:cubicBezTo>
                    <a:pt x="32853" y="133897"/>
                    <a:pt x="32853" y="133869"/>
                    <a:pt x="32853" y="133840"/>
                  </a:cubicBezTo>
                  <a:cubicBezTo>
                    <a:pt x="32853" y="133782"/>
                    <a:pt x="32853" y="133745"/>
                    <a:pt x="32869" y="133745"/>
                  </a:cubicBezTo>
                  <a:cubicBezTo>
                    <a:pt x="32875" y="133745"/>
                    <a:pt x="32883" y="133750"/>
                    <a:pt x="32893" y="133760"/>
                  </a:cubicBezTo>
                  <a:cubicBezTo>
                    <a:pt x="32905" y="133772"/>
                    <a:pt x="32917" y="133777"/>
                    <a:pt x="32928" y="133777"/>
                  </a:cubicBezTo>
                  <a:cubicBezTo>
                    <a:pt x="32957" y="133777"/>
                    <a:pt x="32985" y="133749"/>
                    <a:pt x="33013" y="133721"/>
                  </a:cubicBezTo>
                  <a:cubicBezTo>
                    <a:pt x="33013" y="133641"/>
                    <a:pt x="33053" y="133601"/>
                    <a:pt x="33053" y="133601"/>
                  </a:cubicBezTo>
                  <a:close/>
                  <a:moveTo>
                    <a:pt x="182812" y="133681"/>
                  </a:moveTo>
                  <a:cubicBezTo>
                    <a:pt x="182932" y="133681"/>
                    <a:pt x="182971" y="133721"/>
                    <a:pt x="183011" y="133920"/>
                  </a:cubicBezTo>
                  <a:cubicBezTo>
                    <a:pt x="183091" y="134200"/>
                    <a:pt x="183091" y="134200"/>
                    <a:pt x="182971" y="134200"/>
                  </a:cubicBezTo>
                  <a:cubicBezTo>
                    <a:pt x="182892" y="134200"/>
                    <a:pt x="182852" y="134120"/>
                    <a:pt x="182732" y="133800"/>
                  </a:cubicBezTo>
                  <a:cubicBezTo>
                    <a:pt x="182692" y="133681"/>
                    <a:pt x="182732" y="133681"/>
                    <a:pt x="182812" y="133681"/>
                  </a:cubicBezTo>
                  <a:close/>
                  <a:moveTo>
                    <a:pt x="181693" y="133721"/>
                  </a:moveTo>
                  <a:cubicBezTo>
                    <a:pt x="181732" y="133721"/>
                    <a:pt x="181812" y="133760"/>
                    <a:pt x="181852" y="133840"/>
                  </a:cubicBezTo>
                  <a:cubicBezTo>
                    <a:pt x="181972" y="134080"/>
                    <a:pt x="181972" y="134280"/>
                    <a:pt x="181892" y="134320"/>
                  </a:cubicBezTo>
                  <a:cubicBezTo>
                    <a:pt x="181772" y="134320"/>
                    <a:pt x="181732" y="134200"/>
                    <a:pt x="181653" y="133880"/>
                  </a:cubicBezTo>
                  <a:cubicBezTo>
                    <a:pt x="181613" y="133760"/>
                    <a:pt x="181613" y="133721"/>
                    <a:pt x="181693" y="133721"/>
                  </a:cubicBezTo>
                  <a:close/>
                  <a:moveTo>
                    <a:pt x="180693" y="133840"/>
                  </a:moveTo>
                  <a:cubicBezTo>
                    <a:pt x="180773" y="133840"/>
                    <a:pt x="180813" y="133920"/>
                    <a:pt x="180853" y="134040"/>
                  </a:cubicBezTo>
                  <a:cubicBezTo>
                    <a:pt x="180973" y="134320"/>
                    <a:pt x="180973" y="134400"/>
                    <a:pt x="180853" y="134400"/>
                  </a:cubicBezTo>
                  <a:cubicBezTo>
                    <a:pt x="180773" y="134400"/>
                    <a:pt x="180733" y="134320"/>
                    <a:pt x="180613" y="134000"/>
                  </a:cubicBezTo>
                  <a:cubicBezTo>
                    <a:pt x="180573" y="133880"/>
                    <a:pt x="180573" y="133840"/>
                    <a:pt x="180693" y="133840"/>
                  </a:cubicBezTo>
                  <a:close/>
                  <a:moveTo>
                    <a:pt x="205913" y="134360"/>
                  </a:moveTo>
                  <a:cubicBezTo>
                    <a:pt x="205913" y="134400"/>
                    <a:pt x="205873" y="134400"/>
                    <a:pt x="205833" y="134400"/>
                  </a:cubicBezTo>
                  <a:cubicBezTo>
                    <a:pt x="205753" y="134360"/>
                    <a:pt x="205793" y="134360"/>
                    <a:pt x="205873" y="134360"/>
                  </a:cubicBezTo>
                  <a:close/>
                  <a:moveTo>
                    <a:pt x="179621" y="133947"/>
                  </a:moveTo>
                  <a:cubicBezTo>
                    <a:pt x="179673" y="133947"/>
                    <a:pt x="179711" y="134012"/>
                    <a:pt x="179774" y="134200"/>
                  </a:cubicBezTo>
                  <a:cubicBezTo>
                    <a:pt x="179854" y="134360"/>
                    <a:pt x="179854" y="134440"/>
                    <a:pt x="179774" y="134480"/>
                  </a:cubicBezTo>
                  <a:cubicBezTo>
                    <a:pt x="179755" y="134499"/>
                    <a:pt x="179735" y="134509"/>
                    <a:pt x="179716" y="134509"/>
                  </a:cubicBezTo>
                  <a:cubicBezTo>
                    <a:pt x="179655" y="134509"/>
                    <a:pt x="179595" y="134412"/>
                    <a:pt x="179534" y="134200"/>
                  </a:cubicBezTo>
                  <a:cubicBezTo>
                    <a:pt x="179494" y="134040"/>
                    <a:pt x="179494" y="133960"/>
                    <a:pt x="179574" y="133960"/>
                  </a:cubicBezTo>
                  <a:cubicBezTo>
                    <a:pt x="179591" y="133952"/>
                    <a:pt x="179607" y="133947"/>
                    <a:pt x="179621" y="133947"/>
                  </a:cubicBezTo>
                  <a:close/>
                  <a:moveTo>
                    <a:pt x="32933" y="134420"/>
                  </a:moveTo>
                  <a:cubicBezTo>
                    <a:pt x="33093" y="134420"/>
                    <a:pt x="33273" y="134440"/>
                    <a:pt x="33373" y="134480"/>
                  </a:cubicBezTo>
                  <a:cubicBezTo>
                    <a:pt x="33453" y="134520"/>
                    <a:pt x="33333" y="134520"/>
                    <a:pt x="33013" y="134520"/>
                  </a:cubicBezTo>
                  <a:cubicBezTo>
                    <a:pt x="32733" y="134520"/>
                    <a:pt x="32614" y="134520"/>
                    <a:pt x="32614" y="134480"/>
                  </a:cubicBezTo>
                  <a:cubicBezTo>
                    <a:pt x="32634" y="134440"/>
                    <a:pt x="32773" y="134420"/>
                    <a:pt x="32933" y="134420"/>
                  </a:cubicBezTo>
                  <a:close/>
                  <a:moveTo>
                    <a:pt x="208631" y="134480"/>
                  </a:moveTo>
                  <a:cubicBezTo>
                    <a:pt x="208791" y="134480"/>
                    <a:pt x="208830" y="134480"/>
                    <a:pt x="208791" y="134520"/>
                  </a:cubicBezTo>
                  <a:lnTo>
                    <a:pt x="208511" y="134520"/>
                  </a:lnTo>
                  <a:cubicBezTo>
                    <a:pt x="208431" y="134480"/>
                    <a:pt x="208471" y="134480"/>
                    <a:pt x="208631" y="134480"/>
                  </a:cubicBezTo>
                  <a:close/>
                  <a:moveTo>
                    <a:pt x="207991" y="134520"/>
                  </a:moveTo>
                  <a:cubicBezTo>
                    <a:pt x="208031" y="134520"/>
                    <a:pt x="208071" y="134560"/>
                    <a:pt x="208071" y="134560"/>
                  </a:cubicBezTo>
                  <a:cubicBezTo>
                    <a:pt x="208044" y="134560"/>
                    <a:pt x="208018" y="134578"/>
                    <a:pt x="207991" y="134578"/>
                  </a:cubicBezTo>
                  <a:cubicBezTo>
                    <a:pt x="207978" y="134578"/>
                    <a:pt x="207965" y="134573"/>
                    <a:pt x="207951" y="134560"/>
                  </a:cubicBezTo>
                  <a:cubicBezTo>
                    <a:pt x="207911" y="134560"/>
                    <a:pt x="207911" y="134520"/>
                    <a:pt x="207991" y="134520"/>
                  </a:cubicBezTo>
                  <a:close/>
                  <a:moveTo>
                    <a:pt x="178415" y="134040"/>
                  </a:moveTo>
                  <a:cubicBezTo>
                    <a:pt x="178455" y="134040"/>
                    <a:pt x="178535" y="134080"/>
                    <a:pt x="178535" y="134160"/>
                  </a:cubicBezTo>
                  <a:cubicBezTo>
                    <a:pt x="178575" y="134200"/>
                    <a:pt x="178615" y="134320"/>
                    <a:pt x="178655" y="134400"/>
                  </a:cubicBezTo>
                  <a:cubicBezTo>
                    <a:pt x="178695" y="134560"/>
                    <a:pt x="178655" y="134600"/>
                    <a:pt x="178575" y="134600"/>
                  </a:cubicBezTo>
                  <a:cubicBezTo>
                    <a:pt x="178495" y="134600"/>
                    <a:pt x="178455" y="134520"/>
                    <a:pt x="178375" y="134360"/>
                  </a:cubicBezTo>
                  <a:cubicBezTo>
                    <a:pt x="178295" y="134040"/>
                    <a:pt x="178295" y="134040"/>
                    <a:pt x="178415" y="134040"/>
                  </a:cubicBezTo>
                  <a:close/>
                  <a:moveTo>
                    <a:pt x="124222" y="134294"/>
                  </a:moveTo>
                  <a:cubicBezTo>
                    <a:pt x="124226" y="134294"/>
                    <a:pt x="124236" y="134313"/>
                    <a:pt x="124259" y="134360"/>
                  </a:cubicBezTo>
                  <a:cubicBezTo>
                    <a:pt x="124299" y="134440"/>
                    <a:pt x="124339" y="134520"/>
                    <a:pt x="124339" y="134600"/>
                  </a:cubicBezTo>
                  <a:cubicBezTo>
                    <a:pt x="124339" y="134616"/>
                    <a:pt x="124332" y="134626"/>
                    <a:pt x="124321" y="134626"/>
                  </a:cubicBezTo>
                  <a:cubicBezTo>
                    <a:pt x="124306" y="134626"/>
                    <a:pt x="124283" y="134607"/>
                    <a:pt x="124259" y="134560"/>
                  </a:cubicBezTo>
                  <a:cubicBezTo>
                    <a:pt x="124259" y="134480"/>
                    <a:pt x="124219" y="134400"/>
                    <a:pt x="124219" y="134320"/>
                  </a:cubicBezTo>
                  <a:cubicBezTo>
                    <a:pt x="124219" y="134303"/>
                    <a:pt x="124219" y="134294"/>
                    <a:pt x="124222" y="134294"/>
                  </a:cubicBezTo>
                  <a:close/>
                  <a:moveTo>
                    <a:pt x="207432" y="134600"/>
                  </a:moveTo>
                  <a:cubicBezTo>
                    <a:pt x="207512" y="134600"/>
                    <a:pt x="207552" y="134600"/>
                    <a:pt x="207512" y="134640"/>
                  </a:cubicBezTo>
                  <a:lnTo>
                    <a:pt x="207392" y="134640"/>
                  </a:lnTo>
                  <a:cubicBezTo>
                    <a:pt x="207352" y="134600"/>
                    <a:pt x="207352" y="134600"/>
                    <a:pt x="207432" y="134600"/>
                  </a:cubicBezTo>
                  <a:close/>
                  <a:moveTo>
                    <a:pt x="206592" y="134640"/>
                  </a:moveTo>
                  <a:cubicBezTo>
                    <a:pt x="206712" y="134640"/>
                    <a:pt x="206752" y="134680"/>
                    <a:pt x="206712" y="134680"/>
                  </a:cubicBezTo>
                  <a:cubicBezTo>
                    <a:pt x="206692" y="134700"/>
                    <a:pt x="206662" y="134710"/>
                    <a:pt x="206627" y="134710"/>
                  </a:cubicBezTo>
                  <a:cubicBezTo>
                    <a:pt x="206592" y="134710"/>
                    <a:pt x="206552" y="134700"/>
                    <a:pt x="206512" y="134680"/>
                  </a:cubicBezTo>
                  <a:cubicBezTo>
                    <a:pt x="206472" y="134680"/>
                    <a:pt x="206472" y="134640"/>
                    <a:pt x="206592" y="134640"/>
                  </a:cubicBezTo>
                  <a:close/>
                  <a:moveTo>
                    <a:pt x="177336" y="134160"/>
                  </a:moveTo>
                  <a:cubicBezTo>
                    <a:pt x="177416" y="134160"/>
                    <a:pt x="177456" y="134200"/>
                    <a:pt x="177496" y="134320"/>
                  </a:cubicBezTo>
                  <a:cubicBezTo>
                    <a:pt x="177496" y="134400"/>
                    <a:pt x="177536" y="134560"/>
                    <a:pt x="177576" y="134600"/>
                  </a:cubicBezTo>
                  <a:cubicBezTo>
                    <a:pt x="177576" y="134680"/>
                    <a:pt x="177536" y="134720"/>
                    <a:pt x="177496" y="134720"/>
                  </a:cubicBezTo>
                  <a:cubicBezTo>
                    <a:pt x="177376" y="134720"/>
                    <a:pt x="177336" y="134640"/>
                    <a:pt x="177296" y="134480"/>
                  </a:cubicBezTo>
                  <a:cubicBezTo>
                    <a:pt x="177216" y="134160"/>
                    <a:pt x="177216" y="134160"/>
                    <a:pt x="177336" y="134160"/>
                  </a:cubicBezTo>
                  <a:close/>
                  <a:moveTo>
                    <a:pt x="176217" y="134200"/>
                  </a:moveTo>
                  <a:cubicBezTo>
                    <a:pt x="176257" y="134200"/>
                    <a:pt x="176337" y="134280"/>
                    <a:pt x="176337" y="134320"/>
                  </a:cubicBezTo>
                  <a:cubicBezTo>
                    <a:pt x="176377" y="134400"/>
                    <a:pt x="176417" y="134520"/>
                    <a:pt x="176457" y="134600"/>
                  </a:cubicBezTo>
                  <a:cubicBezTo>
                    <a:pt x="176497" y="134720"/>
                    <a:pt x="176457" y="134760"/>
                    <a:pt x="176377" y="134760"/>
                  </a:cubicBezTo>
                  <a:cubicBezTo>
                    <a:pt x="176297" y="134760"/>
                    <a:pt x="176257" y="134720"/>
                    <a:pt x="176217" y="134600"/>
                  </a:cubicBezTo>
                  <a:cubicBezTo>
                    <a:pt x="176177" y="134520"/>
                    <a:pt x="176177" y="134400"/>
                    <a:pt x="176137" y="134320"/>
                  </a:cubicBezTo>
                  <a:cubicBezTo>
                    <a:pt x="176137" y="134240"/>
                    <a:pt x="176137" y="134200"/>
                    <a:pt x="176217" y="134200"/>
                  </a:cubicBezTo>
                  <a:close/>
                  <a:moveTo>
                    <a:pt x="201907" y="134059"/>
                  </a:moveTo>
                  <a:cubicBezTo>
                    <a:pt x="201916" y="134059"/>
                    <a:pt x="201916" y="134068"/>
                    <a:pt x="201916" y="134080"/>
                  </a:cubicBezTo>
                  <a:cubicBezTo>
                    <a:pt x="201916" y="134080"/>
                    <a:pt x="201836" y="134160"/>
                    <a:pt x="201756" y="134240"/>
                  </a:cubicBezTo>
                  <a:cubicBezTo>
                    <a:pt x="201516" y="134440"/>
                    <a:pt x="201157" y="134600"/>
                    <a:pt x="200717" y="134680"/>
                  </a:cubicBezTo>
                  <a:cubicBezTo>
                    <a:pt x="200423" y="134745"/>
                    <a:pt x="199783" y="134810"/>
                    <a:pt x="199689" y="134810"/>
                  </a:cubicBezTo>
                  <a:cubicBezTo>
                    <a:pt x="199668" y="134810"/>
                    <a:pt x="199674" y="134807"/>
                    <a:pt x="199718" y="134800"/>
                  </a:cubicBezTo>
                  <a:cubicBezTo>
                    <a:pt x="199758" y="134760"/>
                    <a:pt x="199958" y="134720"/>
                    <a:pt x="200078" y="134680"/>
                  </a:cubicBezTo>
                  <a:cubicBezTo>
                    <a:pt x="200237" y="134600"/>
                    <a:pt x="200597" y="134520"/>
                    <a:pt x="200837" y="134480"/>
                  </a:cubicBezTo>
                  <a:cubicBezTo>
                    <a:pt x="201197" y="134440"/>
                    <a:pt x="201437" y="134360"/>
                    <a:pt x="201596" y="134240"/>
                  </a:cubicBezTo>
                  <a:cubicBezTo>
                    <a:pt x="201817" y="134102"/>
                    <a:pt x="201886" y="134059"/>
                    <a:pt x="201907" y="134059"/>
                  </a:cubicBezTo>
                  <a:close/>
                  <a:moveTo>
                    <a:pt x="52278" y="133161"/>
                  </a:moveTo>
                  <a:cubicBezTo>
                    <a:pt x="52358" y="133161"/>
                    <a:pt x="52437" y="133241"/>
                    <a:pt x="52597" y="133521"/>
                  </a:cubicBezTo>
                  <a:cubicBezTo>
                    <a:pt x="52717" y="133681"/>
                    <a:pt x="52797" y="133920"/>
                    <a:pt x="52797" y="133960"/>
                  </a:cubicBezTo>
                  <a:cubicBezTo>
                    <a:pt x="52797" y="134040"/>
                    <a:pt x="52797" y="134160"/>
                    <a:pt x="52837" y="134200"/>
                  </a:cubicBezTo>
                  <a:cubicBezTo>
                    <a:pt x="52917" y="134360"/>
                    <a:pt x="52757" y="134680"/>
                    <a:pt x="52557" y="134760"/>
                  </a:cubicBezTo>
                  <a:cubicBezTo>
                    <a:pt x="52477" y="134800"/>
                    <a:pt x="52397" y="134840"/>
                    <a:pt x="52397" y="134840"/>
                  </a:cubicBezTo>
                  <a:cubicBezTo>
                    <a:pt x="52397" y="134840"/>
                    <a:pt x="52198" y="134640"/>
                    <a:pt x="51998" y="134400"/>
                  </a:cubicBezTo>
                  <a:cubicBezTo>
                    <a:pt x="51638" y="133960"/>
                    <a:pt x="51598" y="133960"/>
                    <a:pt x="51678" y="133760"/>
                  </a:cubicBezTo>
                  <a:cubicBezTo>
                    <a:pt x="51798" y="133481"/>
                    <a:pt x="52118" y="133161"/>
                    <a:pt x="52278" y="133161"/>
                  </a:cubicBezTo>
                  <a:close/>
                  <a:moveTo>
                    <a:pt x="66920" y="134278"/>
                  </a:moveTo>
                  <a:cubicBezTo>
                    <a:pt x="66957" y="134278"/>
                    <a:pt x="67000" y="134323"/>
                    <a:pt x="67026" y="134400"/>
                  </a:cubicBezTo>
                  <a:cubicBezTo>
                    <a:pt x="67106" y="134480"/>
                    <a:pt x="67146" y="134640"/>
                    <a:pt x="67225" y="134720"/>
                  </a:cubicBezTo>
                  <a:lnTo>
                    <a:pt x="67305" y="134840"/>
                  </a:lnTo>
                  <a:lnTo>
                    <a:pt x="67146" y="134720"/>
                  </a:lnTo>
                  <a:cubicBezTo>
                    <a:pt x="67066" y="134640"/>
                    <a:pt x="66986" y="134520"/>
                    <a:pt x="66986" y="134480"/>
                  </a:cubicBezTo>
                  <a:cubicBezTo>
                    <a:pt x="66986" y="134452"/>
                    <a:pt x="66966" y="134423"/>
                    <a:pt x="66940" y="134423"/>
                  </a:cubicBezTo>
                  <a:cubicBezTo>
                    <a:pt x="66929" y="134423"/>
                    <a:pt x="66917" y="134428"/>
                    <a:pt x="66906" y="134440"/>
                  </a:cubicBezTo>
                  <a:cubicBezTo>
                    <a:pt x="66826" y="134440"/>
                    <a:pt x="66786" y="134400"/>
                    <a:pt x="66866" y="134320"/>
                  </a:cubicBezTo>
                  <a:cubicBezTo>
                    <a:pt x="66880" y="134292"/>
                    <a:pt x="66899" y="134278"/>
                    <a:pt x="66920" y="134278"/>
                  </a:cubicBezTo>
                  <a:close/>
                  <a:moveTo>
                    <a:pt x="199318" y="134840"/>
                  </a:moveTo>
                  <a:cubicBezTo>
                    <a:pt x="199398" y="134840"/>
                    <a:pt x="199438" y="134840"/>
                    <a:pt x="199358" y="134880"/>
                  </a:cubicBezTo>
                  <a:lnTo>
                    <a:pt x="199238" y="134880"/>
                  </a:lnTo>
                  <a:cubicBezTo>
                    <a:pt x="199198" y="134840"/>
                    <a:pt x="199198" y="134840"/>
                    <a:pt x="199318" y="134840"/>
                  </a:cubicBezTo>
                  <a:close/>
                  <a:moveTo>
                    <a:pt x="124355" y="134711"/>
                  </a:moveTo>
                  <a:cubicBezTo>
                    <a:pt x="124360" y="134711"/>
                    <a:pt x="124368" y="134726"/>
                    <a:pt x="124379" y="134760"/>
                  </a:cubicBezTo>
                  <a:cubicBezTo>
                    <a:pt x="124419" y="134800"/>
                    <a:pt x="124459" y="134920"/>
                    <a:pt x="124459" y="134960"/>
                  </a:cubicBezTo>
                  <a:cubicBezTo>
                    <a:pt x="124459" y="134976"/>
                    <a:pt x="124452" y="134986"/>
                    <a:pt x="124441" y="134986"/>
                  </a:cubicBezTo>
                  <a:cubicBezTo>
                    <a:pt x="124426" y="134986"/>
                    <a:pt x="124402" y="134966"/>
                    <a:pt x="124379" y="134920"/>
                  </a:cubicBezTo>
                  <a:cubicBezTo>
                    <a:pt x="124350" y="134805"/>
                    <a:pt x="124342" y="134711"/>
                    <a:pt x="124355" y="134711"/>
                  </a:cubicBezTo>
                  <a:close/>
                  <a:moveTo>
                    <a:pt x="174793" y="133837"/>
                  </a:moveTo>
                  <a:cubicBezTo>
                    <a:pt x="174853" y="133837"/>
                    <a:pt x="174912" y="133925"/>
                    <a:pt x="174938" y="134080"/>
                  </a:cubicBezTo>
                  <a:cubicBezTo>
                    <a:pt x="175018" y="134280"/>
                    <a:pt x="175058" y="134320"/>
                    <a:pt x="175138" y="134320"/>
                  </a:cubicBezTo>
                  <a:cubicBezTo>
                    <a:pt x="175218" y="134320"/>
                    <a:pt x="175298" y="134400"/>
                    <a:pt x="175338" y="134560"/>
                  </a:cubicBezTo>
                  <a:cubicBezTo>
                    <a:pt x="175418" y="134880"/>
                    <a:pt x="175418" y="134880"/>
                    <a:pt x="175298" y="134880"/>
                  </a:cubicBezTo>
                  <a:cubicBezTo>
                    <a:pt x="175258" y="134880"/>
                    <a:pt x="175218" y="134920"/>
                    <a:pt x="175218" y="134960"/>
                  </a:cubicBezTo>
                  <a:cubicBezTo>
                    <a:pt x="175178" y="134960"/>
                    <a:pt x="175138" y="134999"/>
                    <a:pt x="175058" y="135039"/>
                  </a:cubicBezTo>
                  <a:cubicBezTo>
                    <a:pt x="175037" y="135046"/>
                    <a:pt x="175019" y="135051"/>
                    <a:pt x="175002" y="135051"/>
                  </a:cubicBezTo>
                  <a:cubicBezTo>
                    <a:pt x="174922" y="135051"/>
                    <a:pt x="174877" y="134949"/>
                    <a:pt x="174778" y="134520"/>
                  </a:cubicBezTo>
                  <a:cubicBezTo>
                    <a:pt x="174698" y="134240"/>
                    <a:pt x="174658" y="133960"/>
                    <a:pt x="174698" y="133920"/>
                  </a:cubicBezTo>
                  <a:cubicBezTo>
                    <a:pt x="174727" y="133864"/>
                    <a:pt x="174760" y="133837"/>
                    <a:pt x="174793" y="133837"/>
                  </a:cubicBezTo>
                  <a:close/>
                  <a:moveTo>
                    <a:pt x="201241" y="133992"/>
                  </a:moveTo>
                  <a:cubicBezTo>
                    <a:pt x="201274" y="133992"/>
                    <a:pt x="201266" y="134011"/>
                    <a:pt x="201237" y="134040"/>
                  </a:cubicBezTo>
                  <a:cubicBezTo>
                    <a:pt x="201117" y="134160"/>
                    <a:pt x="199918" y="134520"/>
                    <a:pt x="199438" y="134600"/>
                  </a:cubicBezTo>
                  <a:cubicBezTo>
                    <a:pt x="199078" y="134640"/>
                    <a:pt x="198919" y="134680"/>
                    <a:pt x="198959" y="134760"/>
                  </a:cubicBezTo>
                  <a:cubicBezTo>
                    <a:pt x="198998" y="134840"/>
                    <a:pt x="198919" y="134880"/>
                    <a:pt x="197959" y="134960"/>
                  </a:cubicBezTo>
                  <a:cubicBezTo>
                    <a:pt x="197520" y="135039"/>
                    <a:pt x="197040" y="135079"/>
                    <a:pt x="196920" y="135079"/>
                  </a:cubicBezTo>
                  <a:cubicBezTo>
                    <a:pt x="196862" y="135094"/>
                    <a:pt x="196819" y="135103"/>
                    <a:pt x="196789" y="135103"/>
                  </a:cubicBezTo>
                  <a:cubicBezTo>
                    <a:pt x="196736" y="135103"/>
                    <a:pt x="196720" y="135075"/>
                    <a:pt x="196720" y="134999"/>
                  </a:cubicBezTo>
                  <a:cubicBezTo>
                    <a:pt x="196720" y="134960"/>
                    <a:pt x="196760" y="134880"/>
                    <a:pt x="196800" y="134840"/>
                  </a:cubicBezTo>
                  <a:cubicBezTo>
                    <a:pt x="196840" y="134840"/>
                    <a:pt x="197320" y="134760"/>
                    <a:pt x="197879" y="134720"/>
                  </a:cubicBezTo>
                  <a:cubicBezTo>
                    <a:pt x="199358" y="134520"/>
                    <a:pt x="199918" y="134440"/>
                    <a:pt x="200597" y="134200"/>
                  </a:cubicBezTo>
                  <a:cubicBezTo>
                    <a:pt x="201003" y="134048"/>
                    <a:pt x="201183" y="133992"/>
                    <a:pt x="201241" y="133992"/>
                  </a:cubicBezTo>
                  <a:close/>
                  <a:moveTo>
                    <a:pt x="169742" y="135319"/>
                  </a:moveTo>
                  <a:cubicBezTo>
                    <a:pt x="169782" y="135359"/>
                    <a:pt x="169782" y="135399"/>
                    <a:pt x="169742" y="135439"/>
                  </a:cubicBezTo>
                  <a:cubicBezTo>
                    <a:pt x="169742" y="135428"/>
                    <a:pt x="169742" y="135414"/>
                    <a:pt x="169742" y="135399"/>
                  </a:cubicBezTo>
                  <a:cubicBezTo>
                    <a:pt x="169702" y="135359"/>
                    <a:pt x="169742" y="135319"/>
                    <a:pt x="169742" y="135319"/>
                  </a:cubicBezTo>
                  <a:close/>
                  <a:moveTo>
                    <a:pt x="117505" y="126646"/>
                  </a:moveTo>
                  <a:cubicBezTo>
                    <a:pt x="117505" y="126646"/>
                    <a:pt x="117625" y="126886"/>
                    <a:pt x="117784" y="127166"/>
                  </a:cubicBezTo>
                  <a:cubicBezTo>
                    <a:pt x="117904" y="127406"/>
                    <a:pt x="118144" y="127805"/>
                    <a:pt x="118344" y="128005"/>
                  </a:cubicBezTo>
                  <a:cubicBezTo>
                    <a:pt x="118544" y="128205"/>
                    <a:pt x="118744" y="128525"/>
                    <a:pt x="118824" y="128725"/>
                  </a:cubicBezTo>
                  <a:cubicBezTo>
                    <a:pt x="118904" y="128924"/>
                    <a:pt x="119103" y="129324"/>
                    <a:pt x="119263" y="129604"/>
                  </a:cubicBezTo>
                  <a:cubicBezTo>
                    <a:pt x="119383" y="129924"/>
                    <a:pt x="119503" y="130203"/>
                    <a:pt x="119503" y="130203"/>
                  </a:cubicBezTo>
                  <a:cubicBezTo>
                    <a:pt x="119503" y="130323"/>
                    <a:pt x="119823" y="130883"/>
                    <a:pt x="120023" y="131123"/>
                  </a:cubicBezTo>
                  <a:cubicBezTo>
                    <a:pt x="120182" y="131362"/>
                    <a:pt x="120782" y="132681"/>
                    <a:pt x="120862" y="133081"/>
                  </a:cubicBezTo>
                  <a:cubicBezTo>
                    <a:pt x="120902" y="133361"/>
                    <a:pt x="121142" y="133960"/>
                    <a:pt x="121421" y="134480"/>
                  </a:cubicBezTo>
                  <a:cubicBezTo>
                    <a:pt x="121581" y="134760"/>
                    <a:pt x="121821" y="135599"/>
                    <a:pt x="121741" y="135639"/>
                  </a:cubicBezTo>
                  <a:cubicBezTo>
                    <a:pt x="121741" y="135644"/>
                    <a:pt x="121740" y="135647"/>
                    <a:pt x="121739" y="135647"/>
                  </a:cubicBezTo>
                  <a:cubicBezTo>
                    <a:pt x="121730" y="135647"/>
                    <a:pt x="121696" y="135543"/>
                    <a:pt x="121661" y="135439"/>
                  </a:cubicBezTo>
                  <a:cubicBezTo>
                    <a:pt x="121541" y="135039"/>
                    <a:pt x="120782" y="133161"/>
                    <a:pt x="120382" y="132282"/>
                  </a:cubicBezTo>
                  <a:cubicBezTo>
                    <a:pt x="120063" y="131562"/>
                    <a:pt x="119383" y="130123"/>
                    <a:pt x="118824" y="129084"/>
                  </a:cubicBezTo>
                  <a:cubicBezTo>
                    <a:pt x="118704" y="128884"/>
                    <a:pt x="118584" y="128605"/>
                    <a:pt x="118544" y="128485"/>
                  </a:cubicBezTo>
                  <a:cubicBezTo>
                    <a:pt x="118504" y="128365"/>
                    <a:pt x="118344" y="128165"/>
                    <a:pt x="118224" y="128045"/>
                  </a:cubicBezTo>
                  <a:cubicBezTo>
                    <a:pt x="117744" y="127486"/>
                    <a:pt x="117305" y="126646"/>
                    <a:pt x="117505" y="126646"/>
                  </a:cubicBezTo>
                  <a:close/>
                  <a:moveTo>
                    <a:pt x="114018" y="123621"/>
                  </a:moveTo>
                  <a:cubicBezTo>
                    <a:pt x="114146" y="123621"/>
                    <a:pt x="114176" y="123660"/>
                    <a:pt x="114227" y="123729"/>
                  </a:cubicBezTo>
                  <a:cubicBezTo>
                    <a:pt x="114286" y="123787"/>
                    <a:pt x="114344" y="123824"/>
                    <a:pt x="114434" y="123824"/>
                  </a:cubicBezTo>
                  <a:cubicBezTo>
                    <a:pt x="114467" y="123824"/>
                    <a:pt x="114504" y="123819"/>
                    <a:pt x="114547" y="123809"/>
                  </a:cubicBezTo>
                  <a:cubicBezTo>
                    <a:pt x="114607" y="123799"/>
                    <a:pt x="114654" y="123791"/>
                    <a:pt x="114696" y="123791"/>
                  </a:cubicBezTo>
                  <a:cubicBezTo>
                    <a:pt x="114822" y="123791"/>
                    <a:pt x="114897" y="123859"/>
                    <a:pt x="115107" y="124128"/>
                  </a:cubicBezTo>
                  <a:cubicBezTo>
                    <a:pt x="115266" y="124328"/>
                    <a:pt x="115666" y="124808"/>
                    <a:pt x="115946" y="125207"/>
                  </a:cubicBezTo>
                  <a:lnTo>
                    <a:pt x="116465" y="125887"/>
                  </a:lnTo>
                  <a:lnTo>
                    <a:pt x="116026" y="127166"/>
                  </a:lnTo>
                  <a:lnTo>
                    <a:pt x="115626" y="128405"/>
                  </a:lnTo>
                  <a:lnTo>
                    <a:pt x="115786" y="128525"/>
                  </a:lnTo>
                  <a:lnTo>
                    <a:pt x="115946" y="128645"/>
                  </a:lnTo>
                  <a:lnTo>
                    <a:pt x="115746" y="129204"/>
                  </a:lnTo>
                  <a:cubicBezTo>
                    <a:pt x="115626" y="129524"/>
                    <a:pt x="115386" y="130203"/>
                    <a:pt x="115187" y="130723"/>
                  </a:cubicBezTo>
                  <a:cubicBezTo>
                    <a:pt x="115027" y="131243"/>
                    <a:pt x="114747" y="132042"/>
                    <a:pt x="114587" y="132442"/>
                  </a:cubicBezTo>
                  <a:cubicBezTo>
                    <a:pt x="114467" y="132881"/>
                    <a:pt x="114227" y="133561"/>
                    <a:pt x="114067" y="134000"/>
                  </a:cubicBezTo>
                  <a:cubicBezTo>
                    <a:pt x="113908" y="134440"/>
                    <a:pt x="113708" y="134999"/>
                    <a:pt x="113628" y="135239"/>
                  </a:cubicBezTo>
                  <a:cubicBezTo>
                    <a:pt x="113548" y="135519"/>
                    <a:pt x="113468" y="135719"/>
                    <a:pt x="113428" y="135719"/>
                  </a:cubicBezTo>
                  <a:cubicBezTo>
                    <a:pt x="113428" y="135724"/>
                    <a:pt x="113422" y="135727"/>
                    <a:pt x="113411" y="135727"/>
                  </a:cubicBezTo>
                  <a:cubicBezTo>
                    <a:pt x="113342" y="135727"/>
                    <a:pt x="113060" y="135623"/>
                    <a:pt x="112749" y="135519"/>
                  </a:cubicBezTo>
                  <a:cubicBezTo>
                    <a:pt x="111709" y="135199"/>
                    <a:pt x="108672" y="134240"/>
                    <a:pt x="108192" y="134080"/>
                  </a:cubicBezTo>
                  <a:cubicBezTo>
                    <a:pt x="107793" y="133920"/>
                    <a:pt x="107753" y="133920"/>
                    <a:pt x="107393" y="133401"/>
                  </a:cubicBezTo>
                  <a:cubicBezTo>
                    <a:pt x="106793" y="132641"/>
                    <a:pt x="106194" y="131922"/>
                    <a:pt x="105554" y="131243"/>
                  </a:cubicBezTo>
                  <a:lnTo>
                    <a:pt x="104955" y="130643"/>
                  </a:lnTo>
                  <a:lnTo>
                    <a:pt x="105315" y="129404"/>
                  </a:lnTo>
                  <a:cubicBezTo>
                    <a:pt x="105514" y="128725"/>
                    <a:pt x="105914" y="127366"/>
                    <a:pt x="106154" y="126446"/>
                  </a:cubicBezTo>
                  <a:cubicBezTo>
                    <a:pt x="106434" y="125487"/>
                    <a:pt x="106673" y="124728"/>
                    <a:pt x="106673" y="124728"/>
                  </a:cubicBezTo>
                  <a:cubicBezTo>
                    <a:pt x="106673" y="124688"/>
                    <a:pt x="109991" y="124008"/>
                    <a:pt x="110670" y="123888"/>
                  </a:cubicBezTo>
                  <a:cubicBezTo>
                    <a:pt x="110850" y="123853"/>
                    <a:pt x="110957" y="123833"/>
                    <a:pt x="111027" y="123833"/>
                  </a:cubicBezTo>
                  <a:cubicBezTo>
                    <a:pt x="111114" y="123833"/>
                    <a:pt x="111146" y="123862"/>
                    <a:pt x="111190" y="123928"/>
                  </a:cubicBezTo>
                  <a:cubicBezTo>
                    <a:pt x="111230" y="124048"/>
                    <a:pt x="111350" y="124088"/>
                    <a:pt x="111430" y="124088"/>
                  </a:cubicBezTo>
                  <a:cubicBezTo>
                    <a:pt x="111510" y="124088"/>
                    <a:pt x="112069" y="123968"/>
                    <a:pt x="112709" y="123849"/>
                  </a:cubicBezTo>
                  <a:cubicBezTo>
                    <a:pt x="113505" y="123689"/>
                    <a:pt x="113848" y="123621"/>
                    <a:pt x="114018" y="123621"/>
                  </a:cubicBezTo>
                  <a:close/>
                  <a:moveTo>
                    <a:pt x="165865" y="130723"/>
                  </a:moveTo>
                  <a:cubicBezTo>
                    <a:pt x="165865" y="130723"/>
                    <a:pt x="165825" y="130843"/>
                    <a:pt x="165745" y="131003"/>
                  </a:cubicBezTo>
                  <a:cubicBezTo>
                    <a:pt x="165146" y="131962"/>
                    <a:pt x="163507" y="135559"/>
                    <a:pt x="163507" y="135799"/>
                  </a:cubicBezTo>
                  <a:cubicBezTo>
                    <a:pt x="163507" y="135839"/>
                    <a:pt x="163467" y="135879"/>
                    <a:pt x="163427" y="135879"/>
                  </a:cubicBezTo>
                  <a:cubicBezTo>
                    <a:pt x="163347" y="135879"/>
                    <a:pt x="163387" y="135719"/>
                    <a:pt x="163747" y="134840"/>
                  </a:cubicBezTo>
                  <a:cubicBezTo>
                    <a:pt x="164307" y="133561"/>
                    <a:pt x="165745" y="130723"/>
                    <a:pt x="165865" y="130723"/>
                  </a:cubicBezTo>
                  <a:close/>
                  <a:moveTo>
                    <a:pt x="124664" y="135660"/>
                  </a:moveTo>
                  <a:cubicBezTo>
                    <a:pt x="124683" y="135660"/>
                    <a:pt x="124739" y="135812"/>
                    <a:pt x="124739" y="135879"/>
                  </a:cubicBezTo>
                  <a:cubicBezTo>
                    <a:pt x="124759" y="135899"/>
                    <a:pt x="124759" y="135909"/>
                    <a:pt x="124749" y="135909"/>
                  </a:cubicBezTo>
                  <a:cubicBezTo>
                    <a:pt x="124739" y="135909"/>
                    <a:pt x="124719" y="135899"/>
                    <a:pt x="124699" y="135879"/>
                  </a:cubicBezTo>
                  <a:cubicBezTo>
                    <a:pt x="124659" y="135799"/>
                    <a:pt x="124659" y="135719"/>
                    <a:pt x="124659" y="135679"/>
                  </a:cubicBezTo>
                  <a:cubicBezTo>
                    <a:pt x="124659" y="135666"/>
                    <a:pt x="124661" y="135660"/>
                    <a:pt x="124664" y="135660"/>
                  </a:cubicBezTo>
                  <a:close/>
                  <a:moveTo>
                    <a:pt x="173899" y="134040"/>
                  </a:moveTo>
                  <a:cubicBezTo>
                    <a:pt x="174059" y="134080"/>
                    <a:pt x="174099" y="134120"/>
                    <a:pt x="174139" y="134320"/>
                  </a:cubicBezTo>
                  <a:cubicBezTo>
                    <a:pt x="174179" y="134520"/>
                    <a:pt x="174259" y="134600"/>
                    <a:pt x="174339" y="134640"/>
                  </a:cubicBezTo>
                  <a:cubicBezTo>
                    <a:pt x="174418" y="134680"/>
                    <a:pt x="174498" y="134840"/>
                    <a:pt x="174618" y="135279"/>
                  </a:cubicBezTo>
                  <a:cubicBezTo>
                    <a:pt x="174738" y="135559"/>
                    <a:pt x="174818" y="135879"/>
                    <a:pt x="174818" y="135919"/>
                  </a:cubicBezTo>
                  <a:cubicBezTo>
                    <a:pt x="174858" y="135959"/>
                    <a:pt x="174818" y="135999"/>
                    <a:pt x="174778" y="135999"/>
                  </a:cubicBezTo>
                  <a:cubicBezTo>
                    <a:pt x="174698" y="135999"/>
                    <a:pt x="174618" y="135839"/>
                    <a:pt x="174538" y="135559"/>
                  </a:cubicBezTo>
                  <a:cubicBezTo>
                    <a:pt x="174378" y="135159"/>
                    <a:pt x="174378" y="135119"/>
                    <a:pt x="174179" y="135119"/>
                  </a:cubicBezTo>
                  <a:cubicBezTo>
                    <a:pt x="174019" y="135119"/>
                    <a:pt x="173979" y="135119"/>
                    <a:pt x="173939" y="134880"/>
                  </a:cubicBezTo>
                  <a:cubicBezTo>
                    <a:pt x="173899" y="134720"/>
                    <a:pt x="173819" y="134520"/>
                    <a:pt x="173819" y="134440"/>
                  </a:cubicBezTo>
                  <a:cubicBezTo>
                    <a:pt x="173699" y="134120"/>
                    <a:pt x="173739" y="134040"/>
                    <a:pt x="173899" y="134040"/>
                  </a:cubicBezTo>
                  <a:close/>
                  <a:moveTo>
                    <a:pt x="172980" y="134160"/>
                  </a:moveTo>
                  <a:cubicBezTo>
                    <a:pt x="173100" y="134160"/>
                    <a:pt x="173139" y="134200"/>
                    <a:pt x="173179" y="134400"/>
                  </a:cubicBezTo>
                  <a:cubicBezTo>
                    <a:pt x="173219" y="134560"/>
                    <a:pt x="173299" y="134680"/>
                    <a:pt x="173379" y="134680"/>
                  </a:cubicBezTo>
                  <a:cubicBezTo>
                    <a:pt x="173459" y="134720"/>
                    <a:pt x="173539" y="134880"/>
                    <a:pt x="173699" y="135319"/>
                  </a:cubicBezTo>
                  <a:cubicBezTo>
                    <a:pt x="173779" y="135679"/>
                    <a:pt x="173899" y="135999"/>
                    <a:pt x="173899" y="135999"/>
                  </a:cubicBezTo>
                  <a:cubicBezTo>
                    <a:pt x="173939" y="136039"/>
                    <a:pt x="173899" y="136039"/>
                    <a:pt x="173819" y="136039"/>
                  </a:cubicBezTo>
                  <a:cubicBezTo>
                    <a:pt x="173779" y="136039"/>
                    <a:pt x="173699" y="135879"/>
                    <a:pt x="173579" y="135639"/>
                  </a:cubicBezTo>
                  <a:cubicBezTo>
                    <a:pt x="173459" y="135239"/>
                    <a:pt x="173459" y="135239"/>
                    <a:pt x="173259" y="135199"/>
                  </a:cubicBezTo>
                  <a:cubicBezTo>
                    <a:pt x="173060" y="135159"/>
                    <a:pt x="173020" y="135119"/>
                    <a:pt x="172940" y="134800"/>
                  </a:cubicBezTo>
                  <a:cubicBezTo>
                    <a:pt x="172780" y="134280"/>
                    <a:pt x="172780" y="134160"/>
                    <a:pt x="172980" y="134160"/>
                  </a:cubicBezTo>
                  <a:close/>
                  <a:moveTo>
                    <a:pt x="113598" y="135859"/>
                  </a:moveTo>
                  <a:cubicBezTo>
                    <a:pt x="113628" y="135859"/>
                    <a:pt x="113648" y="135879"/>
                    <a:pt x="113668" y="135919"/>
                  </a:cubicBezTo>
                  <a:cubicBezTo>
                    <a:pt x="113668" y="135959"/>
                    <a:pt x="113668" y="136039"/>
                    <a:pt x="113588" y="136079"/>
                  </a:cubicBezTo>
                  <a:cubicBezTo>
                    <a:pt x="113548" y="136119"/>
                    <a:pt x="113528" y="136139"/>
                    <a:pt x="113518" y="136139"/>
                  </a:cubicBezTo>
                  <a:cubicBezTo>
                    <a:pt x="113508" y="136139"/>
                    <a:pt x="113508" y="136119"/>
                    <a:pt x="113508" y="136079"/>
                  </a:cubicBezTo>
                  <a:cubicBezTo>
                    <a:pt x="113468" y="136039"/>
                    <a:pt x="113428" y="135999"/>
                    <a:pt x="113388" y="135999"/>
                  </a:cubicBezTo>
                  <a:cubicBezTo>
                    <a:pt x="113348" y="135999"/>
                    <a:pt x="113388" y="135959"/>
                    <a:pt x="113468" y="135919"/>
                  </a:cubicBezTo>
                  <a:cubicBezTo>
                    <a:pt x="113528" y="135879"/>
                    <a:pt x="113568" y="135859"/>
                    <a:pt x="113598" y="135859"/>
                  </a:cubicBezTo>
                  <a:close/>
                  <a:moveTo>
                    <a:pt x="172254" y="134678"/>
                  </a:moveTo>
                  <a:cubicBezTo>
                    <a:pt x="172272" y="134678"/>
                    <a:pt x="172286" y="134691"/>
                    <a:pt x="172300" y="134720"/>
                  </a:cubicBezTo>
                  <a:cubicBezTo>
                    <a:pt x="172340" y="134760"/>
                    <a:pt x="172420" y="134800"/>
                    <a:pt x="172460" y="134800"/>
                  </a:cubicBezTo>
                  <a:cubicBezTo>
                    <a:pt x="172500" y="134800"/>
                    <a:pt x="172620" y="134999"/>
                    <a:pt x="172740" y="135399"/>
                  </a:cubicBezTo>
                  <a:cubicBezTo>
                    <a:pt x="172953" y="136004"/>
                    <a:pt x="172977" y="136165"/>
                    <a:pt x="172895" y="136165"/>
                  </a:cubicBezTo>
                  <a:cubicBezTo>
                    <a:pt x="172885" y="136165"/>
                    <a:pt x="172873" y="136163"/>
                    <a:pt x="172860" y="136159"/>
                  </a:cubicBezTo>
                  <a:cubicBezTo>
                    <a:pt x="172820" y="136119"/>
                    <a:pt x="172740" y="135919"/>
                    <a:pt x="172660" y="135719"/>
                  </a:cubicBezTo>
                  <a:cubicBezTo>
                    <a:pt x="172500" y="135279"/>
                    <a:pt x="172500" y="135279"/>
                    <a:pt x="172300" y="135279"/>
                  </a:cubicBezTo>
                  <a:cubicBezTo>
                    <a:pt x="172100" y="135279"/>
                    <a:pt x="172060" y="135279"/>
                    <a:pt x="172020" y="135119"/>
                  </a:cubicBezTo>
                  <a:cubicBezTo>
                    <a:pt x="171980" y="134960"/>
                    <a:pt x="172020" y="134880"/>
                    <a:pt x="172100" y="134800"/>
                  </a:cubicBezTo>
                  <a:cubicBezTo>
                    <a:pt x="172178" y="134722"/>
                    <a:pt x="172222" y="134678"/>
                    <a:pt x="172254" y="134678"/>
                  </a:cubicBezTo>
                  <a:close/>
                  <a:moveTo>
                    <a:pt x="116545" y="128805"/>
                  </a:moveTo>
                  <a:cubicBezTo>
                    <a:pt x="116705" y="128805"/>
                    <a:pt x="116705" y="128805"/>
                    <a:pt x="116665" y="128924"/>
                  </a:cubicBezTo>
                  <a:cubicBezTo>
                    <a:pt x="116625" y="129164"/>
                    <a:pt x="116545" y="130443"/>
                    <a:pt x="116545" y="131003"/>
                  </a:cubicBezTo>
                  <a:lnTo>
                    <a:pt x="116545" y="131522"/>
                  </a:lnTo>
                  <a:lnTo>
                    <a:pt x="116306" y="131642"/>
                  </a:lnTo>
                  <a:cubicBezTo>
                    <a:pt x="116106" y="131722"/>
                    <a:pt x="116066" y="131802"/>
                    <a:pt x="116066" y="131882"/>
                  </a:cubicBezTo>
                  <a:cubicBezTo>
                    <a:pt x="116106" y="132082"/>
                    <a:pt x="116186" y="132162"/>
                    <a:pt x="116386" y="132162"/>
                  </a:cubicBezTo>
                  <a:cubicBezTo>
                    <a:pt x="116465" y="132162"/>
                    <a:pt x="116545" y="132162"/>
                    <a:pt x="116545" y="132202"/>
                  </a:cubicBezTo>
                  <a:cubicBezTo>
                    <a:pt x="116545" y="132202"/>
                    <a:pt x="116545" y="132482"/>
                    <a:pt x="116585" y="132761"/>
                  </a:cubicBezTo>
                  <a:lnTo>
                    <a:pt x="116625" y="133281"/>
                  </a:lnTo>
                  <a:lnTo>
                    <a:pt x="115906" y="134760"/>
                  </a:lnTo>
                  <a:cubicBezTo>
                    <a:pt x="115466" y="135599"/>
                    <a:pt x="115147" y="136278"/>
                    <a:pt x="115147" y="136278"/>
                  </a:cubicBezTo>
                  <a:cubicBezTo>
                    <a:pt x="115147" y="136278"/>
                    <a:pt x="114827" y="136199"/>
                    <a:pt x="114467" y="136119"/>
                  </a:cubicBezTo>
                  <a:cubicBezTo>
                    <a:pt x="113908" y="135919"/>
                    <a:pt x="113828" y="135879"/>
                    <a:pt x="113868" y="135759"/>
                  </a:cubicBezTo>
                  <a:cubicBezTo>
                    <a:pt x="113908" y="135599"/>
                    <a:pt x="116106" y="129364"/>
                    <a:pt x="116266" y="128964"/>
                  </a:cubicBezTo>
                  <a:cubicBezTo>
                    <a:pt x="116306" y="128805"/>
                    <a:pt x="116386" y="128805"/>
                    <a:pt x="116545" y="128805"/>
                  </a:cubicBezTo>
                  <a:close/>
                  <a:moveTo>
                    <a:pt x="160730" y="134600"/>
                  </a:moveTo>
                  <a:cubicBezTo>
                    <a:pt x="160809" y="134600"/>
                    <a:pt x="160909" y="134640"/>
                    <a:pt x="161069" y="134720"/>
                  </a:cubicBezTo>
                  <a:cubicBezTo>
                    <a:pt x="161229" y="134840"/>
                    <a:pt x="161309" y="134920"/>
                    <a:pt x="161349" y="135199"/>
                  </a:cubicBezTo>
                  <a:cubicBezTo>
                    <a:pt x="161469" y="135599"/>
                    <a:pt x="161389" y="135879"/>
                    <a:pt x="161149" y="136159"/>
                  </a:cubicBezTo>
                  <a:cubicBezTo>
                    <a:pt x="161014" y="136294"/>
                    <a:pt x="160879" y="136364"/>
                    <a:pt x="160753" y="136364"/>
                  </a:cubicBezTo>
                  <a:cubicBezTo>
                    <a:pt x="160618" y="136364"/>
                    <a:pt x="160493" y="136284"/>
                    <a:pt x="160390" y="136119"/>
                  </a:cubicBezTo>
                  <a:cubicBezTo>
                    <a:pt x="160190" y="135799"/>
                    <a:pt x="160230" y="135039"/>
                    <a:pt x="160510" y="134720"/>
                  </a:cubicBezTo>
                  <a:cubicBezTo>
                    <a:pt x="160590" y="134640"/>
                    <a:pt x="160650" y="134600"/>
                    <a:pt x="160730" y="134600"/>
                  </a:cubicBezTo>
                  <a:close/>
                  <a:moveTo>
                    <a:pt x="190022" y="131758"/>
                  </a:moveTo>
                  <a:cubicBezTo>
                    <a:pt x="190080" y="131758"/>
                    <a:pt x="190227" y="131875"/>
                    <a:pt x="190485" y="132082"/>
                  </a:cubicBezTo>
                  <a:cubicBezTo>
                    <a:pt x="190805" y="132322"/>
                    <a:pt x="191445" y="132921"/>
                    <a:pt x="191964" y="133441"/>
                  </a:cubicBezTo>
                  <a:cubicBezTo>
                    <a:pt x="192484" y="133920"/>
                    <a:pt x="193123" y="134520"/>
                    <a:pt x="193363" y="134680"/>
                  </a:cubicBezTo>
                  <a:cubicBezTo>
                    <a:pt x="193951" y="135111"/>
                    <a:pt x="195845" y="136080"/>
                    <a:pt x="196145" y="136080"/>
                  </a:cubicBezTo>
                  <a:cubicBezTo>
                    <a:pt x="196151" y="136080"/>
                    <a:pt x="196156" y="136079"/>
                    <a:pt x="196161" y="136079"/>
                  </a:cubicBezTo>
                  <a:cubicBezTo>
                    <a:pt x="196195" y="136072"/>
                    <a:pt x="196223" y="136068"/>
                    <a:pt x="196246" y="136068"/>
                  </a:cubicBezTo>
                  <a:cubicBezTo>
                    <a:pt x="196356" y="136068"/>
                    <a:pt x="196333" y="136146"/>
                    <a:pt x="196201" y="136278"/>
                  </a:cubicBezTo>
                  <a:cubicBezTo>
                    <a:pt x="196124" y="136340"/>
                    <a:pt x="196035" y="136372"/>
                    <a:pt x="195925" y="136372"/>
                  </a:cubicBezTo>
                  <a:cubicBezTo>
                    <a:pt x="195750" y="136372"/>
                    <a:pt x="195521" y="136291"/>
                    <a:pt x="195202" y="136119"/>
                  </a:cubicBezTo>
                  <a:cubicBezTo>
                    <a:pt x="194962" y="135959"/>
                    <a:pt x="194482" y="135679"/>
                    <a:pt x="194122" y="135519"/>
                  </a:cubicBezTo>
                  <a:cubicBezTo>
                    <a:pt x="193803" y="135319"/>
                    <a:pt x="193283" y="134999"/>
                    <a:pt x="193003" y="134800"/>
                  </a:cubicBezTo>
                  <a:cubicBezTo>
                    <a:pt x="191604" y="133721"/>
                    <a:pt x="191005" y="133281"/>
                    <a:pt x="190725" y="133081"/>
                  </a:cubicBezTo>
                  <a:cubicBezTo>
                    <a:pt x="190405" y="132921"/>
                    <a:pt x="190365" y="132881"/>
                    <a:pt x="190206" y="132442"/>
                  </a:cubicBezTo>
                  <a:cubicBezTo>
                    <a:pt x="190024" y="131964"/>
                    <a:pt x="189945" y="131758"/>
                    <a:pt x="190022" y="131758"/>
                  </a:cubicBezTo>
                  <a:close/>
                  <a:moveTo>
                    <a:pt x="171590" y="135862"/>
                  </a:moveTo>
                  <a:cubicBezTo>
                    <a:pt x="171632" y="135862"/>
                    <a:pt x="171686" y="135943"/>
                    <a:pt x="171741" y="136079"/>
                  </a:cubicBezTo>
                  <a:cubicBezTo>
                    <a:pt x="171798" y="136309"/>
                    <a:pt x="171814" y="136394"/>
                    <a:pt x="171759" y="136394"/>
                  </a:cubicBezTo>
                  <a:cubicBezTo>
                    <a:pt x="171738" y="136394"/>
                    <a:pt x="171706" y="136381"/>
                    <a:pt x="171661" y="136358"/>
                  </a:cubicBezTo>
                  <a:cubicBezTo>
                    <a:pt x="171581" y="136278"/>
                    <a:pt x="171461" y="135999"/>
                    <a:pt x="171541" y="135919"/>
                  </a:cubicBezTo>
                  <a:cubicBezTo>
                    <a:pt x="171554" y="135880"/>
                    <a:pt x="171571" y="135862"/>
                    <a:pt x="171590" y="135862"/>
                  </a:cubicBezTo>
                  <a:close/>
                  <a:moveTo>
                    <a:pt x="160425" y="134040"/>
                  </a:moveTo>
                  <a:cubicBezTo>
                    <a:pt x="160520" y="134040"/>
                    <a:pt x="160530" y="134080"/>
                    <a:pt x="160550" y="134160"/>
                  </a:cubicBezTo>
                  <a:cubicBezTo>
                    <a:pt x="160590" y="134360"/>
                    <a:pt x="160470" y="134640"/>
                    <a:pt x="160350" y="134640"/>
                  </a:cubicBezTo>
                  <a:cubicBezTo>
                    <a:pt x="160070" y="134640"/>
                    <a:pt x="159870" y="135239"/>
                    <a:pt x="159910" y="135959"/>
                  </a:cubicBezTo>
                  <a:cubicBezTo>
                    <a:pt x="159910" y="136275"/>
                    <a:pt x="159890" y="136426"/>
                    <a:pt x="159833" y="136426"/>
                  </a:cubicBezTo>
                  <a:cubicBezTo>
                    <a:pt x="159811" y="136426"/>
                    <a:pt x="159784" y="136403"/>
                    <a:pt x="159750" y="136358"/>
                  </a:cubicBezTo>
                  <a:cubicBezTo>
                    <a:pt x="159750" y="136358"/>
                    <a:pt x="159662" y="136341"/>
                    <a:pt x="159555" y="136341"/>
                  </a:cubicBezTo>
                  <a:cubicBezTo>
                    <a:pt x="159502" y="136341"/>
                    <a:pt x="159444" y="136345"/>
                    <a:pt x="159391" y="136358"/>
                  </a:cubicBezTo>
                  <a:cubicBezTo>
                    <a:pt x="159071" y="136358"/>
                    <a:pt x="159071" y="136358"/>
                    <a:pt x="159031" y="136159"/>
                  </a:cubicBezTo>
                  <a:cubicBezTo>
                    <a:pt x="158991" y="136039"/>
                    <a:pt x="158991" y="135599"/>
                    <a:pt x="158991" y="135159"/>
                  </a:cubicBezTo>
                  <a:cubicBezTo>
                    <a:pt x="158991" y="134240"/>
                    <a:pt x="158911" y="134320"/>
                    <a:pt x="159790" y="134160"/>
                  </a:cubicBezTo>
                  <a:cubicBezTo>
                    <a:pt x="160150" y="134080"/>
                    <a:pt x="160330" y="134040"/>
                    <a:pt x="160425" y="134040"/>
                  </a:cubicBezTo>
                  <a:close/>
                  <a:moveTo>
                    <a:pt x="170729" y="136002"/>
                  </a:moveTo>
                  <a:cubicBezTo>
                    <a:pt x="170754" y="136002"/>
                    <a:pt x="170773" y="136069"/>
                    <a:pt x="170821" y="136238"/>
                  </a:cubicBezTo>
                  <a:cubicBezTo>
                    <a:pt x="170861" y="136438"/>
                    <a:pt x="170861" y="136478"/>
                    <a:pt x="170781" y="136478"/>
                  </a:cubicBezTo>
                  <a:cubicBezTo>
                    <a:pt x="170661" y="136478"/>
                    <a:pt x="170542" y="136159"/>
                    <a:pt x="170661" y="136079"/>
                  </a:cubicBezTo>
                  <a:cubicBezTo>
                    <a:pt x="170693" y="136031"/>
                    <a:pt x="170712" y="136002"/>
                    <a:pt x="170729" y="136002"/>
                  </a:cubicBezTo>
                  <a:close/>
                  <a:moveTo>
                    <a:pt x="115218" y="136468"/>
                  </a:moveTo>
                  <a:cubicBezTo>
                    <a:pt x="115330" y="136468"/>
                    <a:pt x="115452" y="136533"/>
                    <a:pt x="115386" y="136598"/>
                  </a:cubicBezTo>
                  <a:cubicBezTo>
                    <a:pt x="115386" y="136598"/>
                    <a:pt x="115306" y="136598"/>
                    <a:pt x="115226" y="136558"/>
                  </a:cubicBezTo>
                  <a:cubicBezTo>
                    <a:pt x="115067" y="136518"/>
                    <a:pt x="115067" y="136518"/>
                    <a:pt x="115147" y="136478"/>
                  </a:cubicBezTo>
                  <a:cubicBezTo>
                    <a:pt x="115169" y="136471"/>
                    <a:pt x="115193" y="136468"/>
                    <a:pt x="115218" y="136468"/>
                  </a:cubicBezTo>
                  <a:close/>
                  <a:moveTo>
                    <a:pt x="117299" y="132795"/>
                  </a:moveTo>
                  <a:cubicBezTo>
                    <a:pt x="117346" y="132795"/>
                    <a:pt x="117399" y="132965"/>
                    <a:pt x="117505" y="133361"/>
                  </a:cubicBezTo>
                  <a:cubicBezTo>
                    <a:pt x="117585" y="133641"/>
                    <a:pt x="117784" y="134240"/>
                    <a:pt x="117984" y="134640"/>
                  </a:cubicBezTo>
                  <a:cubicBezTo>
                    <a:pt x="118224" y="135159"/>
                    <a:pt x="118384" y="135559"/>
                    <a:pt x="118424" y="135879"/>
                  </a:cubicBezTo>
                  <a:cubicBezTo>
                    <a:pt x="118504" y="136159"/>
                    <a:pt x="118544" y="136438"/>
                    <a:pt x="118584" y="136518"/>
                  </a:cubicBezTo>
                  <a:cubicBezTo>
                    <a:pt x="118584" y="136571"/>
                    <a:pt x="118584" y="136600"/>
                    <a:pt x="118574" y="136600"/>
                  </a:cubicBezTo>
                  <a:cubicBezTo>
                    <a:pt x="118561" y="136600"/>
                    <a:pt x="118531" y="136551"/>
                    <a:pt x="118464" y="136438"/>
                  </a:cubicBezTo>
                  <a:cubicBezTo>
                    <a:pt x="117904" y="135639"/>
                    <a:pt x="117145" y="133361"/>
                    <a:pt x="117225" y="132921"/>
                  </a:cubicBezTo>
                  <a:cubicBezTo>
                    <a:pt x="117252" y="132840"/>
                    <a:pt x="117274" y="132795"/>
                    <a:pt x="117299" y="132795"/>
                  </a:cubicBezTo>
                  <a:close/>
                  <a:moveTo>
                    <a:pt x="182532" y="113257"/>
                  </a:moveTo>
                  <a:cubicBezTo>
                    <a:pt x="182652" y="113297"/>
                    <a:pt x="182772" y="113297"/>
                    <a:pt x="182852" y="113297"/>
                  </a:cubicBezTo>
                  <a:cubicBezTo>
                    <a:pt x="182892" y="113297"/>
                    <a:pt x="182971" y="113337"/>
                    <a:pt x="182971" y="113337"/>
                  </a:cubicBezTo>
                  <a:cubicBezTo>
                    <a:pt x="182971" y="113377"/>
                    <a:pt x="182852" y="113417"/>
                    <a:pt x="182692" y="113417"/>
                  </a:cubicBezTo>
                  <a:cubicBezTo>
                    <a:pt x="182532" y="113417"/>
                    <a:pt x="182372" y="113457"/>
                    <a:pt x="182212" y="113577"/>
                  </a:cubicBezTo>
                  <a:cubicBezTo>
                    <a:pt x="182045" y="113696"/>
                    <a:pt x="181964" y="113773"/>
                    <a:pt x="181984" y="113773"/>
                  </a:cubicBezTo>
                  <a:cubicBezTo>
                    <a:pt x="181998" y="113773"/>
                    <a:pt x="182059" y="113737"/>
                    <a:pt x="182172" y="113657"/>
                  </a:cubicBezTo>
                  <a:cubicBezTo>
                    <a:pt x="182292" y="113597"/>
                    <a:pt x="182382" y="113567"/>
                    <a:pt x="182442" y="113567"/>
                  </a:cubicBezTo>
                  <a:cubicBezTo>
                    <a:pt x="182502" y="113567"/>
                    <a:pt x="182532" y="113597"/>
                    <a:pt x="182532" y="113657"/>
                  </a:cubicBezTo>
                  <a:cubicBezTo>
                    <a:pt x="182532" y="113697"/>
                    <a:pt x="182492" y="113737"/>
                    <a:pt x="182412" y="113737"/>
                  </a:cubicBezTo>
                  <a:cubicBezTo>
                    <a:pt x="182332" y="113737"/>
                    <a:pt x="182292" y="113737"/>
                    <a:pt x="182292" y="113777"/>
                  </a:cubicBezTo>
                  <a:cubicBezTo>
                    <a:pt x="182332" y="113937"/>
                    <a:pt x="181493" y="114936"/>
                    <a:pt x="181333" y="114936"/>
                  </a:cubicBezTo>
                  <a:cubicBezTo>
                    <a:pt x="181213" y="114936"/>
                    <a:pt x="181213" y="114816"/>
                    <a:pt x="181293" y="114696"/>
                  </a:cubicBezTo>
                  <a:lnTo>
                    <a:pt x="181293" y="114696"/>
                  </a:lnTo>
                  <a:cubicBezTo>
                    <a:pt x="181277" y="114712"/>
                    <a:pt x="181249" y="114740"/>
                    <a:pt x="181213" y="114776"/>
                  </a:cubicBezTo>
                  <a:cubicBezTo>
                    <a:pt x="181133" y="114856"/>
                    <a:pt x="180933" y="115176"/>
                    <a:pt x="180813" y="115535"/>
                  </a:cubicBezTo>
                  <a:cubicBezTo>
                    <a:pt x="180653" y="115895"/>
                    <a:pt x="180494" y="116215"/>
                    <a:pt x="180414" y="116255"/>
                  </a:cubicBezTo>
                  <a:cubicBezTo>
                    <a:pt x="180254" y="116375"/>
                    <a:pt x="179614" y="118133"/>
                    <a:pt x="179334" y="119212"/>
                  </a:cubicBezTo>
                  <a:cubicBezTo>
                    <a:pt x="179175" y="119772"/>
                    <a:pt x="179175" y="119932"/>
                    <a:pt x="179175" y="120931"/>
                  </a:cubicBezTo>
                  <a:cubicBezTo>
                    <a:pt x="179175" y="121882"/>
                    <a:pt x="179203" y="122198"/>
                    <a:pt x="179310" y="122198"/>
                  </a:cubicBezTo>
                  <a:cubicBezTo>
                    <a:pt x="179329" y="122198"/>
                    <a:pt x="179350" y="122188"/>
                    <a:pt x="179374" y="122170"/>
                  </a:cubicBezTo>
                  <a:cubicBezTo>
                    <a:pt x="179419" y="122110"/>
                    <a:pt x="179458" y="122079"/>
                    <a:pt x="179498" y="122079"/>
                  </a:cubicBezTo>
                  <a:cubicBezTo>
                    <a:pt x="179565" y="122079"/>
                    <a:pt x="179634" y="122169"/>
                    <a:pt x="179734" y="122370"/>
                  </a:cubicBezTo>
                  <a:cubicBezTo>
                    <a:pt x="179894" y="122649"/>
                    <a:pt x="179894" y="122729"/>
                    <a:pt x="179934" y="123449"/>
                  </a:cubicBezTo>
                  <a:lnTo>
                    <a:pt x="179934" y="124248"/>
                  </a:lnTo>
                  <a:lnTo>
                    <a:pt x="178655" y="124808"/>
                  </a:lnTo>
                  <a:cubicBezTo>
                    <a:pt x="175737" y="126167"/>
                    <a:pt x="174458" y="127006"/>
                    <a:pt x="172700" y="128725"/>
                  </a:cubicBezTo>
                  <a:cubicBezTo>
                    <a:pt x="171101" y="130323"/>
                    <a:pt x="170142" y="131522"/>
                    <a:pt x="168144" y="134360"/>
                  </a:cubicBezTo>
                  <a:cubicBezTo>
                    <a:pt x="167144" y="135799"/>
                    <a:pt x="166545" y="136518"/>
                    <a:pt x="166225" y="136638"/>
                  </a:cubicBezTo>
                  <a:cubicBezTo>
                    <a:pt x="166165" y="136678"/>
                    <a:pt x="166115" y="136698"/>
                    <a:pt x="166065" y="136698"/>
                  </a:cubicBezTo>
                  <a:cubicBezTo>
                    <a:pt x="166015" y="136698"/>
                    <a:pt x="165965" y="136678"/>
                    <a:pt x="165905" y="136638"/>
                  </a:cubicBezTo>
                  <a:cubicBezTo>
                    <a:pt x="165106" y="136119"/>
                    <a:pt x="166225" y="132202"/>
                    <a:pt x="168144" y="128844"/>
                  </a:cubicBezTo>
                  <a:cubicBezTo>
                    <a:pt x="169383" y="126686"/>
                    <a:pt x="170661" y="125247"/>
                    <a:pt x="172260" y="124168"/>
                  </a:cubicBezTo>
                  <a:cubicBezTo>
                    <a:pt x="172860" y="123769"/>
                    <a:pt x="174139" y="123129"/>
                    <a:pt x="175378" y="122570"/>
                  </a:cubicBezTo>
                  <a:cubicBezTo>
                    <a:pt x="175817" y="122410"/>
                    <a:pt x="176497" y="122050"/>
                    <a:pt x="176936" y="121850"/>
                  </a:cubicBezTo>
                  <a:cubicBezTo>
                    <a:pt x="177376" y="121650"/>
                    <a:pt x="177776" y="121490"/>
                    <a:pt x="177816" y="121490"/>
                  </a:cubicBezTo>
                  <a:cubicBezTo>
                    <a:pt x="177818" y="121493"/>
                    <a:pt x="177821" y="121495"/>
                    <a:pt x="177824" y="121495"/>
                  </a:cubicBezTo>
                  <a:cubicBezTo>
                    <a:pt x="177861" y="121495"/>
                    <a:pt x="177896" y="121243"/>
                    <a:pt x="177896" y="120611"/>
                  </a:cubicBezTo>
                  <a:cubicBezTo>
                    <a:pt x="177936" y="119612"/>
                    <a:pt x="178055" y="119052"/>
                    <a:pt x="178455" y="117893"/>
                  </a:cubicBezTo>
                  <a:cubicBezTo>
                    <a:pt x="178855" y="116854"/>
                    <a:pt x="179135" y="116215"/>
                    <a:pt x="179494" y="115575"/>
                  </a:cubicBezTo>
                  <a:cubicBezTo>
                    <a:pt x="180374" y="114056"/>
                    <a:pt x="180294" y="114136"/>
                    <a:pt x="180813" y="113737"/>
                  </a:cubicBezTo>
                  <a:cubicBezTo>
                    <a:pt x="181197" y="113481"/>
                    <a:pt x="181299" y="113404"/>
                    <a:pt x="181448" y="113404"/>
                  </a:cubicBezTo>
                  <a:cubicBezTo>
                    <a:pt x="181485" y="113404"/>
                    <a:pt x="181525" y="113409"/>
                    <a:pt x="181573" y="113417"/>
                  </a:cubicBezTo>
                  <a:cubicBezTo>
                    <a:pt x="181882" y="113451"/>
                    <a:pt x="181925" y="113545"/>
                    <a:pt x="181728" y="113545"/>
                  </a:cubicBezTo>
                  <a:cubicBezTo>
                    <a:pt x="181696" y="113545"/>
                    <a:pt x="181657" y="113542"/>
                    <a:pt x="181613" y="113537"/>
                  </a:cubicBezTo>
                  <a:cubicBezTo>
                    <a:pt x="181453" y="113537"/>
                    <a:pt x="181333" y="113577"/>
                    <a:pt x="181253" y="113657"/>
                  </a:cubicBezTo>
                  <a:lnTo>
                    <a:pt x="181093" y="113777"/>
                  </a:lnTo>
                  <a:lnTo>
                    <a:pt x="181093" y="113777"/>
                  </a:lnTo>
                  <a:lnTo>
                    <a:pt x="181333" y="113737"/>
                  </a:lnTo>
                  <a:cubicBezTo>
                    <a:pt x="181573" y="113737"/>
                    <a:pt x="181653" y="113817"/>
                    <a:pt x="181453" y="113857"/>
                  </a:cubicBezTo>
                  <a:cubicBezTo>
                    <a:pt x="181373" y="113897"/>
                    <a:pt x="181293" y="113977"/>
                    <a:pt x="181253" y="114056"/>
                  </a:cubicBezTo>
                  <a:cubicBezTo>
                    <a:pt x="181093" y="114296"/>
                    <a:pt x="180294" y="115056"/>
                    <a:pt x="180214" y="115056"/>
                  </a:cubicBezTo>
                  <a:cubicBezTo>
                    <a:pt x="180134" y="115056"/>
                    <a:pt x="180134" y="115016"/>
                    <a:pt x="180294" y="114816"/>
                  </a:cubicBezTo>
                  <a:cubicBezTo>
                    <a:pt x="180330" y="114780"/>
                    <a:pt x="180341" y="114760"/>
                    <a:pt x="180332" y="114760"/>
                  </a:cubicBezTo>
                  <a:cubicBezTo>
                    <a:pt x="180322" y="114760"/>
                    <a:pt x="180280" y="114790"/>
                    <a:pt x="180214" y="114856"/>
                  </a:cubicBezTo>
                  <a:cubicBezTo>
                    <a:pt x="180054" y="115016"/>
                    <a:pt x="179894" y="115295"/>
                    <a:pt x="179734" y="115655"/>
                  </a:cubicBezTo>
                  <a:cubicBezTo>
                    <a:pt x="179574" y="115975"/>
                    <a:pt x="179414" y="116295"/>
                    <a:pt x="179374" y="116335"/>
                  </a:cubicBezTo>
                  <a:cubicBezTo>
                    <a:pt x="179215" y="116494"/>
                    <a:pt x="178575" y="118093"/>
                    <a:pt x="178295" y="119052"/>
                  </a:cubicBezTo>
                  <a:cubicBezTo>
                    <a:pt x="178095" y="119852"/>
                    <a:pt x="178055" y="119972"/>
                    <a:pt x="178055" y="120691"/>
                  </a:cubicBezTo>
                  <a:lnTo>
                    <a:pt x="178055" y="121490"/>
                  </a:lnTo>
                  <a:lnTo>
                    <a:pt x="178255" y="121371"/>
                  </a:lnTo>
                  <a:cubicBezTo>
                    <a:pt x="178372" y="121312"/>
                    <a:pt x="178447" y="121275"/>
                    <a:pt x="178541" y="121275"/>
                  </a:cubicBezTo>
                  <a:cubicBezTo>
                    <a:pt x="178575" y="121275"/>
                    <a:pt x="178612" y="121280"/>
                    <a:pt x="178655" y="121291"/>
                  </a:cubicBezTo>
                  <a:cubicBezTo>
                    <a:pt x="178775" y="121331"/>
                    <a:pt x="178815" y="121410"/>
                    <a:pt x="178815" y="121570"/>
                  </a:cubicBezTo>
                  <a:cubicBezTo>
                    <a:pt x="178815" y="121890"/>
                    <a:pt x="178895" y="122090"/>
                    <a:pt x="178975" y="122130"/>
                  </a:cubicBezTo>
                  <a:cubicBezTo>
                    <a:pt x="179015" y="122130"/>
                    <a:pt x="179055" y="121810"/>
                    <a:pt x="179015" y="120891"/>
                  </a:cubicBezTo>
                  <a:cubicBezTo>
                    <a:pt x="179015" y="119572"/>
                    <a:pt x="179055" y="119372"/>
                    <a:pt x="179414" y="118173"/>
                  </a:cubicBezTo>
                  <a:cubicBezTo>
                    <a:pt x="179854" y="116894"/>
                    <a:pt x="180134" y="116215"/>
                    <a:pt x="180973" y="114776"/>
                  </a:cubicBezTo>
                  <a:cubicBezTo>
                    <a:pt x="181373" y="114056"/>
                    <a:pt x="181453" y="113977"/>
                    <a:pt x="181892" y="113617"/>
                  </a:cubicBezTo>
                  <a:cubicBezTo>
                    <a:pt x="182292" y="113297"/>
                    <a:pt x="182412" y="113257"/>
                    <a:pt x="182532" y="113257"/>
                  </a:cubicBezTo>
                  <a:close/>
                  <a:moveTo>
                    <a:pt x="160327" y="136542"/>
                  </a:moveTo>
                  <a:cubicBezTo>
                    <a:pt x="160378" y="136542"/>
                    <a:pt x="160390" y="136572"/>
                    <a:pt x="160390" y="136638"/>
                  </a:cubicBezTo>
                  <a:cubicBezTo>
                    <a:pt x="160390" y="136678"/>
                    <a:pt x="160310" y="136718"/>
                    <a:pt x="160190" y="136718"/>
                  </a:cubicBezTo>
                  <a:cubicBezTo>
                    <a:pt x="159990" y="136718"/>
                    <a:pt x="159910" y="136598"/>
                    <a:pt x="160110" y="136598"/>
                  </a:cubicBezTo>
                  <a:cubicBezTo>
                    <a:pt x="160218" y="136562"/>
                    <a:pt x="160285" y="136542"/>
                    <a:pt x="160327" y="136542"/>
                  </a:cubicBezTo>
                  <a:close/>
                  <a:moveTo>
                    <a:pt x="31654" y="136199"/>
                  </a:moveTo>
                  <a:lnTo>
                    <a:pt x="31654" y="136318"/>
                  </a:lnTo>
                  <a:cubicBezTo>
                    <a:pt x="31694" y="136398"/>
                    <a:pt x="31654" y="136518"/>
                    <a:pt x="31574" y="136598"/>
                  </a:cubicBezTo>
                  <a:lnTo>
                    <a:pt x="31494" y="136758"/>
                  </a:lnTo>
                  <a:lnTo>
                    <a:pt x="31494" y="136598"/>
                  </a:lnTo>
                  <a:cubicBezTo>
                    <a:pt x="31494" y="136518"/>
                    <a:pt x="31534" y="136398"/>
                    <a:pt x="31574" y="136318"/>
                  </a:cubicBezTo>
                  <a:lnTo>
                    <a:pt x="31654" y="136199"/>
                  </a:lnTo>
                  <a:close/>
                  <a:moveTo>
                    <a:pt x="111470" y="44353"/>
                  </a:moveTo>
                  <a:cubicBezTo>
                    <a:pt x="111510" y="44353"/>
                    <a:pt x="111510" y="44473"/>
                    <a:pt x="111510" y="44593"/>
                  </a:cubicBezTo>
                  <a:cubicBezTo>
                    <a:pt x="111470" y="44713"/>
                    <a:pt x="111390" y="45392"/>
                    <a:pt x="111350" y="46072"/>
                  </a:cubicBezTo>
                  <a:cubicBezTo>
                    <a:pt x="110870" y="50668"/>
                    <a:pt x="111869" y="54145"/>
                    <a:pt x="117585" y="67534"/>
                  </a:cubicBezTo>
                  <a:cubicBezTo>
                    <a:pt x="119343" y="71651"/>
                    <a:pt x="122820" y="79844"/>
                    <a:pt x="123380" y="81163"/>
                  </a:cubicBezTo>
                  <a:cubicBezTo>
                    <a:pt x="123620" y="81723"/>
                    <a:pt x="123979" y="82602"/>
                    <a:pt x="124219" y="83122"/>
                  </a:cubicBezTo>
                  <a:cubicBezTo>
                    <a:pt x="124459" y="83681"/>
                    <a:pt x="125098" y="85280"/>
                    <a:pt x="125698" y="86679"/>
                  </a:cubicBezTo>
                  <a:cubicBezTo>
                    <a:pt x="128576" y="93473"/>
                    <a:pt x="130614" y="98069"/>
                    <a:pt x="134011" y="105543"/>
                  </a:cubicBezTo>
                  <a:cubicBezTo>
                    <a:pt x="135490" y="108781"/>
                    <a:pt x="138088" y="114496"/>
                    <a:pt x="139687" y="118133"/>
                  </a:cubicBezTo>
                  <a:cubicBezTo>
                    <a:pt x="141165" y="121331"/>
                    <a:pt x="142684" y="124688"/>
                    <a:pt x="143444" y="126207"/>
                  </a:cubicBezTo>
                  <a:cubicBezTo>
                    <a:pt x="143643" y="126646"/>
                    <a:pt x="143883" y="127166"/>
                    <a:pt x="143963" y="127366"/>
                  </a:cubicBezTo>
                  <a:cubicBezTo>
                    <a:pt x="144123" y="127685"/>
                    <a:pt x="144403" y="128245"/>
                    <a:pt x="145442" y="130363"/>
                  </a:cubicBezTo>
                  <a:cubicBezTo>
                    <a:pt x="147320" y="134320"/>
                    <a:pt x="147960" y="135759"/>
                    <a:pt x="147960" y="136238"/>
                  </a:cubicBezTo>
                  <a:cubicBezTo>
                    <a:pt x="147960" y="136398"/>
                    <a:pt x="147880" y="136518"/>
                    <a:pt x="147760" y="136638"/>
                  </a:cubicBezTo>
                  <a:cubicBezTo>
                    <a:pt x="147662" y="136703"/>
                    <a:pt x="147564" y="136769"/>
                    <a:pt x="147510" y="136769"/>
                  </a:cubicBezTo>
                  <a:cubicBezTo>
                    <a:pt x="147498" y="136769"/>
                    <a:pt x="147488" y="136765"/>
                    <a:pt x="147480" y="136758"/>
                  </a:cubicBezTo>
                  <a:cubicBezTo>
                    <a:pt x="147400" y="136758"/>
                    <a:pt x="147400" y="136758"/>
                    <a:pt x="147520" y="136678"/>
                  </a:cubicBezTo>
                  <a:cubicBezTo>
                    <a:pt x="147760" y="136558"/>
                    <a:pt x="147800" y="136358"/>
                    <a:pt x="147680" y="136039"/>
                  </a:cubicBezTo>
                  <a:cubicBezTo>
                    <a:pt x="147520" y="135399"/>
                    <a:pt x="146601" y="133401"/>
                    <a:pt x="145002" y="130083"/>
                  </a:cubicBezTo>
                  <a:cubicBezTo>
                    <a:pt x="143643" y="127206"/>
                    <a:pt x="143444" y="126766"/>
                    <a:pt x="142964" y="125807"/>
                  </a:cubicBezTo>
                  <a:cubicBezTo>
                    <a:pt x="142724" y="125287"/>
                    <a:pt x="142404" y="124608"/>
                    <a:pt x="142285" y="124288"/>
                  </a:cubicBezTo>
                  <a:cubicBezTo>
                    <a:pt x="141925" y="123609"/>
                    <a:pt x="139926" y="119172"/>
                    <a:pt x="139287" y="117773"/>
                  </a:cubicBezTo>
                  <a:cubicBezTo>
                    <a:pt x="138568" y="116215"/>
                    <a:pt x="137249" y="113297"/>
                    <a:pt x="136729" y="112178"/>
                  </a:cubicBezTo>
                  <a:cubicBezTo>
                    <a:pt x="132572" y="103065"/>
                    <a:pt x="129535" y="96271"/>
                    <a:pt x="127616" y="91834"/>
                  </a:cubicBezTo>
                  <a:cubicBezTo>
                    <a:pt x="126777" y="89836"/>
                    <a:pt x="124299" y="83961"/>
                    <a:pt x="123380" y="81803"/>
                  </a:cubicBezTo>
                  <a:cubicBezTo>
                    <a:pt x="122780" y="80324"/>
                    <a:pt x="119543" y="72770"/>
                    <a:pt x="117704" y="68493"/>
                  </a:cubicBezTo>
                  <a:cubicBezTo>
                    <a:pt x="115586" y="63537"/>
                    <a:pt x="114547" y="60980"/>
                    <a:pt x="113708" y="58781"/>
                  </a:cubicBezTo>
                  <a:cubicBezTo>
                    <a:pt x="111869" y="53945"/>
                    <a:pt x="111190" y="51307"/>
                    <a:pt x="111070" y="48670"/>
                  </a:cubicBezTo>
                  <a:cubicBezTo>
                    <a:pt x="111030" y="47910"/>
                    <a:pt x="111070" y="47431"/>
                    <a:pt x="111150" y="46391"/>
                  </a:cubicBezTo>
                  <a:cubicBezTo>
                    <a:pt x="111310" y="44873"/>
                    <a:pt x="111390" y="44353"/>
                    <a:pt x="111470" y="44353"/>
                  </a:cubicBezTo>
                  <a:close/>
                  <a:moveTo>
                    <a:pt x="116704" y="134080"/>
                  </a:moveTo>
                  <a:cubicBezTo>
                    <a:pt x="116704" y="134080"/>
                    <a:pt x="116705" y="134080"/>
                    <a:pt x="116705" y="134080"/>
                  </a:cubicBezTo>
                  <a:cubicBezTo>
                    <a:pt x="116745" y="134080"/>
                    <a:pt x="116785" y="134360"/>
                    <a:pt x="116825" y="134640"/>
                  </a:cubicBezTo>
                  <a:lnTo>
                    <a:pt x="116945" y="135199"/>
                  </a:lnTo>
                  <a:lnTo>
                    <a:pt x="116745" y="135239"/>
                  </a:lnTo>
                  <a:cubicBezTo>
                    <a:pt x="116426" y="135279"/>
                    <a:pt x="116465" y="135559"/>
                    <a:pt x="116825" y="135559"/>
                  </a:cubicBezTo>
                  <a:lnTo>
                    <a:pt x="117025" y="135599"/>
                  </a:lnTo>
                  <a:lnTo>
                    <a:pt x="117185" y="136238"/>
                  </a:lnTo>
                  <a:cubicBezTo>
                    <a:pt x="117305" y="136598"/>
                    <a:pt x="117385" y="136918"/>
                    <a:pt x="117425" y="136958"/>
                  </a:cubicBezTo>
                  <a:cubicBezTo>
                    <a:pt x="117438" y="136985"/>
                    <a:pt x="117442" y="137002"/>
                    <a:pt x="117407" y="137002"/>
                  </a:cubicBezTo>
                  <a:cubicBezTo>
                    <a:pt x="117336" y="137002"/>
                    <a:pt x="117105" y="136931"/>
                    <a:pt x="116465" y="136718"/>
                  </a:cubicBezTo>
                  <a:cubicBezTo>
                    <a:pt x="115906" y="136558"/>
                    <a:pt x="115546" y="136438"/>
                    <a:pt x="115546" y="136398"/>
                  </a:cubicBezTo>
                  <a:cubicBezTo>
                    <a:pt x="115586" y="136200"/>
                    <a:pt x="116646" y="134080"/>
                    <a:pt x="116704" y="134080"/>
                  </a:cubicBezTo>
                  <a:close/>
                  <a:moveTo>
                    <a:pt x="125021" y="136812"/>
                  </a:moveTo>
                  <a:cubicBezTo>
                    <a:pt x="125025" y="136812"/>
                    <a:pt x="125035" y="136831"/>
                    <a:pt x="125059" y="136878"/>
                  </a:cubicBezTo>
                  <a:cubicBezTo>
                    <a:pt x="125098" y="136958"/>
                    <a:pt x="125138" y="137038"/>
                    <a:pt x="125138" y="137078"/>
                  </a:cubicBezTo>
                  <a:cubicBezTo>
                    <a:pt x="125138" y="137108"/>
                    <a:pt x="125133" y="137121"/>
                    <a:pt x="125123" y="137121"/>
                  </a:cubicBezTo>
                  <a:cubicBezTo>
                    <a:pt x="125108" y="137121"/>
                    <a:pt x="125083" y="137087"/>
                    <a:pt x="125059" y="137038"/>
                  </a:cubicBezTo>
                  <a:cubicBezTo>
                    <a:pt x="125019" y="136998"/>
                    <a:pt x="125019" y="136878"/>
                    <a:pt x="125019" y="136838"/>
                  </a:cubicBezTo>
                  <a:cubicBezTo>
                    <a:pt x="125019" y="136821"/>
                    <a:pt x="125019" y="136812"/>
                    <a:pt x="125021" y="136812"/>
                  </a:cubicBezTo>
                  <a:close/>
                  <a:moveTo>
                    <a:pt x="32070" y="135129"/>
                  </a:moveTo>
                  <a:cubicBezTo>
                    <a:pt x="32076" y="135129"/>
                    <a:pt x="32084" y="135139"/>
                    <a:pt x="32094" y="135159"/>
                  </a:cubicBezTo>
                  <a:cubicBezTo>
                    <a:pt x="32094" y="135199"/>
                    <a:pt x="32174" y="135239"/>
                    <a:pt x="32214" y="135239"/>
                  </a:cubicBezTo>
                  <a:cubicBezTo>
                    <a:pt x="32374" y="135239"/>
                    <a:pt x="32414" y="135479"/>
                    <a:pt x="32334" y="135879"/>
                  </a:cubicBezTo>
                  <a:cubicBezTo>
                    <a:pt x="32214" y="136358"/>
                    <a:pt x="32254" y="136958"/>
                    <a:pt x="32374" y="136958"/>
                  </a:cubicBezTo>
                  <a:cubicBezTo>
                    <a:pt x="32454" y="136958"/>
                    <a:pt x="32454" y="137038"/>
                    <a:pt x="32454" y="137118"/>
                  </a:cubicBezTo>
                  <a:cubicBezTo>
                    <a:pt x="32454" y="137146"/>
                    <a:pt x="32454" y="137174"/>
                    <a:pt x="32440" y="137174"/>
                  </a:cubicBezTo>
                  <a:cubicBezTo>
                    <a:pt x="32434" y="137174"/>
                    <a:pt x="32425" y="137169"/>
                    <a:pt x="32414" y="137158"/>
                  </a:cubicBezTo>
                  <a:cubicBezTo>
                    <a:pt x="32414" y="137118"/>
                    <a:pt x="32374" y="137078"/>
                    <a:pt x="32294" y="137078"/>
                  </a:cubicBezTo>
                  <a:cubicBezTo>
                    <a:pt x="32254" y="137078"/>
                    <a:pt x="32214" y="136998"/>
                    <a:pt x="32214" y="136878"/>
                  </a:cubicBezTo>
                  <a:cubicBezTo>
                    <a:pt x="32214" y="136691"/>
                    <a:pt x="32039" y="136434"/>
                    <a:pt x="31951" y="136434"/>
                  </a:cubicBezTo>
                  <a:cubicBezTo>
                    <a:pt x="31945" y="136434"/>
                    <a:pt x="31939" y="136436"/>
                    <a:pt x="31934" y="136438"/>
                  </a:cubicBezTo>
                  <a:cubicBezTo>
                    <a:pt x="31919" y="136446"/>
                    <a:pt x="31908" y="136450"/>
                    <a:pt x="31898" y="136450"/>
                  </a:cubicBezTo>
                  <a:cubicBezTo>
                    <a:pt x="31857" y="136450"/>
                    <a:pt x="31869" y="136358"/>
                    <a:pt x="31934" y="135999"/>
                  </a:cubicBezTo>
                  <a:cubicBezTo>
                    <a:pt x="32014" y="135799"/>
                    <a:pt x="32054" y="135519"/>
                    <a:pt x="32054" y="135359"/>
                  </a:cubicBezTo>
                  <a:cubicBezTo>
                    <a:pt x="32054" y="135211"/>
                    <a:pt x="32054" y="135129"/>
                    <a:pt x="32070" y="135129"/>
                  </a:cubicBezTo>
                  <a:close/>
                  <a:moveTo>
                    <a:pt x="160621" y="137022"/>
                  </a:moveTo>
                  <a:cubicBezTo>
                    <a:pt x="160626" y="137022"/>
                    <a:pt x="160656" y="137042"/>
                    <a:pt x="160710" y="137078"/>
                  </a:cubicBezTo>
                  <a:cubicBezTo>
                    <a:pt x="160790" y="137118"/>
                    <a:pt x="160869" y="137158"/>
                    <a:pt x="160949" y="137158"/>
                  </a:cubicBezTo>
                  <a:cubicBezTo>
                    <a:pt x="161029" y="137198"/>
                    <a:pt x="161029" y="137198"/>
                    <a:pt x="160949" y="137198"/>
                  </a:cubicBezTo>
                  <a:cubicBezTo>
                    <a:pt x="160869" y="137198"/>
                    <a:pt x="160790" y="137158"/>
                    <a:pt x="160710" y="137118"/>
                  </a:cubicBezTo>
                  <a:cubicBezTo>
                    <a:pt x="160644" y="137052"/>
                    <a:pt x="160614" y="137022"/>
                    <a:pt x="160621" y="137022"/>
                  </a:cubicBezTo>
                  <a:close/>
                  <a:moveTo>
                    <a:pt x="121829" y="135911"/>
                  </a:moveTo>
                  <a:cubicBezTo>
                    <a:pt x="121902" y="135911"/>
                    <a:pt x="122341" y="137126"/>
                    <a:pt x="122341" y="137318"/>
                  </a:cubicBezTo>
                  <a:cubicBezTo>
                    <a:pt x="122351" y="137369"/>
                    <a:pt x="122353" y="137394"/>
                    <a:pt x="122348" y="137394"/>
                  </a:cubicBezTo>
                  <a:cubicBezTo>
                    <a:pt x="122332" y="137394"/>
                    <a:pt x="122249" y="137184"/>
                    <a:pt x="122101" y="136798"/>
                  </a:cubicBezTo>
                  <a:cubicBezTo>
                    <a:pt x="121941" y="136318"/>
                    <a:pt x="121821" y="135959"/>
                    <a:pt x="121821" y="135919"/>
                  </a:cubicBezTo>
                  <a:cubicBezTo>
                    <a:pt x="121823" y="135914"/>
                    <a:pt x="121825" y="135911"/>
                    <a:pt x="121829" y="135911"/>
                  </a:cubicBezTo>
                  <a:close/>
                  <a:moveTo>
                    <a:pt x="52750" y="134747"/>
                  </a:moveTo>
                  <a:cubicBezTo>
                    <a:pt x="52778" y="134747"/>
                    <a:pt x="52804" y="134767"/>
                    <a:pt x="52837" y="134800"/>
                  </a:cubicBezTo>
                  <a:cubicBezTo>
                    <a:pt x="52877" y="134840"/>
                    <a:pt x="53237" y="135359"/>
                    <a:pt x="53676" y="135959"/>
                  </a:cubicBezTo>
                  <a:cubicBezTo>
                    <a:pt x="54156" y="136598"/>
                    <a:pt x="54516" y="137118"/>
                    <a:pt x="54516" y="137158"/>
                  </a:cubicBezTo>
                  <a:cubicBezTo>
                    <a:pt x="54516" y="137198"/>
                    <a:pt x="54476" y="137318"/>
                    <a:pt x="54436" y="137398"/>
                  </a:cubicBezTo>
                  <a:cubicBezTo>
                    <a:pt x="54362" y="137447"/>
                    <a:pt x="54318" y="137481"/>
                    <a:pt x="54286" y="137481"/>
                  </a:cubicBezTo>
                  <a:cubicBezTo>
                    <a:pt x="54267" y="137481"/>
                    <a:pt x="54251" y="137468"/>
                    <a:pt x="54236" y="137438"/>
                  </a:cubicBezTo>
                  <a:cubicBezTo>
                    <a:pt x="54116" y="137358"/>
                    <a:pt x="52717" y="135479"/>
                    <a:pt x="52557" y="135239"/>
                  </a:cubicBezTo>
                  <a:lnTo>
                    <a:pt x="52437" y="134999"/>
                  </a:lnTo>
                  <a:lnTo>
                    <a:pt x="52597" y="134880"/>
                  </a:lnTo>
                  <a:cubicBezTo>
                    <a:pt x="52668" y="134786"/>
                    <a:pt x="52710" y="134747"/>
                    <a:pt x="52750" y="134747"/>
                  </a:cubicBezTo>
                  <a:close/>
                  <a:moveTo>
                    <a:pt x="32989" y="137342"/>
                  </a:moveTo>
                  <a:cubicBezTo>
                    <a:pt x="32995" y="137342"/>
                    <a:pt x="33003" y="137347"/>
                    <a:pt x="33013" y="137358"/>
                  </a:cubicBezTo>
                  <a:cubicBezTo>
                    <a:pt x="33013" y="137358"/>
                    <a:pt x="33013" y="137438"/>
                    <a:pt x="33013" y="137477"/>
                  </a:cubicBezTo>
                  <a:cubicBezTo>
                    <a:pt x="32997" y="137494"/>
                    <a:pt x="32987" y="137504"/>
                    <a:pt x="32981" y="137504"/>
                  </a:cubicBezTo>
                  <a:cubicBezTo>
                    <a:pt x="32973" y="137504"/>
                    <a:pt x="32973" y="137484"/>
                    <a:pt x="32973" y="137438"/>
                  </a:cubicBezTo>
                  <a:cubicBezTo>
                    <a:pt x="32973" y="137379"/>
                    <a:pt x="32973" y="137342"/>
                    <a:pt x="32989" y="137342"/>
                  </a:cubicBezTo>
                  <a:close/>
                  <a:moveTo>
                    <a:pt x="32140" y="137516"/>
                  </a:moveTo>
                  <a:cubicBezTo>
                    <a:pt x="32232" y="137516"/>
                    <a:pt x="32305" y="137529"/>
                    <a:pt x="32334" y="137557"/>
                  </a:cubicBezTo>
                  <a:cubicBezTo>
                    <a:pt x="32334" y="137597"/>
                    <a:pt x="32214" y="137637"/>
                    <a:pt x="32014" y="137637"/>
                  </a:cubicBezTo>
                  <a:cubicBezTo>
                    <a:pt x="31854" y="137637"/>
                    <a:pt x="31654" y="137637"/>
                    <a:pt x="31574" y="137677"/>
                  </a:cubicBezTo>
                  <a:cubicBezTo>
                    <a:pt x="31534" y="137677"/>
                    <a:pt x="31534" y="137677"/>
                    <a:pt x="31614" y="137637"/>
                  </a:cubicBezTo>
                  <a:cubicBezTo>
                    <a:pt x="31743" y="137560"/>
                    <a:pt x="31972" y="137516"/>
                    <a:pt x="32140" y="137516"/>
                  </a:cubicBezTo>
                  <a:close/>
                  <a:moveTo>
                    <a:pt x="125274" y="137582"/>
                  </a:moveTo>
                  <a:cubicBezTo>
                    <a:pt x="125280" y="137582"/>
                    <a:pt x="125288" y="137587"/>
                    <a:pt x="125298" y="137597"/>
                  </a:cubicBezTo>
                  <a:cubicBezTo>
                    <a:pt x="125298" y="137597"/>
                    <a:pt x="125298" y="137677"/>
                    <a:pt x="125298" y="137717"/>
                  </a:cubicBezTo>
                  <a:cubicBezTo>
                    <a:pt x="125282" y="137734"/>
                    <a:pt x="125272" y="137744"/>
                    <a:pt x="125266" y="137744"/>
                  </a:cubicBezTo>
                  <a:cubicBezTo>
                    <a:pt x="125258" y="137744"/>
                    <a:pt x="125258" y="137724"/>
                    <a:pt x="125258" y="137677"/>
                  </a:cubicBezTo>
                  <a:cubicBezTo>
                    <a:pt x="125258" y="137619"/>
                    <a:pt x="125258" y="137582"/>
                    <a:pt x="125274" y="137582"/>
                  </a:cubicBezTo>
                  <a:close/>
                  <a:moveTo>
                    <a:pt x="151877" y="134760"/>
                  </a:moveTo>
                  <a:cubicBezTo>
                    <a:pt x="151877" y="134800"/>
                    <a:pt x="151877" y="134880"/>
                    <a:pt x="151837" y="134999"/>
                  </a:cubicBezTo>
                  <a:cubicBezTo>
                    <a:pt x="151757" y="135319"/>
                    <a:pt x="151757" y="136318"/>
                    <a:pt x="151877" y="136758"/>
                  </a:cubicBezTo>
                  <a:lnTo>
                    <a:pt x="151997" y="137158"/>
                  </a:lnTo>
                  <a:lnTo>
                    <a:pt x="152396" y="137278"/>
                  </a:lnTo>
                  <a:cubicBezTo>
                    <a:pt x="152596" y="137318"/>
                    <a:pt x="152916" y="137398"/>
                    <a:pt x="153076" y="137438"/>
                  </a:cubicBezTo>
                  <a:cubicBezTo>
                    <a:pt x="153396" y="137557"/>
                    <a:pt x="153435" y="137557"/>
                    <a:pt x="153236" y="137717"/>
                  </a:cubicBezTo>
                  <a:cubicBezTo>
                    <a:pt x="153199" y="137773"/>
                    <a:pt x="153170" y="137803"/>
                    <a:pt x="153098" y="137803"/>
                  </a:cubicBezTo>
                  <a:cubicBezTo>
                    <a:pt x="153015" y="137803"/>
                    <a:pt x="152875" y="137763"/>
                    <a:pt x="152596" y="137677"/>
                  </a:cubicBezTo>
                  <a:cubicBezTo>
                    <a:pt x="151997" y="137517"/>
                    <a:pt x="151957" y="137477"/>
                    <a:pt x="151837" y="136838"/>
                  </a:cubicBezTo>
                  <a:cubicBezTo>
                    <a:pt x="151717" y="136358"/>
                    <a:pt x="151677" y="135319"/>
                    <a:pt x="151797" y="134999"/>
                  </a:cubicBezTo>
                  <a:cubicBezTo>
                    <a:pt x="151837" y="134840"/>
                    <a:pt x="151877" y="134760"/>
                    <a:pt x="151877" y="134760"/>
                  </a:cubicBezTo>
                  <a:close/>
                  <a:moveTo>
                    <a:pt x="49400" y="94153"/>
                  </a:moveTo>
                  <a:cubicBezTo>
                    <a:pt x="49400" y="94153"/>
                    <a:pt x="50199" y="94952"/>
                    <a:pt x="51159" y="95911"/>
                  </a:cubicBezTo>
                  <a:cubicBezTo>
                    <a:pt x="53317" y="98109"/>
                    <a:pt x="54915" y="99788"/>
                    <a:pt x="56514" y="101627"/>
                  </a:cubicBezTo>
                  <a:cubicBezTo>
                    <a:pt x="56714" y="101906"/>
                    <a:pt x="56914" y="102106"/>
                    <a:pt x="56914" y="102146"/>
                  </a:cubicBezTo>
                  <a:cubicBezTo>
                    <a:pt x="57034" y="102226"/>
                    <a:pt x="59352" y="104944"/>
                    <a:pt x="60791" y="106702"/>
                  </a:cubicBezTo>
                  <a:cubicBezTo>
                    <a:pt x="61750" y="107822"/>
                    <a:pt x="63109" y="109500"/>
                    <a:pt x="63868" y="110379"/>
                  </a:cubicBezTo>
                  <a:cubicBezTo>
                    <a:pt x="64628" y="111299"/>
                    <a:pt x="65587" y="112458"/>
                    <a:pt x="65986" y="112937"/>
                  </a:cubicBezTo>
                  <a:cubicBezTo>
                    <a:pt x="66386" y="113417"/>
                    <a:pt x="66946" y="114096"/>
                    <a:pt x="67265" y="114496"/>
                  </a:cubicBezTo>
                  <a:cubicBezTo>
                    <a:pt x="67905" y="115255"/>
                    <a:pt x="69903" y="117654"/>
                    <a:pt x="70463" y="118373"/>
                  </a:cubicBezTo>
                  <a:cubicBezTo>
                    <a:pt x="70703" y="118653"/>
                    <a:pt x="71542" y="119652"/>
                    <a:pt x="72341" y="120611"/>
                  </a:cubicBezTo>
                  <a:cubicBezTo>
                    <a:pt x="73141" y="121570"/>
                    <a:pt x="74180" y="122849"/>
                    <a:pt x="74699" y="123489"/>
                  </a:cubicBezTo>
                  <a:cubicBezTo>
                    <a:pt x="75219" y="124088"/>
                    <a:pt x="76098" y="125127"/>
                    <a:pt x="76618" y="125807"/>
                  </a:cubicBezTo>
                  <a:cubicBezTo>
                    <a:pt x="77177" y="126446"/>
                    <a:pt x="77817" y="127206"/>
                    <a:pt x="78017" y="127486"/>
                  </a:cubicBezTo>
                  <a:cubicBezTo>
                    <a:pt x="78257" y="127765"/>
                    <a:pt x="79416" y="129164"/>
                    <a:pt x="80615" y="130643"/>
                  </a:cubicBezTo>
                  <a:cubicBezTo>
                    <a:pt x="81854" y="132082"/>
                    <a:pt x="83412" y="134000"/>
                    <a:pt x="84172" y="134880"/>
                  </a:cubicBezTo>
                  <a:cubicBezTo>
                    <a:pt x="84891" y="135799"/>
                    <a:pt x="85730" y="136798"/>
                    <a:pt x="86050" y="137158"/>
                  </a:cubicBezTo>
                  <a:cubicBezTo>
                    <a:pt x="86330" y="137517"/>
                    <a:pt x="86570" y="137797"/>
                    <a:pt x="86530" y="137797"/>
                  </a:cubicBezTo>
                  <a:cubicBezTo>
                    <a:pt x="86530" y="137805"/>
                    <a:pt x="86527" y="137808"/>
                    <a:pt x="86522" y="137808"/>
                  </a:cubicBezTo>
                  <a:cubicBezTo>
                    <a:pt x="86500" y="137808"/>
                    <a:pt x="86435" y="137743"/>
                    <a:pt x="86370" y="137677"/>
                  </a:cubicBezTo>
                  <a:cubicBezTo>
                    <a:pt x="86250" y="137517"/>
                    <a:pt x="84851" y="135799"/>
                    <a:pt x="82653" y="133161"/>
                  </a:cubicBezTo>
                  <a:cubicBezTo>
                    <a:pt x="82213" y="132601"/>
                    <a:pt x="80774" y="130883"/>
                    <a:pt x="79456" y="129284"/>
                  </a:cubicBezTo>
                  <a:cubicBezTo>
                    <a:pt x="78137" y="127685"/>
                    <a:pt x="76458" y="125647"/>
                    <a:pt x="75739" y="124808"/>
                  </a:cubicBezTo>
                  <a:cubicBezTo>
                    <a:pt x="74979" y="123928"/>
                    <a:pt x="73261" y="121850"/>
                    <a:pt x="71862" y="120172"/>
                  </a:cubicBezTo>
                  <a:cubicBezTo>
                    <a:pt x="70503" y="118493"/>
                    <a:pt x="69104" y="116814"/>
                    <a:pt x="68784" y="116455"/>
                  </a:cubicBezTo>
                  <a:cubicBezTo>
                    <a:pt x="68504" y="116055"/>
                    <a:pt x="67385" y="114736"/>
                    <a:pt x="66386" y="113497"/>
                  </a:cubicBezTo>
                  <a:cubicBezTo>
                    <a:pt x="65347" y="112258"/>
                    <a:pt x="64308" y="110979"/>
                    <a:pt x="64028" y="110659"/>
                  </a:cubicBezTo>
                  <a:cubicBezTo>
                    <a:pt x="63788" y="110339"/>
                    <a:pt x="62589" y="108941"/>
                    <a:pt x="61430" y="107542"/>
                  </a:cubicBezTo>
                  <a:cubicBezTo>
                    <a:pt x="56194" y="101267"/>
                    <a:pt x="54036" y="98829"/>
                    <a:pt x="50839" y="95711"/>
                  </a:cubicBezTo>
                  <a:cubicBezTo>
                    <a:pt x="49520" y="94352"/>
                    <a:pt x="49280" y="94153"/>
                    <a:pt x="49400" y="94153"/>
                  </a:cubicBezTo>
                  <a:close/>
                  <a:moveTo>
                    <a:pt x="160670" y="137438"/>
                  </a:moveTo>
                  <a:cubicBezTo>
                    <a:pt x="160750" y="137438"/>
                    <a:pt x="160710" y="137517"/>
                    <a:pt x="160550" y="137677"/>
                  </a:cubicBezTo>
                  <a:cubicBezTo>
                    <a:pt x="160460" y="137767"/>
                    <a:pt x="160392" y="137812"/>
                    <a:pt x="160364" y="137812"/>
                  </a:cubicBezTo>
                  <a:cubicBezTo>
                    <a:pt x="160355" y="137812"/>
                    <a:pt x="160350" y="137807"/>
                    <a:pt x="160350" y="137797"/>
                  </a:cubicBezTo>
                  <a:cubicBezTo>
                    <a:pt x="160310" y="137717"/>
                    <a:pt x="160550" y="137438"/>
                    <a:pt x="160670" y="137438"/>
                  </a:cubicBezTo>
                  <a:close/>
                  <a:moveTo>
                    <a:pt x="159123" y="137034"/>
                  </a:moveTo>
                  <a:cubicBezTo>
                    <a:pt x="159153" y="137034"/>
                    <a:pt x="159253" y="137148"/>
                    <a:pt x="159590" y="137597"/>
                  </a:cubicBezTo>
                  <a:cubicBezTo>
                    <a:pt x="159882" y="137954"/>
                    <a:pt x="159990" y="138100"/>
                    <a:pt x="159956" y="138100"/>
                  </a:cubicBezTo>
                  <a:cubicBezTo>
                    <a:pt x="159948" y="138100"/>
                    <a:pt x="159933" y="138092"/>
                    <a:pt x="159910" y="138077"/>
                  </a:cubicBezTo>
                  <a:cubicBezTo>
                    <a:pt x="159790" y="138037"/>
                    <a:pt x="159111" y="137158"/>
                    <a:pt x="159111" y="137078"/>
                  </a:cubicBezTo>
                  <a:cubicBezTo>
                    <a:pt x="159111" y="137054"/>
                    <a:pt x="159111" y="137034"/>
                    <a:pt x="159123" y="137034"/>
                  </a:cubicBezTo>
                  <a:close/>
                  <a:moveTo>
                    <a:pt x="98612" y="125236"/>
                  </a:moveTo>
                  <a:cubicBezTo>
                    <a:pt x="98633" y="125236"/>
                    <a:pt x="98655" y="125256"/>
                    <a:pt x="98680" y="125287"/>
                  </a:cubicBezTo>
                  <a:cubicBezTo>
                    <a:pt x="98680" y="125327"/>
                    <a:pt x="98680" y="125767"/>
                    <a:pt x="98600" y="126247"/>
                  </a:cubicBezTo>
                  <a:cubicBezTo>
                    <a:pt x="98520" y="126726"/>
                    <a:pt x="98360" y="128085"/>
                    <a:pt x="98200" y="129244"/>
                  </a:cubicBezTo>
                  <a:cubicBezTo>
                    <a:pt x="98040" y="130443"/>
                    <a:pt x="97801" y="132282"/>
                    <a:pt x="97641" y="133441"/>
                  </a:cubicBezTo>
                  <a:cubicBezTo>
                    <a:pt x="97481" y="134560"/>
                    <a:pt x="97321" y="135999"/>
                    <a:pt x="97201" y="136638"/>
                  </a:cubicBezTo>
                  <a:cubicBezTo>
                    <a:pt x="97041" y="138117"/>
                    <a:pt x="97041" y="138117"/>
                    <a:pt x="96921" y="138117"/>
                  </a:cubicBezTo>
                  <a:cubicBezTo>
                    <a:pt x="96881" y="138117"/>
                    <a:pt x="96841" y="138077"/>
                    <a:pt x="96841" y="137997"/>
                  </a:cubicBezTo>
                  <a:cubicBezTo>
                    <a:pt x="96841" y="137917"/>
                    <a:pt x="97041" y="136278"/>
                    <a:pt x="97281" y="134400"/>
                  </a:cubicBezTo>
                  <a:cubicBezTo>
                    <a:pt x="97521" y="132521"/>
                    <a:pt x="97921" y="129684"/>
                    <a:pt x="98120" y="128085"/>
                  </a:cubicBezTo>
                  <a:cubicBezTo>
                    <a:pt x="98423" y="125796"/>
                    <a:pt x="98500" y="125236"/>
                    <a:pt x="98612" y="125236"/>
                  </a:cubicBezTo>
                  <a:close/>
                  <a:moveTo>
                    <a:pt x="54636" y="137997"/>
                  </a:moveTo>
                  <a:cubicBezTo>
                    <a:pt x="54636" y="137997"/>
                    <a:pt x="54716" y="138037"/>
                    <a:pt x="54756" y="138117"/>
                  </a:cubicBezTo>
                  <a:cubicBezTo>
                    <a:pt x="54796" y="138157"/>
                    <a:pt x="54806" y="138177"/>
                    <a:pt x="54796" y="138177"/>
                  </a:cubicBezTo>
                  <a:cubicBezTo>
                    <a:pt x="54786" y="138177"/>
                    <a:pt x="54756" y="138157"/>
                    <a:pt x="54716" y="138117"/>
                  </a:cubicBezTo>
                  <a:cubicBezTo>
                    <a:pt x="54596" y="138037"/>
                    <a:pt x="54596" y="137997"/>
                    <a:pt x="54636" y="137997"/>
                  </a:cubicBezTo>
                  <a:close/>
                  <a:moveTo>
                    <a:pt x="65919" y="137082"/>
                  </a:moveTo>
                  <a:cubicBezTo>
                    <a:pt x="65940" y="137082"/>
                    <a:pt x="65946" y="137095"/>
                    <a:pt x="65946" y="137118"/>
                  </a:cubicBezTo>
                  <a:cubicBezTo>
                    <a:pt x="65946" y="137238"/>
                    <a:pt x="65867" y="137358"/>
                    <a:pt x="65707" y="137398"/>
                  </a:cubicBezTo>
                  <a:cubicBezTo>
                    <a:pt x="65627" y="137438"/>
                    <a:pt x="65267" y="137677"/>
                    <a:pt x="64867" y="137877"/>
                  </a:cubicBezTo>
                  <a:cubicBezTo>
                    <a:pt x="64508" y="138077"/>
                    <a:pt x="64148" y="138237"/>
                    <a:pt x="64148" y="138237"/>
                  </a:cubicBezTo>
                  <a:cubicBezTo>
                    <a:pt x="64108" y="138197"/>
                    <a:pt x="64188" y="138157"/>
                    <a:pt x="64268" y="138117"/>
                  </a:cubicBezTo>
                  <a:cubicBezTo>
                    <a:pt x="64348" y="138077"/>
                    <a:pt x="64508" y="137997"/>
                    <a:pt x="64588" y="137877"/>
                  </a:cubicBezTo>
                  <a:cubicBezTo>
                    <a:pt x="64668" y="137757"/>
                    <a:pt x="64907" y="137557"/>
                    <a:pt x="65307" y="137398"/>
                  </a:cubicBezTo>
                  <a:cubicBezTo>
                    <a:pt x="65709" y="137168"/>
                    <a:pt x="65864" y="137082"/>
                    <a:pt x="65919" y="137082"/>
                  </a:cubicBezTo>
                  <a:close/>
                  <a:moveTo>
                    <a:pt x="108152" y="134480"/>
                  </a:moveTo>
                  <a:cubicBezTo>
                    <a:pt x="108152" y="134480"/>
                    <a:pt x="108632" y="134600"/>
                    <a:pt x="109191" y="134800"/>
                  </a:cubicBezTo>
                  <a:cubicBezTo>
                    <a:pt x="109751" y="134960"/>
                    <a:pt x="110910" y="135359"/>
                    <a:pt x="111749" y="135639"/>
                  </a:cubicBezTo>
                  <a:cubicBezTo>
                    <a:pt x="113028" y="136039"/>
                    <a:pt x="113308" y="136119"/>
                    <a:pt x="113268" y="136238"/>
                  </a:cubicBezTo>
                  <a:cubicBezTo>
                    <a:pt x="113228" y="136398"/>
                    <a:pt x="112549" y="138277"/>
                    <a:pt x="112549" y="138277"/>
                  </a:cubicBezTo>
                  <a:cubicBezTo>
                    <a:pt x="112549" y="138277"/>
                    <a:pt x="111869" y="137957"/>
                    <a:pt x="111070" y="137597"/>
                  </a:cubicBezTo>
                  <a:cubicBezTo>
                    <a:pt x="109751" y="136998"/>
                    <a:pt x="109391" y="136758"/>
                    <a:pt x="109391" y="136598"/>
                  </a:cubicBezTo>
                  <a:cubicBezTo>
                    <a:pt x="109391" y="136518"/>
                    <a:pt x="108632" y="135199"/>
                    <a:pt x="108352" y="134800"/>
                  </a:cubicBezTo>
                  <a:cubicBezTo>
                    <a:pt x="108192" y="134640"/>
                    <a:pt x="108112" y="134480"/>
                    <a:pt x="108152" y="134480"/>
                  </a:cubicBezTo>
                  <a:close/>
                  <a:moveTo>
                    <a:pt x="117625" y="137078"/>
                  </a:moveTo>
                  <a:cubicBezTo>
                    <a:pt x="117625" y="137078"/>
                    <a:pt x="118304" y="137278"/>
                    <a:pt x="119063" y="137557"/>
                  </a:cubicBezTo>
                  <a:cubicBezTo>
                    <a:pt x="120742" y="138077"/>
                    <a:pt x="120782" y="138117"/>
                    <a:pt x="120782" y="138197"/>
                  </a:cubicBezTo>
                  <a:cubicBezTo>
                    <a:pt x="120782" y="138257"/>
                    <a:pt x="120742" y="138287"/>
                    <a:pt x="120657" y="138287"/>
                  </a:cubicBezTo>
                  <a:cubicBezTo>
                    <a:pt x="120572" y="138287"/>
                    <a:pt x="120442" y="138257"/>
                    <a:pt x="120262" y="138197"/>
                  </a:cubicBezTo>
                  <a:cubicBezTo>
                    <a:pt x="120063" y="138117"/>
                    <a:pt x="119463" y="137917"/>
                    <a:pt x="118943" y="137757"/>
                  </a:cubicBezTo>
                  <a:cubicBezTo>
                    <a:pt x="117704" y="137358"/>
                    <a:pt x="117425" y="137238"/>
                    <a:pt x="117505" y="137158"/>
                  </a:cubicBezTo>
                  <a:cubicBezTo>
                    <a:pt x="117545" y="137118"/>
                    <a:pt x="117585" y="137078"/>
                    <a:pt x="117625" y="137078"/>
                  </a:cubicBezTo>
                  <a:close/>
                  <a:moveTo>
                    <a:pt x="54811" y="138235"/>
                  </a:moveTo>
                  <a:cubicBezTo>
                    <a:pt x="54829" y="138235"/>
                    <a:pt x="54864" y="138279"/>
                    <a:pt x="54915" y="138357"/>
                  </a:cubicBezTo>
                  <a:cubicBezTo>
                    <a:pt x="54836" y="138317"/>
                    <a:pt x="54796" y="138277"/>
                    <a:pt x="54796" y="138277"/>
                  </a:cubicBezTo>
                  <a:cubicBezTo>
                    <a:pt x="54796" y="138249"/>
                    <a:pt x="54801" y="138235"/>
                    <a:pt x="54811" y="138235"/>
                  </a:cubicBezTo>
                  <a:close/>
                  <a:moveTo>
                    <a:pt x="125340" y="137886"/>
                  </a:moveTo>
                  <a:cubicBezTo>
                    <a:pt x="125344" y="137886"/>
                    <a:pt x="125360" y="137960"/>
                    <a:pt x="125418" y="138077"/>
                  </a:cubicBezTo>
                  <a:cubicBezTo>
                    <a:pt x="125458" y="138277"/>
                    <a:pt x="125498" y="138437"/>
                    <a:pt x="125498" y="138517"/>
                  </a:cubicBezTo>
                  <a:cubicBezTo>
                    <a:pt x="125498" y="138537"/>
                    <a:pt x="125495" y="138547"/>
                    <a:pt x="125491" y="138547"/>
                  </a:cubicBezTo>
                  <a:cubicBezTo>
                    <a:pt x="125478" y="138547"/>
                    <a:pt x="125448" y="138465"/>
                    <a:pt x="125418" y="138317"/>
                  </a:cubicBezTo>
                  <a:cubicBezTo>
                    <a:pt x="125338" y="138157"/>
                    <a:pt x="125338" y="137957"/>
                    <a:pt x="125338" y="137917"/>
                  </a:cubicBezTo>
                  <a:cubicBezTo>
                    <a:pt x="125338" y="137896"/>
                    <a:pt x="125338" y="137886"/>
                    <a:pt x="125340" y="137886"/>
                  </a:cubicBezTo>
                  <a:close/>
                  <a:moveTo>
                    <a:pt x="114187" y="94632"/>
                  </a:moveTo>
                  <a:cubicBezTo>
                    <a:pt x="114187" y="94632"/>
                    <a:pt x="114587" y="94832"/>
                    <a:pt x="115027" y="95072"/>
                  </a:cubicBezTo>
                  <a:cubicBezTo>
                    <a:pt x="115466" y="95312"/>
                    <a:pt x="116106" y="95671"/>
                    <a:pt x="116426" y="95911"/>
                  </a:cubicBezTo>
                  <a:cubicBezTo>
                    <a:pt x="117025" y="96271"/>
                    <a:pt x="117185" y="96431"/>
                    <a:pt x="118304" y="97470"/>
                  </a:cubicBezTo>
                  <a:cubicBezTo>
                    <a:pt x="118584" y="97750"/>
                    <a:pt x="118943" y="98069"/>
                    <a:pt x="119103" y="98229"/>
                  </a:cubicBezTo>
                  <a:cubicBezTo>
                    <a:pt x="119263" y="98389"/>
                    <a:pt x="119743" y="98869"/>
                    <a:pt x="120103" y="99308"/>
                  </a:cubicBezTo>
                  <a:cubicBezTo>
                    <a:pt x="120502" y="99748"/>
                    <a:pt x="120902" y="100148"/>
                    <a:pt x="120982" y="100228"/>
                  </a:cubicBezTo>
                  <a:cubicBezTo>
                    <a:pt x="121461" y="100787"/>
                    <a:pt x="123140" y="102786"/>
                    <a:pt x="123660" y="103505"/>
                  </a:cubicBezTo>
                  <a:cubicBezTo>
                    <a:pt x="128016" y="109180"/>
                    <a:pt x="130054" y="112378"/>
                    <a:pt x="132772" y="117893"/>
                  </a:cubicBezTo>
                  <a:cubicBezTo>
                    <a:pt x="134491" y="121291"/>
                    <a:pt x="135330" y="122969"/>
                    <a:pt x="136010" y="124248"/>
                  </a:cubicBezTo>
                  <a:cubicBezTo>
                    <a:pt x="136689" y="125567"/>
                    <a:pt x="136889" y="125967"/>
                    <a:pt x="137968" y="127965"/>
                  </a:cubicBezTo>
                  <a:cubicBezTo>
                    <a:pt x="139247" y="130363"/>
                    <a:pt x="140686" y="133401"/>
                    <a:pt x="141445" y="135199"/>
                  </a:cubicBezTo>
                  <a:cubicBezTo>
                    <a:pt x="142444" y="137597"/>
                    <a:pt x="142564" y="137957"/>
                    <a:pt x="142444" y="137997"/>
                  </a:cubicBezTo>
                  <a:cubicBezTo>
                    <a:pt x="142404" y="138037"/>
                    <a:pt x="141725" y="138197"/>
                    <a:pt x="141006" y="138357"/>
                  </a:cubicBezTo>
                  <a:cubicBezTo>
                    <a:pt x="140143" y="138520"/>
                    <a:pt x="139647" y="138602"/>
                    <a:pt x="139273" y="138602"/>
                  </a:cubicBezTo>
                  <a:cubicBezTo>
                    <a:pt x="139006" y="138602"/>
                    <a:pt x="138801" y="138560"/>
                    <a:pt x="138568" y="138477"/>
                  </a:cubicBezTo>
                  <a:lnTo>
                    <a:pt x="138328" y="138397"/>
                  </a:lnTo>
                  <a:lnTo>
                    <a:pt x="137888" y="136998"/>
                  </a:lnTo>
                  <a:cubicBezTo>
                    <a:pt x="136809" y="133601"/>
                    <a:pt x="136609" y="132961"/>
                    <a:pt x="136369" y="132082"/>
                  </a:cubicBezTo>
                  <a:cubicBezTo>
                    <a:pt x="136010" y="130923"/>
                    <a:pt x="134851" y="127406"/>
                    <a:pt x="134651" y="127006"/>
                  </a:cubicBezTo>
                  <a:cubicBezTo>
                    <a:pt x="134291" y="126287"/>
                    <a:pt x="133412" y="124648"/>
                    <a:pt x="133292" y="124568"/>
                  </a:cubicBezTo>
                  <a:cubicBezTo>
                    <a:pt x="133172" y="124488"/>
                    <a:pt x="132692" y="123569"/>
                    <a:pt x="132692" y="123529"/>
                  </a:cubicBezTo>
                  <a:cubicBezTo>
                    <a:pt x="132732" y="123449"/>
                    <a:pt x="129255" y="118253"/>
                    <a:pt x="129175" y="118253"/>
                  </a:cubicBezTo>
                  <a:cubicBezTo>
                    <a:pt x="129135" y="118253"/>
                    <a:pt x="128895" y="117933"/>
                    <a:pt x="128656" y="117534"/>
                  </a:cubicBezTo>
                  <a:cubicBezTo>
                    <a:pt x="128416" y="117174"/>
                    <a:pt x="127656" y="116175"/>
                    <a:pt x="127017" y="115335"/>
                  </a:cubicBezTo>
                  <a:cubicBezTo>
                    <a:pt x="125898" y="113937"/>
                    <a:pt x="125698" y="113697"/>
                    <a:pt x="124619" y="112698"/>
                  </a:cubicBezTo>
                  <a:cubicBezTo>
                    <a:pt x="123939" y="112058"/>
                    <a:pt x="123260" y="111459"/>
                    <a:pt x="123100" y="111299"/>
                  </a:cubicBezTo>
                  <a:cubicBezTo>
                    <a:pt x="122940" y="111139"/>
                    <a:pt x="122660" y="110899"/>
                    <a:pt x="122541" y="110739"/>
                  </a:cubicBezTo>
                  <a:cubicBezTo>
                    <a:pt x="122221" y="110419"/>
                    <a:pt x="117345" y="106543"/>
                    <a:pt x="117065" y="106383"/>
                  </a:cubicBezTo>
                  <a:cubicBezTo>
                    <a:pt x="116945" y="106343"/>
                    <a:pt x="116705" y="106143"/>
                    <a:pt x="116505" y="106023"/>
                  </a:cubicBezTo>
                  <a:cubicBezTo>
                    <a:pt x="115546" y="105344"/>
                    <a:pt x="113308" y="103825"/>
                    <a:pt x="112988" y="103665"/>
                  </a:cubicBezTo>
                  <a:cubicBezTo>
                    <a:pt x="112669" y="103545"/>
                    <a:pt x="112629" y="103465"/>
                    <a:pt x="112669" y="103385"/>
                  </a:cubicBezTo>
                  <a:cubicBezTo>
                    <a:pt x="112749" y="103065"/>
                    <a:pt x="113428" y="100348"/>
                    <a:pt x="113508" y="99988"/>
                  </a:cubicBezTo>
                  <a:cubicBezTo>
                    <a:pt x="113868" y="98109"/>
                    <a:pt x="114147" y="96071"/>
                    <a:pt x="114147" y="95112"/>
                  </a:cubicBezTo>
                  <a:cubicBezTo>
                    <a:pt x="114147" y="94872"/>
                    <a:pt x="114147" y="94632"/>
                    <a:pt x="114187" y="94632"/>
                  </a:cubicBezTo>
                  <a:close/>
                  <a:moveTo>
                    <a:pt x="112699" y="138381"/>
                  </a:moveTo>
                  <a:cubicBezTo>
                    <a:pt x="112717" y="138381"/>
                    <a:pt x="112727" y="138411"/>
                    <a:pt x="112749" y="138477"/>
                  </a:cubicBezTo>
                  <a:cubicBezTo>
                    <a:pt x="112788" y="138517"/>
                    <a:pt x="112749" y="138597"/>
                    <a:pt x="112709" y="138637"/>
                  </a:cubicBezTo>
                  <a:cubicBezTo>
                    <a:pt x="112700" y="138641"/>
                    <a:pt x="112691" y="138643"/>
                    <a:pt x="112683" y="138643"/>
                  </a:cubicBezTo>
                  <a:cubicBezTo>
                    <a:pt x="112613" y="138643"/>
                    <a:pt x="112557" y="138508"/>
                    <a:pt x="112629" y="138437"/>
                  </a:cubicBezTo>
                  <a:cubicBezTo>
                    <a:pt x="112665" y="138401"/>
                    <a:pt x="112684" y="138381"/>
                    <a:pt x="112699" y="138381"/>
                  </a:cubicBezTo>
                  <a:close/>
                  <a:moveTo>
                    <a:pt x="54995" y="138477"/>
                  </a:moveTo>
                  <a:cubicBezTo>
                    <a:pt x="55035" y="138477"/>
                    <a:pt x="55075" y="138517"/>
                    <a:pt x="55115" y="138597"/>
                  </a:cubicBezTo>
                  <a:cubicBezTo>
                    <a:pt x="55155" y="138637"/>
                    <a:pt x="55175" y="138657"/>
                    <a:pt x="55170" y="138657"/>
                  </a:cubicBezTo>
                  <a:cubicBezTo>
                    <a:pt x="55165" y="138657"/>
                    <a:pt x="55135" y="138637"/>
                    <a:pt x="55075" y="138597"/>
                  </a:cubicBezTo>
                  <a:cubicBezTo>
                    <a:pt x="54995" y="138517"/>
                    <a:pt x="54955" y="138477"/>
                    <a:pt x="54995" y="138477"/>
                  </a:cubicBezTo>
                  <a:close/>
                  <a:moveTo>
                    <a:pt x="113748" y="136278"/>
                  </a:moveTo>
                  <a:cubicBezTo>
                    <a:pt x="113788" y="136278"/>
                    <a:pt x="114027" y="136358"/>
                    <a:pt x="114307" y="136438"/>
                  </a:cubicBezTo>
                  <a:cubicBezTo>
                    <a:pt x="114627" y="136558"/>
                    <a:pt x="114867" y="136638"/>
                    <a:pt x="114907" y="136638"/>
                  </a:cubicBezTo>
                  <a:cubicBezTo>
                    <a:pt x="114947" y="136678"/>
                    <a:pt x="113987" y="138716"/>
                    <a:pt x="113868" y="138836"/>
                  </a:cubicBezTo>
                  <a:cubicBezTo>
                    <a:pt x="113865" y="138839"/>
                    <a:pt x="113860" y="138840"/>
                    <a:pt x="113852" y="138840"/>
                  </a:cubicBezTo>
                  <a:cubicBezTo>
                    <a:pt x="113741" y="138840"/>
                    <a:pt x="113138" y="138589"/>
                    <a:pt x="112988" y="138477"/>
                  </a:cubicBezTo>
                  <a:cubicBezTo>
                    <a:pt x="112908" y="138437"/>
                    <a:pt x="112988" y="138237"/>
                    <a:pt x="113308" y="137358"/>
                  </a:cubicBezTo>
                  <a:cubicBezTo>
                    <a:pt x="113508" y="136758"/>
                    <a:pt x="113708" y="136278"/>
                    <a:pt x="113748" y="136278"/>
                  </a:cubicBezTo>
                  <a:close/>
                  <a:moveTo>
                    <a:pt x="125531" y="138701"/>
                  </a:moveTo>
                  <a:cubicBezTo>
                    <a:pt x="125535" y="138701"/>
                    <a:pt x="125538" y="138706"/>
                    <a:pt x="125538" y="138716"/>
                  </a:cubicBezTo>
                  <a:cubicBezTo>
                    <a:pt x="125538" y="138756"/>
                    <a:pt x="125538" y="138836"/>
                    <a:pt x="125538" y="138876"/>
                  </a:cubicBezTo>
                  <a:cubicBezTo>
                    <a:pt x="125538" y="138887"/>
                    <a:pt x="125535" y="138892"/>
                    <a:pt x="125531" y="138892"/>
                  </a:cubicBezTo>
                  <a:cubicBezTo>
                    <a:pt x="125520" y="138892"/>
                    <a:pt x="125498" y="138855"/>
                    <a:pt x="125498" y="138796"/>
                  </a:cubicBezTo>
                  <a:cubicBezTo>
                    <a:pt x="125498" y="138738"/>
                    <a:pt x="125520" y="138701"/>
                    <a:pt x="125531" y="138701"/>
                  </a:cubicBezTo>
                  <a:close/>
                  <a:moveTo>
                    <a:pt x="55171" y="138733"/>
                  </a:moveTo>
                  <a:cubicBezTo>
                    <a:pt x="55190" y="138733"/>
                    <a:pt x="55224" y="138760"/>
                    <a:pt x="55275" y="138836"/>
                  </a:cubicBezTo>
                  <a:cubicBezTo>
                    <a:pt x="55322" y="138883"/>
                    <a:pt x="55341" y="138903"/>
                    <a:pt x="55333" y="138903"/>
                  </a:cubicBezTo>
                  <a:cubicBezTo>
                    <a:pt x="55328" y="138903"/>
                    <a:pt x="55308" y="138893"/>
                    <a:pt x="55275" y="138876"/>
                  </a:cubicBezTo>
                  <a:cubicBezTo>
                    <a:pt x="55195" y="138796"/>
                    <a:pt x="55155" y="138756"/>
                    <a:pt x="55155" y="138756"/>
                  </a:cubicBezTo>
                  <a:cubicBezTo>
                    <a:pt x="55155" y="138742"/>
                    <a:pt x="55161" y="138733"/>
                    <a:pt x="55171" y="138733"/>
                  </a:cubicBezTo>
                  <a:close/>
                  <a:moveTo>
                    <a:pt x="102383" y="125552"/>
                  </a:moveTo>
                  <a:cubicBezTo>
                    <a:pt x="102692" y="125552"/>
                    <a:pt x="103006" y="125597"/>
                    <a:pt x="103276" y="125687"/>
                  </a:cubicBezTo>
                  <a:lnTo>
                    <a:pt x="103636" y="125767"/>
                  </a:lnTo>
                  <a:lnTo>
                    <a:pt x="103596" y="126047"/>
                  </a:lnTo>
                  <a:cubicBezTo>
                    <a:pt x="103596" y="126327"/>
                    <a:pt x="103436" y="127326"/>
                    <a:pt x="102637" y="133121"/>
                  </a:cubicBezTo>
                  <a:cubicBezTo>
                    <a:pt x="101957" y="138157"/>
                    <a:pt x="101837" y="138876"/>
                    <a:pt x="101797" y="138916"/>
                  </a:cubicBezTo>
                  <a:lnTo>
                    <a:pt x="101278" y="138916"/>
                  </a:lnTo>
                  <a:cubicBezTo>
                    <a:pt x="100878" y="138916"/>
                    <a:pt x="100678" y="138916"/>
                    <a:pt x="100478" y="138796"/>
                  </a:cubicBezTo>
                  <a:lnTo>
                    <a:pt x="100199" y="138676"/>
                  </a:lnTo>
                  <a:lnTo>
                    <a:pt x="100359" y="137557"/>
                  </a:lnTo>
                  <a:cubicBezTo>
                    <a:pt x="100399" y="136958"/>
                    <a:pt x="100518" y="136199"/>
                    <a:pt x="100558" y="135879"/>
                  </a:cubicBezTo>
                  <a:cubicBezTo>
                    <a:pt x="100558" y="135599"/>
                    <a:pt x="100718" y="134320"/>
                    <a:pt x="100878" y="133081"/>
                  </a:cubicBezTo>
                  <a:cubicBezTo>
                    <a:pt x="101038" y="131842"/>
                    <a:pt x="101238" y="130043"/>
                    <a:pt x="101358" y="129044"/>
                  </a:cubicBezTo>
                  <a:cubicBezTo>
                    <a:pt x="101478" y="128045"/>
                    <a:pt x="101638" y="126846"/>
                    <a:pt x="101677" y="126406"/>
                  </a:cubicBezTo>
                  <a:lnTo>
                    <a:pt x="101797" y="125567"/>
                  </a:lnTo>
                  <a:lnTo>
                    <a:pt x="102077" y="125567"/>
                  </a:lnTo>
                  <a:cubicBezTo>
                    <a:pt x="102177" y="125557"/>
                    <a:pt x="102280" y="125552"/>
                    <a:pt x="102383" y="125552"/>
                  </a:cubicBezTo>
                  <a:close/>
                  <a:moveTo>
                    <a:pt x="32990" y="138446"/>
                  </a:moveTo>
                  <a:cubicBezTo>
                    <a:pt x="32995" y="138446"/>
                    <a:pt x="33003" y="138456"/>
                    <a:pt x="33013" y="138477"/>
                  </a:cubicBezTo>
                  <a:cubicBezTo>
                    <a:pt x="33053" y="138517"/>
                    <a:pt x="33093" y="138676"/>
                    <a:pt x="33093" y="138836"/>
                  </a:cubicBezTo>
                  <a:cubicBezTo>
                    <a:pt x="33093" y="138970"/>
                    <a:pt x="33086" y="139034"/>
                    <a:pt x="33075" y="139034"/>
                  </a:cubicBezTo>
                  <a:cubicBezTo>
                    <a:pt x="33060" y="139034"/>
                    <a:pt x="33037" y="138909"/>
                    <a:pt x="33013" y="138676"/>
                  </a:cubicBezTo>
                  <a:cubicBezTo>
                    <a:pt x="32984" y="138528"/>
                    <a:pt x="32976" y="138446"/>
                    <a:pt x="32990" y="138446"/>
                  </a:cubicBezTo>
                  <a:close/>
                  <a:moveTo>
                    <a:pt x="155403" y="124902"/>
                  </a:moveTo>
                  <a:cubicBezTo>
                    <a:pt x="155450" y="124902"/>
                    <a:pt x="155491" y="124962"/>
                    <a:pt x="155554" y="125088"/>
                  </a:cubicBezTo>
                  <a:cubicBezTo>
                    <a:pt x="155594" y="125207"/>
                    <a:pt x="155714" y="125407"/>
                    <a:pt x="155834" y="125567"/>
                  </a:cubicBezTo>
                  <a:cubicBezTo>
                    <a:pt x="156113" y="125927"/>
                    <a:pt x="156673" y="126886"/>
                    <a:pt x="157192" y="127765"/>
                  </a:cubicBezTo>
                  <a:cubicBezTo>
                    <a:pt x="157472" y="128325"/>
                    <a:pt x="157552" y="128525"/>
                    <a:pt x="157512" y="128565"/>
                  </a:cubicBezTo>
                  <a:cubicBezTo>
                    <a:pt x="157472" y="128565"/>
                    <a:pt x="157392" y="128605"/>
                    <a:pt x="157392" y="128605"/>
                  </a:cubicBezTo>
                  <a:cubicBezTo>
                    <a:pt x="157312" y="128605"/>
                    <a:pt x="157192" y="128325"/>
                    <a:pt x="157073" y="128005"/>
                  </a:cubicBezTo>
                  <a:cubicBezTo>
                    <a:pt x="157033" y="127885"/>
                    <a:pt x="156953" y="127725"/>
                    <a:pt x="156913" y="127685"/>
                  </a:cubicBezTo>
                  <a:cubicBezTo>
                    <a:pt x="156873" y="127665"/>
                    <a:pt x="156843" y="127655"/>
                    <a:pt x="156828" y="127655"/>
                  </a:cubicBezTo>
                  <a:cubicBezTo>
                    <a:pt x="156813" y="127655"/>
                    <a:pt x="156813" y="127665"/>
                    <a:pt x="156833" y="127685"/>
                  </a:cubicBezTo>
                  <a:cubicBezTo>
                    <a:pt x="156862" y="127772"/>
                    <a:pt x="156828" y="127837"/>
                    <a:pt x="156762" y="127837"/>
                  </a:cubicBezTo>
                  <a:cubicBezTo>
                    <a:pt x="156737" y="127837"/>
                    <a:pt x="156706" y="127828"/>
                    <a:pt x="156673" y="127805"/>
                  </a:cubicBezTo>
                  <a:cubicBezTo>
                    <a:pt x="156669" y="127803"/>
                    <a:pt x="156663" y="127803"/>
                    <a:pt x="156655" y="127803"/>
                  </a:cubicBezTo>
                  <a:cubicBezTo>
                    <a:pt x="156493" y="127803"/>
                    <a:pt x="155502" y="128174"/>
                    <a:pt x="155274" y="128365"/>
                  </a:cubicBezTo>
                  <a:cubicBezTo>
                    <a:pt x="155154" y="128445"/>
                    <a:pt x="155154" y="128485"/>
                    <a:pt x="155194" y="129044"/>
                  </a:cubicBezTo>
                  <a:cubicBezTo>
                    <a:pt x="155314" y="130323"/>
                    <a:pt x="155514" y="131722"/>
                    <a:pt x="155674" y="132282"/>
                  </a:cubicBezTo>
                  <a:cubicBezTo>
                    <a:pt x="155754" y="132641"/>
                    <a:pt x="155834" y="133161"/>
                    <a:pt x="155913" y="133481"/>
                  </a:cubicBezTo>
                  <a:cubicBezTo>
                    <a:pt x="155993" y="133960"/>
                    <a:pt x="155993" y="134080"/>
                    <a:pt x="155913" y="134240"/>
                  </a:cubicBezTo>
                  <a:cubicBezTo>
                    <a:pt x="155794" y="134520"/>
                    <a:pt x="155794" y="134600"/>
                    <a:pt x="155953" y="134600"/>
                  </a:cubicBezTo>
                  <a:cubicBezTo>
                    <a:pt x="156273" y="134600"/>
                    <a:pt x="156713" y="134760"/>
                    <a:pt x="156913" y="134999"/>
                  </a:cubicBezTo>
                  <a:cubicBezTo>
                    <a:pt x="157112" y="135239"/>
                    <a:pt x="157152" y="135519"/>
                    <a:pt x="156993" y="136079"/>
                  </a:cubicBezTo>
                  <a:cubicBezTo>
                    <a:pt x="156793" y="136838"/>
                    <a:pt x="156353" y="137438"/>
                    <a:pt x="155993" y="137438"/>
                  </a:cubicBezTo>
                  <a:cubicBezTo>
                    <a:pt x="155834" y="137438"/>
                    <a:pt x="155634" y="137238"/>
                    <a:pt x="155194" y="136598"/>
                  </a:cubicBezTo>
                  <a:cubicBezTo>
                    <a:pt x="155102" y="136476"/>
                    <a:pt x="155057" y="136424"/>
                    <a:pt x="155041" y="136424"/>
                  </a:cubicBezTo>
                  <a:cubicBezTo>
                    <a:pt x="155036" y="136424"/>
                    <a:pt x="155034" y="136429"/>
                    <a:pt x="155034" y="136438"/>
                  </a:cubicBezTo>
                  <a:cubicBezTo>
                    <a:pt x="154954" y="136598"/>
                    <a:pt x="155074" y="137477"/>
                    <a:pt x="155154" y="137917"/>
                  </a:cubicBezTo>
                  <a:lnTo>
                    <a:pt x="155274" y="138317"/>
                  </a:lnTo>
                  <a:lnTo>
                    <a:pt x="155794" y="138637"/>
                  </a:lnTo>
                  <a:cubicBezTo>
                    <a:pt x="156073" y="138836"/>
                    <a:pt x="156393" y="138996"/>
                    <a:pt x="156433" y="139036"/>
                  </a:cubicBezTo>
                  <a:cubicBezTo>
                    <a:pt x="156553" y="139076"/>
                    <a:pt x="156553" y="139076"/>
                    <a:pt x="156473" y="139076"/>
                  </a:cubicBezTo>
                  <a:cubicBezTo>
                    <a:pt x="156462" y="139081"/>
                    <a:pt x="156449" y="139084"/>
                    <a:pt x="156434" y="139084"/>
                  </a:cubicBezTo>
                  <a:cubicBezTo>
                    <a:pt x="156331" y="139084"/>
                    <a:pt x="156127" y="138975"/>
                    <a:pt x="155953" y="138836"/>
                  </a:cubicBezTo>
                  <a:cubicBezTo>
                    <a:pt x="155714" y="138716"/>
                    <a:pt x="155514" y="138597"/>
                    <a:pt x="155474" y="138597"/>
                  </a:cubicBezTo>
                  <a:cubicBezTo>
                    <a:pt x="155474" y="138597"/>
                    <a:pt x="155474" y="138676"/>
                    <a:pt x="155554" y="138796"/>
                  </a:cubicBezTo>
                  <a:cubicBezTo>
                    <a:pt x="155634" y="138996"/>
                    <a:pt x="155594" y="139116"/>
                    <a:pt x="155354" y="139116"/>
                  </a:cubicBezTo>
                  <a:cubicBezTo>
                    <a:pt x="155154" y="139116"/>
                    <a:pt x="155114" y="139036"/>
                    <a:pt x="154994" y="138716"/>
                  </a:cubicBezTo>
                  <a:cubicBezTo>
                    <a:pt x="154794" y="138077"/>
                    <a:pt x="154475" y="136238"/>
                    <a:pt x="154475" y="135719"/>
                  </a:cubicBezTo>
                  <a:cubicBezTo>
                    <a:pt x="154475" y="135479"/>
                    <a:pt x="154754" y="134840"/>
                    <a:pt x="155034" y="134400"/>
                  </a:cubicBezTo>
                  <a:lnTo>
                    <a:pt x="155234" y="134120"/>
                  </a:lnTo>
                  <a:lnTo>
                    <a:pt x="155234" y="133441"/>
                  </a:lnTo>
                  <a:cubicBezTo>
                    <a:pt x="155194" y="133081"/>
                    <a:pt x="155194" y="132641"/>
                    <a:pt x="155154" y="132521"/>
                  </a:cubicBezTo>
                  <a:cubicBezTo>
                    <a:pt x="155034" y="132082"/>
                    <a:pt x="154914" y="130803"/>
                    <a:pt x="154874" y="130043"/>
                  </a:cubicBezTo>
                  <a:cubicBezTo>
                    <a:pt x="154834" y="129644"/>
                    <a:pt x="154794" y="129164"/>
                    <a:pt x="154754" y="128964"/>
                  </a:cubicBezTo>
                  <a:cubicBezTo>
                    <a:pt x="154674" y="128405"/>
                    <a:pt x="154794" y="128165"/>
                    <a:pt x="155354" y="127925"/>
                  </a:cubicBezTo>
                  <a:cubicBezTo>
                    <a:pt x="155594" y="127805"/>
                    <a:pt x="155953" y="127645"/>
                    <a:pt x="156113" y="127645"/>
                  </a:cubicBezTo>
                  <a:cubicBezTo>
                    <a:pt x="156313" y="127566"/>
                    <a:pt x="156433" y="127526"/>
                    <a:pt x="156433" y="127446"/>
                  </a:cubicBezTo>
                  <a:cubicBezTo>
                    <a:pt x="156513" y="127206"/>
                    <a:pt x="156433" y="127046"/>
                    <a:pt x="156193" y="126966"/>
                  </a:cubicBezTo>
                  <a:cubicBezTo>
                    <a:pt x="155953" y="126886"/>
                    <a:pt x="155834" y="126726"/>
                    <a:pt x="155754" y="126247"/>
                  </a:cubicBezTo>
                  <a:cubicBezTo>
                    <a:pt x="155674" y="125927"/>
                    <a:pt x="155634" y="125807"/>
                    <a:pt x="155474" y="125687"/>
                  </a:cubicBezTo>
                  <a:cubicBezTo>
                    <a:pt x="155394" y="125607"/>
                    <a:pt x="155274" y="125447"/>
                    <a:pt x="155234" y="125367"/>
                  </a:cubicBezTo>
                  <a:cubicBezTo>
                    <a:pt x="155154" y="125207"/>
                    <a:pt x="155154" y="125167"/>
                    <a:pt x="155234" y="125048"/>
                  </a:cubicBezTo>
                  <a:cubicBezTo>
                    <a:pt x="155310" y="124952"/>
                    <a:pt x="155359" y="124902"/>
                    <a:pt x="155403" y="124902"/>
                  </a:cubicBezTo>
                  <a:close/>
                  <a:moveTo>
                    <a:pt x="162428" y="138916"/>
                  </a:moveTo>
                  <a:cubicBezTo>
                    <a:pt x="162468" y="138956"/>
                    <a:pt x="162428" y="138996"/>
                    <a:pt x="162388" y="139076"/>
                  </a:cubicBezTo>
                  <a:cubicBezTo>
                    <a:pt x="162372" y="139123"/>
                    <a:pt x="162357" y="139146"/>
                    <a:pt x="162348" y="139146"/>
                  </a:cubicBezTo>
                  <a:cubicBezTo>
                    <a:pt x="162335" y="139146"/>
                    <a:pt x="162340" y="139093"/>
                    <a:pt x="162388" y="138996"/>
                  </a:cubicBezTo>
                  <a:cubicBezTo>
                    <a:pt x="162388" y="138956"/>
                    <a:pt x="162428" y="138916"/>
                    <a:pt x="162428" y="138916"/>
                  </a:cubicBezTo>
                  <a:close/>
                  <a:moveTo>
                    <a:pt x="157033" y="138996"/>
                  </a:moveTo>
                  <a:cubicBezTo>
                    <a:pt x="157073" y="138996"/>
                    <a:pt x="157033" y="139036"/>
                    <a:pt x="156953" y="139076"/>
                  </a:cubicBezTo>
                  <a:cubicBezTo>
                    <a:pt x="156804" y="139126"/>
                    <a:pt x="156687" y="139160"/>
                    <a:pt x="156637" y="139160"/>
                  </a:cubicBezTo>
                  <a:cubicBezTo>
                    <a:pt x="156607" y="139160"/>
                    <a:pt x="156602" y="139147"/>
                    <a:pt x="156633" y="139116"/>
                  </a:cubicBezTo>
                  <a:cubicBezTo>
                    <a:pt x="156713" y="139036"/>
                    <a:pt x="156873" y="138996"/>
                    <a:pt x="157033" y="138996"/>
                  </a:cubicBezTo>
                  <a:close/>
                  <a:moveTo>
                    <a:pt x="55355" y="138956"/>
                  </a:moveTo>
                  <a:cubicBezTo>
                    <a:pt x="55395" y="138956"/>
                    <a:pt x="55435" y="139036"/>
                    <a:pt x="55475" y="139076"/>
                  </a:cubicBezTo>
                  <a:cubicBezTo>
                    <a:pt x="55519" y="139142"/>
                    <a:pt x="55539" y="139172"/>
                    <a:pt x="55528" y="139172"/>
                  </a:cubicBezTo>
                  <a:cubicBezTo>
                    <a:pt x="55519" y="139172"/>
                    <a:pt x="55489" y="139152"/>
                    <a:pt x="55435" y="139116"/>
                  </a:cubicBezTo>
                  <a:cubicBezTo>
                    <a:pt x="55355" y="139036"/>
                    <a:pt x="55315" y="138956"/>
                    <a:pt x="55355" y="138956"/>
                  </a:cubicBezTo>
                  <a:close/>
                  <a:moveTo>
                    <a:pt x="167696" y="138061"/>
                  </a:moveTo>
                  <a:cubicBezTo>
                    <a:pt x="167732" y="138061"/>
                    <a:pt x="167766" y="138081"/>
                    <a:pt x="167784" y="138117"/>
                  </a:cubicBezTo>
                  <a:cubicBezTo>
                    <a:pt x="167904" y="138277"/>
                    <a:pt x="169542" y="138916"/>
                    <a:pt x="170102" y="138996"/>
                  </a:cubicBezTo>
                  <a:cubicBezTo>
                    <a:pt x="170302" y="139036"/>
                    <a:pt x="170382" y="139076"/>
                    <a:pt x="170382" y="139156"/>
                  </a:cubicBezTo>
                  <a:cubicBezTo>
                    <a:pt x="170382" y="139184"/>
                    <a:pt x="170362" y="139213"/>
                    <a:pt x="170251" y="139213"/>
                  </a:cubicBezTo>
                  <a:cubicBezTo>
                    <a:pt x="170205" y="139213"/>
                    <a:pt x="170144" y="139208"/>
                    <a:pt x="170062" y="139196"/>
                  </a:cubicBezTo>
                  <a:cubicBezTo>
                    <a:pt x="169582" y="139116"/>
                    <a:pt x="168663" y="138836"/>
                    <a:pt x="168144" y="138597"/>
                  </a:cubicBezTo>
                  <a:cubicBezTo>
                    <a:pt x="167584" y="138317"/>
                    <a:pt x="167544" y="138277"/>
                    <a:pt x="167584" y="138157"/>
                  </a:cubicBezTo>
                  <a:cubicBezTo>
                    <a:pt x="167606" y="138091"/>
                    <a:pt x="167652" y="138061"/>
                    <a:pt x="167696" y="138061"/>
                  </a:cubicBezTo>
                  <a:close/>
                  <a:moveTo>
                    <a:pt x="121022" y="137797"/>
                  </a:moveTo>
                  <a:cubicBezTo>
                    <a:pt x="121022" y="137797"/>
                    <a:pt x="121262" y="137877"/>
                    <a:pt x="121541" y="137957"/>
                  </a:cubicBezTo>
                  <a:cubicBezTo>
                    <a:pt x="122061" y="138157"/>
                    <a:pt x="122620" y="138357"/>
                    <a:pt x="123220" y="138597"/>
                  </a:cubicBezTo>
                  <a:cubicBezTo>
                    <a:pt x="123417" y="138695"/>
                    <a:pt x="123615" y="138767"/>
                    <a:pt x="123701" y="138767"/>
                  </a:cubicBezTo>
                  <a:cubicBezTo>
                    <a:pt x="123719" y="138767"/>
                    <a:pt x="123733" y="138764"/>
                    <a:pt x="123740" y="138756"/>
                  </a:cubicBezTo>
                  <a:cubicBezTo>
                    <a:pt x="123780" y="138756"/>
                    <a:pt x="123780" y="138796"/>
                    <a:pt x="123780" y="138876"/>
                  </a:cubicBezTo>
                  <a:cubicBezTo>
                    <a:pt x="123780" y="139076"/>
                    <a:pt x="123700" y="139276"/>
                    <a:pt x="123620" y="139276"/>
                  </a:cubicBezTo>
                  <a:cubicBezTo>
                    <a:pt x="123580" y="139276"/>
                    <a:pt x="120902" y="138437"/>
                    <a:pt x="120862" y="138397"/>
                  </a:cubicBezTo>
                  <a:cubicBezTo>
                    <a:pt x="120822" y="138357"/>
                    <a:pt x="120942" y="137797"/>
                    <a:pt x="121022" y="137797"/>
                  </a:cubicBezTo>
                  <a:close/>
                  <a:moveTo>
                    <a:pt x="154754" y="139176"/>
                  </a:moveTo>
                  <a:cubicBezTo>
                    <a:pt x="154864" y="139176"/>
                    <a:pt x="154954" y="139196"/>
                    <a:pt x="154954" y="139236"/>
                  </a:cubicBezTo>
                  <a:cubicBezTo>
                    <a:pt x="154954" y="139236"/>
                    <a:pt x="154794" y="139276"/>
                    <a:pt x="154634" y="139276"/>
                  </a:cubicBezTo>
                  <a:cubicBezTo>
                    <a:pt x="154395" y="139276"/>
                    <a:pt x="154355" y="139276"/>
                    <a:pt x="154435" y="139236"/>
                  </a:cubicBezTo>
                  <a:cubicBezTo>
                    <a:pt x="154515" y="139196"/>
                    <a:pt x="154644" y="139176"/>
                    <a:pt x="154754" y="139176"/>
                  </a:cubicBezTo>
                  <a:close/>
                  <a:moveTo>
                    <a:pt x="113943" y="139018"/>
                  </a:moveTo>
                  <a:cubicBezTo>
                    <a:pt x="113983" y="139018"/>
                    <a:pt x="114027" y="139036"/>
                    <a:pt x="114067" y="139076"/>
                  </a:cubicBezTo>
                  <a:cubicBezTo>
                    <a:pt x="114107" y="139156"/>
                    <a:pt x="114107" y="139196"/>
                    <a:pt x="113987" y="139236"/>
                  </a:cubicBezTo>
                  <a:cubicBezTo>
                    <a:pt x="113952" y="139272"/>
                    <a:pt x="113924" y="139292"/>
                    <a:pt x="113900" y="139292"/>
                  </a:cubicBezTo>
                  <a:cubicBezTo>
                    <a:pt x="113872" y="139292"/>
                    <a:pt x="113850" y="139262"/>
                    <a:pt x="113828" y="139196"/>
                  </a:cubicBezTo>
                  <a:cubicBezTo>
                    <a:pt x="113801" y="139089"/>
                    <a:pt x="113863" y="139018"/>
                    <a:pt x="113943" y="139018"/>
                  </a:cubicBezTo>
                  <a:close/>
                  <a:moveTo>
                    <a:pt x="125582" y="138991"/>
                  </a:moveTo>
                  <a:cubicBezTo>
                    <a:pt x="125587" y="138991"/>
                    <a:pt x="125597" y="139030"/>
                    <a:pt x="125618" y="139116"/>
                  </a:cubicBezTo>
                  <a:cubicBezTo>
                    <a:pt x="125658" y="139196"/>
                    <a:pt x="125658" y="139316"/>
                    <a:pt x="125658" y="139356"/>
                  </a:cubicBezTo>
                  <a:cubicBezTo>
                    <a:pt x="125658" y="139416"/>
                    <a:pt x="125658" y="139446"/>
                    <a:pt x="125653" y="139446"/>
                  </a:cubicBezTo>
                  <a:cubicBezTo>
                    <a:pt x="125648" y="139446"/>
                    <a:pt x="125638" y="139416"/>
                    <a:pt x="125618" y="139356"/>
                  </a:cubicBezTo>
                  <a:cubicBezTo>
                    <a:pt x="125578" y="139276"/>
                    <a:pt x="125578" y="139116"/>
                    <a:pt x="125578" y="139076"/>
                  </a:cubicBezTo>
                  <a:cubicBezTo>
                    <a:pt x="125578" y="139021"/>
                    <a:pt x="125578" y="138991"/>
                    <a:pt x="125582" y="138991"/>
                  </a:cubicBezTo>
                  <a:close/>
                  <a:moveTo>
                    <a:pt x="33053" y="139196"/>
                  </a:moveTo>
                  <a:cubicBezTo>
                    <a:pt x="33093" y="139276"/>
                    <a:pt x="33093" y="139436"/>
                    <a:pt x="33053" y="139516"/>
                  </a:cubicBezTo>
                  <a:cubicBezTo>
                    <a:pt x="33053" y="139484"/>
                    <a:pt x="33053" y="139431"/>
                    <a:pt x="33053" y="139356"/>
                  </a:cubicBezTo>
                  <a:cubicBezTo>
                    <a:pt x="33053" y="139284"/>
                    <a:pt x="33053" y="139228"/>
                    <a:pt x="33053" y="139196"/>
                  </a:cubicBezTo>
                  <a:close/>
                  <a:moveTo>
                    <a:pt x="118017" y="125872"/>
                  </a:moveTo>
                  <a:cubicBezTo>
                    <a:pt x="118029" y="125872"/>
                    <a:pt x="118045" y="125877"/>
                    <a:pt x="118064" y="125887"/>
                  </a:cubicBezTo>
                  <a:cubicBezTo>
                    <a:pt x="118104" y="125887"/>
                    <a:pt x="118344" y="126247"/>
                    <a:pt x="118624" y="126646"/>
                  </a:cubicBezTo>
                  <a:cubicBezTo>
                    <a:pt x="119903" y="128525"/>
                    <a:pt x="120302" y="129204"/>
                    <a:pt x="121421" y="131442"/>
                  </a:cubicBezTo>
                  <a:cubicBezTo>
                    <a:pt x="122221" y="133001"/>
                    <a:pt x="123100" y="135159"/>
                    <a:pt x="123700" y="137078"/>
                  </a:cubicBezTo>
                  <a:cubicBezTo>
                    <a:pt x="124219" y="138836"/>
                    <a:pt x="124219" y="138836"/>
                    <a:pt x="124379" y="139196"/>
                  </a:cubicBezTo>
                  <a:cubicBezTo>
                    <a:pt x="124459" y="139396"/>
                    <a:pt x="124539" y="139556"/>
                    <a:pt x="124499" y="139556"/>
                  </a:cubicBezTo>
                  <a:cubicBezTo>
                    <a:pt x="124499" y="139566"/>
                    <a:pt x="124487" y="139571"/>
                    <a:pt x="124467" y="139571"/>
                  </a:cubicBezTo>
                  <a:cubicBezTo>
                    <a:pt x="124410" y="139571"/>
                    <a:pt x="124286" y="139534"/>
                    <a:pt x="124139" y="139476"/>
                  </a:cubicBezTo>
                  <a:cubicBezTo>
                    <a:pt x="123820" y="139396"/>
                    <a:pt x="123820" y="139356"/>
                    <a:pt x="123899" y="138836"/>
                  </a:cubicBezTo>
                  <a:cubicBezTo>
                    <a:pt x="123899" y="138698"/>
                    <a:pt x="123930" y="138589"/>
                    <a:pt x="123964" y="138589"/>
                  </a:cubicBezTo>
                  <a:cubicBezTo>
                    <a:pt x="123969" y="138589"/>
                    <a:pt x="123974" y="138591"/>
                    <a:pt x="123979" y="138597"/>
                  </a:cubicBezTo>
                  <a:cubicBezTo>
                    <a:pt x="124019" y="138597"/>
                    <a:pt x="124019" y="138597"/>
                    <a:pt x="124019" y="138557"/>
                  </a:cubicBezTo>
                  <a:cubicBezTo>
                    <a:pt x="123979" y="138477"/>
                    <a:pt x="123899" y="138117"/>
                    <a:pt x="123780" y="137717"/>
                  </a:cubicBezTo>
                  <a:cubicBezTo>
                    <a:pt x="123220" y="135919"/>
                    <a:pt x="123140" y="135639"/>
                    <a:pt x="122940" y="135239"/>
                  </a:cubicBezTo>
                  <a:cubicBezTo>
                    <a:pt x="122860" y="134999"/>
                    <a:pt x="122740" y="134720"/>
                    <a:pt x="122700" y="134640"/>
                  </a:cubicBezTo>
                  <a:cubicBezTo>
                    <a:pt x="122660" y="134480"/>
                    <a:pt x="122381" y="133760"/>
                    <a:pt x="121981" y="132841"/>
                  </a:cubicBezTo>
                  <a:cubicBezTo>
                    <a:pt x="121821" y="132482"/>
                    <a:pt x="121581" y="132002"/>
                    <a:pt x="121421" y="131762"/>
                  </a:cubicBezTo>
                  <a:cubicBezTo>
                    <a:pt x="121302" y="131522"/>
                    <a:pt x="121142" y="131243"/>
                    <a:pt x="121102" y="131163"/>
                  </a:cubicBezTo>
                  <a:cubicBezTo>
                    <a:pt x="121022" y="130883"/>
                    <a:pt x="119863" y="128844"/>
                    <a:pt x="119703" y="128605"/>
                  </a:cubicBezTo>
                  <a:cubicBezTo>
                    <a:pt x="119463" y="128285"/>
                    <a:pt x="119223" y="127925"/>
                    <a:pt x="119183" y="127765"/>
                  </a:cubicBezTo>
                  <a:cubicBezTo>
                    <a:pt x="119143" y="127685"/>
                    <a:pt x="118864" y="127246"/>
                    <a:pt x="118544" y="126806"/>
                  </a:cubicBezTo>
                  <a:cubicBezTo>
                    <a:pt x="118052" y="126138"/>
                    <a:pt x="117931" y="125872"/>
                    <a:pt x="118017" y="125872"/>
                  </a:cubicBezTo>
                  <a:close/>
                  <a:moveTo>
                    <a:pt x="111869" y="106423"/>
                  </a:moveTo>
                  <a:cubicBezTo>
                    <a:pt x="111909" y="106463"/>
                    <a:pt x="112509" y="106822"/>
                    <a:pt x="113148" y="107262"/>
                  </a:cubicBezTo>
                  <a:cubicBezTo>
                    <a:pt x="114547" y="108181"/>
                    <a:pt x="114707" y="108301"/>
                    <a:pt x="115986" y="109300"/>
                  </a:cubicBezTo>
                  <a:cubicBezTo>
                    <a:pt x="116505" y="109700"/>
                    <a:pt x="117105" y="110180"/>
                    <a:pt x="117345" y="110379"/>
                  </a:cubicBezTo>
                  <a:cubicBezTo>
                    <a:pt x="117585" y="110539"/>
                    <a:pt x="117864" y="110739"/>
                    <a:pt x="117944" y="110819"/>
                  </a:cubicBezTo>
                  <a:cubicBezTo>
                    <a:pt x="118024" y="110899"/>
                    <a:pt x="118704" y="111459"/>
                    <a:pt x="119423" y="112058"/>
                  </a:cubicBezTo>
                  <a:cubicBezTo>
                    <a:pt x="120143" y="112698"/>
                    <a:pt x="121381" y="113777"/>
                    <a:pt x="122141" y="114496"/>
                  </a:cubicBezTo>
                  <a:cubicBezTo>
                    <a:pt x="123220" y="115575"/>
                    <a:pt x="123700" y="116055"/>
                    <a:pt x="124459" y="117014"/>
                  </a:cubicBezTo>
                  <a:cubicBezTo>
                    <a:pt x="125858" y="118773"/>
                    <a:pt x="126018" y="119012"/>
                    <a:pt x="127616" y="121371"/>
                  </a:cubicBezTo>
                  <a:cubicBezTo>
                    <a:pt x="129895" y="124848"/>
                    <a:pt x="130254" y="125407"/>
                    <a:pt x="131453" y="127645"/>
                  </a:cubicBezTo>
                  <a:cubicBezTo>
                    <a:pt x="131893" y="128445"/>
                    <a:pt x="132453" y="129684"/>
                    <a:pt x="132732" y="130363"/>
                  </a:cubicBezTo>
                  <a:cubicBezTo>
                    <a:pt x="132892" y="130683"/>
                    <a:pt x="133132" y="131322"/>
                    <a:pt x="133332" y="131762"/>
                  </a:cubicBezTo>
                  <a:cubicBezTo>
                    <a:pt x="133851" y="133081"/>
                    <a:pt x="135730" y="138956"/>
                    <a:pt x="135730" y="139276"/>
                  </a:cubicBezTo>
                  <a:cubicBezTo>
                    <a:pt x="135730" y="139316"/>
                    <a:pt x="135130" y="139436"/>
                    <a:pt x="134411" y="139556"/>
                  </a:cubicBezTo>
                  <a:cubicBezTo>
                    <a:pt x="133711" y="139676"/>
                    <a:pt x="133342" y="139736"/>
                    <a:pt x="133147" y="139736"/>
                  </a:cubicBezTo>
                  <a:cubicBezTo>
                    <a:pt x="132952" y="139736"/>
                    <a:pt x="132932" y="139676"/>
                    <a:pt x="132932" y="139556"/>
                  </a:cubicBezTo>
                  <a:cubicBezTo>
                    <a:pt x="132932" y="139236"/>
                    <a:pt x="132572" y="137238"/>
                    <a:pt x="132373" y="136238"/>
                  </a:cubicBezTo>
                  <a:cubicBezTo>
                    <a:pt x="131773" y="133561"/>
                    <a:pt x="131174" y="131682"/>
                    <a:pt x="130174" y="129124"/>
                  </a:cubicBezTo>
                  <a:cubicBezTo>
                    <a:pt x="128016" y="123769"/>
                    <a:pt x="124779" y="118853"/>
                    <a:pt x="120702" y="114656"/>
                  </a:cubicBezTo>
                  <a:cubicBezTo>
                    <a:pt x="118064" y="111938"/>
                    <a:pt x="115107" y="109580"/>
                    <a:pt x="111909" y="107622"/>
                  </a:cubicBezTo>
                  <a:lnTo>
                    <a:pt x="111549" y="107382"/>
                  </a:lnTo>
                  <a:lnTo>
                    <a:pt x="111669" y="106902"/>
                  </a:lnTo>
                  <a:cubicBezTo>
                    <a:pt x="111749" y="106543"/>
                    <a:pt x="111829" y="106423"/>
                    <a:pt x="111869" y="106423"/>
                  </a:cubicBezTo>
                  <a:close/>
                  <a:moveTo>
                    <a:pt x="55851" y="139652"/>
                  </a:moveTo>
                  <a:cubicBezTo>
                    <a:pt x="55869" y="139652"/>
                    <a:pt x="55904" y="139680"/>
                    <a:pt x="55955" y="139756"/>
                  </a:cubicBezTo>
                  <a:cubicBezTo>
                    <a:pt x="56001" y="139802"/>
                    <a:pt x="56021" y="139822"/>
                    <a:pt x="56013" y="139822"/>
                  </a:cubicBezTo>
                  <a:cubicBezTo>
                    <a:pt x="56007" y="139822"/>
                    <a:pt x="55988" y="139812"/>
                    <a:pt x="55955" y="139796"/>
                  </a:cubicBezTo>
                  <a:cubicBezTo>
                    <a:pt x="55875" y="139716"/>
                    <a:pt x="55835" y="139676"/>
                    <a:pt x="55835" y="139676"/>
                  </a:cubicBezTo>
                  <a:cubicBezTo>
                    <a:pt x="55835" y="139661"/>
                    <a:pt x="55840" y="139652"/>
                    <a:pt x="55851" y="139652"/>
                  </a:cubicBezTo>
                  <a:close/>
                  <a:moveTo>
                    <a:pt x="213692" y="134220"/>
                  </a:moveTo>
                  <a:cubicBezTo>
                    <a:pt x="213816" y="134220"/>
                    <a:pt x="213866" y="134240"/>
                    <a:pt x="213826" y="134280"/>
                  </a:cubicBezTo>
                  <a:cubicBezTo>
                    <a:pt x="213667" y="134440"/>
                    <a:pt x="210749" y="136079"/>
                    <a:pt x="209230" y="136838"/>
                  </a:cubicBezTo>
                  <a:cubicBezTo>
                    <a:pt x="208870" y="137038"/>
                    <a:pt x="208271" y="137358"/>
                    <a:pt x="207911" y="137557"/>
                  </a:cubicBezTo>
                  <a:cubicBezTo>
                    <a:pt x="206952" y="138037"/>
                    <a:pt x="203395" y="139836"/>
                    <a:pt x="203315" y="139836"/>
                  </a:cubicBezTo>
                  <a:cubicBezTo>
                    <a:pt x="203275" y="139836"/>
                    <a:pt x="203155" y="139756"/>
                    <a:pt x="202995" y="139636"/>
                  </a:cubicBezTo>
                  <a:cubicBezTo>
                    <a:pt x="202596" y="139356"/>
                    <a:pt x="201596" y="138876"/>
                    <a:pt x="200997" y="138676"/>
                  </a:cubicBezTo>
                  <a:cubicBezTo>
                    <a:pt x="200517" y="138517"/>
                    <a:pt x="199438" y="138277"/>
                    <a:pt x="198998" y="138237"/>
                  </a:cubicBezTo>
                  <a:cubicBezTo>
                    <a:pt x="198879" y="138197"/>
                    <a:pt x="198919" y="138157"/>
                    <a:pt x="199398" y="137797"/>
                  </a:cubicBezTo>
                  <a:cubicBezTo>
                    <a:pt x="200277" y="137158"/>
                    <a:pt x="203115" y="135239"/>
                    <a:pt x="203315" y="135159"/>
                  </a:cubicBezTo>
                  <a:cubicBezTo>
                    <a:pt x="203395" y="135119"/>
                    <a:pt x="204034" y="135039"/>
                    <a:pt x="204714" y="134999"/>
                  </a:cubicBezTo>
                  <a:cubicBezTo>
                    <a:pt x="205873" y="134880"/>
                    <a:pt x="208351" y="134680"/>
                    <a:pt x="209070" y="134600"/>
                  </a:cubicBezTo>
                  <a:cubicBezTo>
                    <a:pt x="209230" y="134600"/>
                    <a:pt x="210189" y="134520"/>
                    <a:pt x="211149" y="134440"/>
                  </a:cubicBezTo>
                  <a:cubicBezTo>
                    <a:pt x="212108" y="134360"/>
                    <a:pt x="212987" y="134280"/>
                    <a:pt x="213107" y="134280"/>
                  </a:cubicBezTo>
                  <a:cubicBezTo>
                    <a:pt x="213367" y="134240"/>
                    <a:pt x="213567" y="134220"/>
                    <a:pt x="213692" y="134220"/>
                  </a:cubicBezTo>
                  <a:close/>
                  <a:moveTo>
                    <a:pt x="115384" y="136797"/>
                  </a:moveTo>
                  <a:cubicBezTo>
                    <a:pt x="115385" y="136797"/>
                    <a:pt x="115386" y="136798"/>
                    <a:pt x="115386" y="136798"/>
                  </a:cubicBezTo>
                  <a:cubicBezTo>
                    <a:pt x="115426" y="136798"/>
                    <a:pt x="115906" y="136958"/>
                    <a:pt x="116465" y="137158"/>
                  </a:cubicBezTo>
                  <a:cubicBezTo>
                    <a:pt x="117025" y="137318"/>
                    <a:pt x="117505" y="137477"/>
                    <a:pt x="117505" y="137517"/>
                  </a:cubicBezTo>
                  <a:cubicBezTo>
                    <a:pt x="117505" y="137517"/>
                    <a:pt x="117425" y="137597"/>
                    <a:pt x="117345" y="137637"/>
                  </a:cubicBezTo>
                  <a:cubicBezTo>
                    <a:pt x="117105" y="137797"/>
                    <a:pt x="116426" y="138477"/>
                    <a:pt x="116226" y="138796"/>
                  </a:cubicBezTo>
                  <a:cubicBezTo>
                    <a:pt x="115946" y="139196"/>
                    <a:pt x="115826" y="139596"/>
                    <a:pt x="115906" y="139716"/>
                  </a:cubicBezTo>
                  <a:cubicBezTo>
                    <a:pt x="115946" y="139756"/>
                    <a:pt x="115986" y="139836"/>
                    <a:pt x="115986" y="139836"/>
                  </a:cubicBezTo>
                  <a:cubicBezTo>
                    <a:pt x="115986" y="139839"/>
                    <a:pt x="115982" y="139841"/>
                    <a:pt x="115975" y="139841"/>
                  </a:cubicBezTo>
                  <a:cubicBezTo>
                    <a:pt x="115830" y="139841"/>
                    <a:pt x="114305" y="139112"/>
                    <a:pt x="114267" y="139036"/>
                  </a:cubicBezTo>
                  <a:cubicBezTo>
                    <a:pt x="114267" y="138957"/>
                    <a:pt x="115288" y="136797"/>
                    <a:pt x="115384" y="136797"/>
                  </a:cubicBezTo>
                  <a:close/>
                  <a:moveTo>
                    <a:pt x="125703" y="139546"/>
                  </a:moveTo>
                  <a:cubicBezTo>
                    <a:pt x="125708" y="139546"/>
                    <a:pt x="125718" y="139576"/>
                    <a:pt x="125738" y="139636"/>
                  </a:cubicBezTo>
                  <a:cubicBezTo>
                    <a:pt x="125778" y="139716"/>
                    <a:pt x="125778" y="139836"/>
                    <a:pt x="125778" y="139915"/>
                  </a:cubicBezTo>
                  <a:cubicBezTo>
                    <a:pt x="125778" y="139966"/>
                    <a:pt x="125778" y="139988"/>
                    <a:pt x="125775" y="139988"/>
                  </a:cubicBezTo>
                  <a:cubicBezTo>
                    <a:pt x="125771" y="139988"/>
                    <a:pt x="125761" y="139945"/>
                    <a:pt x="125738" y="139876"/>
                  </a:cubicBezTo>
                  <a:cubicBezTo>
                    <a:pt x="125698" y="139796"/>
                    <a:pt x="125698" y="139676"/>
                    <a:pt x="125698" y="139636"/>
                  </a:cubicBezTo>
                  <a:cubicBezTo>
                    <a:pt x="125698" y="139576"/>
                    <a:pt x="125698" y="139546"/>
                    <a:pt x="125703" y="139546"/>
                  </a:cubicBezTo>
                  <a:close/>
                  <a:moveTo>
                    <a:pt x="72381" y="130323"/>
                  </a:moveTo>
                  <a:cubicBezTo>
                    <a:pt x="72421" y="130323"/>
                    <a:pt x="72301" y="130443"/>
                    <a:pt x="72141" y="130563"/>
                  </a:cubicBezTo>
                  <a:cubicBezTo>
                    <a:pt x="70383" y="132082"/>
                    <a:pt x="68824" y="133960"/>
                    <a:pt x="67425" y="136278"/>
                  </a:cubicBezTo>
                  <a:cubicBezTo>
                    <a:pt x="67066" y="136878"/>
                    <a:pt x="66066" y="138796"/>
                    <a:pt x="66066" y="138876"/>
                  </a:cubicBezTo>
                  <a:cubicBezTo>
                    <a:pt x="66066" y="138916"/>
                    <a:pt x="65907" y="139316"/>
                    <a:pt x="65667" y="139876"/>
                  </a:cubicBezTo>
                  <a:cubicBezTo>
                    <a:pt x="65609" y="139962"/>
                    <a:pt x="65572" y="140028"/>
                    <a:pt x="65556" y="140028"/>
                  </a:cubicBezTo>
                  <a:cubicBezTo>
                    <a:pt x="65550" y="140028"/>
                    <a:pt x="65547" y="140018"/>
                    <a:pt x="65547" y="139995"/>
                  </a:cubicBezTo>
                  <a:cubicBezTo>
                    <a:pt x="65547" y="139836"/>
                    <a:pt x="65907" y="138916"/>
                    <a:pt x="66506" y="137717"/>
                  </a:cubicBezTo>
                  <a:cubicBezTo>
                    <a:pt x="67705" y="135279"/>
                    <a:pt x="69184" y="133201"/>
                    <a:pt x="71102" y="131243"/>
                  </a:cubicBezTo>
                  <a:cubicBezTo>
                    <a:pt x="71742" y="130603"/>
                    <a:pt x="72101" y="130323"/>
                    <a:pt x="72381" y="130323"/>
                  </a:cubicBezTo>
                  <a:close/>
                  <a:moveTo>
                    <a:pt x="56035" y="139876"/>
                  </a:moveTo>
                  <a:cubicBezTo>
                    <a:pt x="56075" y="139876"/>
                    <a:pt x="56114" y="139955"/>
                    <a:pt x="56154" y="139995"/>
                  </a:cubicBezTo>
                  <a:cubicBezTo>
                    <a:pt x="56201" y="140042"/>
                    <a:pt x="56221" y="140062"/>
                    <a:pt x="56205" y="140062"/>
                  </a:cubicBezTo>
                  <a:cubicBezTo>
                    <a:pt x="56193" y="140062"/>
                    <a:pt x="56164" y="140052"/>
                    <a:pt x="56114" y="140035"/>
                  </a:cubicBezTo>
                  <a:cubicBezTo>
                    <a:pt x="56035" y="139955"/>
                    <a:pt x="55995" y="139876"/>
                    <a:pt x="56035" y="139876"/>
                  </a:cubicBezTo>
                  <a:close/>
                  <a:moveTo>
                    <a:pt x="60131" y="127715"/>
                  </a:moveTo>
                  <a:cubicBezTo>
                    <a:pt x="60150" y="127715"/>
                    <a:pt x="60170" y="127718"/>
                    <a:pt x="60191" y="127725"/>
                  </a:cubicBezTo>
                  <a:cubicBezTo>
                    <a:pt x="60231" y="127725"/>
                    <a:pt x="60871" y="127765"/>
                    <a:pt x="61670" y="127765"/>
                  </a:cubicBezTo>
                  <a:cubicBezTo>
                    <a:pt x="62429" y="127805"/>
                    <a:pt x="64028" y="127845"/>
                    <a:pt x="65227" y="127885"/>
                  </a:cubicBezTo>
                  <a:cubicBezTo>
                    <a:pt x="66426" y="127965"/>
                    <a:pt x="67505" y="128005"/>
                    <a:pt x="67665" y="128005"/>
                  </a:cubicBezTo>
                  <a:lnTo>
                    <a:pt x="67905" y="128005"/>
                  </a:lnTo>
                  <a:lnTo>
                    <a:pt x="67905" y="130243"/>
                  </a:lnTo>
                  <a:lnTo>
                    <a:pt x="67905" y="132521"/>
                  </a:lnTo>
                  <a:lnTo>
                    <a:pt x="67305" y="133241"/>
                  </a:lnTo>
                  <a:cubicBezTo>
                    <a:pt x="66306" y="134480"/>
                    <a:pt x="65347" y="135999"/>
                    <a:pt x="64628" y="137358"/>
                  </a:cubicBezTo>
                  <a:lnTo>
                    <a:pt x="64388" y="137837"/>
                  </a:lnTo>
                  <a:lnTo>
                    <a:pt x="63149" y="138477"/>
                  </a:lnTo>
                  <a:cubicBezTo>
                    <a:pt x="62469" y="138836"/>
                    <a:pt x="61430" y="139356"/>
                    <a:pt x="60831" y="139636"/>
                  </a:cubicBezTo>
                  <a:cubicBezTo>
                    <a:pt x="60231" y="139955"/>
                    <a:pt x="59752" y="140155"/>
                    <a:pt x="59712" y="140155"/>
                  </a:cubicBezTo>
                  <a:cubicBezTo>
                    <a:pt x="59712" y="140115"/>
                    <a:pt x="59472" y="139716"/>
                    <a:pt x="59232" y="139276"/>
                  </a:cubicBezTo>
                  <a:cubicBezTo>
                    <a:pt x="58992" y="138836"/>
                    <a:pt x="58193" y="137398"/>
                    <a:pt x="57473" y="136079"/>
                  </a:cubicBezTo>
                  <a:cubicBezTo>
                    <a:pt x="56754" y="134800"/>
                    <a:pt x="56114" y="133641"/>
                    <a:pt x="56035" y="133521"/>
                  </a:cubicBezTo>
                  <a:cubicBezTo>
                    <a:pt x="55955" y="133321"/>
                    <a:pt x="55955" y="133281"/>
                    <a:pt x="56075" y="133241"/>
                  </a:cubicBezTo>
                  <a:cubicBezTo>
                    <a:pt x="56154" y="133201"/>
                    <a:pt x="56194" y="133121"/>
                    <a:pt x="56194" y="133041"/>
                  </a:cubicBezTo>
                  <a:cubicBezTo>
                    <a:pt x="56194" y="133001"/>
                    <a:pt x="55875" y="132402"/>
                    <a:pt x="55515" y="131682"/>
                  </a:cubicBezTo>
                  <a:lnTo>
                    <a:pt x="54796" y="130403"/>
                  </a:lnTo>
                  <a:lnTo>
                    <a:pt x="54955" y="130123"/>
                  </a:lnTo>
                  <a:cubicBezTo>
                    <a:pt x="55035" y="130004"/>
                    <a:pt x="55315" y="129524"/>
                    <a:pt x="55555" y="129124"/>
                  </a:cubicBezTo>
                  <a:cubicBezTo>
                    <a:pt x="55955" y="128525"/>
                    <a:pt x="56075" y="128365"/>
                    <a:pt x="56194" y="128365"/>
                  </a:cubicBezTo>
                  <a:cubicBezTo>
                    <a:pt x="56394" y="128365"/>
                    <a:pt x="56634" y="128245"/>
                    <a:pt x="56634" y="128165"/>
                  </a:cubicBezTo>
                  <a:cubicBezTo>
                    <a:pt x="56634" y="128125"/>
                    <a:pt x="56674" y="128045"/>
                    <a:pt x="56714" y="128045"/>
                  </a:cubicBezTo>
                  <a:lnTo>
                    <a:pt x="58273" y="128045"/>
                  </a:lnTo>
                  <a:cubicBezTo>
                    <a:pt x="58672" y="128065"/>
                    <a:pt x="59052" y="128075"/>
                    <a:pt x="59342" y="128075"/>
                  </a:cubicBezTo>
                  <a:cubicBezTo>
                    <a:pt x="59632" y="128075"/>
                    <a:pt x="59831" y="128065"/>
                    <a:pt x="59871" y="128045"/>
                  </a:cubicBezTo>
                  <a:cubicBezTo>
                    <a:pt x="59911" y="128005"/>
                    <a:pt x="59991" y="127965"/>
                    <a:pt x="59991" y="127885"/>
                  </a:cubicBezTo>
                  <a:cubicBezTo>
                    <a:pt x="59991" y="127787"/>
                    <a:pt x="60045" y="127715"/>
                    <a:pt x="60131" y="127715"/>
                  </a:cubicBezTo>
                  <a:close/>
                  <a:moveTo>
                    <a:pt x="125834" y="140100"/>
                  </a:moveTo>
                  <a:cubicBezTo>
                    <a:pt x="125839" y="140100"/>
                    <a:pt x="125847" y="140105"/>
                    <a:pt x="125858" y="140115"/>
                  </a:cubicBezTo>
                  <a:cubicBezTo>
                    <a:pt x="125858" y="140155"/>
                    <a:pt x="125858" y="140235"/>
                    <a:pt x="125858" y="140275"/>
                  </a:cubicBezTo>
                  <a:cubicBezTo>
                    <a:pt x="125847" y="140286"/>
                    <a:pt x="125839" y="140291"/>
                    <a:pt x="125834" y="140291"/>
                  </a:cubicBezTo>
                  <a:cubicBezTo>
                    <a:pt x="125818" y="140291"/>
                    <a:pt x="125818" y="140254"/>
                    <a:pt x="125818" y="140195"/>
                  </a:cubicBezTo>
                  <a:cubicBezTo>
                    <a:pt x="125818" y="140137"/>
                    <a:pt x="125818" y="140100"/>
                    <a:pt x="125834" y="140100"/>
                  </a:cubicBezTo>
                  <a:close/>
                  <a:moveTo>
                    <a:pt x="114147" y="139436"/>
                  </a:moveTo>
                  <a:cubicBezTo>
                    <a:pt x="114187" y="139476"/>
                    <a:pt x="114467" y="139596"/>
                    <a:pt x="114707" y="139716"/>
                  </a:cubicBezTo>
                  <a:cubicBezTo>
                    <a:pt x="114987" y="139836"/>
                    <a:pt x="115226" y="139955"/>
                    <a:pt x="115266" y="139955"/>
                  </a:cubicBezTo>
                  <a:cubicBezTo>
                    <a:pt x="115306" y="139955"/>
                    <a:pt x="115306" y="139955"/>
                    <a:pt x="115266" y="139995"/>
                  </a:cubicBezTo>
                  <a:cubicBezTo>
                    <a:pt x="115226" y="140035"/>
                    <a:pt x="114947" y="140115"/>
                    <a:pt x="114587" y="140155"/>
                  </a:cubicBezTo>
                  <a:cubicBezTo>
                    <a:pt x="114267" y="140195"/>
                    <a:pt x="113908" y="140275"/>
                    <a:pt x="113788" y="140275"/>
                  </a:cubicBezTo>
                  <a:lnTo>
                    <a:pt x="113588" y="140355"/>
                  </a:lnTo>
                  <a:lnTo>
                    <a:pt x="113588" y="140355"/>
                  </a:lnTo>
                  <a:lnTo>
                    <a:pt x="113828" y="139876"/>
                  </a:lnTo>
                  <a:cubicBezTo>
                    <a:pt x="113987" y="139516"/>
                    <a:pt x="114067" y="139436"/>
                    <a:pt x="114147" y="139436"/>
                  </a:cubicBezTo>
                  <a:close/>
                  <a:moveTo>
                    <a:pt x="158025" y="139940"/>
                  </a:moveTo>
                  <a:cubicBezTo>
                    <a:pt x="158029" y="139940"/>
                    <a:pt x="158032" y="139945"/>
                    <a:pt x="158032" y="139955"/>
                  </a:cubicBezTo>
                  <a:cubicBezTo>
                    <a:pt x="158072" y="139995"/>
                    <a:pt x="158032" y="140115"/>
                    <a:pt x="157992" y="140235"/>
                  </a:cubicBezTo>
                  <a:cubicBezTo>
                    <a:pt x="157962" y="140324"/>
                    <a:pt x="157938" y="140364"/>
                    <a:pt x="157923" y="140364"/>
                  </a:cubicBezTo>
                  <a:cubicBezTo>
                    <a:pt x="157899" y="140364"/>
                    <a:pt x="157902" y="140251"/>
                    <a:pt x="157952" y="140075"/>
                  </a:cubicBezTo>
                  <a:cubicBezTo>
                    <a:pt x="157982" y="139985"/>
                    <a:pt x="158012" y="139940"/>
                    <a:pt x="158025" y="139940"/>
                  </a:cubicBezTo>
                  <a:close/>
                  <a:moveTo>
                    <a:pt x="125898" y="140395"/>
                  </a:moveTo>
                  <a:cubicBezTo>
                    <a:pt x="125898" y="140435"/>
                    <a:pt x="125938" y="140475"/>
                    <a:pt x="125898" y="140515"/>
                  </a:cubicBezTo>
                  <a:cubicBezTo>
                    <a:pt x="125898" y="140532"/>
                    <a:pt x="125891" y="140541"/>
                    <a:pt x="125883" y="140541"/>
                  </a:cubicBezTo>
                  <a:cubicBezTo>
                    <a:pt x="125872" y="140541"/>
                    <a:pt x="125858" y="140522"/>
                    <a:pt x="125858" y="140475"/>
                  </a:cubicBezTo>
                  <a:cubicBezTo>
                    <a:pt x="125858" y="140435"/>
                    <a:pt x="125858" y="140395"/>
                    <a:pt x="125898" y="140395"/>
                  </a:cubicBezTo>
                  <a:close/>
                  <a:moveTo>
                    <a:pt x="112788" y="138836"/>
                  </a:moveTo>
                  <a:cubicBezTo>
                    <a:pt x="112828" y="138836"/>
                    <a:pt x="113028" y="138956"/>
                    <a:pt x="113268" y="139036"/>
                  </a:cubicBezTo>
                  <a:cubicBezTo>
                    <a:pt x="113708" y="139276"/>
                    <a:pt x="113708" y="139196"/>
                    <a:pt x="113348" y="139915"/>
                  </a:cubicBezTo>
                  <a:lnTo>
                    <a:pt x="113148" y="140395"/>
                  </a:lnTo>
                  <a:lnTo>
                    <a:pt x="112669" y="140475"/>
                  </a:lnTo>
                  <a:cubicBezTo>
                    <a:pt x="112429" y="140515"/>
                    <a:pt x="112229" y="140555"/>
                    <a:pt x="112229" y="140555"/>
                  </a:cubicBezTo>
                  <a:cubicBezTo>
                    <a:pt x="112189" y="140515"/>
                    <a:pt x="112749" y="138836"/>
                    <a:pt x="112788" y="138836"/>
                  </a:cubicBezTo>
                  <a:close/>
                  <a:moveTo>
                    <a:pt x="59596" y="140289"/>
                  </a:moveTo>
                  <a:cubicBezTo>
                    <a:pt x="59612" y="140289"/>
                    <a:pt x="59638" y="140299"/>
                    <a:pt x="59672" y="140315"/>
                  </a:cubicBezTo>
                  <a:cubicBezTo>
                    <a:pt x="59791" y="140395"/>
                    <a:pt x="59831" y="140435"/>
                    <a:pt x="59791" y="140555"/>
                  </a:cubicBezTo>
                  <a:cubicBezTo>
                    <a:pt x="59791" y="140613"/>
                    <a:pt x="59770" y="140651"/>
                    <a:pt x="59759" y="140651"/>
                  </a:cubicBezTo>
                  <a:cubicBezTo>
                    <a:pt x="59754" y="140651"/>
                    <a:pt x="59752" y="140646"/>
                    <a:pt x="59752" y="140635"/>
                  </a:cubicBezTo>
                  <a:cubicBezTo>
                    <a:pt x="59752" y="140595"/>
                    <a:pt x="59672" y="140555"/>
                    <a:pt x="59592" y="140555"/>
                  </a:cubicBezTo>
                  <a:cubicBezTo>
                    <a:pt x="59512" y="140555"/>
                    <a:pt x="59472" y="140555"/>
                    <a:pt x="59552" y="140475"/>
                  </a:cubicBezTo>
                  <a:cubicBezTo>
                    <a:pt x="59552" y="140475"/>
                    <a:pt x="59592" y="140395"/>
                    <a:pt x="59592" y="140355"/>
                  </a:cubicBezTo>
                  <a:cubicBezTo>
                    <a:pt x="59568" y="140308"/>
                    <a:pt x="59572" y="140289"/>
                    <a:pt x="59596" y="140289"/>
                  </a:cubicBezTo>
                  <a:close/>
                  <a:moveTo>
                    <a:pt x="109878" y="137473"/>
                  </a:moveTo>
                  <a:cubicBezTo>
                    <a:pt x="109936" y="137473"/>
                    <a:pt x="110357" y="137697"/>
                    <a:pt x="111829" y="138397"/>
                  </a:cubicBezTo>
                  <a:cubicBezTo>
                    <a:pt x="112149" y="138517"/>
                    <a:pt x="112389" y="138676"/>
                    <a:pt x="112389" y="138716"/>
                  </a:cubicBezTo>
                  <a:cubicBezTo>
                    <a:pt x="112389" y="138836"/>
                    <a:pt x="111749" y="140515"/>
                    <a:pt x="111669" y="140595"/>
                  </a:cubicBezTo>
                  <a:cubicBezTo>
                    <a:pt x="111629" y="140635"/>
                    <a:pt x="111510" y="140675"/>
                    <a:pt x="111390" y="140715"/>
                  </a:cubicBezTo>
                  <a:cubicBezTo>
                    <a:pt x="111340" y="140723"/>
                    <a:pt x="111302" y="140733"/>
                    <a:pt x="111270" y="140733"/>
                  </a:cubicBezTo>
                  <a:cubicBezTo>
                    <a:pt x="111146" y="140733"/>
                    <a:pt x="111099" y="140587"/>
                    <a:pt x="110750" y="139636"/>
                  </a:cubicBezTo>
                  <a:cubicBezTo>
                    <a:pt x="110630" y="139236"/>
                    <a:pt x="110350" y="138557"/>
                    <a:pt x="110191" y="138197"/>
                  </a:cubicBezTo>
                  <a:cubicBezTo>
                    <a:pt x="110031" y="137837"/>
                    <a:pt x="109871" y="137517"/>
                    <a:pt x="109871" y="137477"/>
                  </a:cubicBezTo>
                  <a:cubicBezTo>
                    <a:pt x="109871" y="137474"/>
                    <a:pt x="109873" y="137473"/>
                    <a:pt x="109878" y="137473"/>
                  </a:cubicBezTo>
                  <a:close/>
                  <a:moveTo>
                    <a:pt x="56529" y="140553"/>
                  </a:moveTo>
                  <a:cubicBezTo>
                    <a:pt x="56547" y="140553"/>
                    <a:pt x="56582" y="140597"/>
                    <a:pt x="56634" y="140675"/>
                  </a:cubicBezTo>
                  <a:cubicBezTo>
                    <a:pt x="56674" y="140715"/>
                    <a:pt x="56694" y="140735"/>
                    <a:pt x="56689" y="140735"/>
                  </a:cubicBezTo>
                  <a:cubicBezTo>
                    <a:pt x="56684" y="140735"/>
                    <a:pt x="56654" y="140715"/>
                    <a:pt x="56594" y="140675"/>
                  </a:cubicBezTo>
                  <a:cubicBezTo>
                    <a:pt x="56554" y="140635"/>
                    <a:pt x="56514" y="140595"/>
                    <a:pt x="56514" y="140595"/>
                  </a:cubicBezTo>
                  <a:cubicBezTo>
                    <a:pt x="56514" y="140567"/>
                    <a:pt x="56519" y="140553"/>
                    <a:pt x="56529" y="140553"/>
                  </a:cubicBezTo>
                  <a:close/>
                  <a:moveTo>
                    <a:pt x="125298" y="130243"/>
                  </a:moveTo>
                  <a:lnTo>
                    <a:pt x="125418" y="130323"/>
                  </a:lnTo>
                  <a:cubicBezTo>
                    <a:pt x="125538" y="130403"/>
                    <a:pt x="125738" y="130883"/>
                    <a:pt x="126138" y="131842"/>
                  </a:cubicBezTo>
                  <a:cubicBezTo>
                    <a:pt x="126457" y="132641"/>
                    <a:pt x="126817" y="133561"/>
                    <a:pt x="126937" y="133920"/>
                  </a:cubicBezTo>
                  <a:cubicBezTo>
                    <a:pt x="127576" y="135959"/>
                    <a:pt x="127976" y="137358"/>
                    <a:pt x="128256" y="138637"/>
                  </a:cubicBezTo>
                  <a:cubicBezTo>
                    <a:pt x="128496" y="139876"/>
                    <a:pt x="128536" y="140035"/>
                    <a:pt x="128456" y="140115"/>
                  </a:cubicBezTo>
                  <a:cubicBezTo>
                    <a:pt x="128376" y="140155"/>
                    <a:pt x="128376" y="140235"/>
                    <a:pt x="128376" y="140355"/>
                  </a:cubicBezTo>
                  <a:cubicBezTo>
                    <a:pt x="128416" y="140555"/>
                    <a:pt x="128416" y="140555"/>
                    <a:pt x="128216" y="140595"/>
                  </a:cubicBezTo>
                  <a:cubicBezTo>
                    <a:pt x="128096" y="140595"/>
                    <a:pt x="127856" y="140635"/>
                    <a:pt x="127656" y="140675"/>
                  </a:cubicBezTo>
                  <a:cubicBezTo>
                    <a:pt x="127459" y="140712"/>
                    <a:pt x="127326" y="140738"/>
                    <a:pt x="127233" y="140738"/>
                  </a:cubicBezTo>
                  <a:cubicBezTo>
                    <a:pt x="127026" y="140738"/>
                    <a:pt x="127020" y="140610"/>
                    <a:pt x="126937" y="140195"/>
                  </a:cubicBezTo>
                  <a:cubicBezTo>
                    <a:pt x="126857" y="139876"/>
                    <a:pt x="126817" y="139356"/>
                    <a:pt x="126817" y="139076"/>
                  </a:cubicBezTo>
                  <a:cubicBezTo>
                    <a:pt x="126777" y="138756"/>
                    <a:pt x="126737" y="138357"/>
                    <a:pt x="126697" y="138157"/>
                  </a:cubicBezTo>
                  <a:cubicBezTo>
                    <a:pt x="126697" y="137957"/>
                    <a:pt x="126657" y="137717"/>
                    <a:pt x="126697" y="137637"/>
                  </a:cubicBezTo>
                  <a:cubicBezTo>
                    <a:pt x="126697" y="137557"/>
                    <a:pt x="126657" y="137398"/>
                    <a:pt x="126497" y="137158"/>
                  </a:cubicBezTo>
                  <a:cubicBezTo>
                    <a:pt x="126417" y="136958"/>
                    <a:pt x="126258" y="136678"/>
                    <a:pt x="126258" y="136518"/>
                  </a:cubicBezTo>
                  <a:cubicBezTo>
                    <a:pt x="126138" y="135999"/>
                    <a:pt x="126058" y="134840"/>
                    <a:pt x="126098" y="134120"/>
                  </a:cubicBezTo>
                  <a:lnTo>
                    <a:pt x="126098" y="133441"/>
                  </a:lnTo>
                  <a:lnTo>
                    <a:pt x="125778" y="132921"/>
                  </a:lnTo>
                  <a:cubicBezTo>
                    <a:pt x="125418" y="132402"/>
                    <a:pt x="125378" y="132322"/>
                    <a:pt x="125498" y="132002"/>
                  </a:cubicBezTo>
                  <a:cubicBezTo>
                    <a:pt x="125538" y="131842"/>
                    <a:pt x="125498" y="131762"/>
                    <a:pt x="125378" y="131562"/>
                  </a:cubicBezTo>
                  <a:cubicBezTo>
                    <a:pt x="125258" y="131362"/>
                    <a:pt x="125178" y="130803"/>
                    <a:pt x="125298" y="130803"/>
                  </a:cubicBezTo>
                  <a:cubicBezTo>
                    <a:pt x="125338" y="130803"/>
                    <a:pt x="125338" y="130683"/>
                    <a:pt x="125338" y="130523"/>
                  </a:cubicBezTo>
                  <a:lnTo>
                    <a:pt x="125298" y="130243"/>
                  </a:lnTo>
                  <a:close/>
                  <a:moveTo>
                    <a:pt x="125953" y="140659"/>
                  </a:moveTo>
                  <a:cubicBezTo>
                    <a:pt x="125959" y="140659"/>
                    <a:pt x="125967" y="140664"/>
                    <a:pt x="125978" y="140675"/>
                  </a:cubicBezTo>
                  <a:cubicBezTo>
                    <a:pt x="125978" y="140715"/>
                    <a:pt x="125978" y="140795"/>
                    <a:pt x="125978" y="140835"/>
                  </a:cubicBezTo>
                  <a:cubicBezTo>
                    <a:pt x="125967" y="140845"/>
                    <a:pt x="125959" y="140850"/>
                    <a:pt x="125953" y="140850"/>
                  </a:cubicBezTo>
                  <a:cubicBezTo>
                    <a:pt x="125938" y="140850"/>
                    <a:pt x="125938" y="140813"/>
                    <a:pt x="125938" y="140755"/>
                  </a:cubicBezTo>
                  <a:cubicBezTo>
                    <a:pt x="125938" y="140696"/>
                    <a:pt x="125938" y="140659"/>
                    <a:pt x="125953" y="140659"/>
                  </a:cubicBezTo>
                  <a:close/>
                  <a:moveTo>
                    <a:pt x="56714" y="140795"/>
                  </a:moveTo>
                  <a:cubicBezTo>
                    <a:pt x="56714" y="140795"/>
                    <a:pt x="56754" y="140835"/>
                    <a:pt x="56834" y="140915"/>
                  </a:cubicBezTo>
                  <a:cubicBezTo>
                    <a:pt x="56854" y="140955"/>
                    <a:pt x="56864" y="140975"/>
                    <a:pt x="56859" y="140975"/>
                  </a:cubicBezTo>
                  <a:cubicBezTo>
                    <a:pt x="56854" y="140975"/>
                    <a:pt x="56834" y="140955"/>
                    <a:pt x="56794" y="140915"/>
                  </a:cubicBezTo>
                  <a:cubicBezTo>
                    <a:pt x="56674" y="140835"/>
                    <a:pt x="56674" y="140795"/>
                    <a:pt x="56714" y="140795"/>
                  </a:cubicBezTo>
                  <a:close/>
                  <a:moveTo>
                    <a:pt x="33243" y="135540"/>
                  </a:moveTo>
                  <a:cubicBezTo>
                    <a:pt x="33292" y="135540"/>
                    <a:pt x="33333" y="135602"/>
                    <a:pt x="33333" y="135719"/>
                  </a:cubicBezTo>
                  <a:cubicBezTo>
                    <a:pt x="33333" y="135959"/>
                    <a:pt x="33013" y="137038"/>
                    <a:pt x="32933" y="137038"/>
                  </a:cubicBezTo>
                  <a:cubicBezTo>
                    <a:pt x="32813" y="137038"/>
                    <a:pt x="32813" y="137118"/>
                    <a:pt x="32893" y="137158"/>
                  </a:cubicBezTo>
                  <a:cubicBezTo>
                    <a:pt x="32933" y="137198"/>
                    <a:pt x="32933" y="137278"/>
                    <a:pt x="32893" y="137398"/>
                  </a:cubicBezTo>
                  <a:cubicBezTo>
                    <a:pt x="32853" y="137517"/>
                    <a:pt x="32853" y="138077"/>
                    <a:pt x="32893" y="140475"/>
                  </a:cubicBezTo>
                  <a:cubicBezTo>
                    <a:pt x="32893" y="140935"/>
                    <a:pt x="32873" y="141105"/>
                    <a:pt x="32787" y="141105"/>
                  </a:cubicBezTo>
                  <a:cubicBezTo>
                    <a:pt x="32753" y="141105"/>
                    <a:pt x="32710" y="141079"/>
                    <a:pt x="32654" y="141035"/>
                  </a:cubicBezTo>
                  <a:cubicBezTo>
                    <a:pt x="32534" y="140955"/>
                    <a:pt x="32534" y="140955"/>
                    <a:pt x="32494" y="139436"/>
                  </a:cubicBezTo>
                  <a:cubicBezTo>
                    <a:pt x="32454" y="137877"/>
                    <a:pt x="32534" y="137358"/>
                    <a:pt x="32693" y="137158"/>
                  </a:cubicBezTo>
                  <a:cubicBezTo>
                    <a:pt x="32733" y="137078"/>
                    <a:pt x="32773" y="137038"/>
                    <a:pt x="32733" y="136998"/>
                  </a:cubicBezTo>
                  <a:cubicBezTo>
                    <a:pt x="32693" y="136958"/>
                    <a:pt x="33013" y="135799"/>
                    <a:pt x="33133" y="135639"/>
                  </a:cubicBezTo>
                  <a:cubicBezTo>
                    <a:pt x="33167" y="135572"/>
                    <a:pt x="33207" y="135540"/>
                    <a:pt x="33243" y="135540"/>
                  </a:cubicBezTo>
                  <a:close/>
                  <a:moveTo>
                    <a:pt x="33153" y="140833"/>
                  </a:moveTo>
                  <a:cubicBezTo>
                    <a:pt x="33219" y="140833"/>
                    <a:pt x="33360" y="140882"/>
                    <a:pt x="33653" y="140995"/>
                  </a:cubicBezTo>
                  <a:lnTo>
                    <a:pt x="33893" y="141115"/>
                  </a:lnTo>
                  <a:lnTo>
                    <a:pt x="33613" y="141115"/>
                  </a:lnTo>
                  <a:cubicBezTo>
                    <a:pt x="33253" y="141115"/>
                    <a:pt x="33093" y="141035"/>
                    <a:pt x="33093" y="140915"/>
                  </a:cubicBezTo>
                  <a:cubicBezTo>
                    <a:pt x="33093" y="140862"/>
                    <a:pt x="33101" y="140833"/>
                    <a:pt x="33153" y="140833"/>
                  </a:cubicBezTo>
                  <a:close/>
                  <a:moveTo>
                    <a:pt x="123620" y="139836"/>
                  </a:moveTo>
                  <a:cubicBezTo>
                    <a:pt x="123620" y="139836"/>
                    <a:pt x="123820" y="139915"/>
                    <a:pt x="124019" y="139995"/>
                  </a:cubicBezTo>
                  <a:cubicBezTo>
                    <a:pt x="124219" y="140075"/>
                    <a:pt x="124419" y="140115"/>
                    <a:pt x="124459" y="140115"/>
                  </a:cubicBezTo>
                  <a:cubicBezTo>
                    <a:pt x="124539" y="140115"/>
                    <a:pt x="124779" y="141035"/>
                    <a:pt x="124739" y="141115"/>
                  </a:cubicBezTo>
                  <a:cubicBezTo>
                    <a:pt x="124719" y="141144"/>
                    <a:pt x="124700" y="141159"/>
                    <a:pt x="124680" y="141159"/>
                  </a:cubicBezTo>
                  <a:cubicBezTo>
                    <a:pt x="124620" y="141159"/>
                    <a:pt x="124559" y="141017"/>
                    <a:pt x="124499" y="140715"/>
                  </a:cubicBezTo>
                  <a:cubicBezTo>
                    <a:pt x="124419" y="140275"/>
                    <a:pt x="124379" y="140155"/>
                    <a:pt x="124259" y="140115"/>
                  </a:cubicBezTo>
                  <a:cubicBezTo>
                    <a:pt x="124179" y="140115"/>
                    <a:pt x="123540" y="139836"/>
                    <a:pt x="123620" y="139836"/>
                  </a:cubicBezTo>
                  <a:close/>
                  <a:moveTo>
                    <a:pt x="54076" y="131762"/>
                  </a:moveTo>
                  <a:cubicBezTo>
                    <a:pt x="54076" y="131762"/>
                    <a:pt x="54316" y="132162"/>
                    <a:pt x="54596" y="132641"/>
                  </a:cubicBezTo>
                  <a:cubicBezTo>
                    <a:pt x="54875" y="133121"/>
                    <a:pt x="55115" y="133561"/>
                    <a:pt x="55155" y="133601"/>
                  </a:cubicBezTo>
                  <a:cubicBezTo>
                    <a:pt x="55175" y="133621"/>
                    <a:pt x="55195" y="133631"/>
                    <a:pt x="55225" y="133631"/>
                  </a:cubicBezTo>
                  <a:cubicBezTo>
                    <a:pt x="55255" y="133631"/>
                    <a:pt x="55295" y="133621"/>
                    <a:pt x="55355" y="133601"/>
                  </a:cubicBezTo>
                  <a:cubicBezTo>
                    <a:pt x="55408" y="133587"/>
                    <a:pt x="55448" y="133578"/>
                    <a:pt x="55481" y="133578"/>
                  </a:cubicBezTo>
                  <a:cubicBezTo>
                    <a:pt x="55546" y="133578"/>
                    <a:pt x="55582" y="133614"/>
                    <a:pt x="55635" y="133721"/>
                  </a:cubicBezTo>
                  <a:cubicBezTo>
                    <a:pt x="55795" y="133920"/>
                    <a:pt x="57833" y="137517"/>
                    <a:pt x="59112" y="139876"/>
                  </a:cubicBezTo>
                  <a:cubicBezTo>
                    <a:pt x="59192" y="140035"/>
                    <a:pt x="59272" y="140195"/>
                    <a:pt x="59312" y="140235"/>
                  </a:cubicBezTo>
                  <a:cubicBezTo>
                    <a:pt x="59432" y="140315"/>
                    <a:pt x="59352" y="140435"/>
                    <a:pt x="59112" y="140555"/>
                  </a:cubicBezTo>
                  <a:cubicBezTo>
                    <a:pt x="58952" y="140595"/>
                    <a:pt x="58592" y="140795"/>
                    <a:pt x="58273" y="140955"/>
                  </a:cubicBezTo>
                  <a:cubicBezTo>
                    <a:pt x="57896" y="141158"/>
                    <a:pt x="57771" y="141213"/>
                    <a:pt x="57640" y="141213"/>
                  </a:cubicBezTo>
                  <a:cubicBezTo>
                    <a:pt x="57590" y="141213"/>
                    <a:pt x="57539" y="141205"/>
                    <a:pt x="57473" y="141194"/>
                  </a:cubicBezTo>
                  <a:cubicBezTo>
                    <a:pt x="57234" y="141154"/>
                    <a:pt x="57154" y="141075"/>
                    <a:pt x="56075" y="139596"/>
                  </a:cubicBezTo>
                  <a:cubicBezTo>
                    <a:pt x="55435" y="138716"/>
                    <a:pt x="54836" y="137917"/>
                    <a:pt x="54716" y="137757"/>
                  </a:cubicBezTo>
                  <a:lnTo>
                    <a:pt x="54556" y="137477"/>
                  </a:lnTo>
                  <a:lnTo>
                    <a:pt x="54676" y="137358"/>
                  </a:lnTo>
                  <a:cubicBezTo>
                    <a:pt x="54756" y="137278"/>
                    <a:pt x="54796" y="137198"/>
                    <a:pt x="54756" y="137118"/>
                  </a:cubicBezTo>
                  <a:cubicBezTo>
                    <a:pt x="54716" y="137078"/>
                    <a:pt x="54356" y="136518"/>
                    <a:pt x="53876" y="135879"/>
                  </a:cubicBezTo>
                  <a:cubicBezTo>
                    <a:pt x="53437" y="135239"/>
                    <a:pt x="53037" y="134680"/>
                    <a:pt x="52997" y="134640"/>
                  </a:cubicBezTo>
                  <a:cubicBezTo>
                    <a:pt x="52997" y="134600"/>
                    <a:pt x="52997" y="134520"/>
                    <a:pt x="53037" y="134440"/>
                  </a:cubicBezTo>
                  <a:cubicBezTo>
                    <a:pt x="53117" y="134320"/>
                    <a:pt x="53117" y="134320"/>
                    <a:pt x="53037" y="134160"/>
                  </a:cubicBezTo>
                  <a:cubicBezTo>
                    <a:pt x="52957" y="134000"/>
                    <a:pt x="52957" y="133960"/>
                    <a:pt x="53477" y="132881"/>
                  </a:cubicBezTo>
                  <a:cubicBezTo>
                    <a:pt x="53796" y="132282"/>
                    <a:pt x="54036" y="131762"/>
                    <a:pt x="54076" y="131762"/>
                  </a:cubicBezTo>
                  <a:close/>
                  <a:moveTo>
                    <a:pt x="56890" y="141051"/>
                  </a:moveTo>
                  <a:cubicBezTo>
                    <a:pt x="56908" y="141051"/>
                    <a:pt x="56943" y="141078"/>
                    <a:pt x="56994" y="141154"/>
                  </a:cubicBezTo>
                  <a:cubicBezTo>
                    <a:pt x="57041" y="141201"/>
                    <a:pt x="57060" y="141221"/>
                    <a:pt x="57052" y="141221"/>
                  </a:cubicBezTo>
                  <a:cubicBezTo>
                    <a:pt x="57046" y="141221"/>
                    <a:pt x="57027" y="141211"/>
                    <a:pt x="56994" y="141194"/>
                  </a:cubicBezTo>
                  <a:cubicBezTo>
                    <a:pt x="56914" y="141115"/>
                    <a:pt x="56874" y="141075"/>
                    <a:pt x="56874" y="141075"/>
                  </a:cubicBezTo>
                  <a:cubicBezTo>
                    <a:pt x="56874" y="141060"/>
                    <a:pt x="56879" y="141051"/>
                    <a:pt x="56890" y="141051"/>
                  </a:cubicBezTo>
                  <a:close/>
                  <a:moveTo>
                    <a:pt x="53192" y="140735"/>
                  </a:moveTo>
                  <a:cubicBezTo>
                    <a:pt x="53237" y="140735"/>
                    <a:pt x="53297" y="140755"/>
                    <a:pt x="53397" y="140795"/>
                  </a:cubicBezTo>
                  <a:cubicBezTo>
                    <a:pt x="53517" y="140835"/>
                    <a:pt x="53796" y="140955"/>
                    <a:pt x="53996" y="141035"/>
                  </a:cubicBezTo>
                  <a:cubicBezTo>
                    <a:pt x="54196" y="141115"/>
                    <a:pt x="54356" y="141194"/>
                    <a:pt x="54356" y="141234"/>
                  </a:cubicBezTo>
                  <a:cubicBezTo>
                    <a:pt x="54339" y="141285"/>
                    <a:pt x="54196" y="141307"/>
                    <a:pt x="54018" y="141307"/>
                  </a:cubicBezTo>
                  <a:cubicBezTo>
                    <a:pt x="53771" y="141307"/>
                    <a:pt x="53456" y="141264"/>
                    <a:pt x="53317" y="141194"/>
                  </a:cubicBezTo>
                  <a:cubicBezTo>
                    <a:pt x="53077" y="141035"/>
                    <a:pt x="52997" y="140915"/>
                    <a:pt x="53077" y="140795"/>
                  </a:cubicBezTo>
                  <a:cubicBezTo>
                    <a:pt x="53117" y="140755"/>
                    <a:pt x="53147" y="140735"/>
                    <a:pt x="53192" y="140735"/>
                  </a:cubicBezTo>
                  <a:close/>
                  <a:moveTo>
                    <a:pt x="217627" y="140979"/>
                  </a:moveTo>
                  <a:cubicBezTo>
                    <a:pt x="217631" y="140979"/>
                    <a:pt x="217641" y="141009"/>
                    <a:pt x="217663" y="141075"/>
                  </a:cubicBezTo>
                  <a:cubicBezTo>
                    <a:pt x="217663" y="141154"/>
                    <a:pt x="217623" y="141274"/>
                    <a:pt x="217583" y="141354"/>
                  </a:cubicBezTo>
                  <a:cubicBezTo>
                    <a:pt x="217567" y="141387"/>
                    <a:pt x="217557" y="141407"/>
                    <a:pt x="217554" y="141407"/>
                  </a:cubicBezTo>
                  <a:cubicBezTo>
                    <a:pt x="217550" y="141407"/>
                    <a:pt x="217560" y="141368"/>
                    <a:pt x="217583" y="141274"/>
                  </a:cubicBezTo>
                  <a:cubicBezTo>
                    <a:pt x="217583" y="141194"/>
                    <a:pt x="217623" y="141075"/>
                    <a:pt x="217623" y="141035"/>
                  </a:cubicBezTo>
                  <a:cubicBezTo>
                    <a:pt x="217623" y="140999"/>
                    <a:pt x="217623" y="140979"/>
                    <a:pt x="217627" y="140979"/>
                  </a:cubicBezTo>
                  <a:close/>
                  <a:moveTo>
                    <a:pt x="34612" y="141354"/>
                  </a:moveTo>
                  <a:cubicBezTo>
                    <a:pt x="34652" y="141354"/>
                    <a:pt x="34652" y="141394"/>
                    <a:pt x="34652" y="141434"/>
                  </a:cubicBezTo>
                  <a:cubicBezTo>
                    <a:pt x="34652" y="141434"/>
                    <a:pt x="34652" y="141474"/>
                    <a:pt x="34652" y="141474"/>
                  </a:cubicBezTo>
                  <a:cubicBezTo>
                    <a:pt x="34612" y="141474"/>
                    <a:pt x="34612" y="141434"/>
                    <a:pt x="34572" y="141434"/>
                  </a:cubicBezTo>
                  <a:cubicBezTo>
                    <a:pt x="34572" y="141394"/>
                    <a:pt x="34572" y="141354"/>
                    <a:pt x="34612" y="141354"/>
                  </a:cubicBezTo>
                  <a:close/>
                  <a:moveTo>
                    <a:pt x="167624" y="140675"/>
                  </a:moveTo>
                  <a:cubicBezTo>
                    <a:pt x="167744" y="140675"/>
                    <a:pt x="167784" y="140715"/>
                    <a:pt x="167784" y="140875"/>
                  </a:cubicBezTo>
                  <a:cubicBezTo>
                    <a:pt x="167784" y="140995"/>
                    <a:pt x="167744" y="141115"/>
                    <a:pt x="167704" y="141154"/>
                  </a:cubicBezTo>
                  <a:cubicBezTo>
                    <a:pt x="167676" y="141211"/>
                    <a:pt x="167348" y="141268"/>
                    <a:pt x="167130" y="141268"/>
                  </a:cubicBezTo>
                  <a:cubicBezTo>
                    <a:pt x="167039" y="141268"/>
                    <a:pt x="166968" y="141258"/>
                    <a:pt x="166945" y="141234"/>
                  </a:cubicBezTo>
                  <a:cubicBezTo>
                    <a:pt x="166914" y="141204"/>
                    <a:pt x="166889" y="141191"/>
                    <a:pt x="166864" y="141191"/>
                  </a:cubicBezTo>
                  <a:cubicBezTo>
                    <a:pt x="166822" y="141191"/>
                    <a:pt x="166779" y="141225"/>
                    <a:pt x="166705" y="141274"/>
                  </a:cubicBezTo>
                  <a:cubicBezTo>
                    <a:pt x="166625" y="141394"/>
                    <a:pt x="166585" y="141434"/>
                    <a:pt x="166665" y="141474"/>
                  </a:cubicBezTo>
                  <a:cubicBezTo>
                    <a:pt x="166745" y="141514"/>
                    <a:pt x="166705" y="141514"/>
                    <a:pt x="166625" y="141554"/>
                  </a:cubicBezTo>
                  <a:cubicBezTo>
                    <a:pt x="166611" y="141567"/>
                    <a:pt x="166598" y="141572"/>
                    <a:pt x="166586" y="141572"/>
                  </a:cubicBezTo>
                  <a:cubicBezTo>
                    <a:pt x="166563" y="141572"/>
                    <a:pt x="166545" y="141554"/>
                    <a:pt x="166545" y="141554"/>
                  </a:cubicBezTo>
                  <a:cubicBezTo>
                    <a:pt x="166545" y="141514"/>
                    <a:pt x="166505" y="141474"/>
                    <a:pt x="166465" y="141474"/>
                  </a:cubicBezTo>
                  <a:cubicBezTo>
                    <a:pt x="166385" y="141474"/>
                    <a:pt x="166345" y="141434"/>
                    <a:pt x="166385" y="141354"/>
                  </a:cubicBezTo>
                  <a:cubicBezTo>
                    <a:pt x="166425" y="141274"/>
                    <a:pt x="166425" y="141115"/>
                    <a:pt x="166465" y="141035"/>
                  </a:cubicBezTo>
                  <a:cubicBezTo>
                    <a:pt x="166496" y="140877"/>
                    <a:pt x="166651" y="140770"/>
                    <a:pt x="166872" y="140770"/>
                  </a:cubicBezTo>
                  <a:cubicBezTo>
                    <a:pt x="166931" y="140770"/>
                    <a:pt x="166996" y="140778"/>
                    <a:pt x="167064" y="140795"/>
                  </a:cubicBezTo>
                  <a:cubicBezTo>
                    <a:pt x="167184" y="140795"/>
                    <a:pt x="167304" y="140795"/>
                    <a:pt x="167384" y="140755"/>
                  </a:cubicBezTo>
                  <a:cubicBezTo>
                    <a:pt x="167424" y="140715"/>
                    <a:pt x="167544" y="140675"/>
                    <a:pt x="167624" y="140675"/>
                  </a:cubicBezTo>
                  <a:close/>
                  <a:moveTo>
                    <a:pt x="98113" y="141058"/>
                  </a:moveTo>
                  <a:cubicBezTo>
                    <a:pt x="98245" y="141058"/>
                    <a:pt x="98375" y="141063"/>
                    <a:pt x="98480" y="141075"/>
                  </a:cubicBezTo>
                  <a:cubicBezTo>
                    <a:pt x="98680" y="141075"/>
                    <a:pt x="99479" y="141194"/>
                    <a:pt x="100199" y="141274"/>
                  </a:cubicBezTo>
                  <a:cubicBezTo>
                    <a:pt x="101478" y="141434"/>
                    <a:pt x="102077" y="141514"/>
                    <a:pt x="102077" y="141594"/>
                  </a:cubicBezTo>
                  <a:cubicBezTo>
                    <a:pt x="102077" y="141606"/>
                    <a:pt x="102067" y="141611"/>
                    <a:pt x="102048" y="141611"/>
                  </a:cubicBezTo>
                  <a:cubicBezTo>
                    <a:pt x="102004" y="141611"/>
                    <a:pt x="101910" y="141582"/>
                    <a:pt x="101797" y="141554"/>
                  </a:cubicBezTo>
                  <a:cubicBezTo>
                    <a:pt x="101518" y="141474"/>
                    <a:pt x="101518" y="141474"/>
                    <a:pt x="99559" y="141274"/>
                  </a:cubicBezTo>
                  <a:cubicBezTo>
                    <a:pt x="98760" y="141154"/>
                    <a:pt x="98040" y="141115"/>
                    <a:pt x="97801" y="141115"/>
                  </a:cubicBezTo>
                  <a:cubicBezTo>
                    <a:pt x="97681" y="141135"/>
                    <a:pt x="97571" y="141144"/>
                    <a:pt x="97496" y="141144"/>
                  </a:cubicBezTo>
                  <a:cubicBezTo>
                    <a:pt x="97421" y="141144"/>
                    <a:pt x="97381" y="141135"/>
                    <a:pt x="97401" y="141115"/>
                  </a:cubicBezTo>
                  <a:cubicBezTo>
                    <a:pt x="97457" y="141086"/>
                    <a:pt x="97794" y="141058"/>
                    <a:pt x="98113" y="141058"/>
                  </a:cubicBezTo>
                  <a:close/>
                  <a:moveTo>
                    <a:pt x="34572" y="141554"/>
                  </a:moveTo>
                  <a:cubicBezTo>
                    <a:pt x="34612" y="141594"/>
                    <a:pt x="34612" y="141634"/>
                    <a:pt x="34572" y="141674"/>
                  </a:cubicBezTo>
                  <a:cubicBezTo>
                    <a:pt x="34572" y="141691"/>
                    <a:pt x="34572" y="141700"/>
                    <a:pt x="34569" y="141700"/>
                  </a:cubicBezTo>
                  <a:cubicBezTo>
                    <a:pt x="34565" y="141700"/>
                    <a:pt x="34555" y="141681"/>
                    <a:pt x="34532" y="141634"/>
                  </a:cubicBezTo>
                  <a:cubicBezTo>
                    <a:pt x="34532" y="141594"/>
                    <a:pt x="34572" y="141554"/>
                    <a:pt x="34572" y="141554"/>
                  </a:cubicBezTo>
                  <a:close/>
                  <a:moveTo>
                    <a:pt x="64028" y="138477"/>
                  </a:moveTo>
                  <a:cubicBezTo>
                    <a:pt x="64028" y="138477"/>
                    <a:pt x="64028" y="138557"/>
                    <a:pt x="63988" y="138676"/>
                  </a:cubicBezTo>
                  <a:cubicBezTo>
                    <a:pt x="63708" y="139356"/>
                    <a:pt x="63508" y="139796"/>
                    <a:pt x="63389" y="140155"/>
                  </a:cubicBezTo>
                  <a:lnTo>
                    <a:pt x="63229" y="140595"/>
                  </a:lnTo>
                  <a:lnTo>
                    <a:pt x="62509" y="140915"/>
                  </a:lnTo>
                  <a:cubicBezTo>
                    <a:pt x="62110" y="141115"/>
                    <a:pt x="61510" y="141354"/>
                    <a:pt x="61190" y="141514"/>
                  </a:cubicBezTo>
                  <a:lnTo>
                    <a:pt x="60631" y="141794"/>
                  </a:lnTo>
                  <a:lnTo>
                    <a:pt x="60311" y="141194"/>
                  </a:lnTo>
                  <a:cubicBezTo>
                    <a:pt x="60111" y="140835"/>
                    <a:pt x="59991" y="140595"/>
                    <a:pt x="60031" y="140555"/>
                  </a:cubicBezTo>
                  <a:cubicBezTo>
                    <a:pt x="60111" y="140475"/>
                    <a:pt x="63948" y="138517"/>
                    <a:pt x="64028" y="138477"/>
                  </a:cubicBezTo>
                  <a:close/>
                  <a:moveTo>
                    <a:pt x="64463" y="140394"/>
                  </a:moveTo>
                  <a:cubicBezTo>
                    <a:pt x="64465" y="140394"/>
                    <a:pt x="64467" y="140394"/>
                    <a:pt x="64468" y="140395"/>
                  </a:cubicBezTo>
                  <a:cubicBezTo>
                    <a:pt x="64508" y="140435"/>
                    <a:pt x="64508" y="140515"/>
                    <a:pt x="64468" y="140595"/>
                  </a:cubicBezTo>
                  <a:cubicBezTo>
                    <a:pt x="64428" y="140675"/>
                    <a:pt x="64188" y="140875"/>
                    <a:pt x="63588" y="141274"/>
                  </a:cubicBezTo>
                  <a:cubicBezTo>
                    <a:pt x="63063" y="141642"/>
                    <a:pt x="62693" y="141855"/>
                    <a:pt x="62660" y="141855"/>
                  </a:cubicBezTo>
                  <a:cubicBezTo>
                    <a:pt x="62643" y="141855"/>
                    <a:pt x="62717" y="141797"/>
                    <a:pt x="62909" y="141674"/>
                  </a:cubicBezTo>
                  <a:cubicBezTo>
                    <a:pt x="63029" y="141554"/>
                    <a:pt x="63149" y="141434"/>
                    <a:pt x="63189" y="141354"/>
                  </a:cubicBezTo>
                  <a:cubicBezTo>
                    <a:pt x="63228" y="141237"/>
                    <a:pt x="64375" y="140394"/>
                    <a:pt x="64463" y="140394"/>
                  </a:cubicBezTo>
                  <a:close/>
                  <a:moveTo>
                    <a:pt x="57433" y="141554"/>
                  </a:moveTo>
                  <a:cubicBezTo>
                    <a:pt x="57553" y="141554"/>
                    <a:pt x="57593" y="141594"/>
                    <a:pt x="57513" y="141634"/>
                  </a:cubicBezTo>
                  <a:cubicBezTo>
                    <a:pt x="57513" y="141674"/>
                    <a:pt x="57473" y="141754"/>
                    <a:pt x="57513" y="141834"/>
                  </a:cubicBezTo>
                  <a:cubicBezTo>
                    <a:pt x="57533" y="141874"/>
                    <a:pt x="57533" y="141894"/>
                    <a:pt x="57518" y="141894"/>
                  </a:cubicBezTo>
                  <a:cubicBezTo>
                    <a:pt x="57503" y="141894"/>
                    <a:pt x="57473" y="141874"/>
                    <a:pt x="57433" y="141834"/>
                  </a:cubicBezTo>
                  <a:cubicBezTo>
                    <a:pt x="57393" y="141794"/>
                    <a:pt x="57314" y="141714"/>
                    <a:pt x="57314" y="141674"/>
                  </a:cubicBezTo>
                  <a:cubicBezTo>
                    <a:pt x="57274" y="141594"/>
                    <a:pt x="57274" y="141554"/>
                    <a:pt x="57433" y="141554"/>
                  </a:cubicBezTo>
                  <a:close/>
                  <a:moveTo>
                    <a:pt x="116186" y="140075"/>
                  </a:moveTo>
                  <a:cubicBezTo>
                    <a:pt x="116346" y="140075"/>
                    <a:pt x="116665" y="140195"/>
                    <a:pt x="117025" y="140355"/>
                  </a:cubicBezTo>
                  <a:cubicBezTo>
                    <a:pt x="117704" y="140675"/>
                    <a:pt x="119463" y="141514"/>
                    <a:pt x="119703" y="141634"/>
                  </a:cubicBezTo>
                  <a:cubicBezTo>
                    <a:pt x="119783" y="141674"/>
                    <a:pt x="119903" y="141714"/>
                    <a:pt x="119943" y="141714"/>
                  </a:cubicBezTo>
                  <a:cubicBezTo>
                    <a:pt x="120023" y="141714"/>
                    <a:pt x="120103" y="141754"/>
                    <a:pt x="120143" y="141794"/>
                  </a:cubicBezTo>
                  <a:cubicBezTo>
                    <a:pt x="120262" y="141874"/>
                    <a:pt x="120262" y="141874"/>
                    <a:pt x="120103" y="141914"/>
                  </a:cubicBezTo>
                  <a:cubicBezTo>
                    <a:pt x="120070" y="141930"/>
                    <a:pt x="120044" y="141941"/>
                    <a:pt x="120007" y="141941"/>
                  </a:cubicBezTo>
                  <a:cubicBezTo>
                    <a:pt x="119859" y="141941"/>
                    <a:pt x="119529" y="141767"/>
                    <a:pt x="117904" y="141035"/>
                  </a:cubicBezTo>
                  <a:cubicBezTo>
                    <a:pt x="117505" y="140835"/>
                    <a:pt x="116905" y="140555"/>
                    <a:pt x="116625" y="140435"/>
                  </a:cubicBezTo>
                  <a:cubicBezTo>
                    <a:pt x="115946" y="140115"/>
                    <a:pt x="115906" y="140075"/>
                    <a:pt x="116186" y="140075"/>
                  </a:cubicBezTo>
                  <a:close/>
                  <a:moveTo>
                    <a:pt x="59571" y="140813"/>
                  </a:moveTo>
                  <a:cubicBezTo>
                    <a:pt x="59618" y="140813"/>
                    <a:pt x="59645" y="140835"/>
                    <a:pt x="59672" y="140875"/>
                  </a:cubicBezTo>
                  <a:cubicBezTo>
                    <a:pt x="59672" y="140915"/>
                    <a:pt x="59831" y="141154"/>
                    <a:pt x="59951" y="141434"/>
                  </a:cubicBezTo>
                  <a:lnTo>
                    <a:pt x="60231" y="141874"/>
                  </a:lnTo>
                  <a:lnTo>
                    <a:pt x="59472" y="141874"/>
                  </a:lnTo>
                  <a:cubicBezTo>
                    <a:pt x="59072" y="141874"/>
                    <a:pt x="58552" y="141914"/>
                    <a:pt x="58353" y="141954"/>
                  </a:cubicBezTo>
                  <a:lnTo>
                    <a:pt x="57953" y="141994"/>
                  </a:lnTo>
                  <a:lnTo>
                    <a:pt x="58153" y="141874"/>
                  </a:lnTo>
                  <a:cubicBezTo>
                    <a:pt x="58273" y="141754"/>
                    <a:pt x="58313" y="141714"/>
                    <a:pt x="58233" y="141594"/>
                  </a:cubicBezTo>
                  <a:cubicBezTo>
                    <a:pt x="58153" y="141474"/>
                    <a:pt x="58193" y="141474"/>
                    <a:pt x="58872" y="141115"/>
                  </a:cubicBezTo>
                  <a:cubicBezTo>
                    <a:pt x="59299" y="140901"/>
                    <a:pt x="59476" y="140813"/>
                    <a:pt x="59571" y="140813"/>
                  </a:cubicBezTo>
                  <a:close/>
                  <a:moveTo>
                    <a:pt x="178775" y="139036"/>
                  </a:moveTo>
                  <a:cubicBezTo>
                    <a:pt x="178815" y="139036"/>
                    <a:pt x="179015" y="139156"/>
                    <a:pt x="179175" y="139316"/>
                  </a:cubicBezTo>
                  <a:cubicBezTo>
                    <a:pt x="179407" y="139519"/>
                    <a:pt x="179470" y="139575"/>
                    <a:pt x="179610" y="139575"/>
                  </a:cubicBezTo>
                  <a:cubicBezTo>
                    <a:pt x="179663" y="139575"/>
                    <a:pt x="179726" y="139567"/>
                    <a:pt x="179814" y="139556"/>
                  </a:cubicBezTo>
                  <a:cubicBezTo>
                    <a:pt x="179901" y="139543"/>
                    <a:pt x="179968" y="139535"/>
                    <a:pt x="180028" y="139535"/>
                  </a:cubicBezTo>
                  <a:cubicBezTo>
                    <a:pt x="180162" y="139535"/>
                    <a:pt x="180260" y="139578"/>
                    <a:pt x="180454" y="139716"/>
                  </a:cubicBezTo>
                  <a:cubicBezTo>
                    <a:pt x="180613" y="139796"/>
                    <a:pt x="180773" y="139915"/>
                    <a:pt x="180773" y="139955"/>
                  </a:cubicBezTo>
                  <a:cubicBezTo>
                    <a:pt x="180773" y="139955"/>
                    <a:pt x="180573" y="140075"/>
                    <a:pt x="180334" y="140155"/>
                  </a:cubicBezTo>
                  <a:cubicBezTo>
                    <a:pt x="180134" y="140275"/>
                    <a:pt x="179494" y="140515"/>
                    <a:pt x="178975" y="140755"/>
                  </a:cubicBezTo>
                  <a:cubicBezTo>
                    <a:pt x="176995" y="141658"/>
                    <a:pt x="176162" y="142018"/>
                    <a:pt x="175978" y="142018"/>
                  </a:cubicBezTo>
                  <a:cubicBezTo>
                    <a:pt x="175950" y="142018"/>
                    <a:pt x="175937" y="142010"/>
                    <a:pt x="175937" y="141994"/>
                  </a:cubicBezTo>
                  <a:cubicBezTo>
                    <a:pt x="175937" y="141994"/>
                    <a:pt x="175977" y="141874"/>
                    <a:pt x="176017" y="141714"/>
                  </a:cubicBezTo>
                  <a:cubicBezTo>
                    <a:pt x="176097" y="141514"/>
                    <a:pt x="176137" y="141274"/>
                    <a:pt x="176137" y="141154"/>
                  </a:cubicBezTo>
                  <a:cubicBezTo>
                    <a:pt x="176137" y="140875"/>
                    <a:pt x="176217" y="140755"/>
                    <a:pt x="177216" y="140075"/>
                  </a:cubicBezTo>
                  <a:cubicBezTo>
                    <a:pt x="177776" y="139636"/>
                    <a:pt x="177896" y="139556"/>
                    <a:pt x="177976" y="139356"/>
                  </a:cubicBezTo>
                  <a:cubicBezTo>
                    <a:pt x="178016" y="139116"/>
                    <a:pt x="178055" y="139116"/>
                    <a:pt x="178335" y="139076"/>
                  </a:cubicBezTo>
                  <a:cubicBezTo>
                    <a:pt x="178495" y="139076"/>
                    <a:pt x="178695" y="139036"/>
                    <a:pt x="178775" y="139036"/>
                  </a:cubicBezTo>
                  <a:close/>
                  <a:moveTo>
                    <a:pt x="57753" y="142194"/>
                  </a:moveTo>
                  <a:cubicBezTo>
                    <a:pt x="57753" y="142194"/>
                    <a:pt x="57793" y="142274"/>
                    <a:pt x="57873" y="142314"/>
                  </a:cubicBezTo>
                  <a:cubicBezTo>
                    <a:pt x="57896" y="142360"/>
                    <a:pt x="57906" y="142380"/>
                    <a:pt x="57894" y="142380"/>
                  </a:cubicBezTo>
                  <a:cubicBezTo>
                    <a:pt x="57886" y="142380"/>
                    <a:pt x="57866" y="142370"/>
                    <a:pt x="57833" y="142354"/>
                  </a:cubicBezTo>
                  <a:cubicBezTo>
                    <a:pt x="57713" y="142274"/>
                    <a:pt x="57713" y="142194"/>
                    <a:pt x="57753" y="142194"/>
                  </a:cubicBezTo>
                  <a:close/>
                  <a:moveTo>
                    <a:pt x="191604" y="140745"/>
                  </a:moveTo>
                  <a:cubicBezTo>
                    <a:pt x="191654" y="140745"/>
                    <a:pt x="191744" y="140775"/>
                    <a:pt x="191844" y="140835"/>
                  </a:cubicBezTo>
                  <a:cubicBezTo>
                    <a:pt x="191964" y="140915"/>
                    <a:pt x="192044" y="140995"/>
                    <a:pt x="192044" y="141035"/>
                  </a:cubicBezTo>
                  <a:cubicBezTo>
                    <a:pt x="192044" y="141115"/>
                    <a:pt x="191804" y="141274"/>
                    <a:pt x="191604" y="141314"/>
                  </a:cubicBezTo>
                  <a:cubicBezTo>
                    <a:pt x="191405" y="141394"/>
                    <a:pt x="191405" y="141434"/>
                    <a:pt x="191565" y="141674"/>
                  </a:cubicBezTo>
                  <a:cubicBezTo>
                    <a:pt x="191764" y="141914"/>
                    <a:pt x="191924" y="142314"/>
                    <a:pt x="191924" y="142433"/>
                  </a:cubicBezTo>
                  <a:cubicBezTo>
                    <a:pt x="191924" y="142473"/>
                    <a:pt x="191924" y="142493"/>
                    <a:pt x="191919" y="142493"/>
                  </a:cubicBezTo>
                  <a:cubicBezTo>
                    <a:pt x="191914" y="142493"/>
                    <a:pt x="191904" y="142473"/>
                    <a:pt x="191884" y="142433"/>
                  </a:cubicBezTo>
                  <a:cubicBezTo>
                    <a:pt x="191804" y="142274"/>
                    <a:pt x="191445" y="141794"/>
                    <a:pt x="191405" y="141794"/>
                  </a:cubicBezTo>
                  <a:cubicBezTo>
                    <a:pt x="191325" y="141794"/>
                    <a:pt x="191285" y="141954"/>
                    <a:pt x="191365" y="142154"/>
                  </a:cubicBezTo>
                  <a:cubicBezTo>
                    <a:pt x="191405" y="142274"/>
                    <a:pt x="191405" y="142354"/>
                    <a:pt x="191405" y="142354"/>
                  </a:cubicBezTo>
                  <a:cubicBezTo>
                    <a:pt x="191405" y="142359"/>
                    <a:pt x="191403" y="142361"/>
                    <a:pt x="191401" y="142361"/>
                  </a:cubicBezTo>
                  <a:cubicBezTo>
                    <a:pt x="191385" y="142361"/>
                    <a:pt x="191320" y="142248"/>
                    <a:pt x="191285" y="142074"/>
                  </a:cubicBezTo>
                  <a:cubicBezTo>
                    <a:pt x="191205" y="141834"/>
                    <a:pt x="191205" y="141754"/>
                    <a:pt x="191245" y="141674"/>
                  </a:cubicBezTo>
                  <a:cubicBezTo>
                    <a:pt x="191285" y="141634"/>
                    <a:pt x="191285" y="141554"/>
                    <a:pt x="191165" y="141434"/>
                  </a:cubicBezTo>
                  <a:cubicBezTo>
                    <a:pt x="191042" y="141251"/>
                    <a:pt x="191061" y="141114"/>
                    <a:pt x="191202" y="141114"/>
                  </a:cubicBezTo>
                  <a:cubicBezTo>
                    <a:pt x="191245" y="141114"/>
                    <a:pt x="191299" y="141126"/>
                    <a:pt x="191365" y="141154"/>
                  </a:cubicBezTo>
                  <a:cubicBezTo>
                    <a:pt x="191445" y="141194"/>
                    <a:pt x="191565" y="141194"/>
                    <a:pt x="191604" y="141194"/>
                  </a:cubicBezTo>
                  <a:cubicBezTo>
                    <a:pt x="191684" y="141154"/>
                    <a:pt x="191684" y="140915"/>
                    <a:pt x="191604" y="140835"/>
                  </a:cubicBezTo>
                  <a:cubicBezTo>
                    <a:pt x="191545" y="140775"/>
                    <a:pt x="191555" y="140745"/>
                    <a:pt x="191604" y="140745"/>
                  </a:cubicBezTo>
                  <a:close/>
                  <a:moveTo>
                    <a:pt x="191446" y="142457"/>
                  </a:moveTo>
                  <a:cubicBezTo>
                    <a:pt x="191448" y="142457"/>
                    <a:pt x="191456" y="142485"/>
                    <a:pt x="191485" y="142513"/>
                  </a:cubicBezTo>
                  <a:cubicBezTo>
                    <a:pt x="191525" y="142553"/>
                    <a:pt x="191565" y="142633"/>
                    <a:pt x="191565" y="142673"/>
                  </a:cubicBezTo>
                  <a:cubicBezTo>
                    <a:pt x="191565" y="142685"/>
                    <a:pt x="191561" y="142690"/>
                    <a:pt x="191555" y="142690"/>
                  </a:cubicBezTo>
                  <a:cubicBezTo>
                    <a:pt x="191541" y="142690"/>
                    <a:pt x="191513" y="142662"/>
                    <a:pt x="191485" y="142633"/>
                  </a:cubicBezTo>
                  <a:cubicBezTo>
                    <a:pt x="191445" y="142593"/>
                    <a:pt x="191445" y="142513"/>
                    <a:pt x="191445" y="142473"/>
                  </a:cubicBezTo>
                  <a:cubicBezTo>
                    <a:pt x="191445" y="142462"/>
                    <a:pt x="191445" y="142457"/>
                    <a:pt x="191446" y="142457"/>
                  </a:cubicBezTo>
                  <a:close/>
                  <a:moveTo>
                    <a:pt x="205713" y="142513"/>
                  </a:moveTo>
                  <a:cubicBezTo>
                    <a:pt x="205793" y="142513"/>
                    <a:pt x="205833" y="142553"/>
                    <a:pt x="205833" y="142593"/>
                  </a:cubicBezTo>
                  <a:cubicBezTo>
                    <a:pt x="205833" y="142633"/>
                    <a:pt x="205793" y="142713"/>
                    <a:pt x="205753" y="142713"/>
                  </a:cubicBezTo>
                  <a:cubicBezTo>
                    <a:pt x="205713" y="142753"/>
                    <a:pt x="205713" y="142753"/>
                    <a:pt x="205713" y="142753"/>
                  </a:cubicBezTo>
                  <a:cubicBezTo>
                    <a:pt x="205713" y="142713"/>
                    <a:pt x="205673" y="142673"/>
                    <a:pt x="205673" y="142593"/>
                  </a:cubicBezTo>
                  <a:cubicBezTo>
                    <a:pt x="205633" y="142553"/>
                    <a:pt x="205673" y="142513"/>
                    <a:pt x="205713" y="142513"/>
                  </a:cubicBezTo>
                  <a:close/>
                  <a:moveTo>
                    <a:pt x="182069" y="142331"/>
                  </a:moveTo>
                  <a:cubicBezTo>
                    <a:pt x="182088" y="142331"/>
                    <a:pt x="182092" y="142340"/>
                    <a:pt x="182092" y="142354"/>
                  </a:cubicBezTo>
                  <a:cubicBezTo>
                    <a:pt x="182092" y="142513"/>
                    <a:pt x="181932" y="142633"/>
                    <a:pt x="181573" y="142753"/>
                  </a:cubicBezTo>
                  <a:cubicBezTo>
                    <a:pt x="181373" y="142833"/>
                    <a:pt x="181173" y="142873"/>
                    <a:pt x="181133" y="142873"/>
                  </a:cubicBezTo>
                  <a:cubicBezTo>
                    <a:pt x="181093" y="142793"/>
                    <a:pt x="181373" y="142553"/>
                    <a:pt x="181693" y="142473"/>
                  </a:cubicBezTo>
                  <a:cubicBezTo>
                    <a:pt x="181932" y="142367"/>
                    <a:pt x="182030" y="142331"/>
                    <a:pt x="182069" y="142331"/>
                  </a:cubicBezTo>
                  <a:close/>
                  <a:moveTo>
                    <a:pt x="58089" y="142698"/>
                  </a:moveTo>
                  <a:cubicBezTo>
                    <a:pt x="58116" y="142698"/>
                    <a:pt x="58174" y="142735"/>
                    <a:pt x="58233" y="142793"/>
                  </a:cubicBezTo>
                  <a:cubicBezTo>
                    <a:pt x="58277" y="142859"/>
                    <a:pt x="58284" y="142889"/>
                    <a:pt x="58269" y="142889"/>
                  </a:cubicBezTo>
                  <a:cubicBezTo>
                    <a:pt x="58257" y="142889"/>
                    <a:pt x="58229" y="142869"/>
                    <a:pt x="58193" y="142833"/>
                  </a:cubicBezTo>
                  <a:cubicBezTo>
                    <a:pt x="58153" y="142793"/>
                    <a:pt x="58073" y="142753"/>
                    <a:pt x="58073" y="142713"/>
                  </a:cubicBezTo>
                  <a:cubicBezTo>
                    <a:pt x="58073" y="142703"/>
                    <a:pt x="58079" y="142698"/>
                    <a:pt x="58089" y="142698"/>
                  </a:cubicBezTo>
                  <a:close/>
                  <a:moveTo>
                    <a:pt x="190365" y="141954"/>
                  </a:moveTo>
                  <a:cubicBezTo>
                    <a:pt x="190405" y="141954"/>
                    <a:pt x="190485" y="142034"/>
                    <a:pt x="190565" y="142154"/>
                  </a:cubicBezTo>
                  <a:cubicBezTo>
                    <a:pt x="190725" y="142354"/>
                    <a:pt x="190965" y="142993"/>
                    <a:pt x="190925" y="143033"/>
                  </a:cubicBezTo>
                  <a:cubicBezTo>
                    <a:pt x="190920" y="143038"/>
                    <a:pt x="190915" y="143041"/>
                    <a:pt x="190909" y="143041"/>
                  </a:cubicBezTo>
                  <a:cubicBezTo>
                    <a:pt x="190874" y="143041"/>
                    <a:pt x="190835" y="142932"/>
                    <a:pt x="190765" y="142793"/>
                  </a:cubicBezTo>
                  <a:cubicBezTo>
                    <a:pt x="190685" y="142633"/>
                    <a:pt x="190565" y="142433"/>
                    <a:pt x="190485" y="142314"/>
                  </a:cubicBezTo>
                  <a:cubicBezTo>
                    <a:pt x="190326" y="142154"/>
                    <a:pt x="190286" y="141954"/>
                    <a:pt x="190365" y="141954"/>
                  </a:cubicBezTo>
                  <a:close/>
                  <a:moveTo>
                    <a:pt x="61270" y="142793"/>
                  </a:moveTo>
                  <a:lnTo>
                    <a:pt x="61110" y="142913"/>
                  </a:lnTo>
                  <a:cubicBezTo>
                    <a:pt x="61070" y="142993"/>
                    <a:pt x="60951" y="143073"/>
                    <a:pt x="60911" y="143073"/>
                  </a:cubicBezTo>
                  <a:cubicBezTo>
                    <a:pt x="60871" y="143073"/>
                    <a:pt x="60871" y="143033"/>
                    <a:pt x="60911" y="142913"/>
                  </a:cubicBezTo>
                  <a:cubicBezTo>
                    <a:pt x="60951" y="142833"/>
                    <a:pt x="61030" y="142793"/>
                    <a:pt x="61110" y="142793"/>
                  </a:cubicBezTo>
                  <a:close/>
                  <a:moveTo>
                    <a:pt x="186529" y="141954"/>
                  </a:moveTo>
                  <a:cubicBezTo>
                    <a:pt x="186569" y="141954"/>
                    <a:pt x="186768" y="142034"/>
                    <a:pt x="187008" y="142114"/>
                  </a:cubicBezTo>
                  <a:lnTo>
                    <a:pt x="187408" y="142234"/>
                  </a:lnTo>
                  <a:lnTo>
                    <a:pt x="187568" y="142673"/>
                  </a:lnTo>
                  <a:cubicBezTo>
                    <a:pt x="187648" y="142953"/>
                    <a:pt x="187768" y="143153"/>
                    <a:pt x="187768" y="143193"/>
                  </a:cubicBezTo>
                  <a:cubicBezTo>
                    <a:pt x="187768" y="143233"/>
                    <a:pt x="187648" y="143233"/>
                    <a:pt x="187528" y="143233"/>
                  </a:cubicBezTo>
                  <a:cubicBezTo>
                    <a:pt x="187248" y="143233"/>
                    <a:pt x="187248" y="143233"/>
                    <a:pt x="186768" y="142753"/>
                  </a:cubicBezTo>
                  <a:cubicBezTo>
                    <a:pt x="186329" y="142354"/>
                    <a:pt x="186289" y="142274"/>
                    <a:pt x="186409" y="142274"/>
                  </a:cubicBezTo>
                  <a:cubicBezTo>
                    <a:pt x="186569" y="142274"/>
                    <a:pt x="186569" y="142274"/>
                    <a:pt x="186489" y="142154"/>
                  </a:cubicBezTo>
                  <a:cubicBezTo>
                    <a:pt x="186369" y="142034"/>
                    <a:pt x="186409" y="141954"/>
                    <a:pt x="186529" y="141954"/>
                  </a:cubicBezTo>
                  <a:close/>
                  <a:moveTo>
                    <a:pt x="97241" y="141274"/>
                  </a:moveTo>
                  <a:cubicBezTo>
                    <a:pt x="97281" y="141274"/>
                    <a:pt x="97321" y="141314"/>
                    <a:pt x="97281" y="141354"/>
                  </a:cubicBezTo>
                  <a:cubicBezTo>
                    <a:pt x="97281" y="141394"/>
                    <a:pt x="97201" y="141874"/>
                    <a:pt x="97121" y="142393"/>
                  </a:cubicBezTo>
                  <a:cubicBezTo>
                    <a:pt x="97041" y="142873"/>
                    <a:pt x="96961" y="143313"/>
                    <a:pt x="96921" y="143313"/>
                  </a:cubicBezTo>
                  <a:cubicBezTo>
                    <a:pt x="96881" y="143313"/>
                    <a:pt x="96921" y="142833"/>
                    <a:pt x="97041" y="142034"/>
                  </a:cubicBezTo>
                  <a:cubicBezTo>
                    <a:pt x="97081" y="141674"/>
                    <a:pt x="97121" y="141394"/>
                    <a:pt x="97121" y="141354"/>
                  </a:cubicBezTo>
                  <a:cubicBezTo>
                    <a:pt x="97121" y="141314"/>
                    <a:pt x="97161" y="141274"/>
                    <a:pt x="97241" y="141274"/>
                  </a:cubicBezTo>
                  <a:close/>
                  <a:moveTo>
                    <a:pt x="113416" y="140352"/>
                  </a:moveTo>
                  <a:cubicBezTo>
                    <a:pt x="113421" y="140352"/>
                    <a:pt x="113424" y="140353"/>
                    <a:pt x="113428" y="140355"/>
                  </a:cubicBezTo>
                  <a:cubicBezTo>
                    <a:pt x="113468" y="140355"/>
                    <a:pt x="113388" y="140595"/>
                    <a:pt x="113268" y="140835"/>
                  </a:cubicBezTo>
                  <a:cubicBezTo>
                    <a:pt x="113148" y="141075"/>
                    <a:pt x="112988" y="141354"/>
                    <a:pt x="112908" y="141514"/>
                  </a:cubicBezTo>
                  <a:cubicBezTo>
                    <a:pt x="112868" y="141634"/>
                    <a:pt x="112788" y="141754"/>
                    <a:pt x="112828" y="141754"/>
                  </a:cubicBezTo>
                  <a:cubicBezTo>
                    <a:pt x="112828" y="141761"/>
                    <a:pt x="112830" y="141764"/>
                    <a:pt x="112832" y="141764"/>
                  </a:cubicBezTo>
                  <a:cubicBezTo>
                    <a:pt x="112843" y="141764"/>
                    <a:pt x="112875" y="141693"/>
                    <a:pt x="112908" y="141594"/>
                  </a:cubicBezTo>
                  <a:cubicBezTo>
                    <a:pt x="112948" y="141514"/>
                    <a:pt x="113068" y="141394"/>
                    <a:pt x="113148" y="141354"/>
                  </a:cubicBezTo>
                  <a:cubicBezTo>
                    <a:pt x="113268" y="141314"/>
                    <a:pt x="113388" y="141274"/>
                    <a:pt x="113428" y="141234"/>
                  </a:cubicBezTo>
                  <a:cubicBezTo>
                    <a:pt x="113457" y="141215"/>
                    <a:pt x="113500" y="141205"/>
                    <a:pt x="113557" y="141205"/>
                  </a:cubicBezTo>
                  <a:cubicBezTo>
                    <a:pt x="113734" y="141205"/>
                    <a:pt x="114043" y="141302"/>
                    <a:pt x="114467" y="141514"/>
                  </a:cubicBezTo>
                  <a:cubicBezTo>
                    <a:pt x="115067" y="141794"/>
                    <a:pt x="115826" y="142513"/>
                    <a:pt x="115706" y="142633"/>
                  </a:cubicBezTo>
                  <a:cubicBezTo>
                    <a:pt x="115629" y="142710"/>
                    <a:pt x="112459" y="143235"/>
                    <a:pt x="112169" y="143235"/>
                  </a:cubicBezTo>
                  <a:cubicBezTo>
                    <a:pt x="112158" y="143235"/>
                    <a:pt x="112152" y="143234"/>
                    <a:pt x="112149" y="143233"/>
                  </a:cubicBezTo>
                  <a:cubicBezTo>
                    <a:pt x="112136" y="143219"/>
                    <a:pt x="112122" y="143215"/>
                    <a:pt x="112111" y="143215"/>
                  </a:cubicBezTo>
                  <a:cubicBezTo>
                    <a:pt x="112087" y="143215"/>
                    <a:pt x="112069" y="143233"/>
                    <a:pt x="112069" y="143233"/>
                  </a:cubicBezTo>
                  <a:cubicBezTo>
                    <a:pt x="112029" y="143273"/>
                    <a:pt x="111989" y="143313"/>
                    <a:pt x="111949" y="143313"/>
                  </a:cubicBezTo>
                  <a:cubicBezTo>
                    <a:pt x="111869" y="143273"/>
                    <a:pt x="111989" y="143033"/>
                    <a:pt x="112469" y="141954"/>
                  </a:cubicBezTo>
                  <a:cubicBezTo>
                    <a:pt x="113080" y="140770"/>
                    <a:pt x="113326" y="140352"/>
                    <a:pt x="113416" y="140352"/>
                  </a:cubicBezTo>
                  <a:close/>
                  <a:moveTo>
                    <a:pt x="185969" y="142234"/>
                  </a:moveTo>
                  <a:cubicBezTo>
                    <a:pt x="186009" y="142274"/>
                    <a:pt x="186249" y="142473"/>
                    <a:pt x="186489" y="142753"/>
                  </a:cubicBezTo>
                  <a:cubicBezTo>
                    <a:pt x="186728" y="142993"/>
                    <a:pt x="186928" y="143193"/>
                    <a:pt x="186888" y="143233"/>
                  </a:cubicBezTo>
                  <a:cubicBezTo>
                    <a:pt x="186888" y="143233"/>
                    <a:pt x="186728" y="143233"/>
                    <a:pt x="186529" y="143273"/>
                  </a:cubicBezTo>
                  <a:lnTo>
                    <a:pt x="186169" y="143313"/>
                  </a:lnTo>
                  <a:lnTo>
                    <a:pt x="185649" y="142873"/>
                  </a:lnTo>
                  <a:cubicBezTo>
                    <a:pt x="185370" y="142633"/>
                    <a:pt x="185130" y="142433"/>
                    <a:pt x="185170" y="142433"/>
                  </a:cubicBezTo>
                  <a:cubicBezTo>
                    <a:pt x="185170" y="142433"/>
                    <a:pt x="185330" y="142393"/>
                    <a:pt x="185529" y="142354"/>
                  </a:cubicBezTo>
                  <a:cubicBezTo>
                    <a:pt x="185689" y="142274"/>
                    <a:pt x="185889" y="142234"/>
                    <a:pt x="185969" y="142234"/>
                  </a:cubicBezTo>
                  <a:close/>
                  <a:moveTo>
                    <a:pt x="185010" y="142553"/>
                  </a:moveTo>
                  <a:cubicBezTo>
                    <a:pt x="185050" y="142593"/>
                    <a:pt x="185250" y="142753"/>
                    <a:pt x="185449" y="142953"/>
                  </a:cubicBezTo>
                  <a:lnTo>
                    <a:pt x="185849" y="143273"/>
                  </a:lnTo>
                  <a:lnTo>
                    <a:pt x="185290" y="143313"/>
                  </a:lnTo>
                  <a:lnTo>
                    <a:pt x="184770" y="143353"/>
                  </a:lnTo>
                  <a:lnTo>
                    <a:pt x="184490" y="143073"/>
                  </a:lnTo>
                  <a:lnTo>
                    <a:pt x="184250" y="142793"/>
                  </a:lnTo>
                  <a:lnTo>
                    <a:pt x="184610" y="142673"/>
                  </a:lnTo>
                  <a:cubicBezTo>
                    <a:pt x="184770" y="142593"/>
                    <a:pt x="184970" y="142553"/>
                    <a:pt x="185010" y="142553"/>
                  </a:cubicBezTo>
                  <a:close/>
                  <a:moveTo>
                    <a:pt x="182856" y="143271"/>
                  </a:moveTo>
                  <a:cubicBezTo>
                    <a:pt x="182905" y="143271"/>
                    <a:pt x="182903" y="143315"/>
                    <a:pt x="182852" y="143393"/>
                  </a:cubicBezTo>
                  <a:cubicBezTo>
                    <a:pt x="182825" y="143393"/>
                    <a:pt x="182781" y="143410"/>
                    <a:pt x="182742" y="143410"/>
                  </a:cubicBezTo>
                  <a:cubicBezTo>
                    <a:pt x="182723" y="143410"/>
                    <a:pt x="182705" y="143406"/>
                    <a:pt x="182692" y="143393"/>
                  </a:cubicBezTo>
                  <a:cubicBezTo>
                    <a:pt x="182652" y="143353"/>
                    <a:pt x="182652" y="143353"/>
                    <a:pt x="182732" y="143313"/>
                  </a:cubicBezTo>
                  <a:cubicBezTo>
                    <a:pt x="182788" y="143284"/>
                    <a:pt x="182830" y="143271"/>
                    <a:pt x="182856" y="143271"/>
                  </a:cubicBezTo>
                  <a:close/>
                  <a:moveTo>
                    <a:pt x="31346" y="138077"/>
                  </a:moveTo>
                  <a:cubicBezTo>
                    <a:pt x="31352" y="138077"/>
                    <a:pt x="31361" y="138090"/>
                    <a:pt x="31375" y="138117"/>
                  </a:cubicBezTo>
                  <a:cubicBezTo>
                    <a:pt x="31375" y="138197"/>
                    <a:pt x="31415" y="138237"/>
                    <a:pt x="31415" y="138237"/>
                  </a:cubicBezTo>
                  <a:cubicBezTo>
                    <a:pt x="31454" y="138237"/>
                    <a:pt x="31494" y="138357"/>
                    <a:pt x="31534" y="138517"/>
                  </a:cubicBezTo>
                  <a:cubicBezTo>
                    <a:pt x="31614" y="139156"/>
                    <a:pt x="31654" y="139196"/>
                    <a:pt x="31694" y="139196"/>
                  </a:cubicBezTo>
                  <a:cubicBezTo>
                    <a:pt x="31704" y="139187"/>
                    <a:pt x="31711" y="139182"/>
                    <a:pt x="31716" y="139182"/>
                  </a:cubicBezTo>
                  <a:cubicBezTo>
                    <a:pt x="31734" y="139182"/>
                    <a:pt x="31734" y="139234"/>
                    <a:pt x="31734" y="139356"/>
                  </a:cubicBezTo>
                  <a:cubicBezTo>
                    <a:pt x="31534" y="140355"/>
                    <a:pt x="31295" y="142593"/>
                    <a:pt x="31375" y="142673"/>
                  </a:cubicBezTo>
                  <a:cubicBezTo>
                    <a:pt x="31415" y="142713"/>
                    <a:pt x="31415" y="142753"/>
                    <a:pt x="31415" y="142833"/>
                  </a:cubicBezTo>
                  <a:cubicBezTo>
                    <a:pt x="31415" y="142873"/>
                    <a:pt x="31494" y="142993"/>
                    <a:pt x="31534" y="143073"/>
                  </a:cubicBezTo>
                  <a:cubicBezTo>
                    <a:pt x="31614" y="143273"/>
                    <a:pt x="31654" y="143433"/>
                    <a:pt x="31574" y="143433"/>
                  </a:cubicBezTo>
                  <a:cubicBezTo>
                    <a:pt x="31534" y="143433"/>
                    <a:pt x="31494" y="143313"/>
                    <a:pt x="31454" y="143193"/>
                  </a:cubicBezTo>
                  <a:cubicBezTo>
                    <a:pt x="31454" y="143033"/>
                    <a:pt x="31375" y="142873"/>
                    <a:pt x="31215" y="142753"/>
                  </a:cubicBezTo>
                  <a:cubicBezTo>
                    <a:pt x="31015" y="142553"/>
                    <a:pt x="30975" y="142433"/>
                    <a:pt x="31015" y="141794"/>
                  </a:cubicBezTo>
                  <a:cubicBezTo>
                    <a:pt x="31015" y="141634"/>
                    <a:pt x="31335" y="139196"/>
                    <a:pt x="31415" y="138716"/>
                  </a:cubicBezTo>
                  <a:cubicBezTo>
                    <a:pt x="31454" y="138557"/>
                    <a:pt x="31415" y="138477"/>
                    <a:pt x="31375" y="138477"/>
                  </a:cubicBezTo>
                  <a:cubicBezTo>
                    <a:pt x="31335" y="138477"/>
                    <a:pt x="31335" y="138397"/>
                    <a:pt x="31335" y="138237"/>
                  </a:cubicBezTo>
                  <a:cubicBezTo>
                    <a:pt x="31335" y="138130"/>
                    <a:pt x="31335" y="138077"/>
                    <a:pt x="31346" y="138077"/>
                  </a:cubicBezTo>
                  <a:close/>
                  <a:moveTo>
                    <a:pt x="156793" y="143513"/>
                  </a:moveTo>
                  <a:cubicBezTo>
                    <a:pt x="156773" y="143533"/>
                    <a:pt x="156743" y="143543"/>
                    <a:pt x="156713" y="143543"/>
                  </a:cubicBezTo>
                  <a:cubicBezTo>
                    <a:pt x="156683" y="143543"/>
                    <a:pt x="156653" y="143533"/>
                    <a:pt x="156633" y="143513"/>
                  </a:cubicBezTo>
                  <a:close/>
                  <a:moveTo>
                    <a:pt x="31255" y="143553"/>
                  </a:moveTo>
                  <a:cubicBezTo>
                    <a:pt x="31415" y="143593"/>
                    <a:pt x="31454" y="143593"/>
                    <a:pt x="31454" y="143712"/>
                  </a:cubicBezTo>
                  <a:cubicBezTo>
                    <a:pt x="31425" y="143654"/>
                    <a:pt x="31396" y="143617"/>
                    <a:pt x="31273" y="143617"/>
                  </a:cubicBezTo>
                  <a:cubicBezTo>
                    <a:pt x="31228" y="143617"/>
                    <a:pt x="31170" y="143622"/>
                    <a:pt x="31095" y="143632"/>
                  </a:cubicBezTo>
                  <a:cubicBezTo>
                    <a:pt x="31002" y="143646"/>
                    <a:pt x="30935" y="143650"/>
                    <a:pt x="30892" y="143650"/>
                  </a:cubicBezTo>
                  <a:cubicBezTo>
                    <a:pt x="30806" y="143650"/>
                    <a:pt x="30815" y="143632"/>
                    <a:pt x="30895" y="143632"/>
                  </a:cubicBezTo>
                  <a:cubicBezTo>
                    <a:pt x="30975" y="143593"/>
                    <a:pt x="31135" y="143553"/>
                    <a:pt x="31255" y="143553"/>
                  </a:cubicBezTo>
                  <a:close/>
                  <a:moveTo>
                    <a:pt x="185660" y="143373"/>
                  </a:moveTo>
                  <a:cubicBezTo>
                    <a:pt x="185989" y="143373"/>
                    <a:pt x="186039" y="143422"/>
                    <a:pt x="186209" y="143593"/>
                  </a:cubicBezTo>
                  <a:lnTo>
                    <a:pt x="186449" y="143792"/>
                  </a:lnTo>
                  <a:lnTo>
                    <a:pt x="185929" y="143752"/>
                  </a:lnTo>
                  <a:lnTo>
                    <a:pt x="185050" y="143752"/>
                  </a:lnTo>
                  <a:cubicBezTo>
                    <a:pt x="184730" y="143752"/>
                    <a:pt x="184730" y="143712"/>
                    <a:pt x="184730" y="143593"/>
                  </a:cubicBezTo>
                  <a:cubicBezTo>
                    <a:pt x="184730" y="143433"/>
                    <a:pt x="184730" y="143433"/>
                    <a:pt x="185090" y="143393"/>
                  </a:cubicBezTo>
                  <a:cubicBezTo>
                    <a:pt x="185345" y="143381"/>
                    <a:pt x="185526" y="143373"/>
                    <a:pt x="185660" y="143373"/>
                  </a:cubicBezTo>
                  <a:close/>
                  <a:moveTo>
                    <a:pt x="186688" y="143353"/>
                  </a:moveTo>
                  <a:cubicBezTo>
                    <a:pt x="187048" y="143353"/>
                    <a:pt x="187088" y="143393"/>
                    <a:pt x="187288" y="143593"/>
                  </a:cubicBezTo>
                  <a:lnTo>
                    <a:pt x="187488" y="143792"/>
                  </a:lnTo>
                  <a:lnTo>
                    <a:pt x="187128" y="143792"/>
                  </a:lnTo>
                  <a:cubicBezTo>
                    <a:pt x="186768" y="143792"/>
                    <a:pt x="186728" y="143792"/>
                    <a:pt x="186529" y="143593"/>
                  </a:cubicBezTo>
                  <a:lnTo>
                    <a:pt x="186289" y="143393"/>
                  </a:lnTo>
                  <a:lnTo>
                    <a:pt x="186688" y="143353"/>
                  </a:lnTo>
                  <a:close/>
                  <a:moveTo>
                    <a:pt x="187848" y="143313"/>
                  </a:moveTo>
                  <a:cubicBezTo>
                    <a:pt x="187848" y="143353"/>
                    <a:pt x="187888" y="143433"/>
                    <a:pt x="187927" y="143593"/>
                  </a:cubicBezTo>
                  <a:cubicBezTo>
                    <a:pt x="188007" y="143792"/>
                    <a:pt x="188007" y="143792"/>
                    <a:pt x="187888" y="143792"/>
                  </a:cubicBezTo>
                  <a:cubicBezTo>
                    <a:pt x="187768" y="143792"/>
                    <a:pt x="187648" y="143712"/>
                    <a:pt x="187528" y="143553"/>
                  </a:cubicBezTo>
                  <a:lnTo>
                    <a:pt x="187328" y="143313"/>
                  </a:lnTo>
                  <a:close/>
                  <a:moveTo>
                    <a:pt x="152077" y="143912"/>
                  </a:moveTo>
                  <a:cubicBezTo>
                    <a:pt x="152157" y="143912"/>
                    <a:pt x="152196" y="143952"/>
                    <a:pt x="152157" y="143952"/>
                  </a:cubicBezTo>
                  <a:cubicBezTo>
                    <a:pt x="152137" y="143972"/>
                    <a:pt x="152107" y="143982"/>
                    <a:pt x="152077" y="143982"/>
                  </a:cubicBezTo>
                  <a:cubicBezTo>
                    <a:pt x="152047" y="143982"/>
                    <a:pt x="152017" y="143972"/>
                    <a:pt x="151997" y="143952"/>
                  </a:cubicBezTo>
                  <a:cubicBezTo>
                    <a:pt x="151957" y="143952"/>
                    <a:pt x="151997" y="143912"/>
                    <a:pt x="152077" y="143912"/>
                  </a:cubicBezTo>
                  <a:close/>
                  <a:moveTo>
                    <a:pt x="153795" y="143952"/>
                  </a:moveTo>
                  <a:cubicBezTo>
                    <a:pt x="153735" y="143972"/>
                    <a:pt x="153665" y="143982"/>
                    <a:pt x="153600" y="143982"/>
                  </a:cubicBezTo>
                  <a:cubicBezTo>
                    <a:pt x="153535" y="143982"/>
                    <a:pt x="153475" y="143972"/>
                    <a:pt x="153435" y="143952"/>
                  </a:cubicBezTo>
                  <a:close/>
                  <a:moveTo>
                    <a:pt x="205233" y="142713"/>
                  </a:moveTo>
                  <a:cubicBezTo>
                    <a:pt x="205273" y="142713"/>
                    <a:pt x="205353" y="142753"/>
                    <a:pt x="205393" y="142793"/>
                  </a:cubicBezTo>
                  <a:cubicBezTo>
                    <a:pt x="205433" y="142873"/>
                    <a:pt x="205433" y="142953"/>
                    <a:pt x="205393" y="143033"/>
                  </a:cubicBezTo>
                  <a:cubicBezTo>
                    <a:pt x="205353" y="143153"/>
                    <a:pt x="205353" y="143233"/>
                    <a:pt x="205433" y="143433"/>
                  </a:cubicBezTo>
                  <a:cubicBezTo>
                    <a:pt x="205473" y="143593"/>
                    <a:pt x="205473" y="143672"/>
                    <a:pt x="205433" y="143832"/>
                  </a:cubicBezTo>
                  <a:lnTo>
                    <a:pt x="205353" y="143992"/>
                  </a:lnTo>
                  <a:lnTo>
                    <a:pt x="205273" y="143752"/>
                  </a:lnTo>
                  <a:cubicBezTo>
                    <a:pt x="205193" y="143632"/>
                    <a:pt x="205114" y="143553"/>
                    <a:pt x="204994" y="143513"/>
                  </a:cubicBezTo>
                  <a:cubicBezTo>
                    <a:pt x="204874" y="143473"/>
                    <a:pt x="204794" y="143433"/>
                    <a:pt x="204714" y="143193"/>
                  </a:cubicBezTo>
                  <a:cubicBezTo>
                    <a:pt x="204634" y="143073"/>
                    <a:pt x="204594" y="142913"/>
                    <a:pt x="204634" y="142913"/>
                  </a:cubicBezTo>
                  <a:cubicBezTo>
                    <a:pt x="204674" y="142873"/>
                    <a:pt x="205114" y="142713"/>
                    <a:pt x="205233" y="142713"/>
                  </a:cubicBezTo>
                  <a:close/>
                  <a:moveTo>
                    <a:pt x="155394" y="143832"/>
                  </a:moveTo>
                  <a:cubicBezTo>
                    <a:pt x="155434" y="143872"/>
                    <a:pt x="155514" y="143872"/>
                    <a:pt x="155514" y="143912"/>
                  </a:cubicBezTo>
                  <a:cubicBezTo>
                    <a:pt x="155514" y="143972"/>
                    <a:pt x="155474" y="144002"/>
                    <a:pt x="155429" y="144002"/>
                  </a:cubicBezTo>
                  <a:cubicBezTo>
                    <a:pt x="155384" y="144002"/>
                    <a:pt x="155334" y="143972"/>
                    <a:pt x="155314" y="143912"/>
                  </a:cubicBezTo>
                  <a:cubicBezTo>
                    <a:pt x="155274" y="143832"/>
                    <a:pt x="155314" y="143832"/>
                    <a:pt x="155394" y="143832"/>
                  </a:cubicBezTo>
                  <a:close/>
                  <a:moveTo>
                    <a:pt x="151517" y="143912"/>
                  </a:moveTo>
                  <a:cubicBezTo>
                    <a:pt x="151517" y="143912"/>
                    <a:pt x="151557" y="143952"/>
                    <a:pt x="151557" y="143992"/>
                  </a:cubicBezTo>
                  <a:cubicBezTo>
                    <a:pt x="151557" y="143992"/>
                    <a:pt x="151477" y="144032"/>
                    <a:pt x="151397" y="144032"/>
                  </a:cubicBezTo>
                  <a:cubicBezTo>
                    <a:pt x="151277" y="144032"/>
                    <a:pt x="151277" y="144032"/>
                    <a:pt x="151397" y="143992"/>
                  </a:cubicBezTo>
                  <a:cubicBezTo>
                    <a:pt x="151437" y="143952"/>
                    <a:pt x="151517" y="143912"/>
                    <a:pt x="151517" y="143912"/>
                  </a:cubicBezTo>
                  <a:close/>
                  <a:moveTo>
                    <a:pt x="203155" y="143393"/>
                  </a:moveTo>
                  <a:cubicBezTo>
                    <a:pt x="203155" y="143420"/>
                    <a:pt x="203155" y="143515"/>
                    <a:pt x="203155" y="143632"/>
                  </a:cubicBezTo>
                  <a:cubicBezTo>
                    <a:pt x="203115" y="143752"/>
                    <a:pt x="203075" y="143912"/>
                    <a:pt x="203075" y="143912"/>
                  </a:cubicBezTo>
                  <a:cubicBezTo>
                    <a:pt x="203075" y="143952"/>
                    <a:pt x="203035" y="143992"/>
                    <a:pt x="202955" y="143992"/>
                  </a:cubicBezTo>
                  <a:cubicBezTo>
                    <a:pt x="202915" y="143992"/>
                    <a:pt x="202835" y="143992"/>
                    <a:pt x="202795" y="144032"/>
                  </a:cubicBezTo>
                  <a:cubicBezTo>
                    <a:pt x="202792" y="144039"/>
                    <a:pt x="202787" y="144042"/>
                    <a:pt x="202779" y="144042"/>
                  </a:cubicBezTo>
                  <a:cubicBezTo>
                    <a:pt x="202698" y="144042"/>
                    <a:pt x="202399" y="143669"/>
                    <a:pt x="202436" y="143632"/>
                  </a:cubicBezTo>
                  <a:cubicBezTo>
                    <a:pt x="202476" y="143593"/>
                    <a:pt x="203035" y="143393"/>
                    <a:pt x="203155" y="143393"/>
                  </a:cubicBezTo>
                  <a:close/>
                  <a:moveTo>
                    <a:pt x="200797" y="143193"/>
                  </a:moveTo>
                  <a:cubicBezTo>
                    <a:pt x="200837" y="143193"/>
                    <a:pt x="200837" y="143193"/>
                    <a:pt x="200797" y="143233"/>
                  </a:cubicBezTo>
                  <a:cubicBezTo>
                    <a:pt x="200719" y="143311"/>
                    <a:pt x="198549" y="144074"/>
                    <a:pt x="198406" y="144074"/>
                  </a:cubicBezTo>
                  <a:cubicBezTo>
                    <a:pt x="198402" y="144074"/>
                    <a:pt x="198400" y="144073"/>
                    <a:pt x="198399" y="144072"/>
                  </a:cubicBezTo>
                  <a:cubicBezTo>
                    <a:pt x="198399" y="144032"/>
                    <a:pt x="200717" y="143193"/>
                    <a:pt x="200797" y="143193"/>
                  </a:cubicBezTo>
                  <a:close/>
                  <a:moveTo>
                    <a:pt x="154713" y="143777"/>
                  </a:moveTo>
                  <a:cubicBezTo>
                    <a:pt x="154829" y="143777"/>
                    <a:pt x="154934" y="143822"/>
                    <a:pt x="154994" y="143912"/>
                  </a:cubicBezTo>
                  <a:cubicBezTo>
                    <a:pt x="154994" y="143952"/>
                    <a:pt x="155074" y="143952"/>
                    <a:pt x="155114" y="143952"/>
                  </a:cubicBezTo>
                  <a:cubicBezTo>
                    <a:pt x="155126" y="143941"/>
                    <a:pt x="155138" y="143936"/>
                    <a:pt x="155148" y="143936"/>
                  </a:cubicBezTo>
                  <a:cubicBezTo>
                    <a:pt x="155174" y="143936"/>
                    <a:pt x="155194" y="143964"/>
                    <a:pt x="155194" y="143992"/>
                  </a:cubicBezTo>
                  <a:cubicBezTo>
                    <a:pt x="155194" y="144052"/>
                    <a:pt x="155174" y="144082"/>
                    <a:pt x="155124" y="144082"/>
                  </a:cubicBezTo>
                  <a:cubicBezTo>
                    <a:pt x="155074" y="144082"/>
                    <a:pt x="154994" y="144052"/>
                    <a:pt x="154874" y="143992"/>
                  </a:cubicBezTo>
                  <a:cubicBezTo>
                    <a:pt x="154754" y="143912"/>
                    <a:pt x="154634" y="143832"/>
                    <a:pt x="154555" y="143832"/>
                  </a:cubicBezTo>
                  <a:cubicBezTo>
                    <a:pt x="154475" y="143832"/>
                    <a:pt x="154475" y="143832"/>
                    <a:pt x="154595" y="143792"/>
                  </a:cubicBezTo>
                  <a:cubicBezTo>
                    <a:pt x="154634" y="143782"/>
                    <a:pt x="154674" y="143777"/>
                    <a:pt x="154713" y="143777"/>
                  </a:cubicBezTo>
                  <a:close/>
                  <a:moveTo>
                    <a:pt x="187111" y="143862"/>
                  </a:moveTo>
                  <a:cubicBezTo>
                    <a:pt x="187160" y="143862"/>
                    <a:pt x="187219" y="143865"/>
                    <a:pt x="187288" y="143872"/>
                  </a:cubicBezTo>
                  <a:cubicBezTo>
                    <a:pt x="187448" y="143912"/>
                    <a:pt x="187648" y="143952"/>
                    <a:pt x="187688" y="143992"/>
                  </a:cubicBezTo>
                  <a:cubicBezTo>
                    <a:pt x="187688" y="143992"/>
                    <a:pt x="187608" y="144072"/>
                    <a:pt x="187488" y="144112"/>
                  </a:cubicBezTo>
                  <a:cubicBezTo>
                    <a:pt x="187388" y="144129"/>
                    <a:pt x="187323" y="144138"/>
                    <a:pt x="187273" y="144138"/>
                  </a:cubicBezTo>
                  <a:cubicBezTo>
                    <a:pt x="187201" y="144138"/>
                    <a:pt x="187158" y="144119"/>
                    <a:pt x="187088" y="144072"/>
                  </a:cubicBezTo>
                  <a:cubicBezTo>
                    <a:pt x="186856" y="143940"/>
                    <a:pt x="186871" y="143862"/>
                    <a:pt x="187111" y="143862"/>
                  </a:cubicBezTo>
                  <a:close/>
                  <a:moveTo>
                    <a:pt x="185969" y="143872"/>
                  </a:moveTo>
                  <a:cubicBezTo>
                    <a:pt x="186489" y="143872"/>
                    <a:pt x="186529" y="143872"/>
                    <a:pt x="186768" y="144032"/>
                  </a:cubicBezTo>
                  <a:cubicBezTo>
                    <a:pt x="186888" y="144152"/>
                    <a:pt x="186968" y="144232"/>
                    <a:pt x="186928" y="144232"/>
                  </a:cubicBezTo>
                  <a:cubicBezTo>
                    <a:pt x="186848" y="144232"/>
                    <a:pt x="186529" y="144152"/>
                    <a:pt x="186129" y="144032"/>
                  </a:cubicBezTo>
                  <a:lnTo>
                    <a:pt x="185410" y="143872"/>
                  </a:lnTo>
                  <a:close/>
                  <a:moveTo>
                    <a:pt x="198279" y="144112"/>
                  </a:moveTo>
                  <a:cubicBezTo>
                    <a:pt x="198319" y="144112"/>
                    <a:pt x="198319" y="144112"/>
                    <a:pt x="198279" y="144152"/>
                  </a:cubicBezTo>
                  <a:cubicBezTo>
                    <a:pt x="198199" y="144192"/>
                    <a:pt x="198159" y="144232"/>
                    <a:pt x="198119" y="144232"/>
                  </a:cubicBezTo>
                  <a:cubicBezTo>
                    <a:pt x="198079" y="144232"/>
                    <a:pt x="198079" y="144192"/>
                    <a:pt x="198159" y="144152"/>
                  </a:cubicBezTo>
                  <a:cubicBezTo>
                    <a:pt x="198199" y="144112"/>
                    <a:pt x="198279" y="144112"/>
                    <a:pt x="198279" y="144112"/>
                  </a:cubicBezTo>
                  <a:close/>
                  <a:moveTo>
                    <a:pt x="217104" y="144112"/>
                  </a:moveTo>
                  <a:cubicBezTo>
                    <a:pt x="217104" y="144152"/>
                    <a:pt x="217104" y="144192"/>
                    <a:pt x="217104" y="144232"/>
                  </a:cubicBezTo>
                  <a:cubicBezTo>
                    <a:pt x="217087" y="144249"/>
                    <a:pt x="217078" y="144258"/>
                    <a:pt x="217072" y="144258"/>
                  </a:cubicBezTo>
                  <a:cubicBezTo>
                    <a:pt x="217064" y="144258"/>
                    <a:pt x="217064" y="144239"/>
                    <a:pt x="217064" y="144192"/>
                  </a:cubicBezTo>
                  <a:cubicBezTo>
                    <a:pt x="217064" y="144152"/>
                    <a:pt x="217064" y="144112"/>
                    <a:pt x="217104" y="144112"/>
                  </a:cubicBezTo>
                  <a:close/>
                  <a:moveTo>
                    <a:pt x="173739" y="140555"/>
                  </a:moveTo>
                  <a:cubicBezTo>
                    <a:pt x="173779" y="140555"/>
                    <a:pt x="173819" y="140675"/>
                    <a:pt x="173819" y="140835"/>
                  </a:cubicBezTo>
                  <a:cubicBezTo>
                    <a:pt x="173819" y="141154"/>
                    <a:pt x="173619" y="141474"/>
                    <a:pt x="173379" y="141634"/>
                  </a:cubicBezTo>
                  <a:cubicBezTo>
                    <a:pt x="173259" y="141674"/>
                    <a:pt x="173139" y="141794"/>
                    <a:pt x="173100" y="141834"/>
                  </a:cubicBezTo>
                  <a:cubicBezTo>
                    <a:pt x="173060" y="141914"/>
                    <a:pt x="172980" y="141954"/>
                    <a:pt x="172940" y="141954"/>
                  </a:cubicBezTo>
                  <a:cubicBezTo>
                    <a:pt x="172820" y="141954"/>
                    <a:pt x="172300" y="142314"/>
                    <a:pt x="172260" y="142433"/>
                  </a:cubicBezTo>
                  <a:cubicBezTo>
                    <a:pt x="172220" y="142513"/>
                    <a:pt x="172100" y="142593"/>
                    <a:pt x="171980" y="142673"/>
                  </a:cubicBezTo>
                  <a:cubicBezTo>
                    <a:pt x="171661" y="142793"/>
                    <a:pt x="171621" y="142993"/>
                    <a:pt x="171781" y="143473"/>
                  </a:cubicBezTo>
                  <a:cubicBezTo>
                    <a:pt x="171861" y="143672"/>
                    <a:pt x="171900" y="143832"/>
                    <a:pt x="171900" y="143832"/>
                  </a:cubicBezTo>
                  <a:cubicBezTo>
                    <a:pt x="171781" y="143912"/>
                    <a:pt x="170582" y="144392"/>
                    <a:pt x="170542" y="144392"/>
                  </a:cubicBezTo>
                  <a:cubicBezTo>
                    <a:pt x="170502" y="144392"/>
                    <a:pt x="170302" y="144232"/>
                    <a:pt x="170142" y="144032"/>
                  </a:cubicBezTo>
                  <a:cubicBezTo>
                    <a:pt x="169862" y="143672"/>
                    <a:pt x="169862" y="143632"/>
                    <a:pt x="169942" y="143553"/>
                  </a:cubicBezTo>
                  <a:cubicBezTo>
                    <a:pt x="169982" y="143513"/>
                    <a:pt x="170022" y="143393"/>
                    <a:pt x="170022" y="143313"/>
                  </a:cubicBezTo>
                  <a:cubicBezTo>
                    <a:pt x="170022" y="143233"/>
                    <a:pt x="170262" y="143073"/>
                    <a:pt x="171221" y="142633"/>
                  </a:cubicBezTo>
                  <a:cubicBezTo>
                    <a:pt x="172340" y="142074"/>
                    <a:pt x="172460" y="141994"/>
                    <a:pt x="172540" y="141794"/>
                  </a:cubicBezTo>
                  <a:cubicBezTo>
                    <a:pt x="172580" y="141674"/>
                    <a:pt x="172660" y="141514"/>
                    <a:pt x="172660" y="141434"/>
                  </a:cubicBezTo>
                  <a:cubicBezTo>
                    <a:pt x="172660" y="141354"/>
                    <a:pt x="172660" y="141234"/>
                    <a:pt x="172700" y="141194"/>
                  </a:cubicBezTo>
                  <a:cubicBezTo>
                    <a:pt x="172740" y="141115"/>
                    <a:pt x="173659" y="140595"/>
                    <a:pt x="173739" y="140555"/>
                  </a:cubicBezTo>
                  <a:close/>
                  <a:moveTo>
                    <a:pt x="62230" y="144352"/>
                  </a:moveTo>
                  <a:cubicBezTo>
                    <a:pt x="62230" y="144392"/>
                    <a:pt x="62230" y="144432"/>
                    <a:pt x="62190" y="144432"/>
                  </a:cubicBezTo>
                  <a:cubicBezTo>
                    <a:pt x="62178" y="144444"/>
                    <a:pt x="62166" y="144448"/>
                    <a:pt x="62155" y="144448"/>
                  </a:cubicBezTo>
                  <a:cubicBezTo>
                    <a:pt x="62130" y="144448"/>
                    <a:pt x="62110" y="144420"/>
                    <a:pt x="62110" y="144392"/>
                  </a:cubicBezTo>
                  <a:cubicBezTo>
                    <a:pt x="62110" y="144352"/>
                    <a:pt x="62150" y="144352"/>
                    <a:pt x="62190" y="144352"/>
                  </a:cubicBezTo>
                  <a:close/>
                  <a:moveTo>
                    <a:pt x="58945" y="143860"/>
                  </a:moveTo>
                  <a:cubicBezTo>
                    <a:pt x="58953" y="143860"/>
                    <a:pt x="58982" y="143879"/>
                    <a:pt x="59032" y="143912"/>
                  </a:cubicBezTo>
                  <a:cubicBezTo>
                    <a:pt x="59112" y="143992"/>
                    <a:pt x="59232" y="144032"/>
                    <a:pt x="59272" y="144032"/>
                  </a:cubicBezTo>
                  <a:cubicBezTo>
                    <a:pt x="59312" y="144032"/>
                    <a:pt x="59352" y="144072"/>
                    <a:pt x="59312" y="144152"/>
                  </a:cubicBezTo>
                  <a:cubicBezTo>
                    <a:pt x="59312" y="144232"/>
                    <a:pt x="59352" y="144312"/>
                    <a:pt x="59392" y="144392"/>
                  </a:cubicBezTo>
                  <a:cubicBezTo>
                    <a:pt x="59412" y="144432"/>
                    <a:pt x="59422" y="144452"/>
                    <a:pt x="59412" y="144452"/>
                  </a:cubicBezTo>
                  <a:cubicBezTo>
                    <a:pt x="59402" y="144452"/>
                    <a:pt x="59372" y="144432"/>
                    <a:pt x="59312" y="144392"/>
                  </a:cubicBezTo>
                  <a:cubicBezTo>
                    <a:pt x="59253" y="144333"/>
                    <a:pt x="59195" y="144296"/>
                    <a:pt x="59136" y="144296"/>
                  </a:cubicBezTo>
                  <a:cubicBezTo>
                    <a:pt x="59115" y="144296"/>
                    <a:pt x="59093" y="144301"/>
                    <a:pt x="59072" y="144312"/>
                  </a:cubicBezTo>
                  <a:cubicBezTo>
                    <a:pt x="59040" y="144323"/>
                    <a:pt x="59016" y="144328"/>
                    <a:pt x="59001" y="144328"/>
                  </a:cubicBezTo>
                  <a:cubicBezTo>
                    <a:pt x="58958" y="144328"/>
                    <a:pt x="58974" y="144291"/>
                    <a:pt x="59032" y="144232"/>
                  </a:cubicBezTo>
                  <a:cubicBezTo>
                    <a:pt x="59112" y="144152"/>
                    <a:pt x="59112" y="144112"/>
                    <a:pt x="59032" y="143992"/>
                  </a:cubicBezTo>
                  <a:cubicBezTo>
                    <a:pt x="58962" y="143899"/>
                    <a:pt x="58933" y="143860"/>
                    <a:pt x="58945" y="143860"/>
                  </a:cubicBezTo>
                  <a:close/>
                  <a:moveTo>
                    <a:pt x="155993" y="144352"/>
                  </a:moveTo>
                  <a:cubicBezTo>
                    <a:pt x="155993" y="144352"/>
                    <a:pt x="155993" y="144352"/>
                    <a:pt x="156033" y="144392"/>
                  </a:cubicBezTo>
                  <a:cubicBezTo>
                    <a:pt x="156033" y="144432"/>
                    <a:pt x="155993" y="144472"/>
                    <a:pt x="155873" y="144472"/>
                  </a:cubicBezTo>
                  <a:cubicBezTo>
                    <a:pt x="155674" y="144472"/>
                    <a:pt x="155674" y="144432"/>
                    <a:pt x="155794" y="144392"/>
                  </a:cubicBezTo>
                  <a:cubicBezTo>
                    <a:pt x="155913" y="144392"/>
                    <a:pt x="155953" y="144352"/>
                    <a:pt x="155993" y="144352"/>
                  </a:cubicBezTo>
                  <a:close/>
                  <a:moveTo>
                    <a:pt x="155474" y="144392"/>
                  </a:moveTo>
                  <a:cubicBezTo>
                    <a:pt x="155514" y="144392"/>
                    <a:pt x="155554" y="144432"/>
                    <a:pt x="155554" y="144472"/>
                  </a:cubicBezTo>
                  <a:cubicBezTo>
                    <a:pt x="155554" y="144512"/>
                    <a:pt x="155514" y="144512"/>
                    <a:pt x="155434" y="144512"/>
                  </a:cubicBezTo>
                  <a:cubicBezTo>
                    <a:pt x="155354" y="144512"/>
                    <a:pt x="155314" y="144512"/>
                    <a:pt x="155354" y="144472"/>
                  </a:cubicBezTo>
                  <a:cubicBezTo>
                    <a:pt x="155354" y="144432"/>
                    <a:pt x="155434" y="144392"/>
                    <a:pt x="155474" y="144392"/>
                  </a:cubicBezTo>
                  <a:close/>
                  <a:moveTo>
                    <a:pt x="155248" y="144455"/>
                  </a:moveTo>
                  <a:cubicBezTo>
                    <a:pt x="155264" y="144455"/>
                    <a:pt x="155274" y="144460"/>
                    <a:pt x="155274" y="144472"/>
                  </a:cubicBezTo>
                  <a:cubicBezTo>
                    <a:pt x="155274" y="144512"/>
                    <a:pt x="155234" y="144512"/>
                    <a:pt x="155154" y="144552"/>
                  </a:cubicBezTo>
                  <a:cubicBezTo>
                    <a:pt x="155142" y="144563"/>
                    <a:pt x="155131" y="144568"/>
                    <a:pt x="155121" y="144568"/>
                  </a:cubicBezTo>
                  <a:cubicBezTo>
                    <a:pt x="155098" y="144568"/>
                    <a:pt x="155086" y="144540"/>
                    <a:pt x="155114" y="144512"/>
                  </a:cubicBezTo>
                  <a:cubicBezTo>
                    <a:pt x="155142" y="144484"/>
                    <a:pt x="155211" y="144455"/>
                    <a:pt x="155248" y="144455"/>
                  </a:cubicBezTo>
                  <a:close/>
                  <a:moveTo>
                    <a:pt x="59472" y="144512"/>
                  </a:moveTo>
                  <a:cubicBezTo>
                    <a:pt x="59472" y="144512"/>
                    <a:pt x="59512" y="144592"/>
                    <a:pt x="59552" y="144632"/>
                  </a:cubicBezTo>
                  <a:cubicBezTo>
                    <a:pt x="59599" y="144678"/>
                    <a:pt x="59618" y="144698"/>
                    <a:pt x="59610" y="144698"/>
                  </a:cubicBezTo>
                  <a:cubicBezTo>
                    <a:pt x="59604" y="144698"/>
                    <a:pt x="59585" y="144688"/>
                    <a:pt x="59552" y="144672"/>
                  </a:cubicBezTo>
                  <a:cubicBezTo>
                    <a:pt x="59432" y="144592"/>
                    <a:pt x="59392" y="144512"/>
                    <a:pt x="59472" y="144512"/>
                  </a:cubicBezTo>
                  <a:close/>
                  <a:moveTo>
                    <a:pt x="151316" y="144654"/>
                  </a:moveTo>
                  <a:cubicBezTo>
                    <a:pt x="151339" y="144654"/>
                    <a:pt x="151357" y="144672"/>
                    <a:pt x="151357" y="144672"/>
                  </a:cubicBezTo>
                  <a:cubicBezTo>
                    <a:pt x="151337" y="144692"/>
                    <a:pt x="151317" y="144702"/>
                    <a:pt x="151297" y="144702"/>
                  </a:cubicBezTo>
                  <a:cubicBezTo>
                    <a:pt x="151277" y="144702"/>
                    <a:pt x="151257" y="144692"/>
                    <a:pt x="151237" y="144672"/>
                  </a:cubicBezTo>
                  <a:lnTo>
                    <a:pt x="151277" y="144672"/>
                  </a:lnTo>
                  <a:cubicBezTo>
                    <a:pt x="151291" y="144658"/>
                    <a:pt x="151304" y="144654"/>
                    <a:pt x="151316" y="144654"/>
                  </a:cubicBezTo>
                  <a:close/>
                  <a:moveTo>
                    <a:pt x="152222" y="144576"/>
                  </a:moveTo>
                  <a:cubicBezTo>
                    <a:pt x="152292" y="144576"/>
                    <a:pt x="152370" y="144606"/>
                    <a:pt x="152436" y="144672"/>
                  </a:cubicBezTo>
                  <a:cubicBezTo>
                    <a:pt x="152476" y="144712"/>
                    <a:pt x="152356" y="144712"/>
                    <a:pt x="152196" y="144712"/>
                  </a:cubicBezTo>
                  <a:cubicBezTo>
                    <a:pt x="151957" y="144712"/>
                    <a:pt x="151957" y="144712"/>
                    <a:pt x="152077" y="144632"/>
                  </a:cubicBezTo>
                  <a:cubicBezTo>
                    <a:pt x="152113" y="144596"/>
                    <a:pt x="152165" y="144576"/>
                    <a:pt x="152222" y="144576"/>
                  </a:cubicBezTo>
                  <a:close/>
                  <a:moveTo>
                    <a:pt x="153081" y="144602"/>
                  </a:moveTo>
                  <a:cubicBezTo>
                    <a:pt x="153106" y="144602"/>
                    <a:pt x="153116" y="144612"/>
                    <a:pt x="153116" y="144632"/>
                  </a:cubicBezTo>
                  <a:cubicBezTo>
                    <a:pt x="153116" y="144672"/>
                    <a:pt x="153076" y="144712"/>
                    <a:pt x="152996" y="144712"/>
                  </a:cubicBezTo>
                  <a:cubicBezTo>
                    <a:pt x="152876" y="144712"/>
                    <a:pt x="152876" y="144712"/>
                    <a:pt x="152956" y="144632"/>
                  </a:cubicBezTo>
                  <a:cubicBezTo>
                    <a:pt x="153016" y="144612"/>
                    <a:pt x="153056" y="144602"/>
                    <a:pt x="153081" y="144602"/>
                  </a:cubicBezTo>
                  <a:close/>
                  <a:moveTo>
                    <a:pt x="52212" y="135847"/>
                  </a:moveTo>
                  <a:cubicBezTo>
                    <a:pt x="52230" y="135847"/>
                    <a:pt x="52248" y="135875"/>
                    <a:pt x="52278" y="135919"/>
                  </a:cubicBezTo>
                  <a:cubicBezTo>
                    <a:pt x="52358" y="135999"/>
                    <a:pt x="52717" y="136478"/>
                    <a:pt x="53117" y="136998"/>
                  </a:cubicBezTo>
                  <a:cubicBezTo>
                    <a:pt x="53517" y="137517"/>
                    <a:pt x="53836" y="137957"/>
                    <a:pt x="53876" y="137957"/>
                  </a:cubicBezTo>
                  <a:cubicBezTo>
                    <a:pt x="53876" y="137957"/>
                    <a:pt x="53956" y="137877"/>
                    <a:pt x="54036" y="137837"/>
                  </a:cubicBezTo>
                  <a:lnTo>
                    <a:pt x="54196" y="137757"/>
                  </a:lnTo>
                  <a:lnTo>
                    <a:pt x="55155" y="139036"/>
                  </a:lnTo>
                  <a:cubicBezTo>
                    <a:pt x="55675" y="139756"/>
                    <a:pt x="56234" y="140515"/>
                    <a:pt x="56354" y="140675"/>
                  </a:cubicBezTo>
                  <a:lnTo>
                    <a:pt x="56634" y="141035"/>
                  </a:lnTo>
                  <a:lnTo>
                    <a:pt x="55835" y="141075"/>
                  </a:lnTo>
                  <a:cubicBezTo>
                    <a:pt x="54915" y="141075"/>
                    <a:pt x="54596" y="141194"/>
                    <a:pt x="54596" y="141434"/>
                  </a:cubicBezTo>
                  <a:cubicBezTo>
                    <a:pt x="54596" y="141634"/>
                    <a:pt x="54955" y="141874"/>
                    <a:pt x="55395" y="141954"/>
                  </a:cubicBezTo>
                  <a:cubicBezTo>
                    <a:pt x="55715" y="142034"/>
                    <a:pt x="55835" y="142154"/>
                    <a:pt x="55555" y="142154"/>
                  </a:cubicBezTo>
                  <a:cubicBezTo>
                    <a:pt x="55475" y="142154"/>
                    <a:pt x="55355" y="142154"/>
                    <a:pt x="55315" y="142194"/>
                  </a:cubicBezTo>
                  <a:cubicBezTo>
                    <a:pt x="55195" y="142234"/>
                    <a:pt x="55195" y="142354"/>
                    <a:pt x="55315" y="142393"/>
                  </a:cubicBezTo>
                  <a:cubicBezTo>
                    <a:pt x="55395" y="142433"/>
                    <a:pt x="54156" y="143073"/>
                    <a:pt x="53956" y="143073"/>
                  </a:cubicBezTo>
                  <a:cubicBezTo>
                    <a:pt x="53756" y="143073"/>
                    <a:pt x="53636" y="143113"/>
                    <a:pt x="53636" y="143233"/>
                  </a:cubicBezTo>
                  <a:cubicBezTo>
                    <a:pt x="53636" y="143353"/>
                    <a:pt x="53277" y="143513"/>
                    <a:pt x="52717" y="143712"/>
                  </a:cubicBezTo>
                  <a:cubicBezTo>
                    <a:pt x="52557" y="143752"/>
                    <a:pt x="52358" y="143872"/>
                    <a:pt x="52318" y="143952"/>
                  </a:cubicBezTo>
                  <a:lnTo>
                    <a:pt x="52238" y="144072"/>
                  </a:lnTo>
                  <a:lnTo>
                    <a:pt x="52078" y="143912"/>
                  </a:lnTo>
                  <a:lnTo>
                    <a:pt x="51958" y="143752"/>
                  </a:lnTo>
                  <a:lnTo>
                    <a:pt x="51039" y="144192"/>
                  </a:lnTo>
                  <a:cubicBezTo>
                    <a:pt x="50519" y="144472"/>
                    <a:pt x="50079" y="144672"/>
                    <a:pt x="49999" y="144712"/>
                  </a:cubicBezTo>
                  <a:lnTo>
                    <a:pt x="49880" y="144752"/>
                  </a:lnTo>
                  <a:lnTo>
                    <a:pt x="49999" y="143872"/>
                  </a:lnTo>
                  <a:cubicBezTo>
                    <a:pt x="50199" y="142753"/>
                    <a:pt x="50559" y="140955"/>
                    <a:pt x="50639" y="140875"/>
                  </a:cubicBezTo>
                  <a:cubicBezTo>
                    <a:pt x="50639" y="140875"/>
                    <a:pt x="51119" y="140995"/>
                    <a:pt x="51678" y="141154"/>
                  </a:cubicBezTo>
                  <a:cubicBezTo>
                    <a:pt x="52517" y="141394"/>
                    <a:pt x="52717" y="141474"/>
                    <a:pt x="52717" y="141554"/>
                  </a:cubicBezTo>
                  <a:cubicBezTo>
                    <a:pt x="52717" y="141594"/>
                    <a:pt x="52757" y="141674"/>
                    <a:pt x="52757" y="141674"/>
                  </a:cubicBezTo>
                  <a:cubicBezTo>
                    <a:pt x="52797" y="141674"/>
                    <a:pt x="53077" y="141714"/>
                    <a:pt x="53437" y="141754"/>
                  </a:cubicBezTo>
                  <a:cubicBezTo>
                    <a:pt x="53800" y="141801"/>
                    <a:pt x="54020" y="141830"/>
                    <a:pt x="54160" y="141830"/>
                  </a:cubicBezTo>
                  <a:cubicBezTo>
                    <a:pt x="54375" y="141830"/>
                    <a:pt x="54403" y="141763"/>
                    <a:pt x="54476" y="141594"/>
                  </a:cubicBezTo>
                  <a:cubicBezTo>
                    <a:pt x="54636" y="141154"/>
                    <a:pt x="54596" y="141075"/>
                    <a:pt x="54036" y="140835"/>
                  </a:cubicBezTo>
                  <a:cubicBezTo>
                    <a:pt x="53756" y="140715"/>
                    <a:pt x="53437" y="140595"/>
                    <a:pt x="53317" y="140515"/>
                  </a:cubicBezTo>
                  <a:cubicBezTo>
                    <a:pt x="53237" y="140475"/>
                    <a:pt x="53187" y="140455"/>
                    <a:pt x="53152" y="140455"/>
                  </a:cubicBezTo>
                  <a:cubicBezTo>
                    <a:pt x="53117" y="140455"/>
                    <a:pt x="53097" y="140475"/>
                    <a:pt x="53077" y="140515"/>
                  </a:cubicBezTo>
                  <a:cubicBezTo>
                    <a:pt x="53049" y="140543"/>
                    <a:pt x="53016" y="140561"/>
                    <a:pt x="52947" y="140561"/>
                  </a:cubicBezTo>
                  <a:cubicBezTo>
                    <a:pt x="52816" y="140561"/>
                    <a:pt x="52557" y="140497"/>
                    <a:pt x="51958" y="140315"/>
                  </a:cubicBezTo>
                  <a:cubicBezTo>
                    <a:pt x="51358" y="140155"/>
                    <a:pt x="50879" y="140035"/>
                    <a:pt x="50879" y="139995"/>
                  </a:cubicBezTo>
                  <a:cubicBezTo>
                    <a:pt x="50839" y="139955"/>
                    <a:pt x="51438" y="137917"/>
                    <a:pt x="51718" y="137118"/>
                  </a:cubicBezTo>
                  <a:cubicBezTo>
                    <a:pt x="51838" y="136798"/>
                    <a:pt x="51998" y="136358"/>
                    <a:pt x="52078" y="136159"/>
                  </a:cubicBezTo>
                  <a:cubicBezTo>
                    <a:pt x="52154" y="135930"/>
                    <a:pt x="52182" y="135847"/>
                    <a:pt x="52212" y="135847"/>
                  </a:cubicBezTo>
                  <a:close/>
                  <a:moveTo>
                    <a:pt x="86610" y="137877"/>
                  </a:moveTo>
                  <a:cubicBezTo>
                    <a:pt x="86610" y="137877"/>
                    <a:pt x="86889" y="138197"/>
                    <a:pt x="87209" y="138557"/>
                  </a:cubicBezTo>
                  <a:cubicBezTo>
                    <a:pt x="88768" y="140435"/>
                    <a:pt x="92485" y="144951"/>
                    <a:pt x="92485" y="144991"/>
                  </a:cubicBezTo>
                  <a:cubicBezTo>
                    <a:pt x="92485" y="144991"/>
                    <a:pt x="91326" y="143632"/>
                    <a:pt x="89967" y="141994"/>
                  </a:cubicBezTo>
                  <a:cubicBezTo>
                    <a:pt x="86690" y="137997"/>
                    <a:pt x="86570" y="137877"/>
                    <a:pt x="86610" y="137877"/>
                  </a:cubicBezTo>
                  <a:close/>
                  <a:moveTo>
                    <a:pt x="179227" y="143328"/>
                  </a:moveTo>
                  <a:cubicBezTo>
                    <a:pt x="179286" y="143328"/>
                    <a:pt x="179264" y="143366"/>
                    <a:pt x="179215" y="143433"/>
                  </a:cubicBezTo>
                  <a:cubicBezTo>
                    <a:pt x="179175" y="143553"/>
                    <a:pt x="179015" y="143632"/>
                    <a:pt x="177656" y="144032"/>
                  </a:cubicBezTo>
                  <a:cubicBezTo>
                    <a:pt x="177096" y="144232"/>
                    <a:pt x="176377" y="144432"/>
                    <a:pt x="176097" y="144512"/>
                  </a:cubicBezTo>
                  <a:cubicBezTo>
                    <a:pt x="175138" y="144832"/>
                    <a:pt x="174498" y="145031"/>
                    <a:pt x="174458" y="145031"/>
                  </a:cubicBezTo>
                  <a:cubicBezTo>
                    <a:pt x="174458" y="145031"/>
                    <a:pt x="174418" y="144991"/>
                    <a:pt x="174458" y="144911"/>
                  </a:cubicBezTo>
                  <a:cubicBezTo>
                    <a:pt x="174458" y="144871"/>
                    <a:pt x="175098" y="144632"/>
                    <a:pt x="176017" y="144352"/>
                  </a:cubicBezTo>
                  <a:cubicBezTo>
                    <a:pt x="176856" y="144072"/>
                    <a:pt x="177896" y="143712"/>
                    <a:pt x="178335" y="143593"/>
                  </a:cubicBezTo>
                  <a:cubicBezTo>
                    <a:pt x="178897" y="143405"/>
                    <a:pt x="179144" y="143328"/>
                    <a:pt x="179227" y="143328"/>
                  </a:cubicBezTo>
                  <a:close/>
                  <a:moveTo>
                    <a:pt x="204234" y="142993"/>
                  </a:moveTo>
                  <a:cubicBezTo>
                    <a:pt x="204274" y="142993"/>
                    <a:pt x="204354" y="143113"/>
                    <a:pt x="204394" y="143273"/>
                  </a:cubicBezTo>
                  <a:cubicBezTo>
                    <a:pt x="204514" y="143513"/>
                    <a:pt x="204514" y="143593"/>
                    <a:pt x="204474" y="143712"/>
                  </a:cubicBezTo>
                  <a:cubicBezTo>
                    <a:pt x="204394" y="143872"/>
                    <a:pt x="204394" y="143992"/>
                    <a:pt x="204674" y="144592"/>
                  </a:cubicBezTo>
                  <a:cubicBezTo>
                    <a:pt x="204794" y="144871"/>
                    <a:pt x="204834" y="145111"/>
                    <a:pt x="204834" y="145111"/>
                  </a:cubicBezTo>
                  <a:cubicBezTo>
                    <a:pt x="204828" y="145117"/>
                    <a:pt x="204819" y="145119"/>
                    <a:pt x="204806" y="145119"/>
                  </a:cubicBezTo>
                  <a:cubicBezTo>
                    <a:pt x="204720" y="145119"/>
                    <a:pt x="204472" y="145010"/>
                    <a:pt x="204194" y="144871"/>
                  </a:cubicBezTo>
                  <a:cubicBezTo>
                    <a:pt x="203675" y="144592"/>
                    <a:pt x="203635" y="144552"/>
                    <a:pt x="203635" y="144392"/>
                  </a:cubicBezTo>
                  <a:cubicBezTo>
                    <a:pt x="203635" y="144272"/>
                    <a:pt x="203595" y="144152"/>
                    <a:pt x="203515" y="144072"/>
                  </a:cubicBezTo>
                  <a:cubicBezTo>
                    <a:pt x="203435" y="143952"/>
                    <a:pt x="203395" y="143912"/>
                    <a:pt x="203475" y="143593"/>
                  </a:cubicBezTo>
                  <a:lnTo>
                    <a:pt x="203515" y="143273"/>
                  </a:lnTo>
                  <a:lnTo>
                    <a:pt x="203875" y="143153"/>
                  </a:lnTo>
                  <a:cubicBezTo>
                    <a:pt x="204034" y="143073"/>
                    <a:pt x="204234" y="142993"/>
                    <a:pt x="204234" y="142993"/>
                  </a:cubicBezTo>
                  <a:close/>
                  <a:moveTo>
                    <a:pt x="99577" y="141447"/>
                  </a:moveTo>
                  <a:cubicBezTo>
                    <a:pt x="99852" y="141447"/>
                    <a:pt x="100149" y="141509"/>
                    <a:pt x="100399" y="141634"/>
                  </a:cubicBezTo>
                  <a:cubicBezTo>
                    <a:pt x="100838" y="141834"/>
                    <a:pt x="101038" y="142034"/>
                    <a:pt x="101278" y="142433"/>
                  </a:cubicBezTo>
                  <a:cubicBezTo>
                    <a:pt x="101398" y="142673"/>
                    <a:pt x="101438" y="142793"/>
                    <a:pt x="101438" y="143273"/>
                  </a:cubicBezTo>
                  <a:cubicBezTo>
                    <a:pt x="101438" y="143752"/>
                    <a:pt x="101398" y="143872"/>
                    <a:pt x="101278" y="144112"/>
                  </a:cubicBezTo>
                  <a:cubicBezTo>
                    <a:pt x="100918" y="144792"/>
                    <a:pt x="100319" y="145151"/>
                    <a:pt x="99519" y="145151"/>
                  </a:cubicBezTo>
                  <a:cubicBezTo>
                    <a:pt x="98400" y="145151"/>
                    <a:pt x="97601" y="144072"/>
                    <a:pt x="97841" y="142833"/>
                  </a:cubicBezTo>
                  <a:cubicBezTo>
                    <a:pt x="97961" y="142234"/>
                    <a:pt x="98440" y="141714"/>
                    <a:pt x="99120" y="141514"/>
                  </a:cubicBezTo>
                  <a:cubicBezTo>
                    <a:pt x="99254" y="141469"/>
                    <a:pt x="99412" y="141447"/>
                    <a:pt x="99577" y="141447"/>
                  </a:cubicBezTo>
                  <a:close/>
                  <a:moveTo>
                    <a:pt x="30096" y="145391"/>
                  </a:moveTo>
                  <a:cubicBezTo>
                    <a:pt x="30136" y="145391"/>
                    <a:pt x="30136" y="145431"/>
                    <a:pt x="30136" y="145511"/>
                  </a:cubicBezTo>
                  <a:cubicBezTo>
                    <a:pt x="30136" y="145551"/>
                    <a:pt x="30136" y="145631"/>
                    <a:pt x="30096" y="145631"/>
                  </a:cubicBezTo>
                  <a:cubicBezTo>
                    <a:pt x="30056" y="145631"/>
                    <a:pt x="30016" y="145551"/>
                    <a:pt x="30016" y="145511"/>
                  </a:cubicBezTo>
                  <a:cubicBezTo>
                    <a:pt x="30016" y="145431"/>
                    <a:pt x="30056" y="145391"/>
                    <a:pt x="30096" y="145391"/>
                  </a:cubicBezTo>
                  <a:close/>
                  <a:moveTo>
                    <a:pt x="97750" y="144165"/>
                  </a:moveTo>
                  <a:cubicBezTo>
                    <a:pt x="97781" y="144165"/>
                    <a:pt x="97827" y="144226"/>
                    <a:pt x="97881" y="144352"/>
                  </a:cubicBezTo>
                  <a:cubicBezTo>
                    <a:pt x="97961" y="144632"/>
                    <a:pt x="98320" y="144951"/>
                    <a:pt x="98720" y="145111"/>
                  </a:cubicBezTo>
                  <a:cubicBezTo>
                    <a:pt x="98950" y="145237"/>
                    <a:pt x="99256" y="145296"/>
                    <a:pt x="99559" y="145296"/>
                  </a:cubicBezTo>
                  <a:cubicBezTo>
                    <a:pt x="99835" y="145296"/>
                    <a:pt x="100109" y="145247"/>
                    <a:pt x="100319" y="145151"/>
                  </a:cubicBezTo>
                  <a:cubicBezTo>
                    <a:pt x="100451" y="145076"/>
                    <a:pt x="100529" y="145036"/>
                    <a:pt x="100567" y="145036"/>
                  </a:cubicBezTo>
                  <a:cubicBezTo>
                    <a:pt x="100609" y="145036"/>
                    <a:pt x="100601" y="145086"/>
                    <a:pt x="100558" y="145191"/>
                  </a:cubicBezTo>
                  <a:cubicBezTo>
                    <a:pt x="100478" y="145271"/>
                    <a:pt x="100239" y="145351"/>
                    <a:pt x="99759" y="145511"/>
                  </a:cubicBezTo>
                  <a:lnTo>
                    <a:pt x="99040" y="145711"/>
                  </a:lnTo>
                  <a:lnTo>
                    <a:pt x="98440" y="145351"/>
                  </a:lnTo>
                  <a:cubicBezTo>
                    <a:pt x="97761" y="144991"/>
                    <a:pt x="97761" y="144991"/>
                    <a:pt x="97721" y="144432"/>
                  </a:cubicBezTo>
                  <a:cubicBezTo>
                    <a:pt x="97699" y="144256"/>
                    <a:pt x="97713" y="144165"/>
                    <a:pt x="97750" y="144165"/>
                  </a:cubicBezTo>
                  <a:close/>
                  <a:moveTo>
                    <a:pt x="51878" y="144032"/>
                  </a:moveTo>
                  <a:cubicBezTo>
                    <a:pt x="51918" y="144032"/>
                    <a:pt x="51998" y="144072"/>
                    <a:pt x="52078" y="144152"/>
                  </a:cubicBezTo>
                  <a:cubicBezTo>
                    <a:pt x="52125" y="144199"/>
                    <a:pt x="52158" y="144218"/>
                    <a:pt x="52209" y="144218"/>
                  </a:cubicBezTo>
                  <a:cubicBezTo>
                    <a:pt x="52246" y="144218"/>
                    <a:pt x="52291" y="144209"/>
                    <a:pt x="52358" y="144192"/>
                  </a:cubicBezTo>
                  <a:lnTo>
                    <a:pt x="52517" y="144112"/>
                  </a:lnTo>
                  <a:lnTo>
                    <a:pt x="52318" y="144312"/>
                  </a:lnTo>
                  <a:cubicBezTo>
                    <a:pt x="52238" y="144432"/>
                    <a:pt x="51598" y="144792"/>
                    <a:pt x="50919" y="145111"/>
                  </a:cubicBezTo>
                  <a:lnTo>
                    <a:pt x="49720" y="145751"/>
                  </a:lnTo>
                  <a:lnTo>
                    <a:pt x="49720" y="145471"/>
                  </a:lnTo>
                  <a:cubicBezTo>
                    <a:pt x="49720" y="145191"/>
                    <a:pt x="49760" y="145191"/>
                    <a:pt x="50079" y="144951"/>
                  </a:cubicBezTo>
                  <a:cubicBezTo>
                    <a:pt x="50479" y="144712"/>
                    <a:pt x="51798" y="144032"/>
                    <a:pt x="51878" y="144032"/>
                  </a:cubicBezTo>
                  <a:close/>
                  <a:moveTo>
                    <a:pt x="168423" y="143872"/>
                  </a:moveTo>
                  <a:cubicBezTo>
                    <a:pt x="168423" y="143872"/>
                    <a:pt x="168583" y="144032"/>
                    <a:pt x="168743" y="144272"/>
                  </a:cubicBezTo>
                  <a:cubicBezTo>
                    <a:pt x="168903" y="144512"/>
                    <a:pt x="169063" y="144752"/>
                    <a:pt x="169143" y="144832"/>
                  </a:cubicBezTo>
                  <a:cubicBezTo>
                    <a:pt x="169223" y="144911"/>
                    <a:pt x="169223" y="144951"/>
                    <a:pt x="169183" y="145031"/>
                  </a:cubicBezTo>
                  <a:cubicBezTo>
                    <a:pt x="169169" y="145045"/>
                    <a:pt x="169152" y="145054"/>
                    <a:pt x="169128" y="145054"/>
                  </a:cubicBezTo>
                  <a:cubicBezTo>
                    <a:pt x="169081" y="145054"/>
                    <a:pt x="169009" y="145018"/>
                    <a:pt x="168903" y="144911"/>
                  </a:cubicBezTo>
                  <a:cubicBezTo>
                    <a:pt x="168755" y="144827"/>
                    <a:pt x="168663" y="144776"/>
                    <a:pt x="168568" y="144776"/>
                  </a:cubicBezTo>
                  <a:cubicBezTo>
                    <a:pt x="168483" y="144776"/>
                    <a:pt x="168396" y="144817"/>
                    <a:pt x="168263" y="144911"/>
                  </a:cubicBezTo>
                  <a:cubicBezTo>
                    <a:pt x="168104" y="145071"/>
                    <a:pt x="168104" y="145111"/>
                    <a:pt x="168144" y="145231"/>
                  </a:cubicBezTo>
                  <a:cubicBezTo>
                    <a:pt x="168223" y="145471"/>
                    <a:pt x="168223" y="145471"/>
                    <a:pt x="167944" y="145631"/>
                  </a:cubicBezTo>
                  <a:lnTo>
                    <a:pt x="167664" y="145751"/>
                  </a:lnTo>
                  <a:lnTo>
                    <a:pt x="166984" y="145471"/>
                  </a:lnTo>
                  <a:cubicBezTo>
                    <a:pt x="166625" y="145311"/>
                    <a:pt x="166225" y="145191"/>
                    <a:pt x="166065" y="145151"/>
                  </a:cubicBezTo>
                  <a:cubicBezTo>
                    <a:pt x="165945" y="145151"/>
                    <a:pt x="165825" y="145111"/>
                    <a:pt x="165825" y="145071"/>
                  </a:cubicBezTo>
                  <a:cubicBezTo>
                    <a:pt x="165825" y="145031"/>
                    <a:pt x="166225" y="144832"/>
                    <a:pt x="166665" y="144632"/>
                  </a:cubicBezTo>
                  <a:cubicBezTo>
                    <a:pt x="167144" y="144432"/>
                    <a:pt x="167744" y="144152"/>
                    <a:pt x="167944" y="144072"/>
                  </a:cubicBezTo>
                  <a:cubicBezTo>
                    <a:pt x="168183" y="143952"/>
                    <a:pt x="168383" y="143872"/>
                    <a:pt x="168423" y="143872"/>
                  </a:cubicBezTo>
                  <a:close/>
                  <a:moveTo>
                    <a:pt x="196556" y="140545"/>
                  </a:moveTo>
                  <a:cubicBezTo>
                    <a:pt x="196705" y="140545"/>
                    <a:pt x="196910" y="140592"/>
                    <a:pt x="197400" y="140715"/>
                  </a:cubicBezTo>
                  <a:cubicBezTo>
                    <a:pt x="198239" y="140955"/>
                    <a:pt x="199518" y="141554"/>
                    <a:pt x="199478" y="141674"/>
                  </a:cubicBezTo>
                  <a:cubicBezTo>
                    <a:pt x="199478" y="141754"/>
                    <a:pt x="197959" y="142553"/>
                    <a:pt x="195641" y="143752"/>
                  </a:cubicBezTo>
                  <a:cubicBezTo>
                    <a:pt x="195042" y="144032"/>
                    <a:pt x="194202" y="144392"/>
                    <a:pt x="193243" y="144712"/>
                  </a:cubicBezTo>
                  <a:cubicBezTo>
                    <a:pt x="191565" y="145360"/>
                    <a:pt x="190397" y="145753"/>
                    <a:pt x="190258" y="145753"/>
                  </a:cubicBezTo>
                  <a:cubicBezTo>
                    <a:pt x="190252" y="145753"/>
                    <a:pt x="190247" y="145753"/>
                    <a:pt x="190246" y="145751"/>
                  </a:cubicBezTo>
                  <a:cubicBezTo>
                    <a:pt x="190246" y="145711"/>
                    <a:pt x="190286" y="145511"/>
                    <a:pt x="190326" y="145271"/>
                  </a:cubicBezTo>
                  <a:cubicBezTo>
                    <a:pt x="190445" y="144911"/>
                    <a:pt x="190445" y="144672"/>
                    <a:pt x="190445" y="144352"/>
                  </a:cubicBezTo>
                  <a:lnTo>
                    <a:pt x="190405" y="143872"/>
                  </a:lnTo>
                  <a:lnTo>
                    <a:pt x="190965" y="143712"/>
                  </a:lnTo>
                  <a:cubicBezTo>
                    <a:pt x="191285" y="143593"/>
                    <a:pt x="191724" y="143433"/>
                    <a:pt x="191964" y="143353"/>
                  </a:cubicBezTo>
                  <a:cubicBezTo>
                    <a:pt x="192185" y="143215"/>
                    <a:pt x="192311" y="143172"/>
                    <a:pt x="192420" y="143172"/>
                  </a:cubicBezTo>
                  <a:cubicBezTo>
                    <a:pt x="192469" y="143172"/>
                    <a:pt x="192514" y="143180"/>
                    <a:pt x="192564" y="143193"/>
                  </a:cubicBezTo>
                  <a:cubicBezTo>
                    <a:pt x="192684" y="143233"/>
                    <a:pt x="192883" y="143253"/>
                    <a:pt x="193088" y="143253"/>
                  </a:cubicBezTo>
                  <a:cubicBezTo>
                    <a:pt x="193293" y="143253"/>
                    <a:pt x="193503" y="143233"/>
                    <a:pt x="193643" y="143193"/>
                  </a:cubicBezTo>
                  <a:cubicBezTo>
                    <a:pt x="193803" y="143153"/>
                    <a:pt x="194003" y="143033"/>
                    <a:pt x="194082" y="142913"/>
                  </a:cubicBezTo>
                  <a:cubicBezTo>
                    <a:pt x="194442" y="142553"/>
                    <a:pt x="194362" y="142354"/>
                    <a:pt x="193843" y="142274"/>
                  </a:cubicBezTo>
                  <a:cubicBezTo>
                    <a:pt x="193683" y="142274"/>
                    <a:pt x="193563" y="142234"/>
                    <a:pt x="193563" y="142194"/>
                  </a:cubicBezTo>
                  <a:cubicBezTo>
                    <a:pt x="193563" y="142154"/>
                    <a:pt x="195202" y="140875"/>
                    <a:pt x="195441" y="140755"/>
                  </a:cubicBezTo>
                  <a:cubicBezTo>
                    <a:pt x="195481" y="140715"/>
                    <a:pt x="195641" y="140675"/>
                    <a:pt x="195801" y="140675"/>
                  </a:cubicBezTo>
                  <a:cubicBezTo>
                    <a:pt x="195921" y="140675"/>
                    <a:pt x="196161" y="140635"/>
                    <a:pt x="196281" y="140595"/>
                  </a:cubicBezTo>
                  <a:cubicBezTo>
                    <a:pt x="196389" y="140564"/>
                    <a:pt x="196461" y="140545"/>
                    <a:pt x="196556" y="140545"/>
                  </a:cubicBezTo>
                  <a:close/>
                  <a:moveTo>
                    <a:pt x="62022" y="144587"/>
                  </a:moveTo>
                  <a:cubicBezTo>
                    <a:pt x="62024" y="144587"/>
                    <a:pt x="62026" y="144588"/>
                    <a:pt x="62030" y="144592"/>
                  </a:cubicBezTo>
                  <a:cubicBezTo>
                    <a:pt x="62070" y="144632"/>
                    <a:pt x="62269" y="144911"/>
                    <a:pt x="62389" y="145191"/>
                  </a:cubicBezTo>
                  <a:cubicBezTo>
                    <a:pt x="62591" y="145594"/>
                    <a:pt x="62689" y="145811"/>
                    <a:pt x="62668" y="145811"/>
                  </a:cubicBezTo>
                  <a:cubicBezTo>
                    <a:pt x="62660" y="145811"/>
                    <a:pt x="62634" y="145778"/>
                    <a:pt x="62589" y="145711"/>
                  </a:cubicBezTo>
                  <a:cubicBezTo>
                    <a:pt x="62398" y="145405"/>
                    <a:pt x="61987" y="144587"/>
                    <a:pt x="62022" y="144587"/>
                  </a:cubicBezTo>
                  <a:close/>
                  <a:moveTo>
                    <a:pt x="30648" y="144150"/>
                  </a:moveTo>
                  <a:cubicBezTo>
                    <a:pt x="30650" y="144150"/>
                    <a:pt x="30653" y="144151"/>
                    <a:pt x="30655" y="144152"/>
                  </a:cubicBezTo>
                  <a:cubicBezTo>
                    <a:pt x="30695" y="144152"/>
                    <a:pt x="30695" y="144232"/>
                    <a:pt x="30695" y="144352"/>
                  </a:cubicBezTo>
                  <a:cubicBezTo>
                    <a:pt x="30695" y="144465"/>
                    <a:pt x="30695" y="144514"/>
                    <a:pt x="30717" y="144514"/>
                  </a:cubicBezTo>
                  <a:cubicBezTo>
                    <a:pt x="30733" y="144514"/>
                    <a:pt x="30763" y="144484"/>
                    <a:pt x="30815" y="144432"/>
                  </a:cubicBezTo>
                  <a:cubicBezTo>
                    <a:pt x="30843" y="144390"/>
                    <a:pt x="30861" y="144368"/>
                    <a:pt x="30871" y="144368"/>
                  </a:cubicBezTo>
                  <a:cubicBezTo>
                    <a:pt x="30890" y="144368"/>
                    <a:pt x="30881" y="144448"/>
                    <a:pt x="30855" y="144632"/>
                  </a:cubicBezTo>
                  <a:cubicBezTo>
                    <a:pt x="30855" y="144871"/>
                    <a:pt x="30855" y="144991"/>
                    <a:pt x="30935" y="144991"/>
                  </a:cubicBezTo>
                  <a:cubicBezTo>
                    <a:pt x="31015" y="145031"/>
                    <a:pt x="31175" y="145711"/>
                    <a:pt x="31095" y="145831"/>
                  </a:cubicBezTo>
                  <a:cubicBezTo>
                    <a:pt x="31095" y="145838"/>
                    <a:pt x="31094" y="145841"/>
                    <a:pt x="31091" y="145841"/>
                  </a:cubicBezTo>
                  <a:cubicBezTo>
                    <a:pt x="31081" y="145841"/>
                    <a:pt x="31048" y="145763"/>
                    <a:pt x="31015" y="145631"/>
                  </a:cubicBezTo>
                  <a:cubicBezTo>
                    <a:pt x="30975" y="145511"/>
                    <a:pt x="30895" y="145351"/>
                    <a:pt x="30855" y="145311"/>
                  </a:cubicBezTo>
                  <a:cubicBezTo>
                    <a:pt x="30828" y="145298"/>
                    <a:pt x="30811" y="145289"/>
                    <a:pt x="30797" y="145289"/>
                  </a:cubicBezTo>
                  <a:cubicBezTo>
                    <a:pt x="30771" y="145289"/>
                    <a:pt x="30762" y="145324"/>
                    <a:pt x="30735" y="145431"/>
                  </a:cubicBezTo>
                  <a:cubicBezTo>
                    <a:pt x="30735" y="145399"/>
                    <a:pt x="30735" y="145343"/>
                    <a:pt x="30735" y="145271"/>
                  </a:cubicBezTo>
                  <a:cubicBezTo>
                    <a:pt x="30735" y="145111"/>
                    <a:pt x="30735" y="144911"/>
                    <a:pt x="30695" y="144832"/>
                  </a:cubicBezTo>
                  <a:cubicBezTo>
                    <a:pt x="30656" y="144715"/>
                    <a:pt x="30580" y="144150"/>
                    <a:pt x="30648" y="144150"/>
                  </a:cubicBezTo>
                  <a:close/>
                  <a:moveTo>
                    <a:pt x="99319" y="146070"/>
                  </a:moveTo>
                  <a:cubicBezTo>
                    <a:pt x="99439" y="146070"/>
                    <a:pt x="99479" y="146070"/>
                    <a:pt x="99439" y="146110"/>
                  </a:cubicBezTo>
                  <a:lnTo>
                    <a:pt x="99200" y="146110"/>
                  </a:lnTo>
                  <a:cubicBezTo>
                    <a:pt x="99160" y="146070"/>
                    <a:pt x="99200" y="146070"/>
                    <a:pt x="99319" y="146070"/>
                  </a:cubicBezTo>
                  <a:close/>
                  <a:moveTo>
                    <a:pt x="216704" y="145671"/>
                  </a:moveTo>
                  <a:cubicBezTo>
                    <a:pt x="216704" y="145671"/>
                    <a:pt x="216704" y="145791"/>
                    <a:pt x="216664" y="145951"/>
                  </a:cubicBezTo>
                  <a:cubicBezTo>
                    <a:pt x="216639" y="146125"/>
                    <a:pt x="216614" y="146221"/>
                    <a:pt x="216599" y="146221"/>
                  </a:cubicBezTo>
                  <a:cubicBezTo>
                    <a:pt x="216590" y="146221"/>
                    <a:pt x="216584" y="146186"/>
                    <a:pt x="216584" y="146110"/>
                  </a:cubicBezTo>
                  <a:cubicBezTo>
                    <a:pt x="216584" y="145911"/>
                    <a:pt x="216624" y="145671"/>
                    <a:pt x="216704" y="145671"/>
                  </a:cubicBezTo>
                  <a:close/>
                  <a:moveTo>
                    <a:pt x="60688" y="145815"/>
                  </a:moveTo>
                  <a:cubicBezTo>
                    <a:pt x="60751" y="145815"/>
                    <a:pt x="60943" y="145887"/>
                    <a:pt x="61350" y="146031"/>
                  </a:cubicBezTo>
                  <a:cubicBezTo>
                    <a:pt x="61790" y="146190"/>
                    <a:pt x="61950" y="146310"/>
                    <a:pt x="61950" y="146390"/>
                  </a:cubicBezTo>
                  <a:cubicBezTo>
                    <a:pt x="61950" y="146470"/>
                    <a:pt x="61870" y="146470"/>
                    <a:pt x="61550" y="146470"/>
                  </a:cubicBezTo>
                  <a:cubicBezTo>
                    <a:pt x="61190" y="146470"/>
                    <a:pt x="61150" y="146470"/>
                    <a:pt x="61030" y="146310"/>
                  </a:cubicBezTo>
                  <a:cubicBezTo>
                    <a:pt x="60951" y="146230"/>
                    <a:pt x="60871" y="146110"/>
                    <a:pt x="60831" y="146070"/>
                  </a:cubicBezTo>
                  <a:cubicBezTo>
                    <a:pt x="60831" y="146031"/>
                    <a:pt x="60751" y="145991"/>
                    <a:pt x="60711" y="145911"/>
                  </a:cubicBezTo>
                  <a:cubicBezTo>
                    <a:pt x="60663" y="145847"/>
                    <a:pt x="60647" y="145815"/>
                    <a:pt x="60688" y="145815"/>
                  </a:cubicBezTo>
                  <a:close/>
                  <a:moveTo>
                    <a:pt x="126568" y="146175"/>
                  </a:moveTo>
                  <a:cubicBezTo>
                    <a:pt x="126573" y="146175"/>
                    <a:pt x="126577" y="146193"/>
                    <a:pt x="126577" y="146230"/>
                  </a:cubicBezTo>
                  <a:cubicBezTo>
                    <a:pt x="126577" y="146310"/>
                    <a:pt x="126577" y="146510"/>
                    <a:pt x="126577" y="146630"/>
                  </a:cubicBezTo>
                  <a:cubicBezTo>
                    <a:pt x="126577" y="146680"/>
                    <a:pt x="126573" y="146703"/>
                    <a:pt x="126568" y="146703"/>
                  </a:cubicBezTo>
                  <a:cubicBezTo>
                    <a:pt x="126556" y="146703"/>
                    <a:pt x="126537" y="146595"/>
                    <a:pt x="126537" y="146430"/>
                  </a:cubicBezTo>
                  <a:cubicBezTo>
                    <a:pt x="126537" y="146265"/>
                    <a:pt x="126556" y="146175"/>
                    <a:pt x="126568" y="146175"/>
                  </a:cubicBezTo>
                  <a:close/>
                  <a:moveTo>
                    <a:pt x="60991" y="146590"/>
                  </a:moveTo>
                  <a:cubicBezTo>
                    <a:pt x="60991" y="146590"/>
                    <a:pt x="61030" y="146630"/>
                    <a:pt x="61070" y="146710"/>
                  </a:cubicBezTo>
                  <a:cubicBezTo>
                    <a:pt x="60951" y="146630"/>
                    <a:pt x="60911" y="146590"/>
                    <a:pt x="60991" y="146590"/>
                  </a:cubicBezTo>
                  <a:close/>
                  <a:moveTo>
                    <a:pt x="172540" y="145431"/>
                  </a:moveTo>
                  <a:cubicBezTo>
                    <a:pt x="172540" y="145431"/>
                    <a:pt x="172580" y="145471"/>
                    <a:pt x="172540" y="145511"/>
                  </a:cubicBezTo>
                  <a:cubicBezTo>
                    <a:pt x="172540" y="145591"/>
                    <a:pt x="172260" y="145671"/>
                    <a:pt x="171980" y="145791"/>
                  </a:cubicBezTo>
                  <a:cubicBezTo>
                    <a:pt x="171701" y="145871"/>
                    <a:pt x="170901" y="146150"/>
                    <a:pt x="170182" y="146350"/>
                  </a:cubicBezTo>
                  <a:cubicBezTo>
                    <a:pt x="169390" y="146623"/>
                    <a:pt x="168971" y="146747"/>
                    <a:pt x="168875" y="146747"/>
                  </a:cubicBezTo>
                  <a:cubicBezTo>
                    <a:pt x="168830" y="146747"/>
                    <a:pt x="168854" y="146721"/>
                    <a:pt x="168943" y="146670"/>
                  </a:cubicBezTo>
                  <a:cubicBezTo>
                    <a:pt x="169023" y="146590"/>
                    <a:pt x="172460" y="145431"/>
                    <a:pt x="172540" y="145431"/>
                  </a:cubicBezTo>
                  <a:close/>
                  <a:moveTo>
                    <a:pt x="31710" y="146614"/>
                  </a:moveTo>
                  <a:cubicBezTo>
                    <a:pt x="31716" y="146614"/>
                    <a:pt x="31724" y="146619"/>
                    <a:pt x="31734" y="146630"/>
                  </a:cubicBezTo>
                  <a:cubicBezTo>
                    <a:pt x="31734" y="146630"/>
                    <a:pt x="31734" y="146710"/>
                    <a:pt x="31734" y="146750"/>
                  </a:cubicBezTo>
                  <a:cubicBezTo>
                    <a:pt x="31718" y="146767"/>
                    <a:pt x="31708" y="146776"/>
                    <a:pt x="31702" y="146776"/>
                  </a:cubicBezTo>
                  <a:cubicBezTo>
                    <a:pt x="31694" y="146776"/>
                    <a:pt x="31694" y="146757"/>
                    <a:pt x="31694" y="146710"/>
                  </a:cubicBezTo>
                  <a:cubicBezTo>
                    <a:pt x="31694" y="146651"/>
                    <a:pt x="31694" y="146614"/>
                    <a:pt x="31710" y="146614"/>
                  </a:cubicBezTo>
                  <a:close/>
                  <a:moveTo>
                    <a:pt x="30763" y="146746"/>
                  </a:moveTo>
                  <a:cubicBezTo>
                    <a:pt x="30904" y="146746"/>
                    <a:pt x="31015" y="146759"/>
                    <a:pt x="31015" y="146790"/>
                  </a:cubicBezTo>
                  <a:cubicBezTo>
                    <a:pt x="31015" y="146830"/>
                    <a:pt x="30935" y="146830"/>
                    <a:pt x="30815" y="146830"/>
                  </a:cubicBezTo>
                  <a:cubicBezTo>
                    <a:pt x="30695" y="146830"/>
                    <a:pt x="30495" y="146870"/>
                    <a:pt x="30375" y="146870"/>
                  </a:cubicBezTo>
                  <a:cubicBezTo>
                    <a:pt x="30293" y="146886"/>
                    <a:pt x="30237" y="146896"/>
                    <a:pt x="30204" y="146896"/>
                  </a:cubicBezTo>
                  <a:cubicBezTo>
                    <a:pt x="30156" y="146896"/>
                    <a:pt x="30152" y="146877"/>
                    <a:pt x="30176" y="146830"/>
                  </a:cubicBezTo>
                  <a:cubicBezTo>
                    <a:pt x="30225" y="146780"/>
                    <a:pt x="30534" y="146746"/>
                    <a:pt x="30763" y="146746"/>
                  </a:cubicBezTo>
                  <a:close/>
                  <a:moveTo>
                    <a:pt x="34086" y="146695"/>
                  </a:moveTo>
                  <a:cubicBezTo>
                    <a:pt x="34090" y="146695"/>
                    <a:pt x="34092" y="146700"/>
                    <a:pt x="34092" y="146710"/>
                  </a:cubicBezTo>
                  <a:cubicBezTo>
                    <a:pt x="34132" y="146750"/>
                    <a:pt x="34132" y="146830"/>
                    <a:pt x="34092" y="146910"/>
                  </a:cubicBezTo>
                  <a:cubicBezTo>
                    <a:pt x="34092" y="146921"/>
                    <a:pt x="34089" y="146925"/>
                    <a:pt x="34085" y="146925"/>
                  </a:cubicBezTo>
                  <a:cubicBezTo>
                    <a:pt x="34074" y="146925"/>
                    <a:pt x="34052" y="146888"/>
                    <a:pt x="34052" y="146830"/>
                  </a:cubicBezTo>
                  <a:cubicBezTo>
                    <a:pt x="34052" y="146740"/>
                    <a:pt x="34075" y="146695"/>
                    <a:pt x="34086" y="146695"/>
                  </a:cubicBezTo>
                  <a:close/>
                  <a:moveTo>
                    <a:pt x="31767" y="147054"/>
                  </a:moveTo>
                  <a:cubicBezTo>
                    <a:pt x="31771" y="147054"/>
                    <a:pt x="31774" y="147059"/>
                    <a:pt x="31774" y="147070"/>
                  </a:cubicBezTo>
                  <a:cubicBezTo>
                    <a:pt x="31814" y="147110"/>
                    <a:pt x="31814" y="147190"/>
                    <a:pt x="31774" y="147230"/>
                  </a:cubicBezTo>
                  <a:cubicBezTo>
                    <a:pt x="31774" y="147240"/>
                    <a:pt x="31771" y="147245"/>
                    <a:pt x="31767" y="147245"/>
                  </a:cubicBezTo>
                  <a:cubicBezTo>
                    <a:pt x="31756" y="147245"/>
                    <a:pt x="31734" y="147208"/>
                    <a:pt x="31734" y="147150"/>
                  </a:cubicBezTo>
                  <a:cubicBezTo>
                    <a:pt x="31734" y="147091"/>
                    <a:pt x="31756" y="147054"/>
                    <a:pt x="31767" y="147054"/>
                  </a:cubicBezTo>
                  <a:close/>
                  <a:moveTo>
                    <a:pt x="61350" y="147070"/>
                  </a:moveTo>
                  <a:cubicBezTo>
                    <a:pt x="61350" y="147070"/>
                    <a:pt x="61390" y="147150"/>
                    <a:pt x="61470" y="147190"/>
                  </a:cubicBezTo>
                  <a:cubicBezTo>
                    <a:pt x="61492" y="147256"/>
                    <a:pt x="61502" y="147285"/>
                    <a:pt x="61493" y="147285"/>
                  </a:cubicBezTo>
                  <a:cubicBezTo>
                    <a:pt x="61486" y="147285"/>
                    <a:pt x="61466" y="147265"/>
                    <a:pt x="61430" y="147230"/>
                  </a:cubicBezTo>
                  <a:cubicBezTo>
                    <a:pt x="61310" y="147150"/>
                    <a:pt x="61310" y="147070"/>
                    <a:pt x="61350" y="147070"/>
                  </a:cubicBezTo>
                  <a:close/>
                  <a:moveTo>
                    <a:pt x="58113" y="144152"/>
                  </a:moveTo>
                  <a:cubicBezTo>
                    <a:pt x="58113" y="144152"/>
                    <a:pt x="58153" y="144232"/>
                    <a:pt x="58193" y="144352"/>
                  </a:cubicBezTo>
                  <a:cubicBezTo>
                    <a:pt x="58233" y="144472"/>
                    <a:pt x="58273" y="144552"/>
                    <a:pt x="58273" y="144552"/>
                  </a:cubicBezTo>
                  <a:cubicBezTo>
                    <a:pt x="58233" y="144552"/>
                    <a:pt x="57673" y="144951"/>
                    <a:pt x="56994" y="145431"/>
                  </a:cubicBezTo>
                  <a:cubicBezTo>
                    <a:pt x="56314" y="145871"/>
                    <a:pt x="55395" y="146510"/>
                    <a:pt x="54995" y="146790"/>
                  </a:cubicBezTo>
                  <a:lnTo>
                    <a:pt x="54236" y="147309"/>
                  </a:lnTo>
                  <a:lnTo>
                    <a:pt x="53557" y="147270"/>
                  </a:lnTo>
                  <a:cubicBezTo>
                    <a:pt x="53237" y="147270"/>
                    <a:pt x="52877" y="147270"/>
                    <a:pt x="52837" y="147230"/>
                  </a:cubicBezTo>
                  <a:cubicBezTo>
                    <a:pt x="52677" y="147190"/>
                    <a:pt x="52677" y="146990"/>
                    <a:pt x="52917" y="146550"/>
                  </a:cubicBezTo>
                  <a:cubicBezTo>
                    <a:pt x="53277" y="145751"/>
                    <a:pt x="54556" y="144832"/>
                    <a:pt x="55515" y="144712"/>
                  </a:cubicBezTo>
                  <a:cubicBezTo>
                    <a:pt x="55755" y="144672"/>
                    <a:pt x="56234" y="144552"/>
                    <a:pt x="56594" y="144472"/>
                  </a:cubicBezTo>
                  <a:cubicBezTo>
                    <a:pt x="56954" y="144352"/>
                    <a:pt x="57433" y="144232"/>
                    <a:pt x="57673" y="144232"/>
                  </a:cubicBezTo>
                  <a:cubicBezTo>
                    <a:pt x="57873" y="144192"/>
                    <a:pt x="58073" y="144192"/>
                    <a:pt x="58113" y="144152"/>
                  </a:cubicBezTo>
                  <a:close/>
                  <a:moveTo>
                    <a:pt x="212513" y="144024"/>
                  </a:moveTo>
                  <a:cubicBezTo>
                    <a:pt x="212556" y="144024"/>
                    <a:pt x="212501" y="144191"/>
                    <a:pt x="212348" y="144472"/>
                  </a:cubicBezTo>
                  <a:cubicBezTo>
                    <a:pt x="212228" y="144632"/>
                    <a:pt x="212068" y="144951"/>
                    <a:pt x="211988" y="145111"/>
                  </a:cubicBezTo>
                  <a:cubicBezTo>
                    <a:pt x="211868" y="145271"/>
                    <a:pt x="211748" y="145471"/>
                    <a:pt x="211668" y="145551"/>
                  </a:cubicBezTo>
                  <a:cubicBezTo>
                    <a:pt x="211588" y="145591"/>
                    <a:pt x="211508" y="145751"/>
                    <a:pt x="211428" y="145831"/>
                  </a:cubicBezTo>
                  <a:cubicBezTo>
                    <a:pt x="211229" y="146230"/>
                    <a:pt x="210429" y="146910"/>
                    <a:pt x="209790" y="147230"/>
                  </a:cubicBezTo>
                  <a:cubicBezTo>
                    <a:pt x="209232" y="147477"/>
                    <a:pt x="208555" y="147629"/>
                    <a:pt x="208111" y="147629"/>
                  </a:cubicBezTo>
                  <a:cubicBezTo>
                    <a:pt x="207982" y="147629"/>
                    <a:pt x="207872" y="147616"/>
                    <a:pt x="207791" y="147589"/>
                  </a:cubicBezTo>
                  <a:cubicBezTo>
                    <a:pt x="207751" y="147549"/>
                    <a:pt x="207711" y="147509"/>
                    <a:pt x="207711" y="147509"/>
                  </a:cubicBezTo>
                  <a:cubicBezTo>
                    <a:pt x="207751" y="147509"/>
                    <a:pt x="207871" y="147509"/>
                    <a:pt x="207991" y="147469"/>
                  </a:cubicBezTo>
                  <a:cubicBezTo>
                    <a:pt x="208471" y="147429"/>
                    <a:pt x="209030" y="147190"/>
                    <a:pt x="209510" y="146950"/>
                  </a:cubicBezTo>
                  <a:cubicBezTo>
                    <a:pt x="210109" y="146590"/>
                    <a:pt x="210909" y="145791"/>
                    <a:pt x="212348" y="144192"/>
                  </a:cubicBezTo>
                  <a:cubicBezTo>
                    <a:pt x="212434" y="144077"/>
                    <a:pt x="212489" y="144024"/>
                    <a:pt x="212513" y="144024"/>
                  </a:cubicBezTo>
                  <a:close/>
                  <a:moveTo>
                    <a:pt x="189526" y="147629"/>
                  </a:moveTo>
                  <a:cubicBezTo>
                    <a:pt x="189606" y="147629"/>
                    <a:pt x="189606" y="147669"/>
                    <a:pt x="189526" y="147709"/>
                  </a:cubicBezTo>
                  <a:cubicBezTo>
                    <a:pt x="189446" y="147709"/>
                    <a:pt x="189366" y="147749"/>
                    <a:pt x="189286" y="147749"/>
                  </a:cubicBezTo>
                  <a:cubicBezTo>
                    <a:pt x="189246" y="147749"/>
                    <a:pt x="189246" y="147749"/>
                    <a:pt x="189326" y="147709"/>
                  </a:cubicBezTo>
                  <a:cubicBezTo>
                    <a:pt x="189406" y="147669"/>
                    <a:pt x="189486" y="147629"/>
                    <a:pt x="189526" y="147629"/>
                  </a:cubicBezTo>
                  <a:close/>
                  <a:moveTo>
                    <a:pt x="31573" y="144552"/>
                  </a:moveTo>
                  <a:cubicBezTo>
                    <a:pt x="31588" y="144552"/>
                    <a:pt x="31601" y="144565"/>
                    <a:pt x="31614" y="144592"/>
                  </a:cubicBezTo>
                  <a:cubicBezTo>
                    <a:pt x="31694" y="144632"/>
                    <a:pt x="31654" y="144871"/>
                    <a:pt x="31574" y="145511"/>
                  </a:cubicBezTo>
                  <a:cubicBezTo>
                    <a:pt x="31534" y="145991"/>
                    <a:pt x="31494" y="146430"/>
                    <a:pt x="31454" y="146510"/>
                  </a:cubicBezTo>
                  <a:cubicBezTo>
                    <a:pt x="31454" y="146590"/>
                    <a:pt x="31454" y="146670"/>
                    <a:pt x="31494" y="146670"/>
                  </a:cubicBezTo>
                  <a:cubicBezTo>
                    <a:pt x="31574" y="146750"/>
                    <a:pt x="31574" y="147150"/>
                    <a:pt x="31494" y="147150"/>
                  </a:cubicBezTo>
                  <a:cubicBezTo>
                    <a:pt x="31454" y="147150"/>
                    <a:pt x="31454" y="147190"/>
                    <a:pt x="31494" y="147230"/>
                  </a:cubicBezTo>
                  <a:cubicBezTo>
                    <a:pt x="31614" y="147309"/>
                    <a:pt x="31654" y="147669"/>
                    <a:pt x="31614" y="147789"/>
                  </a:cubicBezTo>
                  <a:cubicBezTo>
                    <a:pt x="31574" y="147869"/>
                    <a:pt x="31574" y="147869"/>
                    <a:pt x="31614" y="147869"/>
                  </a:cubicBezTo>
                  <a:cubicBezTo>
                    <a:pt x="31654" y="147869"/>
                    <a:pt x="31694" y="147909"/>
                    <a:pt x="31694" y="147949"/>
                  </a:cubicBezTo>
                  <a:cubicBezTo>
                    <a:pt x="31694" y="147989"/>
                    <a:pt x="31614" y="147989"/>
                    <a:pt x="31534" y="147989"/>
                  </a:cubicBezTo>
                  <a:cubicBezTo>
                    <a:pt x="31415" y="147989"/>
                    <a:pt x="31375" y="147949"/>
                    <a:pt x="31295" y="147749"/>
                  </a:cubicBezTo>
                  <a:cubicBezTo>
                    <a:pt x="31255" y="147589"/>
                    <a:pt x="31255" y="147429"/>
                    <a:pt x="31295" y="147309"/>
                  </a:cubicBezTo>
                  <a:cubicBezTo>
                    <a:pt x="31295" y="147230"/>
                    <a:pt x="31295" y="147150"/>
                    <a:pt x="31255" y="147150"/>
                  </a:cubicBezTo>
                  <a:cubicBezTo>
                    <a:pt x="31215" y="147150"/>
                    <a:pt x="31175" y="146950"/>
                    <a:pt x="31175" y="146710"/>
                  </a:cubicBezTo>
                  <a:cubicBezTo>
                    <a:pt x="31175" y="146470"/>
                    <a:pt x="31215" y="146310"/>
                    <a:pt x="31255" y="146310"/>
                  </a:cubicBezTo>
                  <a:cubicBezTo>
                    <a:pt x="31255" y="146310"/>
                    <a:pt x="31295" y="146110"/>
                    <a:pt x="31295" y="145911"/>
                  </a:cubicBezTo>
                  <a:cubicBezTo>
                    <a:pt x="31295" y="145591"/>
                    <a:pt x="31295" y="145471"/>
                    <a:pt x="31375" y="145431"/>
                  </a:cubicBezTo>
                  <a:cubicBezTo>
                    <a:pt x="31454" y="145351"/>
                    <a:pt x="31494" y="145311"/>
                    <a:pt x="31454" y="145311"/>
                  </a:cubicBezTo>
                  <a:cubicBezTo>
                    <a:pt x="31335" y="145231"/>
                    <a:pt x="31375" y="144991"/>
                    <a:pt x="31454" y="144712"/>
                  </a:cubicBezTo>
                  <a:cubicBezTo>
                    <a:pt x="31508" y="144605"/>
                    <a:pt x="31543" y="144552"/>
                    <a:pt x="31573" y="144552"/>
                  </a:cubicBezTo>
                  <a:close/>
                  <a:moveTo>
                    <a:pt x="189126" y="147789"/>
                  </a:moveTo>
                  <a:cubicBezTo>
                    <a:pt x="189166" y="147789"/>
                    <a:pt x="189007" y="147829"/>
                    <a:pt x="188767" y="147909"/>
                  </a:cubicBezTo>
                  <a:cubicBezTo>
                    <a:pt x="188538" y="147974"/>
                    <a:pt x="188363" y="148040"/>
                    <a:pt x="188307" y="148040"/>
                  </a:cubicBezTo>
                  <a:cubicBezTo>
                    <a:pt x="188294" y="148040"/>
                    <a:pt x="188287" y="148036"/>
                    <a:pt x="188287" y="148029"/>
                  </a:cubicBezTo>
                  <a:cubicBezTo>
                    <a:pt x="188247" y="148029"/>
                    <a:pt x="189007" y="147789"/>
                    <a:pt x="189126" y="147789"/>
                  </a:cubicBezTo>
                  <a:close/>
                  <a:moveTo>
                    <a:pt x="58580" y="144868"/>
                  </a:moveTo>
                  <a:cubicBezTo>
                    <a:pt x="58586" y="144868"/>
                    <a:pt x="58590" y="144869"/>
                    <a:pt x="58592" y="144871"/>
                  </a:cubicBezTo>
                  <a:cubicBezTo>
                    <a:pt x="58592" y="144871"/>
                    <a:pt x="58912" y="144991"/>
                    <a:pt x="59272" y="145191"/>
                  </a:cubicBezTo>
                  <a:cubicBezTo>
                    <a:pt x="59871" y="145471"/>
                    <a:pt x="59911" y="145511"/>
                    <a:pt x="60231" y="145951"/>
                  </a:cubicBezTo>
                  <a:cubicBezTo>
                    <a:pt x="60431" y="146190"/>
                    <a:pt x="60591" y="146430"/>
                    <a:pt x="60591" y="146430"/>
                  </a:cubicBezTo>
                  <a:cubicBezTo>
                    <a:pt x="60591" y="146470"/>
                    <a:pt x="60271" y="146470"/>
                    <a:pt x="59911" y="146510"/>
                  </a:cubicBezTo>
                  <a:cubicBezTo>
                    <a:pt x="59272" y="146510"/>
                    <a:pt x="59232" y="146510"/>
                    <a:pt x="59192" y="146630"/>
                  </a:cubicBezTo>
                  <a:cubicBezTo>
                    <a:pt x="59192" y="146750"/>
                    <a:pt x="59232" y="146790"/>
                    <a:pt x="59472" y="146910"/>
                  </a:cubicBezTo>
                  <a:lnTo>
                    <a:pt x="59752" y="147030"/>
                  </a:lnTo>
                  <a:lnTo>
                    <a:pt x="59632" y="147150"/>
                  </a:lnTo>
                  <a:cubicBezTo>
                    <a:pt x="59472" y="147309"/>
                    <a:pt x="59512" y="147469"/>
                    <a:pt x="59712" y="147549"/>
                  </a:cubicBezTo>
                  <a:cubicBezTo>
                    <a:pt x="59752" y="147549"/>
                    <a:pt x="60231" y="147629"/>
                    <a:pt x="60671" y="147629"/>
                  </a:cubicBezTo>
                  <a:cubicBezTo>
                    <a:pt x="61390" y="147709"/>
                    <a:pt x="61550" y="147749"/>
                    <a:pt x="61630" y="147829"/>
                  </a:cubicBezTo>
                  <a:cubicBezTo>
                    <a:pt x="61710" y="147909"/>
                    <a:pt x="61750" y="147989"/>
                    <a:pt x="61750" y="148029"/>
                  </a:cubicBezTo>
                  <a:cubicBezTo>
                    <a:pt x="61735" y="148074"/>
                    <a:pt x="61613" y="148096"/>
                    <a:pt x="61393" y="148096"/>
                  </a:cubicBezTo>
                  <a:cubicBezTo>
                    <a:pt x="61026" y="148096"/>
                    <a:pt x="60386" y="148034"/>
                    <a:pt x="59512" y="147909"/>
                  </a:cubicBezTo>
                  <a:cubicBezTo>
                    <a:pt x="58393" y="147789"/>
                    <a:pt x="56314" y="147509"/>
                    <a:pt x="55235" y="147389"/>
                  </a:cubicBezTo>
                  <a:lnTo>
                    <a:pt x="54836" y="147349"/>
                  </a:lnTo>
                  <a:lnTo>
                    <a:pt x="55795" y="146750"/>
                  </a:lnTo>
                  <a:cubicBezTo>
                    <a:pt x="56314" y="146390"/>
                    <a:pt x="57114" y="145831"/>
                    <a:pt x="57633" y="145471"/>
                  </a:cubicBezTo>
                  <a:cubicBezTo>
                    <a:pt x="58120" y="145134"/>
                    <a:pt x="58501" y="144868"/>
                    <a:pt x="58580" y="144868"/>
                  </a:cubicBezTo>
                  <a:close/>
                  <a:moveTo>
                    <a:pt x="215905" y="148229"/>
                  </a:moveTo>
                  <a:cubicBezTo>
                    <a:pt x="215945" y="148229"/>
                    <a:pt x="215945" y="148269"/>
                    <a:pt x="215945" y="148309"/>
                  </a:cubicBezTo>
                  <a:cubicBezTo>
                    <a:pt x="215945" y="148349"/>
                    <a:pt x="215945" y="148389"/>
                    <a:pt x="215905" y="148389"/>
                  </a:cubicBezTo>
                  <a:cubicBezTo>
                    <a:pt x="215893" y="148400"/>
                    <a:pt x="215881" y="148405"/>
                    <a:pt x="215871" y="148405"/>
                  </a:cubicBezTo>
                  <a:cubicBezTo>
                    <a:pt x="215845" y="148405"/>
                    <a:pt x="215825" y="148377"/>
                    <a:pt x="215825" y="148349"/>
                  </a:cubicBezTo>
                  <a:cubicBezTo>
                    <a:pt x="215825" y="148269"/>
                    <a:pt x="215865" y="148229"/>
                    <a:pt x="215905" y="148229"/>
                  </a:cubicBezTo>
                  <a:close/>
                  <a:moveTo>
                    <a:pt x="52467" y="144412"/>
                  </a:moveTo>
                  <a:cubicBezTo>
                    <a:pt x="52537" y="144412"/>
                    <a:pt x="52717" y="144472"/>
                    <a:pt x="53117" y="144592"/>
                  </a:cubicBezTo>
                  <a:cubicBezTo>
                    <a:pt x="53357" y="144632"/>
                    <a:pt x="53636" y="144712"/>
                    <a:pt x="53756" y="144712"/>
                  </a:cubicBezTo>
                  <a:cubicBezTo>
                    <a:pt x="53956" y="144712"/>
                    <a:pt x="53996" y="144792"/>
                    <a:pt x="53836" y="144871"/>
                  </a:cubicBezTo>
                  <a:cubicBezTo>
                    <a:pt x="53597" y="144951"/>
                    <a:pt x="52797" y="145511"/>
                    <a:pt x="52517" y="145831"/>
                  </a:cubicBezTo>
                  <a:cubicBezTo>
                    <a:pt x="52158" y="146190"/>
                    <a:pt x="51878" y="146630"/>
                    <a:pt x="51838" y="146990"/>
                  </a:cubicBezTo>
                  <a:cubicBezTo>
                    <a:pt x="51798" y="147190"/>
                    <a:pt x="51758" y="147230"/>
                    <a:pt x="51558" y="147230"/>
                  </a:cubicBezTo>
                  <a:cubicBezTo>
                    <a:pt x="51159" y="147230"/>
                    <a:pt x="50399" y="147349"/>
                    <a:pt x="50159" y="147429"/>
                  </a:cubicBezTo>
                  <a:cubicBezTo>
                    <a:pt x="49920" y="147509"/>
                    <a:pt x="49920" y="147549"/>
                    <a:pt x="49959" y="147709"/>
                  </a:cubicBezTo>
                  <a:cubicBezTo>
                    <a:pt x="49959" y="147829"/>
                    <a:pt x="49959" y="147949"/>
                    <a:pt x="49880" y="148029"/>
                  </a:cubicBezTo>
                  <a:cubicBezTo>
                    <a:pt x="49840" y="148109"/>
                    <a:pt x="49800" y="148229"/>
                    <a:pt x="49800" y="148309"/>
                  </a:cubicBezTo>
                  <a:cubicBezTo>
                    <a:pt x="49800" y="148389"/>
                    <a:pt x="49760" y="148429"/>
                    <a:pt x="49680" y="148429"/>
                  </a:cubicBezTo>
                  <a:cubicBezTo>
                    <a:pt x="49520" y="148429"/>
                    <a:pt x="49520" y="148429"/>
                    <a:pt x="49560" y="148029"/>
                  </a:cubicBezTo>
                  <a:cubicBezTo>
                    <a:pt x="49600" y="147789"/>
                    <a:pt x="49640" y="147309"/>
                    <a:pt x="49640" y="146990"/>
                  </a:cubicBezTo>
                  <a:cubicBezTo>
                    <a:pt x="49680" y="146510"/>
                    <a:pt x="49720" y="146350"/>
                    <a:pt x="49800" y="146270"/>
                  </a:cubicBezTo>
                  <a:cubicBezTo>
                    <a:pt x="49840" y="146230"/>
                    <a:pt x="50439" y="145911"/>
                    <a:pt x="51119" y="145551"/>
                  </a:cubicBezTo>
                  <a:cubicBezTo>
                    <a:pt x="51838" y="145151"/>
                    <a:pt x="52437" y="144832"/>
                    <a:pt x="52477" y="144832"/>
                  </a:cubicBezTo>
                  <a:cubicBezTo>
                    <a:pt x="52517" y="144792"/>
                    <a:pt x="52517" y="144712"/>
                    <a:pt x="52477" y="144592"/>
                  </a:cubicBezTo>
                  <a:cubicBezTo>
                    <a:pt x="52437" y="144472"/>
                    <a:pt x="52397" y="144412"/>
                    <a:pt x="52467" y="144412"/>
                  </a:cubicBezTo>
                  <a:close/>
                  <a:moveTo>
                    <a:pt x="125378" y="145791"/>
                  </a:moveTo>
                  <a:cubicBezTo>
                    <a:pt x="125458" y="145791"/>
                    <a:pt x="125498" y="145911"/>
                    <a:pt x="125498" y="146230"/>
                  </a:cubicBezTo>
                  <a:cubicBezTo>
                    <a:pt x="125538" y="146430"/>
                    <a:pt x="125578" y="147070"/>
                    <a:pt x="125578" y="147589"/>
                  </a:cubicBezTo>
                  <a:cubicBezTo>
                    <a:pt x="125613" y="148360"/>
                    <a:pt x="125617" y="148517"/>
                    <a:pt x="125564" y="148517"/>
                  </a:cubicBezTo>
                  <a:cubicBezTo>
                    <a:pt x="125557" y="148517"/>
                    <a:pt x="125548" y="148513"/>
                    <a:pt x="125538" y="148509"/>
                  </a:cubicBezTo>
                  <a:cubicBezTo>
                    <a:pt x="125418" y="148469"/>
                    <a:pt x="125418" y="148109"/>
                    <a:pt x="125418" y="147150"/>
                  </a:cubicBezTo>
                  <a:cubicBezTo>
                    <a:pt x="125418" y="146990"/>
                    <a:pt x="125418" y="146830"/>
                    <a:pt x="125378" y="146830"/>
                  </a:cubicBezTo>
                  <a:cubicBezTo>
                    <a:pt x="125378" y="146830"/>
                    <a:pt x="125258" y="146910"/>
                    <a:pt x="125138" y="146950"/>
                  </a:cubicBezTo>
                  <a:cubicBezTo>
                    <a:pt x="125019" y="147030"/>
                    <a:pt x="124859" y="147070"/>
                    <a:pt x="124819" y="147070"/>
                  </a:cubicBezTo>
                  <a:cubicBezTo>
                    <a:pt x="124699" y="147070"/>
                    <a:pt x="124459" y="146750"/>
                    <a:pt x="124459" y="146630"/>
                  </a:cubicBezTo>
                  <a:cubicBezTo>
                    <a:pt x="124459" y="146510"/>
                    <a:pt x="124979" y="146070"/>
                    <a:pt x="125098" y="146070"/>
                  </a:cubicBezTo>
                  <a:cubicBezTo>
                    <a:pt x="125178" y="146070"/>
                    <a:pt x="125258" y="146110"/>
                    <a:pt x="125298" y="146150"/>
                  </a:cubicBezTo>
                  <a:cubicBezTo>
                    <a:pt x="125314" y="146181"/>
                    <a:pt x="125329" y="146200"/>
                    <a:pt x="125340" y="146200"/>
                  </a:cubicBezTo>
                  <a:cubicBezTo>
                    <a:pt x="125357" y="146200"/>
                    <a:pt x="125363" y="146153"/>
                    <a:pt x="125338" y="146031"/>
                  </a:cubicBezTo>
                  <a:cubicBezTo>
                    <a:pt x="125298" y="145871"/>
                    <a:pt x="125338" y="145791"/>
                    <a:pt x="125378" y="145791"/>
                  </a:cubicBezTo>
                  <a:close/>
                  <a:moveTo>
                    <a:pt x="118704" y="22331"/>
                  </a:moveTo>
                  <a:lnTo>
                    <a:pt x="118904" y="22371"/>
                  </a:lnTo>
                  <a:cubicBezTo>
                    <a:pt x="119023" y="22411"/>
                    <a:pt x="119303" y="22451"/>
                    <a:pt x="119543" y="22491"/>
                  </a:cubicBezTo>
                  <a:cubicBezTo>
                    <a:pt x="120422" y="22611"/>
                    <a:pt x="121581" y="22970"/>
                    <a:pt x="122421" y="23410"/>
                  </a:cubicBezTo>
                  <a:cubicBezTo>
                    <a:pt x="122980" y="23690"/>
                    <a:pt x="123500" y="24089"/>
                    <a:pt x="123500" y="24249"/>
                  </a:cubicBezTo>
                  <a:cubicBezTo>
                    <a:pt x="123500" y="24369"/>
                    <a:pt x="123340" y="24689"/>
                    <a:pt x="123180" y="24889"/>
                  </a:cubicBezTo>
                  <a:cubicBezTo>
                    <a:pt x="122900" y="25249"/>
                    <a:pt x="122261" y="27527"/>
                    <a:pt x="121102" y="32203"/>
                  </a:cubicBezTo>
                  <a:cubicBezTo>
                    <a:pt x="119623" y="38158"/>
                    <a:pt x="118784" y="41755"/>
                    <a:pt x="118224" y="44833"/>
                  </a:cubicBezTo>
                  <a:cubicBezTo>
                    <a:pt x="117704" y="47710"/>
                    <a:pt x="117585" y="50428"/>
                    <a:pt x="117944" y="52386"/>
                  </a:cubicBezTo>
                  <a:cubicBezTo>
                    <a:pt x="118224" y="54225"/>
                    <a:pt x="118584" y="55184"/>
                    <a:pt x="120822" y="60740"/>
                  </a:cubicBezTo>
                  <a:cubicBezTo>
                    <a:pt x="121821" y="63218"/>
                    <a:pt x="121821" y="63258"/>
                    <a:pt x="123700" y="67774"/>
                  </a:cubicBezTo>
                  <a:cubicBezTo>
                    <a:pt x="125898" y="73130"/>
                    <a:pt x="127337" y="76687"/>
                    <a:pt x="129495" y="82042"/>
                  </a:cubicBezTo>
                  <a:cubicBezTo>
                    <a:pt x="131813" y="87758"/>
                    <a:pt x="132612" y="89716"/>
                    <a:pt x="133452" y="91715"/>
                  </a:cubicBezTo>
                  <a:cubicBezTo>
                    <a:pt x="133851" y="92674"/>
                    <a:pt x="134251" y="93673"/>
                    <a:pt x="134371" y="93993"/>
                  </a:cubicBezTo>
                  <a:cubicBezTo>
                    <a:pt x="134651" y="94672"/>
                    <a:pt x="135330" y="96311"/>
                    <a:pt x="135810" y="97350"/>
                  </a:cubicBezTo>
                  <a:cubicBezTo>
                    <a:pt x="136010" y="97790"/>
                    <a:pt x="136329" y="98509"/>
                    <a:pt x="136489" y="98949"/>
                  </a:cubicBezTo>
                  <a:cubicBezTo>
                    <a:pt x="136689" y="99428"/>
                    <a:pt x="136889" y="99908"/>
                    <a:pt x="136969" y="100068"/>
                  </a:cubicBezTo>
                  <a:cubicBezTo>
                    <a:pt x="137049" y="100228"/>
                    <a:pt x="137249" y="100627"/>
                    <a:pt x="137408" y="100987"/>
                  </a:cubicBezTo>
                  <a:cubicBezTo>
                    <a:pt x="137648" y="101627"/>
                    <a:pt x="138288" y="103065"/>
                    <a:pt x="139607" y="106103"/>
                  </a:cubicBezTo>
                  <a:cubicBezTo>
                    <a:pt x="140846" y="108981"/>
                    <a:pt x="142604" y="113057"/>
                    <a:pt x="143763" y="115655"/>
                  </a:cubicBezTo>
                  <a:cubicBezTo>
                    <a:pt x="144842" y="118213"/>
                    <a:pt x="146681" y="122450"/>
                    <a:pt x="146961" y="123089"/>
                  </a:cubicBezTo>
                  <a:cubicBezTo>
                    <a:pt x="147081" y="123369"/>
                    <a:pt x="147560" y="124408"/>
                    <a:pt x="148559" y="126646"/>
                  </a:cubicBezTo>
                  <a:cubicBezTo>
                    <a:pt x="149599" y="129044"/>
                    <a:pt x="150198" y="130443"/>
                    <a:pt x="150518" y="131442"/>
                  </a:cubicBezTo>
                  <a:cubicBezTo>
                    <a:pt x="150838" y="132322"/>
                    <a:pt x="150997" y="133481"/>
                    <a:pt x="151037" y="135119"/>
                  </a:cubicBezTo>
                  <a:cubicBezTo>
                    <a:pt x="151037" y="136079"/>
                    <a:pt x="151037" y="136278"/>
                    <a:pt x="150798" y="136998"/>
                  </a:cubicBezTo>
                  <a:cubicBezTo>
                    <a:pt x="150438" y="138157"/>
                    <a:pt x="149439" y="138996"/>
                    <a:pt x="147800" y="139516"/>
                  </a:cubicBezTo>
                  <a:cubicBezTo>
                    <a:pt x="146241" y="140035"/>
                    <a:pt x="142285" y="140835"/>
                    <a:pt x="135330" y="142034"/>
                  </a:cubicBezTo>
                  <a:cubicBezTo>
                    <a:pt x="133292" y="142393"/>
                    <a:pt x="120902" y="144432"/>
                    <a:pt x="119343" y="144712"/>
                  </a:cubicBezTo>
                  <a:cubicBezTo>
                    <a:pt x="117824" y="144951"/>
                    <a:pt x="112469" y="145871"/>
                    <a:pt x="110151" y="146270"/>
                  </a:cubicBezTo>
                  <a:cubicBezTo>
                    <a:pt x="107952" y="146630"/>
                    <a:pt x="107113" y="146790"/>
                    <a:pt x="102397" y="147669"/>
                  </a:cubicBezTo>
                  <a:cubicBezTo>
                    <a:pt x="99080" y="148269"/>
                    <a:pt x="98080" y="148429"/>
                    <a:pt x="96562" y="148548"/>
                  </a:cubicBezTo>
                  <a:cubicBezTo>
                    <a:pt x="95986" y="148601"/>
                    <a:pt x="95646" y="148630"/>
                    <a:pt x="95370" y="148630"/>
                  </a:cubicBezTo>
                  <a:cubicBezTo>
                    <a:pt x="95013" y="148630"/>
                    <a:pt x="94762" y="148581"/>
                    <a:pt x="94244" y="148469"/>
                  </a:cubicBezTo>
                  <a:cubicBezTo>
                    <a:pt x="93324" y="148269"/>
                    <a:pt x="93284" y="148229"/>
                    <a:pt x="92765" y="147789"/>
                  </a:cubicBezTo>
                  <a:cubicBezTo>
                    <a:pt x="92525" y="147549"/>
                    <a:pt x="92165" y="147309"/>
                    <a:pt x="92045" y="147230"/>
                  </a:cubicBezTo>
                  <a:cubicBezTo>
                    <a:pt x="91726" y="147070"/>
                    <a:pt x="91686" y="146950"/>
                    <a:pt x="91925" y="146830"/>
                  </a:cubicBezTo>
                  <a:cubicBezTo>
                    <a:pt x="92005" y="146790"/>
                    <a:pt x="92085" y="146750"/>
                    <a:pt x="92085" y="146710"/>
                  </a:cubicBezTo>
                  <a:cubicBezTo>
                    <a:pt x="92085" y="146710"/>
                    <a:pt x="92165" y="146630"/>
                    <a:pt x="92285" y="146590"/>
                  </a:cubicBezTo>
                  <a:cubicBezTo>
                    <a:pt x="92405" y="146550"/>
                    <a:pt x="92605" y="146470"/>
                    <a:pt x="92685" y="146430"/>
                  </a:cubicBezTo>
                  <a:cubicBezTo>
                    <a:pt x="92720" y="146407"/>
                    <a:pt x="92748" y="146391"/>
                    <a:pt x="92781" y="146391"/>
                  </a:cubicBezTo>
                  <a:cubicBezTo>
                    <a:pt x="92861" y="146391"/>
                    <a:pt x="92972" y="146489"/>
                    <a:pt x="93284" y="146830"/>
                  </a:cubicBezTo>
                  <a:cubicBezTo>
                    <a:pt x="93564" y="147150"/>
                    <a:pt x="93764" y="147349"/>
                    <a:pt x="93844" y="147349"/>
                  </a:cubicBezTo>
                  <a:cubicBezTo>
                    <a:pt x="94004" y="147309"/>
                    <a:pt x="94323" y="147110"/>
                    <a:pt x="94204" y="147030"/>
                  </a:cubicBezTo>
                  <a:cubicBezTo>
                    <a:pt x="94084" y="146990"/>
                    <a:pt x="93284" y="146430"/>
                    <a:pt x="93005" y="146150"/>
                  </a:cubicBezTo>
                  <a:cubicBezTo>
                    <a:pt x="92765" y="145911"/>
                    <a:pt x="92645" y="145791"/>
                    <a:pt x="92565" y="145551"/>
                  </a:cubicBezTo>
                  <a:cubicBezTo>
                    <a:pt x="92498" y="145285"/>
                    <a:pt x="92481" y="145142"/>
                    <a:pt x="92499" y="145142"/>
                  </a:cubicBezTo>
                  <a:cubicBezTo>
                    <a:pt x="92514" y="145142"/>
                    <a:pt x="92551" y="145235"/>
                    <a:pt x="92605" y="145431"/>
                  </a:cubicBezTo>
                  <a:cubicBezTo>
                    <a:pt x="92765" y="145871"/>
                    <a:pt x="93084" y="146190"/>
                    <a:pt x="93724" y="146630"/>
                  </a:cubicBezTo>
                  <a:cubicBezTo>
                    <a:pt x="94004" y="146790"/>
                    <a:pt x="94084" y="146830"/>
                    <a:pt x="94363" y="146830"/>
                  </a:cubicBezTo>
                  <a:cubicBezTo>
                    <a:pt x="94603" y="146830"/>
                    <a:pt x="94683" y="146830"/>
                    <a:pt x="95003" y="146550"/>
                  </a:cubicBezTo>
                  <a:cubicBezTo>
                    <a:pt x="95163" y="146390"/>
                    <a:pt x="95483" y="146110"/>
                    <a:pt x="95682" y="145911"/>
                  </a:cubicBezTo>
                  <a:lnTo>
                    <a:pt x="96042" y="145551"/>
                  </a:lnTo>
                  <a:lnTo>
                    <a:pt x="95762" y="145191"/>
                  </a:lnTo>
                  <a:cubicBezTo>
                    <a:pt x="95509" y="144887"/>
                    <a:pt x="95400" y="144776"/>
                    <a:pt x="95375" y="144776"/>
                  </a:cubicBezTo>
                  <a:cubicBezTo>
                    <a:pt x="95360" y="144776"/>
                    <a:pt x="95373" y="144813"/>
                    <a:pt x="95403" y="144871"/>
                  </a:cubicBezTo>
                  <a:cubicBezTo>
                    <a:pt x="95443" y="145111"/>
                    <a:pt x="95323" y="145311"/>
                    <a:pt x="95003" y="145471"/>
                  </a:cubicBezTo>
                  <a:cubicBezTo>
                    <a:pt x="94816" y="145578"/>
                    <a:pt x="94719" y="145613"/>
                    <a:pt x="94568" y="145613"/>
                  </a:cubicBezTo>
                  <a:cubicBezTo>
                    <a:pt x="94492" y="145613"/>
                    <a:pt x="94403" y="145604"/>
                    <a:pt x="94283" y="145591"/>
                  </a:cubicBezTo>
                  <a:cubicBezTo>
                    <a:pt x="93684" y="145551"/>
                    <a:pt x="93284" y="145271"/>
                    <a:pt x="93084" y="144792"/>
                  </a:cubicBezTo>
                  <a:cubicBezTo>
                    <a:pt x="93005" y="144672"/>
                    <a:pt x="92445" y="143912"/>
                    <a:pt x="91766" y="143113"/>
                  </a:cubicBezTo>
                  <a:cubicBezTo>
                    <a:pt x="91126" y="142354"/>
                    <a:pt x="90327" y="141394"/>
                    <a:pt x="90007" y="140995"/>
                  </a:cubicBezTo>
                  <a:cubicBezTo>
                    <a:pt x="89687" y="140595"/>
                    <a:pt x="89168" y="139995"/>
                    <a:pt x="88848" y="139636"/>
                  </a:cubicBezTo>
                  <a:cubicBezTo>
                    <a:pt x="88568" y="139236"/>
                    <a:pt x="87969" y="138517"/>
                    <a:pt x="87529" y="137997"/>
                  </a:cubicBezTo>
                  <a:cubicBezTo>
                    <a:pt x="86250" y="136438"/>
                    <a:pt x="85770" y="135879"/>
                    <a:pt x="85011" y="134960"/>
                  </a:cubicBezTo>
                  <a:cubicBezTo>
                    <a:pt x="84332" y="134160"/>
                    <a:pt x="82373" y="131762"/>
                    <a:pt x="80295" y="129204"/>
                  </a:cubicBezTo>
                  <a:cubicBezTo>
                    <a:pt x="79895" y="128685"/>
                    <a:pt x="79056" y="127685"/>
                    <a:pt x="78456" y="126966"/>
                  </a:cubicBezTo>
                  <a:cubicBezTo>
                    <a:pt x="76658" y="124808"/>
                    <a:pt x="74779" y="122530"/>
                    <a:pt x="73820" y="121410"/>
                  </a:cubicBezTo>
                  <a:cubicBezTo>
                    <a:pt x="73340" y="120811"/>
                    <a:pt x="72741" y="120092"/>
                    <a:pt x="72501" y="119812"/>
                  </a:cubicBezTo>
                  <a:cubicBezTo>
                    <a:pt x="72301" y="119532"/>
                    <a:pt x="72022" y="119252"/>
                    <a:pt x="71942" y="119132"/>
                  </a:cubicBezTo>
                  <a:cubicBezTo>
                    <a:pt x="71702" y="118853"/>
                    <a:pt x="69983" y="116774"/>
                    <a:pt x="69024" y="115575"/>
                  </a:cubicBezTo>
                  <a:cubicBezTo>
                    <a:pt x="68464" y="114896"/>
                    <a:pt x="67705" y="114016"/>
                    <a:pt x="67345" y="113577"/>
                  </a:cubicBezTo>
                  <a:cubicBezTo>
                    <a:pt x="66986" y="113137"/>
                    <a:pt x="66426" y="112458"/>
                    <a:pt x="66106" y="112058"/>
                  </a:cubicBezTo>
                  <a:cubicBezTo>
                    <a:pt x="65787" y="111658"/>
                    <a:pt x="64787" y="110459"/>
                    <a:pt x="63948" y="109460"/>
                  </a:cubicBezTo>
                  <a:cubicBezTo>
                    <a:pt x="59112" y="103665"/>
                    <a:pt x="58792" y="103305"/>
                    <a:pt x="56234" y="100428"/>
                  </a:cubicBezTo>
                  <a:cubicBezTo>
                    <a:pt x="51039" y="94632"/>
                    <a:pt x="50639" y="94153"/>
                    <a:pt x="50759" y="93953"/>
                  </a:cubicBezTo>
                  <a:cubicBezTo>
                    <a:pt x="50762" y="93944"/>
                    <a:pt x="50771" y="93939"/>
                    <a:pt x="50786" y="93939"/>
                  </a:cubicBezTo>
                  <a:cubicBezTo>
                    <a:pt x="50969" y="93939"/>
                    <a:pt x="51985" y="94582"/>
                    <a:pt x="52318" y="94952"/>
                  </a:cubicBezTo>
                  <a:cubicBezTo>
                    <a:pt x="52397" y="95072"/>
                    <a:pt x="52517" y="95192"/>
                    <a:pt x="52557" y="95192"/>
                  </a:cubicBezTo>
                  <a:cubicBezTo>
                    <a:pt x="52637" y="95192"/>
                    <a:pt x="53357" y="95831"/>
                    <a:pt x="54236" y="96631"/>
                  </a:cubicBezTo>
                  <a:cubicBezTo>
                    <a:pt x="54384" y="96779"/>
                    <a:pt x="54499" y="96893"/>
                    <a:pt x="54556" y="96950"/>
                  </a:cubicBezTo>
                  <a:cubicBezTo>
                    <a:pt x="54356" y="96711"/>
                    <a:pt x="54356" y="96711"/>
                    <a:pt x="54476" y="96591"/>
                  </a:cubicBezTo>
                  <a:cubicBezTo>
                    <a:pt x="54676" y="96391"/>
                    <a:pt x="55675" y="95711"/>
                    <a:pt x="56554" y="95192"/>
                  </a:cubicBezTo>
                  <a:cubicBezTo>
                    <a:pt x="59232" y="93553"/>
                    <a:pt x="59911" y="93193"/>
                    <a:pt x="61190" y="92594"/>
                  </a:cubicBezTo>
                  <a:cubicBezTo>
                    <a:pt x="61990" y="92194"/>
                    <a:pt x="62629" y="91874"/>
                    <a:pt x="62629" y="91874"/>
                  </a:cubicBezTo>
                  <a:cubicBezTo>
                    <a:pt x="62629" y="91874"/>
                    <a:pt x="63029" y="91715"/>
                    <a:pt x="63508" y="91475"/>
                  </a:cubicBezTo>
                  <a:cubicBezTo>
                    <a:pt x="63948" y="91275"/>
                    <a:pt x="65387" y="90675"/>
                    <a:pt x="66626" y="90236"/>
                  </a:cubicBezTo>
                  <a:cubicBezTo>
                    <a:pt x="68904" y="89396"/>
                    <a:pt x="69064" y="89357"/>
                    <a:pt x="73141" y="88237"/>
                  </a:cubicBezTo>
                  <a:cubicBezTo>
                    <a:pt x="73660" y="88118"/>
                    <a:pt x="75499" y="87758"/>
                    <a:pt x="77577" y="87398"/>
                  </a:cubicBezTo>
                  <a:cubicBezTo>
                    <a:pt x="78177" y="87318"/>
                    <a:pt x="79056" y="87198"/>
                    <a:pt x="80055" y="87158"/>
                  </a:cubicBezTo>
                  <a:cubicBezTo>
                    <a:pt x="80894" y="87118"/>
                    <a:pt x="82053" y="87038"/>
                    <a:pt x="82613" y="86998"/>
                  </a:cubicBezTo>
                  <a:cubicBezTo>
                    <a:pt x="83173" y="86958"/>
                    <a:pt x="83812" y="86958"/>
                    <a:pt x="84052" y="86958"/>
                  </a:cubicBezTo>
                  <a:cubicBezTo>
                    <a:pt x="84292" y="86998"/>
                    <a:pt x="85331" y="86998"/>
                    <a:pt x="86410" y="87038"/>
                  </a:cubicBezTo>
                  <a:cubicBezTo>
                    <a:pt x="88089" y="87078"/>
                    <a:pt x="88648" y="87078"/>
                    <a:pt x="89727" y="87198"/>
                  </a:cubicBezTo>
                  <a:cubicBezTo>
                    <a:pt x="89847" y="87238"/>
                    <a:pt x="90686" y="87318"/>
                    <a:pt x="91566" y="87398"/>
                  </a:cubicBezTo>
                  <a:cubicBezTo>
                    <a:pt x="92565" y="87518"/>
                    <a:pt x="93724" y="87678"/>
                    <a:pt x="94803" y="87878"/>
                  </a:cubicBezTo>
                  <a:cubicBezTo>
                    <a:pt x="96282" y="88118"/>
                    <a:pt x="96522" y="88197"/>
                    <a:pt x="96602" y="88317"/>
                  </a:cubicBezTo>
                  <a:cubicBezTo>
                    <a:pt x="96801" y="88557"/>
                    <a:pt x="97201" y="89436"/>
                    <a:pt x="97321" y="89956"/>
                  </a:cubicBezTo>
                  <a:cubicBezTo>
                    <a:pt x="97721" y="91315"/>
                    <a:pt x="97801" y="92074"/>
                    <a:pt x="97801" y="94672"/>
                  </a:cubicBezTo>
                  <a:cubicBezTo>
                    <a:pt x="97801" y="96950"/>
                    <a:pt x="97801" y="97270"/>
                    <a:pt x="98080" y="97830"/>
                  </a:cubicBezTo>
                  <a:cubicBezTo>
                    <a:pt x="98160" y="97989"/>
                    <a:pt x="98200" y="98149"/>
                    <a:pt x="98200" y="98149"/>
                  </a:cubicBezTo>
                  <a:cubicBezTo>
                    <a:pt x="98200" y="98149"/>
                    <a:pt x="97321" y="98029"/>
                    <a:pt x="96202" y="97910"/>
                  </a:cubicBezTo>
                  <a:cubicBezTo>
                    <a:pt x="95123" y="97790"/>
                    <a:pt x="94164" y="97670"/>
                    <a:pt x="94044" y="97670"/>
                  </a:cubicBezTo>
                  <a:cubicBezTo>
                    <a:pt x="93924" y="97670"/>
                    <a:pt x="93844" y="97670"/>
                    <a:pt x="93844" y="97630"/>
                  </a:cubicBezTo>
                  <a:cubicBezTo>
                    <a:pt x="93804" y="97590"/>
                    <a:pt x="93484" y="97550"/>
                    <a:pt x="93084" y="97550"/>
                  </a:cubicBezTo>
                  <a:cubicBezTo>
                    <a:pt x="91526" y="97470"/>
                    <a:pt x="87609" y="97310"/>
                    <a:pt x="86889" y="97310"/>
                  </a:cubicBezTo>
                  <a:cubicBezTo>
                    <a:pt x="86797" y="97305"/>
                    <a:pt x="86671" y="97302"/>
                    <a:pt x="86519" y="97302"/>
                  </a:cubicBezTo>
                  <a:cubicBezTo>
                    <a:pt x="85559" y="97302"/>
                    <a:pt x="83554" y="97401"/>
                    <a:pt x="82173" y="97470"/>
                  </a:cubicBezTo>
                  <a:cubicBezTo>
                    <a:pt x="81614" y="97510"/>
                    <a:pt x="78097" y="98189"/>
                    <a:pt x="77377" y="98389"/>
                  </a:cubicBezTo>
                  <a:cubicBezTo>
                    <a:pt x="77236" y="98417"/>
                    <a:pt x="77115" y="98446"/>
                    <a:pt x="77042" y="98446"/>
                  </a:cubicBezTo>
                  <a:cubicBezTo>
                    <a:pt x="77011" y="98446"/>
                    <a:pt x="76989" y="98441"/>
                    <a:pt x="76978" y="98429"/>
                  </a:cubicBezTo>
                  <a:cubicBezTo>
                    <a:pt x="76938" y="98429"/>
                    <a:pt x="76218" y="98629"/>
                    <a:pt x="75379" y="98829"/>
                  </a:cubicBezTo>
                  <a:cubicBezTo>
                    <a:pt x="74540" y="99069"/>
                    <a:pt x="73740" y="99308"/>
                    <a:pt x="73540" y="99348"/>
                  </a:cubicBezTo>
                  <a:cubicBezTo>
                    <a:pt x="73380" y="99388"/>
                    <a:pt x="72981" y="99508"/>
                    <a:pt x="72621" y="99628"/>
                  </a:cubicBezTo>
                  <a:cubicBezTo>
                    <a:pt x="72261" y="99708"/>
                    <a:pt x="71422" y="99948"/>
                    <a:pt x="70703" y="100148"/>
                  </a:cubicBezTo>
                  <a:cubicBezTo>
                    <a:pt x="69424" y="100507"/>
                    <a:pt x="67865" y="101067"/>
                    <a:pt x="67745" y="101187"/>
                  </a:cubicBezTo>
                  <a:cubicBezTo>
                    <a:pt x="67705" y="101227"/>
                    <a:pt x="67225" y="101467"/>
                    <a:pt x="66666" y="101667"/>
                  </a:cubicBezTo>
                  <a:cubicBezTo>
                    <a:pt x="65267" y="102186"/>
                    <a:pt x="63508" y="103065"/>
                    <a:pt x="62349" y="103825"/>
                  </a:cubicBezTo>
                  <a:cubicBezTo>
                    <a:pt x="61830" y="104184"/>
                    <a:pt x="61390" y="104464"/>
                    <a:pt x="61390" y="104464"/>
                  </a:cubicBezTo>
                  <a:cubicBezTo>
                    <a:pt x="61350" y="104464"/>
                    <a:pt x="61310" y="104464"/>
                    <a:pt x="61310" y="104504"/>
                  </a:cubicBezTo>
                  <a:cubicBezTo>
                    <a:pt x="61310" y="104584"/>
                    <a:pt x="62429" y="105903"/>
                    <a:pt x="62469" y="105903"/>
                  </a:cubicBezTo>
                  <a:cubicBezTo>
                    <a:pt x="62509" y="105903"/>
                    <a:pt x="62669" y="105823"/>
                    <a:pt x="62829" y="105703"/>
                  </a:cubicBezTo>
                  <a:cubicBezTo>
                    <a:pt x="63908" y="105104"/>
                    <a:pt x="64787" y="104664"/>
                    <a:pt x="67026" y="103785"/>
                  </a:cubicBezTo>
                  <a:cubicBezTo>
                    <a:pt x="69104" y="102945"/>
                    <a:pt x="74699" y="101227"/>
                    <a:pt x="76698" y="100787"/>
                  </a:cubicBezTo>
                  <a:cubicBezTo>
                    <a:pt x="78616" y="100348"/>
                    <a:pt x="80175" y="100068"/>
                    <a:pt x="80734" y="100028"/>
                  </a:cubicBezTo>
                  <a:cubicBezTo>
                    <a:pt x="81094" y="100028"/>
                    <a:pt x="81454" y="99988"/>
                    <a:pt x="81614" y="99948"/>
                  </a:cubicBezTo>
                  <a:cubicBezTo>
                    <a:pt x="81734" y="99948"/>
                    <a:pt x="82373" y="99908"/>
                    <a:pt x="83053" y="99868"/>
                  </a:cubicBezTo>
                  <a:cubicBezTo>
                    <a:pt x="83548" y="99840"/>
                    <a:pt x="84268" y="99827"/>
                    <a:pt x="85107" y="99827"/>
                  </a:cubicBezTo>
                  <a:cubicBezTo>
                    <a:pt x="87855" y="99827"/>
                    <a:pt x="91873" y="99964"/>
                    <a:pt x="93404" y="100148"/>
                  </a:cubicBezTo>
                  <a:cubicBezTo>
                    <a:pt x="93804" y="100188"/>
                    <a:pt x="94523" y="100268"/>
                    <a:pt x="95003" y="100348"/>
                  </a:cubicBezTo>
                  <a:cubicBezTo>
                    <a:pt x="95483" y="100388"/>
                    <a:pt x="95882" y="100467"/>
                    <a:pt x="95922" y="100467"/>
                  </a:cubicBezTo>
                  <a:cubicBezTo>
                    <a:pt x="95962" y="100547"/>
                    <a:pt x="95842" y="101627"/>
                    <a:pt x="95762" y="101627"/>
                  </a:cubicBezTo>
                  <a:cubicBezTo>
                    <a:pt x="95762" y="101627"/>
                    <a:pt x="95363" y="101587"/>
                    <a:pt x="94883" y="101547"/>
                  </a:cubicBezTo>
                  <a:cubicBezTo>
                    <a:pt x="94443" y="101467"/>
                    <a:pt x="93844" y="101387"/>
                    <a:pt x="93604" y="101387"/>
                  </a:cubicBezTo>
                  <a:cubicBezTo>
                    <a:pt x="93364" y="101347"/>
                    <a:pt x="93084" y="101307"/>
                    <a:pt x="92965" y="101307"/>
                  </a:cubicBezTo>
                  <a:cubicBezTo>
                    <a:pt x="92003" y="101180"/>
                    <a:pt x="90129" y="101102"/>
                    <a:pt x="88356" y="101102"/>
                  </a:cubicBezTo>
                  <a:cubicBezTo>
                    <a:pt x="87328" y="101102"/>
                    <a:pt x="86333" y="101128"/>
                    <a:pt x="85571" y="101187"/>
                  </a:cubicBezTo>
                  <a:cubicBezTo>
                    <a:pt x="84891" y="101227"/>
                    <a:pt x="84132" y="101307"/>
                    <a:pt x="83892" y="101307"/>
                  </a:cubicBezTo>
                  <a:cubicBezTo>
                    <a:pt x="83173" y="101347"/>
                    <a:pt x="81014" y="101706"/>
                    <a:pt x="79376" y="102026"/>
                  </a:cubicBezTo>
                  <a:cubicBezTo>
                    <a:pt x="75419" y="102786"/>
                    <a:pt x="70503" y="104584"/>
                    <a:pt x="66986" y="106463"/>
                  </a:cubicBezTo>
                  <a:cubicBezTo>
                    <a:pt x="65907" y="107062"/>
                    <a:pt x="64268" y="108061"/>
                    <a:pt x="64268" y="108101"/>
                  </a:cubicBezTo>
                  <a:cubicBezTo>
                    <a:pt x="64268" y="108101"/>
                    <a:pt x="64388" y="108301"/>
                    <a:pt x="64548" y="108461"/>
                  </a:cubicBezTo>
                  <a:cubicBezTo>
                    <a:pt x="64867" y="108861"/>
                    <a:pt x="66746" y="111139"/>
                    <a:pt x="67146" y="111618"/>
                  </a:cubicBezTo>
                  <a:cubicBezTo>
                    <a:pt x="67265" y="111738"/>
                    <a:pt x="67425" y="111898"/>
                    <a:pt x="67465" y="111898"/>
                  </a:cubicBezTo>
                  <a:cubicBezTo>
                    <a:pt x="67505" y="111898"/>
                    <a:pt x="67585" y="111938"/>
                    <a:pt x="67625" y="111978"/>
                  </a:cubicBezTo>
                  <a:cubicBezTo>
                    <a:pt x="67643" y="112014"/>
                    <a:pt x="67661" y="112034"/>
                    <a:pt x="67704" y="112034"/>
                  </a:cubicBezTo>
                  <a:cubicBezTo>
                    <a:pt x="67758" y="112034"/>
                    <a:pt x="67849" y="112004"/>
                    <a:pt x="68025" y="111938"/>
                  </a:cubicBezTo>
                  <a:cubicBezTo>
                    <a:pt x="68225" y="111818"/>
                    <a:pt x="68345" y="111778"/>
                    <a:pt x="68385" y="111778"/>
                  </a:cubicBezTo>
                  <a:cubicBezTo>
                    <a:pt x="68385" y="111818"/>
                    <a:pt x="68225" y="111898"/>
                    <a:pt x="68025" y="112018"/>
                  </a:cubicBezTo>
                  <a:lnTo>
                    <a:pt x="67665" y="112258"/>
                  </a:lnTo>
                  <a:lnTo>
                    <a:pt x="68504" y="113257"/>
                  </a:lnTo>
                  <a:cubicBezTo>
                    <a:pt x="68944" y="113777"/>
                    <a:pt x="69384" y="114336"/>
                    <a:pt x="69464" y="114416"/>
                  </a:cubicBezTo>
                  <a:lnTo>
                    <a:pt x="69624" y="114616"/>
                  </a:lnTo>
                  <a:lnTo>
                    <a:pt x="69943" y="114456"/>
                  </a:lnTo>
                  <a:cubicBezTo>
                    <a:pt x="71742" y="113617"/>
                    <a:pt x="73860" y="112698"/>
                    <a:pt x="74060" y="112698"/>
                  </a:cubicBezTo>
                  <a:cubicBezTo>
                    <a:pt x="74180" y="112698"/>
                    <a:pt x="74140" y="112817"/>
                    <a:pt x="74060" y="112817"/>
                  </a:cubicBezTo>
                  <a:cubicBezTo>
                    <a:pt x="74020" y="112817"/>
                    <a:pt x="73860" y="112897"/>
                    <a:pt x="73740" y="112977"/>
                  </a:cubicBezTo>
                  <a:cubicBezTo>
                    <a:pt x="73620" y="113097"/>
                    <a:pt x="73420" y="113177"/>
                    <a:pt x="73340" y="113177"/>
                  </a:cubicBezTo>
                  <a:cubicBezTo>
                    <a:pt x="73101" y="113177"/>
                    <a:pt x="71982" y="113657"/>
                    <a:pt x="70743" y="114216"/>
                  </a:cubicBezTo>
                  <a:lnTo>
                    <a:pt x="69743" y="114736"/>
                  </a:lnTo>
                  <a:lnTo>
                    <a:pt x="69943" y="115016"/>
                  </a:lnTo>
                  <a:cubicBezTo>
                    <a:pt x="70063" y="115176"/>
                    <a:pt x="70183" y="115335"/>
                    <a:pt x="70183" y="115415"/>
                  </a:cubicBezTo>
                  <a:cubicBezTo>
                    <a:pt x="70183" y="115575"/>
                    <a:pt x="70823" y="116335"/>
                    <a:pt x="70942" y="116335"/>
                  </a:cubicBezTo>
                  <a:cubicBezTo>
                    <a:pt x="71022" y="116335"/>
                    <a:pt x="71142" y="116415"/>
                    <a:pt x="71182" y="116494"/>
                  </a:cubicBezTo>
                  <a:cubicBezTo>
                    <a:pt x="71262" y="116574"/>
                    <a:pt x="71342" y="116654"/>
                    <a:pt x="71342" y="116654"/>
                  </a:cubicBezTo>
                  <a:cubicBezTo>
                    <a:pt x="71342" y="116654"/>
                    <a:pt x="71382" y="116494"/>
                    <a:pt x="71422" y="116255"/>
                  </a:cubicBezTo>
                  <a:cubicBezTo>
                    <a:pt x="71422" y="116055"/>
                    <a:pt x="71462" y="115615"/>
                    <a:pt x="71502" y="115335"/>
                  </a:cubicBezTo>
                  <a:lnTo>
                    <a:pt x="71582" y="114736"/>
                  </a:lnTo>
                  <a:lnTo>
                    <a:pt x="71822" y="114616"/>
                  </a:lnTo>
                  <a:cubicBezTo>
                    <a:pt x="71982" y="114576"/>
                    <a:pt x="72101" y="114536"/>
                    <a:pt x="72101" y="114536"/>
                  </a:cubicBezTo>
                  <a:lnTo>
                    <a:pt x="72101" y="114536"/>
                  </a:lnTo>
                  <a:cubicBezTo>
                    <a:pt x="72141" y="114576"/>
                    <a:pt x="72062" y="115535"/>
                    <a:pt x="71902" y="116494"/>
                  </a:cubicBezTo>
                  <a:cubicBezTo>
                    <a:pt x="71862" y="116814"/>
                    <a:pt x="71822" y="117214"/>
                    <a:pt x="71822" y="117294"/>
                  </a:cubicBezTo>
                  <a:cubicBezTo>
                    <a:pt x="71822" y="117534"/>
                    <a:pt x="71942" y="117694"/>
                    <a:pt x="74500" y="120771"/>
                  </a:cubicBezTo>
                  <a:cubicBezTo>
                    <a:pt x="74699" y="121011"/>
                    <a:pt x="75219" y="121610"/>
                    <a:pt x="75619" y="122130"/>
                  </a:cubicBezTo>
                  <a:cubicBezTo>
                    <a:pt x="78097" y="125127"/>
                    <a:pt x="78416" y="125487"/>
                    <a:pt x="78536" y="125487"/>
                  </a:cubicBezTo>
                  <a:cubicBezTo>
                    <a:pt x="78576" y="125487"/>
                    <a:pt x="78696" y="125567"/>
                    <a:pt x="78776" y="125687"/>
                  </a:cubicBezTo>
                  <a:lnTo>
                    <a:pt x="78896" y="125847"/>
                  </a:lnTo>
                  <a:lnTo>
                    <a:pt x="79136" y="125767"/>
                  </a:lnTo>
                  <a:cubicBezTo>
                    <a:pt x="79296" y="125647"/>
                    <a:pt x="79935" y="125407"/>
                    <a:pt x="81214" y="124968"/>
                  </a:cubicBezTo>
                  <a:cubicBezTo>
                    <a:pt x="81327" y="124939"/>
                    <a:pt x="81380" y="124911"/>
                    <a:pt x="81373" y="124911"/>
                  </a:cubicBezTo>
                  <a:cubicBezTo>
                    <a:pt x="81371" y="124911"/>
                    <a:pt x="81357" y="124916"/>
                    <a:pt x="81334" y="124928"/>
                  </a:cubicBezTo>
                  <a:cubicBezTo>
                    <a:pt x="81214" y="124928"/>
                    <a:pt x="81134" y="124928"/>
                    <a:pt x="81134" y="124888"/>
                  </a:cubicBezTo>
                  <a:cubicBezTo>
                    <a:pt x="81134" y="124808"/>
                    <a:pt x="81294" y="124688"/>
                    <a:pt x="81494" y="124688"/>
                  </a:cubicBezTo>
                  <a:cubicBezTo>
                    <a:pt x="81614" y="124688"/>
                    <a:pt x="82013" y="124648"/>
                    <a:pt x="82373" y="124568"/>
                  </a:cubicBezTo>
                  <a:cubicBezTo>
                    <a:pt x="82973" y="124448"/>
                    <a:pt x="83013" y="124448"/>
                    <a:pt x="83252" y="124168"/>
                  </a:cubicBezTo>
                  <a:cubicBezTo>
                    <a:pt x="83359" y="124062"/>
                    <a:pt x="83430" y="123991"/>
                    <a:pt x="83454" y="123991"/>
                  </a:cubicBezTo>
                  <a:cubicBezTo>
                    <a:pt x="83466" y="123991"/>
                    <a:pt x="83466" y="124008"/>
                    <a:pt x="83452" y="124048"/>
                  </a:cubicBezTo>
                  <a:cubicBezTo>
                    <a:pt x="83332" y="124208"/>
                    <a:pt x="83332" y="124288"/>
                    <a:pt x="83452" y="124288"/>
                  </a:cubicBezTo>
                  <a:cubicBezTo>
                    <a:pt x="83532" y="124288"/>
                    <a:pt x="83532" y="124288"/>
                    <a:pt x="83452" y="124328"/>
                  </a:cubicBezTo>
                  <a:cubicBezTo>
                    <a:pt x="83398" y="124364"/>
                    <a:pt x="83369" y="124384"/>
                    <a:pt x="83418" y="124384"/>
                  </a:cubicBezTo>
                  <a:cubicBezTo>
                    <a:pt x="83478" y="124384"/>
                    <a:pt x="83656" y="124354"/>
                    <a:pt x="84052" y="124288"/>
                  </a:cubicBezTo>
                  <a:cubicBezTo>
                    <a:pt x="84651" y="124208"/>
                    <a:pt x="86010" y="124128"/>
                    <a:pt x="87929" y="124048"/>
                  </a:cubicBezTo>
                  <a:cubicBezTo>
                    <a:pt x="88528" y="124048"/>
                    <a:pt x="89048" y="124008"/>
                    <a:pt x="89048" y="123968"/>
                  </a:cubicBezTo>
                  <a:cubicBezTo>
                    <a:pt x="89088" y="123928"/>
                    <a:pt x="89128" y="123928"/>
                    <a:pt x="89208" y="123928"/>
                  </a:cubicBezTo>
                  <a:cubicBezTo>
                    <a:pt x="89288" y="123928"/>
                    <a:pt x="89328" y="123888"/>
                    <a:pt x="89288" y="123849"/>
                  </a:cubicBezTo>
                  <a:cubicBezTo>
                    <a:pt x="89271" y="123832"/>
                    <a:pt x="89275" y="123822"/>
                    <a:pt x="89291" y="123822"/>
                  </a:cubicBezTo>
                  <a:cubicBezTo>
                    <a:pt x="89314" y="123822"/>
                    <a:pt x="89361" y="123842"/>
                    <a:pt x="89407" y="123888"/>
                  </a:cubicBezTo>
                  <a:cubicBezTo>
                    <a:pt x="89543" y="124024"/>
                    <a:pt x="89916" y="124122"/>
                    <a:pt x="90193" y="124122"/>
                  </a:cubicBezTo>
                  <a:cubicBezTo>
                    <a:pt x="90325" y="124122"/>
                    <a:pt x="90435" y="124100"/>
                    <a:pt x="90487" y="124048"/>
                  </a:cubicBezTo>
                  <a:cubicBezTo>
                    <a:pt x="90533" y="124002"/>
                    <a:pt x="90594" y="123982"/>
                    <a:pt x="90700" y="123982"/>
                  </a:cubicBezTo>
                  <a:cubicBezTo>
                    <a:pt x="90776" y="123982"/>
                    <a:pt x="90874" y="123992"/>
                    <a:pt x="91006" y="124008"/>
                  </a:cubicBezTo>
                  <a:cubicBezTo>
                    <a:pt x="91246" y="124048"/>
                    <a:pt x="91446" y="124048"/>
                    <a:pt x="91446" y="124048"/>
                  </a:cubicBezTo>
                  <a:cubicBezTo>
                    <a:pt x="91446" y="124048"/>
                    <a:pt x="91086" y="123689"/>
                    <a:pt x="90646" y="123249"/>
                  </a:cubicBezTo>
                  <a:cubicBezTo>
                    <a:pt x="89680" y="122251"/>
                    <a:pt x="89078" y="121616"/>
                    <a:pt x="89110" y="121616"/>
                  </a:cubicBezTo>
                  <a:cubicBezTo>
                    <a:pt x="89117" y="121616"/>
                    <a:pt x="89162" y="121653"/>
                    <a:pt x="89248" y="121730"/>
                  </a:cubicBezTo>
                  <a:cubicBezTo>
                    <a:pt x="89457" y="121940"/>
                    <a:pt x="89605" y="122058"/>
                    <a:pt x="89693" y="122058"/>
                  </a:cubicBezTo>
                  <a:cubicBezTo>
                    <a:pt x="89706" y="122058"/>
                    <a:pt x="89717" y="122055"/>
                    <a:pt x="89727" y="122050"/>
                  </a:cubicBezTo>
                  <a:cubicBezTo>
                    <a:pt x="89767" y="122050"/>
                    <a:pt x="90047" y="122290"/>
                    <a:pt x="90646" y="122969"/>
                  </a:cubicBezTo>
                  <a:cubicBezTo>
                    <a:pt x="91086" y="123489"/>
                    <a:pt x="91486" y="123968"/>
                    <a:pt x="91486" y="124008"/>
                  </a:cubicBezTo>
                  <a:cubicBezTo>
                    <a:pt x="91526" y="124048"/>
                    <a:pt x="91806" y="124128"/>
                    <a:pt x="92245" y="124168"/>
                  </a:cubicBezTo>
                  <a:lnTo>
                    <a:pt x="92965" y="124288"/>
                  </a:lnTo>
                  <a:lnTo>
                    <a:pt x="93244" y="124608"/>
                  </a:lnTo>
                  <a:cubicBezTo>
                    <a:pt x="93524" y="124888"/>
                    <a:pt x="93524" y="124928"/>
                    <a:pt x="93524" y="125247"/>
                  </a:cubicBezTo>
                  <a:cubicBezTo>
                    <a:pt x="93524" y="125447"/>
                    <a:pt x="93444" y="126167"/>
                    <a:pt x="93364" y="126846"/>
                  </a:cubicBezTo>
                  <a:cubicBezTo>
                    <a:pt x="93284" y="127526"/>
                    <a:pt x="93204" y="128485"/>
                    <a:pt x="93164" y="128964"/>
                  </a:cubicBezTo>
                  <a:lnTo>
                    <a:pt x="93084" y="129844"/>
                  </a:lnTo>
                  <a:lnTo>
                    <a:pt x="93284" y="130363"/>
                  </a:lnTo>
                  <a:cubicBezTo>
                    <a:pt x="93404" y="130643"/>
                    <a:pt x="93564" y="130963"/>
                    <a:pt x="93644" y="131083"/>
                  </a:cubicBezTo>
                  <a:lnTo>
                    <a:pt x="93844" y="131282"/>
                  </a:lnTo>
                  <a:lnTo>
                    <a:pt x="93644" y="132721"/>
                  </a:lnTo>
                  <a:cubicBezTo>
                    <a:pt x="93404" y="134840"/>
                    <a:pt x="93364" y="134880"/>
                    <a:pt x="93044" y="134999"/>
                  </a:cubicBezTo>
                  <a:cubicBezTo>
                    <a:pt x="92925" y="135039"/>
                    <a:pt x="92845" y="135119"/>
                    <a:pt x="92845" y="135159"/>
                  </a:cubicBezTo>
                  <a:cubicBezTo>
                    <a:pt x="92765" y="135279"/>
                    <a:pt x="92925" y="135599"/>
                    <a:pt x="93284" y="136039"/>
                  </a:cubicBezTo>
                  <a:cubicBezTo>
                    <a:pt x="93564" y="136398"/>
                    <a:pt x="93684" y="136678"/>
                    <a:pt x="93644" y="137038"/>
                  </a:cubicBezTo>
                  <a:cubicBezTo>
                    <a:pt x="93604" y="137118"/>
                    <a:pt x="93604" y="137398"/>
                    <a:pt x="93564" y="137637"/>
                  </a:cubicBezTo>
                  <a:cubicBezTo>
                    <a:pt x="93524" y="138157"/>
                    <a:pt x="93044" y="142194"/>
                    <a:pt x="93005" y="142473"/>
                  </a:cubicBezTo>
                  <a:cubicBezTo>
                    <a:pt x="93005" y="142633"/>
                    <a:pt x="93005" y="142713"/>
                    <a:pt x="93084" y="142793"/>
                  </a:cubicBezTo>
                  <a:lnTo>
                    <a:pt x="93204" y="142953"/>
                  </a:lnTo>
                  <a:lnTo>
                    <a:pt x="93884" y="142793"/>
                  </a:lnTo>
                  <a:cubicBezTo>
                    <a:pt x="94883" y="142593"/>
                    <a:pt x="96601" y="142274"/>
                    <a:pt x="96602" y="142274"/>
                  </a:cubicBezTo>
                  <a:lnTo>
                    <a:pt x="96602" y="142274"/>
                  </a:lnTo>
                  <a:cubicBezTo>
                    <a:pt x="96642" y="142314"/>
                    <a:pt x="96602" y="142513"/>
                    <a:pt x="96562" y="142793"/>
                  </a:cubicBezTo>
                  <a:cubicBezTo>
                    <a:pt x="96522" y="143193"/>
                    <a:pt x="96522" y="143313"/>
                    <a:pt x="96682" y="144152"/>
                  </a:cubicBezTo>
                  <a:cubicBezTo>
                    <a:pt x="96761" y="144632"/>
                    <a:pt x="96841" y="145111"/>
                    <a:pt x="96841" y="145151"/>
                  </a:cubicBezTo>
                  <a:cubicBezTo>
                    <a:pt x="96881" y="145231"/>
                    <a:pt x="96961" y="145351"/>
                    <a:pt x="97081" y="145391"/>
                  </a:cubicBezTo>
                  <a:cubicBezTo>
                    <a:pt x="97211" y="145447"/>
                    <a:pt x="97281" y="145477"/>
                    <a:pt x="97314" y="145477"/>
                  </a:cubicBezTo>
                  <a:cubicBezTo>
                    <a:pt x="97352" y="145477"/>
                    <a:pt x="97342" y="145437"/>
                    <a:pt x="97321" y="145351"/>
                  </a:cubicBezTo>
                  <a:cubicBezTo>
                    <a:pt x="97276" y="145215"/>
                    <a:pt x="97256" y="145143"/>
                    <a:pt x="97269" y="145143"/>
                  </a:cubicBezTo>
                  <a:cubicBezTo>
                    <a:pt x="97280" y="145143"/>
                    <a:pt x="97309" y="145185"/>
                    <a:pt x="97361" y="145271"/>
                  </a:cubicBezTo>
                  <a:cubicBezTo>
                    <a:pt x="97401" y="145391"/>
                    <a:pt x="97601" y="145511"/>
                    <a:pt x="98120" y="145711"/>
                  </a:cubicBezTo>
                  <a:cubicBezTo>
                    <a:pt x="98520" y="145871"/>
                    <a:pt x="98840" y="146031"/>
                    <a:pt x="98880" y="146070"/>
                  </a:cubicBezTo>
                  <a:cubicBezTo>
                    <a:pt x="98880" y="146070"/>
                    <a:pt x="98640" y="145991"/>
                    <a:pt x="98320" y="145871"/>
                  </a:cubicBezTo>
                  <a:cubicBezTo>
                    <a:pt x="97961" y="145711"/>
                    <a:pt x="97641" y="145591"/>
                    <a:pt x="97561" y="145551"/>
                  </a:cubicBezTo>
                  <a:cubicBezTo>
                    <a:pt x="97521" y="145531"/>
                    <a:pt x="97491" y="145521"/>
                    <a:pt x="97476" y="145521"/>
                  </a:cubicBezTo>
                  <a:cubicBezTo>
                    <a:pt x="97461" y="145521"/>
                    <a:pt x="97461" y="145531"/>
                    <a:pt x="97481" y="145551"/>
                  </a:cubicBezTo>
                  <a:cubicBezTo>
                    <a:pt x="97481" y="145591"/>
                    <a:pt x="97521" y="145631"/>
                    <a:pt x="97561" y="145631"/>
                  </a:cubicBezTo>
                  <a:cubicBezTo>
                    <a:pt x="97601" y="145631"/>
                    <a:pt x="98160" y="145871"/>
                    <a:pt x="98760" y="146190"/>
                  </a:cubicBezTo>
                  <a:cubicBezTo>
                    <a:pt x="98840" y="146230"/>
                    <a:pt x="98890" y="146250"/>
                    <a:pt x="98965" y="146250"/>
                  </a:cubicBezTo>
                  <a:cubicBezTo>
                    <a:pt x="99040" y="146250"/>
                    <a:pt x="99140" y="146230"/>
                    <a:pt x="99319" y="146190"/>
                  </a:cubicBezTo>
                  <a:cubicBezTo>
                    <a:pt x="99599" y="146110"/>
                    <a:pt x="99679" y="146070"/>
                    <a:pt x="99639" y="146031"/>
                  </a:cubicBezTo>
                  <a:cubicBezTo>
                    <a:pt x="99599" y="146011"/>
                    <a:pt x="99589" y="146001"/>
                    <a:pt x="99609" y="146001"/>
                  </a:cubicBezTo>
                  <a:cubicBezTo>
                    <a:pt x="99629" y="146001"/>
                    <a:pt x="99679" y="146011"/>
                    <a:pt x="99759" y="146031"/>
                  </a:cubicBezTo>
                  <a:cubicBezTo>
                    <a:pt x="99879" y="146031"/>
                    <a:pt x="99999" y="146031"/>
                    <a:pt x="99999" y="145991"/>
                  </a:cubicBezTo>
                  <a:cubicBezTo>
                    <a:pt x="99999" y="145951"/>
                    <a:pt x="100239" y="145911"/>
                    <a:pt x="100478" y="145911"/>
                  </a:cubicBezTo>
                  <a:cubicBezTo>
                    <a:pt x="100798" y="145871"/>
                    <a:pt x="100918" y="145831"/>
                    <a:pt x="100918" y="145751"/>
                  </a:cubicBezTo>
                  <a:cubicBezTo>
                    <a:pt x="100918" y="145711"/>
                    <a:pt x="101078" y="145311"/>
                    <a:pt x="101278" y="144911"/>
                  </a:cubicBezTo>
                  <a:cubicBezTo>
                    <a:pt x="101531" y="144404"/>
                    <a:pt x="101626" y="144235"/>
                    <a:pt x="101674" y="144235"/>
                  </a:cubicBezTo>
                  <a:cubicBezTo>
                    <a:pt x="101694" y="144235"/>
                    <a:pt x="101706" y="144265"/>
                    <a:pt x="101717" y="144312"/>
                  </a:cubicBezTo>
                  <a:cubicBezTo>
                    <a:pt x="101757" y="144392"/>
                    <a:pt x="101837" y="144552"/>
                    <a:pt x="101877" y="144632"/>
                  </a:cubicBezTo>
                  <a:lnTo>
                    <a:pt x="101957" y="144792"/>
                  </a:lnTo>
                  <a:lnTo>
                    <a:pt x="101957" y="144632"/>
                  </a:lnTo>
                  <a:cubicBezTo>
                    <a:pt x="101957" y="144552"/>
                    <a:pt x="101917" y="144352"/>
                    <a:pt x="101877" y="144152"/>
                  </a:cubicBezTo>
                  <a:cubicBezTo>
                    <a:pt x="101837" y="143912"/>
                    <a:pt x="101877" y="143553"/>
                    <a:pt x="102037" y="142633"/>
                  </a:cubicBezTo>
                  <a:cubicBezTo>
                    <a:pt x="102237" y="141194"/>
                    <a:pt x="102237" y="141154"/>
                    <a:pt x="102517" y="141154"/>
                  </a:cubicBezTo>
                  <a:cubicBezTo>
                    <a:pt x="102637" y="141154"/>
                    <a:pt x="102717" y="141115"/>
                    <a:pt x="102916" y="140875"/>
                  </a:cubicBezTo>
                  <a:cubicBezTo>
                    <a:pt x="103045" y="140709"/>
                    <a:pt x="103123" y="140628"/>
                    <a:pt x="103154" y="140628"/>
                  </a:cubicBezTo>
                  <a:cubicBezTo>
                    <a:pt x="103191" y="140628"/>
                    <a:pt x="103163" y="140739"/>
                    <a:pt x="103076" y="140955"/>
                  </a:cubicBezTo>
                  <a:cubicBezTo>
                    <a:pt x="103014" y="141110"/>
                    <a:pt x="103000" y="141168"/>
                    <a:pt x="103053" y="141168"/>
                  </a:cubicBezTo>
                  <a:cubicBezTo>
                    <a:pt x="103068" y="141168"/>
                    <a:pt x="103089" y="141163"/>
                    <a:pt x="103116" y="141154"/>
                  </a:cubicBezTo>
                  <a:cubicBezTo>
                    <a:pt x="103131" y="141154"/>
                    <a:pt x="103144" y="141158"/>
                    <a:pt x="103156" y="141158"/>
                  </a:cubicBezTo>
                  <a:cubicBezTo>
                    <a:pt x="103270" y="141158"/>
                    <a:pt x="103283" y="140863"/>
                    <a:pt x="104116" y="134600"/>
                  </a:cubicBezTo>
                  <a:cubicBezTo>
                    <a:pt x="104355" y="132881"/>
                    <a:pt x="104435" y="132242"/>
                    <a:pt x="104635" y="131602"/>
                  </a:cubicBezTo>
                  <a:lnTo>
                    <a:pt x="104835" y="130803"/>
                  </a:lnTo>
                  <a:lnTo>
                    <a:pt x="105394" y="131362"/>
                  </a:lnTo>
                  <a:cubicBezTo>
                    <a:pt x="105994" y="131962"/>
                    <a:pt x="106713" y="132841"/>
                    <a:pt x="107153" y="133401"/>
                  </a:cubicBezTo>
                  <a:cubicBezTo>
                    <a:pt x="107562" y="133995"/>
                    <a:pt x="107832" y="134244"/>
                    <a:pt x="108029" y="134244"/>
                  </a:cubicBezTo>
                  <a:cubicBezTo>
                    <a:pt x="108044" y="134244"/>
                    <a:pt x="108058" y="134243"/>
                    <a:pt x="108072" y="134240"/>
                  </a:cubicBezTo>
                  <a:cubicBezTo>
                    <a:pt x="108080" y="134232"/>
                    <a:pt x="108085" y="134229"/>
                    <a:pt x="108087" y="134229"/>
                  </a:cubicBezTo>
                  <a:cubicBezTo>
                    <a:pt x="108097" y="134229"/>
                    <a:pt x="108065" y="134288"/>
                    <a:pt x="108032" y="134320"/>
                  </a:cubicBezTo>
                  <a:cubicBezTo>
                    <a:pt x="107992" y="134400"/>
                    <a:pt x="107912" y="134480"/>
                    <a:pt x="107912" y="134480"/>
                  </a:cubicBezTo>
                  <a:cubicBezTo>
                    <a:pt x="107912" y="134520"/>
                    <a:pt x="108072" y="134760"/>
                    <a:pt x="108272" y="135039"/>
                  </a:cubicBezTo>
                  <a:cubicBezTo>
                    <a:pt x="108432" y="135319"/>
                    <a:pt x="108752" y="135839"/>
                    <a:pt x="108952" y="136199"/>
                  </a:cubicBezTo>
                  <a:cubicBezTo>
                    <a:pt x="109151" y="136598"/>
                    <a:pt x="109431" y="136958"/>
                    <a:pt x="109551" y="137078"/>
                  </a:cubicBezTo>
                  <a:cubicBezTo>
                    <a:pt x="109711" y="137238"/>
                    <a:pt x="109751" y="137278"/>
                    <a:pt x="109671" y="137398"/>
                  </a:cubicBezTo>
                  <a:cubicBezTo>
                    <a:pt x="109631" y="137477"/>
                    <a:pt x="109671" y="137557"/>
                    <a:pt x="109791" y="137797"/>
                  </a:cubicBezTo>
                  <a:cubicBezTo>
                    <a:pt x="109991" y="138237"/>
                    <a:pt x="110470" y="139396"/>
                    <a:pt x="110750" y="140115"/>
                  </a:cubicBezTo>
                  <a:cubicBezTo>
                    <a:pt x="110870" y="140475"/>
                    <a:pt x="110990" y="140835"/>
                    <a:pt x="110990" y="140875"/>
                  </a:cubicBezTo>
                  <a:cubicBezTo>
                    <a:pt x="111030" y="140915"/>
                    <a:pt x="111150" y="140915"/>
                    <a:pt x="111350" y="140915"/>
                  </a:cubicBezTo>
                  <a:lnTo>
                    <a:pt x="111629" y="140915"/>
                  </a:lnTo>
                  <a:cubicBezTo>
                    <a:pt x="111629" y="140995"/>
                    <a:pt x="111430" y="141554"/>
                    <a:pt x="111390" y="141594"/>
                  </a:cubicBezTo>
                  <a:cubicBezTo>
                    <a:pt x="111350" y="141634"/>
                    <a:pt x="111390" y="141714"/>
                    <a:pt x="111390" y="141834"/>
                  </a:cubicBezTo>
                  <a:cubicBezTo>
                    <a:pt x="111412" y="141900"/>
                    <a:pt x="111434" y="141930"/>
                    <a:pt x="111449" y="141930"/>
                  </a:cubicBezTo>
                  <a:cubicBezTo>
                    <a:pt x="111461" y="141930"/>
                    <a:pt x="111470" y="141910"/>
                    <a:pt x="111470" y="141874"/>
                  </a:cubicBezTo>
                  <a:cubicBezTo>
                    <a:pt x="111470" y="141634"/>
                    <a:pt x="111789" y="140835"/>
                    <a:pt x="111909" y="140715"/>
                  </a:cubicBezTo>
                  <a:cubicBezTo>
                    <a:pt x="111965" y="140659"/>
                    <a:pt x="111995" y="140629"/>
                    <a:pt x="112007" y="140629"/>
                  </a:cubicBezTo>
                  <a:cubicBezTo>
                    <a:pt x="112020" y="140629"/>
                    <a:pt x="112011" y="140669"/>
                    <a:pt x="111989" y="140755"/>
                  </a:cubicBezTo>
                  <a:cubicBezTo>
                    <a:pt x="111989" y="140875"/>
                    <a:pt x="111989" y="140915"/>
                    <a:pt x="112309" y="140915"/>
                  </a:cubicBezTo>
                  <a:cubicBezTo>
                    <a:pt x="112749" y="140955"/>
                    <a:pt x="112788" y="140995"/>
                    <a:pt x="112549" y="141194"/>
                  </a:cubicBezTo>
                  <a:cubicBezTo>
                    <a:pt x="112389" y="141314"/>
                    <a:pt x="112349" y="141354"/>
                    <a:pt x="112429" y="141394"/>
                  </a:cubicBezTo>
                  <a:cubicBezTo>
                    <a:pt x="112509" y="141434"/>
                    <a:pt x="112389" y="141554"/>
                    <a:pt x="112069" y="141794"/>
                  </a:cubicBezTo>
                  <a:cubicBezTo>
                    <a:pt x="111784" y="142016"/>
                    <a:pt x="111675" y="142087"/>
                    <a:pt x="111602" y="142087"/>
                  </a:cubicBezTo>
                  <a:cubicBezTo>
                    <a:pt x="111583" y="142087"/>
                    <a:pt x="111566" y="142082"/>
                    <a:pt x="111549" y="142074"/>
                  </a:cubicBezTo>
                  <a:cubicBezTo>
                    <a:pt x="111524" y="142048"/>
                    <a:pt x="111507" y="142035"/>
                    <a:pt x="111496" y="142035"/>
                  </a:cubicBezTo>
                  <a:cubicBezTo>
                    <a:pt x="111474" y="142035"/>
                    <a:pt x="111482" y="142097"/>
                    <a:pt x="111510" y="142234"/>
                  </a:cubicBezTo>
                  <a:cubicBezTo>
                    <a:pt x="111510" y="142393"/>
                    <a:pt x="111549" y="142553"/>
                    <a:pt x="111589" y="142633"/>
                  </a:cubicBezTo>
                  <a:cubicBezTo>
                    <a:pt x="111607" y="142686"/>
                    <a:pt x="111617" y="142715"/>
                    <a:pt x="111622" y="142715"/>
                  </a:cubicBezTo>
                  <a:cubicBezTo>
                    <a:pt x="111629" y="142715"/>
                    <a:pt x="111629" y="142666"/>
                    <a:pt x="111629" y="142553"/>
                  </a:cubicBezTo>
                  <a:cubicBezTo>
                    <a:pt x="111589" y="142354"/>
                    <a:pt x="111589" y="142354"/>
                    <a:pt x="112069" y="141994"/>
                  </a:cubicBezTo>
                  <a:cubicBezTo>
                    <a:pt x="112305" y="141811"/>
                    <a:pt x="112420" y="141730"/>
                    <a:pt x="112461" y="141730"/>
                  </a:cubicBezTo>
                  <a:cubicBezTo>
                    <a:pt x="112482" y="141730"/>
                    <a:pt x="112483" y="141753"/>
                    <a:pt x="112469" y="141794"/>
                  </a:cubicBezTo>
                  <a:cubicBezTo>
                    <a:pt x="112389" y="142074"/>
                    <a:pt x="111829" y="143113"/>
                    <a:pt x="111749" y="143113"/>
                  </a:cubicBezTo>
                  <a:cubicBezTo>
                    <a:pt x="111749" y="143113"/>
                    <a:pt x="111709" y="143153"/>
                    <a:pt x="111709" y="143233"/>
                  </a:cubicBezTo>
                  <a:cubicBezTo>
                    <a:pt x="111709" y="143313"/>
                    <a:pt x="111669" y="143353"/>
                    <a:pt x="111589" y="143353"/>
                  </a:cubicBezTo>
                  <a:cubicBezTo>
                    <a:pt x="111549" y="143353"/>
                    <a:pt x="110710" y="143513"/>
                    <a:pt x="109711" y="143672"/>
                  </a:cubicBezTo>
                  <a:cubicBezTo>
                    <a:pt x="108752" y="143832"/>
                    <a:pt x="107033" y="144152"/>
                    <a:pt x="105914" y="144312"/>
                  </a:cubicBezTo>
                  <a:cubicBezTo>
                    <a:pt x="104795" y="144512"/>
                    <a:pt x="103916" y="144672"/>
                    <a:pt x="103956" y="144712"/>
                  </a:cubicBezTo>
                  <a:cubicBezTo>
                    <a:pt x="103996" y="144712"/>
                    <a:pt x="105594" y="144432"/>
                    <a:pt x="107513" y="144112"/>
                  </a:cubicBezTo>
                  <a:cubicBezTo>
                    <a:pt x="109431" y="143792"/>
                    <a:pt x="111430" y="143473"/>
                    <a:pt x="111909" y="143393"/>
                  </a:cubicBezTo>
                  <a:cubicBezTo>
                    <a:pt x="112429" y="143313"/>
                    <a:pt x="114147" y="143033"/>
                    <a:pt x="115746" y="142753"/>
                  </a:cubicBezTo>
                  <a:cubicBezTo>
                    <a:pt x="117385" y="142513"/>
                    <a:pt x="121102" y="141874"/>
                    <a:pt x="124059" y="141394"/>
                  </a:cubicBezTo>
                  <a:cubicBezTo>
                    <a:pt x="137768" y="139116"/>
                    <a:pt x="139047" y="138876"/>
                    <a:pt x="146401" y="137358"/>
                  </a:cubicBezTo>
                  <a:cubicBezTo>
                    <a:pt x="146862" y="137259"/>
                    <a:pt x="147322" y="137187"/>
                    <a:pt x="147538" y="137187"/>
                  </a:cubicBezTo>
                  <a:cubicBezTo>
                    <a:pt x="147584" y="137187"/>
                    <a:pt x="147619" y="137191"/>
                    <a:pt x="147640" y="137198"/>
                  </a:cubicBezTo>
                  <a:lnTo>
                    <a:pt x="148400" y="137198"/>
                  </a:lnTo>
                  <a:cubicBezTo>
                    <a:pt x="148498" y="137204"/>
                    <a:pt x="148586" y="137207"/>
                    <a:pt x="148665" y="137207"/>
                  </a:cubicBezTo>
                  <a:cubicBezTo>
                    <a:pt x="149130" y="137207"/>
                    <a:pt x="149291" y="137094"/>
                    <a:pt x="149599" y="136718"/>
                  </a:cubicBezTo>
                  <a:cubicBezTo>
                    <a:pt x="149878" y="136318"/>
                    <a:pt x="149958" y="135999"/>
                    <a:pt x="149998" y="135079"/>
                  </a:cubicBezTo>
                  <a:cubicBezTo>
                    <a:pt x="150038" y="134360"/>
                    <a:pt x="149998" y="134280"/>
                    <a:pt x="149878" y="133880"/>
                  </a:cubicBezTo>
                  <a:cubicBezTo>
                    <a:pt x="149758" y="133641"/>
                    <a:pt x="149319" y="132761"/>
                    <a:pt x="148879" y="131882"/>
                  </a:cubicBezTo>
                  <a:cubicBezTo>
                    <a:pt x="147720" y="129644"/>
                    <a:pt x="146281" y="126726"/>
                    <a:pt x="144683" y="123129"/>
                  </a:cubicBezTo>
                  <a:cubicBezTo>
                    <a:pt x="143603" y="120811"/>
                    <a:pt x="142604" y="118573"/>
                    <a:pt x="142005" y="117294"/>
                  </a:cubicBezTo>
                  <a:cubicBezTo>
                    <a:pt x="141725" y="116654"/>
                    <a:pt x="141205" y="115495"/>
                    <a:pt x="140846" y="114696"/>
                  </a:cubicBezTo>
                  <a:cubicBezTo>
                    <a:pt x="140486" y="113937"/>
                    <a:pt x="139886" y="112578"/>
                    <a:pt x="139447" y="111698"/>
                  </a:cubicBezTo>
                  <a:cubicBezTo>
                    <a:pt x="139047" y="110779"/>
                    <a:pt x="138208" y="108901"/>
                    <a:pt x="137568" y="107542"/>
                  </a:cubicBezTo>
                  <a:cubicBezTo>
                    <a:pt x="136329" y="104864"/>
                    <a:pt x="134091" y="99868"/>
                    <a:pt x="133931" y="99468"/>
                  </a:cubicBezTo>
                  <a:cubicBezTo>
                    <a:pt x="133811" y="99228"/>
                    <a:pt x="133692" y="98989"/>
                    <a:pt x="133252" y="97989"/>
                  </a:cubicBezTo>
                  <a:cubicBezTo>
                    <a:pt x="132013" y="95232"/>
                    <a:pt x="129855" y="90316"/>
                    <a:pt x="127536" y="84760"/>
                  </a:cubicBezTo>
                  <a:cubicBezTo>
                    <a:pt x="126577" y="82442"/>
                    <a:pt x="125658" y="80244"/>
                    <a:pt x="125498" y="79884"/>
                  </a:cubicBezTo>
                  <a:cubicBezTo>
                    <a:pt x="124539" y="77526"/>
                    <a:pt x="124179" y="76687"/>
                    <a:pt x="123820" y="75887"/>
                  </a:cubicBezTo>
                  <a:cubicBezTo>
                    <a:pt x="123620" y="75368"/>
                    <a:pt x="123100" y="74169"/>
                    <a:pt x="122700" y="73210"/>
                  </a:cubicBezTo>
                  <a:cubicBezTo>
                    <a:pt x="121981" y="71531"/>
                    <a:pt x="121461" y="70252"/>
                    <a:pt x="121102" y="69453"/>
                  </a:cubicBezTo>
                  <a:cubicBezTo>
                    <a:pt x="121022" y="69213"/>
                    <a:pt x="120782" y="68693"/>
                    <a:pt x="120622" y="68294"/>
                  </a:cubicBezTo>
                  <a:cubicBezTo>
                    <a:pt x="120422" y="67854"/>
                    <a:pt x="120063" y="67015"/>
                    <a:pt x="119823" y="66375"/>
                  </a:cubicBezTo>
                  <a:cubicBezTo>
                    <a:pt x="116386" y="58222"/>
                    <a:pt x="114307" y="52666"/>
                    <a:pt x="113948" y="50388"/>
                  </a:cubicBezTo>
                  <a:cubicBezTo>
                    <a:pt x="113868" y="50108"/>
                    <a:pt x="113788" y="49629"/>
                    <a:pt x="113748" y="49389"/>
                  </a:cubicBezTo>
                  <a:cubicBezTo>
                    <a:pt x="113468" y="47950"/>
                    <a:pt x="113468" y="44793"/>
                    <a:pt x="113788" y="43034"/>
                  </a:cubicBezTo>
                  <a:lnTo>
                    <a:pt x="113868" y="42435"/>
                  </a:lnTo>
                  <a:lnTo>
                    <a:pt x="113428" y="42475"/>
                  </a:lnTo>
                  <a:cubicBezTo>
                    <a:pt x="112988" y="42475"/>
                    <a:pt x="112948" y="42475"/>
                    <a:pt x="112868" y="42355"/>
                  </a:cubicBezTo>
                  <a:cubicBezTo>
                    <a:pt x="112788" y="42195"/>
                    <a:pt x="112828" y="42035"/>
                    <a:pt x="113148" y="41355"/>
                  </a:cubicBezTo>
                  <a:cubicBezTo>
                    <a:pt x="113987" y="39677"/>
                    <a:pt x="114587" y="36959"/>
                    <a:pt x="115386" y="31204"/>
                  </a:cubicBezTo>
                  <a:cubicBezTo>
                    <a:pt x="115586" y="29725"/>
                    <a:pt x="115786" y="28406"/>
                    <a:pt x="115906" y="26967"/>
                  </a:cubicBezTo>
                  <a:cubicBezTo>
                    <a:pt x="116066" y="25488"/>
                    <a:pt x="116146" y="25089"/>
                    <a:pt x="116266" y="24889"/>
                  </a:cubicBezTo>
                  <a:cubicBezTo>
                    <a:pt x="116306" y="24809"/>
                    <a:pt x="116386" y="24689"/>
                    <a:pt x="116386" y="24649"/>
                  </a:cubicBezTo>
                  <a:cubicBezTo>
                    <a:pt x="116426" y="24489"/>
                    <a:pt x="116705" y="23730"/>
                    <a:pt x="116745" y="23570"/>
                  </a:cubicBezTo>
                  <a:cubicBezTo>
                    <a:pt x="116774" y="23532"/>
                    <a:pt x="116793" y="23512"/>
                    <a:pt x="116804" y="23512"/>
                  </a:cubicBezTo>
                  <a:cubicBezTo>
                    <a:pt x="116839" y="23512"/>
                    <a:pt x="116787" y="23713"/>
                    <a:pt x="116665" y="24169"/>
                  </a:cubicBezTo>
                  <a:cubicBezTo>
                    <a:pt x="116465" y="24729"/>
                    <a:pt x="116465" y="24729"/>
                    <a:pt x="116625" y="24729"/>
                  </a:cubicBezTo>
                  <a:cubicBezTo>
                    <a:pt x="116711" y="24720"/>
                    <a:pt x="116783" y="24715"/>
                    <a:pt x="116843" y="24715"/>
                  </a:cubicBezTo>
                  <a:cubicBezTo>
                    <a:pt x="117063" y="24715"/>
                    <a:pt x="117139" y="24781"/>
                    <a:pt x="117265" y="24969"/>
                  </a:cubicBezTo>
                  <a:cubicBezTo>
                    <a:pt x="117385" y="25089"/>
                    <a:pt x="117425" y="25328"/>
                    <a:pt x="117465" y="25528"/>
                  </a:cubicBezTo>
                  <a:cubicBezTo>
                    <a:pt x="117505" y="25928"/>
                    <a:pt x="117345" y="27647"/>
                    <a:pt x="117145" y="28726"/>
                  </a:cubicBezTo>
                  <a:cubicBezTo>
                    <a:pt x="117065" y="29085"/>
                    <a:pt x="117025" y="29405"/>
                    <a:pt x="117025" y="29445"/>
                  </a:cubicBezTo>
                  <a:cubicBezTo>
                    <a:pt x="117025" y="29449"/>
                    <a:pt x="117026" y="29451"/>
                    <a:pt x="117027" y="29451"/>
                  </a:cubicBezTo>
                  <a:cubicBezTo>
                    <a:pt x="117083" y="29451"/>
                    <a:pt x="118467" y="24793"/>
                    <a:pt x="118624" y="24010"/>
                  </a:cubicBezTo>
                  <a:cubicBezTo>
                    <a:pt x="118744" y="23410"/>
                    <a:pt x="118784" y="23210"/>
                    <a:pt x="118744" y="22810"/>
                  </a:cubicBezTo>
                  <a:lnTo>
                    <a:pt x="118704" y="22331"/>
                  </a:lnTo>
                  <a:close/>
                  <a:moveTo>
                    <a:pt x="34027" y="148356"/>
                  </a:moveTo>
                  <a:cubicBezTo>
                    <a:pt x="34033" y="148356"/>
                    <a:pt x="34041" y="148366"/>
                    <a:pt x="34052" y="148389"/>
                  </a:cubicBezTo>
                  <a:cubicBezTo>
                    <a:pt x="34052" y="148429"/>
                    <a:pt x="34052" y="148548"/>
                    <a:pt x="34052" y="148628"/>
                  </a:cubicBezTo>
                  <a:cubicBezTo>
                    <a:pt x="34039" y="148655"/>
                    <a:pt x="34030" y="148668"/>
                    <a:pt x="34024" y="148668"/>
                  </a:cubicBezTo>
                  <a:cubicBezTo>
                    <a:pt x="34012" y="148668"/>
                    <a:pt x="34012" y="148615"/>
                    <a:pt x="34012" y="148509"/>
                  </a:cubicBezTo>
                  <a:cubicBezTo>
                    <a:pt x="34012" y="148422"/>
                    <a:pt x="34012" y="148356"/>
                    <a:pt x="34027" y="148356"/>
                  </a:cubicBezTo>
                  <a:close/>
                  <a:moveTo>
                    <a:pt x="51958" y="148509"/>
                  </a:moveTo>
                  <a:cubicBezTo>
                    <a:pt x="51958" y="148509"/>
                    <a:pt x="51998" y="148548"/>
                    <a:pt x="52078" y="148588"/>
                  </a:cubicBezTo>
                  <a:cubicBezTo>
                    <a:pt x="52100" y="148654"/>
                    <a:pt x="52110" y="148684"/>
                    <a:pt x="52101" y="148684"/>
                  </a:cubicBezTo>
                  <a:cubicBezTo>
                    <a:pt x="52093" y="148684"/>
                    <a:pt x="52074" y="148664"/>
                    <a:pt x="52038" y="148628"/>
                  </a:cubicBezTo>
                  <a:cubicBezTo>
                    <a:pt x="51918" y="148548"/>
                    <a:pt x="51918" y="148509"/>
                    <a:pt x="51958" y="148509"/>
                  </a:cubicBezTo>
                  <a:close/>
                  <a:moveTo>
                    <a:pt x="124299" y="146910"/>
                  </a:moveTo>
                  <a:cubicBezTo>
                    <a:pt x="124339" y="146910"/>
                    <a:pt x="124459" y="146990"/>
                    <a:pt x="124539" y="147070"/>
                  </a:cubicBezTo>
                  <a:cubicBezTo>
                    <a:pt x="124699" y="147270"/>
                    <a:pt x="124659" y="147270"/>
                    <a:pt x="123899" y="147749"/>
                  </a:cubicBezTo>
                  <a:cubicBezTo>
                    <a:pt x="123540" y="147989"/>
                    <a:pt x="123060" y="148309"/>
                    <a:pt x="122780" y="148469"/>
                  </a:cubicBezTo>
                  <a:cubicBezTo>
                    <a:pt x="122434" y="148682"/>
                    <a:pt x="122212" y="148788"/>
                    <a:pt x="122102" y="148788"/>
                  </a:cubicBezTo>
                  <a:cubicBezTo>
                    <a:pt x="122048" y="148788"/>
                    <a:pt x="122021" y="148762"/>
                    <a:pt x="122021" y="148708"/>
                  </a:cubicBezTo>
                  <a:cubicBezTo>
                    <a:pt x="122021" y="148668"/>
                    <a:pt x="122341" y="148349"/>
                    <a:pt x="122780" y="148069"/>
                  </a:cubicBezTo>
                  <a:cubicBezTo>
                    <a:pt x="123180" y="147749"/>
                    <a:pt x="123620" y="147429"/>
                    <a:pt x="123740" y="147309"/>
                  </a:cubicBezTo>
                  <a:cubicBezTo>
                    <a:pt x="123979" y="147070"/>
                    <a:pt x="124219" y="146910"/>
                    <a:pt x="124299" y="146910"/>
                  </a:cubicBezTo>
                  <a:close/>
                  <a:moveTo>
                    <a:pt x="86439" y="147813"/>
                  </a:moveTo>
                  <a:cubicBezTo>
                    <a:pt x="86514" y="147813"/>
                    <a:pt x="86598" y="147843"/>
                    <a:pt x="86730" y="147909"/>
                  </a:cubicBezTo>
                  <a:cubicBezTo>
                    <a:pt x="86929" y="148029"/>
                    <a:pt x="86969" y="148029"/>
                    <a:pt x="86929" y="148189"/>
                  </a:cubicBezTo>
                  <a:cubicBezTo>
                    <a:pt x="86889" y="148309"/>
                    <a:pt x="86889" y="148429"/>
                    <a:pt x="86889" y="148509"/>
                  </a:cubicBezTo>
                  <a:cubicBezTo>
                    <a:pt x="86889" y="148558"/>
                    <a:pt x="86874" y="148592"/>
                    <a:pt x="86863" y="148592"/>
                  </a:cubicBezTo>
                  <a:cubicBezTo>
                    <a:pt x="86855" y="148592"/>
                    <a:pt x="86850" y="148579"/>
                    <a:pt x="86850" y="148548"/>
                  </a:cubicBezTo>
                  <a:cubicBezTo>
                    <a:pt x="86778" y="148441"/>
                    <a:pt x="86452" y="148302"/>
                    <a:pt x="86240" y="148302"/>
                  </a:cubicBezTo>
                  <a:cubicBezTo>
                    <a:pt x="86215" y="148302"/>
                    <a:pt x="86191" y="148304"/>
                    <a:pt x="86170" y="148309"/>
                  </a:cubicBezTo>
                  <a:cubicBezTo>
                    <a:pt x="85970" y="148389"/>
                    <a:pt x="85850" y="148469"/>
                    <a:pt x="85770" y="148708"/>
                  </a:cubicBezTo>
                  <a:cubicBezTo>
                    <a:pt x="85749" y="148794"/>
                    <a:pt x="85739" y="148834"/>
                    <a:pt x="85734" y="148834"/>
                  </a:cubicBezTo>
                  <a:cubicBezTo>
                    <a:pt x="85730" y="148834"/>
                    <a:pt x="85730" y="148804"/>
                    <a:pt x="85730" y="148748"/>
                  </a:cubicBezTo>
                  <a:cubicBezTo>
                    <a:pt x="85730" y="148429"/>
                    <a:pt x="85970" y="147989"/>
                    <a:pt x="86250" y="147869"/>
                  </a:cubicBezTo>
                  <a:cubicBezTo>
                    <a:pt x="86322" y="147833"/>
                    <a:pt x="86378" y="147813"/>
                    <a:pt x="86439" y="147813"/>
                  </a:cubicBezTo>
                  <a:close/>
                  <a:moveTo>
                    <a:pt x="198734" y="148778"/>
                  </a:moveTo>
                  <a:cubicBezTo>
                    <a:pt x="198743" y="148778"/>
                    <a:pt x="198752" y="148781"/>
                    <a:pt x="198759" y="148788"/>
                  </a:cubicBezTo>
                  <a:cubicBezTo>
                    <a:pt x="198759" y="148788"/>
                    <a:pt x="198719" y="148868"/>
                    <a:pt x="198679" y="148908"/>
                  </a:cubicBezTo>
                  <a:cubicBezTo>
                    <a:pt x="198522" y="148998"/>
                    <a:pt x="198428" y="149050"/>
                    <a:pt x="198411" y="149050"/>
                  </a:cubicBezTo>
                  <a:cubicBezTo>
                    <a:pt x="198397" y="149050"/>
                    <a:pt x="198431" y="149018"/>
                    <a:pt x="198519" y="148948"/>
                  </a:cubicBezTo>
                  <a:cubicBezTo>
                    <a:pt x="198618" y="148849"/>
                    <a:pt x="198689" y="148778"/>
                    <a:pt x="198734" y="148778"/>
                  </a:cubicBezTo>
                  <a:close/>
                  <a:moveTo>
                    <a:pt x="32014" y="149028"/>
                  </a:moveTo>
                  <a:cubicBezTo>
                    <a:pt x="32014" y="149028"/>
                    <a:pt x="32054" y="149068"/>
                    <a:pt x="32094" y="149108"/>
                  </a:cubicBezTo>
                  <a:cubicBezTo>
                    <a:pt x="32094" y="149148"/>
                    <a:pt x="32094" y="149148"/>
                    <a:pt x="32054" y="149148"/>
                  </a:cubicBezTo>
                  <a:cubicBezTo>
                    <a:pt x="32014" y="149148"/>
                    <a:pt x="31974" y="149148"/>
                    <a:pt x="31974" y="149108"/>
                  </a:cubicBezTo>
                  <a:cubicBezTo>
                    <a:pt x="31974" y="149068"/>
                    <a:pt x="31974" y="149028"/>
                    <a:pt x="32014" y="149028"/>
                  </a:cubicBezTo>
                  <a:close/>
                  <a:moveTo>
                    <a:pt x="61603" y="147407"/>
                  </a:moveTo>
                  <a:cubicBezTo>
                    <a:pt x="61606" y="147407"/>
                    <a:pt x="61616" y="147415"/>
                    <a:pt x="61630" y="147429"/>
                  </a:cubicBezTo>
                  <a:cubicBezTo>
                    <a:pt x="61710" y="147509"/>
                    <a:pt x="61830" y="147589"/>
                    <a:pt x="61830" y="147589"/>
                  </a:cubicBezTo>
                  <a:cubicBezTo>
                    <a:pt x="61910" y="147589"/>
                    <a:pt x="62869" y="148948"/>
                    <a:pt x="62909" y="149068"/>
                  </a:cubicBezTo>
                  <a:cubicBezTo>
                    <a:pt x="62922" y="149133"/>
                    <a:pt x="62918" y="149164"/>
                    <a:pt x="62897" y="149164"/>
                  </a:cubicBezTo>
                  <a:cubicBezTo>
                    <a:pt x="62854" y="149164"/>
                    <a:pt x="62738" y="149031"/>
                    <a:pt x="62549" y="148788"/>
                  </a:cubicBezTo>
                  <a:cubicBezTo>
                    <a:pt x="61846" y="147804"/>
                    <a:pt x="61576" y="147407"/>
                    <a:pt x="61603" y="147407"/>
                  </a:cubicBezTo>
                  <a:close/>
                  <a:moveTo>
                    <a:pt x="85690" y="149028"/>
                  </a:moveTo>
                  <a:cubicBezTo>
                    <a:pt x="85730" y="149108"/>
                    <a:pt x="85730" y="149228"/>
                    <a:pt x="85690" y="149308"/>
                  </a:cubicBezTo>
                  <a:cubicBezTo>
                    <a:pt x="85690" y="149276"/>
                    <a:pt x="85690" y="149220"/>
                    <a:pt x="85690" y="149148"/>
                  </a:cubicBezTo>
                  <a:cubicBezTo>
                    <a:pt x="85690" y="149098"/>
                    <a:pt x="85690" y="149056"/>
                    <a:pt x="85690" y="149028"/>
                  </a:cubicBezTo>
                  <a:close/>
                  <a:moveTo>
                    <a:pt x="215614" y="148929"/>
                  </a:moveTo>
                  <a:cubicBezTo>
                    <a:pt x="215644" y="148929"/>
                    <a:pt x="215665" y="148961"/>
                    <a:pt x="215665" y="149028"/>
                  </a:cubicBezTo>
                  <a:cubicBezTo>
                    <a:pt x="215665" y="149188"/>
                    <a:pt x="215505" y="149548"/>
                    <a:pt x="215465" y="149548"/>
                  </a:cubicBezTo>
                  <a:cubicBezTo>
                    <a:pt x="215385" y="149548"/>
                    <a:pt x="215385" y="149348"/>
                    <a:pt x="215465" y="149108"/>
                  </a:cubicBezTo>
                  <a:cubicBezTo>
                    <a:pt x="215512" y="148992"/>
                    <a:pt x="215572" y="148929"/>
                    <a:pt x="215614" y="148929"/>
                  </a:cubicBezTo>
                  <a:close/>
                  <a:moveTo>
                    <a:pt x="201136" y="149775"/>
                  </a:moveTo>
                  <a:cubicBezTo>
                    <a:pt x="201183" y="149775"/>
                    <a:pt x="201230" y="149814"/>
                    <a:pt x="201277" y="149907"/>
                  </a:cubicBezTo>
                  <a:cubicBezTo>
                    <a:pt x="201353" y="150034"/>
                    <a:pt x="201348" y="150112"/>
                    <a:pt x="201295" y="150112"/>
                  </a:cubicBezTo>
                  <a:cubicBezTo>
                    <a:pt x="201263" y="150112"/>
                    <a:pt x="201215" y="150086"/>
                    <a:pt x="201157" y="150027"/>
                  </a:cubicBezTo>
                  <a:cubicBezTo>
                    <a:pt x="201077" y="149947"/>
                    <a:pt x="201037" y="149867"/>
                    <a:pt x="201037" y="149827"/>
                  </a:cubicBezTo>
                  <a:cubicBezTo>
                    <a:pt x="201070" y="149794"/>
                    <a:pt x="201103" y="149775"/>
                    <a:pt x="201136" y="149775"/>
                  </a:cubicBezTo>
                  <a:close/>
                  <a:moveTo>
                    <a:pt x="31445" y="148065"/>
                  </a:moveTo>
                  <a:cubicBezTo>
                    <a:pt x="31468" y="148065"/>
                    <a:pt x="31498" y="148069"/>
                    <a:pt x="31534" y="148069"/>
                  </a:cubicBezTo>
                  <a:cubicBezTo>
                    <a:pt x="31694" y="148069"/>
                    <a:pt x="31734" y="148069"/>
                    <a:pt x="31774" y="148469"/>
                  </a:cubicBezTo>
                  <a:cubicBezTo>
                    <a:pt x="31854" y="148828"/>
                    <a:pt x="31854" y="148908"/>
                    <a:pt x="31774" y="149028"/>
                  </a:cubicBezTo>
                  <a:cubicBezTo>
                    <a:pt x="31716" y="149087"/>
                    <a:pt x="31700" y="149124"/>
                    <a:pt x="31712" y="149124"/>
                  </a:cubicBezTo>
                  <a:cubicBezTo>
                    <a:pt x="31716" y="149124"/>
                    <a:pt x="31724" y="149119"/>
                    <a:pt x="31734" y="149108"/>
                  </a:cubicBezTo>
                  <a:cubicBezTo>
                    <a:pt x="31774" y="149068"/>
                    <a:pt x="31854" y="149028"/>
                    <a:pt x="31894" y="149028"/>
                  </a:cubicBezTo>
                  <a:cubicBezTo>
                    <a:pt x="31894" y="149028"/>
                    <a:pt x="31934" y="149068"/>
                    <a:pt x="31934" y="149108"/>
                  </a:cubicBezTo>
                  <a:cubicBezTo>
                    <a:pt x="31894" y="149148"/>
                    <a:pt x="31934" y="149228"/>
                    <a:pt x="31934" y="149308"/>
                  </a:cubicBezTo>
                  <a:cubicBezTo>
                    <a:pt x="31974" y="149348"/>
                    <a:pt x="31974" y="149428"/>
                    <a:pt x="31934" y="149508"/>
                  </a:cubicBezTo>
                  <a:cubicBezTo>
                    <a:pt x="31878" y="149536"/>
                    <a:pt x="31881" y="149564"/>
                    <a:pt x="31916" y="149564"/>
                  </a:cubicBezTo>
                  <a:cubicBezTo>
                    <a:pt x="31931" y="149564"/>
                    <a:pt x="31951" y="149559"/>
                    <a:pt x="31974" y="149548"/>
                  </a:cubicBezTo>
                  <a:cubicBezTo>
                    <a:pt x="32054" y="149548"/>
                    <a:pt x="32134" y="149468"/>
                    <a:pt x="32134" y="149428"/>
                  </a:cubicBezTo>
                  <a:cubicBezTo>
                    <a:pt x="32147" y="149401"/>
                    <a:pt x="32161" y="149388"/>
                    <a:pt x="32175" y="149388"/>
                  </a:cubicBezTo>
                  <a:cubicBezTo>
                    <a:pt x="32205" y="149388"/>
                    <a:pt x="32241" y="149441"/>
                    <a:pt x="32294" y="149548"/>
                  </a:cubicBezTo>
                  <a:cubicBezTo>
                    <a:pt x="32454" y="149787"/>
                    <a:pt x="32454" y="149787"/>
                    <a:pt x="32773" y="149787"/>
                  </a:cubicBezTo>
                  <a:cubicBezTo>
                    <a:pt x="32973" y="149827"/>
                    <a:pt x="33213" y="149867"/>
                    <a:pt x="33373" y="149907"/>
                  </a:cubicBezTo>
                  <a:lnTo>
                    <a:pt x="33613" y="150027"/>
                  </a:lnTo>
                  <a:lnTo>
                    <a:pt x="33093" y="150067"/>
                  </a:lnTo>
                  <a:cubicBezTo>
                    <a:pt x="32813" y="150107"/>
                    <a:pt x="32494" y="150147"/>
                    <a:pt x="32414" y="150147"/>
                  </a:cubicBezTo>
                  <a:cubicBezTo>
                    <a:pt x="32390" y="150159"/>
                    <a:pt x="32374" y="150164"/>
                    <a:pt x="32365" y="150164"/>
                  </a:cubicBezTo>
                  <a:cubicBezTo>
                    <a:pt x="32344" y="150164"/>
                    <a:pt x="32369" y="150135"/>
                    <a:pt x="32454" y="150107"/>
                  </a:cubicBezTo>
                  <a:cubicBezTo>
                    <a:pt x="32654" y="150067"/>
                    <a:pt x="32733" y="149947"/>
                    <a:pt x="32574" y="149947"/>
                  </a:cubicBezTo>
                  <a:cubicBezTo>
                    <a:pt x="32494" y="149947"/>
                    <a:pt x="32254" y="149708"/>
                    <a:pt x="32214" y="149588"/>
                  </a:cubicBezTo>
                  <a:cubicBezTo>
                    <a:pt x="32194" y="149548"/>
                    <a:pt x="32184" y="149528"/>
                    <a:pt x="32169" y="149528"/>
                  </a:cubicBezTo>
                  <a:cubicBezTo>
                    <a:pt x="32154" y="149528"/>
                    <a:pt x="32134" y="149548"/>
                    <a:pt x="32094" y="149588"/>
                  </a:cubicBezTo>
                  <a:cubicBezTo>
                    <a:pt x="32054" y="149628"/>
                    <a:pt x="32014" y="149748"/>
                    <a:pt x="32014" y="149907"/>
                  </a:cubicBezTo>
                  <a:cubicBezTo>
                    <a:pt x="32041" y="150121"/>
                    <a:pt x="32050" y="150192"/>
                    <a:pt x="31993" y="150192"/>
                  </a:cubicBezTo>
                  <a:cubicBezTo>
                    <a:pt x="31965" y="150192"/>
                    <a:pt x="31921" y="150174"/>
                    <a:pt x="31854" y="150147"/>
                  </a:cubicBezTo>
                  <a:cubicBezTo>
                    <a:pt x="31734" y="150067"/>
                    <a:pt x="31694" y="149827"/>
                    <a:pt x="31534" y="149028"/>
                  </a:cubicBezTo>
                  <a:cubicBezTo>
                    <a:pt x="31371" y="148145"/>
                    <a:pt x="31341" y="148065"/>
                    <a:pt x="31445" y="148065"/>
                  </a:cubicBezTo>
                  <a:close/>
                  <a:moveTo>
                    <a:pt x="56667" y="149252"/>
                  </a:moveTo>
                  <a:cubicBezTo>
                    <a:pt x="56688" y="149252"/>
                    <a:pt x="56717" y="149259"/>
                    <a:pt x="56754" y="149268"/>
                  </a:cubicBezTo>
                  <a:cubicBezTo>
                    <a:pt x="56794" y="149268"/>
                    <a:pt x="57234" y="149348"/>
                    <a:pt x="57713" y="149428"/>
                  </a:cubicBezTo>
                  <a:cubicBezTo>
                    <a:pt x="58592" y="149628"/>
                    <a:pt x="59552" y="149867"/>
                    <a:pt x="59791" y="149987"/>
                  </a:cubicBezTo>
                  <a:lnTo>
                    <a:pt x="59951" y="150067"/>
                  </a:lnTo>
                  <a:lnTo>
                    <a:pt x="59752" y="150107"/>
                  </a:lnTo>
                  <a:cubicBezTo>
                    <a:pt x="58912" y="150227"/>
                    <a:pt x="58033" y="150307"/>
                    <a:pt x="57433" y="150307"/>
                  </a:cubicBezTo>
                  <a:cubicBezTo>
                    <a:pt x="57295" y="150307"/>
                    <a:pt x="57184" y="150310"/>
                    <a:pt x="57093" y="150310"/>
                  </a:cubicBezTo>
                  <a:cubicBezTo>
                    <a:pt x="56685" y="150310"/>
                    <a:pt x="56699" y="150256"/>
                    <a:pt x="56634" y="149668"/>
                  </a:cubicBezTo>
                  <a:cubicBezTo>
                    <a:pt x="56603" y="149330"/>
                    <a:pt x="56596" y="149252"/>
                    <a:pt x="56667" y="149252"/>
                  </a:cubicBezTo>
                  <a:close/>
                  <a:moveTo>
                    <a:pt x="63364" y="150211"/>
                  </a:moveTo>
                  <a:cubicBezTo>
                    <a:pt x="63370" y="150211"/>
                    <a:pt x="63378" y="150216"/>
                    <a:pt x="63389" y="150227"/>
                  </a:cubicBezTo>
                  <a:cubicBezTo>
                    <a:pt x="63389" y="150307"/>
                    <a:pt x="63389" y="150347"/>
                    <a:pt x="63389" y="150387"/>
                  </a:cubicBezTo>
                  <a:cubicBezTo>
                    <a:pt x="63378" y="150398"/>
                    <a:pt x="63370" y="150403"/>
                    <a:pt x="63364" y="150403"/>
                  </a:cubicBezTo>
                  <a:cubicBezTo>
                    <a:pt x="63349" y="150403"/>
                    <a:pt x="63349" y="150366"/>
                    <a:pt x="63349" y="150307"/>
                  </a:cubicBezTo>
                  <a:cubicBezTo>
                    <a:pt x="63349" y="150249"/>
                    <a:pt x="63349" y="150211"/>
                    <a:pt x="63364" y="150211"/>
                  </a:cubicBezTo>
                  <a:close/>
                  <a:moveTo>
                    <a:pt x="216704" y="140755"/>
                  </a:moveTo>
                  <a:cubicBezTo>
                    <a:pt x="216744" y="140755"/>
                    <a:pt x="216624" y="141274"/>
                    <a:pt x="216504" y="141914"/>
                  </a:cubicBezTo>
                  <a:cubicBezTo>
                    <a:pt x="215825" y="145151"/>
                    <a:pt x="214626" y="147909"/>
                    <a:pt x="213267" y="149388"/>
                  </a:cubicBezTo>
                  <a:cubicBezTo>
                    <a:pt x="212390" y="150312"/>
                    <a:pt x="211485" y="150787"/>
                    <a:pt x="210611" y="150787"/>
                  </a:cubicBezTo>
                  <a:cubicBezTo>
                    <a:pt x="210010" y="150787"/>
                    <a:pt x="209424" y="150563"/>
                    <a:pt x="208870" y="150107"/>
                  </a:cubicBezTo>
                  <a:lnTo>
                    <a:pt x="208671" y="149947"/>
                  </a:lnTo>
                  <a:lnTo>
                    <a:pt x="208671" y="149468"/>
                  </a:lnTo>
                  <a:lnTo>
                    <a:pt x="208671" y="148948"/>
                  </a:lnTo>
                  <a:lnTo>
                    <a:pt x="209190" y="148788"/>
                  </a:lnTo>
                  <a:cubicBezTo>
                    <a:pt x="210309" y="148429"/>
                    <a:pt x="211348" y="147429"/>
                    <a:pt x="212268" y="145911"/>
                  </a:cubicBezTo>
                  <a:cubicBezTo>
                    <a:pt x="212388" y="145751"/>
                    <a:pt x="212627" y="145431"/>
                    <a:pt x="212787" y="145271"/>
                  </a:cubicBezTo>
                  <a:cubicBezTo>
                    <a:pt x="213587" y="144472"/>
                    <a:pt x="215345" y="142473"/>
                    <a:pt x="216264" y="141314"/>
                  </a:cubicBezTo>
                  <a:cubicBezTo>
                    <a:pt x="216504" y="140995"/>
                    <a:pt x="216704" y="140755"/>
                    <a:pt x="216704" y="140755"/>
                  </a:cubicBezTo>
                  <a:close/>
                  <a:moveTo>
                    <a:pt x="63364" y="150651"/>
                  </a:moveTo>
                  <a:cubicBezTo>
                    <a:pt x="63370" y="150651"/>
                    <a:pt x="63378" y="150656"/>
                    <a:pt x="63389" y="150667"/>
                  </a:cubicBezTo>
                  <a:cubicBezTo>
                    <a:pt x="63389" y="150707"/>
                    <a:pt x="63389" y="150787"/>
                    <a:pt x="63389" y="150827"/>
                  </a:cubicBezTo>
                  <a:cubicBezTo>
                    <a:pt x="63378" y="150837"/>
                    <a:pt x="63370" y="150842"/>
                    <a:pt x="63364" y="150842"/>
                  </a:cubicBezTo>
                  <a:cubicBezTo>
                    <a:pt x="63349" y="150842"/>
                    <a:pt x="63349" y="150805"/>
                    <a:pt x="63349" y="150747"/>
                  </a:cubicBezTo>
                  <a:cubicBezTo>
                    <a:pt x="63349" y="150688"/>
                    <a:pt x="63349" y="150651"/>
                    <a:pt x="63364" y="150651"/>
                  </a:cubicBezTo>
                  <a:close/>
                  <a:moveTo>
                    <a:pt x="175206" y="147988"/>
                  </a:moveTo>
                  <a:cubicBezTo>
                    <a:pt x="175211" y="147988"/>
                    <a:pt x="175215" y="147988"/>
                    <a:pt x="175218" y="147989"/>
                  </a:cubicBezTo>
                  <a:cubicBezTo>
                    <a:pt x="175258" y="147989"/>
                    <a:pt x="175418" y="148029"/>
                    <a:pt x="175617" y="148029"/>
                  </a:cubicBezTo>
                  <a:cubicBezTo>
                    <a:pt x="176017" y="148069"/>
                    <a:pt x="176537" y="148269"/>
                    <a:pt x="177296" y="148668"/>
                  </a:cubicBezTo>
                  <a:cubicBezTo>
                    <a:pt x="178215" y="149148"/>
                    <a:pt x="178295" y="149188"/>
                    <a:pt x="177896" y="149308"/>
                  </a:cubicBezTo>
                  <a:cubicBezTo>
                    <a:pt x="177776" y="149308"/>
                    <a:pt x="177376" y="149428"/>
                    <a:pt x="177016" y="149508"/>
                  </a:cubicBezTo>
                  <a:cubicBezTo>
                    <a:pt x="174019" y="150347"/>
                    <a:pt x="172100" y="150827"/>
                    <a:pt x="171101" y="150987"/>
                  </a:cubicBezTo>
                  <a:cubicBezTo>
                    <a:pt x="170803" y="151027"/>
                    <a:pt x="170516" y="151048"/>
                    <a:pt x="170239" y="151048"/>
                  </a:cubicBezTo>
                  <a:cubicBezTo>
                    <a:pt x="169139" y="151048"/>
                    <a:pt x="168182" y="150721"/>
                    <a:pt x="167224" y="149987"/>
                  </a:cubicBezTo>
                  <a:cubicBezTo>
                    <a:pt x="166825" y="149668"/>
                    <a:pt x="166265" y="149108"/>
                    <a:pt x="166305" y="149068"/>
                  </a:cubicBezTo>
                  <a:cubicBezTo>
                    <a:pt x="166345" y="149068"/>
                    <a:pt x="166585" y="149148"/>
                    <a:pt x="166865" y="149268"/>
                  </a:cubicBezTo>
                  <a:cubicBezTo>
                    <a:pt x="167544" y="149588"/>
                    <a:pt x="168064" y="149708"/>
                    <a:pt x="168463" y="149708"/>
                  </a:cubicBezTo>
                  <a:cubicBezTo>
                    <a:pt x="168623" y="149708"/>
                    <a:pt x="169103" y="149588"/>
                    <a:pt x="169702" y="149388"/>
                  </a:cubicBezTo>
                  <a:cubicBezTo>
                    <a:pt x="170763" y="149074"/>
                    <a:pt x="174909" y="147988"/>
                    <a:pt x="175206" y="147988"/>
                  </a:cubicBezTo>
                  <a:close/>
                  <a:moveTo>
                    <a:pt x="75139" y="150867"/>
                  </a:moveTo>
                  <a:cubicBezTo>
                    <a:pt x="75179" y="150947"/>
                    <a:pt x="75179" y="151026"/>
                    <a:pt x="75139" y="151106"/>
                  </a:cubicBezTo>
                  <a:cubicBezTo>
                    <a:pt x="75139" y="151086"/>
                    <a:pt x="75139" y="151046"/>
                    <a:pt x="75139" y="150987"/>
                  </a:cubicBezTo>
                  <a:cubicBezTo>
                    <a:pt x="75139" y="150927"/>
                    <a:pt x="75139" y="150887"/>
                    <a:pt x="75139" y="150867"/>
                  </a:cubicBezTo>
                  <a:close/>
                  <a:moveTo>
                    <a:pt x="199490" y="149772"/>
                  </a:moveTo>
                  <a:cubicBezTo>
                    <a:pt x="199526" y="149772"/>
                    <a:pt x="199562" y="149792"/>
                    <a:pt x="199598" y="149827"/>
                  </a:cubicBezTo>
                  <a:cubicBezTo>
                    <a:pt x="199718" y="149947"/>
                    <a:pt x="199678" y="150027"/>
                    <a:pt x="199558" y="150027"/>
                  </a:cubicBezTo>
                  <a:cubicBezTo>
                    <a:pt x="199478" y="150027"/>
                    <a:pt x="199198" y="150187"/>
                    <a:pt x="198919" y="150387"/>
                  </a:cubicBezTo>
                  <a:cubicBezTo>
                    <a:pt x="198048" y="151004"/>
                    <a:pt x="197243" y="151357"/>
                    <a:pt x="196833" y="151357"/>
                  </a:cubicBezTo>
                  <a:cubicBezTo>
                    <a:pt x="196791" y="151357"/>
                    <a:pt x="196753" y="151354"/>
                    <a:pt x="196720" y="151346"/>
                  </a:cubicBezTo>
                  <a:cubicBezTo>
                    <a:pt x="196590" y="151281"/>
                    <a:pt x="196619" y="151216"/>
                    <a:pt x="196765" y="151216"/>
                  </a:cubicBezTo>
                  <a:cubicBezTo>
                    <a:pt x="196798" y="151216"/>
                    <a:pt x="196836" y="151219"/>
                    <a:pt x="196880" y="151226"/>
                  </a:cubicBezTo>
                  <a:cubicBezTo>
                    <a:pt x="196895" y="151228"/>
                    <a:pt x="196910" y="151229"/>
                    <a:pt x="196928" y="151229"/>
                  </a:cubicBezTo>
                  <a:cubicBezTo>
                    <a:pt x="197245" y="151229"/>
                    <a:pt x="198028" y="150888"/>
                    <a:pt x="198559" y="150547"/>
                  </a:cubicBezTo>
                  <a:cubicBezTo>
                    <a:pt x="198894" y="150315"/>
                    <a:pt x="199047" y="150182"/>
                    <a:pt x="198972" y="150182"/>
                  </a:cubicBezTo>
                  <a:cubicBezTo>
                    <a:pt x="198932" y="150182"/>
                    <a:pt x="198823" y="150222"/>
                    <a:pt x="198639" y="150307"/>
                  </a:cubicBezTo>
                  <a:cubicBezTo>
                    <a:pt x="198319" y="150467"/>
                    <a:pt x="197520" y="150747"/>
                    <a:pt x="197400" y="150747"/>
                  </a:cubicBezTo>
                  <a:cubicBezTo>
                    <a:pt x="197200" y="150747"/>
                    <a:pt x="197520" y="150627"/>
                    <a:pt x="197959" y="150467"/>
                  </a:cubicBezTo>
                  <a:cubicBezTo>
                    <a:pt x="198519" y="150307"/>
                    <a:pt x="199238" y="149987"/>
                    <a:pt x="199358" y="149867"/>
                  </a:cubicBezTo>
                  <a:cubicBezTo>
                    <a:pt x="199402" y="149801"/>
                    <a:pt x="199446" y="149772"/>
                    <a:pt x="199490" y="149772"/>
                  </a:cubicBezTo>
                  <a:close/>
                  <a:moveTo>
                    <a:pt x="63429" y="151346"/>
                  </a:moveTo>
                  <a:cubicBezTo>
                    <a:pt x="63469" y="151386"/>
                    <a:pt x="63469" y="151466"/>
                    <a:pt x="63429" y="151506"/>
                  </a:cubicBezTo>
                  <a:cubicBezTo>
                    <a:pt x="63429" y="151490"/>
                    <a:pt x="63429" y="151462"/>
                    <a:pt x="63429" y="151426"/>
                  </a:cubicBezTo>
                  <a:cubicBezTo>
                    <a:pt x="63429" y="151390"/>
                    <a:pt x="63429" y="151362"/>
                    <a:pt x="63429" y="151346"/>
                  </a:cubicBezTo>
                  <a:close/>
                  <a:moveTo>
                    <a:pt x="75183" y="151228"/>
                  </a:moveTo>
                  <a:cubicBezTo>
                    <a:pt x="75191" y="151228"/>
                    <a:pt x="75217" y="151290"/>
                    <a:pt x="75299" y="151426"/>
                  </a:cubicBezTo>
                  <a:cubicBezTo>
                    <a:pt x="75322" y="151496"/>
                    <a:pt x="75332" y="151539"/>
                    <a:pt x="75320" y="151539"/>
                  </a:cubicBezTo>
                  <a:cubicBezTo>
                    <a:pt x="75312" y="151539"/>
                    <a:pt x="75292" y="151516"/>
                    <a:pt x="75259" y="151466"/>
                  </a:cubicBezTo>
                  <a:cubicBezTo>
                    <a:pt x="75219" y="151386"/>
                    <a:pt x="75179" y="151306"/>
                    <a:pt x="75179" y="151266"/>
                  </a:cubicBezTo>
                  <a:cubicBezTo>
                    <a:pt x="75179" y="151241"/>
                    <a:pt x="75179" y="151228"/>
                    <a:pt x="75183" y="151228"/>
                  </a:cubicBezTo>
                  <a:close/>
                  <a:moveTo>
                    <a:pt x="52581" y="148620"/>
                  </a:moveTo>
                  <a:cubicBezTo>
                    <a:pt x="52592" y="148620"/>
                    <a:pt x="52534" y="148692"/>
                    <a:pt x="52397" y="148828"/>
                  </a:cubicBezTo>
                  <a:cubicBezTo>
                    <a:pt x="52278" y="148908"/>
                    <a:pt x="52158" y="149028"/>
                    <a:pt x="52158" y="149068"/>
                  </a:cubicBezTo>
                  <a:cubicBezTo>
                    <a:pt x="52158" y="149108"/>
                    <a:pt x="51638" y="149508"/>
                    <a:pt x="51039" y="149907"/>
                  </a:cubicBezTo>
                  <a:cubicBezTo>
                    <a:pt x="49720" y="150787"/>
                    <a:pt x="49600" y="150907"/>
                    <a:pt x="49640" y="151106"/>
                  </a:cubicBezTo>
                  <a:cubicBezTo>
                    <a:pt x="49680" y="151226"/>
                    <a:pt x="49680" y="151226"/>
                    <a:pt x="49600" y="151226"/>
                  </a:cubicBezTo>
                  <a:cubicBezTo>
                    <a:pt x="49589" y="151221"/>
                    <a:pt x="49577" y="151219"/>
                    <a:pt x="49562" y="151219"/>
                  </a:cubicBezTo>
                  <a:cubicBezTo>
                    <a:pt x="49466" y="151219"/>
                    <a:pt x="49283" y="151327"/>
                    <a:pt x="49040" y="151466"/>
                  </a:cubicBezTo>
                  <a:cubicBezTo>
                    <a:pt x="48740" y="151633"/>
                    <a:pt x="48607" y="151716"/>
                    <a:pt x="48479" y="151716"/>
                  </a:cubicBezTo>
                  <a:cubicBezTo>
                    <a:pt x="48453" y="151716"/>
                    <a:pt x="48427" y="151713"/>
                    <a:pt x="48401" y="151706"/>
                  </a:cubicBezTo>
                  <a:cubicBezTo>
                    <a:pt x="48241" y="151666"/>
                    <a:pt x="48241" y="151666"/>
                    <a:pt x="48281" y="151266"/>
                  </a:cubicBezTo>
                  <a:cubicBezTo>
                    <a:pt x="48321" y="150867"/>
                    <a:pt x="48321" y="150827"/>
                    <a:pt x="48601" y="150627"/>
                  </a:cubicBezTo>
                  <a:cubicBezTo>
                    <a:pt x="48760" y="150467"/>
                    <a:pt x="48880" y="150307"/>
                    <a:pt x="48880" y="150267"/>
                  </a:cubicBezTo>
                  <a:cubicBezTo>
                    <a:pt x="48880" y="150187"/>
                    <a:pt x="48920" y="150147"/>
                    <a:pt x="48960" y="150147"/>
                  </a:cubicBezTo>
                  <a:cubicBezTo>
                    <a:pt x="48960" y="150147"/>
                    <a:pt x="49000" y="150147"/>
                    <a:pt x="49000" y="150187"/>
                  </a:cubicBezTo>
                  <a:cubicBezTo>
                    <a:pt x="49000" y="150227"/>
                    <a:pt x="49040" y="150267"/>
                    <a:pt x="49120" y="150307"/>
                  </a:cubicBezTo>
                  <a:cubicBezTo>
                    <a:pt x="49137" y="150311"/>
                    <a:pt x="49154" y="150314"/>
                    <a:pt x="49173" y="150314"/>
                  </a:cubicBezTo>
                  <a:cubicBezTo>
                    <a:pt x="49334" y="150314"/>
                    <a:pt x="49618" y="150135"/>
                    <a:pt x="50799" y="149348"/>
                  </a:cubicBezTo>
                  <a:cubicBezTo>
                    <a:pt x="51539" y="148855"/>
                    <a:pt x="51755" y="148718"/>
                    <a:pt x="51853" y="148718"/>
                  </a:cubicBezTo>
                  <a:cubicBezTo>
                    <a:pt x="51881" y="148718"/>
                    <a:pt x="51900" y="148730"/>
                    <a:pt x="51918" y="148748"/>
                  </a:cubicBezTo>
                  <a:cubicBezTo>
                    <a:pt x="51992" y="148823"/>
                    <a:pt x="52067" y="148854"/>
                    <a:pt x="52145" y="148854"/>
                  </a:cubicBezTo>
                  <a:cubicBezTo>
                    <a:pt x="52235" y="148854"/>
                    <a:pt x="52331" y="148812"/>
                    <a:pt x="52437" y="148748"/>
                  </a:cubicBezTo>
                  <a:cubicBezTo>
                    <a:pt x="52524" y="148662"/>
                    <a:pt x="52573" y="148620"/>
                    <a:pt x="52581" y="148620"/>
                  </a:cubicBezTo>
                  <a:close/>
                  <a:moveTo>
                    <a:pt x="76892" y="126846"/>
                  </a:moveTo>
                  <a:cubicBezTo>
                    <a:pt x="76894" y="126846"/>
                    <a:pt x="76896" y="126846"/>
                    <a:pt x="76898" y="126846"/>
                  </a:cubicBezTo>
                  <a:cubicBezTo>
                    <a:pt x="76938" y="126886"/>
                    <a:pt x="76978" y="126926"/>
                    <a:pt x="76978" y="126966"/>
                  </a:cubicBezTo>
                  <a:cubicBezTo>
                    <a:pt x="77018" y="127046"/>
                    <a:pt x="76938" y="127126"/>
                    <a:pt x="76818" y="127166"/>
                  </a:cubicBezTo>
                  <a:cubicBezTo>
                    <a:pt x="76698" y="127246"/>
                    <a:pt x="76618" y="127286"/>
                    <a:pt x="76618" y="127286"/>
                  </a:cubicBezTo>
                  <a:cubicBezTo>
                    <a:pt x="76618" y="127296"/>
                    <a:pt x="76626" y="127301"/>
                    <a:pt x="76641" y="127301"/>
                  </a:cubicBezTo>
                  <a:cubicBezTo>
                    <a:pt x="76682" y="127301"/>
                    <a:pt x="76770" y="127264"/>
                    <a:pt x="76858" y="127206"/>
                  </a:cubicBezTo>
                  <a:lnTo>
                    <a:pt x="77097" y="127086"/>
                  </a:lnTo>
                  <a:lnTo>
                    <a:pt x="77297" y="127326"/>
                  </a:lnTo>
                  <a:cubicBezTo>
                    <a:pt x="77617" y="127725"/>
                    <a:pt x="80415" y="131043"/>
                    <a:pt x="82293" y="133321"/>
                  </a:cubicBezTo>
                  <a:cubicBezTo>
                    <a:pt x="85091" y="136678"/>
                    <a:pt x="86730" y="138637"/>
                    <a:pt x="88968" y="141274"/>
                  </a:cubicBezTo>
                  <a:lnTo>
                    <a:pt x="91086" y="143832"/>
                  </a:lnTo>
                  <a:lnTo>
                    <a:pt x="91166" y="144712"/>
                  </a:lnTo>
                  <a:cubicBezTo>
                    <a:pt x="91246" y="145191"/>
                    <a:pt x="91286" y="145711"/>
                    <a:pt x="91326" y="145871"/>
                  </a:cubicBezTo>
                  <a:cubicBezTo>
                    <a:pt x="91326" y="146031"/>
                    <a:pt x="91406" y="146510"/>
                    <a:pt x="91446" y="146870"/>
                  </a:cubicBezTo>
                  <a:lnTo>
                    <a:pt x="91566" y="147589"/>
                  </a:lnTo>
                  <a:lnTo>
                    <a:pt x="92285" y="147909"/>
                  </a:lnTo>
                  <a:cubicBezTo>
                    <a:pt x="92685" y="148069"/>
                    <a:pt x="93044" y="148229"/>
                    <a:pt x="93044" y="148269"/>
                  </a:cubicBezTo>
                  <a:cubicBezTo>
                    <a:pt x="93084" y="148309"/>
                    <a:pt x="93124" y="148469"/>
                    <a:pt x="93124" y="148708"/>
                  </a:cubicBezTo>
                  <a:cubicBezTo>
                    <a:pt x="93244" y="149827"/>
                    <a:pt x="93364" y="150587"/>
                    <a:pt x="93444" y="150627"/>
                  </a:cubicBezTo>
                  <a:cubicBezTo>
                    <a:pt x="93564" y="150627"/>
                    <a:pt x="94763" y="150467"/>
                    <a:pt x="96202" y="150187"/>
                  </a:cubicBezTo>
                  <a:cubicBezTo>
                    <a:pt x="96722" y="150107"/>
                    <a:pt x="97641" y="149947"/>
                    <a:pt x="98240" y="149827"/>
                  </a:cubicBezTo>
                  <a:cubicBezTo>
                    <a:pt x="98800" y="149748"/>
                    <a:pt x="99799" y="149548"/>
                    <a:pt x="100438" y="149428"/>
                  </a:cubicBezTo>
                  <a:cubicBezTo>
                    <a:pt x="107233" y="148149"/>
                    <a:pt x="111150" y="147469"/>
                    <a:pt x="120782" y="145831"/>
                  </a:cubicBezTo>
                  <a:cubicBezTo>
                    <a:pt x="136369" y="143193"/>
                    <a:pt x="139047" y="142753"/>
                    <a:pt x="143404" y="141874"/>
                  </a:cubicBezTo>
                  <a:cubicBezTo>
                    <a:pt x="148040" y="140915"/>
                    <a:pt x="149599" y="140435"/>
                    <a:pt x="150638" y="139476"/>
                  </a:cubicBezTo>
                  <a:cubicBezTo>
                    <a:pt x="150759" y="139379"/>
                    <a:pt x="150821" y="139326"/>
                    <a:pt x="150834" y="139326"/>
                  </a:cubicBezTo>
                  <a:cubicBezTo>
                    <a:pt x="150842" y="139326"/>
                    <a:pt x="150829" y="139349"/>
                    <a:pt x="150798" y="139396"/>
                  </a:cubicBezTo>
                  <a:cubicBezTo>
                    <a:pt x="150598" y="139756"/>
                    <a:pt x="149559" y="140395"/>
                    <a:pt x="148519" y="140795"/>
                  </a:cubicBezTo>
                  <a:cubicBezTo>
                    <a:pt x="146801" y="141394"/>
                    <a:pt x="141685" y="142433"/>
                    <a:pt x="134211" y="143712"/>
                  </a:cubicBezTo>
                  <a:cubicBezTo>
                    <a:pt x="133492" y="143832"/>
                    <a:pt x="132373" y="144032"/>
                    <a:pt x="131693" y="144152"/>
                  </a:cubicBezTo>
                  <a:cubicBezTo>
                    <a:pt x="131014" y="144272"/>
                    <a:pt x="128935" y="144592"/>
                    <a:pt x="127017" y="144911"/>
                  </a:cubicBezTo>
                  <a:cubicBezTo>
                    <a:pt x="115226" y="146910"/>
                    <a:pt x="111829" y="147509"/>
                    <a:pt x="111230" y="147589"/>
                  </a:cubicBezTo>
                  <a:cubicBezTo>
                    <a:pt x="110950" y="147669"/>
                    <a:pt x="110031" y="147829"/>
                    <a:pt x="109151" y="147989"/>
                  </a:cubicBezTo>
                  <a:cubicBezTo>
                    <a:pt x="107193" y="148309"/>
                    <a:pt x="106354" y="148469"/>
                    <a:pt x="99839" y="149668"/>
                  </a:cubicBezTo>
                  <a:cubicBezTo>
                    <a:pt x="96722" y="150267"/>
                    <a:pt x="95802" y="150427"/>
                    <a:pt x="94643" y="150627"/>
                  </a:cubicBezTo>
                  <a:cubicBezTo>
                    <a:pt x="94004" y="150747"/>
                    <a:pt x="93404" y="150827"/>
                    <a:pt x="93324" y="150867"/>
                  </a:cubicBezTo>
                  <a:cubicBezTo>
                    <a:pt x="93248" y="150892"/>
                    <a:pt x="93188" y="150905"/>
                    <a:pt x="93145" y="150905"/>
                  </a:cubicBezTo>
                  <a:cubicBezTo>
                    <a:pt x="93050" y="150905"/>
                    <a:pt x="93030" y="150843"/>
                    <a:pt x="93084" y="150707"/>
                  </a:cubicBezTo>
                  <a:cubicBezTo>
                    <a:pt x="93084" y="150664"/>
                    <a:pt x="93079" y="150641"/>
                    <a:pt x="93067" y="150641"/>
                  </a:cubicBezTo>
                  <a:cubicBezTo>
                    <a:pt x="93045" y="150641"/>
                    <a:pt x="93001" y="150713"/>
                    <a:pt x="92925" y="150867"/>
                  </a:cubicBezTo>
                  <a:cubicBezTo>
                    <a:pt x="92685" y="151226"/>
                    <a:pt x="92165" y="151626"/>
                    <a:pt x="91726" y="151786"/>
                  </a:cubicBezTo>
                  <a:cubicBezTo>
                    <a:pt x="91561" y="151831"/>
                    <a:pt x="91362" y="151853"/>
                    <a:pt x="91159" y="151853"/>
                  </a:cubicBezTo>
                  <a:cubicBezTo>
                    <a:pt x="90821" y="151853"/>
                    <a:pt x="90472" y="151791"/>
                    <a:pt x="90247" y="151666"/>
                  </a:cubicBezTo>
                  <a:cubicBezTo>
                    <a:pt x="89008" y="151026"/>
                    <a:pt x="88728" y="149388"/>
                    <a:pt x="89687" y="148349"/>
                  </a:cubicBezTo>
                  <a:lnTo>
                    <a:pt x="89887" y="148109"/>
                  </a:lnTo>
                  <a:lnTo>
                    <a:pt x="89687" y="148309"/>
                  </a:lnTo>
                  <a:cubicBezTo>
                    <a:pt x="89407" y="148548"/>
                    <a:pt x="89088" y="149028"/>
                    <a:pt x="88928" y="149388"/>
                  </a:cubicBezTo>
                  <a:cubicBezTo>
                    <a:pt x="88862" y="149520"/>
                    <a:pt x="88832" y="149579"/>
                    <a:pt x="88812" y="149579"/>
                  </a:cubicBezTo>
                  <a:cubicBezTo>
                    <a:pt x="88796" y="149579"/>
                    <a:pt x="88786" y="149540"/>
                    <a:pt x="88768" y="149468"/>
                  </a:cubicBezTo>
                  <a:cubicBezTo>
                    <a:pt x="88728" y="149388"/>
                    <a:pt x="88728" y="149228"/>
                    <a:pt x="88728" y="149108"/>
                  </a:cubicBezTo>
                  <a:cubicBezTo>
                    <a:pt x="88728" y="148948"/>
                    <a:pt x="88608" y="148708"/>
                    <a:pt x="88528" y="148509"/>
                  </a:cubicBezTo>
                  <a:cubicBezTo>
                    <a:pt x="88248" y="148029"/>
                    <a:pt x="87969" y="147469"/>
                    <a:pt x="87969" y="147349"/>
                  </a:cubicBezTo>
                  <a:cubicBezTo>
                    <a:pt x="87969" y="147326"/>
                    <a:pt x="87969" y="147303"/>
                    <a:pt x="87946" y="147303"/>
                  </a:cubicBezTo>
                  <a:cubicBezTo>
                    <a:pt x="87929" y="147303"/>
                    <a:pt x="87899" y="147316"/>
                    <a:pt x="87849" y="147349"/>
                  </a:cubicBezTo>
                  <a:lnTo>
                    <a:pt x="87689" y="147389"/>
                  </a:lnTo>
                  <a:lnTo>
                    <a:pt x="88089" y="148229"/>
                  </a:lnTo>
                  <a:cubicBezTo>
                    <a:pt x="88568" y="149228"/>
                    <a:pt x="88568" y="149268"/>
                    <a:pt x="88448" y="149268"/>
                  </a:cubicBezTo>
                  <a:cubicBezTo>
                    <a:pt x="88288" y="149268"/>
                    <a:pt x="87929" y="148868"/>
                    <a:pt x="87809" y="148548"/>
                  </a:cubicBezTo>
                  <a:lnTo>
                    <a:pt x="87729" y="148229"/>
                  </a:lnTo>
                  <a:lnTo>
                    <a:pt x="87569" y="148429"/>
                  </a:lnTo>
                  <a:cubicBezTo>
                    <a:pt x="87409" y="148628"/>
                    <a:pt x="87289" y="148948"/>
                    <a:pt x="87289" y="149188"/>
                  </a:cubicBezTo>
                  <a:cubicBezTo>
                    <a:pt x="87289" y="149341"/>
                    <a:pt x="87275" y="149415"/>
                    <a:pt x="87249" y="149415"/>
                  </a:cubicBezTo>
                  <a:cubicBezTo>
                    <a:pt x="87214" y="149415"/>
                    <a:pt x="87158" y="149281"/>
                    <a:pt x="87089" y="149028"/>
                  </a:cubicBezTo>
                  <a:cubicBezTo>
                    <a:pt x="87009" y="148668"/>
                    <a:pt x="87009" y="148588"/>
                    <a:pt x="87089" y="148229"/>
                  </a:cubicBezTo>
                  <a:cubicBezTo>
                    <a:pt x="87329" y="147270"/>
                    <a:pt x="88128" y="146390"/>
                    <a:pt x="88888" y="146230"/>
                  </a:cubicBezTo>
                  <a:cubicBezTo>
                    <a:pt x="89246" y="146155"/>
                    <a:pt x="89462" y="146115"/>
                    <a:pt x="89603" y="146115"/>
                  </a:cubicBezTo>
                  <a:cubicBezTo>
                    <a:pt x="89760" y="146115"/>
                    <a:pt x="89824" y="146165"/>
                    <a:pt x="89887" y="146270"/>
                  </a:cubicBezTo>
                  <a:cubicBezTo>
                    <a:pt x="89973" y="146356"/>
                    <a:pt x="90012" y="146396"/>
                    <a:pt x="90068" y="146396"/>
                  </a:cubicBezTo>
                  <a:cubicBezTo>
                    <a:pt x="90116" y="146396"/>
                    <a:pt x="90175" y="146366"/>
                    <a:pt x="90287" y="146310"/>
                  </a:cubicBezTo>
                  <a:cubicBezTo>
                    <a:pt x="90487" y="146230"/>
                    <a:pt x="90487" y="146230"/>
                    <a:pt x="90407" y="146150"/>
                  </a:cubicBezTo>
                  <a:cubicBezTo>
                    <a:pt x="90327" y="146150"/>
                    <a:pt x="90167" y="146110"/>
                    <a:pt x="90047" y="146110"/>
                  </a:cubicBezTo>
                  <a:cubicBezTo>
                    <a:pt x="89927" y="146110"/>
                    <a:pt x="89767" y="146070"/>
                    <a:pt x="89727" y="146070"/>
                  </a:cubicBezTo>
                  <a:cubicBezTo>
                    <a:pt x="89607" y="146031"/>
                    <a:pt x="89687" y="145991"/>
                    <a:pt x="89887" y="145991"/>
                  </a:cubicBezTo>
                  <a:cubicBezTo>
                    <a:pt x="89987" y="145971"/>
                    <a:pt x="90077" y="145961"/>
                    <a:pt x="90147" y="145961"/>
                  </a:cubicBezTo>
                  <a:cubicBezTo>
                    <a:pt x="90217" y="145961"/>
                    <a:pt x="90267" y="145971"/>
                    <a:pt x="90287" y="145991"/>
                  </a:cubicBezTo>
                  <a:cubicBezTo>
                    <a:pt x="90307" y="146011"/>
                    <a:pt x="90337" y="146021"/>
                    <a:pt x="90367" y="146021"/>
                  </a:cubicBezTo>
                  <a:cubicBezTo>
                    <a:pt x="90397" y="146021"/>
                    <a:pt x="90427" y="146011"/>
                    <a:pt x="90447" y="145991"/>
                  </a:cubicBezTo>
                  <a:cubicBezTo>
                    <a:pt x="90487" y="145951"/>
                    <a:pt x="90517" y="145931"/>
                    <a:pt x="90547" y="145931"/>
                  </a:cubicBezTo>
                  <a:cubicBezTo>
                    <a:pt x="90577" y="145931"/>
                    <a:pt x="90606" y="145951"/>
                    <a:pt x="90646" y="145991"/>
                  </a:cubicBezTo>
                  <a:cubicBezTo>
                    <a:pt x="90683" y="146045"/>
                    <a:pt x="90710" y="146066"/>
                    <a:pt x="90749" y="146066"/>
                  </a:cubicBezTo>
                  <a:cubicBezTo>
                    <a:pt x="90795" y="146066"/>
                    <a:pt x="90857" y="146034"/>
                    <a:pt x="90966" y="145991"/>
                  </a:cubicBezTo>
                  <a:lnTo>
                    <a:pt x="91166" y="145871"/>
                  </a:lnTo>
                  <a:lnTo>
                    <a:pt x="90846" y="145751"/>
                  </a:lnTo>
                  <a:cubicBezTo>
                    <a:pt x="90499" y="145606"/>
                    <a:pt x="89542" y="145503"/>
                    <a:pt x="88890" y="145503"/>
                  </a:cubicBezTo>
                  <a:cubicBezTo>
                    <a:pt x="88642" y="145503"/>
                    <a:pt x="88438" y="145518"/>
                    <a:pt x="88328" y="145551"/>
                  </a:cubicBezTo>
                  <a:cubicBezTo>
                    <a:pt x="88288" y="145551"/>
                    <a:pt x="88208" y="145551"/>
                    <a:pt x="88208" y="145511"/>
                  </a:cubicBezTo>
                  <a:cubicBezTo>
                    <a:pt x="88208" y="145311"/>
                    <a:pt x="88848" y="145151"/>
                    <a:pt x="89567" y="145111"/>
                  </a:cubicBezTo>
                  <a:cubicBezTo>
                    <a:pt x="90087" y="145071"/>
                    <a:pt x="90167" y="145031"/>
                    <a:pt x="90087" y="144951"/>
                  </a:cubicBezTo>
                  <a:cubicBezTo>
                    <a:pt x="90007" y="144832"/>
                    <a:pt x="89647" y="144672"/>
                    <a:pt x="88808" y="144472"/>
                  </a:cubicBezTo>
                  <a:lnTo>
                    <a:pt x="88089" y="144312"/>
                  </a:lnTo>
                  <a:lnTo>
                    <a:pt x="87689" y="143912"/>
                  </a:lnTo>
                  <a:cubicBezTo>
                    <a:pt x="87489" y="143672"/>
                    <a:pt x="87289" y="143473"/>
                    <a:pt x="87289" y="143433"/>
                  </a:cubicBezTo>
                  <a:cubicBezTo>
                    <a:pt x="87289" y="143393"/>
                    <a:pt x="87409" y="143233"/>
                    <a:pt x="87569" y="143073"/>
                  </a:cubicBezTo>
                  <a:cubicBezTo>
                    <a:pt x="87769" y="142873"/>
                    <a:pt x="87809" y="142833"/>
                    <a:pt x="87729" y="142673"/>
                  </a:cubicBezTo>
                  <a:cubicBezTo>
                    <a:pt x="87689" y="142553"/>
                    <a:pt x="86250" y="140715"/>
                    <a:pt x="86090" y="140555"/>
                  </a:cubicBezTo>
                  <a:cubicBezTo>
                    <a:pt x="86090" y="140555"/>
                    <a:pt x="85850" y="140315"/>
                    <a:pt x="85650" y="139995"/>
                  </a:cubicBezTo>
                  <a:cubicBezTo>
                    <a:pt x="84132" y="138157"/>
                    <a:pt x="83452" y="137398"/>
                    <a:pt x="83252" y="137278"/>
                  </a:cubicBezTo>
                  <a:cubicBezTo>
                    <a:pt x="83113" y="137198"/>
                    <a:pt x="82973" y="137158"/>
                    <a:pt x="82788" y="137158"/>
                  </a:cubicBezTo>
                  <a:cubicBezTo>
                    <a:pt x="82603" y="137158"/>
                    <a:pt x="82373" y="137198"/>
                    <a:pt x="82053" y="137278"/>
                  </a:cubicBezTo>
                  <a:cubicBezTo>
                    <a:pt x="81849" y="137336"/>
                    <a:pt x="81665" y="137373"/>
                    <a:pt x="81566" y="137373"/>
                  </a:cubicBezTo>
                  <a:cubicBezTo>
                    <a:pt x="81530" y="137373"/>
                    <a:pt x="81505" y="137368"/>
                    <a:pt x="81494" y="137358"/>
                  </a:cubicBezTo>
                  <a:cubicBezTo>
                    <a:pt x="81454" y="137358"/>
                    <a:pt x="81574" y="137238"/>
                    <a:pt x="81774" y="137078"/>
                  </a:cubicBezTo>
                  <a:cubicBezTo>
                    <a:pt x="82453" y="136558"/>
                    <a:pt x="82413" y="136638"/>
                    <a:pt x="82213" y="136518"/>
                  </a:cubicBezTo>
                  <a:cubicBezTo>
                    <a:pt x="82149" y="136493"/>
                    <a:pt x="82106" y="136475"/>
                    <a:pt x="82054" y="136475"/>
                  </a:cubicBezTo>
                  <a:cubicBezTo>
                    <a:pt x="81944" y="136475"/>
                    <a:pt x="81796" y="136554"/>
                    <a:pt x="81334" y="136798"/>
                  </a:cubicBezTo>
                  <a:cubicBezTo>
                    <a:pt x="80934" y="137038"/>
                    <a:pt x="80615" y="137198"/>
                    <a:pt x="80575" y="137198"/>
                  </a:cubicBezTo>
                  <a:cubicBezTo>
                    <a:pt x="80575" y="137198"/>
                    <a:pt x="80615" y="137038"/>
                    <a:pt x="80695" y="136878"/>
                  </a:cubicBezTo>
                  <a:cubicBezTo>
                    <a:pt x="81014" y="136398"/>
                    <a:pt x="81014" y="136278"/>
                    <a:pt x="80495" y="135679"/>
                  </a:cubicBezTo>
                  <a:cubicBezTo>
                    <a:pt x="80415" y="135559"/>
                    <a:pt x="80255" y="135359"/>
                    <a:pt x="80135" y="135239"/>
                  </a:cubicBezTo>
                  <a:cubicBezTo>
                    <a:pt x="79895" y="134920"/>
                    <a:pt x="78976" y="133760"/>
                    <a:pt x="78456" y="133121"/>
                  </a:cubicBezTo>
                  <a:cubicBezTo>
                    <a:pt x="77977" y="132521"/>
                    <a:pt x="76658" y="130883"/>
                    <a:pt x="76098" y="130123"/>
                  </a:cubicBezTo>
                  <a:cubicBezTo>
                    <a:pt x="75459" y="129324"/>
                    <a:pt x="75139" y="128964"/>
                    <a:pt x="74979" y="128884"/>
                  </a:cubicBezTo>
                  <a:cubicBezTo>
                    <a:pt x="74921" y="128855"/>
                    <a:pt x="74878" y="128837"/>
                    <a:pt x="74815" y="128837"/>
                  </a:cubicBezTo>
                  <a:cubicBezTo>
                    <a:pt x="74704" y="128837"/>
                    <a:pt x="74531" y="128892"/>
                    <a:pt x="74100" y="129044"/>
                  </a:cubicBezTo>
                  <a:cubicBezTo>
                    <a:pt x="74071" y="129059"/>
                    <a:pt x="74052" y="129068"/>
                    <a:pt x="74046" y="129068"/>
                  </a:cubicBezTo>
                  <a:cubicBezTo>
                    <a:pt x="74036" y="129068"/>
                    <a:pt x="74064" y="129040"/>
                    <a:pt x="74140" y="128964"/>
                  </a:cubicBezTo>
                  <a:lnTo>
                    <a:pt x="74300" y="128844"/>
                  </a:lnTo>
                  <a:lnTo>
                    <a:pt x="73940" y="128964"/>
                  </a:lnTo>
                  <a:cubicBezTo>
                    <a:pt x="73780" y="129044"/>
                    <a:pt x="73580" y="129124"/>
                    <a:pt x="73580" y="129124"/>
                  </a:cubicBezTo>
                  <a:cubicBezTo>
                    <a:pt x="73567" y="129138"/>
                    <a:pt x="73558" y="129142"/>
                    <a:pt x="73552" y="129142"/>
                  </a:cubicBezTo>
                  <a:cubicBezTo>
                    <a:pt x="73540" y="129142"/>
                    <a:pt x="73540" y="129124"/>
                    <a:pt x="73540" y="129124"/>
                  </a:cubicBezTo>
                  <a:cubicBezTo>
                    <a:pt x="73540" y="128926"/>
                    <a:pt x="76678" y="126846"/>
                    <a:pt x="76892" y="126846"/>
                  </a:cubicBezTo>
                  <a:close/>
                  <a:moveTo>
                    <a:pt x="30116" y="147046"/>
                  </a:moveTo>
                  <a:cubicBezTo>
                    <a:pt x="30128" y="147046"/>
                    <a:pt x="30146" y="147055"/>
                    <a:pt x="30176" y="147070"/>
                  </a:cubicBezTo>
                  <a:cubicBezTo>
                    <a:pt x="30216" y="147110"/>
                    <a:pt x="30295" y="147230"/>
                    <a:pt x="30295" y="147309"/>
                  </a:cubicBezTo>
                  <a:cubicBezTo>
                    <a:pt x="30295" y="147342"/>
                    <a:pt x="30322" y="147400"/>
                    <a:pt x="30353" y="147400"/>
                  </a:cubicBezTo>
                  <a:cubicBezTo>
                    <a:pt x="30360" y="147400"/>
                    <a:pt x="30368" y="147397"/>
                    <a:pt x="30375" y="147389"/>
                  </a:cubicBezTo>
                  <a:cubicBezTo>
                    <a:pt x="30455" y="147389"/>
                    <a:pt x="30535" y="147429"/>
                    <a:pt x="30655" y="147469"/>
                  </a:cubicBezTo>
                  <a:cubicBezTo>
                    <a:pt x="30715" y="147489"/>
                    <a:pt x="30765" y="147499"/>
                    <a:pt x="30805" y="147499"/>
                  </a:cubicBezTo>
                  <a:cubicBezTo>
                    <a:pt x="30845" y="147499"/>
                    <a:pt x="30875" y="147489"/>
                    <a:pt x="30895" y="147469"/>
                  </a:cubicBezTo>
                  <a:cubicBezTo>
                    <a:pt x="30903" y="147461"/>
                    <a:pt x="30911" y="147457"/>
                    <a:pt x="30919" y="147457"/>
                  </a:cubicBezTo>
                  <a:cubicBezTo>
                    <a:pt x="31026" y="147457"/>
                    <a:pt x="31100" y="148215"/>
                    <a:pt x="31175" y="149668"/>
                  </a:cubicBezTo>
                  <a:cubicBezTo>
                    <a:pt x="31215" y="150987"/>
                    <a:pt x="31175" y="151906"/>
                    <a:pt x="31015" y="151906"/>
                  </a:cubicBezTo>
                  <a:lnTo>
                    <a:pt x="30895" y="151906"/>
                  </a:lnTo>
                  <a:cubicBezTo>
                    <a:pt x="30815" y="151906"/>
                    <a:pt x="30695" y="150507"/>
                    <a:pt x="30695" y="148469"/>
                  </a:cubicBezTo>
                  <a:cubicBezTo>
                    <a:pt x="30655" y="147829"/>
                    <a:pt x="30655" y="147669"/>
                    <a:pt x="30575" y="147629"/>
                  </a:cubicBezTo>
                  <a:cubicBezTo>
                    <a:pt x="30546" y="147615"/>
                    <a:pt x="30522" y="147605"/>
                    <a:pt x="30502" y="147605"/>
                  </a:cubicBezTo>
                  <a:cubicBezTo>
                    <a:pt x="30466" y="147605"/>
                    <a:pt x="30441" y="147633"/>
                    <a:pt x="30415" y="147709"/>
                  </a:cubicBezTo>
                  <a:cubicBezTo>
                    <a:pt x="30400" y="147785"/>
                    <a:pt x="30379" y="147820"/>
                    <a:pt x="30357" y="147820"/>
                  </a:cubicBezTo>
                  <a:cubicBezTo>
                    <a:pt x="30321" y="147820"/>
                    <a:pt x="30280" y="147723"/>
                    <a:pt x="30255" y="147549"/>
                  </a:cubicBezTo>
                  <a:cubicBezTo>
                    <a:pt x="30216" y="147389"/>
                    <a:pt x="30176" y="147270"/>
                    <a:pt x="30136" y="147270"/>
                  </a:cubicBezTo>
                  <a:cubicBezTo>
                    <a:pt x="30136" y="147270"/>
                    <a:pt x="30096" y="147230"/>
                    <a:pt x="30096" y="147150"/>
                  </a:cubicBezTo>
                  <a:cubicBezTo>
                    <a:pt x="30096" y="147074"/>
                    <a:pt x="30096" y="147046"/>
                    <a:pt x="30116" y="147046"/>
                  </a:cubicBezTo>
                  <a:close/>
                  <a:moveTo>
                    <a:pt x="203475" y="151866"/>
                  </a:moveTo>
                  <a:cubicBezTo>
                    <a:pt x="203515" y="151866"/>
                    <a:pt x="203555" y="151866"/>
                    <a:pt x="203555" y="151906"/>
                  </a:cubicBezTo>
                  <a:cubicBezTo>
                    <a:pt x="203555" y="151946"/>
                    <a:pt x="203555" y="151986"/>
                    <a:pt x="203515" y="151986"/>
                  </a:cubicBezTo>
                  <a:cubicBezTo>
                    <a:pt x="203475" y="151986"/>
                    <a:pt x="203435" y="151946"/>
                    <a:pt x="203435" y="151906"/>
                  </a:cubicBezTo>
                  <a:cubicBezTo>
                    <a:pt x="203395" y="151866"/>
                    <a:pt x="203435" y="151866"/>
                    <a:pt x="203475" y="151866"/>
                  </a:cubicBezTo>
                  <a:close/>
                  <a:moveTo>
                    <a:pt x="213986" y="151906"/>
                  </a:moveTo>
                  <a:cubicBezTo>
                    <a:pt x="214026" y="151906"/>
                    <a:pt x="214066" y="151946"/>
                    <a:pt x="214066" y="151946"/>
                  </a:cubicBezTo>
                  <a:cubicBezTo>
                    <a:pt x="214066" y="151986"/>
                    <a:pt x="214026" y="152026"/>
                    <a:pt x="213986" y="152066"/>
                  </a:cubicBezTo>
                  <a:cubicBezTo>
                    <a:pt x="213986" y="152066"/>
                    <a:pt x="213946" y="152066"/>
                    <a:pt x="213946" y="151986"/>
                  </a:cubicBezTo>
                  <a:cubicBezTo>
                    <a:pt x="213946" y="151946"/>
                    <a:pt x="213986" y="151906"/>
                    <a:pt x="213986" y="151906"/>
                  </a:cubicBezTo>
                  <a:close/>
                  <a:moveTo>
                    <a:pt x="199934" y="151261"/>
                  </a:moveTo>
                  <a:cubicBezTo>
                    <a:pt x="199958" y="151261"/>
                    <a:pt x="199958" y="151291"/>
                    <a:pt x="199958" y="151346"/>
                  </a:cubicBezTo>
                  <a:cubicBezTo>
                    <a:pt x="199958" y="151506"/>
                    <a:pt x="199358" y="152106"/>
                    <a:pt x="199118" y="152106"/>
                  </a:cubicBezTo>
                  <a:cubicBezTo>
                    <a:pt x="199118" y="152066"/>
                    <a:pt x="199158" y="152026"/>
                    <a:pt x="199278" y="151986"/>
                  </a:cubicBezTo>
                  <a:cubicBezTo>
                    <a:pt x="199571" y="151823"/>
                    <a:pt x="199758" y="151634"/>
                    <a:pt x="199623" y="151634"/>
                  </a:cubicBezTo>
                  <a:cubicBezTo>
                    <a:pt x="199592" y="151634"/>
                    <a:pt x="199545" y="151644"/>
                    <a:pt x="199478" y="151666"/>
                  </a:cubicBezTo>
                  <a:cubicBezTo>
                    <a:pt x="199418" y="151686"/>
                    <a:pt x="199338" y="151696"/>
                    <a:pt x="199223" y="151696"/>
                  </a:cubicBezTo>
                  <a:cubicBezTo>
                    <a:pt x="199108" y="151696"/>
                    <a:pt x="198959" y="151686"/>
                    <a:pt x="198759" y="151666"/>
                  </a:cubicBezTo>
                  <a:cubicBezTo>
                    <a:pt x="198507" y="151630"/>
                    <a:pt x="198344" y="151610"/>
                    <a:pt x="198198" y="151610"/>
                  </a:cubicBezTo>
                  <a:cubicBezTo>
                    <a:pt x="198019" y="151610"/>
                    <a:pt x="197864" y="151640"/>
                    <a:pt x="197600" y="151706"/>
                  </a:cubicBezTo>
                  <a:cubicBezTo>
                    <a:pt x="197379" y="151753"/>
                    <a:pt x="197202" y="151776"/>
                    <a:pt x="197066" y="151776"/>
                  </a:cubicBezTo>
                  <a:cubicBezTo>
                    <a:pt x="196857" y="151776"/>
                    <a:pt x="196745" y="151723"/>
                    <a:pt x="196720" y="151626"/>
                  </a:cubicBezTo>
                  <a:cubicBezTo>
                    <a:pt x="196700" y="151586"/>
                    <a:pt x="196690" y="151566"/>
                    <a:pt x="196700" y="151566"/>
                  </a:cubicBezTo>
                  <a:cubicBezTo>
                    <a:pt x="196710" y="151566"/>
                    <a:pt x="196740" y="151586"/>
                    <a:pt x="196800" y="151626"/>
                  </a:cubicBezTo>
                  <a:cubicBezTo>
                    <a:pt x="196856" y="151682"/>
                    <a:pt x="196886" y="151711"/>
                    <a:pt x="196974" y="151711"/>
                  </a:cubicBezTo>
                  <a:cubicBezTo>
                    <a:pt x="197075" y="151711"/>
                    <a:pt x="197254" y="151672"/>
                    <a:pt x="197640" y="151586"/>
                  </a:cubicBezTo>
                  <a:cubicBezTo>
                    <a:pt x="197827" y="151539"/>
                    <a:pt x="197973" y="151520"/>
                    <a:pt x="198158" y="151520"/>
                  </a:cubicBezTo>
                  <a:cubicBezTo>
                    <a:pt x="198289" y="151520"/>
                    <a:pt x="198440" y="151530"/>
                    <a:pt x="198639" y="151546"/>
                  </a:cubicBezTo>
                  <a:cubicBezTo>
                    <a:pt x="198841" y="151571"/>
                    <a:pt x="198992" y="151585"/>
                    <a:pt x="199113" y="151585"/>
                  </a:cubicBezTo>
                  <a:cubicBezTo>
                    <a:pt x="199374" y="151585"/>
                    <a:pt x="199499" y="151523"/>
                    <a:pt x="199718" y="151386"/>
                  </a:cubicBezTo>
                  <a:cubicBezTo>
                    <a:pt x="199846" y="151301"/>
                    <a:pt x="199906" y="151261"/>
                    <a:pt x="199934" y="151261"/>
                  </a:cubicBezTo>
                  <a:close/>
                  <a:moveTo>
                    <a:pt x="63483" y="151954"/>
                  </a:moveTo>
                  <a:cubicBezTo>
                    <a:pt x="63489" y="151954"/>
                    <a:pt x="63497" y="151963"/>
                    <a:pt x="63508" y="151986"/>
                  </a:cubicBezTo>
                  <a:cubicBezTo>
                    <a:pt x="63508" y="152026"/>
                    <a:pt x="63508" y="152146"/>
                    <a:pt x="63508" y="152186"/>
                  </a:cubicBezTo>
                  <a:cubicBezTo>
                    <a:pt x="63494" y="152214"/>
                    <a:pt x="63485" y="152227"/>
                    <a:pt x="63479" y="152227"/>
                  </a:cubicBezTo>
                  <a:cubicBezTo>
                    <a:pt x="63469" y="152227"/>
                    <a:pt x="63469" y="152183"/>
                    <a:pt x="63469" y="152106"/>
                  </a:cubicBezTo>
                  <a:cubicBezTo>
                    <a:pt x="63469" y="152019"/>
                    <a:pt x="63469" y="151954"/>
                    <a:pt x="63483" y="151954"/>
                  </a:cubicBezTo>
                  <a:close/>
                  <a:moveTo>
                    <a:pt x="48601" y="152226"/>
                  </a:moveTo>
                  <a:cubicBezTo>
                    <a:pt x="48641" y="152265"/>
                    <a:pt x="48681" y="152305"/>
                    <a:pt x="48681" y="152305"/>
                  </a:cubicBezTo>
                  <a:cubicBezTo>
                    <a:pt x="48669" y="152317"/>
                    <a:pt x="48657" y="152322"/>
                    <a:pt x="48645" y="152322"/>
                  </a:cubicBezTo>
                  <a:cubicBezTo>
                    <a:pt x="48617" y="152322"/>
                    <a:pt x="48589" y="152294"/>
                    <a:pt x="48561" y="152265"/>
                  </a:cubicBezTo>
                  <a:cubicBezTo>
                    <a:pt x="48481" y="152226"/>
                    <a:pt x="48521" y="152226"/>
                    <a:pt x="48601" y="152226"/>
                  </a:cubicBezTo>
                  <a:close/>
                  <a:moveTo>
                    <a:pt x="74674" y="148613"/>
                  </a:moveTo>
                  <a:cubicBezTo>
                    <a:pt x="74702" y="148613"/>
                    <a:pt x="74769" y="148658"/>
                    <a:pt x="74859" y="148748"/>
                  </a:cubicBezTo>
                  <a:cubicBezTo>
                    <a:pt x="74939" y="148908"/>
                    <a:pt x="75019" y="149108"/>
                    <a:pt x="75059" y="149508"/>
                  </a:cubicBezTo>
                  <a:cubicBezTo>
                    <a:pt x="75099" y="149827"/>
                    <a:pt x="75099" y="150227"/>
                    <a:pt x="75099" y="150427"/>
                  </a:cubicBezTo>
                  <a:cubicBezTo>
                    <a:pt x="75099" y="150606"/>
                    <a:pt x="75099" y="150684"/>
                    <a:pt x="75092" y="150684"/>
                  </a:cubicBezTo>
                  <a:cubicBezTo>
                    <a:pt x="75087" y="150684"/>
                    <a:pt x="75077" y="150635"/>
                    <a:pt x="75059" y="150547"/>
                  </a:cubicBezTo>
                  <a:cubicBezTo>
                    <a:pt x="75019" y="150347"/>
                    <a:pt x="74899" y="150147"/>
                    <a:pt x="74819" y="150147"/>
                  </a:cubicBezTo>
                  <a:cubicBezTo>
                    <a:pt x="74779" y="150147"/>
                    <a:pt x="74699" y="151026"/>
                    <a:pt x="74739" y="151546"/>
                  </a:cubicBezTo>
                  <a:cubicBezTo>
                    <a:pt x="74739" y="151786"/>
                    <a:pt x="74779" y="151986"/>
                    <a:pt x="74899" y="152186"/>
                  </a:cubicBezTo>
                  <a:cubicBezTo>
                    <a:pt x="74979" y="152385"/>
                    <a:pt x="75019" y="152505"/>
                    <a:pt x="75019" y="152505"/>
                  </a:cubicBezTo>
                  <a:cubicBezTo>
                    <a:pt x="74979" y="152465"/>
                    <a:pt x="74899" y="152345"/>
                    <a:pt x="74819" y="152186"/>
                  </a:cubicBezTo>
                  <a:cubicBezTo>
                    <a:pt x="74699" y="151906"/>
                    <a:pt x="74659" y="151746"/>
                    <a:pt x="74619" y="150907"/>
                  </a:cubicBezTo>
                  <a:cubicBezTo>
                    <a:pt x="74540" y="149907"/>
                    <a:pt x="74579" y="148748"/>
                    <a:pt x="74659" y="148628"/>
                  </a:cubicBezTo>
                  <a:cubicBezTo>
                    <a:pt x="74659" y="148618"/>
                    <a:pt x="74664" y="148613"/>
                    <a:pt x="74674" y="148613"/>
                  </a:cubicBezTo>
                  <a:close/>
                  <a:moveTo>
                    <a:pt x="31152" y="152290"/>
                  </a:moveTo>
                  <a:cubicBezTo>
                    <a:pt x="31157" y="152290"/>
                    <a:pt x="31165" y="152295"/>
                    <a:pt x="31175" y="152305"/>
                  </a:cubicBezTo>
                  <a:cubicBezTo>
                    <a:pt x="31175" y="152345"/>
                    <a:pt x="31175" y="152425"/>
                    <a:pt x="31175" y="152505"/>
                  </a:cubicBezTo>
                  <a:cubicBezTo>
                    <a:pt x="31160" y="152520"/>
                    <a:pt x="31151" y="152529"/>
                    <a:pt x="31145" y="152529"/>
                  </a:cubicBezTo>
                  <a:cubicBezTo>
                    <a:pt x="31135" y="152529"/>
                    <a:pt x="31135" y="152501"/>
                    <a:pt x="31135" y="152425"/>
                  </a:cubicBezTo>
                  <a:cubicBezTo>
                    <a:pt x="31135" y="152335"/>
                    <a:pt x="31135" y="152290"/>
                    <a:pt x="31152" y="152290"/>
                  </a:cubicBezTo>
                  <a:close/>
                  <a:moveTo>
                    <a:pt x="123380" y="151281"/>
                  </a:moveTo>
                  <a:cubicBezTo>
                    <a:pt x="123419" y="151281"/>
                    <a:pt x="123414" y="151312"/>
                    <a:pt x="123340" y="151386"/>
                  </a:cubicBezTo>
                  <a:cubicBezTo>
                    <a:pt x="123222" y="151504"/>
                    <a:pt x="121057" y="152626"/>
                    <a:pt x="120946" y="152626"/>
                  </a:cubicBezTo>
                  <a:cubicBezTo>
                    <a:pt x="120944" y="152626"/>
                    <a:pt x="120943" y="152626"/>
                    <a:pt x="120942" y="152625"/>
                  </a:cubicBezTo>
                  <a:cubicBezTo>
                    <a:pt x="120902" y="152585"/>
                    <a:pt x="121941" y="151986"/>
                    <a:pt x="122501" y="151706"/>
                  </a:cubicBezTo>
                  <a:cubicBezTo>
                    <a:pt x="122700" y="151626"/>
                    <a:pt x="122940" y="151466"/>
                    <a:pt x="123100" y="151386"/>
                  </a:cubicBezTo>
                  <a:cubicBezTo>
                    <a:pt x="123228" y="151322"/>
                    <a:pt x="123334" y="151281"/>
                    <a:pt x="123380" y="151281"/>
                  </a:cubicBezTo>
                  <a:close/>
                  <a:moveTo>
                    <a:pt x="63548" y="152545"/>
                  </a:moveTo>
                  <a:cubicBezTo>
                    <a:pt x="63588" y="152625"/>
                    <a:pt x="63588" y="152665"/>
                    <a:pt x="63548" y="152705"/>
                  </a:cubicBezTo>
                  <a:cubicBezTo>
                    <a:pt x="63548" y="152689"/>
                    <a:pt x="63548" y="152661"/>
                    <a:pt x="63548" y="152625"/>
                  </a:cubicBezTo>
                  <a:cubicBezTo>
                    <a:pt x="63548" y="152589"/>
                    <a:pt x="63548" y="152561"/>
                    <a:pt x="63548" y="152545"/>
                  </a:cubicBezTo>
                  <a:close/>
                  <a:moveTo>
                    <a:pt x="62542" y="149568"/>
                  </a:moveTo>
                  <a:cubicBezTo>
                    <a:pt x="62566" y="149568"/>
                    <a:pt x="62594" y="149576"/>
                    <a:pt x="62629" y="149588"/>
                  </a:cubicBezTo>
                  <a:cubicBezTo>
                    <a:pt x="62709" y="149628"/>
                    <a:pt x="62789" y="149708"/>
                    <a:pt x="62789" y="149748"/>
                  </a:cubicBezTo>
                  <a:cubicBezTo>
                    <a:pt x="62789" y="149794"/>
                    <a:pt x="62775" y="149814"/>
                    <a:pt x="62740" y="149814"/>
                  </a:cubicBezTo>
                  <a:cubicBezTo>
                    <a:pt x="62715" y="149814"/>
                    <a:pt x="62679" y="149804"/>
                    <a:pt x="62629" y="149787"/>
                  </a:cubicBezTo>
                  <a:cubicBezTo>
                    <a:pt x="62595" y="149770"/>
                    <a:pt x="62566" y="149760"/>
                    <a:pt x="62542" y="149760"/>
                  </a:cubicBezTo>
                  <a:cubicBezTo>
                    <a:pt x="62454" y="149760"/>
                    <a:pt x="62429" y="149891"/>
                    <a:pt x="62429" y="150267"/>
                  </a:cubicBezTo>
                  <a:cubicBezTo>
                    <a:pt x="62429" y="150627"/>
                    <a:pt x="62629" y="152385"/>
                    <a:pt x="62709" y="152665"/>
                  </a:cubicBezTo>
                  <a:cubicBezTo>
                    <a:pt x="62709" y="152745"/>
                    <a:pt x="62709" y="152825"/>
                    <a:pt x="62669" y="152825"/>
                  </a:cubicBezTo>
                  <a:cubicBezTo>
                    <a:pt x="62629" y="152825"/>
                    <a:pt x="62429" y="151746"/>
                    <a:pt x="62349" y="150747"/>
                  </a:cubicBezTo>
                  <a:cubicBezTo>
                    <a:pt x="62309" y="150067"/>
                    <a:pt x="62309" y="149987"/>
                    <a:pt x="62389" y="149787"/>
                  </a:cubicBezTo>
                  <a:cubicBezTo>
                    <a:pt x="62446" y="149617"/>
                    <a:pt x="62483" y="149568"/>
                    <a:pt x="62542" y="149568"/>
                  </a:cubicBezTo>
                  <a:close/>
                  <a:moveTo>
                    <a:pt x="213747" y="152146"/>
                  </a:moveTo>
                  <a:cubicBezTo>
                    <a:pt x="213786" y="152146"/>
                    <a:pt x="213826" y="152186"/>
                    <a:pt x="213826" y="152226"/>
                  </a:cubicBezTo>
                  <a:cubicBezTo>
                    <a:pt x="213826" y="152265"/>
                    <a:pt x="213747" y="152385"/>
                    <a:pt x="213667" y="152505"/>
                  </a:cubicBezTo>
                  <a:cubicBezTo>
                    <a:pt x="213587" y="152625"/>
                    <a:pt x="213507" y="152745"/>
                    <a:pt x="213507" y="152785"/>
                  </a:cubicBezTo>
                  <a:cubicBezTo>
                    <a:pt x="213507" y="152865"/>
                    <a:pt x="213467" y="152865"/>
                    <a:pt x="213387" y="152865"/>
                  </a:cubicBezTo>
                  <a:lnTo>
                    <a:pt x="213227" y="152865"/>
                  </a:lnTo>
                  <a:lnTo>
                    <a:pt x="213387" y="152745"/>
                  </a:lnTo>
                  <a:cubicBezTo>
                    <a:pt x="213467" y="152705"/>
                    <a:pt x="213507" y="152585"/>
                    <a:pt x="213507" y="152545"/>
                  </a:cubicBezTo>
                  <a:cubicBezTo>
                    <a:pt x="213507" y="152385"/>
                    <a:pt x="213667" y="152146"/>
                    <a:pt x="213747" y="152146"/>
                  </a:cubicBezTo>
                  <a:close/>
                  <a:moveTo>
                    <a:pt x="30255" y="152625"/>
                  </a:moveTo>
                  <a:cubicBezTo>
                    <a:pt x="30295" y="152625"/>
                    <a:pt x="30335" y="152665"/>
                    <a:pt x="30375" y="152705"/>
                  </a:cubicBezTo>
                  <a:cubicBezTo>
                    <a:pt x="30415" y="152745"/>
                    <a:pt x="30375" y="152785"/>
                    <a:pt x="30335" y="152825"/>
                  </a:cubicBezTo>
                  <a:cubicBezTo>
                    <a:pt x="30282" y="152861"/>
                    <a:pt x="30236" y="152881"/>
                    <a:pt x="30209" y="152881"/>
                  </a:cubicBezTo>
                  <a:cubicBezTo>
                    <a:pt x="30176" y="152881"/>
                    <a:pt x="30172" y="152851"/>
                    <a:pt x="30216" y="152785"/>
                  </a:cubicBezTo>
                  <a:cubicBezTo>
                    <a:pt x="30255" y="152745"/>
                    <a:pt x="30255" y="152705"/>
                    <a:pt x="30255" y="152665"/>
                  </a:cubicBezTo>
                  <a:cubicBezTo>
                    <a:pt x="30216" y="152665"/>
                    <a:pt x="30216" y="152625"/>
                    <a:pt x="30255" y="152625"/>
                  </a:cubicBezTo>
                  <a:close/>
                  <a:moveTo>
                    <a:pt x="162108" y="140195"/>
                  </a:moveTo>
                  <a:cubicBezTo>
                    <a:pt x="162108" y="140195"/>
                    <a:pt x="162068" y="140555"/>
                    <a:pt x="161989" y="140995"/>
                  </a:cubicBezTo>
                  <a:cubicBezTo>
                    <a:pt x="161629" y="143193"/>
                    <a:pt x="161669" y="145191"/>
                    <a:pt x="162108" y="146710"/>
                  </a:cubicBezTo>
                  <a:cubicBezTo>
                    <a:pt x="162268" y="147230"/>
                    <a:pt x="162748" y="148229"/>
                    <a:pt x="163028" y="148668"/>
                  </a:cubicBezTo>
                  <a:cubicBezTo>
                    <a:pt x="164347" y="150587"/>
                    <a:pt x="165546" y="151666"/>
                    <a:pt x="167104" y="152345"/>
                  </a:cubicBezTo>
                  <a:cubicBezTo>
                    <a:pt x="167813" y="152639"/>
                    <a:pt x="168485" y="152791"/>
                    <a:pt x="169332" y="152791"/>
                  </a:cubicBezTo>
                  <a:cubicBezTo>
                    <a:pt x="170444" y="152791"/>
                    <a:pt x="171859" y="152530"/>
                    <a:pt x="174059" y="151986"/>
                  </a:cubicBezTo>
                  <a:cubicBezTo>
                    <a:pt x="175458" y="151626"/>
                    <a:pt x="179654" y="150467"/>
                    <a:pt x="179734" y="150387"/>
                  </a:cubicBezTo>
                  <a:cubicBezTo>
                    <a:pt x="179774" y="150387"/>
                    <a:pt x="179814" y="150387"/>
                    <a:pt x="179854" y="150427"/>
                  </a:cubicBezTo>
                  <a:cubicBezTo>
                    <a:pt x="179934" y="150467"/>
                    <a:pt x="179774" y="150547"/>
                    <a:pt x="177976" y="151066"/>
                  </a:cubicBezTo>
                  <a:cubicBezTo>
                    <a:pt x="174898" y="151946"/>
                    <a:pt x="172460" y="152545"/>
                    <a:pt x="171021" y="152785"/>
                  </a:cubicBezTo>
                  <a:cubicBezTo>
                    <a:pt x="170373" y="152910"/>
                    <a:pt x="169759" y="152970"/>
                    <a:pt x="169211" y="152970"/>
                  </a:cubicBezTo>
                  <a:cubicBezTo>
                    <a:pt x="168710" y="152970"/>
                    <a:pt x="168266" y="152920"/>
                    <a:pt x="167904" y="152825"/>
                  </a:cubicBezTo>
                  <a:cubicBezTo>
                    <a:pt x="166945" y="152585"/>
                    <a:pt x="165825" y="151986"/>
                    <a:pt x="164946" y="151306"/>
                  </a:cubicBezTo>
                  <a:cubicBezTo>
                    <a:pt x="164067" y="150587"/>
                    <a:pt x="162948" y="149388"/>
                    <a:pt x="162468" y="148548"/>
                  </a:cubicBezTo>
                  <a:cubicBezTo>
                    <a:pt x="161429" y="146830"/>
                    <a:pt x="161149" y="144512"/>
                    <a:pt x="161669" y="141554"/>
                  </a:cubicBezTo>
                  <a:cubicBezTo>
                    <a:pt x="161789" y="140955"/>
                    <a:pt x="162028" y="140195"/>
                    <a:pt x="162108" y="140195"/>
                  </a:cubicBezTo>
                  <a:close/>
                  <a:moveTo>
                    <a:pt x="63599" y="152921"/>
                  </a:moveTo>
                  <a:cubicBezTo>
                    <a:pt x="63604" y="152921"/>
                    <a:pt x="63614" y="152930"/>
                    <a:pt x="63628" y="152945"/>
                  </a:cubicBezTo>
                  <a:cubicBezTo>
                    <a:pt x="63628" y="152985"/>
                    <a:pt x="63628" y="153025"/>
                    <a:pt x="63628" y="153065"/>
                  </a:cubicBezTo>
                  <a:cubicBezTo>
                    <a:pt x="63612" y="153081"/>
                    <a:pt x="63602" y="153091"/>
                    <a:pt x="63596" y="153091"/>
                  </a:cubicBezTo>
                  <a:cubicBezTo>
                    <a:pt x="63588" y="153091"/>
                    <a:pt x="63588" y="153072"/>
                    <a:pt x="63588" y="153025"/>
                  </a:cubicBezTo>
                  <a:cubicBezTo>
                    <a:pt x="63588" y="152949"/>
                    <a:pt x="63588" y="152921"/>
                    <a:pt x="63599" y="152921"/>
                  </a:cubicBezTo>
                  <a:close/>
                  <a:moveTo>
                    <a:pt x="195967" y="152591"/>
                  </a:moveTo>
                  <a:cubicBezTo>
                    <a:pt x="196025" y="152591"/>
                    <a:pt x="196127" y="152682"/>
                    <a:pt x="196241" y="152865"/>
                  </a:cubicBezTo>
                  <a:cubicBezTo>
                    <a:pt x="196411" y="153108"/>
                    <a:pt x="196463" y="153248"/>
                    <a:pt x="196405" y="153248"/>
                  </a:cubicBezTo>
                  <a:cubicBezTo>
                    <a:pt x="196368" y="153248"/>
                    <a:pt x="196286" y="153190"/>
                    <a:pt x="196161" y="153065"/>
                  </a:cubicBezTo>
                  <a:cubicBezTo>
                    <a:pt x="196001" y="152985"/>
                    <a:pt x="195921" y="152865"/>
                    <a:pt x="195921" y="152745"/>
                  </a:cubicBezTo>
                  <a:cubicBezTo>
                    <a:pt x="195904" y="152642"/>
                    <a:pt x="195923" y="152591"/>
                    <a:pt x="195967" y="152591"/>
                  </a:cubicBezTo>
                  <a:close/>
                  <a:moveTo>
                    <a:pt x="203715" y="153265"/>
                  </a:moveTo>
                  <a:cubicBezTo>
                    <a:pt x="203755" y="153265"/>
                    <a:pt x="203835" y="153265"/>
                    <a:pt x="203835" y="153305"/>
                  </a:cubicBezTo>
                  <a:cubicBezTo>
                    <a:pt x="203881" y="153374"/>
                    <a:pt x="203873" y="153417"/>
                    <a:pt x="203835" y="153417"/>
                  </a:cubicBezTo>
                  <a:cubicBezTo>
                    <a:pt x="203808" y="153417"/>
                    <a:pt x="203765" y="153395"/>
                    <a:pt x="203715" y="153345"/>
                  </a:cubicBezTo>
                  <a:cubicBezTo>
                    <a:pt x="203595" y="153265"/>
                    <a:pt x="203595" y="153265"/>
                    <a:pt x="203715" y="153265"/>
                  </a:cubicBezTo>
                  <a:close/>
                  <a:moveTo>
                    <a:pt x="63668" y="153345"/>
                  </a:moveTo>
                  <a:cubicBezTo>
                    <a:pt x="63708" y="153385"/>
                    <a:pt x="63708" y="153464"/>
                    <a:pt x="63668" y="153504"/>
                  </a:cubicBezTo>
                  <a:cubicBezTo>
                    <a:pt x="63668" y="153488"/>
                    <a:pt x="63668" y="153460"/>
                    <a:pt x="63668" y="153425"/>
                  </a:cubicBezTo>
                  <a:cubicBezTo>
                    <a:pt x="63668" y="153389"/>
                    <a:pt x="63668" y="153361"/>
                    <a:pt x="63668" y="153345"/>
                  </a:cubicBezTo>
                  <a:close/>
                  <a:moveTo>
                    <a:pt x="59871" y="153385"/>
                  </a:moveTo>
                  <a:cubicBezTo>
                    <a:pt x="59951" y="153425"/>
                    <a:pt x="60031" y="153425"/>
                    <a:pt x="60111" y="153425"/>
                  </a:cubicBezTo>
                  <a:cubicBezTo>
                    <a:pt x="60151" y="153425"/>
                    <a:pt x="60231" y="153464"/>
                    <a:pt x="60231" y="153504"/>
                  </a:cubicBezTo>
                  <a:cubicBezTo>
                    <a:pt x="60231" y="153579"/>
                    <a:pt x="60214" y="153610"/>
                    <a:pt x="60175" y="153610"/>
                  </a:cubicBezTo>
                  <a:cubicBezTo>
                    <a:pt x="60131" y="153610"/>
                    <a:pt x="60058" y="153569"/>
                    <a:pt x="59951" y="153504"/>
                  </a:cubicBezTo>
                  <a:cubicBezTo>
                    <a:pt x="59831" y="153425"/>
                    <a:pt x="59831" y="153385"/>
                    <a:pt x="59871" y="153385"/>
                  </a:cubicBezTo>
                  <a:close/>
                  <a:moveTo>
                    <a:pt x="198181" y="152058"/>
                  </a:moveTo>
                  <a:cubicBezTo>
                    <a:pt x="198255" y="152058"/>
                    <a:pt x="198328" y="152060"/>
                    <a:pt x="198399" y="152066"/>
                  </a:cubicBezTo>
                  <a:lnTo>
                    <a:pt x="199038" y="152066"/>
                  </a:lnTo>
                  <a:lnTo>
                    <a:pt x="198359" y="152106"/>
                  </a:lnTo>
                  <a:cubicBezTo>
                    <a:pt x="197999" y="152106"/>
                    <a:pt x="197720" y="152146"/>
                    <a:pt x="197680" y="152146"/>
                  </a:cubicBezTo>
                  <a:cubicBezTo>
                    <a:pt x="197680" y="152186"/>
                    <a:pt x="197640" y="152265"/>
                    <a:pt x="197640" y="152345"/>
                  </a:cubicBezTo>
                  <a:cubicBezTo>
                    <a:pt x="197640" y="152545"/>
                    <a:pt x="197640" y="152545"/>
                    <a:pt x="198159" y="152665"/>
                  </a:cubicBezTo>
                  <a:cubicBezTo>
                    <a:pt x="198499" y="152725"/>
                    <a:pt x="198799" y="152755"/>
                    <a:pt x="199038" y="152755"/>
                  </a:cubicBezTo>
                  <a:cubicBezTo>
                    <a:pt x="199278" y="152755"/>
                    <a:pt x="199458" y="152725"/>
                    <a:pt x="199558" y="152665"/>
                  </a:cubicBezTo>
                  <a:cubicBezTo>
                    <a:pt x="199865" y="152392"/>
                    <a:pt x="200549" y="152120"/>
                    <a:pt x="200819" y="152120"/>
                  </a:cubicBezTo>
                  <a:cubicBezTo>
                    <a:pt x="200865" y="152120"/>
                    <a:pt x="200899" y="152128"/>
                    <a:pt x="200917" y="152146"/>
                  </a:cubicBezTo>
                  <a:cubicBezTo>
                    <a:pt x="200997" y="152226"/>
                    <a:pt x="200877" y="152345"/>
                    <a:pt x="200317" y="152625"/>
                  </a:cubicBezTo>
                  <a:cubicBezTo>
                    <a:pt x="200078" y="152745"/>
                    <a:pt x="199798" y="152905"/>
                    <a:pt x="199678" y="153025"/>
                  </a:cubicBezTo>
                  <a:cubicBezTo>
                    <a:pt x="199318" y="153345"/>
                    <a:pt x="198879" y="153504"/>
                    <a:pt x="198279" y="153504"/>
                  </a:cubicBezTo>
                  <a:cubicBezTo>
                    <a:pt x="197839" y="153504"/>
                    <a:pt x="197799" y="153544"/>
                    <a:pt x="197799" y="153664"/>
                  </a:cubicBezTo>
                  <a:cubicBezTo>
                    <a:pt x="197817" y="153700"/>
                    <a:pt x="197819" y="153720"/>
                    <a:pt x="197809" y="153720"/>
                  </a:cubicBezTo>
                  <a:cubicBezTo>
                    <a:pt x="197795" y="153720"/>
                    <a:pt x="197764" y="153690"/>
                    <a:pt x="197720" y="153624"/>
                  </a:cubicBezTo>
                  <a:lnTo>
                    <a:pt x="197600" y="153464"/>
                  </a:lnTo>
                  <a:lnTo>
                    <a:pt x="198239" y="153425"/>
                  </a:lnTo>
                  <a:cubicBezTo>
                    <a:pt x="198959" y="153385"/>
                    <a:pt x="199278" y="153265"/>
                    <a:pt x="199678" y="152945"/>
                  </a:cubicBezTo>
                  <a:cubicBezTo>
                    <a:pt x="199798" y="152865"/>
                    <a:pt x="200078" y="152665"/>
                    <a:pt x="200317" y="152545"/>
                  </a:cubicBezTo>
                  <a:cubicBezTo>
                    <a:pt x="200757" y="152305"/>
                    <a:pt x="200877" y="152226"/>
                    <a:pt x="200677" y="152226"/>
                  </a:cubicBezTo>
                  <a:cubicBezTo>
                    <a:pt x="200517" y="152226"/>
                    <a:pt x="200118" y="152385"/>
                    <a:pt x="199758" y="152665"/>
                  </a:cubicBezTo>
                  <a:cubicBezTo>
                    <a:pt x="199398" y="152865"/>
                    <a:pt x="199278" y="152905"/>
                    <a:pt x="198998" y="152905"/>
                  </a:cubicBezTo>
                  <a:cubicBezTo>
                    <a:pt x="198799" y="152905"/>
                    <a:pt x="198359" y="152825"/>
                    <a:pt x="197999" y="152745"/>
                  </a:cubicBezTo>
                  <a:cubicBezTo>
                    <a:pt x="197400" y="152625"/>
                    <a:pt x="197320" y="152585"/>
                    <a:pt x="197240" y="152425"/>
                  </a:cubicBezTo>
                  <a:cubicBezTo>
                    <a:pt x="197160" y="152345"/>
                    <a:pt x="197120" y="152226"/>
                    <a:pt x="197120" y="152226"/>
                  </a:cubicBezTo>
                  <a:cubicBezTo>
                    <a:pt x="197224" y="152156"/>
                    <a:pt x="197714" y="152058"/>
                    <a:pt x="198181" y="152058"/>
                  </a:cubicBezTo>
                  <a:close/>
                  <a:moveTo>
                    <a:pt x="63724" y="153689"/>
                  </a:moveTo>
                  <a:cubicBezTo>
                    <a:pt x="63730" y="153689"/>
                    <a:pt x="63738" y="153694"/>
                    <a:pt x="63748" y="153704"/>
                  </a:cubicBezTo>
                  <a:cubicBezTo>
                    <a:pt x="63748" y="153784"/>
                    <a:pt x="63748" y="153824"/>
                    <a:pt x="63748" y="153864"/>
                  </a:cubicBezTo>
                  <a:cubicBezTo>
                    <a:pt x="63738" y="153875"/>
                    <a:pt x="63730" y="153880"/>
                    <a:pt x="63724" y="153880"/>
                  </a:cubicBezTo>
                  <a:cubicBezTo>
                    <a:pt x="63708" y="153880"/>
                    <a:pt x="63708" y="153843"/>
                    <a:pt x="63708" y="153784"/>
                  </a:cubicBezTo>
                  <a:cubicBezTo>
                    <a:pt x="63708" y="153726"/>
                    <a:pt x="63708" y="153689"/>
                    <a:pt x="63724" y="153689"/>
                  </a:cubicBezTo>
                  <a:close/>
                  <a:moveTo>
                    <a:pt x="30850" y="152885"/>
                  </a:moveTo>
                  <a:cubicBezTo>
                    <a:pt x="31005" y="152885"/>
                    <a:pt x="31135" y="152905"/>
                    <a:pt x="31135" y="152945"/>
                  </a:cubicBezTo>
                  <a:cubicBezTo>
                    <a:pt x="31135" y="152985"/>
                    <a:pt x="31015" y="152985"/>
                    <a:pt x="30895" y="152985"/>
                  </a:cubicBezTo>
                  <a:cubicBezTo>
                    <a:pt x="30775" y="152985"/>
                    <a:pt x="30575" y="152985"/>
                    <a:pt x="30455" y="153025"/>
                  </a:cubicBezTo>
                  <a:lnTo>
                    <a:pt x="30216" y="153065"/>
                  </a:lnTo>
                  <a:lnTo>
                    <a:pt x="30415" y="153265"/>
                  </a:lnTo>
                  <a:cubicBezTo>
                    <a:pt x="30495" y="153385"/>
                    <a:pt x="30615" y="153464"/>
                    <a:pt x="30615" y="153464"/>
                  </a:cubicBezTo>
                  <a:cubicBezTo>
                    <a:pt x="30775" y="153464"/>
                    <a:pt x="30935" y="153624"/>
                    <a:pt x="30935" y="153824"/>
                  </a:cubicBezTo>
                  <a:lnTo>
                    <a:pt x="30935" y="154024"/>
                  </a:lnTo>
                  <a:lnTo>
                    <a:pt x="30855" y="153824"/>
                  </a:lnTo>
                  <a:cubicBezTo>
                    <a:pt x="30775" y="153744"/>
                    <a:pt x="30695" y="153664"/>
                    <a:pt x="30655" y="153664"/>
                  </a:cubicBezTo>
                  <a:cubicBezTo>
                    <a:pt x="30575" y="153624"/>
                    <a:pt x="30455" y="153504"/>
                    <a:pt x="30335" y="153385"/>
                  </a:cubicBezTo>
                  <a:cubicBezTo>
                    <a:pt x="30176" y="153225"/>
                    <a:pt x="30136" y="153145"/>
                    <a:pt x="30176" y="153065"/>
                  </a:cubicBezTo>
                  <a:cubicBezTo>
                    <a:pt x="30216" y="153025"/>
                    <a:pt x="30335" y="152945"/>
                    <a:pt x="30415" y="152945"/>
                  </a:cubicBezTo>
                  <a:cubicBezTo>
                    <a:pt x="30515" y="152905"/>
                    <a:pt x="30695" y="152885"/>
                    <a:pt x="30850" y="152885"/>
                  </a:cubicBezTo>
                  <a:close/>
                  <a:moveTo>
                    <a:pt x="63788" y="153984"/>
                  </a:moveTo>
                  <a:cubicBezTo>
                    <a:pt x="63828" y="154024"/>
                    <a:pt x="63828" y="154064"/>
                    <a:pt x="63788" y="154104"/>
                  </a:cubicBezTo>
                  <a:cubicBezTo>
                    <a:pt x="63788" y="154092"/>
                    <a:pt x="63788" y="154079"/>
                    <a:pt x="63788" y="154064"/>
                  </a:cubicBezTo>
                  <a:cubicBezTo>
                    <a:pt x="63748" y="154024"/>
                    <a:pt x="63788" y="153984"/>
                    <a:pt x="63788" y="153984"/>
                  </a:cubicBezTo>
                  <a:close/>
                  <a:moveTo>
                    <a:pt x="62986" y="152464"/>
                  </a:moveTo>
                  <a:cubicBezTo>
                    <a:pt x="62987" y="152464"/>
                    <a:pt x="62988" y="152465"/>
                    <a:pt x="62989" y="152465"/>
                  </a:cubicBezTo>
                  <a:cubicBezTo>
                    <a:pt x="63029" y="152505"/>
                    <a:pt x="62949" y="152705"/>
                    <a:pt x="62829" y="152905"/>
                  </a:cubicBezTo>
                  <a:cubicBezTo>
                    <a:pt x="62749" y="153145"/>
                    <a:pt x="62549" y="153544"/>
                    <a:pt x="62429" y="153784"/>
                  </a:cubicBezTo>
                  <a:cubicBezTo>
                    <a:pt x="62349" y="154024"/>
                    <a:pt x="62230" y="154224"/>
                    <a:pt x="62230" y="154224"/>
                  </a:cubicBezTo>
                  <a:cubicBezTo>
                    <a:pt x="62190" y="154224"/>
                    <a:pt x="62230" y="154104"/>
                    <a:pt x="62309" y="153984"/>
                  </a:cubicBezTo>
                  <a:cubicBezTo>
                    <a:pt x="62349" y="153864"/>
                    <a:pt x="62429" y="153704"/>
                    <a:pt x="62429" y="153624"/>
                  </a:cubicBezTo>
                  <a:cubicBezTo>
                    <a:pt x="62429" y="153507"/>
                    <a:pt x="62930" y="152464"/>
                    <a:pt x="62986" y="152464"/>
                  </a:cubicBezTo>
                  <a:close/>
                  <a:moveTo>
                    <a:pt x="75779" y="152195"/>
                  </a:moveTo>
                  <a:cubicBezTo>
                    <a:pt x="75785" y="152195"/>
                    <a:pt x="75798" y="152205"/>
                    <a:pt x="75818" y="152226"/>
                  </a:cubicBezTo>
                  <a:cubicBezTo>
                    <a:pt x="75858" y="152265"/>
                    <a:pt x="75938" y="152385"/>
                    <a:pt x="75978" y="152465"/>
                  </a:cubicBezTo>
                  <a:cubicBezTo>
                    <a:pt x="76018" y="152585"/>
                    <a:pt x="76098" y="152945"/>
                    <a:pt x="76098" y="153305"/>
                  </a:cubicBezTo>
                  <a:cubicBezTo>
                    <a:pt x="76138" y="153664"/>
                    <a:pt x="76138" y="154064"/>
                    <a:pt x="76178" y="154224"/>
                  </a:cubicBezTo>
                  <a:cubicBezTo>
                    <a:pt x="76178" y="154307"/>
                    <a:pt x="76178" y="154349"/>
                    <a:pt x="76172" y="154349"/>
                  </a:cubicBezTo>
                  <a:cubicBezTo>
                    <a:pt x="76164" y="154349"/>
                    <a:pt x="76145" y="154267"/>
                    <a:pt x="76098" y="154104"/>
                  </a:cubicBezTo>
                  <a:cubicBezTo>
                    <a:pt x="76058" y="153864"/>
                    <a:pt x="76018" y="153504"/>
                    <a:pt x="76018" y="153225"/>
                  </a:cubicBezTo>
                  <a:cubicBezTo>
                    <a:pt x="76018" y="152785"/>
                    <a:pt x="75978" y="152665"/>
                    <a:pt x="75858" y="152425"/>
                  </a:cubicBezTo>
                  <a:cubicBezTo>
                    <a:pt x="75799" y="152277"/>
                    <a:pt x="75762" y="152195"/>
                    <a:pt x="75779" y="152195"/>
                  </a:cubicBezTo>
                  <a:close/>
                  <a:moveTo>
                    <a:pt x="205713" y="154384"/>
                  </a:moveTo>
                  <a:cubicBezTo>
                    <a:pt x="205735" y="154428"/>
                    <a:pt x="205745" y="154459"/>
                    <a:pt x="205743" y="154459"/>
                  </a:cubicBezTo>
                  <a:cubicBezTo>
                    <a:pt x="205741" y="154459"/>
                    <a:pt x="205731" y="154438"/>
                    <a:pt x="205713" y="154384"/>
                  </a:cubicBezTo>
                  <a:close/>
                  <a:moveTo>
                    <a:pt x="63844" y="154368"/>
                  </a:moveTo>
                  <a:cubicBezTo>
                    <a:pt x="63850" y="154368"/>
                    <a:pt x="63857" y="154373"/>
                    <a:pt x="63868" y="154384"/>
                  </a:cubicBezTo>
                  <a:cubicBezTo>
                    <a:pt x="63868" y="154384"/>
                    <a:pt x="63868" y="154424"/>
                    <a:pt x="63868" y="154464"/>
                  </a:cubicBezTo>
                  <a:cubicBezTo>
                    <a:pt x="63851" y="154497"/>
                    <a:pt x="63842" y="154510"/>
                    <a:pt x="63836" y="154510"/>
                  </a:cubicBezTo>
                  <a:cubicBezTo>
                    <a:pt x="63828" y="154510"/>
                    <a:pt x="63828" y="154487"/>
                    <a:pt x="63828" y="154464"/>
                  </a:cubicBezTo>
                  <a:cubicBezTo>
                    <a:pt x="63828" y="154405"/>
                    <a:pt x="63828" y="154368"/>
                    <a:pt x="63844" y="154368"/>
                  </a:cubicBezTo>
                  <a:close/>
                  <a:moveTo>
                    <a:pt x="58433" y="153265"/>
                  </a:moveTo>
                  <a:cubicBezTo>
                    <a:pt x="58473" y="153265"/>
                    <a:pt x="58872" y="153464"/>
                    <a:pt x="59392" y="153744"/>
                  </a:cubicBezTo>
                  <a:cubicBezTo>
                    <a:pt x="60231" y="154224"/>
                    <a:pt x="60271" y="154264"/>
                    <a:pt x="60271" y="154424"/>
                  </a:cubicBezTo>
                  <a:lnTo>
                    <a:pt x="60271" y="154584"/>
                  </a:lnTo>
                  <a:lnTo>
                    <a:pt x="59991" y="154544"/>
                  </a:lnTo>
                  <a:cubicBezTo>
                    <a:pt x="59831" y="154544"/>
                    <a:pt x="59432" y="154464"/>
                    <a:pt x="59112" y="154424"/>
                  </a:cubicBezTo>
                  <a:lnTo>
                    <a:pt x="58552" y="154304"/>
                  </a:lnTo>
                  <a:lnTo>
                    <a:pt x="58513" y="154064"/>
                  </a:lnTo>
                  <a:cubicBezTo>
                    <a:pt x="58393" y="153464"/>
                    <a:pt x="58393" y="153265"/>
                    <a:pt x="58433" y="153265"/>
                  </a:cubicBezTo>
                  <a:close/>
                  <a:moveTo>
                    <a:pt x="201836" y="152425"/>
                  </a:moveTo>
                  <a:cubicBezTo>
                    <a:pt x="201876" y="152425"/>
                    <a:pt x="201836" y="152505"/>
                    <a:pt x="201756" y="152585"/>
                  </a:cubicBezTo>
                  <a:cubicBezTo>
                    <a:pt x="201716" y="152625"/>
                    <a:pt x="201636" y="152705"/>
                    <a:pt x="201596" y="152705"/>
                  </a:cubicBezTo>
                  <a:cubicBezTo>
                    <a:pt x="201556" y="152705"/>
                    <a:pt x="201437" y="152785"/>
                    <a:pt x="201277" y="152905"/>
                  </a:cubicBezTo>
                  <a:cubicBezTo>
                    <a:pt x="201127" y="152995"/>
                    <a:pt x="201089" y="153040"/>
                    <a:pt x="201130" y="153040"/>
                  </a:cubicBezTo>
                  <a:cubicBezTo>
                    <a:pt x="201144" y="153040"/>
                    <a:pt x="201167" y="153035"/>
                    <a:pt x="201197" y="153025"/>
                  </a:cubicBezTo>
                  <a:cubicBezTo>
                    <a:pt x="201223" y="153016"/>
                    <a:pt x="201243" y="153011"/>
                    <a:pt x="201257" y="153011"/>
                  </a:cubicBezTo>
                  <a:cubicBezTo>
                    <a:pt x="201307" y="153011"/>
                    <a:pt x="201274" y="153076"/>
                    <a:pt x="201117" y="153265"/>
                  </a:cubicBezTo>
                  <a:cubicBezTo>
                    <a:pt x="200957" y="153425"/>
                    <a:pt x="200837" y="153544"/>
                    <a:pt x="200797" y="153584"/>
                  </a:cubicBezTo>
                  <a:cubicBezTo>
                    <a:pt x="200557" y="153744"/>
                    <a:pt x="200477" y="153824"/>
                    <a:pt x="200517" y="153984"/>
                  </a:cubicBezTo>
                  <a:cubicBezTo>
                    <a:pt x="200540" y="154120"/>
                    <a:pt x="200627" y="154192"/>
                    <a:pt x="200779" y="154192"/>
                  </a:cubicBezTo>
                  <a:cubicBezTo>
                    <a:pt x="200894" y="154192"/>
                    <a:pt x="201047" y="154150"/>
                    <a:pt x="201237" y="154064"/>
                  </a:cubicBezTo>
                  <a:cubicBezTo>
                    <a:pt x="201437" y="153984"/>
                    <a:pt x="201676" y="153824"/>
                    <a:pt x="201836" y="153704"/>
                  </a:cubicBezTo>
                  <a:cubicBezTo>
                    <a:pt x="202009" y="153574"/>
                    <a:pt x="202136" y="153503"/>
                    <a:pt x="202228" y="153503"/>
                  </a:cubicBezTo>
                  <a:cubicBezTo>
                    <a:pt x="202306" y="153503"/>
                    <a:pt x="202359" y="153554"/>
                    <a:pt x="202396" y="153664"/>
                  </a:cubicBezTo>
                  <a:cubicBezTo>
                    <a:pt x="202476" y="153824"/>
                    <a:pt x="202476" y="153864"/>
                    <a:pt x="202436" y="153864"/>
                  </a:cubicBezTo>
                  <a:cubicBezTo>
                    <a:pt x="202396" y="153864"/>
                    <a:pt x="202356" y="153784"/>
                    <a:pt x="202316" y="153704"/>
                  </a:cubicBezTo>
                  <a:cubicBezTo>
                    <a:pt x="202299" y="153618"/>
                    <a:pt x="202259" y="153576"/>
                    <a:pt x="202194" y="153576"/>
                  </a:cubicBezTo>
                  <a:cubicBezTo>
                    <a:pt x="202108" y="153576"/>
                    <a:pt x="201978" y="153648"/>
                    <a:pt x="201796" y="153784"/>
                  </a:cubicBezTo>
                  <a:cubicBezTo>
                    <a:pt x="201397" y="154104"/>
                    <a:pt x="200597" y="154464"/>
                    <a:pt x="199918" y="154624"/>
                  </a:cubicBezTo>
                  <a:cubicBezTo>
                    <a:pt x="199802" y="154640"/>
                    <a:pt x="199727" y="154650"/>
                    <a:pt x="199674" y="154650"/>
                  </a:cubicBezTo>
                  <a:cubicBezTo>
                    <a:pt x="199598" y="154650"/>
                    <a:pt x="199565" y="154630"/>
                    <a:pt x="199518" y="154584"/>
                  </a:cubicBezTo>
                  <a:cubicBezTo>
                    <a:pt x="199438" y="154504"/>
                    <a:pt x="199438" y="154464"/>
                    <a:pt x="199598" y="154384"/>
                  </a:cubicBezTo>
                  <a:cubicBezTo>
                    <a:pt x="199678" y="154304"/>
                    <a:pt x="199918" y="154184"/>
                    <a:pt x="200078" y="154064"/>
                  </a:cubicBezTo>
                  <a:cubicBezTo>
                    <a:pt x="200237" y="153984"/>
                    <a:pt x="200397" y="153904"/>
                    <a:pt x="200397" y="153824"/>
                  </a:cubicBezTo>
                  <a:cubicBezTo>
                    <a:pt x="200397" y="153784"/>
                    <a:pt x="200517" y="153664"/>
                    <a:pt x="200677" y="153584"/>
                  </a:cubicBezTo>
                  <a:cubicBezTo>
                    <a:pt x="200837" y="153464"/>
                    <a:pt x="200957" y="153345"/>
                    <a:pt x="200957" y="153265"/>
                  </a:cubicBezTo>
                  <a:cubicBezTo>
                    <a:pt x="200957" y="153236"/>
                    <a:pt x="200937" y="153208"/>
                    <a:pt x="200911" y="153208"/>
                  </a:cubicBezTo>
                  <a:cubicBezTo>
                    <a:pt x="200900" y="153208"/>
                    <a:pt x="200889" y="153213"/>
                    <a:pt x="200877" y="153225"/>
                  </a:cubicBezTo>
                  <a:cubicBezTo>
                    <a:pt x="200837" y="153265"/>
                    <a:pt x="200597" y="153385"/>
                    <a:pt x="200357" y="153464"/>
                  </a:cubicBezTo>
                  <a:cubicBezTo>
                    <a:pt x="200078" y="153544"/>
                    <a:pt x="199838" y="153664"/>
                    <a:pt x="199798" y="153704"/>
                  </a:cubicBezTo>
                  <a:cubicBezTo>
                    <a:pt x="199646" y="153831"/>
                    <a:pt x="199046" y="153909"/>
                    <a:pt x="198575" y="153909"/>
                  </a:cubicBezTo>
                  <a:cubicBezTo>
                    <a:pt x="198302" y="153909"/>
                    <a:pt x="198073" y="153883"/>
                    <a:pt x="197999" y="153824"/>
                  </a:cubicBezTo>
                  <a:cubicBezTo>
                    <a:pt x="197943" y="153796"/>
                    <a:pt x="197926" y="153768"/>
                    <a:pt x="197935" y="153768"/>
                  </a:cubicBezTo>
                  <a:cubicBezTo>
                    <a:pt x="197939" y="153768"/>
                    <a:pt x="197948" y="153773"/>
                    <a:pt x="197959" y="153784"/>
                  </a:cubicBezTo>
                  <a:cubicBezTo>
                    <a:pt x="197999" y="153784"/>
                    <a:pt x="198279" y="153824"/>
                    <a:pt x="198559" y="153824"/>
                  </a:cubicBezTo>
                  <a:cubicBezTo>
                    <a:pt x="198998" y="153824"/>
                    <a:pt x="199158" y="153784"/>
                    <a:pt x="199718" y="153584"/>
                  </a:cubicBezTo>
                  <a:cubicBezTo>
                    <a:pt x="200477" y="153345"/>
                    <a:pt x="200557" y="153305"/>
                    <a:pt x="200797" y="153105"/>
                  </a:cubicBezTo>
                  <a:cubicBezTo>
                    <a:pt x="200877" y="153025"/>
                    <a:pt x="201117" y="152865"/>
                    <a:pt x="201317" y="152745"/>
                  </a:cubicBezTo>
                  <a:cubicBezTo>
                    <a:pt x="201516" y="152665"/>
                    <a:pt x="201676" y="152545"/>
                    <a:pt x="201756" y="152505"/>
                  </a:cubicBezTo>
                  <a:cubicBezTo>
                    <a:pt x="201796" y="152425"/>
                    <a:pt x="201836" y="152425"/>
                    <a:pt x="201836" y="152425"/>
                  </a:cubicBezTo>
                  <a:close/>
                  <a:moveTo>
                    <a:pt x="63902" y="154608"/>
                  </a:moveTo>
                  <a:cubicBezTo>
                    <a:pt x="63905" y="154608"/>
                    <a:pt x="63908" y="154613"/>
                    <a:pt x="63908" y="154624"/>
                  </a:cubicBezTo>
                  <a:cubicBezTo>
                    <a:pt x="63948" y="154624"/>
                    <a:pt x="63948" y="154664"/>
                    <a:pt x="63908" y="154743"/>
                  </a:cubicBezTo>
                  <a:cubicBezTo>
                    <a:pt x="63908" y="154733"/>
                    <a:pt x="63908" y="154718"/>
                    <a:pt x="63908" y="154703"/>
                  </a:cubicBezTo>
                  <a:cubicBezTo>
                    <a:pt x="63879" y="154645"/>
                    <a:pt x="63892" y="154608"/>
                    <a:pt x="63902" y="154608"/>
                  </a:cubicBezTo>
                  <a:close/>
                  <a:moveTo>
                    <a:pt x="76234" y="154608"/>
                  </a:moveTo>
                  <a:cubicBezTo>
                    <a:pt x="76240" y="154608"/>
                    <a:pt x="76247" y="154613"/>
                    <a:pt x="76258" y="154624"/>
                  </a:cubicBezTo>
                  <a:cubicBezTo>
                    <a:pt x="76258" y="154664"/>
                    <a:pt x="76258" y="154743"/>
                    <a:pt x="76258" y="154783"/>
                  </a:cubicBezTo>
                  <a:cubicBezTo>
                    <a:pt x="76247" y="154794"/>
                    <a:pt x="76240" y="154799"/>
                    <a:pt x="76234" y="154799"/>
                  </a:cubicBezTo>
                  <a:cubicBezTo>
                    <a:pt x="76218" y="154799"/>
                    <a:pt x="76218" y="154762"/>
                    <a:pt x="76218" y="154703"/>
                  </a:cubicBezTo>
                  <a:cubicBezTo>
                    <a:pt x="76218" y="154645"/>
                    <a:pt x="76218" y="154608"/>
                    <a:pt x="76234" y="154608"/>
                  </a:cubicBezTo>
                  <a:close/>
                  <a:moveTo>
                    <a:pt x="30016" y="154664"/>
                  </a:moveTo>
                  <a:cubicBezTo>
                    <a:pt x="30056" y="154703"/>
                    <a:pt x="30096" y="154743"/>
                    <a:pt x="30096" y="154783"/>
                  </a:cubicBezTo>
                  <a:cubicBezTo>
                    <a:pt x="30096" y="154823"/>
                    <a:pt x="30056" y="154823"/>
                    <a:pt x="30016" y="154823"/>
                  </a:cubicBezTo>
                  <a:cubicBezTo>
                    <a:pt x="29976" y="154783"/>
                    <a:pt x="29976" y="154743"/>
                    <a:pt x="29976" y="154703"/>
                  </a:cubicBezTo>
                  <a:cubicBezTo>
                    <a:pt x="29976" y="154664"/>
                    <a:pt x="29976" y="154664"/>
                    <a:pt x="30016" y="154664"/>
                  </a:cubicBezTo>
                  <a:close/>
                  <a:moveTo>
                    <a:pt x="31614" y="154664"/>
                  </a:moveTo>
                  <a:cubicBezTo>
                    <a:pt x="31614" y="154664"/>
                    <a:pt x="31654" y="154664"/>
                    <a:pt x="31694" y="154703"/>
                  </a:cubicBezTo>
                  <a:cubicBezTo>
                    <a:pt x="31694" y="154743"/>
                    <a:pt x="31734" y="154823"/>
                    <a:pt x="31734" y="154863"/>
                  </a:cubicBezTo>
                  <a:cubicBezTo>
                    <a:pt x="31734" y="154880"/>
                    <a:pt x="31727" y="154890"/>
                    <a:pt x="31719" y="154890"/>
                  </a:cubicBezTo>
                  <a:cubicBezTo>
                    <a:pt x="31708" y="154890"/>
                    <a:pt x="31694" y="154870"/>
                    <a:pt x="31694" y="154823"/>
                  </a:cubicBezTo>
                  <a:cubicBezTo>
                    <a:pt x="31654" y="154783"/>
                    <a:pt x="31614" y="154703"/>
                    <a:pt x="31614" y="154664"/>
                  </a:cubicBezTo>
                  <a:close/>
                  <a:moveTo>
                    <a:pt x="183171" y="154224"/>
                  </a:moveTo>
                  <a:lnTo>
                    <a:pt x="183371" y="154264"/>
                  </a:lnTo>
                  <a:cubicBezTo>
                    <a:pt x="183491" y="154264"/>
                    <a:pt x="183891" y="154344"/>
                    <a:pt x="184290" y="154384"/>
                  </a:cubicBezTo>
                  <a:lnTo>
                    <a:pt x="184970" y="154504"/>
                  </a:lnTo>
                  <a:lnTo>
                    <a:pt x="184610" y="154703"/>
                  </a:lnTo>
                  <a:lnTo>
                    <a:pt x="184290" y="154903"/>
                  </a:lnTo>
                  <a:lnTo>
                    <a:pt x="183851" y="154703"/>
                  </a:lnTo>
                  <a:cubicBezTo>
                    <a:pt x="183651" y="154584"/>
                    <a:pt x="183371" y="154424"/>
                    <a:pt x="183291" y="154344"/>
                  </a:cubicBezTo>
                  <a:lnTo>
                    <a:pt x="183171" y="154224"/>
                  </a:lnTo>
                  <a:close/>
                  <a:moveTo>
                    <a:pt x="63988" y="154903"/>
                  </a:moveTo>
                  <a:cubicBezTo>
                    <a:pt x="63988" y="154943"/>
                    <a:pt x="63988" y="154983"/>
                    <a:pt x="63988" y="155023"/>
                  </a:cubicBezTo>
                  <a:cubicBezTo>
                    <a:pt x="63988" y="155040"/>
                    <a:pt x="63981" y="155049"/>
                    <a:pt x="63973" y="155049"/>
                  </a:cubicBezTo>
                  <a:cubicBezTo>
                    <a:pt x="63962" y="155049"/>
                    <a:pt x="63948" y="155030"/>
                    <a:pt x="63948" y="154983"/>
                  </a:cubicBezTo>
                  <a:cubicBezTo>
                    <a:pt x="63948" y="154943"/>
                    <a:pt x="63948" y="154903"/>
                    <a:pt x="63988" y="154903"/>
                  </a:cubicBezTo>
                  <a:close/>
                  <a:moveTo>
                    <a:pt x="30975" y="154943"/>
                  </a:moveTo>
                  <a:cubicBezTo>
                    <a:pt x="31015" y="154983"/>
                    <a:pt x="31015" y="155063"/>
                    <a:pt x="30975" y="155143"/>
                  </a:cubicBezTo>
                  <a:cubicBezTo>
                    <a:pt x="30975" y="155127"/>
                    <a:pt x="30975" y="155099"/>
                    <a:pt x="30975" y="155063"/>
                  </a:cubicBezTo>
                  <a:cubicBezTo>
                    <a:pt x="30975" y="155003"/>
                    <a:pt x="30975" y="154963"/>
                    <a:pt x="30975" y="154943"/>
                  </a:cubicBezTo>
                  <a:close/>
                  <a:moveTo>
                    <a:pt x="189850" y="154658"/>
                  </a:moveTo>
                  <a:cubicBezTo>
                    <a:pt x="190004" y="154658"/>
                    <a:pt x="190261" y="154688"/>
                    <a:pt x="190725" y="154743"/>
                  </a:cubicBezTo>
                  <a:lnTo>
                    <a:pt x="191005" y="154783"/>
                  </a:lnTo>
                  <a:lnTo>
                    <a:pt x="190685" y="154983"/>
                  </a:lnTo>
                  <a:cubicBezTo>
                    <a:pt x="190525" y="155103"/>
                    <a:pt x="190425" y="155163"/>
                    <a:pt x="190291" y="155163"/>
                  </a:cubicBezTo>
                  <a:cubicBezTo>
                    <a:pt x="190156" y="155163"/>
                    <a:pt x="189986" y="155103"/>
                    <a:pt x="189686" y="154983"/>
                  </a:cubicBezTo>
                  <a:cubicBezTo>
                    <a:pt x="189486" y="154903"/>
                    <a:pt x="189486" y="154903"/>
                    <a:pt x="189566" y="154783"/>
                  </a:cubicBezTo>
                  <a:cubicBezTo>
                    <a:pt x="189630" y="154698"/>
                    <a:pt x="189672" y="154658"/>
                    <a:pt x="189850" y="154658"/>
                  </a:cubicBezTo>
                  <a:close/>
                  <a:moveTo>
                    <a:pt x="205393" y="155183"/>
                  </a:moveTo>
                  <a:cubicBezTo>
                    <a:pt x="205433" y="155183"/>
                    <a:pt x="205473" y="155223"/>
                    <a:pt x="205473" y="155263"/>
                  </a:cubicBezTo>
                  <a:cubicBezTo>
                    <a:pt x="205513" y="155263"/>
                    <a:pt x="205473" y="155303"/>
                    <a:pt x="205433" y="155303"/>
                  </a:cubicBezTo>
                  <a:cubicBezTo>
                    <a:pt x="205393" y="155303"/>
                    <a:pt x="205353" y="155263"/>
                    <a:pt x="205353" y="155263"/>
                  </a:cubicBezTo>
                  <a:cubicBezTo>
                    <a:pt x="205353" y="155223"/>
                    <a:pt x="205353" y="155183"/>
                    <a:pt x="205393" y="155183"/>
                  </a:cubicBezTo>
                  <a:close/>
                  <a:moveTo>
                    <a:pt x="116944" y="155041"/>
                  </a:moveTo>
                  <a:cubicBezTo>
                    <a:pt x="116958" y="155041"/>
                    <a:pt x="116985" y="155050"/>
                    <a:pt x="117025" y="155063"/>
                  </a:cubicBezTo>
                  <a:cubicBezTo>
                    <a:pt x="117065" y="155063"/>
                    <a:pt x="117145" y="155143"/>
                    <a:pt x="117145" y="155223"/>
                  </a:cubicBezTo>
                  <a:cubicBezTo>
                    <a:pt x="117145" y="155279"/>
                    <a:pt x="117136" y="155309"/>
                    <a:pt x="117115" y="155309"/>
                  </a:cubicBezTo>
                  <a:cubicBezTo>
                    <a:pt x="117091" y="155309"/>
                    <a:pt x="117049" y="155269"/>
                    <a:pt x="116985" y="155183"/>
                  </a:cubicBezTo>
                  <a:cubicBezTo>
                    <a:pt x="116932" y="155077"/>
                    <a:pt x="116914" y="155041"/>
                    <a:pt x="116944" y="155041"/>
                  </a:cubicBezTo>
                  <a:close/>
                  <a:moveTo>
                    <a:pt x="180605" y="154905"/>
                  </a:moveTo>
                  <a:cubicBezTo>
                    <a:pt x="180681" y="154905"/>
                    <a:pt x="180753" y="154963"/>
                    <a:pt x="180893" y="155103"/>
                  </a:cubicBezTo>
                  <a:cubicBezTo>
                    <a:pt x="180993" y="155236"/>
                    <a:pt x="181037" y="155313"/>
                    <a:pt x="181027" y="155313"/>
                  </a:cubicBezTo>
                  <a:cubicBezTo>
                    <a:pt x="181024" y="155313"/>
                    <a:pt x="181020" y="155310"/>
                    <a:pt x="181013" y="155303"/>
                  </a:cubicBezTo>
                  <a:cubicBezTo>
                    <a:pt x="180933" y="155303"/>
                    <a:pt x="180773" y="155223"/>
                    <a:pt x="180573" y="155183"/>
                  </a:cubicBezTo>
                  <a:cubicBezTo>
                    <a:pt x="180254" y="155063"/>
                    <a:pt x="180254" y="155063"/>
                    <a:pt x="180414" y="154983"/>
                  </a:cubicBezTo>
                  <a:cubicBezTo>
                    <a:pt x="180496" y="154934"/>
                    <a:pt x="180552" y="154905"/>
                    <a:pt x="180605" y="154905"/>
                  </a:cubicBezTo>
                  <a:close/>
                  <a:moveTo>
                    <a:pt x="203062" y="153859"/>
                  </a:moveTo>
                  <a:cubicBezTo>
                    <a:pt x="203106" y="153859"/>
                    <a:pt x="203078" y="153979"/>
                    <a:pt x="202955" y="154224"/>
                  </a:cubicBezTo>
                  <a:cubicBezTo>
                    <a:pt x="202875" y="154384"/>
                    <a:pt x="202795" y="154584"/>
                    <a:pt x="202755" y="154703"/>
                  </a:cubicBezTo>
                  <a:cubicBezTo>
                    <a:pt x="202715" y="154903"/>
                    <a:pt x="202316" y="155383"/>
                    <a:pt x="202196" y="155383"/>
                  </a:cubicBezTo>
                  <a:cubicBezTo>
                    <a:pt x="202156" y="155383"/>
                    <a:pt x="202236" y="155303"/>
                    <a:pt x="202316" y="155223"/>
                  </a:cubicBezTo>
                  <a:cubicBezTo>
                    <a:pt x="202575" y="154996"/>
                    <a:pt x="202703" y="154690"/>
                    <a:pt x="202592" y="154690"/>
                  </a:cubicBezTo>
                  <a:cubicBezTo>
                    <a:pt x="202567" y="154690"/>
                    <a:pt x="202528" y="154706"/>
                    <a:pt x="202476" y="154743"/>
                  </a:cubicBezTo>
                  <a:cubicBezTo>
                    <a:pt x="202196" y="154983"/>
                    <a:pt x="201796" y="155103"/>
                    <a:pt x="201357" y="155103"/>
                  </a:cubicBezTo>
                  <a:cubicBezTo>
                    <a:pt x="201077" y="155143"/>
                    <a:pt x="200837" y="155143"/>
                    <a:pt x="200797" y="155183"/>
                  </a:cubicBezTo>
                  <a:cubicBezTo>
                    <a:pt x="200784" y="155187"/>
                    <a:pt x="200769" y="155189"/>
                    <a:pt x="200752" y="155189"/>
                  </a:cubicBezTo>
                  <a:cubicBezTo>
                    <a:pt x="200619" y="155189"/>
                    <a:pt x="200397" y="155059"/>
                    <a:pt x="200397" y="155023"/>
                  </a:cubicBezTo>
                  <a:cubicBezTo>
                    <a:pt x="200397" y="154983"/>
                    <a:pt x="200437" y="154943"/>
                    <a:pt x="200477" y="154943"/>
                  </a:cubicBezTo>
                  <a:cubicBezTo>
                    <a:pt x="200557" y="154943"/>
                    <a:pt x="201476" y="154304"/>
                    <a:pt x="201756" y="154064"/>
                  </a:cubicBezTo>
                  <a:cubicBezTo>
                    <a:pt x="201897" y="153924"/>
                    <a:pt x="201982" y="153865"/>
                    <a:pt x="202037" y="153865"/>
                  </a:cubicBezTo>
                  <a:cubicBezTo>
                    <a:pt x="202076" y="153865"/>
                    <a:pt x="202099" y="153894"/>
                    <a:pt x="202116" y="153944"/>
                  </a:cubicBezTo>
                  <a:cubicBezTo>
                    <a:pt x="202156" y="154024"/>
                    <a:pt x="202156" y="154024"/>
                    <a:pt x="202036" y="154024"/>
                  </a:cubicBezTo>
                  <a:cubicBezTo>
                    <a:pt x="202018" y="154015"/>
                    <a:pt x="201998" y="154010"/>
                    <a:pt x="201976" y="154010"/>
                  </a:cubicBezTo>
                  <a:cubicBezTo>
                    <a:pt x="201898" y="154010"/>
                    <a:pt x="201791" y="154069"/>
                    <a:pt x="201636" y="154224"/>
                  </a:cubicBezTo>
                  <a:cubicBezTo>
                    <a:pt x="201516" y="154344"/>
                    <a:pt x="201277" y="154544"/>
                    <a:pt x="201157" y="154624"/>
                  </a:cubicBezTo>
                  <a:cubicBezTo>
                    <a:pt x="200877" y="154783"/>
                    <a:pt x="200877" y="154823"/>
                    <a:pt x="200957" y="154943"/>
                  </a:cubicBezTo>
                  <a:cubicBezTo>
                    <a:pt x="200983" y="154995"/>
                    <a:pt x="201071" y="155017"/>
                    <a:pt x="201194" y="155017"/>
                  </a:cubicBezTo>
                  <a:cubicBezTo>
                    <a:pt x="201451" y="155017"/>
                    <a:pt x="201858" y="154919"/>
                    <a:pt x="202156" y="154783"/>
                  </a:cubicBezTo>
                  <a:cubicBezTo>
                    <a:pt x="202436" y="154624"/>
                    <a:pt x="202556" y="154504"/>
                    <a:pt x="202755" y="154184"/>
                  </a:cubicBezTo>
                  <a:cubicBezTo>
                    <a:pt x="202912" y="153969"/>
                    <a:pt x="203020" y="153859"/>
                    <a:pt x="203062" y="153859"/>
                  </a:cubicBezTo>
                  <a:close/>
                  <a:moveTo>
                    <a:pt x="123045" y="153989"/>
                  </a:moveTo>
                  <a:cubicBezTo>
                    <a:pt x="123100" y="153989"/>
                    <a:pt x="123100" y="154028"/>
                    <a:pt x="123100" y="154104"/>
                  </a:cubicBezTo>
                  <a:cubicBezTo>
                    <a:pt x="123100" y="154264"/>
                    <a:pt x="122900" y="155383"/>
                    <a:pt x="122860" y="155423"/>
                  </a:cubicBezTo>
                  <a:cubicBezTo>
                    <a:pt x="122820" y="155423"/>
                    <a:pt x="122421" y="155423"/>
                    <a:pt x="121941" y="155343"/>
                  </a:cubicBezTo>
                  <a:cubicBezTo>
                    <a:pt x="121461" y="155303"/>
                    <a:pt x="120742" y="155263"/>
                    <a:pt x="120382" y="155223"/>
                  </a:cubicBezTo>
                  <a:cubicBezTo>
                    <a:pt x="119223" y="155143"/>
                    <a:pt x="119223" y="155143"/>
                    <a:pt x="120742" y="154703"/>
                  </a:cubicBezTo>
                  <a:cubicBezTo>
                    <a:pt x="121501" y="154464"/>
                    <a:pt x="122301" y="154224"/>
                    <a:pt x="122581" y="154144"/>
                  </a:cubicBezTo>
                  <a:cubicBezTo>
                    <a:pt x="122855" y="154038"/>
                    <a:pt x="122984" y="153989"/>
                    <a:pt x="123045" y="153989"/>
                  </a:cubicBezTo>
                  <a:close/>
                  <a:moveTo>
                    <a:pt x="207795" y="155221"/>
                  </a:moveTo>
                  <a:cubicBezTo>
                    <a:pt x="207900" y="155221"/>
                    <a:pt x="208067" y="155266"/>
                    <a:pt x="208351" y="155343"/>
                  </a:cubicBezTo>
                  <a:lnTo>
                    <a:pt x="208671" y="155423"/>
                  </a:lnTo>
                  <a:lnTo>
                    <a:pt x="208311" y="155423"/>
                  </a:lnTo>
                  <a:cubicBezTo>
                    <a:pt x="208111" y="155423"/>
                    <a:pt x="207991" y="155383"/>
                    <a:pt x="207991" y="155383"/>
                  </a:cubicBezTo>
                  <a:cubicBezTo>
                    <a:pt x="208020" y="155324"/>
                    <a:pt x="207921" y="155287"/>
                    <a:pt x="207803" y="155287"/>
                  </a:cubicBezTo>
                  <a:cubicBezTo>
                    <a:pt x="207760" y="155287"/>
                    <a:pt x="207714" y="155292"/>
                    <a:pt x="207671" y="155303"/>
                  </a:cubicBezTo>
                  <a:cubicBezTo>
                    <a:pt x="207638" y="155320"/>
                    <a:pt x="207619" y="155329"/>
                    <a:pt x="207613" y="155329"/>
                  </a:cubicBezTo>
                  <a:cubicBezTo>
                    <a:pt x="207605" y="155329"/>
                    <a:pt x="207625" y="155310"/>
                    <a:pt x="207671" y="155263"/>
                  </a:cubicBezTo>
                  <a:cubicBezTo>
                    <a:pt x="207700" y="155235"/>
                    <a:pt x="207738" y="155221"/>
                    <a:pt x="207795" y="155221"/>
                  </a:cubicBezTo>
                  <a:close/>
                  <a:moveTo>
                    <a:pt x="31768" y="155191"/>
                  </a:moveTo>
                  <a:cubicBezTo>
                    <a:pt x="31771" y="155191"/>
                    <a:pt x="31774" y="155201"/>
                    <a:pt x="31774" y="155223"/>
                  </a:cubicBezTo>
                  <a:cubicBezTo>
                    <a:pt x="31774" y="155263"/>
                    <a:pt x="31814" y="155383"/>
                    <a:pt x="31774" y="155463"/>
                  </a:cubicBezTo>
                  <a:cubicBezTo>
                    <a:pt x="31774" y="155436"/>
                    <a:pt x="31774" y="155396"/>
                    <a:pt x="31774" y="155343"/>
                  </a:cubicBezTo>
                  <a:cubicBezTo>
                    <a:pt x="31745" y="155257"/>
                    <a:pt x="31758" y="155191"/>
                    <a:pt x="31768" y="155191"/>
                  </a:cubicBezTo>
                  <a:close/>
                  <a:moveTo>
                    <a:pt x="113668" y="155143"/>
                  </a:moveTo>
                  <a:cubicBezTo>
                    <a:pt x="113668" y="155143"/>
                    <a:pt x="113628" y="155223"/>
                    <a:pt x="113548" y="155303"/>
                  </a:cubicBezTo>
                  <a:cubicBezTo>
                    <a:pt x="113435" y="155388"/>
                    <a:pt x="113282" y="155473"/>
                    <a:pt x="113230" y="155473"/>
                  </a:cubicBezTo>
                  <a:cubicBezTo>
                    <a:pt x="113209" y="155473"/>
                    <a:pt x="113205" y="155458"/>
                    <a:pt x="113228" y="155423"/>
                  </a:cubicBezTo>
                  <a:cubicBezTo>
                    <a:pt x="113228" y="155383"/>
                    <a:pt x="113588" y="155143"/>
                    <a:pt x="113668" y="155143"/>
                  </a:cubicBezTo>
                  <a:close/>
                  <a:moveTo>
                    <a:pt x="202096" y="155403"/>
                  </a:moveTo>
                  <a:cubicBezTo>
                    <a:pt x="202106" y="155403"/>
                    <a:pt x="202096" y="155423"/>
                    <a:pt x="202076" y="155463"/>
                  </a:cubicBezTo>
                  <a:cubicBezTo>
                    <a:pt x="202076" y="155463"/>
                    <a:pt x="201996" y="155503"/>
                    <a:pt x="201956" y="155503"/>
                  </a:cubicBezTo>
                  <a:cubicBezTo>
                    <a:pt x="201916" y="155503"/>
                    <a:pt x="201916" y="155463"/>
                    <a:pt x="201996" y="155463"/>
                  </a:cubicBezTo>
                  <a:cubicBezTo>
                    <a:pt x="202056" y="155423"/>
                    <a:pt x="202086" y="155403"/>
                    <a:pt x="202096" y="155403"/>
                  </a:cubicBezTo>
                  <a:close/>
                  <a:moveTo>
                    <a:pt x="34172" y="155383"/>
                  </a:moveTo>
                  <a:cubicBezTo>
                    <a:pt x="34172" y="155423"/>
                    <a:pt x="34172" y="155463"/>
                    <a:pt x="34172" y="155503"/>
                  </a:cubicBezTo>
                  <a:cubicBezTo>
                    <a:pt x="34157" y="155533"/>
                    <a:pt x="34148" y="155546"/>
                    <a:pt x="34142" y="155546"/>
                  </a:cubicBezTo>
                  <a:cubicBezTo>
                    <a:pt x="34132" y="155546"/>
                    <a:pt x="34132" y="155512"/>
                    <a:pt x="34132" y="155463"/>
                  </a:cubicBezTo>
                  <a:cubicBezTo>
                    <a:pt x="34132" y="155423"/>
                    <a:pt x="34132" y="155383"/>
                    <a:pt x="34172" y="155383"/>
                  </a:cubicBezTo>
                  <a:close/>
                  <a:moveTo>
                    <a:pt x="64108" y="155383"/>
                  </a:moveTo>
                  <a:cubicBezTo>
                    <a:pt x="64108" y="155423"/>
                    <a:pt x="64108" y="155463"/>
                    <a:pt x="64108" y="155503"/>
                  </a:cubicBezTo>
                  <a:cubicBezTo>
                    <a:pt x="64108" y="155533"/>
                    <a:pt x="64102" y="155546"/>
                    <a:pt x="64095" y="155546"/>
                  </a:cubicBezTo>
                  <a:cubicBezTo>
                    <a:pt x="64083" y="155546"/>
                    <a:pt x="64068" y="155512"/>
                    <a:pt x="64068" y="155463"/>
                  </a:cubicBezTo>
                  <a:cubicBezTo>
                    <a:pt x="64068" y="155423"/>
                    <a:pt x="64068" y="155383"/>
                    <a:pt x="64108" y="155383"/>
                  </a:cubicBezTo>
                  <a:close/>
                  <a:moveTo>
                    <a:pt x="62829" y="153425"/>
                  </a:moveTo>
                  <a:cubicBezTo>
                    <a:pt x="62829" y="153425"/>
                    <a:pt x="62909" y="153744"/>
                    <a:pt x="62989" y="154104"/>
                  </a:cubicBezTo>
                  <a:cubicBezTo>
                    <a:pt x="63069" y="154504"/>
                    <a:pt x="63149" y="154903"/>
                    <a:pt x="63149" y="155023"/>
                  </a:cubicBezTo>
                  <a:cubicBezTo>
                    <a:pt x="63149" y="155303"/>
                    <a:pt x="63229" y="155463"/>
                    <a:pt x="63429" y="155463"/>
                  </a:cubicBezTo>
                  <a:cubicBezTo>
                    <a:pt x="63469" y="155463"/>
                    <a:pt x="63508" y="155463"/>
                    <a:pt x="63508" y="155503"/>
                  </a:cubicBezTo>
                  <a:cubicBezTo>
                    <a:pt x="63469" y="155543"/>
                    <a:pt x="63389" y="155583"/>
                    <a:pt x="63309" y="155583"/>
                  </a:cubicBezTo>
                  <a:cubicBezTo>
                    <a:pt x="63189" y="155583"/>
                    <a:pt x="63149" y="155503"/>
                    <a:pt x="63109" y="155263"/>
                  </a:cubicBezTo>
                  <a:cubicBezTo>
                    <a:pt x="63069" y="155103"/>
                    <a:pt x="63029" y="154863"/>
                    <a:pt x="63029" y="154783"/>
                  </a:cubicBezTo>
                  <a:cubicBezTo>
                    <a:pt x="63029" y="154703"/>
                    <a:pt x="62989" y="154424"/>
                    <a:pt x="62909" y="154144"/>
                  </a:cubicBezTo>
                  <a:cubicBezTo>
                    <a:pt x="62789" y="153664"/>
                    <a:pt x="62749" y="153425"/>
                    <a:pt x="62829" y="153425"/>
                  </a:cubicBezTo>
                  <a:close/>
                  <a:moveTo>
                    <a:pt x="58690" y="154782"/>
                  </a:moveTo>
                  <a:cubicBezTo>
                    <a:pt x="58782" y="154782"/>
                    <a:pt x="59034" y="154831"/>
                    <a:pt x="59552" y="154943"/>
                  </a:cubicBezTo>
                  <a:cubicBezTo>
                    <a:pt x="59991" y="155023"/>
                    <a:pt x="60311" y="155063"/>
                    <a:pt x="60351" y="155063"/>
                  </a:cubicBezTo>
                  <a:cubicBezTo>
                    <a:pt x="60351" y="155063"/>
                    <a:pt x="60351" y="155223"/>
                    <a:pt x="60351" y="155343"/>
                  </a:cubicBezTo>
                  <a:cubicBezTo>
                    <a:pt x="60351" y="155546"/>
                    <a:pt x="60351" y="155602"/>
                    <a:pt x="60305" y="155602"/>
                  </a:cubicBezTo>
                  <a:cubicBezTo>
                    <a:pt x="60288" y="155602"/>
                    <a:pt x="60264" y="155594"/>
                    <a:pt x="60231" y="155583"/>
                  </a:cubicBezTo>
                  <a:cubicBezTo>
                    <a:pt x="60031" y="155543"/>
                    <a:pt x="58872" y="154983"/>
                    <a:pt x="58712" y="154863"/>
                  </a:cubicBezTo>
                  <a:cubicBezTo>
                    <a:pt x="58643" y="154811"/>
                    <a:pt x="58618" y="154782"/>
                    <a:pt x="58690" y="154782"/>
                  </a:cubicBezTo>
                  <a:close/>
                  <a:moveTo>
                    <a:pt x="208806" y="155483"/>
                  </a:moveTo>
                  <a:cubicBezTo>
                    <a:pt x="208830" y="155483"/>
                    <a:pt x="208890" y="155503"/>
                    <a:pt x="208990" y="155543"/>
                  </a:cubicBezTo>
                  <a:cubicBezTo>
                    <a:pt x="209270" y="155583"/>
                    <a:pt x="209270" y="155583"/>
                    <a:pt x="209110" y="155623"/>
                  </a:cubicBezTo>
                  <a:cubicBezTo>
                    <a:pt x="208990" y="155623"/>
                    <a:pt x="208870" y="155583"/>
                    <a:pt x="208830" y="155543"/>
                  </a:cubicBezTo>
                  <a:cubicBezTo>
                    <a:pt x="208791" y="155503"/>
                    <a:pt x="208781" y="155483"/>
                    <a:pt x="208806" y="155483"/>
                  </a:cubicBezTo>
                  <a:close/>
                  <a:moveTo>
                    <a:pt x="182184" y="155377"/>
                  </a:moveTo>
                  <a:cubicBezTo>
                    <a:pt x="182218" y="155377"/>
                    <a:pt x="182318" y="155417"/>
                    <a:pt x="182532" y="155503"/>
                  </a:cubicBezTo>
                  <a:cubicBezTo>
                    <a:pt x="182772" y="155583"/>
                    <a:pt x="182852" y="155623"/>
                    <a:pt x="182772" y="155663"/>
                  </a:cubicBezTo>
                  <a:cubicBezTo>
                    <a:pt x="182756" y="155668"/>
                    <a:pt x="182736" y="155671"/>
                    <a:pt x="182714" y="155671"/>
                  </a:cubicBezTo>
                  <a:cubicBezTo>
                    <a:pt x="182570" y="155671"/>
                    <a:pt x="182316" y="155567"/>
                    <a:pt x="182212" y="155463"/>
                  </a:cubicBezTo>
                  <a:cubicBezTo>
                    <a:pt x="182175" y="155407"/>
                    <a:pt x="182155" y="155377"/>
                    <a:pt x="182184" y="155377"/>
                  </a:cubicBezTo>
                  <a:close/>
                  <a:moveTo>
                    <a:pt x="204815" y="153337"/>
                  </a:moveTo>
                  <a:cubicBezTo>
                    <a:pt x="204956" y="153337"/>
                    <a:pt x="205104" y="153455"/>
                    <a:pt x="205313" y="153664"/>
                  </a:cubicBezTo>
                  <a:cubicBezTo>
                    <a:pt x="205433" y="153744"/>
                    <a:pt x="205513" y="153864"/>
                    <a:pt x="205513" y="153904"/>
                  </a:cubicBezTo>
                  <a:cubicBezTo>
                    <a:pt x="205513" y="153944"/>
                    <a:pt x="205553" y="153984"/>
                    <a:pt x="205593" y="153984"/>
                  </a:cubicBezTo>
                  <a:cubicBezTo>
                    <a:pt x="205673" y="153984"/>
                    <a:pt x="205713" y="154024"/>
                    <a:pt x="205753" y="154064"/>
                  </a:cubicBezTo>
                  <a:cubicBezTo>
                    <a:pt x="205793" y="154104"/>
                    <a:pt x="205953" y="154184"/>
                    <a:pt x="206073" y="154224"/>
                  </a:cubicBezTo>
                  <a:cubicBezTo>
                    <a:pt x="206193" y="154264"/>
                    <a:pt x="206353" y="154344"/>
                    <a:pt x="206392" y="154424"/>
                  </a:cubicBezTo>
                  <a:cubicBezTo>
                    <a:pt x="206450" y="154510"/>
                    <a:pt x="206445" y="154576"/>
                    <a:pt x="206423" y="154576"/>
                  </a:cubicBezTo>
                  <a:cubicBezTo>
                    <a:pt x="206415" y="154576"/>
                    <a:pt x="206404" y="154566"/>
                    <a:pt x="206392" y="154544"/>
                  </a:cubicBezTo>
                  <a:cubicBezTo>
                    <a:pt x="206353" y="154544"/>
                    <a:pt x="206313" y="154544"/>
                    <a:pt x="206273" y="154584"/>
                  </a:cubicBezTo>
                  <a:cubicBezTo>
                    <a:pt x="206273" y="154624"/>
                    <a:pt x="206313" y="154664"/>
                    <a:pt x="206392" y="154664"/>
                  </a:cubicBezTo>
                  <a:cubicBezTo>
                    <a:pt x="206472" y="154664"/>
                    <a:pt x="206512" y="154664"/>
                    <a:pt x="206432" y="154703"/>
                  </a:cubicBezTo>
                  <a:cubicBezTo>
                    <a:pt x="206353" y="154743"/>
                    <a:pt x="206353" y="154903"/>
                    <a:pt x="206472" y="154983"/>
                  </a:cubicBezTo>
                  <a:cubicBezTo>
                    <a:pt x="206512" y="155003"/>
                    <a:pt x="206612" y="155013"/>
                    <a:pt x="206702" y="155013"/>
                  </a:cubicBezTo>
                  <a:cubicBezTo>
                    <a:pt x="206792" y="155013"/>
                    <a:pt x="206872" y="155003"/>
                    <a:pt x="206872" y="154983"/>
                  </a:cubicBezTo>
                  <a:cubicBezTo>
                    <a:pt x="206872" y="154943"/>
                    <a:pt x="206832" y="154903"/>
                    <a:pt x="206752" y="154863"/>
                  </a:cubicBezTo>
                  <a:cubicBezTo>
                    <a:pt x="206705" y="154817"/>
                    <a:pt x="206686" y="154797"/>
                    <a:pt x="206710" y="154797"/>
                  </a:cubicBezTo>
                  <a:cubicBezTo>
                    <a:pt x="206727" y="154797"/>
                    <a:pt x="206766" y="154807"/>
                    <a:pt x="206832" y="154823"/>
                  </a:cubicBezTo>
                  <a:cubicBezTo>
                    <a:pt x="206952" y="154823"/>
                    <a:pt x="207072" y="154903"/>
                    <a:pt x="207192" y="154983"/>
                  </a:cubicBezTo>
                  <a:cubicBezTo>
                    <a:pt x="207272" y="155023"/>
                    <a:pt x="207392" y="155063"/>
                    <a:pt x="207472" y="155103"/>
                  </a:cubicBezTo>
                  <a:cubicBezTo>
                    <a:pt x="207272" y="155183"/>
                    <a:pt x="207352" y="155303"/>
                    <a:pt x="207711" y="155463"/>
                  </a:cubicBezTo>
                  <a:cubicBezTo>
                    <a:pt x="207911" y="155583"/>
                    <a:pt x="208071" y="155663"/>
                    <a:pt x="208071" y="155663"/>
                  </a:cubicBezTo>
                  <a:cubicBezTo>
                    <a:pt x="208059" y="155674"/>
                    <a:pt x="208048" y="155679"/>
                    <a:pt x="208035" y="155679"/>
                  </a:cubicBezTo>
                  <a:cubicBezTo>
                    <a:pt x="208004" y="155679"/>
                    <a:pt x="207968" y="155651"/>
                    <a:pt x="207911" y="155623"/>
                  </a:cubicBezTo>
                  <a:cubicBezTo>
                    <a:pt x="207711" y="155503"/>
                    <a:pt x="207072" y="155343"/>
                    <a:pt x="206952" y="155343"/>
                  </a:cubicBezTo>
                  <a:cubicBezTo>
                    <a:pt x="206872" y="155343"/>
                    <a:pt x="206792" y="155263"/>
                    <a:pt x="206712" y="155223"/>
                  </a:cubicBezTo>
                  <a:cubicBezTo>
                    <a:pt x="206632" y="155183"/>
                    <a:pt x="206512" y="155063"/>
                    <a:pt x="206392" y="155023"/>
                  </a:cubicBezTo>
                  <a:cubicBezTo>
                    <a:pt x="206113" y="154823"/>
                    <a:pt x="206033" y="154544"/>
                    <a:pt x="206193" y="154464"/>
                  </a:cubicBezTo>
                  <a:cubicBezTo>
                    <a:pt x="206353" y="154424"/>
                    <a:pt x="206313" y="154384"/>
                    <a:pt x="205913" y="154264"/>
                  </a:cubicBezTo>
                  <a:cubicBezTo>
                    <a:pt x="205804" y="154233"/>
                    <a:pt x="205738" y="154214"/>
                    <a:pt x="205702" y="154214"/>
                  </a:cubicBezTo>
                  <a:cubicBezTo>
                    <a:pt x="205645" y="154214"/>
                    <a:pt x="205664" y="154261"/>
                    <a:pt x="205713" y="154384"/>
                  </a:cubicBezTo>
                  <a:cubicBezTo>
                    <a:pt x="205313" y="153944"/>
                    <a:pt x="204994" y="153624"/>
                    <a:pt x="204834" y="153544"/>
                  </a:cubicBezTo>
                  <a:cubicBezTo>
                    <a:pt x="204634" y="153464"/>
                    <a:pt x="204634" y="153385"/>
                    <a:pt x="204754" y="153345"/>
                  </a:cubicBezTo>
                  <a:cubicBezTo>
                    <a:pt x="204774" y="153340"/>
                    <a:pt x="204794" y="153337"/>
                    <a:pt x="204815" y="153337"/>
                  </a:cubicBezTo>
                  <a:close/>
                  <a:moveTo>
                    <a:pt x="189326" y="154983"/>
                  </a:moveTo>
                  <a:lnTo>
                    <a:pt x="189726" y="155103"/>
                  </a:lnTo>
                  <a:cubicBezTo>
                    <a:pt x="189926" y="155183"/>
                    <a:pt x="190126" y="155263"/>
                    <a:pt x="190166" y="155303"/>
                  </a:cubicBezTo>
                  <a:cubicBezTo>
                    <a:pt x="190206" y="155343"/>
                    <a:pt x="189806" y="155703"/>
                    <a:pt x="189686" y="155703"/>
                  </a:cubicBezTo>
                  <a:cubicBezTo>
                    <a:pt x="189566" y="155703"/>
                    <a:pt x="188767" y="155343"/>
                    <a:pt x="188847" y="155303"/>
                  </a:cubicBezTo>
                  <a:cubicBezTo>
                    <a:pt x="188847" y="155263"/>
                    <a:pt x="188967" y="155183"/>
                    <a:pt x="189087" y="155103"/>
                  </a:cubicBezTo>
                  <a:lnTo>
                    <a:pt x="189326" y="154983"/>
                  </a:lnTo>
                  <a:close/>
                  <a:moveTo>
                    <a:pt x="49760" y="154184"/>
                  </a:moveTo>
                  <a:cubicBezTo>
                    <a:pt x="49800" y="154184"/>
                    <a:pt x="50319" y="154384"/>
                    <a:pt x="50959" y="154703"/>
                  </a:cubicBezTo>
                  <a:cubicBezTo>
                    <a:pt x="51598" y="154983"/>
                    <a:pt x="52158" y="155223"/>
                    <a:pt x="52198" y="155263"/>
                  </a:cubicBezTo>
                  <a:cubicBezTo>
                    <a:pt x="52198" y="155263"/>
                    <a:pt x="52238" y="155383"/>
                    <a:pt x="52238" y="155503"/>
                  </a:cubicBezTo>
                  <a:cubicBezTo>
                    <a:pt x="52278" y="155703"/>
                    <a:pt x="52278" y="155743"/>
                    <a:pt x="52198" y="155743"/>
                  </a:cubicBezTo>
                  <a:cubicBezTo>
                    <a:pt x="52078" y="155743"/>
                    <a:pt x="49840" y="154783"/>
                    <a:pt x="49800" y="154703"/>
                  </a:cubicBezTo>
                  <a:cubicBezTo>
                    <a:pt x="49720" y="154624"/>
                    <a:pt x="49720" y="154184"/>
                    <a:pt x="49760" y="154184"/>
                  </a:cubicBezTo>
                  <a:close/>
                  <a:moveTo>
                    <a:pt x="75938" y="155623"/>
                  </a:moveTo>
                  <a:cubicBezTo>
                    <a:pt x="75938" y="155623"/>
                    <a:pt x="76018" y="155703"/>
                    <a:pt x="76058" y="155823"/>
                  </a:cubicBezTo>
                  <a:cubicBezTo>
                    <a:pt x="76098" y="155903"/>
                    <a:pt x="76138" y="155982"/>
                    <a:pt x="76138" y="155982"/>
                  </a:cubicBezTo>
                  <a:cubicBezTo>
                    <a:pt x="76098" y="155982"/>
                    <a:pt x="76058" y="155903"/>
                    <a:pt x="75978" y="155823"/>
                  </a:cubicBezTo>
                  <a:cubicBezTo>
                    <a:pt x="75938" y="155703"/>
                    <a:pt x="75898" y="155623"/>
                    <a:pt x="75938" y="155623"/>
                  </a:cubicBezTo>
                  <a:close/>
                  <a:moveTo>
                    <a:pt x="208436" y="155687"/>
                  </a:moveTo>
                  <a:cubicBezTo>
                    <a:pt x="208471" y="155687"/>
                    <a:pt x="208525" y="155717"/>
                    <a:pt x="208591" y="155783"/>
                  </a:cubicBezTo>
                  <a:cubicBezTo>
                    <a:pt x="208671" y="155863"/>
                    <a:pt x="208791" y="155903"/>
                    <a:pt x="208910" y="155903"/>
                  </a:cubicBezTo>
                  <a:cubicBezTo>
                    <a:pt x="209030" y="155903"/>
                    <a:pt x="209150" y="155903"/>
                    <a:pt x="209150" y="155942"/>
                  </a:cubicBezTo>
                  <a:cubicBezTo>
                    <a:pt x="209190" y="155982"/>
                    <a:pt x="209110" y="155982"/>
                    <a:pt x="208950" y="155982"/>
                  </a:cubicBezTo>
                  <a:cubicBezTo>
                    <a:pt x="208751" y="155982"/>
                    <a:pt x="208391" y="155863"/>
                    <a:pt x="208391" y="155743"/>
                  </a:cubicBezTo>
                  <a:cubicBezTo>
                    <a:pt x="208391" y="155707"/>
                    <a:pt x="208407" y="155687"/>
                    <a:pt x="208436" y="155687"/>
                  </a:cubicBezTo>
                  <a:close/>
                  <a:moveTo>
                    <a:pt x="100039" y="155982"/>
                  </a:moveTo>
                  <a:cubicBezTo>
                    <a:pt x="100039" y="155982"/>
                    <a:pt x="100039" y="156062"/>
                    <a:pt x="99999" y="156102"/>
                  </a:cubicBezTo>
                  <a:cubicBezTo>
                    <a:pt x="99959" y="156182"/>
                    <a:pt x="99919" y="156222"/>
                    <a:pt x="99879" y="156222"/>
                  </a:cubicBezTo>
                  <a:cubicBezTo>
                    <a:pt x="99879" y="156222"/>
                    <a:pt x="99879" y="156182"/>
                    <a:pt x="99919" y="156102"/>
                  </a:cubicBezTo>
                  <a:cubicBezTo>
                    <a:pt x="99959" y="156062"/>
                    <a:pt x="99999" y="155982"/>
                    <a:pt x="100039" y="155982"/>
                  </a:cubicBezTo>
                  <a:close/>
                  <a:moveTo>
                    <a:pt x="207232" y="156182"/>
                  </a:moveTo>
                  <a:cubicBezTo>
                    <a:pt x="207272" y="156182"/>
                    <a:pt x="207312" y="156182"/>
                    <a:pt x="207312" y="156222"/>
                  </a:cubicBezTo>
                  <a:cubicBezTo>
                    <a:pt x="207312" y="156222"/>
                    <a:pt x="207272" y="156262"/>
                    <a:pt x="207232" y="156262"/>
                  </a:cubicBezTo>
                  <a:cubicBezTo>
                    <a:pt x="207220" y="156274"/>
                    <a:pt x="207208" y="156279"/>
                    <a:pt x="207198" y="156279"/>
                  </a:cubicBezTo>
                  <a:cubicBezTo>
                    <a:pt x="207172" y="156279"/>
                    <a:pt x="207152" y="156251"/>
                    <a:pt x="207152" y="156222"/>
                  </a:cubicBezTo>
                  <a:cubicBezTo>
                    <a:pt x="207152" y="156222"/>
                    <a:pt x="207192" y="156182"/>
                    <a:pt x="207232" y="156182"/>
                  </a:cubicBezTo>
                  <a:close/>
                  <a:moveTo>
                    <a:pt x="76229" y="156196"/>
                  </a:moveTo>
                  <a:cubicBezTo>
                    <a:pt x="76232" y="156196"/>
                    <a:pt x="76242" y="156206"/>
                    <a:pt x="76258" y="156222"/>
                  </a:cubicBezTo>
                  <a:cubicBezTo>
                    <a:pt x="76338" y="156262"/>
                    <a:pt x="76338" y="156302"/>
                    <a:pt x="76298" y="156342"/>
                  </a:cubicBezTo>
                  <a:cubicBezTo>
                    <a:pt x="76298" y="156342"/>
                    <a:pt x="76258" y="156302"/>
                    <a:pt x="76258" y="156262"/>
                  </a:cubicBezTo>
                  <a:cubicBezTo>
                    <a:pt x="76235" y="156215"/>
                    <a:pt x="76225" y="156196"/>
                    <a:pt x="76229" y="156196"/>
                  </a:cubicBezTo>
                  <a:close/>
                  <a:moveTo>
                    <a:pt x="156033" y="154264"/>
                  </a:moveTo>
                  <a:lnTo>
                    <a:pt x="156473" y="154304"/>
                  </a:lnTo>
                  <a:cubicBezTo>
                    <a:pt x="156753" y="154344"/>
                    <a:pt x="157832" y="154424"/>
                    <a:pt x="158951" y="154544"/>
                  </a:cubicBezTo>
                  <a:cubicBezTo>
                    <a:pt x="160070" y="154624"/>
                    <a:pt x="161229" y="154743"/>
                    <a:pt x="161509" y="154743"/>
                  </a:cubicBezTo>
                  <a:cubicBezTo>
                    <a:pt x="162468" y="154823"/>
                    <a:pt x="162468" y="154783"/>
                    <a:pt x="160909" y="155623"/>
                  </a:cubicBezTo>
                  <a:cubicBezTo>
                    <a:pt x="160150" y="156022"/>
                    <a:pt x="159471" y="156342"/>
                    <a:pt x="159431" y="156342"/>
                  </a:cubicBezTo>
                  <a:cubicBezTo>
                    <a:pt x="159351" y="156342"/>
                    <a:pt x="157672" y="155743"/>
                    <a:pt x="157352" y="155583"/>
                  </a:cubicBezTo>
                  <a:cubicBezTo>
                    <a:pt x="157073" y="155423"/>
                    <a:pt x="157033" y="155383"/>
                    <a:pt x="157152" y="155263"/>
                  </a:cubicBezTo>
                  <a:cubicBezTo>
                    <a:pt x="157232" y="155223"/>
                    <a:pt x="157192" y="155143"/>
                    <a:pt x="156913" y="154903"/>
                  </a:cubicBezTo>
                  <a:cubicBezTo>
                    <a:pt x="156713" y="154703"/>
                    <a:pt x="156433" y="154504"/>
                    <a:pt x="156313" y="154424"/>
                  </a:cubicBezTo>
                  <a:lnTo>
                    <a:pt x="156033" y="154264"/>
                  </a:lnTo>
                  <a:close/>
                  <a:moveTo>
                    <a:pt x="31375" y="153544"/>
                  </a:moveTo>
                  <a:cubicBezTo>
                    <a:pt x="31415" y="153544"/>
                    <a:pt x="31454" y="153544"/>
                    <a:pt x="31454" y="153584"/>
                  </a:cubicBezTo>
                  <a:cubicBezTo>
                    <a:pt x="31454" y="153584"/>
                    <a:pt x="31454" y="154104"/>
                    <a:pt x="31494" y="154703"/>
                  </a:cubicBezTo>
                  <a:cubicBezTo>
                    <a:pt x="31534" y="155343"/>
                    <a:pt x="31574" y="155903"/>
                    <a:pt x="31574" y="155982"/>
                  </a:cubicBezTo>
                  <a:cubicBezTo>
                    <a:pt x="31574" y="156062"/>
                    <a:pt x="31614" y="156102"/>
                    <a:pt x="31654" y="156102"/>
                  </a:cubicBezTo>
                  <a:cubicBezTo>
                    <a:pt x="31774" y="156102"/>
                    <a:pt x="31774" y="156182"/>
                    <a:pt x="31654" y="156302"/>
                  </a:cubicBezTo>
                  <a:cubicBezTo>
                    <a:pt x="31618" y="156338"/>
                    <a:pt x="31582" y="156358"/>
                    <a:pt x="31557" y="156358"/>
                  </a:cubicBezTo>
                  <a:cubicBezTo>
                    <a:pt x="31527" y="156358"/>
                    <a:pt x="31512" y="156328"/>
                    <a:pt x="31534" y="156262"/>
                  </a:cubicBezTo>
                  <a:cubicBezTo>
                    <a:pt x="31534" y="156234"/>
                    <a:pt x="31534" y="156206"/>
                    <a:pt x="31506" y="156206"/>
                  </a:cubicBezTo>
                  <a:cubicBezTo>
                    <a:pt x="31494" y="156206"/>
                    <a:pt x="31478" y="156211"/>
                    <a:pt x="31454" y="156222"/>
                  </a:cubicBezTo>
                  <a:cubicBezTo>
                    <a:pt x="31415" y="156222"/>
                    <a:pt x="31375" y="156182"/>
                    <a:pt x="31335" y="156022"/>
                  </a:cubicBezTo>
                  <a:cubicBezTo>
                    <a:pt x="31255" y="155743"/>
                    <a:pt x="31255" y="155503"/>
                    <a:pt x="31295" y="155503"/>
                  </a:cubicBezTo>
                  <a:cubicBezTo>
                    <a:pt x="31335" y="155503"/>
                    <a:pt x="31335" y="155463"/>
                    <a:pt x="31335" y="155343"/>
                  </a:cubicBezTo>
                  <a:cubicBezTo>
                    <a:pt x="31255" y="155183"/>
                    <a:pt x="31215" y="153904"/>
                    <a:pt x="31295" y="153704"/>
                  </a:cubicBezTo>
                  <a:cubicBezTo>
                    <a:pt x="31295" y="153624"/>
                    <a:pt x="31335" y="153544"/>
                    <a:pt x="31375" y="153544"/>
                  </a:cubicBezTo>
                  <a:close/>
                  <a:moveTo>
                    <a:pt x="31215" y="156302"/>
                  </a:moveTo>
                  <a:cubicBezTo>
                    <a:pt x="31255" y="156342"/>
                    <a:pt x="31255" y="156382"/>
                    <a:pt x="31215" y="156422"/>
                  </a:cubicBezTo>
                  <a:cubicBezTo>
                    <a:pt x="31215" y="156411"/>
                    <a:pt x="31215" y="156397"/>
                    <a:pt x="31215" y="156382"/>
                  </a:cubicBezTo>
                  <a:cubicBezTo>
                    <a:pt x="31175" y="156342"/>
                    <a:pt x="31215" y="156302"/>
                    <a:pt x="31215" y="156302"/>
                  </a:cubicBezTo>
                  <a:close/>
                  <a:moveTo>
                    <a:pt x="188647" y="155383"/>
                  </a:moveTo>
                  <a:lnTo>
                    <a:pt x="189047" y="155583"/>
                  </a:lnTo>
                  <a:cubicBezTo>
                    <a:pt x="189286" y="155703"/>
                    <a:pt x="189486" y="155783"/>
                    <a:pt x="189486" y="155823"/>
                  </a:cubicBezTo>
                  <a:cubicBezTo>
                    <a:pt x="189486" y="155863"/>
                    <a:pt x="189206" y="156062"/>
                    <a:pt x="188887" y="156262"/>
                  </a:cubicBezTo>
                  <a:lnTo>
                    <a:pt x="188287" y="156702"/>
                  </a:lnTo>
                  <a:lnTo>
                    <a:pt x="187648" y="156622"/>
                  </a:lnTo>
                  <a:cubicBezTo>
                    <a:pt x="187328" y="156582"/>
                    <a:pt x="187008" y="156542"/>
                    <a:pt x="187008" y="156502"/>
                  </a:cubicBezTo>
                  <a:cubicBezTo>
                    <a:pt x="186928" y="156422"/>
                    <a:pt x="187368" y="156102"/>
                    <a:pt x="187967" y="155743"/>
                  </a:cubicBezTo>
                  <a:lnTo>
                    <a:pt x="188647" y="155383"/>
                  </a:lnTo>
                  <a:close/>
                  <a:moveTo>
                    <a:pt x="205685" y="155861"/>
                  </a:moveTo>
                  <a:cubicBezTo>
                    <a:pt x="205703" y="155861"/>
                    <a:pt x="205713" y="155874"/>
                    <a:pt x="205713" y="155903"/>
                  </a:cubicBezTo>
                  <a:cubicBezTo>
                    <a:pt x="205713" y="156022"/>
                    <a:pt x="205433" y="156382"/>
                    <a:pt x="205273" y="156462"/>
                  </a:cubicBezTo>
                  <a:cubicBezTo>
                    <a:pt x="205203" y="156509"/>
                    <a:pt x="205174" y="156528"/>
                    <a:pt x="205162" y="156528"/>
                  </a:cubicBezTo>
                  <a:cubicBezTo>
                    <a:pt x="205153" y="156528"/>
                    <a:pt x="205153" y="156519"/>
                    <a:pt x="205153" y="156502"/>
                  </a:cubicBezTo>
                  <a:cubicBezTo>
                    <a:pt x="205233" y="156342"/>
                    <a:pt x="205034" y="156062"/>
                    <a:pt x="204874" y="156062"/>
                  </a:cubicBezTo>
                  <a:cubicBezTo>
                    <a:pt x="204794" y="156062"/>
                    <a:pt x="204554" y="156182"/>
                    <a:pt x="204354" y="156342"/>
                  </a:cubicBezTo>
                  <a:cubicBezTo>
                    <a:pt x="204021" y="156585"/>
                    <a:pt x="203641" y="156758"/>
                    <a:pt x="203443" y="156758"/>
                  </a:cubicBezTo>
                  <a:cubicBezTo>
                    <a:pt x="203379" y="156758"/>
                    <a:pt x="203334" y="156741"/>
                    <a:pt x="203315" y="156702"/>
                  </a:cubicBezTo>
                  <a:cubicBezTo>
                    <a:pt x="203235" y="156582"/>
                    <a:pt x="203275" y="156502"/>
                    <a:pt x="203435" y="156502"/>
                  </a:cubicBezTo>
                  <a:cubicBezTo>
                    <a:pt x="203515" y="156502"/>
                    <a:pt x="203595" y="156422"/>
                    <a:pt x="203595" y="156342"/>
                  </a:cubicBezTo>
                  <a:cubicBezTo>
                    <a:pt x="203635" y="156262"/>
                    <a:pt x="203715" y="156142"/>
                    <a:pt x="203795" y="156062"/>
                  </a:cubicBezTo>
                  <a:lnTo>
                    <a:pt x="203914" y="155942"/>
                  </a:lnTo>
                  <a:lnTo>
                    <a:pt x="203875" y="156102"/>
                  </a:lnTo>
                  <a:cubicBezTo>
                    <a:pt x="203875" y="156262"/>
                    <a:pt x="203875" y="156302"/>
                    <a:pt x="204034" y="156302"/>
                  </a:cubicBezTo>
                  <a:cubicBezTo>
                    <a:pt x="204114" y="156302"/>
                    <a:pt x="204274" y="156222"/>
                    <a:pt x="204394" y="156102"/>
                  </a:cubicBezTo>
                  <a:cubicBezTo>
                    <a:pt x="204529" y="155990"/>
                    <a:pt x="204614" y="155941"/>
                    <a:pt x="204740" y="155941"/>
                  </a:cubicBezTo>
                  <a:cubicBezTo>
                    <a:pt x="204838" y="155941"/>
                    <a:pt x="204962" y="155970"/>
                    <a:pt x="205153" y="156022"/>
                  </a:cubicBezTo>
                  <a:cubicBezTo>
                    <a:pt x="205236" y="156039"/>
                    <a:pt x="205298" y="156049"/>
                    <a:pt x="205349" y="156049"/>
                  </a:cubicBezTo>
                  <a:cubicBezTo>
                    <a:pt x="205420" y="156049"/>
                    <a:pt x="205466" y="156029"/>
                    <a:pt x="205513" y="155982"/>
                  </a:cubicBezTo>
                  <a:cubicBezTo>
                    <a:pt x="205591" y="155905"/>
                    <a:pt x="205651" y="155861"/>
                    <a:pt x="205685" y="155861"/>
                  </a:cubicBezTo>
                  <a:close/>
                  <a:moveTo>
                    <a:pt x="204681" y="154958"/>
                  </a:moveTo>
                  <a:cubicBezTo>
                    <a:pt x="204712" y="154958"/>
                    <a:pt x="204701" y="155003"/>
                    <a:pt x="204634" y="155103"/>
                  </a:cubicBezTo>
                  <a:cubicBezTo>
                    <a:pt x="204594" y="155183"/>
                    <a:pt x="204514" y="155223"/>
                    <a:pt x="204514" y="155223"/>
                  </a:cubicBezTo>
                  <a:cubicBezTo>
                    <a:pt x="204474" y="155223"/>
                    <a:pt x="204394" y="155263"/>
                    <a:pt x="204314" y="155343"/>
                  </a:cubicBezTo>
                  <a:cubicBezTo>
                    <a:pt x="204234" y="155423"/>
                    <a:pt x="204074" y="155543"/>
                    <a:pt x="203954" y="155623"/>
                  </a:cubicBezTo>
                  <a:cubicBezTo>
                    <a:pt x="203795" y="155703"/>
                    <a:pt x="203515" y="155903"/>
                    <a:pt x="203235" y="156102"/>
                  </a:cubicBezTo>
                  <a:cubicBezTo>
                    <a:pt x="202755" y="156422"/>
                    <a:pt x="202156" y="156702"/>
                    <a:pt x="201716" y="156742"/>
                  </a:cubicBezTo>
                  <a:cubicBezTo>
                    <a:pt x="201642" y="156760"/>
                    <a:pt x="201581" y="156768"/>
                    <a:pt x="201534" y="156768"/>
                  </a:cubicBezTo>
                  <a:cubicBezTo>
                    <a:pt x="201379" y="156768"/>
                    <a:pt x="201382" y="156683"/>
                    <a:pt x="201596" y="156622"/>
                  </a:cubicBezTo>
                  <a:cubicBezTo>
                    <a:pt x="201876" y="156582"/>
                    <a:pt x="202116" y="156422"/>
                    <a:pt x="202436" y="156142"/>
                  </a:cubicBezTo>
                  <a:cubicBezTo>
                    <a:pt x="202556" y="156022"/>
                    <a:pt x="202875" y="155783"/>
                    <a:pt x="203155" y="155663"/>
                  </a:cubicBezTo>
                  <a:cubicBezTo>
                    <a:pt x="203595" y="155423"/>
                    <a:pt x="203755" y="155303"/>
                    <a:pt x="203675" y="155223"/>
                  </a:cubicBezTo>
                  <a:cubicBezTo>
                    <a:pt x="203661" y="155210"/>
                    <a:pt x="203641" y="155203"/>
                    <a:pt x="203613" y="155203"/>
                  </a:cubicBezTo>
                  <a:cubicBezTo>
                    <a:pt x="203474" y="155203"/>
                    <a:pt x="203147" y="155364"/>
                    <a:pt x="202516" y="155663"/>
                  </a:cubicBezTo>
                  <a:cubicBezTo>
                    <a:pt x="201916" y="155942"/>
                    <a:pt x="201796" y="155982"/>
                    <a:pt x="201357" y="155982"/>
                  </a:cubicBezTo>
                  <a:cubicBezTo>
                    <a:pt x="201110" y="155995"/>
                    <a:pt x="200935" y="156003"/>
                    <a:pt x="200812" y="156003"/>
                  </a:cubicBezTo>
                  <a:cubicBezTo>
                    <a:pt x="200536" y="156003"/>
                    <a:pt x="200517" y="155961"/>
                    <a:pt x="200517" y="155823"/>
                  </a:cubicBezTo>
                  <a:cubicBezTo>
                    <a:pt x="200517" y="155743"/>
                    <a:pt x="200557" y="155703"/>
                    <a:pt x="200597" y="155703"/>
                  </a:cubicBezTo>
                  <a:cubicBezTo>
                    <a:pt x="200677" y="155703"/>
                    <a:pt x="200717" y="155703"/>
                    <a:pt x="200717" y="155743"/>
                  </a:cubicBezTo>
                  <a:cubicBezTo>
                    <a:pt x="200689" y="155881"/>
                    <a:pt x="200700" y="155923"/>
                    <a:pt x="200894" y="155923"/>
                  </a:cubicBezTo>
                  <a:cubicBezTo>
                    <a:pt x="200980" y="155923"/>
                    <a:pt x="201104" y="155915"/>
                    <a:pt x="201277" y="155903"/>
                  </a:cubicBezTo>
                  <a:cubicBezTo>
                    <a:pt x="201916" y="155903"/>
                    <a:pt x="201956" y="155903"/>
                    <a:pt x="202875" y="155383"/>
                  </a:cubicBezTo>
                  <a:cubicBezTo>
                    <a:pt x="203075" y="155263"/>
                    <a:pt x="203275" y="155183"/>
                    <a:pt x="203315" y="155143"/>
                  </a:cubicBezTo>
                  <a:cubicBezTo>
                    <a:pt x="203343" y="155115"/>
                    <a:pt x="203411" y="155087"/>
                    <a:pt x="203491" y="155087"/>
                  </a:cubicBezTo>
                  <a:cubicBezTo>
                    <a:pt x="203525" y="155087"/>
                    <a:pt x="203560" y="155091"/>
                    <a:pt x="203595" y="155103"/>
                  </a:cubicBezTo>
                  <a:cubicBezTo>
                    <a:pt x="203795" y="155103"/>
                    <a:pt x="203875" y="155143"/>
                    <a:pt x="203914" y="155263"/>
                  </a:cubicBezTo>
                  <a:cubicBezTo>
                    <a:pt x="203950" y="155335"/>
                    <a:pt x="203986" y="155374"/>
                    <a:pt x="204040" y="155374"/>
                  </a:cubicBezTo>
                  <a:cubicBezTo>
                    <a:pt x="204107" y="155374"/>
                    <a:pt x="204200" y="155315"/>
                    <a:pt x="204354" y="155183"/>
                  </a:cubicBezTo>
                  <a:cubicBezTo>
                    <a:pt x="204517" y="155044"/>
                    <a:pt x="204639" y="154958"/>
                    <a:pt x="204681" y="154958"/>
                  </a:cubicBezTo>
                  <a:close/>
                  <a:moveTo>
                    <a:pt x="208042" y="156426"/>
                  </a:moveTo>
                  <a:cubicBezTo>
                    <a:pt x="208059" y="156426"/>
                    <a:pt x="208071" y="156458"/>
                    <a:pt x="208071" y="156502"/>
                  </a:cubicBezTo>
                  <a:cubicBezTo>
                    <a:pt x="208071" y="156582"/>
                    <a:pt x="208031" y="156622"/>
                    <a:pt x="207991" y="156622"/>
                  </a:cubicBezTo>
                  <a:cubicBezTo>
                    <a:pt x="207911" y="156622"/>
                    <a:pt x="207791" y="156662"/>
                    <a:pt x="207711" y="156702"/>
                  </a:cubicBezTo>
                  <a:cubicBezTo>
                    <a:pt x="207648" y="156749"/>
                    <a:pt x="207598" y="156772"/>
                    <a:pt x="207567" y="156772"/>
                  </a:cubicBezTo>
                  <a:cubicBezTo>
                    <a:pt x="207520" y="156772"/>
                    <a:pt x="207519" y="156719"/>
                    <a:pt x="207592" y="156622"/>
                  </a:cubicBezTo>
                  <a:cubicBezTo>
                    <a:pt x="207621" y="156563"/>
                    <a:pt x="207671" y="156526"/>
                    <a:pt x="207728" y="156526"/>
                  </a:cubicBezTo>
                  <a:cubicBezTo>
                    <a:pt x="207749" y="156526"/>
                    <a:pt x="207770" y="156531"/>
                    <a:pt x="207791" y="156542"/>
                  </a:cubicBezTo>
                  <a:cubicBezTo>
                    <a:pt x="207871" y="156542"/>
                    <a:pt x="207951" y="156502"/>
                    <a:pt x="207991" y="156502"/>
                  </a:cubicBezTo>
                  <a:cubicBezTo>
                    <a:pt x="208009" y="156448"/>
                    <a:pt x="208027" y="156426"/>
                    <a:pt x="208042" y="156426"/>
                  </a:cubicBezTo>
                  <a:close/>
                  <a:moveTo>
                    <a:pt x="114111" y="156636"/>
                  </a:moveTo>
                  <a:cubicBezTo>
                    <a:pt x="114128" y="156636"/>
                    <a:pt x="114154" y="156645"/>
                    <a:pt x="114187" y="156662"/>
                  </a:cubicBezTo>
                  <a:cubicBezTo>
                    <a:pt x="114267" y="156662"/>
                    <a:pt x="114307" y="156702"/>
                    <a:pt x="114307" y="156782"/>
                  </a:cubicBezTo>
                  <a:cubicBezTo>
                    <a:pt x="114278" y="156840"/>
                    <a:pt x="114249" y="156877"/>
                    <a:pt x="114204" y="156877"/>
                  </a:cubicBezTo>
                  <a:cubicBezTo>
                    <a:pt x="114187" y="156877"/>
                    <a:pt x="114169" y="156872"/>
                    <a:pt x="114147" y="156862"/>
                  </a:cubicBezTo>
                  <a:cubicBezTo>
                    <a:pt x="114067" y="156822"/>
                    <a:pt x="114027" y="156822"/>
                    <a:pt x="114067" y="156822"/>
                  </a:cubicBezTo>
                  <a:cubicBezTo>
                    <a:pt x="114107" y="156782"/>
                    <a:pt x="114107" y="156742"/>
                    <a:pt x="114107" y="156702"/>
                  </a:cubicBezTo>
                  <a:cubicBezTo>
                    <a:pt x="114084" y="156655"/>
                    <a:pt x="114088" y="156636"/>
                    <a:pt x="114111" y="156636"/>
                  </a:cubicBezTo>
                  <a:close/>
                  <a:moveTo>
                    <a:pt x="31117" y="156059"/>
                  </a:moveTo>
                  <a:cubicBezTo>
                    <a:pt x="31168" y="156059"/>
                    <a:pt x="31181" y="156072"/>
                    <a:pt x="31135" y="156102"/>
                  </a:cubicBezTo>
                  <a:cubicBezTo>
                    <a:pt x="31095" y="156142"/>
                    <a:pt x="30935" y="156182"/>
                    <a:pt x="30815" y="156182"/>
                  </a:cubicBezTo>
                  <a:lnTo>
                    <a:pt x="30575" y="156262"/>
                  </a:lnTo>
                  <a:lnTo>
                    <a:pt x="30735" y="156422"/>
                  </a:lnTo>
                  <a:cubicBezTo>
                    <a:pt x="30855" y="156542"/>
                    <a:pt x="30975" y="156622"/>
                    <a:pt x="31135" y="156622"/>
                  </a:cubicBezTo>
                  <a:cubicBezTo>
                    <a:pt x="31255" y="156622"/>
                    <a:pt x="31295" y="156662"/>
                    <a:pt x="31295" y="156742"/>
                  </a:cubicBezTo>
                  <a:cubicBezTo>
                    <a:pt x="31295" y="156782"/>
                    <a:pt x="31335" y="156902"/>
                    <a:pt x="31335" y="156942"/>
                  </a:cubicBezTo>
                  <a:cubicBezTo>
                    <a:pt x="31355" y="156982"/>
                    <a:pt x="31365" y="157002"/>
                    <a:pt x="31350" y="157002"/>
                  </a:cubicBezTo>
                  <a:cubicBezTo>
                    <a:pt x="31335" y="157002"/>
                    <a:pt x="31295" y="156982"/>
                    <a:pt x="31215" y="156942"/>
                  </a:cubicBezTo>
                  <a:cubicBezTo>
                    <a:pt x="31155" y="156922"/>
                    <a:pt x="31115" y="156912"/>
                    <a:pt x="31085" y="156912"/>
                  </a:cubicBezTo>
                  <a:cubicBezTo>
                    <a:pt x="31055" y="156912"/>
                    <a:pt x="31035" y="156922"/>
                    <a:pt x="31015" y="156942"/>
                  </a:cubicBezTo>
                  <a:cubicBezTo>
                    <a:pt x="31015" y="156949"/>
                    <a:pt x="31011" y="156952"/>
                    <a:pt x="31005" y="156952"/>
                  </a:cubicBezTo>
                  <a:cubicBezTo>
                    <a:pt x="30939" y="156952"/>
                    <a:pt x="30575" y="156615"/>
                    <a:pt x="30575" y="156542"/>
                  </a:cubicBezTo>
                  <a:cubicBezTo>
                    <a:pt x="30575" y="156502"/>
                    <a:pt x="30535" y="156462"/>
                    <a:pt x="30455" y="156382"/>
                  </a:cubicBezTo>
                  <a:cubicBezTo>
                    <a:pt x="30295" y="156262"/>
                    <a:pt x="30335" y="156222"/>
                    <a:pt x="30655" y="156142"/>
                  </a:cubicBezTo>
                  <a:cubicBezTo>
                    <a:pt x="30853" y="156093"/>
                    <a:pt x="31035" y="156059"/>
                    <a:pt x="31117" y="156059"/>
                  </a:cubicBezTo>
                  <a:close/>
                  <a:moveTo>
                    <a:pt x="209819" y="156526"/>
                  </a:moveTo>
                  <a:cubicBezTo>
                    <a:pt x="209846" y="156526"/>
                    <a:pt x="209874" y="156546"/>
                    <a:pt x="209910" y="156582"/>
                  </a:cubicBezTo>
                  <a:cubicBezTo>
                    <a:pt x="209990" y="156662"/>
                    <a:pt x="209990" y="156702"/>
                    <a:pt x="209830" y="156862"/>
                  </a:cubicBezTo>
                  <a:cubicBezTo>
                    <a:pt x="209723" y="156968"/>
                    <a:pt x="209599" y="157039"/>
                    <a:pt x="209528" y="157039"/>
                  </a:cubicBezTo>
                  <a:cubicBezTo>
                    <a:pt x="209492" y="157039"/>
                    <a:pt x="209470" y="157022"/>
                    <a:pt x="209470" y="156982"/>
                  </a:cubicBezTo>
                  <a:cubicBezTo>
                    <a:pt x="209470" y="156942"/>
                    <a:pt x="209550" y="156902"/>
                    <a:pt x="209630" y="156902"/>
                  </a:cubicBezTo>
                  <a:cubicBezTo>
                    <a:pt x="209670" y="156902"/>
                    <a:pt x="209750" y="156902"/>
                    <a:pt x="209750" y="156862"/>
                  </a:cubicBezTo>
                  <a:cubicBezTo>
                    <a:pt x="209750" y="156822"/>
                    <a:pt x="209710" y="156782"/>
                    <a:pt x="209670" y="156782"/>
                  </a:cubicBezTo>
                  <a:cubicBezTo>
                    <a:pt x="209630" y="156782"/>
                    <a:pt x="209670" y="156702"/>
                    <a:pt x="209710" y="156622"/>
                  </a:cubicBezTo>
                  <a:cubicBezTo>
                    <a:pt x="209754" y="156556"/>
                    <a:pt x="209786" y="156526"/>
                    <a:pt x="209819" y="156526"/>
                  </a:cubicBezTo>
                  <a:close/>
                  <a:moveTo>
                    <a:pt x="76631" y="156862"/>
                  </a:moveTo>
                  <a:cubicBezTo>
                    <a:pt x="76649" y="156862"/>
                    <a:pt x="76684" y="156915"/>
                    <a:pt x="76738" y="157022"/>
                  </a:cubicBezTo>
                  <a:cubicBezTo>
                    <a:pt x="76781" y="157107"/>
                    <a:pt x="76800" y="157147"/>
                    <a:pt x="76797" y="157147"/>
                  </a:cubicBezTo>
                  <a:cubicBezTo>
                    <a:pt x="76795" y="157147"/>
                    <a:pt x="76775" y="157117"/>
                    <a:pt x="76738" y="157062"/>
                  </a:cubicBezTo>
                  <a:cubicBezTo>
                    <a:pt x="76658" y="156982"/>
                    <a:pt x="76618" y="156902"/>
                    <a:pt x="76618" y="156902"/>
                  </a:cubicBezTo>
                  <a:cubicBezTo>
                    <a:pt x="76618" y="156875"/>
                    <a:pt x="76622" y="156862"/>
                    <a:pt x="76631" y="156862"/>
                  </a:cubicBezTo>
                  <a:close/>
                  <a:moveTo>
                    <a:pt x="100159" y="156222"/>
                  </a:moveTo>
                  <a:cubicBezTo>
                    <a:pt x="100159" y="156222"/>
                    <a:pt x="100159" y="156302"/>
                    <a:pt x="100079" y="156422"/>
                  </a:cubicBezTo>
                  <a:cubicBezTo>
                    <a:pt x="100004" y="156573"/>
                    <a:pt x="99609" y="157148"/>
                    <a:pt x="99564" y="157148"/>
                  </a:cubicBezTo>
                  <a:cubicBezTo>
                    <a:pt x="99561" y="157148"/>
                    <a:pt x="99559" y="157146"/>
                    <a:pt x="99559" y="157142"/>
                  </a:cubicBezTo>
                  <a:cubicBezTo>
                    <a:pt x="99599" y="157022"/>
                    <a:pt x="100119" y="156222"/>
                    <a:pt x="100159" y="156222"/>
                  </a:cubicBezTo>
                  <a:close/>
                  <a:moveTo>
                    <a:pt x="34204" y="156097"/>
                  </a:moveTo>
                  <a:cubicBezTo>
                    <a:pt x="34220" y="156097"/>
                    <a:pt x="34263" y="156293"/>
                    <a:pt x="34332" y="156662"/>
                  </a:cubicBezTo>
                  <a:cubicBezTo>
                    <a:pt x="34372" y="156942"/>
                    <a:pt x="34372" y="157181"/>
                    <a:pt x="34372" y="157181"/>
                  </a:cubicBezTo>
                  <a:cubicBezTo>
                    <a:pt x="34366" y="157184"/>
                    <a:pt x="34361" y="157186"/>
                    <a:pt x="34356" y="157186"/>
                  </a:cubicBezTo>
                  <a:cubicBezTo>
                    <a:pt x="34287" y="157186"/>
                    <a:pt x="34249" y="156942"/>
                    <a:pt x="34212" y="156422"/>
                  </a:cubicBezTo>
                  <a:cubicBezTo>
                    <a:pt x="34195" y="156202"/>
                    <a:pt x="34193" y="156097"/>
                    <a:pt x="34204" y="156097"/>
                  </a:cubicBezTo>
                  <a:close/>
                  <a:moveTo>
                    <a:pt x="208711" y="156502"/>
                  </a:moveTo>
                  <a:lnTo>
                    <a:pt x="208591" y="156542"/>
                  </a:lnTo>
                  <a:cubicBezTo>
                    <a:pt x="208431" y="156582"/>
                    <a:pt x="208471" y="156582"/>
                    <a:pt x="208631" y="156582"/>
                  </a:cubicBezTo>
                  <a:cubicBezTo>
                    <a:pt x="208663" y="156577"/>
                    <a:pt x="208698" y="156574"/>
                    <a:pt x="208732" y="156574"/>
                  </a:cubicBezTo>
                  <a:cubicBezTo>
                    <a:pt x="208952" y="156574"/>
                    <a:pt x="209190" y="156673"/>
                    <a:pt x="209190" y="156742"/>
                  </a:cubicBezTo>
                  <a:cubicBezTo>
                    <a:pt x="209190" y="156742"/>
                    <a:pt x="209030" y="156822"/>
                    <a:pt x="208870" y="156902"/>
                  </a:cubicBezTo>
                  <a:cubicBezTo>
                    <a:pt x="208711" y="156982"/>
                    <a:pt x="208591" y="157062"/>
                    <a:pt x="208591" y="157102"/>
                  </a:cubicBezTo>
                  <a:cubicBezTo>
                    <a:pt x="208591" y="157160"/>
                    <a:pt x="208484" y="157197"/>
                    <a:pt x="208379" y="157197"/>
                  </a:cubicBezTo>
                  <a:cubicBezTo>
                    <a:pt x="208341" y="157197"/>
                    <a:pt x="208303" y="157192"/>
                    <a:pt x="208271" y="157181"/>
                  </a:cubicBezTo>
                  <a:cubicBezTo>
                    <a:pt x="208151" y="157142"/>
                    <a:pt x="208151" y="157142"/>
                    <a:pt x="208271" y="156902"/>
                  </a:cubicBezTo>
                  <a:cubicBezTo>
                    <a:pt x="208351" y="156782"/>
                    <a:pt x="208391" y="156622"/>
                    <a:pt x="208391" y="156582"/>
                  </a:cubicBezTo>
                  <a:cubicBezTo>
                    <a:pt x="208391" y="156502"/>
                    <a:pt x="208431" y="156502"/>
                    <a:pt x="208551" y="156502"/>
                  </a:cubicBezTo>
                  <a:close/>
                  <a:moveTo>
                    <a:pt x="110910" y="157102"/>
                  </a:moveTo>
                  <a:cubicBezTo>
                    <a:pt x="110990" y="157102"/>
                    <a:pt x="110990" y="157102"/>
                    <a:pt x="110870" y="157181"/>
                  </a:cubicBezTo>
                  <a:cubicBezTo>
                    <a:pt x="110816" y="157217"/>
                    <a:pt x="110778" y="157237"/>
                    <a:pt x="110757" y="157237"/>
                  </a:cubicBezTo>
                  <a:cubicBezTo>
                    <a:pt x="110730" y="157237"/>
                    <a:pt x="110728" y="157208"/>
                    <a:pt x="110750" y="157142"/>
                  </a:cubicBezTo>
                  <a:cubicBezTo>
                    <a:pt x="110790" y="157142"/>
                    <a:pt x="110830" y="157102"/>
                    <a:pt x="110910" y="157102"/>
                  </a:cubicBezTo>
                  <a:close/>
                  <a:moveTo>
                    <a:pt x="204697" y="156489"/>
                  </a:moveTo>
                  <a:cubicBezTo>
                    <a:pt x="204742" y="156489"/>
                    <a:pt x="204791" y="156509"/>
                    <a:pt x="204874" y="156542"/>
                  </a:cubicBezTo>
                  <a:cubicBezTo>
                    <a:pt x="205153" y="156662"/>
                    <a:pt x="205074" y="156782"/>
                    <a:pt x="204514" y="157062"/>
                  </a:cubicBezTo>
                  <a:cubicBezTo>
                    <a:pt x="204232" y="157215"/>
                    <a:pt x="204065" y="157287"/>
                    <a:pt x="203961" y="157287"/>
                  </a:cubicBezTo>
                  <a:cubicBezTo>
                    <a:pt x="203902" y="157287"/>
                    <a:pt x="203863" y="157264"/>
                    <a:pt x="203835" y="157221"/>
                  </a:cubicBezTo>
                  <a:cubicBezTo>
                    <a:pt x="203795" y="157142"/>
                    <a:pt x="204034" y="156902"/>
                    <a:pt x="204434" y="156622"/>
                  </a:cubicBezTo>
                  <a:cubicBezTo>
                    <a:pt x="204575" y="156528"/>
                    <a:pt x="204633" y="156489"/>
                    <a:pt x="204697" y="156489"/>
                  </a:cubicBezTo>
                  <a:close/>
                  <a:moveTo>
                    <a:pt x="144323" y="144232"/>
                  </a:moveTo>
                  <a:lnTo>
                    <a:pt x="144363" y="144432"/>
                  </a:lnTo>
                  <a:cubicBezTo>
                    <a:pt x="144443" y="144672"/>
                    <a:pt x="144363" y="153025"/>
                    <a:pt x="144323" y="154344"/>
                  </a:cubicBezTo>
                  <a:cubicBezTo>
                    <a:pt x="144283" y="155183"/>
                    <a:pt x="144043" y="156462"/>
                    <a:pt x="143883" y="156902"/>
                  </a:cubicBezTo>
                  <a:cubicBezTo>
                    <a:pt x="143781" y="157174"/>
                    <a:pt x="143592" y="157359"/>
                    <a:pt x="143440" y="157359"/>
                  </a:cubicBezTo>
                  <a:cubicBezTo>
                    <a:pt x="143413" y="157359"/>
                    <a:pt x="143388" y="157353"/>
                    <a:pt x="143364" y="157341"/>
                  </a:cubicBezTo>
                  <a:cubicBezTo>
                    <a:pt x="143244" y="157261"/>
                    <a:pt x="141405" y="153624"/>
                    <a:pt x="141165" y="152945"/>
                  </a:cubicBezTo>
                  <a:cubicBezTo>
                    <a:pt x="140926" y="152305"/>
                    <a:pt x="140766" y="151906"/>
                    <a:pt x="140566" y="151466"/>
                  </a:cubicBezTo>
                  <a:cubicBezTo>
                    <a:pt x="140486" y="151266"/>
                    <a:pt x="140366" y="151026"/>
                    <a:pt x="140366" y="150947"/>
                  </a:cubicBezTo>
                  <a:cubicBezTo>
                    <a:pt x="140326" y="150867"/>
                    <a:pt x="140206" y="150547"/>
                    <a:pt x="140086" y="150307"/>
                  </a:cubicBezTo>
                  <a:cubicBezTo>
                    <a:pt x="139886" y="149827"/>
                    <a:pt x="139886" y="149787"/>
                    <a:pt x="139767" y="148429"/>
                  </a:cubicBezTo>
                  <a:cubicBezTo>
                    <a:pt x="139647" y="146950"/>
                    <a:pt x="139607" y="146390"/>
                    <a:pt x="139567" y="145111"/>
                  </a:cubicBezTo>
                  <a:cubicBezTo>
                    <a:pt x="139527" y="144512"/>
                    <a:pt x="139527" y="144352"/>
                    <a:pt x="139607" y="144352"/>
                  </a:cubicBezTo>
                  <a:cubicBezTo>
                    <a:pt x="139647" y="144352"/>
                    <a:pt x="139886" y="144312"/>
                    <a:pt x="140166" y="144312"/>
                  </a:cubicBezTo>
                  <a:cubicBezTo>
                    <a:pt x="140446" y="144272"/>
                    <a:pt x="141485" y="144232"/>
                    <a:pt x="142484" y="144232"/>
                  </a:cubicBezTo>
                  <a:close/>
                  <a:moveTo>
                    <a:pt x="99867" y="156291"/>
                  </a:moveTo>
                  <a:cubicBezTo>
                    <a:pt x="99884" y="156291"/>
                    <a:pt x="99866" y="156345"/>
                    <a:pt x="99799" y="156462"/>
                  </a:cubicBezTo>
                  <a:cubicBezTo>
                    <a:pt x="99599" y="156782"/>
                    <a:pt x="99160" y="157341"/>
                    <a:pt x="99080" y="157381"/>
                  </a:cubicBezTo>
                  <a:cubicBezTo>
                    <a:pt x="99074" y="157387"/>
                    <a:pt x="99070" y="157389"/>
                    <a:pt x="99068" y="157389"/>
                  </a:cubicBezTo>
                  <a:cubicBezTo>
                    <a:pt x="99052" y="157389"/>
                    <a:pt x="99095" y="157280"/>
                    <a:pt x="99200" y="157142"/>
                  </a:cubicBezTo>
                  <a:cubicBezTo>
                    <a:pt x="99319" y="157022"/>
                    <a:pt x="99519" y="156742"/>
                    <a:pt x="99639" y="156582"/>
                  </a:cubicBezTo>
                  <a:cubicBezTo>
                    <a:pt x="99755" y="156396"/>
                    <a:pt x="99845" y="156291"/>
                    <a:pt x="99867" y="156291"/>
                  </a:cubicBezTo>
                  <a:close/>
                  <a:moveTo>
                    <a:pt x="32310" y="157060"/>
                  </a:moveTo>
                  <a:cubicBezTo>
                    <a:pt x="32336" y="157060"/>
                    <a:pt x="32369" y="157109"/>
                    <a:pt x="32414" y="157221"/>
                  </a:cubicBezTo>
                  <a:cubicBezTo>
                    <a:pt x="32494" y="157341"/>
                    <a:pt x="32534" y="157501"/>
                    <a:pt x="32534" y="157541"/>
                  </a:cubicBezTo>
                  <a:cubicBezTo>
                    <a:pt x="32534" y="157574"/>
                    <a:pt x="32527" y="157594"/>
                    <a:pt x="32513" y="157594"/>
                  </a:cubicBezTo>
                  <a:cubicBezTo>
                    <a:pt x="32494" y="157594"/>
                    <a:pt x="32461" y="157555"/>
                    <a:pt x="32414" y="157461"/>
                  </a:cubicBezTo>
                  <a:cubicBezTo>
                    <a:pt x="32385" y="157375"/>
                    <a:pt x="32356" y="157309"/>
                    <a:pt x="32327" y="157309"/>
                  </a:cubicBezTo>
                  <a:cubicBezTo>
                    <a:pt x="32316" y="157309"/>
                    <a:pt x="32305" y="157319"/>
                    <a:pt x="32294" y="157341"/>
                  </a:cubicBezTo>
                  <a:cubicBezTo>
                    <a:pt x="32294" y="157361"/>
                    <a:pt x="32284" y="157371"/>
                    <a:pt x="32269" y="157371"/>
                  </a:cubicBezTo>
                  <a:cubicBezTo>
                    <a:pt x="32254" y="157371"/>
                    <a:pt x="32234" y="157361"/>
                    <a:pt x="32214" y="157341"/>
                  </a:cubicBezTo>
                  <a:cubicBezTo>
                    <a:pt x="32214" y="157301"/>
                    <a:pt x="32214" y="157181"/>
                    <a:pt x="32254" y="157142"/>
                  </a:cubicBezTo>
                  <a:cubicBezTo>
                    <a:pt x="32271" y="157089"/>
                    <a:pt x="32289" y="157060"/>
                    <a:pt x="32310" y="157060"/>
                  </a:cubicBezTo>
                  <a:close/>
                  <a:moveTo>
                    <a:pt x="208071" y="156782"/>
                  </a:moveTo>
                  <a:cubicBezTo>
                    <a:pt x="208151" y="156782"/>
                    <a:pt x="208151" y="156822"/>
                    <a:pt x="208071" y="156902"/>
                  </a:cubicBezTo>
                  <a:cubicBezTo>
                    <a:pt x="208031" y="156982"/>
                    <a:pt x="207951" y="157022"/>
                    <a:pt x="207791" y="157022"/>
                  </a:cubicBezTo>
                  <a:cubicBezTo>
                    <a:pt x="207512" y="157022"/>
                    <a:pt x="206992" y="157261"/>
                    <a:pt x="206792" y="157461"/>
                  </a:cubicBezTo>
                  <a:cubicBezTo>
                    <a:pt x="206659" y="157568"/>
                    <a:pt x="206543" y="157621"/>
                    <a:pt x="206481" y="157621"/>
                  </a:cubicBezTo>
                  <a:cubicBezTo>
                    <a:pt x="206450" y="157621"/>
                    <a:pt x="206432" y="157608"/>
                    <a:pt x="206432" y="157581"/>
                  </a:cubicBezTo>
                  <a:cubicBezTo>
                    <a:pt x="206432" y="157468"/>
                    <a:pt x="206752" y="157178"/>
                    <a:pt x="206889" y="157178"/>
                  </a:cubicBezTo>
                  <a:cubicBezTo>
                    <a:pt x="206897" y="157178"/>
                    <a:pt x="206905" y="157179"/>
                    <a:pt x="206912" y="157181"/>
                  </a:cubicBezTo>
                  <a:cubicBezTo>
                    <a:pt x="206952" y="157181"/>
                    <a:pt x="207072" y="157142"/>
                    <a:pt x="207152" y="157102"/>
                  </a:cubicBezTo>
                  <a:cubicBezTo>
                    <a:pt x="207352" y="156982"/>
                    <a:pt x="207871" y="156822"/>
                    <a:pt x="208071" y="156782"/>
                  </a:cubicBezTo>
                  <a:close/>
                  <a:moveTo>
                    <a:pt x="99013" y="157460"/>
                  </a:moveTo>
                  <a:cubicBezTo>
                    <a:pt x="99030" y="157460"/>
                    <a:pt x="99040" y="157473"/>
                    <a:pt x="99040" y="157501"/>
                  </a:cubicBezTo>
                  <a:cubicBezTo>
                    <a:pt x="99040" y="157501"/>
                    <a:pt x="98960" y="157541"/>
                    <a:pt x="98920" y="157581"/>
                  </a:cubicBezTo>
                  <a:cubicBezTo>
                    <a:pt x="98860" y="157621"/>
                    <a:pt x="98830" y="157641"/>
                    <a:pt x="98825" y="157641"/>
                  </a:cubicBezTo>
                  <a:cubicBezTo>
                    <a:pt x="98820" y="157641"/>
                    <a:pt x="98840" y="157621"/>
                    <a:pt x="98880" y="157581"/>
                  </a:cubicBezTo>
                  <a:cubicBezTo>
                    <a:pt x="98931" y="157504"/>
                    <a:pt x="98983" y="157460"/>
                    <a:pt x="99013" y="157460"/>
                  </a:cubicBezTo>
                  <a:close/>
                  <a:moveTo>
                    <a:pt x="99497" y="157218"/>
                  </a:moveTo>
                  <a:cubicBezTo>
                    <a:pt x="99506" y="157218"/>
                    <a:pt x="99477" y="157273"/>
                    <a:pt x="99399" y="157381"/>
                  </a:cubicBezTo>
                  <a:cubicBezTo>
                    <a:pt x="99362" y="157456"/>
                    <a:pt x="99222" y="157633"/>
                    <a:pt x="99106" y="157754"/>
                  </a:cubicBezTo>
                  <a:lnTo>
                    <a:pt x="99106" y="157754"/>
                  </a:lnTo>
                  <a:cubicBezTo>
                    <a:pt x="99132" y="157717"/>
                    <a:pt x="99163" y="157672"/>
                    <a:pt x="99200" y="157621"/>
                  </a:cubicBezTo>
                  <a:cubicBezTo>
                    <a:pt x="99370" y="157352"/>
                    <a:pt x="99482" y="157218"/>
                    <a:pt x="99497" y="157218"/>
                  </a:cubicBezTo>
                  <a:close/>
                  <a:moveTo>
                    <a:pt x="77217" y="157701"/>
                  </a:moveTo>
                  <a:cubicBezTo>
                    <a:pt x="77217" y="157701"/>
                    <a:pt x="77257" y="157741"/>
                    <a:pt x="77297" y="157821"/>
                  </a:cubicBezTo>
                  <a:cubicBezTo>
                    <a:pt x="77177" y="157741"/>
                    <a:pt x="77137" y="157701"/>
                    <a:pt x="77217" y="157701"/>
                  </a:cubicBezTo>
                  <a:close/>
                  <a:moveTo>
                    <a:pt x="205613" y="156372"/>
                  </a:moveTo>
                  <a:cubicBezTo>
                    <a:pt x="205623" y="156372"/>
                    <a:pt x="205613" y="156402"/>
                    <a:pt x="205593" y="156462"/>
                  </a:cubicBezTo>
                  <a:cubicBezTo>
                    <a:pt x="205568" y="156538"/>
                    <a:pt x="205623" y="156566"/>
                    <a:pt x="205748" y="156566"/>
                  </a:cubicBezTo>
                  <a:cubicBezTo>
                    <a:pt x="205820" y="156566"/>
                    <a:pt x="205916" y="156557"/>
                    <a:pt x="206033" y="156542"/>
                  </a:cubicBezTo>
                  <a:cubicBezTo>
                    <a:pt x="206206" y="156493"/>
                    <a:pt x="206577" y="156458"/>
                    <a:pt x="206836" y="156458"/>
                  </a:cubicBezTo>
                  <a:cubicBezTo>
                    <a:pt x="206995" y="156458"/>
                    <a:pt x="207112" y="156472"/>
                    <a:pt x="207112" y="156502"/>
                  </a:cubicBezTo>
                  <a:cubicBezTo>
                    <a:pt x="207112" y="156502"/>
                    <a:pt x="207032" y="156582"/>
                    <a:pt x="206952" y="156702"/>
                  </a:cubicBezTo>
                  <a:cubicBezTo>
                    <a:pt x="206835" y="156796"/>
                    <a:pt x="206786" y="156834"/>
                    <a:pt x="206702" y="156834"/>
                  </a:cubicBezTo>
                  <a:cubicBezTo>
                    <a:pt x="206642" y="156834"/>
                    <a:pt x="206565" y="156815"/>
                    <a:pt x="206432" y="156782"/>
                  </a:cubicBezTo>
                  <a:cubicBezTo>
                    <a:pt x="206369" y="156775"/>
                    <a:pt x="206311" y="156772"/>
                    <a:pt x="206257" y="156772"/>
                  </a:cubicBezTo>
                  <a:cubicBezTo>
                    <a:pt x="205968" y="156772"/>
                    <a:pt x="205795" y="156866"/>
                    <a:pt x="205593" y="157102"/>
                  </a:cubicBezTo>
                  <a:cubicBezTo>
                    <a:pt x="205313" y="157461"/>
                    <a:pt x="204594" y="157821"/>
                    <a:pt x="204234" y="157821"/>
                  </a:cubicBezTo>
                  <a:cubicBezTo>
                    <a:pt x="203994" y="157821"/>
                    <a:pt x="203994" y="157821"/>
                    <a:pt x="204154" y="157781"/>
                  </a:cubicBezTo>
                  <a:cubicBezTo>
                    <a:pt x="204394" y="157701"/>
                    <a:pt x="204834" y="157461"/>
                    <a:pt x="205114" y="157221"/>
                  </a:cubicBezTo>
                  <a:cubicBezTo>
                    <a:pt x="205233" y="157102"/>
                    <a:pt x="205353" y="157022"/>
                    <a:pt x="205433" y="157022"/>
                  </a:cubicBezTo>
                  <a:cubicBezTo>
                    <a:pt x="205473" y="157022"/>
                    <a:pt x="205553" y="156982"/>
                    <a:pt x="205633" y="156862"/>
                  </a:cubicBezTo>
                  <a:lnTo>
                    <a:pt x="205793" y="156742"/>
                  </a:lnTo>
                  <a:lnTo>
                    <a:pt x="205633" y="156742"/>
                  </a:lnTo>
                  <a:cubicBezTo>
                    <a:pt x="205473" y="156742"/>
                    <a:pt x="205433" y="156582"/>
                    <a:pt x="205513" y="156462"/>
                  </a:cubicBezTo>
                  <a:cubicBezTo>
                    <a:pt x="205573" y="156402"/>
                    <a:pt x="205603" y="156372"/>
                    <a:pt x="205613" y="156372"/>
                  </a:cubicBezTo>
                  <a:close/>
                  <a:moveTo>
                    <a:pt x="63828" y="156302"/>
                  </a:moveTo>
                  <a:cubicBezTo>
                    <a:pt x="63868" y="156302"/>
                    <a:pt x="63868" y="156382"/>
                    <a:pt x="63868" y="156462"/>
                  </a:cubicBezTo>
                  <a:cubicBezTo>
                    <a:pt x="63868" y="156662"/>
                    <a:pt x="63548" y="157621"/>
                    <a:pt x="63429" y="157781"/>
                  </a:cubicBezTo>
                  <a:cubicBezTo>
                    <a:pt x="63375" y="157817"/>
                    <a:pt x="63345" y="157837"/>
                    <a:pt x="63332" y="157837"/>
                  </a:cubicBezTo>
                  <a:cubicBezTo>
                    <a:pt x="63317" y="157837"/>
                    <a:pt x="63327" y="157807"/>
                    <a:pt x="63349" y="157741"/>
                  </a:cubicBezTo>
                  <a:cubicBezTo>
                    <a:pt x="63389" y="157661"/>
                    <a:pt x="63429" y="157541"/>
                    <a:pt x="63429" y="157421"/>
                  </a:cubicBezTo>
                  <a:cubicBezTo>
                    <a:pt x="63469" y="157142"/>
                    <a:pt x="63788" y="156302"/>
                    <a:pt x="63828" y="156302"/>
                  </a:cubicBezTo>
                  <a:close/>
                  <a:moveTo>
                    <a:pt x="32574" y="157701"/>
                  </a:moveTo>
                  <a:cubicBezTo>
                    <a:pt x="32574" y="157741"/>
                    <a:pt x="32574" y="157781"/>
                    <a:pt x="32574" y="157821"/>
                  </a:cubicBezTo>
                  <a:cubicBezTo>
                    <a:pt x="32574" y="157851"/>
                    <a:pt x="32568" y="157865"/>
                    <a:pt x="32561" y="157865"/>
                  </a:cubicBezTo>
                  <a:cubicBezTo>
                    <a:pt x="32549" y="157865"/>
                    <a:pt x="32534" y="157830"/>
                    <a:pt x="32534" y="157781"/>
                  </a:cubicBezTo>
                  <a:cubicBezTo>
                    <a:pt x="32534" y="157741"/>
                    <a:pt x="32534" y="157701"/>
                    <a:pt x="32574" y="157701"/>
                  </a:cubicBezTo>
                  <a:close/>
                  <a:moveTo>
                    <a:pt x="203835" y="157821"/>
                  </a:moveTo>
                  <a:cubicBezTo>
                    <a:pt x="203914" y="157821"/>
                    <a:pt x="203914" y="157861"/>
                    <a:pt x="203914" y="157901"/>
                  </a:cubicBezTo>
                  <a:cubicBezTo>
                    <a:pt x="203875" y="157901"/>
                    <a:pt x="203835" y="157941"/>
                    <a:pt x="203795" y="157941"/>
                  </a:cubicBezTo>
                  <a:cubicBezTo>
                    <a:pt x="203715" y="157941"/>
                    <a:pt x="203715" y="157901"/>
                    <a:pt x="203715" y="157901"/>
                  </a:cubicBezTo>
                  <a:cubicBezTo>
                    <a:pt x="203755" y="157861"/>
                    <a:pt x="203795" y="157821"/>
                    <a:pt x="203835" y="157821"/>
                  </a:cubicBezTo>
                  <a:close/>
                  <a:moveTo>
                    <a:pt x="77392" y="157939"/>
                  </a:moveTo>
                  <a:cubicBezTo>
                    <a:pt x="77411" y="157939"/>
                    <a:pt x="77446" y="157983"/>
                    <a:pt x="77497" y="158061"/>
                  </a:cubicBezTo>
                  <a:cubicBezTo>
                    <a:pt x="77537" y="158101"/>
                    <a:pt x="77557" y="158121"/>
                    <a:pt x="77552" y="158121"/>
                  </a:cubicBezTo>
                  <a:cubicBezTo>
                    <a:pt x="77547" y="158121"/>
                    <a:pt x="77517" y="158101"/>
                    <a:pt x="77457" y="158061"/>
                  </a:cubicBezTo>
                  <a:cubicBezTo>
                    <a:pt x="77417" y="158021"/>
                    <a:pt x="77377" y="157981"/>
                    <a:pt x="77377" y="157981"/>
                  </a:cubicBezTo>
                  <a:cubicBezTo>
                    <a:pt x="77377" y="157953"/>
                    <a:pt x="77382" y="157939"/>
                    <a:pt x="77392" y="157939"/>
                  </a:cubicBezTo>
                  <a:close/>
                  <a:moveTo>
                    <a:pt x="98865" y="158059"/>
                  </a:moveTo>
                  <a:cubicBezTo>
                    <a:pt x="98875" y="158059"/>
                    <a:pt x="98880" y="158072"/>
                    <a:pt x="98880" y="158101"/>
                  </a:cubicBezTo>
                  <a:cubicBezTo>
                    <a:pt x="98880" y="158101"/>
                    <a:pt x="98840" y="158141"/>
                    <a:pt x="98800" y="158181"/>
                  </a:cubicBezTo>
                  <a:cubicBezTo>
                    <a:pt x="98740" y="158221"/>
                    <a:pt x="98710" y="158241"/>
                    <a:pt x="98705" y="158241"/>
                  </a:cubicBezTo>
                  <a:cubicBezTo>
                    <a:pt x="98700" y="158241"/>
                    <a:pt x="98720" y="158221"/>
                    <a:pt x="98760" y="158181"/>
                  </a:cubicBezTo>
                  <a:cubicBezTo>
                    <a:pt x="98811" y="158103"/>
                    <a:pt x="98846" y="158059"/>
                    <a:pt x="98865" y="158059"/>
                  </a:cubicBezTo>
                  <a:close/>
                  <a:moveTo>
                    <a:pt x="98349" y="158207"/>
                  </a:moveTo>
                  <a:cubicBezTo>
                    <a:pt x="98356" y="158207"/>
                    <a:pt x="98360" y="158212"/>
                    <a:pt x="98360" y="158221"/>
                  </a:cubicBezTo>
                  <a:cubicBezTo>
                    <a:pt x="98360" y="158221"/>
                    <a:pt x="98240" y="158341"/>
                    <a:pt x="98080" y="158460"/>
                  </a:cubicBezTo>
                  <a:cubicBezTo>
                    <a:pt x="98237" y="158272"/>
                    <a:pt x="98320" y="158207"/>
                    <a:pt x="98349" y="158207"/>
                  </a:cubicBezTo>
                  <a:close/>
                  <a:moveTo>
                    <a:pt x="31758" y="156366"/>
                  </a:moveTo>
                  <a:cubicBezTo>
                    <a:pt x="31802" y="156366"/>
                    <a:pt x="31814" y="156396"/>
                    <a:pt x="31814" y="156462"/>
                  </a:cubicBezTo>
                  <a:cubicBezTo>
                    <a:pt x="31814" y="156542"/>
                    <a:pt x="31854" y="156662"/>
                    <a:pt x="31894" y="156782"/>
                  </a:cubicBezTo>
                  <a:cubicBezTo>
                    <a:pt x="32014" y="156982"/>
                    <a:pt x="32014" y="157102"/>
                    <a:pt x="31934" y="157181"/>
                  </a:cubicBezTo>
                  <a:cubicBezTo>
                    <a:pt x="31854" y="157261"/>
                    <a:pt x="31894" y="157261"/>
                    <a:pt x="31974" y="157261"/>
                  </a:cubicBezTo>
                  <a:cubicBezTo>
                    <a:pt x="32014" y="157261"/>
                    <a:pt x="32094" y="157341"/>
                    <a:pt x="32174" y="157581"/>
                  </a:cubicBezTo>
                  <a:cubicBezTo>
                    <a:pt x="32254" y="157781"/>
                    <a:pt x="32294" y="157941"/>
                    <a:pt x="32254" y="157981"/>
                  </a:cubicBezTo>
                  <a:cubicBezTo>
                    <a:pt x="32254" y="158021"/>
                    <a:pt x="32294" y="158061"/>
                    <a:pt x="32334" y="158061"/>
                  </a:cubicBezTo>
                  <a:cubicBezTo>
                    <a:pt x="32454" y="158061"/>
                    <a:pt x="32414" y="158221"/>
                    <a:pt x="32294" y="158381"/>
                  </a:cubicBezTo>
                  <a:cubicBezTo>
                    <a:pt x="32244" y="158447"/>
                    <a:pt x="32201" y="158479"/>
                    <a:pt x="32167" y="158479"/>
                  </a:cubicBezTo>
                  <a:cubicBezTo>
                    <a:pt x="32121" y="158479"/>
                    <a:pt x="32094" y="158417"/>
                    <a:pt x="32094" y="158301"/>
                  </a:cubicBezTo>
                  <a:cubicBezTo>
                    <a:pt x="32054" y="158221"/>
                    <a:pt x="32014" y="158061"/>
                    <a:pt x="31974" y="157981"/>
                  </a:cubicBezTo>
                  <a:cubicBezTo>
                    <a:pt x="31934" y="157861"/>
                    <a:pt x="31934" y="157741"/>
                    <a:pt x="31934" y="157741"/>
                  </a:cubicBezTo>
                  <a:cubicBezTo>
                    <a:pt x="31934" y="157701"/>
                    <a:pt x="31894" y="157661"/>
                    <a:pt x="31854" y="157661"/>
                  </a:cubicBezTo>
                  <a:cubicBezTo>
                    <a:pt x="31814" y="157621"/>
                    <a:pt x="31774" y="157541"/>
                    <a:pt x="31774" y="157421"/>
                  </a:cubicBezTo>
                  <a:cubicBezTo>
                    <a:pt x="31734" y="157261"/>
                    <a:pt x="31734" y="157142"/>
                    <a:pt x="31534" y="156702"/>
                  </a:cubicBezTo>
                  <a:cubicBezTo>
                    <a:pt x="31454" y="156502"/>
                    <a:pt x="31454" y="156462"/>
                    <a:pt x="31574" y="156422"/>
                  </a:cubicBezTo>
                  <a:cubicBezTo>
                    <a:pt x="31664" y="156386"/>
                    <a:pt x="31722" y="156366"/>
                    <a:pt x="31758" y="156366"/>
                  </a:cubicBezTo>
                  <a:close/>
                  <a:moveTo>
                    <a:pt x="63844" y="156920"/>
                  </a:moveTo>
                  <a:cubicBezTo>
                    <a:pt x="63879" y="156920"/>
                    <a:pt x="63976" y="157136"/>
                    <a:pt x="64188" y="157741"/>
                  </a:cubicBezTo>
                  <a:cubicBezTo>
                    <a:pt x="64490" y="158512"/>
                    <a:pt x="64566" y="158721"/>
                    <a:pt x="64536" y="158721"/>
                  </a:cubicBezTo>
                  <a:cubicBezTo>
                    <a:pt x="64530" y="158721"/>
                    <a:pt x="64521" y="158713"/>
                    <a:pt x="64508" y="158700"/>
                  </a:cubicBezTo>
                  <a:cubicBezTo>
                    <a:pt x="64428" y="158620"/>
                    <a:pt x="63828" y="157062"/>
                    <a:pt x="63828" y="156982"/>
                  </a:cubicBezTo>
                  <a:cubicBezTo>
                    <a:pt x="63828" y="156943"/>
                    <a:pt x="63833" y="156920"/>
                    <a:pt x="63844" y="156920"/>
                  </a:cubicBezTo>
                  <a:close/>
                  <a:moveTo>
                    <a:pt x="77801" y="157042"/>
                  </a:moveTo>
                  <a:cubicBezTo>
                    <a:pt x="77829" y="157042"/>
                    <a:pt x="77987" y="157221"/>
                    <a:pt x="78257" y="157581"/>
                  </a:cubicBezTo>
                  <a:cubicBezTo>
                    <a:pt x="78416" y="157821"/>
                    <a:pt x="78776" y="158221"/>
                    <a:pt x="78976" y="158420"/>
                  </a:cubicBezTo>
                  <a:cubicBezTo>
                    <a:pt x="79176" y="158620"/>
                    <a:pt x="79296" y="158780"/>
                    <a:pt x="79256" y="158780"/>
                  </a:cubicBezTo>
                  <a:cubicBezTo>
                    <a:pt x="79056" y="158700"/>
                    <a:pt x="78057" y="157501"/>
                    <a:pt x="77817" y="157102"/>
                  </a:cubicBezTo>
                  <a:cubicBezTo>
                    <a:pt x="77797" y="157062"/>
                    <a:pt x="77792" y="157042"/>
                    <a:pt x="77801" y="157042"/>
                  </a:cubicBezTo>
                  <a:close/>
                  <a:moveTo>
                    <a:pt x="50836" y="158654"/>
                  </a:moveTo>
                  <a:cubicBezTo>
                    <a:pt x="50861" y="158654"/>
                    <a:pt x="50888" y="158656"/>
                    <a:pt x="50919" y="158660"/>
                  </a:cubicBezTo>
                  <a:cubicBezTo>
                    <a:pt x="51039" y="158660"/>
                    <a:pt x="51119" y="158740"/>
                    <a:pt x="51159" y="158780"/>
                  </a:cubicBezTo>
                  <a:cubicBezTo>
                    <a:pt x="51231" y="158877"/>
                    <a:pt x="51216" y="158930"/>
                    <a:pt x="51121" y="158930"/>
                  </a:cubicBezTo>
                  <a:cubicBezTo>
                    <a:pt x="51060" y="158930"/>
                    <a:pt x="50965" y="158907"/>
                    <a:pt x="50839" y="158860"/>
                  </a:cubicBezTo>
                  <a:cubicBezTo>
                    <a:pt x="50625" y="158789"/>
                    <a:pt x="50634" y="158654"/>
                    <a:pt x="50836" y="158654"/>
                  </a:cubicBezTo>
                  <a:close/>
                  <a:moveTo>
                    <a:pt x="110191" y="158940"/>
                  </a:moveTo>
                  <a:cubicBezTo>
                    <a:pt x="110271" y="158940"/>
                    <a:pt x="110271" y="158940"/>
                    <a:pt x="110191" y="158980"/>
                  </a:cubicBezTo>
                  <a:cubicBezTo>
                    <a:pt x="110131" y="159020"/>
                    <a:pt x="110081" y="159040"/>
                    <a:pt x="110051" y="159040"/>
                  </a:cubicBezTo>
                  <a:cubicBezTo>
                    <a:pt x="110021" y="159040"/>
                    <a:pt x="110011" y="159020"/>
                    <a:pt x="110031" y="158980"/>
                  </a:cubicBezTo>
                  <a:cubicBezTo>
                    <a:pt x="110031" y="158940"/>
                    <a:pt x="110111" y="158940"/>
                    <a:pt x="110191" y="158940"/>
                  </a:cubicBezTo>
                  <a:close/>
                  <a:moveTo>
                    <a:pt x="79373" y="158884"/>
                  </a:moveTo>
                  <a:cubicBezTo>
                    <a:pt x="79384" y="158884"/>
                    <a:pt x="79424" y="158904"/>
                    <a:pt x="79495" y="158940"/>
                  </a:cubicBezTo>
                  <a:cubicBezTo>
                    <a:pt x="79575" y="158980"/>
                    <a:pt x="79615" y="159020"/>
                    <a:pt x="79615" y="159060"/>
                  </a:cubicBezTo>
                  <a:cubicBezTo>
                    <a:pt x="79615" y="159088"/>
                    <a:pt x="79610" y="159102"/>
                    <a:pt x="79599" y="159102"/>
                  </a:cubicBezTo>
                  <a:cubicBezTo>
                    <a:pt x="79577" y="159102"/>
                    <a:pt x="79533" y="159057"/>
                    <a:pt x="79456" y="158980"/>
                  </a:cubicBezTo>
                  <a:cubicBezTo>
                    <a:pt x="79390" y="158914"/>
                    <a:pt x="79360" y="158884"/>
                    <a:pt x="79373" y="158884"/>
                  </a:cubicBezTo>
                  <a:close/>
                  <a:moveTo>
                    <a:pt x="59693" y="158854"/>
                  </a:moveTo>
                  <a:cubicBezTo>
                    <a:pt x="59854" y="158854"/>
                    <a:pt x="59934" y="158989"/>
                    <a:pt x="59791" y="159060"/>
                  </a:cubicBezTo>
                  <a:cubicBezTo>
                    <a:pt x="59738" y="159096"/>
                    <a:pt x="59700" y="159116"/>
                    <a:pt x="59675" y="159116"/>
                  </a:cubicBezTo>
                  <a:cubicBezTo>
                    <a:pt x="59644" y="159116"/>
                    <a:pt x="59632" y="159086"/>
                    <a:pt x="59632" y="159020"/>
                  </a:cubicBezTo>
                  <a:cubicBezTo>
                    <a:pt x="59632" y="158980"/>
                    <a:pt x="59592" y="158900"/>
                    <a:pt x="59552" y="158900"/>
                  </a:cubicBezTo>
                  <a:cubicBezTo>
                    <a:pt x="59512" y="158900"/>
                    <a:pt x="59512" y="158900"/>
                    <a:pt x="59632" y="158860"/>
                  </a:cubicBezTo>
                  <a:cubicBezTo>
                    <a:pt x="59653" y="158856"/>
                    <a:pt x="59674" y="158854"/>
                    <a:pt x="59693" y="158854"/>
                  </a:cubicBezTo>
                  <a:close/>
                  <a:moveTo>
                    <a:pt x="97586" y="158860"/>
                  </a:moveTo>
                  <a:cubicBezTo>
                    <a:pt x="97596" y="158860"/>
                    <a:pt x="97601" y="158873"/>
                    <a:pt x="97601" y="158900"/>
                  </a:cubicBezTo>
                  <a:cubicBezTo>
                    <a:pt x="97601" y="158900"/>
                    <a:pt x="97561" y="158980"/>
                    <a:pt x="97441" y="159060"/>
                  </a:cubicBezTo>
                  <a:lnTo>
                    <a:pt x="97281" y="159180"/>
                  </a:lnTo>
                  <a:lnTo>
                    <a:pt x="97281" y="159180"/>
                  </a:lnTo>
                  <a:lnTo>
                    <a:pt x="97441" y="159020"/>
                  </a:lnTo>
                  <a:cubicBezTo>
                    <a:pt x="97521" y="158913"/>
                    <a:pt x="97565" y="158860"/>
                    <a:pt x="97586" y="158860"/>
                  </a:cubicBezTo>
                  <a:close/>
                  <a:moveTo>
                    <a:pt x="32441" y="158354"/>
                  </a:moveTo>
                  <a:cubicBezTo>
                    <a:pt x="32461" y="158354"/>
                    <a:pt x="32477" y="158364"/>
                    <a:pt x="32494" y="158381"/>
                  </a:cubicBezTo>
                  <a:cubicBezTo>
                    <a:pt x="32494" y="158420"/>
                    <a:pt x="32494" y="158460"/>
                    <a:pt x="32454" y="158500"/>
                  </a:cubicBezTo>
                  <a:cubicBezTo>
                    <a:pt x="32414" y="158540"/>
                    <a:pt x="32414" y="158580"/>
                    <a:pt x="32494" y="158580"/>
                  </a:cubicBezTo>
                  <a:cubicBezTo>
                    <a:pt x="32574" y="158620"/>
                    <a:pt x="32693" y="159140"/>
                    <a:pt x="32654" y="159220"/>
                  </a:cubicBezTo>
                  <a:cubicBezTo>
                    <a:pt x="32614" y="159220"/>
                    <a:pt x="32534" y="159220"/>
                    <a:pt x="32454" y="159140"/>
                  </a:cubicBezTo>
                  <a:cubicBezTo>
                    <a:pt x="32254" y="159020"/>
                    <a:pt x="32174" y="158700"/>
                    <a:pt x="32294" y="158620"/>
                  </a:cubicBezTo>
                  <a:cubicBezTo>
                    <a:pt x="32374" y="158580"/>
                    <a:pt x="32374" y="158540"/>
                    <a:pt x="32294" y="158540"/>
                  </a:cubicBezTo>
                  <a:cubicBezTo>
                    <a:pt x="32214" y="158540"/>
                    <a:pt x="32254" y="158540"/>
                    <a:pt x="32334" y="158420"/>
                  </a:cubicBezTo>
                  <a:cubicBezTo>
                    <a:pt x="32381" y="158374"/>
                    <a:pt x="32414" y="158354"/>
                    <a:pt x="32441" y="158354"/>
                  </a:cubicBezTo>
                  <a:close/>
                  <a:moveTo>
                    <a:pt x="32743" y="158286"/>
                  </a:moveTo>
                  <a:cubicBezTo>
                    <a:pt x="32789" y="158286"/>
                    <a:pt x="32973" y="158510"/>
                    <a:pt x="32973" y="158580"/>
                  </a:cubicBezTo>
                  <a:cubicBezTo>
                    <a:pt x="32973" y="158609"/>
                    <a:pt x="32993" y="158622"/>
                    <a:pt x="33019" y="158622"/>
                  </a:cubicBezTo>
                  <a:cubicBezTo>
                    <a:pt x="33066" y="158622"/>
                    <a:pt x="33133" y="158578"/>
                    <a:pt x="33133" y="158500"/>
                  </a:cubicBezTo>
                  <a:cubicBezTo>
                    <a:pt x="33133" y="158415"/>
                    <a:pt x="33145" y="158375"/>
                    <a:pt x="33186" y="158375"/>
                  </a:cubicBezTo>
                  <a:cubicBezTo>
                    <a:pt x="33222" y="158375"/>
                    <a:pt x="33280" y="158405"/>
                    <a:pt x="33373" y="158460"/>
                  </a:cubicBezTo>
                  <a:cubicBezTo>
                    <a:pt x="33453" y="158500"/>
                    <a:pt x="33693" y="158580"/>
                    <a:pt x="33893" y="158620"/>
                  </a:cubicBezTo>
                  <a:cubicBezTo>
                    <a:pt x="34132" y="158660"/>
                    <a:pt x="34252" y="158740"/>
                    <a:pt x="34332" y="158820"/>
                  </a:cubicBezTo>
                  <a:cubicBezTo>
                    <a:pt x="34414" y="158956"/>
                    <a:pt x="34440" y="159036"/>
                    <a:pt x="34411" y="159036"/>
                  </a:cubicBezTo>
                  <a:cubicBezTo>
                    <a:pt x="34397" y="159036"/>
                    <a:pt x="34371" y="159018"/>
                    <a:pt x="34332" y="158980"/>
                  </a:cubicBezTo>
                  <a:cubicBezTo>
                    <a:pt x="34303" y="158965"/>
                    <a:pt x="34268" y="158956"/>
                    <a:pt x="34215" y="158956"/>
                  </a:cubicBezTo>
                  <a:cubicBezTo>
                    <a:pt x="34122" y="158956"/>
                    <a:pt x="33971" y="158984"/>
                    <a:pt x="33693" y="159060"/>
                  </a:cubicBezTo>
                  <a:cubicBezTo>
                    <a:pt x="33373" y="159100"/>
                    <a:pt x="33053" y="159180"/>
                    <a:pt x="33013" y="159220"/>
                  </a:cubicBezTo>
                  <a:cubicBezTo>
                    <a:pt x="32933" y="159220"/>
                    <a:pt x="32893" y="159220"/>
                    <a:pt x="32933" y="159180"/>
                  </a:cubicBezTo>
                  <a:cubicBezTo>
                    <a:pt x="32933" y="159140"/>
                    <a:pt x="33133" y="159100"/>
                    <a:pt x="33333" y="159060"/>
                  </a:cubicBezTo>
                  <a:cubicBezTo>
                    <a:pt x="33533" y="159020"/>
                    <a:pt x="33733" y="158940"/>
                    <a:pt x="33773" y="158940"/>
                  </a:cubicBezTo>
                  <a:cubicBezTo>
                    <a:pt x="33813" y="158860"/>
                    <a:pt x="33373" y="158780"/>
                    <a:pt x="33173" y="158780"/>
                  </a:cubicBezTo>
                  <a:cubicBezTo>
                    <a:pt x="33152" y="158787"/>
                    <a:pt x="33131" y="158791"/>
                    <a:pt x="33110" y="158791"/>
                  </a:cubicBezTo>
                  <a:cubicBezTo>
                    <a:pt x="33012" y="158791"/>
                    <a:pt x="32919" y="158719"/>
                    <a:pt x="32853" y="158620"/>
                  </a:cubicBezTo>
                  <a:cubicBezTo>
                    <a:pt x="32733" y="158540"/>
                    <a:pt x="32654" y="158460"/>
                    <a:pt x="32614" y="158460"/>
                  </a:cubicBezTo>
                  <a:cubicBezTo>
                    <a:pt x="32614" y="158472"/>
                    <a:pt x="32610" y="158477"/>
                    <a:pt x="32605" y="158477"/>
                  </a:cubicBezTo>
                  <a:cubicBezTo>
                    <a:pt x="32594" y="158477"/>
                    <a:pt x="32574" y="158449"/>
                    <a:pt x="32574" y="158420"/>
                  </a:cubicBezTo>
                  <a:cubicBezTo>
                    <a:pt x="32574" y="158341"/>
                    <a:pt x="32614" y="158341"/>
                    <a:pt x="32654" y="158341"/>
                  </a:cubicBezTo>
                  <a:cubicBezTo>
                    <a:pt x="32665" y="158352"/>
                    <a:pt x="32677" y="158357"/>
                    <a:pt x="32688" y="158357"/>
                  </a:cubicBezTo>
                  <a:cubicBezTo>
                    <a:pt x="32713" y="158357"/>
                    <a:pt x="32733" y="158329"/>
                    <a:pt x="32733" y="158301"/>
                  </a:cubicBezTo>
                  <a:cubicBezTo>
                    <a:pt x="32733" y="158291"/>
                    <a:pt x="32737" y="158286"/>
                    <a:pt x="32743" y="158286"/>
                  </a:cubicBezTo>
                  <a:close/>
                  <a:moveTo>
                    <a:pt x="173008" y="159050"/>
                  </a:moveTo>
                  <a:cubicBezTo>
                    <a:pt x="173058" y="159050"/>
                    <a:pt x="173127" y="159069"/>
                    <a:pt x="173219" y="159100"/>
                  </a:cubicBezTo>
                  <a:cubicBezTo>
                    <a:pt x="173379" y="159180"/>
                    <a:pt x="173419" y="159340"/>
                    <a:pt x="173299" y="159380"/>
                  </a:cubicBezTo>
                  <a:cubicBezTo>
                    <a:pt x="173263" y="159398"/>
                    <a:pt x="173223" y="159406"/>
                    <a:pt x="173183" y="159406"/>
                  </a:cubicBezTo>
                  <a:cubicBezTo>
                    <a:pt x="173044" y="159406"/>
                    <a:pt x="172900" y="159313"/>
                    <a:pt x="172900" y="159220"/>
                  </a:cubicBezTo>
                  <a:cubicBezTo>
                    <a:pt x="172900" y="159097"/>
                    <a:pt x="172930" y="159050"/>
                    <a:pt x="173008" y="159050"/>
                  </a:cubicBezTo>
                  <a:close/>
                  <a:moveTo>
                    <a:pt x="79695" y="159100"/>
                  </a:moveTo>
                  <a:cubicBezTo>
                    <a:pt x="79695" y="159100"/>
                    <a:pt x="79775" y="159180"/>
                    <a:pt x="79855" y="159260"/>
                  </a:cubicBezTo>
                  <a:cubicBezTo>
                    <a:pt x="79935" y="159340"/>
                    <a:pt x="79975" y="159420"/>
                    <a:pt x="79975" y="159420"/>
                  </a:cubicBezTo>
                  <a:cubicBezTo>
                    <a:pt x="79975" y="159420"/>
                    <a:pt x="79895" y="159340"/>
                    <a:pt x="79815" y="159260"/>
                  </a:cubicBezTo>
                  <a:cubicBezTo>
                    <a:pt x="79735" y="159180"/>
                    <a:pt x="79695" y="159100"/>
                    <a:pt x="79695" y="159100"/>
                  </a:cubicBezTo>
                  <a:close/>
                  <a:moveTo>
                    <a:pt x="80135" y="159460"/>
                  </a:moveTo>
                  <a:cubicBezTo>
                    <a:pt x="80135" y="159460"/>
                    <a:pt x="80215" y="159540"/>
                    <a:pt x="80255" y="159580"/>
                  </a:cubicBezTo>
                  <a:cubicBezTo>
                    <a:pt x="80335" y="159659"/>
                    <a:pt x="80375" y="159699"/>
                    <a:pt x="80335" y="159699"/>
                  </a:cubicBezTo>
                  <a:cubicBezTo>
                    <a:pt x="80335" y="159699"/>
                    <a:pt x="80255" y="159659"/>
                    <a:pt x="80215" y="159580"/>
                  </a:cubicBezTo>
                  <a:cubicBezTo>
                    <a:pt x="80135" y="159540"/>
                    <a:pt x="80095" y="159460"/>
                    <a:pt x="80135" y="159460"/>
                  </a:cubicBezTo>
                  <a:close/>
                  <a:moveTo>
                    <a:pt x="174217" y="158684"/>
                  </a:moveTo>
                  <a:cubicBezTo>
                    <a:pt x="174318" y="158684"/>
                    <a:pt x="174490" y="158756"/>
                    <a:pt x="174778" y="158900"/>
                  </a:cubicBezTo>
                  <a:cubicBezTo>
                    <a:pt x="175018" y="159020"/>
                    <a:pt x="175218" y="159140"/>
                    <a:pt x="175218" y="159180"/>
                  </a:cubicBezTo>
                  <a:cubicBezTo>
                    <a:pt x="175218" y="159220"/>
                    <a:pt x="174179" y="159699"/>
                    <a:pt x="174099" y="159699"/>
                  </a:cubicBezTo>
                  <a:cubicBezTo>
                    <a:pt x="174019" y="159699"/>
                    <a:pt x="174059" y="158900"/>
                    <a:pt x="174099" y="158780"/>
                  </a:cubicBezTo>
                  <a:cubicBezTo>
                    <a:pt x="174115" y="158716"/>
                    <a:pt x="174150" y="158684"/>
                    <a:pt x="174217" y="158684"/>
                  </a:cubicBezTo>
                  <a:close/>
                  <a:moveTo>
                    <a:pt x="120169" y="159574"/>
                  </a:moveTo>
                  <a:cubicBezTo>
                    <a:pt x="120177" y="159574"/>
                    <a:pt x="120207" y="159604"/>
                    <a:pt x="120262" y="159659"/>
                  </a:cubicBezTo>
                  <a:cubicBezTo>
                    <a:pt x="120342" y="159699"/>
                    <a:pt x="120422" y="159779"/>
                    <a:pt x="120382" y="159779"/>
                  </a:cubicBezTo>
                  <a:cubicBezTo>
                    <a:pt x="120366" y="159812"/>
                    <a:pt x="120342" y="159832"/>
                    <a:pt x="120318" y="159832"/>
                  </a:cubicBezTo>
                  <a:cubicBezTo>
                    <a:pt x="120283" y="159832"/>
                    <a:pt x="120246" y="159793"/>
                    <a:pt x="120222" y="159699"/>
                  </a:cubicBezTo>
                  <a:cubicBezTo>
                    <a:pt x="120180" y="159614"/>
                    <a:pt x="120160" y="159574"/>
                    <a:pt x="120169" y="159574"/>
                  </a:cubicBezTo>
                  <a:close/>
                  <a:moveTo>
                    <a:pt x="80670" y="159898"/>
                  </a:moveTo>
                  <a:cubicBezTo>
                    <a:pt x="80688" y="159898"/>
                    <a:pt x="80723" y="159942"/>
                    <a:pt x="80774" y="160019"/>
                  </a:cubicBezTo>
                  <a:cubicBezTo>
                    <a:pt x="80695" y="159979"/>
                    <a:pt x="80655" y="159939"/>
                    <a:pt x="80655" y="159939"/>
                  </a:cubicBezTo>
                  <a:cubicBezTo>
                    <a:pt x="80655" y="159911"/>
                    <a:pt x="80660" y="159898"/>
                    <a:pt x="80670" y="159898"/>
                  </a:cubicBezTo>
                  <a:close/>
                  <a:moveTo>
                    <a:pt x="65707" y="160019"/>
                  </a:moveTo>
                  <a:lnTo>
                    <a:pt x="65707" y="160019"/>
                  </a:lnTo>
                  <a:cubicBezTo>
                    <a:pt x="65787" y="160059"/>
                    <a:pt x="65787" y="160099"/>
                    <a:pt x="65747" y="160099"/>
                  </a:cubicBezTo>
                  <a:cubicBezTo>
                    <a:pt x="65747" y="160110"/>
                    <a:pt x="65744" y="160115"/>
                    <a:pt x="65740" y="160115"/>
                  </a:cubicBezTo>
                  <a:cubicBezTo>
                    <a:pt x="65728" y="160115"/>
                    <a:pt x="65707" y="160078"/>
                    <a:pt x="65707" y="160019"/>
                  </a:cubicBezTo>
                  <a:close/>
                  <a:moveTo>
                    <a:pt x="139949" y="151803"/>
                  </a:moveTo>
                  <a:cubicBezTo>
                    <a:pt x="139998" y="151803"/>
                    <a:pt x="140130" y="152065"/>
                    <a:pt x="140766" y="153504"/>
                  </a:cubicBezTo>
                  <a:cubicBezTo>
                    <a:pt x="141645" y="155383"/>
                    <a:pt x="143524" y="158660"/>
                    <a:pt x="144283" y="159500"/>
                  </a:cubicBezTo>
                  <a:cubicBezTo>
                    <a:pt x="144603" y="159859"/>
                    <a:pt x="144802" y="160179"/>
                    <a:pt x="144763" y="160259"/>
                  </a:cubicBezTo>
                  <a:cubicBezTo>
                    <a:pt x="144757" y="160269"/>
                    <a:pt x="144749" y="160274"/>
                    <a:pt x="144737" y="160274"/>
                  </a:cubicBezTo>
                  <a:cubicBezTo>
                    <a:pt x="144659" y="160274"/>
                    <a:pt x="144437" y="160043"/>
                    <a:pt x="144123" y="159659"/>
                  </a:cubicBezTo>
                  <a:cubicBezTo>
                    <a:pt x="143404" y="158820"/>
                    <a:pt x="141445" y="155303"/>
                    <a:pt x="140606" y="153464"/>
                  </a:cubicBezTo>
                  <a:cubicBezTo>
                    <a:pt x="140406" y="152985"/>
                    <a:pt x="140166" y="152465"/>
                    <a:pt x="140086" y="152265"/>
                  </a:cubicBezTo>
                  <a:cubicBezTo>
                    <a:pt x="139966" y="152066"/>
                    <a:pt x="139926" y="151866"/>
                    <a:pt x="139926" y="151826"/>
                  </a:cubicBezTo>
                  <a:cubicBezTo>
                    <a:pt x="139933" y="151813"/>
                    <a:pt x="139939" y="151803"/>
                    <a:pt x="139949" y="151803"/>
                  </a:cubicBezTo>
                  <a:close/>
                  <a:moveTo>
                    <a:pt x="62509" y="159859"/>
                  </a:moveTo>
                  <a:lnTo>
                    <a:pt x="62549" y="160019"/>
                  </a:lnTo>
                  <a:cubicBezTo>
                    <a:pt x="62549" y="160099"/>
                    <a:pt x="62509" y="160219"/>
                    <a:pt x="62469" y="160259"/>
                  </a:cubicBezTo>
                  <a:cubicBezTo>
                    <a:pt x="62409" y="160299"/>
                    <a:pt x="62379" y="160319"/>
                    <a:pt x="62364" y="160319"/>
                  </a:cubicBezTo>
                  <a:cubicBezTo>
                    <a:pt x="62349" y="160319"/>
                    <a:pt x="62349" y="160299"/>
                    <a:pt x="62349" y="160259"/>
                  </a:cubicBezTo>
                  <a:cubicBezTo>
                    <a:pt x="62349" y="160179"/>
                    <a:pt x="62389" y="160059"/>
                    <a:pt x="62429" y="160019"/>
                  </a:cubicBezTo>
                  <a:lnTo>
                    <a:pt x="62509" y="159859"/>
                  </a:lnTo>
                  <a:close/>
                  <a:moveTo>
                    <a:pt x="49600" y="156302"/>
                  </a:moveTo>
                  <a:cubicBezTo>
                    <a:pt x="49640" y="156302"/>
                    <a:pt x="49720" y="156542"/>
                    <a:pt x="49800" y="156822"/>
                  </a:cubicBezTo>
                  <a:cubicBezTo>
                    <a:pt x="49920" y="157142"/>
                    <a:pt x="50039" y="157581"/>
                    <a:pt x="50079" y="157861"/>
                  </a:cubicBezTo>
                  <a:cubicBezTo>
                    <a:pt x="50159" y="158181"/>
                    <a:pt x="50279" y="158460"/>
                    <a:pt x="50359" y="158540"/>
                  </a:cubicBezTo>
                  <a:cubicBezTo>
                    <a:pt x="50399" y="158580"/>
                    <a:pt x="50479" y="158700"/>
                    <a:pt x="50479" y="158740"/>
                  </a:cubicBezTo>
                  <a:cubicBezTo>
                    <a:pt x="50479" y="158940"/>
                    <a:pt x="50679" y="159020"/>
                    <a:pt x="51518" y="159300"/>
                  </a:cubicBezTo>
                  <a:cubicBezTo>
                    <a:pt x="53597" y="159899"/>
                    <a:pt x="53557" y="159899"/>
                    <a:pt x="53557" y="160019"/>
                  </a:cubicBezTo>
                  <a:cubicBezTo>
                    <a:pt x="53557" y="160099"/>
                    <a:pt x="53597" y="160219"/>
                    <a:pt x="53676" y="160259"/>
                  </a:cubicBezTo>
                  <a:cubicBezTo>
                    <a:pt x="53756" y="160339"/>
                    <a:pt x="53716" y="160379"/>
                    <a:pt x="53597" y="160379"/>
                  </a:cubicBezTo>
                  <a:cubicBezTo>
                    <a:pt x="53437" y="160379"/>
                    <a:pt x="50719" y="159659"/>
                    <a:pt x="50599" y="159580"/>
                  </a:cubicBezTo>
                  <a:cubicBezTo>
                    <a:pt x="50559" y="159540"/>
                    <a:pt x="50519" y="159500"/>
                    <a:pt x="50519" y="159420"/>
                  </a:cubicBezTo>
                  <a:cubicBezTo>
                    <a:pt x="50519" y="159380"/>
                    <a:pt x="50519" y="159360"/>
                    <a:pt x="50509" y="159360"/>
                  </a:cubicBezTo>
                  <a:cubicBezTo>
                    <a:pt x="50499" y="159360"/>
                    <a:pt x="50479" y="159380"/>
                    <a:pt x="50439" y="159420"/>
                  </a:cubicBezTo>
                  <a:cubicBezTo>
                    <a:pt x="50399" y="159480"/>
                    <a:pt x="50379" y="159510"/>
                    <a:pt x="50304" y="159510"/>
                  </a:cubicBezTo>
                  <a:cubicBezTo>
                    <a:pt x="50229" y="159510"/>
                    <a:pt x="50099" y="159480"/>
                    <a:pt x="49840" y="159420"/>
                  </a:cubicBezTo>
                  <a:cubicBezTo>
                    <a:pt x="49240" y="159260"/>
                    <a:pt x="49240" y="159220"/>
                    <a:pt x="49200" y="158620"/>
                  </a:cubicBezTo>
                  <a:cubicBezTo>
                    <a:pt x="49200" y="158420"/>
                    <a:pt x="49240" y="158301"/>
                    <a:pt x="49320" y="158221"/>
                  </a:cubicBezTo>
                  <a:cubicBezTo>
                    <a:pt x="49400" y="158101"/>
                    <a:pt x="49400" y="158021"/>
                    <a:pt x="49360" y="157701"/>
                  </a:cubicBezTo>
                  <a:cubicBezTo>
                    <a:pt x="49320" y="157341"/>
                    <a:pt x="49280" y="156742"/>
                    <a:pt x="49320" y="156502"/>
                  </a:cubicBezTo>
                  <a:cubicBezTo>
                    <a:pt x="49320" y="156462"/>
                    <a:pt x="49360" y="156422"/>
                    <a:pt x="49440" y="156422"/>
                  </a:cubicBezTo>
                  <a:cubicBezTo>
                    <a:pt x="49480" y="156422"/>
                    <a:pt x="49560" y="156382"/>
                    <a:pt x="49560" y="156342"/>
                  </a:cubicBezTo>
                  <a:cubicBezTo>
                    <a:pt x="49560" y="156342"/>
                    <a:pt x="49560" y="156302"/>
                    <a:pt x="49600" y="156302"/>
                  </a:cubicBezTo>
                  <a:close/>
                  <a:moveTo>
                    <a:pt x="139251" y="159096"/>
                  </a:moveTo>
                  <a:cubicBezTo>
                    <a:pt x="139282" y="159096"/>
                    <a:pt x="139267" y="159338"/>
                    <a:pt x="139207" y="159580"/>
                  </a:cubicBezTo>
                  <a:cubicBezTo>
                    <a:pt x="139060" y="160058"/>
                    <a:pt x="138947" y="160468"/>
                    <a:pt x="138929" y="160468"/>
                  </a:cubicBezTo>
                  <a:cubicBezTo>
                    <a:pt x="138928" y="160468"/>
                    <a:pt x="138927" y="160465"/>
                    <a:pt x="138927" y="160459"/>
                  </a:cubicBezTo>
                  <a:cubicBezTo>
                    <a:pt x="138927" y="160419"/>
                    <a:pt x="139167" y="159300"/>
                    <a:pt x="139207" y="159180"/>
                  </a:cubicBezTo>
                  <a:cubicBezTo>
                    <a:pt x="139227" y="159121"/>
                    <a:pt x="139241" y="159096"/>
                    <a:pt x="139251" y="159096"/>
                  </a:cubicBezTo>
                  <a:close/>
                  <a:moveTo>
                    <a:pt x="138880" y="160603"/>
                  </a:moveTo>
                  <a:cubicBezTo>
                    <a:pt x="138884" y="160603"/>
                    <a:pt x="138887" y="160608"/>
                    <a:pt x="138887" y="160619"/>
                  </a:cubicBezTo>
                  <a:cubicBezTo>
                    <a:pt x="138927" y="160659"/>
                    <a:pt x="138927" y="160739"/>
                    <a:pt x="138887" y="160779"/>
                  </a:cubicBezTo>
                  <a:cubicBezTo>
                    <a:pt x="138887" y="160789"/>
                    <a:pt x="138884" y="160794"/>
                    <a:pt x="138880" y="160794"/>
                  </a:cubicBezTo>
                  <a:cubicBezTo>
                    <a:pt x="138869" y="160794"/>
                    <a:pt x="138847" y="160757"/>
                    <a:pt x="138847" y="160699"/>
                  </a:cubicBezTo>
                  <a:cubicBezTo>
                    <a:pt x="138847" y="160640"/>
                    <a:pt x="138869" y="160603"/>
                    <a:pt x="138880" y="160603"/>
                  </a:cubicBezTo>
                  <a:close/>
                  <a:moveTo>
                    <a:pt x="31585" y="157776"/>
                  </a:moveTo>
                  <a:cubicBezTo>
                    <a:pt x="31608" y="157776"/>
                    <a:pt x="31696" y="158022"/>
                    <a:pt x="31854" y="158460"/>
                  </a:cubicBezTo>
                  <a:cubicBezTo>
                    <a:pt x="32254" y="159540"/>
                    <a:pt x="32334" y="159939"/>
                    <a:pt x="32254" y="160659"/>
                  </a:cubicBezTo>
                  <a:cubicBezTo>
                    <a:pt x="32234" y="160839"/>
                    <a:pt x="32204" y="160928"/>
                    <a:pt x="32174" y="160928"/>
                  </a:cubicBezTo>
                  <a:cubicBezTo>
                    <a:pt x="32144" y="160928"/>
                    <a:pt x="32114" y="160839"/>
                    <a:pt x="32094" y="160659"/>
                  </a:cubicBezTo>
                  <a:cubicBezTo>
                    <a:pt x="32054" y="160499"/>
                    <a:pt x="31934" y="159779"/>
                    <a:pt x="31814" y="159100"/>
                  </a:cubicBezTo>
                  <a:cubicBezTo>
                    <a:pt x="31635" y="158180"/>
                    <a:pt x="31556" y="157776"/>
                    <a:pt x="31585" y="157776"/>
                  </a:cubicBezTo>
                  <a:close/>
                  <a:moveTo>
                    <a:pt x="34892" y="160819"/>
                  </a:moveTo>
                  <a:cubicBezTo>
                    <a:pt x="34892" y="160859"/>
                    <a:pt x="34892" y="160898"/>
                    <a:pt x="34892" y="160938"/>
                  </a:cubicBezTo>
                  <a:cubicBezTo>
                    <a:pt x="34892" y="160955"/>
                    <a:pt x="34885" y="160965"/>
                    <a:pt x="34877" y="160965"/>
                  </a:cubicBezTo>
                  <a:cubicBezTo>
                    <a:pt x="34865" y="160965"/>
                    <a:pt x="34852" y="160945"/>
                    <a:pt x="34852" y="160898"/>
                  </a:cubicBezTo>
                  <a:cubicBezTo>
                    <a:pt x="34852" y="160859"/>
                    <a:pt x="34852" y="160819"/>
                    <a:pt x="34892" y="160819"/>
                  </a:cubicBezTo>
                  <a:close/>
                  <a:moveTo>
                    <a:pt x="82078" y="160839"/>
                  </a:moveTo>
                  <a:cubicBezTo>
                    <a:pt x="82083" y="160839"/>
                    <a:pt x="82113" y="160859"/>
                    <a:pt x="82173" y="160898"/>
                  </a:cubicBezTo>
                  <a:cubicBezTo>
                    <a:pt x="82253" y="160938"/>
                    <a:pt x="82333" y="160978"/>
                    <a:pt x="82373" y="160978"/>
                  </a:cubicBezTo>
                  <a:cubicBezTo>
                    <a:pt x="82397" y="161002"/>
                    <a:pt x="82396" y="161012"/>
                    <a:pt x="82380" y="161012"/>
                  </a:cubicBezTo>
                  <a:cubicBezTo>
                    <a:pt x="82343" y="161012"/>
                    <a:pt x="82218" y="160955"/>
                    <a:pt x="82133" y="160898"/>
                  </a:cubicBezTo>
                  <a:cubicBezTo>
                    <a:pt x="82093" y="160859"/>
                    <a:pt x="82073" y="160839"/>
                    <a:pt x="82078" y="160839"/>
                  </a:cubicBezTo>
                  <a:close/>
                  <a:moveTo>
                    <a:pt x="64747" y="159180"/>
                  </a:moveTo>
                  <a:cubicBezTo>
                    <a:pt x="64787" y="159180"/>
                    <a:pt x="64907" y="159380"/>
                    <a:pt x="65027" y="159620"/>
                  </a:cubicBezTo>
                  <a:cubicBezTo>
                    <a:pt x="65147" y="159899"/>
                    <a:pt x="65387" y="160419"/>
                    <a:pt x="65587" y="160779"/>
                  </a:cubicBezTo>
                  <a:cubicBezTo>
                    <a:pt x="65787" y="161138"/>
                    <a:pt x="65946" y="161458"/>
                    <a:pt x="65946" y="161458"/>
                  </a:cubicBezTo>
                  <a:cubicBezTo>
                    <a:pt x="65944" y="161461"/>
                    <a:pt x="65941" y="161462"/>
                    <a:pt x="65937" y="161462"/>
                  </a:cubicBezTo>
                  <a:cubicBezTo>
                    <a:pt x="65883" y="161462"/>
                    <a:pt x="65712" y="161191"/>
                    <a:pt x="65227" y="160259"/>
                  </a:cubicBezTo>
                  <a:cubicBezTo>
                    <a:pt x="64787" y="159380"/>
                    <a:pt x="64668" y="159180"/>
                    <a:pt x="64747" y="159180"/>
                  </a:cubicBezTo>
                  <a:close/>
                  <a:moveTo>
                    <a:pt x="58408" y="161492"/>
                  </a:moveTo>
                  <a:cubicBezTo>
                    <a:pt x="58419" y="161492"/>
                    <a:pt x="58433" y="161515"/>
                    <a:pt x="58433" y="161538"/>
                  </a:cubicBezTo>
                  <a:cubicBezTo>
                    <a:pt x="58473" y="161578"/>
                    <a:pt x="58513" y="161658"/>
                    <a:pt x="58513" y="161698"/>
                  </a:cubicBezTo>
                  <a:cubicBezTo>
                    <a:pt x="58541" y="161726"/>
                    <a:pt x="58529" y="161754"/>
                    <a:pt x="58463" y="161754"/>
                  </a:cubicBezTo>
                  <a:cubicBezTo>
                    <a:pt x="58436" y="161754"/>
                    <a:pt x="58399" y="161749"/>
                    <a:pt x="58353" y="161738"/>
                  </a:cubicBezTo>
                  <a:cubicBezTo>
                    <a:pt x="58033" y="161658"/>
                    <a:pt x="57953" y="161618"/>
                    <a:pt x="58153" y="161618"/>
                  </a:cubicBezTo>
                  <a:cubicBezTo>
                    <a:pt x="58273" y="161618"/>
                    <a:pt x="58353" y="161578"/>
                    <a:pt x="58393" y="161538"/>
                  </a:cubicBezTo>
                  <a:cubicBezTo>
                    <a:pt x="58393" y="161504"/>
                    <a:pt x="58400" y="161492"/>
                    <a:pt x="58408" y="161492"/>
                  </a:cubicBezTo>
                  <a:close/>
                  <a:moveTo>
                    <a:pt x="80779" y="138331"/>
                  </a:moveTo>
                  <a:cubicBezTo>
                    <a:pt x="80963" y="138331"/>
                    <a:pt x="81100" y="138403"/>
                    <a:pt x="81254" y="138557"/>
                  </a:cubicBezTo>
                  <a:cubicBezTo>
                    <a:pt x="81414" y="138716"/>
                    <a:pt x="84771" y="142713"/>
                    <a:pt x="85411" y="143513"/>
                  </a:cubicBezTo>
                  <a:cubicBezTo>
                    <a:pt x="85531" y="143672"/>
                    <a:pt x="85611" y="143872"/>
                    <a:pt x="85611" y="143952"/>
                  </a:cubicBezTo>
                  <a:cubicBezTo>
                    <a:pt x="85650" y="144232"/>
                    <a:pt x="85730" y="144352"/>
                    <a:pt x="85930" y="144512"/>
                  </a:cubicBezTo>
                  <a:cubicBezTo>
                    <a:pt x="86010" y="144592"/>
                    <a:pt x="86210" y="144752"/>
                    <a:pt x="86370" y="144832"/>
                  </a:cubicBezTo>
                  <a:cubicBezTo>
                    <a:pt x="86530" y="144951"/>
                    <a:pt x="86650" y="145031"/>
                    <a:pt x="86889" y="145031"/>
                  </a:cubicBezTo>
                  <a:cubicBezTo>
                    <a:pt x="87329" y="145031"/>
                    <a:pt x="87489" y="145111"/>
                    <a:pt x="87609" y="145271"/>
                  </a:cubicBezTo>
                  <a:cubicBezTo>
                    <a:pt x="87689" y="145431"/>
                    <a:pt x="87689" y="145431"/>
                    <a:pt x="87489" y="145671"/>
                  </a:cubicBezTo>
                  <a:cubicBezTo>
                    <a:pt x="87329" y="145791"/>
                    <a:pt x="87249" y="145911"/>
                    <a:pt x="87249" y="145951"/>
                  </a:cubicBezTo>
                  <a:cubicBezTo>
                    <a:pt x="87249" y="145951"/>
                    <a:pt x="87169" y="146031"/>
                    <a:pt x="87089" y="146070"/>
                  </a:cubicBezTo>
                  <a:cubicBezTo>
                    <a:pt x="86969" y="146110"/>
                    <a:pt x="86730" y="146310"/>
                    <a:pt x="86530" y="146510"/>
                  </a:cubicBezTo>
                  <a:cubicBezTo>
                    <a:pt x="86090" y="146950"/>
                    <a:pt x="85650" y="147749"/>
                    <a:pt x="85491" y="148429"/>
                  </a:cubicBezTo>
                  <a:cubicBezTo>
                    <a:pt x="85451" y="148668"/>
                    <a:pt x="85371" y="148908"/>
                    <a:pt x="85371" y="148988"/>
                  </a:cubicBezTo>
                  <a:cubicBezTo>
                    <a:pt x="85331" y="149028"/>
                    <a:pt x="85331" y="149108"/>
                    <a:pt x="85371" y="149188"/>
                  </a:cubicBezTo>
                  <a:cubicBezTo>
                    <a:pt x="85451" y="149348"/>
                    <a:pt x="85451" y="149548"/>
                    <a:pt x="85371" y="149548"/>
                  </a:cubicBezTo>
                  <a:cubicBezTo>
                    <a:pt x="85211" y="149548"/>
                    <a:pt x="85051" y="149108"/>
                    <a:pt x="85011" y="148628"/>
                  </a:cubicBezTo>
                  <a:cubicBezTo>
                    <a:pt x="84971" y="148069"/>
                    <a:pt x="85131" y="146790"/>
                    <a:pt x="85251" y="146390"/>
                  </a:cubicBezTo>
                  <a:cubicBezTo>
                    <a:pt x="85331" y="146270"/>
                    <a:pt x="85131" y="146230"/>
                    <a:pt x="84611" y="146190"/>
                  </a:cubicBezTo>
                  <a:lnTo>
                    <a:pt x="84172" y="146190"/>
                  </a:lnTo>
                  <a:lnTo>
                    <a:pt x="83932" y="146470"/>
                  </a:lnTo>
                  <a:cubicBezTo>
                    <a:pt x="83732" y="146670"/>
                    <a:pt x="83572" y="146990"/>
                    <a:pt x="83452" y="147349"/>
                  </a:cubicBezTo>
                  <a:cubicBezTo>
                    <a:pt x="83173" y="147989"/>
                    <a:pt x="83133" y="148429"/>
                    <a:pt x="83292" y="149148"/>
                  </a:cubicBezTo>
                  <a:cubicBezTo>
                    <a:pt x="83412" y="149787"/>
                    <a:pt x="83372" y="150507"/>
                    <a:pt x="83173" y="151066"/>
                  </a:cubicBezTo>
                  <a:cubicBezTo>
                    <a:pt x="83053" y="151506"/>
                    <a:pt x="82973" y="151626"/>
                    <a:pt x="82613" y="151986"/>
                  </a:cubicBezTo>
                  <a:cubicBezTo>
                    <a:pt x="81894" y="152745"/>
                    <a:pt x="81854" y="152905"/>
                    <a:pt x="82253" y="153145"/>
                  </a:cubicBezTo>
                  <a:cubicBezTo>
                    <a:pt x="82413" y="153185"/>
                    <a:pt x="82653" y="153385"/>
                    <a:pt x="82813" y="153544"/>
                  </a:cubicBezTo>
                  <a:cubicBezTo>
                    <a:pt x="82933" y="153664"/>
                    <a:pt x="83133" y="153824"/>
                    <a:pt x="83212" y="153864"/>
                  </a:cubicBezTo>
                  <a:cubicBezTo>
                    <a:pt x="83260" y="153874"/>
                    <a:pt x="83320" y="153879"/>
                    <a:pt x="83390" y="153879"/>
                  </a:cubicBezTo>
                  <a:cubicBezTo>
                    <a:pt x="83615" y="153879"/>
                    <a:pt x="83937" y="153826"/>
                    <a:pt x="84212" y="153704"/>
                  </a:cubicBezTo>
                  <a:lnTo>
                    <a:pt x="84531" y="153544"/>
                  </a:lnTo>
                  <a:lnTo>
                    <a:pt x="85091" y="153904"/>
                  </a:lnTo>
                  <a:cubicBezTo>
                    <a:pt x="85650" y="154224"/>
                    <a:pt x="85650" y="154264"/>
                    <a:pt x="85611" y="154424"/>
                  </a:cubicBezTo>
                  <a:cubicBezTo>
                    <a:pt x="85571" y="154624"/>
                    <a:pt x="85730" y="155703"/>
                    <a:pt x="85770" y="155703"/>
                  </a:cubicBezTo>
                  <a:cubicBezTo>
                    <a:pt x="85810" y="155703"/>
                    <a:pt x="85970" y="155783"/>
                    <a:pt x="86130" y="155942"/>
                  </a:cubicBezTo>
                  <a:cubicBezTo>
                    <a:pt x="86490" y="156222"/>
                    <a:pt x="86730" y="156342"/>
                    <a:pt x="87089" y="156422"/>
                  </a:cubicBezTo>
                  <a:cubicBezTo>
                    <a:pt x="87312" y="156472"/>
                    <a:pt x="87626" y="156506"/>
                    <a:pt x="87842" y="156506"/>
                  </a:cubicBezTo>
                  <a:cubicBezTo>
                    <a:pt x="87976" y="156506"/>
                    <a:pt x="88073" y="156493"/>
                    <a:pt x="88089" y="156462"/>
                  </a:cubicBezTo>
                  <a:cubicBezTo>
                    <a:pt x="88089" y="156462"/>
                    <a:pt x="88288" y="156342"/>
                    <a:pt x="88448" y="156222"/>
                  </a:cubicBezTo>
                  <a:cubicBezTo>
                    <a:pt x="88808" y="156062"/>
                    <a:pt x="89248" y="155623"/>
                    <a:pt x="89248" y="155463"/>
                  </a:cubicBezTo>
                  <a:cubicBezTo>
                    <a:pt x="89248" y="155423"/>
                    <a:pt x="89328" y="155343"/>
                    <a:pt x="89367" y="155303"/>
                  </a:cubicBezTo>
                  <a:cubicBezTo>
                    <a:pt x="89447" y="155263"/>
                    <a:pt x="89487" y="155183"/>
                    <a:pt x="89487" y="155143"/>
                  </a:cubicBezTo>
                  <a:cubicBezTo>
                    <a:pt x="89487" y="155103"/>
                    <a:pt x="89567" y="155063"/>
                    <a:pt x="89647" y="155063"/>
                  </a:cubicBezTo>
                  <a:cubicBezTo>
                    <a:pt x="90047" y="155063"/>
                    <a:pt x="91366" y="154544"/>
                    <a:pt x="91885" y="154184"/>
                  </a:cubicBezTo>
                  <a:cubicBezTo>
                    <a:pt x="92019" y="154077"/>
                    <a:pt x="92099" y="154024"/>
                    <a:pt x="92184" y="154024"/>
                  </a:cubicBezTo>
                  <a:cubicBezTo>
                    <a:pt x="92227" y="154024"/>
                    <a:pt x="92272" y="154037"/>
                    <a:pt x="92325" y="154064"/>
                  </a:cubicBezTo>
                  <a:cubicBezTo>
                    <a:pt x="92397" y="154085"/>
                    <a:pt x="92531" y="154095"/>
                    <a:pt x="92718" y="154095"/>
                  </a:cubicBezTo>
                  <a:cubicBezTo>
                    <a:pt x="93254" y="154095"/>
                    <a:pt x="94227" y="154012"/>
                    <a:pt x="95443" y="153864"/>
                  </a:cubicBezTo>
                  <a:cubicBezTo>
                    <a:pt x="99639" y="153305"/>
                    <a:pt x="100359" y="153185"/>
                    <a:pt x="100798" y="152985"/>
                  </a:cubicBezTo>
                  <a:lnTo>
                    <a:pt x="101118" y="152825"/>
                  </a:lnTo>
                  <a:lnTo>
                    <a:pt x="101078" y="152985"/>
                  </a:lnTo>
                  <a:cubicBezTo>
                    <a:pt x="101038" y="153145"/>
                    <a:pt x="100478" y="154304"/>
                    <a:pt x="100279" y="154743"/>
                  </a:cubicBezTo>
                  <a:cubicBezTo>
                    <a:pt x="100039" y="155183"/>
                    <a:pt x="99160" y="156502"/>
                    <a:pt x="98880" y="156782"/>
                  </a:cubicBezTo>
                  <a:cubicBezTo>
                    <a:pt x="98720" y="156982"/>
                    <a:pt x="98240" y="157461"/>
                    <a:pt x="97841" y="157861"/>
                  </a:cubicBezTo>
                  <a:cubicBezTo>
                    <a:pt x="96682" y="159060"/>
                    <a:pt x="95642" y="159819"/>
                    <a:pt x="94124" y="160499"/>
                  </a:cubicBezTo>
                  <a:cubicBezTo>
                    <a:pt x="92485" y="161258"/>
                    <a:pt x="91606" y="161498"/>
                    <a:pt x="89887" y="161698"/>
                  </a:cubicBezTo>
                  <a:cubicBezTo>
                    <a:pt x="89466" y="161745"/>
                    <a:pt x="89181" y="161764"/>
                    <a:pt x="88849" y="161764"/>
                  </a:cubicBezTo>
                  <a:cubicBezTo>
                    <a:pt x="88615" y="161764"/>
                    <a:pt x="88356" y="161754"/>
                    <a:pt x="88009" y="161738"/>
                  </a:cubicBezTo>
                  <a:cubicBezTo>
                    <a:pt x="86770" y="161658"/>
                    <a:pt x="86090" y="161578"/>
                    <a:pt x="85770" y="161458"/>
                  </a:cubicBezTo>
                  <a:cubicBezTo>
                    <a:pt x="85650" y="161418"/>
                    <a:pt x="85131" y="161258"/>
                    <a:pt x="84651" y="161098"/>
                  </a:cubicBezTo>
                  <a:cubicBezTo>
                    <a:pt x="83772" y="160859"/>
                    <a:pt x="82733" y="160379"/>
                    <a:pt x="81774" y="159779"/>
                  </a:cubicBezTo>
                  <a:cubicBezTo>
                    <a:pt x="81254" y="159460"/>
                    <a:pt x="81134" y="159380"/>
                    <a:pt x="80495" y="158780"/>
                  </a:cubicBezTo>
                  <a:cubicBezTo>
                    <a:pt x="80295" y="158580"/>
                    <a:pt x="80055" y="158381"/>
                    <a:pt x="80015" y="158341"/>
                  </a:cubicBezTo>
                  <a:cubicBezTo>
                    <a:pt x="79975" y="158301"/>
                    <a:pt x="79895" y="158181"/>
                    <a:pt x="79815" y="158061"/>
                  </a:cubicBezTo>
                  <a:cubicBezTo>
                    <a:pt x="79735" y="157941"/>
                    <a:pt x="79575" y="157741"/>
                    <a:pt x="79416" y="157621"/>
                  </a:cubicBezTo>
                  <a:cubicBezTo>
                    <a:pt x="79296" y="157501"/>
                    <a:pt x="78896" y="157142"/>
                    <a:pt x="78576" y="156822"/>
                  </a:cubicBezTo>
                  <a:cubicBezTo>
                    <a:pt x="78017" y="156302"/>
                    <a:pt x="77977" y="156222"/>
                    <a:pt x="77777" y="155743"/>
                  </a:cubicBezTo>
                  <a:cubicBezTo>
                    <a:pt x="77617" y="155263"/>
                    <a:pt x="77617" y="155263"/>
                    <a:pt x="77697" y="155103"/>
                  </a:cubicBezTo>
                  <a:cubicBezTo>
                    <a:pt x="77777" y="155063"/>
                    <a:pt x="77857" y="154943"/>
                    <a:pt x="77897" y="154903"/>
                  </a:cubicBezTo>
                  <a:cubicBezTo>
                    <a:pt x="77977" y="154863"/>
                    <a:pt x="77977" y="154743"/>
                    <a:pt x="77857" y="154104"/>
                  </a:cubicBezTo>
                  <a:cubicBezTo>
                    <a:pt x="77697" y="153145"/>
                    <a:pt x="77697" y="153185"/>
                    <a:pt x="77457" y="152945"/>
                  </a:cubicBezTo>
                  <a:cubicBezTo>
                    <a:pt x="77177" y="152625"/>
                    <a:pt x="77018" y="152265"/>
                    <a:pt x="76898" y="151746"/>
                  </a:cubicBezTo>
                  <a:cubicBezTo>
                    <a:pt x="76818" y="151426"/>
                    <a:pt x="76778" y="151306"/>
                    <a:pt x="76658" y="151186"/>
                  </a:cubicBezTo>
                  <a:cubicBezTo>
                    <a:pt x="76538" y="151106"/>
                    <a:pt x="76378" y="150987"/>
                    <a:pt x="76298" y="150907"/>
                  </a:cubicBezTo>
                  <a:cubicBezTo>
                    <a:pt x="76058" y="150707"/>
                    <a:pt x="75938" y="150427"/>
                    <a:pt x="75779" y="149388"/>
                  </a:cubicBezTo>
                  <a:cubicBezTo>
                    <a:pt x="75659" y="148628"/>
                    <a:pt x="75619" y="147709"/>
                    <a:pt x="75739" y="146990"/>
                  </a:cubicBezTo>
                  <a:cubicBezTo>
                    <a:pt x="75858" y="145951"/>
                    <a:pt x="76538" y="143553"/>
                    <a:pt x="76858" y="142953"/>
                  </a:cubicBezTo>
                  <a:cubicBezTo>
                    <a:pt x="77257" y="142194"/>
                    <a:pt x="77377" y="141994"/>
                    <a:pt x="77497" y="141874"/>
                  </a:cubicBezTo>
                  <a:cubicBezTo>
                    <a:pt x="77537" y="141794"/>
                    <a:pt x="77737" y="141514"/>
                    <a:pt x="77897" y="141234"/>
                  </a:cubicBezTo>
                  <a:cubicBezTo>
                    <a:pt x="78057" y="140955"/>
                    <a:pt x="78217" y="140675"/>
                    <a:pt x="78296" y="140635"/>
                  </a:cubicBezTo>
                  <a:cubicBezTo>
                    <a:pt x="78336" y="140595"/>
                    <a:pt x="78496" y="140355"/>
                    <a:pt x="78656" y="140155"/>
                  </a:cubicBezTo>
                  <a:cubicBezTo>
                    <a:pt x="79416" y="139116"/>
                    <a:pt x="79975" y="138557"/>
                    <a:pt x="80415" y="138397"/>
                  </a:cubicBezTo>
                  <a:cubicBezTo>
                    <a:pt x="80558" y="138354"/>
                    <a:pt x="80676" y="138331"/>
                    <a:pt x="80779" y="138331"/>
                  </a:cubicBezTo>
                  <a:close/>
                  <a:moveTo>
                    <a:pt x="180014" y="159659"/>
                  </a:moveTo>
                  <a:cubicBezTo>
                    <a:pt x="180014" y="159659"/>
                    <a:pt x="180733" y="159779"/>
                    <a:pt x="181573" y="159979"/>
                  </a:cubicBezTo>
                  <a:cubicBezTo>
                    <a:pt x="182412" y="160139"/>
                    <a:pt x="183211" y="160299"/>
                    <a:pt x="183331" y="160299"/>
                  </a:cubicBezTo>
                  <a:lnTo>
                    <a:pt x="183571" y="160339"/>
                  </a:lnTo>
                  <a:lnTo>
                    <a:pt x="182652" y="161098"/>
                  </a:lnTo>
                  <a:cubicBezTo>
                    <a:pt x="182132" y="161538"/>
                    <a:pt x="181653" y="161938"/>
                    <a:pt x="181573" y="161978"/>
                  </a:cubicBezTo>
                  <a:cubicBezTo>
                    <a:pt x="181513" y="162038"/>
                    <a:pt x="181463" y="162068"/>
                    <a:pt x="181288" y="162068"/>
                  </a:cubicBezTo>
                  <a:cubicBezTo>
                    <a:pt x="181113" y="162068"/>
                    <a:pt x="180813" y="162038"/>
                    <a:pt x="180254" y="161978"/>
                  </a:cubicBezTo>
                  <a:cubicBezTo>
                    <a:pt x="179494" y="161898"/>
                    <a:pt x="178855" y="161818"/>
                    <a:pt x="178575" y="161738"/>
                  </a:cubicBezTo>
                  <a:cubicBezTo>
                    <a:pt x="178055" y="161578"/>
                    <a:pt x="177296" y="161418"/>
                    <a:pt x="176856" y="161418"/>
                  </a:cubicBezTo>
                  <a:cubicBezTo>
                    <a:pt x="176697" y="161418"/>
                    <a:pt x="176537" y="161378"/>
                    <a:pt x="176537" y="161338"/>
                  </a:cubicBezTo>
                  <a:cubicBezTo>
                    <a:pt x="176537" y="161338"/>
                    <a:pt x="179854" y="159699"/>
                    <a:pt x="180014" y="159659"/>
                  </a:cubicBezTo>
                  <a:close/>
                  <a:moveTo>
                    <a:pt x="31407" y="161882"/>
                  </a:moveTo>
                  <a:cubicBezTo>
                    <a:pt x="31412" y="161882"/>
                    <a:pt x="31415" y="161887"/>
                    <a:pt x="31415" y="161898"/>
                  </a:cubicBezTo>
                  <a:cubicBezTo>
                    <a:pt x="31415" y="161938"/>
                    <a:pt x="31415" y="162018"/>
                    <a:pt x="31415" y="162058"/>
                  </a:cubicBezTo>
                  <a:cubicBezTo>
                    <a:pt x="31415" y="162068"/>
                    <a:pt x="31412" y="162073"/>
                    <a:pt x="31407" y="162073"/>
                  </a:cubicBezTo>
                  <a:cubicBezTo>
                    <a:pt x="31396" y="162073"/>
                    <a:pt x="31375" y="162036"/>
                    <a:pt x="31375" y="161978"/>
                  </a:cubicBezTo>
                  <a:cubicBezTo>
                    <a:pt x="31375" y="161919"/>
                    <a:pt x="31396" y="161882"/>
                    <a:pt x="31407" y="161882"/>
                  </a:cubicBezTo>
                  <a:close/>
                  <a:moveTo>
                    <a:pt x="85690" y="162177"/>
                  </a:moveTo>
                  <a:cubicBezTo>
                    <a:pt x="85690" y="162217"/>
                    <a:pt x="85650" y="162217"/>
                    <a:pt x="85571" y="162217"/>
                  </a:cubicBezTo>
                  <a:cubicBezTo>
                    <a:pt x="85531" y="162177"/>
                    <a:pt x="85571" y="162177"/>
                    <a:pt x="85611" y="162177"/>
                  </a:cubicBezTo>
                  <a:close/>
                  <a:moveTo>
                    <a:pt x="87209" y="162417"/>
                  </a:moveTo>
                  <a:cubicBezTo>
                    <a:pt x="87209" y="162457"/>
                    <a:pt x="87169" y="162457"/>
                    <a:pt x="87129" y="162457"/>
                  </a:cubicBezTo>
                  <a:cubicBezTo>
                    <a:pt x="87049" y="162417"/>
                    <a:pt x="87089" y="162417"/>
                    <a:pt x="87169" y="162417"/>
                  </a:cubicBezTo>
                  <a:close/>
                  <a:moveTo>
                    <a:pt x="31974" y="162137"/>
                  </a:moveTo>
                  <a:cubicBezTo>
                    <a:pt x="32014" y="162137"/>
                    <a:pt x="32054" y="162297"/>
                    <a:pt x="32054" y="162457"/>
                  </a:cubicBezTo>
                  <a:cubicBezTo>
                    <a:pt x="32079" y="162660"/>
                    <a:pt x="32057" y="162766"/>
                    <a:pt x="32026" y="162766"/>
                  </a:cubicBezTo>
                  <a:cubicBezTo>
                    <a:pt x="32009" y="162766"/>
                    <a:pt x="31989" y="162730"/>
                    <a:pt x="31974" y="162657"/>
                  </a:cubicBezTo>
                  <a:cubicBezTo>
                    <a:pt x="31894" y="162537"/>
                    <a:pt x="31934" y="162137"/>
                    <a:pt x="31974" y="162137"/>
                  </a:cubicBezTo>
                  <a:close/>
                  <a:moveTo>
                    <a:pt x="61585" y="162447"/>
                  </a:moveTo>
                  <a:cubicBezTo>
                    <a:pt x="61610" y="162447"/>
                    <a:pt x="61630" y="162477"/>
                    <a:pt x="61670" y="162537"/>
                  </a:cubicBezTo>
                  <a:cubicBezTo>
                    <a:pt x="61710" y="162657"/>
                    <a:pt x="61710" y="162697"/>
                    <a:pt x="61590" y="162737"/>
                  </a:cubicBezTo>
                  <a:cubicBezTo>
                    <a:pt x="61550" y="162757"/>
                    <a:pt x="61520" y="162767"/>
                    <a:pt x="61500" y="162767"/>
                  </a:cubicBezTo>
                  <a:cubicBezTo>
                    <a:pt x="61480" y="162767"/>
                    <a:pt x="61470" y="162757"/>
                    <a:pt x="61470" y="162737"/>
                  </a:cubicBezTo>
                  <a:cubicBezTo>
                    <a:pt x="61430" y="162697"/>
                    <a:pt x="61390" y="162657"/>
                    <a:pt x="61390" y="162657"/>
                  </a:cubicBezTo>
                  <a:cubicBezTo>
                    <a:pt x="61350" y="162657"/>
                    <a:pt x="61390" y="162577"/>
                    <a:pt x="61470" y="162537"/>
                  </a:cubicBezTo>
                  <a:cubicBezTo>
                    <a:pt x="61530" y="162477"/>
                    <a:pt x="61560" y="162447"/>
                    <a:pt x="61585" y="162447"/>
                  </a:cubicBezTo>
                  <a:close/>
                  <a:moveTo>
                    <a:pt x="31814" y="162697"/>
                  </a:moveTo>
                  <a:cubicBezTo>
                    <a:pt x="31854" y="162697"/>
                    <a:pt x="31854" y="162737"/>
                    <a:pt x="31854" y="162777"/>
                  </a:cubicBezTo>
                  <a:cubicBezTo>
                    <a:pt x="31854" y="162817"/>
                    <a:pt x="31854" y="162817"/>
                    <a:pt x="31814" y="162817"/>
                  </a:cubicBezTo>
                  <a:cubicBezTo>
                    <a:pt x="31774" y="162817"/>
                    <a:pt x="31734" y="162817"/>
                    <a:pt x="31734" y="162777"/>
                  </a:cubicBezTo>
                  <a:cubicBezTo>
                    <a:pt x="31734" y="162737"/>
                    <a:pt x="31774" y="162697"/>
                    <a:pt x="31814" y="162697"/>
                  </a:cubicBezTo>
                  <a:close/>
                  <a:moveTo>
                    <a:pt x="172100" y="158620"/>
                  </a:moveTo>
                  <a:cubicBezTo>
                    <a:pt x="172140" y="158620"/>
                    <a:pt x="172140" y="158740"/>
                    <a:pt x="172140" y="158860"/>
                  </a:cubicBezTo>
                  <a:cubicBezTo>
                    <a:pt x="172140" y="159180"/>
                    <a:pt x="172060" y="160419"/>
                    <a:pt x="172020" y="160619"/>
                  </a:cubicBezTo>
                  <a:cubicBezTo>
                    <a:pt x="171980" y="160699"/>
                    <a:pt x="171741" y="160819"/>
                    <a:pt x="171061" y="161138"/>
                  </a:cubicBezTo>
                  <a:cubicBezTo>
                    <a:pt x="170582" y="161378"/>
                    <a:pt x="169862" y="161738"/>
                    <a:pt x="169462" y="161898"/>
                  </a:cubicBezTo>
                  <a:cubicBezTo>
                    <a:pt x="167744" y="162737"/>
                    <a:pt x="167264" y="162937"/>
                    <a:pt x="167224" y="162937"/>
                  </a:cubicBezTo>
                  <a:cubicBezTo>
                    <a:pt x="167184" y="162937"/>
                    <a:pt x="166865" y="162577"/>
                    <a:pt x="166865" y="162537"/>
                  </a:cubicBezTo>
                  <a:cubicBezTo>
                    <a:pt x="166865" y="162537"/>
                    <a:pt x="166905" y="162417"/>
                    <a:pt x="166984" y="162337"/>
                  </a:cubicBezTo>
                  <a:cubicBezTo>
                    <a:pt x="167064" y="162257"/>
                    <a:pt x="167104" y="162137"/>
                    <a:pt x="167064" y="162058"/>
                  </a:cubicBezTo>
                  <a:cubicBezTo>
                    <a:pt x="167024" y="161938"/>
                    <a:pt x="167064" y="161898"/>
                    <a:pt x="167104" y="161898"/>
                  </a:cubicBezTo>
                  <a:cubicBezTo>
                    <a:pt x="167184" y="161898"/>
                    <a:pt x="167224" y="161858"/>
                    <a:pt x="167304" y="161818"/>
                  </a:cubicBezTo>
                  <a:cubicBezTo>
                    <a:pt x="167344" y="161738"/>
                    <a:pt x="167344" y="161698"/>
                    <a:pt x="167184" y="161538"/>
                  </a:cubicBezTo>
                  <a:cubicBezTo>
                    <a:pt x="167064" y="161458"/>
                    <a:pt x="166945" y="161258"/>
                    <a:pt x="166865" y="161098"/>
                  </a:cubicBezTo>
                  <a:lnTo>
                    <a:pt x="166745" y="160779"/>
                  </a:lnTo>
                  <a:lnTo>
                    <a:pt x="168783" y="159979"/>
                  </a:lnTo>
                  <a:cubicBezTo>
                    <a:pt x="169942" y="159500"/>
                    <a:pt x="171101" y="159020"/>
                    <a:pt x="171461" y="158900"/>
                  </a:cubicBezTo>
                  <a:cubicBezTo>
                    <a:pt x="171781" y="158740"/>
                    <a:pt x="172100" y="158620"/>
                    <a:pt x="172100" y="158620"/>
                  </a:cubicBezTo>
                  <a:close/>
                  <a:moveTo>
                    <a:pt x="120662" y="159659"/>
                  </a:moveTo>
                  <a:lnTo>
                    <a:pt x="120782" y="159859"/>
                  </a:lnTo>
                  <a:cubicBezTo>
                    <a:pt x="120862" y="159939"/>
                    <a:pt x="121062" y="160179"/>
                    <a:pt x="121182" y="160339"/>
                  </a:cubicBezTo>
                  <a:cubicBezTo>
                    <a:pt x="121342" y="160539"/>
                    <a:pt x="121501" y="160659"/>
                    <a:pt x="121581" y="160699"/>
                  </a:cubicBezTo>
                  <a:cubicBezTo>
                    <a:pt x="121661" y="160699"/>
                    <a:pt x="121821" y="160898"/>
                    <a:pt x="122061" y="161338"/>
                  </a:cubicBezTo>
                  <a:cubicBezTo>
                    <a:pt x="122301" y="161698"/>
                    <a:pt x="122501" y="161978"/>
                    <a:pt x="122501" y="161978"/>
                  </a:cubicBezTo>
                  <a:cubicBezTo>
                    <a:pt x="122541" y="161978"/>
                    <a:pt x="122541" y="162018"/>
                    <a:pt x="122541" y="162058"/>
                  </a:cubicBezTo>
                  <a:cubicBezTo>
                    <a:pt x="122521" y="162117"/>
                    <a:pt x="122511" y="162147"/>
                    <a:pt x="122521" y="162147"/>
                  </a:cubicBezTo>
                  <a:cubicBezTo>
                    <a:pt x="122531" y="162147"/>
                    <a:pt x="122561" y="162117"/>
                    <a:pt x="122620" y="162058"/>
                  </a:cubicBezTo>
                  <a:cubicBezTo>
                    <a:pt x="122690" y="162005"/>
                    <a:pt x="122730" y="161976"/>
                    <a:pt x="122755" y="161976"/>
                  </a:cubicBezTo>
                  <a:cubicBezTo>
                    <a:pt x="122788" y="161976"/>
                    <a:pt x="122798" y="162025"/>
                    <a:pt x="122820" y="162137"/>
                  </a:cubicBezTo>
                  <a:cubicBezTo>
                    <a:pt x="122860" y="162337"/>
                    <a:pt x="122780" y="162857"/>
                    <a:pt x="122700" y="162977"/>
                  </a:cubicBezTo>
                  <a:cubicBezTo>
                    <a:pt x="122695" y="162982"/>
                    <a:pt x="122687" y="162985"/>
                    <a:pt x="122678" y="162985"/>
                  </a:cubicBezTo>
                  <a:cubicBezTo>
                    <a:pt x="122555" y="162985"/>
                    <a:pt x="122138" y="162526"/>
                    <a:pt x="122101" y="162377"/>
                  </a:cubicBezTo>
                  <a:cubicBezTo>
                    <a:pt x="122021" y="162137"/>
                    <a:pt x="120542" y="160059"/>
                    <a:pt x="120422" y="160019"/>
                  </a:cubicBezTo>
                  <a:cubicBezTo>
                    <a:pt x="120262" y="159979"/>
                    <a:pt x="120262" y="159939"/>
                    <a:pt x="120462" y="159779"/>
                  </a:cubicBezTo>
                  <a:lnTo>
                    <a:pt x="120662" y="159659"/>
                  </a:lnTo>
                  <a:close/>
                  <a:moveTo>
                    <a:pt x="121716" y="162815"/>
                  </a:moveTo>
                  <a:cubicBezTo>
                    <a:pt x="121735" y="162815"/>
                    <a:pt x="121770" y="162859"/>
                    <a:pt x="121821" y="162937"/>
                  </a:cubicBezTo>
                  <a:cubicBezTo>
                    <a:pt x="121868" y="162984"/>
                    <a:pt x="121887" y="163003"/>
                    <a:pt x="121879" y="163003"/>
                  </a:cubicBezTo>
                  <a:cubicBezTo>
                    <a:pt x="121874" y="163003"/>
                    <a:pt x="121854" y="162993"/>
                    <a:pt x="121821" y="162977"/>
                  </a:cubicBezTo>
                  <a:cubicBezTo>
                    <a:pt x="121741" y="162897"/>
                    <a:pt x="121701" y="162857"/>
                    <a:pt x="121701" y="162857"/>
                  </a:cubicBezTo>
                  <a:cubicBezTo>
                    <a:pt x="121701" y="162829"/>
                    <a:pt x="121706" y="162815"/>
                    <a:pt x="121716" y="162815"/>
                  </a:cubicBezTo>
                  <a:close/>
                  <a:moveTo>
                    <a:pt x="66346" y="162097"/>
                  </a:moveTo>
                  <a:cubicBezTo>
                    <a:pt x="66346" y="162097"/>
                    <a:pt x="66466" y="162217"/>
                    <a:pt x="66586" y="162377"/>
                  </a:cubicBezTo>
                  <a:cubicBezTo>
                    <a:pt x="66666" y="162577"/>
                    <a:pt x="66866" y="162817"/>
                    <a:pt x="66946" y="162977"/>
                  </a:cubicBezTo>
                  <a:cubicBezTo>
                    <a:pt x="67066" y="163097"/>
                    <a:pt x="67146" y="163217"/>
                    <a:pt x="67146" y="163257"/>
                  </a:cubicBezTo>
                  <a:cubicBezTo>
                    <a:pt x="67141" y="163261"/>
                    <a:pt x="67136" y="163264"/>
                    <a:pt x="67130" y="163264"/>
                  </a:cubicBezTo>
                  <a:cubicBezTo>
                    <a:pt x="67083" y="163264"/>
                    <a:pt x="66980" y="163113"/>
                    <a:pt x="66626" y="162617"/>
                  </a:cubicBezTo>
                  <a:cubicBezTo>
                    <a:pt x="66346" y="162257"/>
                    <a:pt x="66266" y="162097"/>
                    <a:pt x="66346" y="162097"/>
                  </a:cubicBezTo>
                  <a:close/>
                  <a:moveTo>
                    <a:pt x="122061" y="163257"/>
                  </a:moveTo>
                  <a:cubicBezTo>
                    <a:pt x="122061" y="163257"/>
                    <a:pt x="122101" y="163297"/>
                    <a:pt x="122141" y="163376"/>
                  </a:cubicBezTo>
                  <a:cubicBezTo>
                    <a:pt x="122181" y="163456"/>
                    <a:pt x="122181" y="163496"/>
                    <a:pt x="122181" y="163496"/>
                  </a:cubicBezTo>
                  <a:cubicBezTo>
                    <a:pt x="122141" y="163496"/>
                    <a:pt x="122101" y="163456"/>
                    <a:pt x="122061" y="163376"/>
                  </a:cubicBezTo>
                  <a:cubicBezTo>
                    <a:pt x="122021" y="163297"/>
                    <a:pt x="122021" y="163257"/>
                    <a:pt x="122061" y="163257"/>
                  </a:cubicBezTo>
                  <a:close/>
                  <a:moveTo>
                    <a:pt x="117728" y="163281"/>
                  </a:moveTo>
                  <a:cubicBezTo>
                    <a:pt x="117741" y="163281"/>
                    <a:pt x="117770" y="163301"/>
                    <a:pt x="117824" y="163336"/>
                  </a:cubicBezTo>
                  <a:cubicBezTo>
                    <a:pt x="117864" y="163416"/>
                    <a:pt x="117904" y="163496"/>
                    <a:pt x="117904" y="163496"/>
                  </a:cubicBezTo>
                  <a:cubicBezTo>
                    <a:pt x="117891" y="163523"/>
                    <a:pt x="117873" y="163536"/>
                    <a:pt x="117854" y="163536"/>
                  </a:cubicBezTo>
                  <a:cubicBezTo>
                    <a:pt x="117816" y="163536"/>
                    <a:pt x="117771" y="163483"/>
                    <a:pt x="117744" y="163376"/>
                  </a:cubicBezTo>
                  <a:cubicBezTo>
                    <a:pt x="117722" y="163310"/>
                    <a:pt x="117713" y="163281"/>
                    <a:pt x="117728" y="163281"/>
                  </a:cubicBezTo>
                  <a:close/>
                  <a:moveTo>
                    <a:pt x="32414" y="163496"/>
                  </a:moveTo>
                  <a:cubicBezTo>
                    <a:pt x="32454" y="163496"/>
                    <a:pt x="32454" y="163536"/>
                    <a:pt x="32454" y="163576"/>
                  </a:cubicBezTo>
                  <a:cubicBezTo>
                    <a:pt x="32454" y="163576"/>
                    <a:pt x="32454" y="163616"/>
                    <a:pt x="32454" y="163616"/>
                  </a:cubicBezTo>
                  <a:cubicBezTo>
                    <a:pt x="32414" y="163616"/>
                    <a:pt x="32414" y="163576"/>
                    <a:pt x="32374" y="163576"/>
                  </a:cubicBezTo>
                  <a:cubicBezTo>
                    <a:pt x="32374" y="163536"/>
                    <a:pt x="32374" y="163496"/>
                    <a:pt x="32414" y="163496"/>
                  </a:cubicBezTo>
                  <a:close/>
                  <a:moveTo>
                    <a:pt x="107713" y="163536"/>
                  </a:moveTo>
                  <a:cubicBezTo>
                    <a:pt x="107753" y="163576"/>
                    <a:pt x="107753" y="163656"/>
                    <a:pt x="107713" y="163696"/>
                  </a:cubicBezTo>
                  <a:cubicBezTo>
                    <a:pt x="107713" y="163680"/>
                    <a:pt x="107713" y="163652"/>
                    <a:pt x="107713" y="163616"/>
                  </a:cubicBezTo>
                  <a:cubicBezTo>
                    <a:pt x="107713" y="163580"/>
                    <a:pt x="107713" y="163552"/>
                    <a:pt x="107713" y="163536"/>
                  </a:cubicBezTo>
                  <a:close/>
                  <a:moveTo>
                    <a:pt x="138582" y="161614"/>
                  </a:moveTo>
                  <a:cubicBezTo>
                    <a:pt x="138620" y="161614"/>
                    <a:pt x="138626" y="161876"/>
                    <a:pt x="138568" y="162137"/>
                  </a:cubicBezTo>
                  <a:cubicBezTo>
                    <a:pt x="138528" y="162337"/>
                    <a:pt x="138448" y="162537"/>
                    <a:pt x="138408" y="162577"/>
                  </a:cubicBezTo>
                  <a:cubicBezTo>
                    <a:pt x="138408" y="162617"/>
                    <a:pt x="138288" y="162937"/>
                    <a:pt x="138168" y="163257"/>
                  </a:cubicBezTo>
                  <a:cubicBezTo>
                    <a:pt x="138008" y="163816"/>
                    <a:pt x="137928" y="163936"/>
                    <a:pt x="137768" y="163936"/>
                  </a:cubicBezTo>
                  <a:cubicBezTo>
                    <a:pt x="137648" y="163936"/>
                    <a:pt x="137608" y="163696"/>
                    <a:pt x="137688" y="163576"/>
                  </a:cubicBezTo>
                  <a:cubicBezTo>
                    <a:pt x="137768" y="163456"/>
                    <a:pt x="137728" y="163416"/>
                    <a:pt x="137608" y="163376"/>
                  </a:cubicBezTo>
                  <a:cubicBezTo>
                    <a:pt x="137408" y="163297"/>
                    <a:pt x="137488" y="163177"/>
                    <a:pt x="137808" y="163177"/>
                  </a:cubicBezTo>
                  <a:cubicBezTo>
                    <a:pt x="138008" y="163177"/>
                    <a:pt x="138008" y="163177"/>
                    <a:pt x="138248" y="162537"/>
                  </a:cubicBezTo>
                  <a:cubicBezTo>
                    <a:pt x="138368" y="162217"/>
                    <a:pt x="138488" y="161818"/>
                    <a:pt x="138528" y="161738"/>
                  </a:cubicBezTo>
                  <a:cubicBezTo>
                    <a:pt x="138549" y="161651"/>
                    <a:pt x="138568" y="161614"/>
                    <a:pt x="138582" y="161614"/>
                  </a:cubicBezTo>
                  <a:close/>
                  <a:moveTo>
                    <a:pt x="126173" y="153502"/>
                  </a:moveTo>
                  <a:cubicBezTo>
                    <a:pt x="126174" y="153502"/>
                    <a:pt x="126176" y="153503"/>
                    <a:pt x="126178" y="153504"/>
                  </a:cubicBezTo>
                  <a:cubicBezTo>
                    <a:pt x="126218" y="153504"/>
                    <a:pt x="126138" y="154024"/>
                    <a:pt x="126058" y="154664"/>
                  </a:cubicBezTo>
                  <a:cubicBezTo>
                    <a:pt x="125938" y="155303"/>
                    <a:pt x="125738" y="156382"/>
                    <a:pt x="125538" y="157062"/>
                  </a:cubicBezTo>
                  <a:cubicBezTo>
                    <a:pt x="125378" y="157741"/>
                    <a:pt x="125178" y="158580"/>
                    <a:pt x="125059" y="158940"/>
                  </a:cubicBezTo>
                  <a:cubicBezTo>
                    <a:pt x="124899" y="159659"/>
                    <a:pt x="124579" y="160539"/>
                    <a:pt x="124459" y="160859"/>
                  </a:cubicBezTo>
                  <a:cubicBezTo>
                    <a:pt x="124379" y="160938"/>
                    <a:pt x="124219" y="161338"/>
                    <a:pt x="124099" y="161778"/>
                  </a:cubicBezTo>
                  <a:cubicBezTo>
                    <a:pt x="123863" y="162488"/>
                    <a:pt x="123159" y="163977"/>
                    <a:pt x="123064" y="163977"/>
                  </a:cubicBezTo>
                  <a:cubicBezTo>
                    <a:pt x="123062" y="163977"/>
                    <a:pt x="123061" y="163976"/>
                    <a:pt x="123060" y="163976"/>
                  </a:cubicBezTo>
                  <a:cubicBezTo>
                    <a:pt x="123060" y="163936"/>
                    <a:pt x="123100" y="163736"/>
                    <a:pt x="123180" y="163496"/>
                  </a:cubicBezTo>
                  <a:cubicBezTo>
                    <a:pt x="123260" y="163297"/>
                    <a:pt x="123380" y="162937"/>
                    <a:pt x="123380" y="162697"/>
                  </a:cubicBezTo>
                  <a:cubicBezTo>
                    <a:pt x="123420" y="162497"/>
                    <a:pt x="123580" y="161818"/>
                    <a:pt x="123780" y="161178"/>
                  </a:cubicBezTo>
                  <a:cubicBezTo>
                    <a:pt x="123979" y="160539"/>
                    <a:pt x="124219" y="159739"/>
                    <a:pt x="124259" y="159380"/>
                  </a:cubicBezTo>
                  <a:cubicBezTo>
                    <a:pt x="124339" y="159020"/>
                    <a:pt x="124499" y="158381"/>
                    <a:pt x="124579" y="157981"/>
                  </a:cubicBezTo>
                  <a:cubicBezTo>
                    <a:pt x="124779" y="157181"/>
                    <a:pt x="124979" y="155982"/>
                    <a:pt x="125059" y="155303"/>
                  </a:cubicBezTo>
                  <a:cubicBezTo>
                    <a:pt x="125092" y="155004"/>
                    <a:pt x="125125" y="154843"/>
                    <a:pt x="125181" y="154843"/>
                  </a:cubicBezTo>
                  <a:cubicBezTo>
                    <a:pt x="125192" y="154843"/>
                    <a:pt x="125205" y="154850"/>
                    <a:pt x="125218" y="154863"/>
                  </a:cubicBezTo>
                  <a:cubicBezTo>
                    <a:pt x="125298" y="154943"/>
                    <a:pt x="125098" y="156502"/>
                    <a:pt x="124939" y="157261"/>
                  </a:cubicBezTo>
                  <a:cubicBezTo>
                    <a:pt x="124739" y="158061"/>
                    <a:pt x="124739" y="158061"/>
                    <a:pt x="124859" y="158301"/>
                  </a:cubicBezTo>
                  <a:cubicBezTo>
                    <a:pt x="124914" y="158466"/>
                    <a:pt x="124988" y="158556"/>
                    <a:pt x="125029" y="158556"/>
                  </a:cubicBezTo>
                  <a:cubicBezTo>
                    <a:pt x="125047" y="158556"/>
                    <a:pt x="125059" y="158538"/>
                    <a:pt x="125059" y="158500"/>
                  </a:cubicBezTo>
                  <a:cubicBezTo>
                    <a:pt x="125059" y="158261"/>
                    <a:pt x="125338" y="157022"/>
                    <a:pt x="125498" y="156662"/>
                  </a:cubicBezTo>
                  <a:cubicBezTo>
                    <a:pt x="125698" y="156182"/>
                    <a:pt x="125738" y="155903"/>
                    <a:pt x="125938" y="154743"/>
                  </a:cubicBezTo>
                  <a:cubicBezTo>
                    <a:pt x="126053" y="153975"/>
                    <a:pt x="126131" y="153502"/>
                    <a:pt x="126173" y="153502"/>
                  </a:cubicBezTo>
                  <a:close/>
                  <a:moveTo>
                    <a:pt x="107713" y="164096"/>
                  </a:moveTo>
                  <a:cubicBezTo>
                    <a:pt x="107753" y="164176"/>
                    <a:pt x="107753" y="164296"/>
                    <a:pt x="107713" y="164416"/>
                  </a:cubicBezTo>
                  <a:cubicBezTo>
                    <a:pt x="107713" y="164383"/>
                    <a:pt x="107713" y="164328"/>
                    <a:pt x="107713" y="164256"/>
                  </a:cubicBezTo>
                  <a:cubicBezTo>
                    <a:pt x="107713" y="164184"/>
                    <a:pt x="107713" y="164128"/>
                    <a:pt x="107713" y="164096"/>
                  </a:cubicBezTo>
                  <a:close/>
                  <a:moveTo>
                    <a:pt x="67117" y="164118"/>
                  </a:moveTo>
                  <a:cubicBezTo>
                    <a:pt x="67137" y="164118"/>
                    <a:pt x="67159" y="164123"/>
                    <a:pt x="67185" y="164136"/>
                  </a:cubicBezTo>
                  <a:cubicBezTo>
                    <a:pt x="67225" y="164136"/>
                    <a:pt x="67385" y="164216"/>
                    <a:pt x="67505" y="164216"/>
                  </a:cubicBezTo>
                  <a:cubicBezTo>
                    <a:pt x="67665" y="164256"/>
                    <a:pt x="67825" y="164336"/>
                    <a:pt x="67865" y="164416"/>
                  </a:cubicBezTo>
                  <a:cubicBezTo>
                    <a:pt x="67912" y="164462"/>
                    <a:pt x="67917" y="164482"/>
                    <a:pt x="67890" y="164482"/>
                  </a:cubicBezTo>
                  <a:cubicBezTo>
                    <a:pt x="67871" y="164482"/>
                    <a:pt x="67835" y="164472"/>
                    <a:pt x="67785" y="164456"/>
                  </a:cubicBezTo>
                  <a:cubicBezTo>
                    <a:pt x="67425" y="164376"/>
                    <a:pt x="66986" y="164176"/>
                    <a:pt x="67026" y="164136"/>
                  </a:cubicBezTo>
                  <a:cubicBezTo>
                    <a:pt x="67052" y="164136"/>
                    <a:pt x="67079" y="164118"/>
                    <a:pt x="67117" y="164118"/>
                  </a:cubicBezTo>
                  <a:close/>
                  <a:moveTo>
                    <a:pt x="107713" y="164775"/>
                  </a:moveTo>
                  <a:cubicBezTo>
                    <a:pt x="107753" y="164815"/>
                    <a:pt x="107753" y="164895"/>
                    <a:pt x="107713" y="164935"/>
                  </a:cubicBezTo>
                  <a:cubicBezTo>
                    <a:pt x="107713" y="164915"/>
                    <a:pt x="107713" y="164888"/>
                    <a:pt x="107713" y="164855"/>
                  </a:cubicBezTo>
                  <a:cubicBezTo>
                    <a:pt x="107713" y="164819"/>
                    <a:pt x="107713" y="164791"/>
                    <a:pt x="107713" y="164775"/>
                  </a:cubicBezTo>
                  <a:close/>
                  <a:moveTo>
                    <a:pt x="162548" y="162417"/>
                  </a:moveTo>
                  <a:cubicBezTo>
                    <a:pt x="162548" y="162417"/>
                    <a:pt x="162908" y="162497"/>
                    <a:pt x="163347" y="162577"/>
                  </a:cubicBezTo>
                  <a:cubicBezTo>
                    <a:pt x="163787" y="162697"/>
                    <a:pt x="164307" y="162777"/>
                    <a:pt x="164506" y="162817"/>
                  </a:cubicBezTo>
                  <a:cubicBezTo>
                    <a:pt x="164826" y="162857"/>
                    <a:pt x="164906" y="162897"/>
                    <a:pt x="165266" y="163217"/>
                  </a:cubicBezTo>
                  <a:cubicBezTo>
                    <a:pt x="165506" y="163376"/>
                    <a:pt x="165706" y="163576"/>
                    <a:pt x="165706" y="163616"/>
                  </a:cubicBezTo>
                  <a:cubicBezTo>
                    <a:pt x="165745" y="163696"/>
                    <a:pt x="163148" y="164975"/>
                    <a:pt x="162988" y="164975"/>
                  </a:cubicBezTo>
                  <a:cubicBezTo>
                    <a:pt x="162948" y="164975"/>
                    <a:pt x="162628" y="164895"/>
                    <a:pt x="162348" y="164815"/>
                  </a:cubicBezTo>
                  <a:cubicBezTo>
                    <a:pt x="161989" y="164695"/>
                    <a:pt x="161349" y="164615"/>
                    <a:pt x="159990" y="164456"/>
                  </a:cubicBezTo>
                  <a:cubicBezTo>
                    <a:pt x="158991" y="164376"/>
                    <a:pt x="158152" y="164256"/>
                    <a:pt x="158152" y="164256"/>
                  </a:cubicBezTo>
                  <a:cubicBezTo>
                    <a:pt x="158078" y="164219"/>
                    <a:pt x="158618" y="164011"/>
                    <a:pt x="158827" y="164011"/>
                  </a:cubicBezTo>
                  <a:cubicBezTo>
                    <a:pt x="158844" y="164011"/>
                    <a:pt x="158859" y="164013"/>
                    <a:pt x="158871" y="164016"/>
                  </a:cubicBezTo>
                  <a:cubicBezTo>
                    <a:pt x="158951" y="164016"/>
                    <a:pt x="159231" y="164096"/>
                    <a:pt x="159471" y="164136"/>
                  </a:cubicBezTo>
                  <a:cubicBezTo>
                    <a:pt x="159804" y="164191"/>
                    <a:pt x="160044" y="164221"/>
                    <a:pt x="160220" y="164221"/>
                  </a:cubicBezTo>
                  <a:cubicBezTo>
                    <a:pt x="160424" y="164221"/>
                    <a:pt x="160544" y="164182"/>
                    <a:pt x="160630" y="164096"/>
                  </a:cubicBezTo>
                  <a:cubicBezTo>
                    <a:pt x="160710" y="164016"/>
                    <a:pt x="160750" y="163936"/>
                    <a:pt x="160710" y="163896"/>
                  </a:cubicBezTo>
                  <a:cubicBezTo>
                    <a:pt x="160670" y="163896"/>
                    <a:pt x="160430" y="163816"/>
                    <a:pt x="160150" y="163736"/>
                  </a:cubicBezTo>
                  <a:cubicBezTo>
                    <a:pt x="159777" y="163626"/>
                    <a:pt x="159681" y="163565"/>
                    <a:pt x="159803" y="163565"/>
                  </a:cubicBezTo>
                  <a:cubicBezTo>
                    <a:pt x="159903" y="163565"/>
                    <a:pt x="160150" y="163606"/>
                    <a:pt x="160510" y="163696"/>
                  </a:cubicBezTo>
                  <a:cubicBezTo>
                    <a:pt x="161056" y="163833"/>
                    <a:pt x="161501" y="163897"/>
                    <a:pt x="161830" y="163897"/>
                  </a:cubicBezTo>
                  <a:cubicBezTo>
                    <a:pt x="162272" y="163897"/>
                    <a:pt x="162508" y="163782"/>
                    <a:pt x="162508" y="163576"/>
                  </a:cubicBezTo>
                  <a:cubicBezTo>
                    <a:pt x="162508" y="163376"/>
                    <a:pt x="162308" y="163257"/>
                    <a:pt x="161669" y="163097"/>
                  </a:cubicBezTo>
                  <a:lnTo>
                    <a:pt x="161149" y="162977"/>
                  </a:lnTo>
                  <a:lnTo>
                    <a:pt x="161869" y="162697"/>
                  </a:lnTo>
                  <a:cubicBezTo>
                    <a:pt x="162228" y="162537"/>
                    <a:pt x="162548" y="162417"/>
                    <a:pt x="162548" y="162417"/>
                  </a:cubicBezTo>
                  <a:close/>
                  <a:moveTo>
                    <a:pt x="32585" y="162527"/>
                  </a:moveTo>
                  <a:cubicBezTo>
                    <a:pt x="32620" y="162527"/>
                    <a:pt x="32672" y="162686"/>
                    <a:pt x="32733" y="163017"/>
                  </a:cubicBezTo>
                  <a:cubicBezTo>
                    <a:pt x="32773" y="163217"/>
                    <a:pt x="32853" y="163536"/>
                    <a:pt x="32853" y="163696"/>
                  </a:cubicBezTo>
                  <a:cubicBezTo>
                    <a:pt x="32893" y="163816"/>
                    <a:pt x="32933" y="164056"/>
                    <a:pt x="32973" y="164216"/>
                  </a:cubicBezTo>
                  <a:cubicBezTo>
                    <a:pt x="33053" y="164376"/>
                    <a:pt x="33093" y="164575"/>
                    <a:pt x="33093" y="164655"/>
                  </a:cubicBezTo>
                  <a:cubicBezTo>
                    <a:pt x="33093" y="164735"/>
                    <a:pt x="33093" y="164855"/>
                    <a:pt x="33133" y="164895"/>
                  </a:cubicBezTo>
                  <a:cubicBezTo>
                    <a:pt x="33213" y="164935"/>
                    <a:pt x="33213" y="164975"/>
                    <a:pt x="33133" y="165055"/>
                  </a:cubicBezTo>
                  <a:cubicBezTo>
                    <a:pt x="33093" y="165095"/>
                    <a:pt x="33053" y="165135"/>
                    <a:pt x="33013" y="165135"/>
                  </a:cubicBezTo>
                  <a:cubicBezTo>
                    <a:pt x="32933" y="165135"/>
                    <a:pt x="32773" y="164575"/>
                    <a:pt x="32853" y="164536"/>
                  </a:cubicBezTo>
                  <a:cubicBezTo>
                    <a:pt x="32893" y="164536"/>
                    <a:pt x="32893" y="164496"/>
                    <a:pt x="32813" y="164376"/>
                  </a:cubicBezTo>
                  <a:cubicBezTo>
                    <a:pt x="32693" y="164176"/>
                    <a:pt x="32614" y="163696"/>
                    <a:pt x="32654" y="163656"/>
                  </a:cubicBezTo>
                  <a:cubicBezTo>
                    <a:pt x="32693" y="163616"/>
                    <a:pt x="32693" y="163576"/>
                    <a:pt x="32654" y="163536"/>
                  </a:cubicBezTo>
                  <a:cubicBezTo>
                    <a:pt x="32614" y="163456"/>
                    <a:pt x="32574" y="163217"/>
                    <a:pt x="32534" y="162937"/>
                  </a:cubicBezTo>
                  <a:cubicBezTo>
                    <a:pt x="32534" y="162666"/>
                    <a:pt x="32552" y="162527"/>
                    <a:pt x="32585" y="162527"/>
                  </a:cubicBezTo>
                  <a:close/>
                  <a:moveTo>
                    <a:pt x="174378" y="162417"/>
                  </a:moveTo>
                  <a:cubicBezTo>
                    <a:pt x="174378" y="162417"/>
                    <a:pt x="174458" y="162497"/>
                    <a:pt x="174498" y="162617"/>
                  </a:cubicBezTo>
                  <a:cubicBezTo>
                    <a:pt x="174538" y="162697"/>
                    <a:pt x="174698" y="162937"/>
                    <a:pt x="174858" y="163057"/>
                  </a:cubicBezTo>
                  <a:lnTo>
                    <a:pt x="175178" y="163376"/>
                  </a:lnTo>
                  <a:lnTo>
                    <a:pt x="174738" y="163656"/>
                  </a:lnTo>
                  <a:cubicBezTo>
                    <a:pt x="174498" y="163816"/>
                    <a:pt x="173979" y="164256"/>
                    <a:pt x="173579" y="164615"/>
                  </a:cubicBezTo>
                  <a:cubicBezTo>
                    <a:pt x="173100" y="165015"/>
                    <a:pt x="172740" y="165255"/>
                    <a:pt x="172660" y="165255"/>
                  </a:cubicBezTo>
                  <a:cubicBezTo>
                    <a:pt x="172580" y="165255"/>
                    <a:pt x="172020" y="165215"/>
                    <a:pt x="171421" y="165135"/>
                  </a:cubicBezTo>
                  <a:cubicBezTo>
                    <a:pt x="170781" y="165095"/>
                    <a:pt x="170062" y="165015"/>
                    <a:pt x="169742" y="164975"/>
                  </a:cubicBezTo>
                  <a:lnTo>
                    <a:pt x="169183" y="164935"/>
                  </a:lnTo>
                  <a:lnTo>
                    <a:pt x="169462" y="164815"/>
                  </a:lnTo>
                  <a:cubicBezTo>
                    <a:pt x="170302" y="164376"/>
                    <a:pt x="174339" y="162417"/>
                    <a:pt x="174378" y="162417"/>
                  </a:cubicBezTo>
                  <a:close/>
                  <a:moveTo>
                    <a:pt x="33278" y="165085"/>
                  </a:moveTo>
                  <a:cubicBezTo>
                    <a:pt x="33313" y="165085"/>
                    <a:pt x="33333" y="165115"/>
                    <a:pt x="33333" y="165175"/>
                  </a:cubicBezTo>
                  <a:cubicBezTo>
                    <a:pt x="33333" y="165215"/>
                    <a:pt x="33293" y="165295"/>
                    <a:pt x="33253" y="165335"/>
                  </a:cubicBezTo>
                  <a:cubicBezTo>
                    <a:pt x="33233" y="165375"/>
                    <a:pt x="33223" y="165395"/>
                    <a:pt x="33208" y="165395"/>
                  </a:cubicBezTo>
                  <a:cubicBezTo>
                    <a:pt x="33193" y="165395"/>
                    <a:pt x="33173" y="165375"/>
                    <a:pt x="33133" y="165335"/>
                  </a:cubicBezTo>
                  <a:cubicBezTo>
                    <a:pt x="33093" y="165295"/>
                    <a:pt x="33093" y="165215"/>
                    <a:pt x="33133" y="165175"/>
                  </a:cubicBezTo>
                  <a:cubicBezTo>
                    <a:pt x="33193" y="165115"/>
                    <a:pt x="33243" y="165085"/>
                    <a:pt x="33278" y="165085"/>
                  </a:cubicBezTo>
                  <a:close/>
                  <a:moveTo>
                    <a:pt x="177092" y="164135"/>
                  </a:moveTo>
                  <a:cubicBezTo>
                    <a:pt x="177094" y="164135"/>
                    <a:pt x="177095" y="164135"/>
                    <a:pt x="177096" y="164136"/>
                  </a:cubicBezTo>
                  <a:cubicBezTo>
                    <a:pt x="177136" y="164136"/>
                    <a:pt x="177416" y="164216"/>
                    <a:pt x="177696" y="164256"/>
                  </a:cubicBezTo>
                  <a:cubicBezTo>
                    <a:pt x="177976" y="164296"/>
                    <a:pt x="178335" y="164336"/>
                    <a:pt x="178455" y="164336"/>
                  </a:cubicBezTo>
                  <a:cubicBezTo>
                    <a:pt x="178575" y="164336"/>
                    <a:pt x="178695" y="164376"/>
                    <a:pt x="178695" y="164376"/>
                  </a:cubicBezTo>
                  <a:cubicBezTo>
                    <a:pt x="178735" y="164416"/>
                    <a:pt x="177576" y="165455"/>
                    <a:pt x="177296" y="165695"/>
                  </a:cubicBezTo>
                  <a:cubicBezTo>
                    <a:pt x="177263" y="165711"/>
                    <a:pt x="177209" y="165721"/>
                    <a:pt x="177112" y="165721"/>
                  </a:cubicBezTo>
                  <a:cubicBezTo>
                    <a:pt x="176975" y="165721"/>
                    <a:pt x="176751" y="165701"/>
                    <a:pt x="176377" y="165655"/>
                  </a:cubicBezTo>
                  <a:cubicBezTo>
                    <a:pt x="175977" y="165615"/>
                    <a:pt x="175617" y="165575"/>
                    <a:pt x="175577" y="165535"/>
                  </a:cubicBezTo>
                  <a:cubicBezTo>
                    <a:pt x="175538" y="165495"/>
                    <a:pt x="176975" y="164135"/>
                    <a:pt x="177092" y="164135"/>
                  </a:cubicBezTo>
                  <a:close/>
                  <a:moveTo>
                    <a:pt x="32633" y="165219"/>
                  </a:moveTo>
                  <a:cubicBezTo>
                    <a:pt x="32717" y="165219"/>
                    <a:pt x="32765" y="165286"/>
                    <a:pt x="32813" y="165455"/>
                  </a:cubicBezTo>
                  <a:cubicBezTo>
                    <a:pt x="32897" y="165651"/>
                    <a:pt x="32923" y="165749"/>
                    <a:pt x="32889" y="165749"/>
                  </a:cubicBezTo>
                  <a:cubicBezTo>
                    <a:pt x="32875" y="165749"/>
                    <a:pt x="32849" y="165731"/>
                    <a:pt x="32813" y="165695"/>
                  </a:cubicBezTo>
                  <a:cubicBezTo>
                    <a:pt x="32773" y="165615"/>
                    <a:pt x="32654" y="165535"/>
                    <a:pt x="32534" y="165455"/>
                  </a:cubicBezTo>
                  <a:cubicBezTo>
                    <a:pt x="32294" y="165335"/>
                    <a:pt x="32294" y="165335"/>
                    <a:pt x="32414" y="165295"/>
                  </a:cubicBezTo>
                  <a:cubicBezTo>
                    <a:pt x="32509" y="165247"/>
                    <a:pt x="32578" y="165219"/>
                    <a:pt x="32633" y="165219"/>
                  </a:cubicBezTo>
                  <a:close/>
                  <a:moveTo>
                    <a:pt x="118144" y="163416"/>
                  </a:moveTo>
                  <a:cubicBezTo>
                    <a:pt x="118184" y="163416"/>
                    <a:pt x="118504" y="163896"/>
                    <a:pt x="118824" y="164496"/>
                  </a:cubicBezTo>
                  <a:cubicBezTo>
                    <a:pt x="119143" y="165055"/>
                    <a:pt x="119383" y="165575"/>
                    <a:pt x="119383" y="165655"/>
                  </a:cubicBezTo>
                  <a:cubicBezTo>
                    <a:pt x="119383" y="165735"/>
                    <a:pt x="119343" y="165854"/>
                    <a:pt x="119303" y="165894"/>
                  </a:cubicBezTo>
                  <a:cubicBezTo>
                    <a:pt x="119283" y="165925"/>
                    <a:pt x="119270" y="165953"/>
                    <a:pt x="119249" y="165953"/>
                  </a:cubicBezTo>
                  <a:cubicBezTo>
                    <a:pt x="119189" y="165953"/>
                    <a:pt x="119059" y="165716"/>
                    <a:pt x="118464" y="164615"/>
                  </a:cubicBezTo>
                  <a:cubicBezTo>
                    <a:pt x="118144" y="164056"/>
                    <a:pt x="117944" y="163736"/>
                    <a:pt x="117864" y="163696"/>
                  </a:cubicBezTo>
                  <a:cubicBezTo>
                    <a:pt x="117744" y="163656"/>
                    <a:pt x="117744" y="163656"/>
                    <a:pt x="117904" y="163536"/>
                  </a:cubicBezTo>
                  <a:cubicBezTo>
                    <a:pt x="118024" y="163496"/>
                    <a:pt x="118104" y="163416"/>
                    <a:pt x="118144" y="163416"/>
                  </a:cubicBezTo>
                  <a:close/>
                  <a:moveTo>
                    <a:pt x="33093" y="165814"/>
                  </a:moveTo>
                  <a:cubicBezTo>
                    <a:pt x="33093" y="165814"/>
                    <a:pt x="33173" y="165854"/>
                    <a:pt x="33253" y="165934"/>
                  </a:cubicBezTo>
                  <a:cubicBezTo>
                    <a:pt x="33293" y="166014"/>
                    <a:pt x="33333" y="166054"/>
                    <a:pt x="33293" y="166054"/>
                  </a:cubicBezTo>
                  <a:cubicBezTo>
                    <a:pt x="33293" y="166054"/>
                    <a:pt x="33213" y="166014"/>
                    <a:pt x="33173" y="165934"/>
                  </a:cubicBezTo>
                  <a:cubicBezTo>
                    <a:pt x="33093" y="165854"/>
                    <a:pt x="33093" y="165814"/>
                    <a:pt x="33093" y="165814"/>
                  </a:cubicBezTo>
                  <a:close/>
                  <a:moveTo>
                    <a:pt x="33395" y="165342"/>
                  </a:moveTo>
                  <a:cubicBezTo>
                    <a:pt x="33452" y="165342"/>
                    <a:pt x="33493" y="165385"/>
                    <a:pt x="33493" y="165455"/>
                  </a:cubicBezTo>
                  <a:cubicBezTo>
                    <a:pt x="33493" y="165495"/>
                    <a:pt x="33493" y="165575"/>
                    <a:pt x="33573" y="165615"/>
                  </a:cubicBezTo>
                  <a:cubicBezTo>
                    <a:pt x="33613" y="165655"/>
                    <a:pt x="33613" y="165775"/>
                    <a:pt x="33613" y="165814"/>
                  </a:cubicBezTo>
                  <a:cubicBezTo>
                    <a:pt x="33613" y="165850"/>
                    <a:pt x="33613" y="165878"/>
                    <a:pt x="33613" y="165894"/>
                  </a:cubicBezTo>
                  <a:cubicBezTo>
                    <a:pt x="33626" y="165890"/>
                    <a:pt x="33638" y="165888"/>
                    <a:pt x="33649" y="165888"/>
                  </a:cubicBezTo>
                  <a:cubicBezTo>
                    <a:pt x="33740" y="165888"/>
                    <a:pt x="33764" y="166023"/>
                    <a:pt x="33693" y="166094"/>
                  </a:cubicBezTo>
                  <a:cubicBezTo>
                    <a:pt x="33680" y="166103"/>
                    <a:pt x="33665" y="166107"/>
                    <a:pt x="33649" y="166107"/>
                  </a:cubicBezTo>
                  <a:cubicBezTo>
                    <a:pt x="33517" y="166107"/>
                    <a:pt x="33306" y="165841"/>
                    <a:pt x="33413" y="165735"/>
                  </a:cubicBezTo>
                  <a:cubicBezTo>
                    <a:pt x="33453" y="165655"/>
                    <a:pt x="33453" y="165655"/>
                    <a:pt x="33373" y="165655"/>
                  </a:cubicBezTo>
                  <a:cubicBezTo>
                    <a:pt x="33354" y="165667"/>
                    <a:pt x="33336" y="165673"/>
                    <a:pt x="33319" y="165673"/>
                  </a:cubicBezTo>
                  <a:cubicBezTo>
                    <a:pt x="33232" y="165673"/>
                    <a:pt x="33186" y="165516"/>
                    <a:pt x="33253" y="165415"/>
                  </a:cubicBezTo>
                  <a:cubicBezTo>
                    <a:pt x="33303" y="165365"/>
                    <a:pt x="33353" y="165342"/>
                    <a:pt x="33395" y="165342"/>
                  </a:cubicBezTo>
                  <a:close/>
                  <a:moveTo>
                    <a:pt x="50992" y="160246"/>
                  </a:moveTo>
                  <a:cubicBezTo>
                    <a:pt x="51019" y="160246"/>
                    <a:pt x="51060" y="160264"/>
                    <a:pt x="51119" y="160299"/>
                  </a:cubicBezTo>
                  <a:cubicBezTo>
                    <a:pt x="51159" y="160339"/>
                    <a:pt x="52198" y="161778"/>
                    <a:pt x="52957" y="162897"/>
                  </a:cubicBezTo>
                  <a:lnTo>
                    <a:pt x="53277" y="163376"/>
                  </a:lnTo>
                  <a:lnTo>
                    <a:pt x="52997" y="163856"/>
                  </a:lnTo>
                  <a:lnTo>
                    <a:pt x="52717" y="164376"/>
                  </a:lnTo>
                  <a:lnTo>
                    <a:pt x="52837" y="164815"/>
                  </a:lnTo>
                  <a:cubicBezTo>
                    <a:pt x="52917" y="165095"/>
                    <a:pt x="53037" y="165215"/>
                    <a:pt x="53117" y="165295"/>
                  </a:cubicBezTo>
                  <a:cubicBezTo>
                    <a:pt x="53317" y="165455"/>
                    <a:pt x="53796" y="166094"/>
                    <a:pt x="53716" y="166174"/>
                  </a:cubicBezTo>
                  <a:cubicBezTo>
                    <a:pt x="53676" y="166214"/>
                    <a:pt x="53557" y="166254"/>
                    <a:pt x="53437" y="166334"/>
                  </a:cubicBezTo>
                  <a:lnTo>
                    <a:pt x="53197" y="166414"/>
                  </a:lnTo>
                  <a:lnTo>
                    <a:pt x="53077" y="166174"/>
                  </a:lnTo>
                  <a:cubicBezTo>
                    <a:pt x="53037" y="166014"/>
                    <a:pt x="52877" y="165735"/>
                    <a:pt x="52797" y="165495"/>
                  </a:cubicBezTo>
                  <a:cubicBezTo>
                    <a:pt x="52238" y="164296"/>
                    <a:pt x="51398" y="161938"/>
                    <a:pt x="50999" y="160579"/>
                  </a:cubicBezTo>
                  <a:cubicBezTo>
                    <a:pt x="50942" y="160352"/>
                    <a:pt x="50925" y="160246"/>
                    <a:pt x="50992" y="160246"/>
                  </a:cubicBezTo>
                  <a:close/>
                  <a:moveTo>
                    <a:pt x="169774" y="166150"/>
                  </a:moveTo>
                  <a:cubicBezTo>
                    <a:pt x="169847" y="166150"/>
                    <a:pt x="170141" y="166178"/>
                    <a:pt x="170901" y="166254"/>
                  </a:cubicBezTo>
                  <a:cubicBezTo>
                    <a:pt x="171581" y="166334"/>
                    <a:pt x="171581" y="166334"/>
                    <a:pt x="171501" y="166414"/>
                  </a:cubicBezTo>
                  <a:cubicBezTo>
                    <a:pt x="171461" y="166494"/>
                    <a:pt x="171341" y="166574"/>
                    <a:pt x="171301" y="166574"/>
                  </a:cubicBezTo>
                  <a:cubicBezTo>
                    <a:pt x="171294" y="166577"/>
                    <a:pt x="171282" y="166579"/>
                    <a:pt x="171266" y="166579"/>
                  </a:cubicBezTo>
                  <a:cubicBezTo>
                    <a:pt x="171091" y="166579"/>
                    <a:pt x="170406" y="166393"/>
                    <a:pt x="169822" y="166174"/>
                  </a:cubicBezTo>
                  <a:cubicBezTo>
                    <a:pt x="169764" y="166160"/>
                    <a:pt x="169732" y="166150"/>
                    <a:pt x="169774" y="166150"/>
                  </a:cubicBezTo>
                  <a:close/>
                  <a:moveTo>
                    <a:pt x="34292" y="166974"/>
                  </a:moveTo>
                  <a:cubicBezTo>
                    <a:pt x="34332" y="166974"/>
                    <a:pt x="34372" y="166974"/>
                    <a:pt x="34372" y="167014"/>
                  </a:cubicBezTo>
                  <a:cubicBezTo>
                    <a:pt x="34372" y="167014"/>
                    <a:pt x="34332" y="167053"/>
                    <a:pt x="34292" y="167053"/>
                  </a:cubicBezTo>
                  <a:cubicBezTo>
                    <a:pt x="34272" y="167073"/>
                    <a:pt x="34262" y="167083"/>
                    <a:pt x="34257" y="167083"/>
                  </a:cubicBezTo>
                  <a:cubicBezTo>
                    <a:pt x="34252" y="167083"/>
                    <a:pt x="34252" y="167073"/>
                    <a:pt x="34252" y="167053"/>
                  </a:cubicBezTo>
                  <a:cubicBezTo>
                    <a:pt x="34252" y="167014"/>
                    <a:pt x="34252" y="166974"/>
                    <a:pt x="34292" y="166974"/>
                  </a:cubicBezTo>
                  <a:close/>
                  <a:moveTo>
                    <a:pt x="33833" y="166134"/>
                  </a:moveTo>
                  <a:cubicBezTo>
                    <a:pt x="33873" y="166134"/>
                    <a:pt x="33893" y="166174"/>
                    <a:pt x="33893" y="166254"/>
                  </a:cubicBezTo>
                  <a:cubicBezTo>
                    <a:pt x="33893" y="166294"/>
                    <a:pt x="33893" y="166374"/>
                    <a:pt x="33932" y="166374"/>
                  </a:cubicBezTo>
                  <a:cubicBezTo>
                    <a:pt x="33932" y="166374"/>
                    <a:pt x="34012" y="166454"/>
                    <a:pt x="34092" y="166574"/>
                  </a:cubicBezTo>
                  <a:cubicBezTo>
                    <a:pt x="34172" y="166774"/>
                    <a:pt x="34212" y="167053"/>
                    <a:pt x="34092" y="167093"/>
                  </a:cubicBezTo>
                  <a:cubicBezTo>
                    <a:pt x="34012" y="167093"/>
                    <a:pt x="33813" y="166774"/>
                    <a:pt x="33813" y="166654"/>
                  </a:cubicBezTo>
                  <a:cubicBezTo>
                    <a:pt x="33813" y="166614"/>
                    <a:pt x="33773" y="166534"/>
                    <a:pt x="33693" y="166454"/>
                  </a:cubicBezTo>
                  <a:cubicBezTo>
                    <a:pt x="33573" y="166374"/>
                    <a:pt x="33573" y="166334"/>
                    <a:pt x="33653" y="166254"/>
                  </a:cubicBezTo>
                  <a:cubicBezTo>
                    <a:pt x="33733" y="166174"/>
                    <a:pt x="33793" y="166134"/>
                    <a:pt x="33833" y="166134"/>
                  </a:cubicBezTo>
                  <a:close/>
                  <a:moveTo>
                    <a:pt x="66184" y="166124"/>
                  </a:moveTo>
                  <a:cubicBezTo>
                    <a:pt x="66240" y="166124"/>
                    <a:pt x="66403" y="166172"/>
                    <a:pt x="66746" y="166294"/>
                  </a:cubicBezTo>
                  <a:cubicBezTo>
                    <a:pt x="67345" y="166494"/>
                    <a:pt x="67385" y="166534"/>
                    <a:pt x="67106" y="166534"/>
                  </a:cubicBezTo>
                  <a:cubicBezTo>
                    <a:pt x="66866" y="166534"/>
                    <a:pt x="66826" y="166574"/>
                    <a:pt x="66946" y="166934"/>
                  </a:cubicBezTo>
                  <a:cubicBezTo>
                    <a:pt x="66986" y="167053"/>
                    <a:pt x="66986" y="167173"/>
                    <a:pt x="66986" y="167213"/>
                  </a:cubicBezTo>
                  <a:cubicBezTo>
                    <a:pt x="66946" y="167213"/>
                    <a:pt x="66306" y="166414"/>
                    <a:pt x="66186" y="166174"/>
                  </a:cubicBezTo>
                  <a:cubicBezTo>
                    <a:pt x="66155" y="166143"/>
                    <a:pt x="66148" y="166124"/>
                    <a:pt x="66184" y="166124"/>
                  </a:cubicBezTo>
                  <a:close/>
                  <a:moveTo>
                    <a:pt x="33653" y="166894"/>
                  </a:moveTo>
                  <a:cubicBezTo>
                    <a:pt x="33653" y="166894"/>
                    <a:pt x="33733" y="166974"/>
                    <a:pt x="33773" y="167093"/>
                  </a:cubicBezTo>
                  <a:cubicBezTo>
                    <a:pt x="33853" y="167213"/>
                    <a:pt x="33853" y="167293"/>
                    <a:pt x="33853" y="167293"/>
                  </a:cubicBezTo>
                  <a:cubicBezTo>
                    <a:pt x="33813" y="167293"/>
                    <a:pt x="33773" y="167213"/>
                    <a:pt x="33733" y="167093"/>
                  </a:cubicBezTo>
                  <a:cubicBezTo>
                    <a:pt x="33653" y="166974"/>
                    <a:pt x="33653" y="166894"/>
                    <a:pt x="33653" y="166894"/>
                  </a:cubicBezTo>
                  <a:close/>
                  <a:moveTo>
                    <a:pt x="34377" y="167183"/>
                  </a:moveTo>
                  <a:cubicBezTo>
                    <a:pt x="34402" y="167183"/>
                    <a:pt x="34432" y="167193"/>
                    <a:pt x="34452" y="167213"/>
                  </a:cubicBezTo>
                  <a:cubicBezTo>
                    <a:pt x="34492" y="167213"/>
                    <a:pt x="34452" y="167253"/>
                    <a:pt x="34412" y="167293"/>
                  </a:cubicBezTo>
                  <a:cubicBezTo>
                    <a:pt x="34398" y="167322"/>
                    <a:pt x="34374" y="167335"/>
                    <a:pt x="34352" y="167335"/>
                  </a:cubicBezTo>
                  <a:cubicBezTo>
                    <a:pt x="34312" y="167335"/>
                    <a:pt x="34281" y="167291"/>
                    <a:pt x="34332" y="167213"/>
                  </a:cubicBezTo>
                  <a:cubicBezTo>
                    <a:pt x="34332" y="167193"/>
                    <a:pt x="34352" y="167183"/>
                    <a:pt x="34377" y="167183"/>
                  </a:cubicBezTo>
                  <a:close/>
                  <a:moveTo>
                    <a:pt x="32688" y="160896"/>
                  </a:moveTo>
                  <a:cubicBezTo>
                    <a:pt x="32690" y="160896"/>
                    <a:pt x="32692" y="160897"/>
                    <a:pt x="32693" y="160898"/>
                  </a:cubicBezTo>
                  <a:cubicBezTo>
                    <a:pt x="32693" y="160898"/>
                    <a:pt x="32813" y="161338"/>
                    <a:pt x="32973" y="161858"/>
                  </a:cubicBezTo>
                  <a:cubicBezTo>
                    <a:pt x="33413" y="163656"/>
                    <a:pt x="34332" y="166534"/>
                    <a:pt x="34452" y="166574"/>
                  </a:cubicBezTo>
                  <a:cubicBezTo>
                    <a:pt x="34492" y="166614"/>
                    <a:pt x="34612" y="166774"/>
                    <a:pt x="34772" y="166934"/>
                  </a:cubicBezTo>
                  <a:cubicBezTo>
                    <a:pt x="34905" y="167147"/>
                    <a:pt x="34967" y="167236"/>
                    <a:pt x="35006" y="167236"/>
                  </a:cubicBezTo>
                  <a:cubicBezTo>
                    <a:pt x="35025" y="167236"/>
                    <a:pt x="35038" y="167213"/>
                    <a:pt x="35052" y="167173"/>
                  </a:cubicBezTo>
                  <a:cubicBezTo>
                    <a:pt x="35052" y="167133"/>
                    <a:pt x="35132" y="167014"/>
                    <a:pt x="35171" y="166974"/>
                  </a:cubicBezTo>
                  <a:cubicBezTo>
                    <a:pt x="35205" y="166957"/>
                    <a:pt x="35231" y="166947"/>
                    <a:pt x="35253" y="166947"/>
                  </a:cubicBezTo>
                  <a:cubicBezTo>
                    <a:pt x="35285" y="166947"/>
                    <a:pt x="35308" y="166967"/>
                    <a:pt x="35331" y="167014"/>
                  </a:cubicBezTo>
                  <a:cubicBezTo>
                    <a:pt x="35385" y="167120"/>
                    <a:pt x="35527" y="167191"/>
                    <a:pt x="35627" y="167191"/>
                  </a:cubicBezTo>
                  <a:cubicBezTo>
                    <a:pt x="35678" y="167191"/>
                    <a:pt x="35718" y="167173"/>
                    <a:pt x="35731" y="167133"/>
                  </a:cubicBezTo>
                  <a:cubicBezTo>
                    <a:pt x="35751" y="167113"/>
                    <a:pt x="35791" y="167103"/>
                    <a:pt x="35846" y="167103"/>
                  </a:cubicBezTo>
                  <a:cubicBezTo>
                    <a:pt x="35901" y="167103"/>
                    <a:pt x="35971" y="167113"/>
                    <a:pt x="36051" y="167133"/>
                  </a:cubicBezTo>
                  <a:cubicBezTo>
                    <a:pt x="36171" y="167133"/>
                    <a:pt x="36331" y="167133"/>
                    <a:pt x="36371" y="167093"/>
                  </a:cubicBezTo>
                  <a:cubicBezTo>
                    <a:pt x="36387" y="167077"/>
                    <a:pt x="36404" y="167067"/>
                    <a:pt x="36417" y="167067"/>
                  </a:cubicBezTo>
                  <a:cubicBezTo>
                    <a:pt x="36437" y="167067"/>
                    <a:pt x="36450" y="167087"/>
                    <a:pt x="36450" y="167133"/>
                  </a:cubicBezTo>
                  <a:cubicBezTo>
                    <a:pt x="36490" y="167213"/>
                    <a:pt x="36530" y="167333"/>
                    <a:pt x="36530" y="167413"/>
                  </a:cubicBezTo>
                  <a:cubicBezTo>
                    <a:pt x="36560" y="167472"/>
                    <a:pt x="36546" y="167509"/>
                    <a:pt x="36537" y="167509"/>
                  </a:cubicBezTo>
                  <a:cubicBezTo>
                    <a:pt x="36533" y="167509"/>
                    <a:pt x="36530" y="167504"/>
                    <a:pt x="36530" y="167493"/>
                  </a:cubicBezTo>
                  <a:cubicBezTo>
                    <a:pt x="36490" y="167493"/>
                    <a:pt x="36211" y="167453"/>
                    <a:pt x="35931" y="167453"/>
                  </a:cubicBezTo>
                  <a:cubicBezTo>
                    <a:pt x="35651" y="167413"/>
                    <a:pt x="35411" y="167373"/>
                    <a:pt x="35411" y="167333"/>
                  </a:cubicBezTo>
                  <a:cubicBezTo>
                    <a:pt x="35401" y="167323"/>
                    <a:pt x="35378" y="167318"/>
                    <a:pt x="35352" y="167318"/>
                  </a:cubicBezTo>
                  <a:cubicBezTo>
                    <a:pt x="35279" y="167318"/>
                    <a:pt x="35171" y="167355"/>
                    <a:pt x="35171" y="167413"/>
                  </a:cubicBezTo>
                  <a:cubicBezTo>
                    <a:pt x="35171" y="167456"/>
                    <a:pt x="35157" y="167476"/>
                    <a:pt x="35132" y="167476"/>
                  </a:cubicBezTo>
                  <a:cubicBezTo>
                    <a:pt x="35062" y="167476"/>
                    <a:pt x="34907" y="167328"/>
                    <a:pt x="34732" y="167093"/>
                  </a:cubicBezTo>
                  <a:cubicBezTo>
                    <a:pt x="34592" y="166884"/>
                    <a:pt x="34514" y="166766"/>
                    <a:pt x="34443" y="166766"/>
                  </a:cubicBezTo>
                  <a:cubicBezTo>
                    <a:pt x="34432" y="166766"/>
                    <a:pt x="34422" y="166769"/>
                    <a:pt x="34412" y="166774"/>
                  </a:cubicBezTo>
                  <a:cubicBezTo>
                    <a:pt x="34332" y="166774"/>
                    <a:pt x="34292" y="166694"/>
                    <a:pt x="34172" y="166414"/>
                  </a:cubicBezTo>
                  <a:cubicBezTo>
                    <a:pt x="34092" y="166214"/>
                    <a:pt x="33972" y="165894"/>
                    <a:pt x="33853" y="165735"/>
                  </a:cubicBezTo>
                  <a:cubicBezTo>
                    <a:pt x="33773" y="165615"/>
                    <a:pt x="33613" y="165295"/>
                    <a:pt x="33533" y="165095"/>
                  </a:cubicBezTo>
                  <a:cubicBezTo>
                    <a:pt x="33453" y="164855"/>
                    <a:pt x="33333" y="164575"/>
                    <a:pt x="33253" y="164456"/>
                  </a:cubicBezTo>
                  <a:cubicBezTo>
                    <a:pt x="33053" y="164136"/>
                    <a:pt x="32654" y="162417"/>
                    <a:pt x="32614" y="161818"/>
                  </a:cubicBezTo>
                  <a:cubicBezTo>
                    <a:pt x="32614" y="161320"/>
                    <a:pt x="32650" y="160896"/>
                    <a:pt x="32688" y="160896"/>
                  </a:cubicBezTo>
                  <a:close/>
                  <a:moveTo>
                    <a:pt x="136921" y="167357"/>
                  </a:moveTo>
                  <a:cubicBezTo>
                    <a:pt x="136925" y="167357"/>
                    <a:pt x="136929" y="167362"/>
                    <a:pt x="136929" y="167373"/>
                  </a:cubicBezTo>
                  <a:cubicBezTo>
                    <a:pt x="136969" y="167373"/>
                    <a:pt x="136929" y="167453"/>
                    <a:pt x="136929" y="167493"/>
                  </a:cubicBezTo>
                  <a:cubicBezTo>
                    <a:pt x="136897" y="167540"/>
                    <a:pt x="136872" y="167563"/>
                    <a:pt x="136858" y="167563"/>
                  </a:cubicBezTo>
                  <a:cubicBezTo>
                    <a:pt x="136836" y="167563"/>
                    <a:pt x="136840" y="167510"/>
                    <a:pt x="136889" y="167413"/>
                  </a:cubicBezTo>
                  <a:cubicBezTo>
                    <a:pt x="136889" y="167385"/>
                    <a:pt x="136909" y="167357"/>
                    <a:pt x="136921" y="167357"/>
                  </a:cubicBezTo>
                  <a:close/>
                  <a:moveTo>
                    <a:pt x="174698" y="166614"/>
                  </a:moveTo>
                  <a:cubicBezTo>
                    <a:pt x="174858" y="166654"/>
                    <a:pt x="175178" y="166694"/>
                    <a:pt x="175378" y="166694"/>
                  </a:cubicBezTo>
                  <a:cubicBezTo>
                    <a:pt x="175697" y="166734"/>
                    <a:pt x="175737" y="166774"/>
                    <a:pt x="175697" y="166814"/>
                  </a:cubicBezTo>
                  <a:cubicBezTo>
                    <a:pt x="175657" y="166854"/>
                    <a:pt x="175218" y="167093"/>
                    <a:pt x="174738" y="167333"/>
                  </a:cubicBezTo>
                  <a:cubicBezTo>
                    <a:pt x="174150" y="167641"/>
                    <a:pt x="173954" y="167734"/>
                    <a:pt x="173835" y="167734"/>
                  </a:cubicBezTo>
                  <a:cubicBezTo>
                    <a:pt x="173784" y="167734"/>
                    <a:pt x="173747" y="167717"/>
                    <a:pt x="173699" y="167693"/>
                  </a:cubicBezTo>
                  <a:cubicBezTo>
                    <a:pt x="173579" y="167613"/>
                    <a:pt x="173499" y="167533"/>
                    <a:pt x="173499" y="167493"/>
                  </a:cubicBezTo>
                  <a:cubicBezTo>
                    <a:pt x="173499" y="167453"/>
                    <a:pt x="173699" y="167213"/>
                    <a:pt x="173939" y="167014"/>
                  </a:cubicBezTo>
                  <a:lnTo>
                    <a:pt x="174378" y="166614"/>
                  </a:lnTo>
                  <a:close/>
                  <a:moveTo>
                    <a:pt x="36331" y="167653"/>
                  </a:moveTo>
                  <a:cubicBezTo>
                    <a:pt x="36371" y="167653"/>
                    <a:pt x="36450" y="167693"/>
                    <a:pt x="36490" y="167693"/>
                  </a:cubicBezTo>
                  <a:cubicBezTo>
                    <a:pt x="36530" y="167733"/>
                    <a:pt x="36570" y="167773"/>
                    <a:pt x="36530" y="167773"/>
                  </a:cubicBezTo>
                  <a:cubicBezTo>
                    <a:pt x="36490" y="167773"/>
                    <a:pt x="36410" y="167733"/>
                    <a:pt x="36371" y="167693"/>
                  </a:cubicBezTo>
                  <a:cubicBezTo>
                    <a:pt x="36331" y="167693"/>
                    <a:pt x="36331" y="167653"/>
                    <a:pt x="36331" y="167653"/>
                  </a:cubicBezTo>
                  <a:close/>
                  <a:moveTo>
                    <a:pt x="34372" y="167392"/>
                  </a:moveTo>
                  <a:cubicBezTo>
                    <a:pt x="34463" y="167392"/>
                    <a:pt x="34574" y="167497"/>
                    <a:pt x="34652" y="167653"/>
                  </a:cubicBezTo>
                  <a:cubicBezTo>
                    <a:pt x="34812" y="168013"/>
                    <a:pt x="34812" y="168013"/>
                    <a:pt x="34652" y="168013"/>
                  </a:cubicBezTo>
                  <a:cubicBezTo>
                    <a:pt x="34612" y="168013"/>
                    <a:pt x="34532" y="167973"/>
                    <a:pt x="34532" y="167933"/>
                  </a:cubicBezTo>
                  <a:cubicBezTo>
                    <a:pt x="34532" y="167853"/>
                    <a:pt x="34492" y="167813"/>
                    <a:pt x="34452" y="167813"/>
                  </a:cubicBezTo>
                  <a:cubicBezTo>
                    <a:pt x="34332" y="167813"/>
                    <a:pt x="34212" y="167613"/>
                    <a:pt x="34252" y="167493"/>
                  </a:cubicBezTo>
                  <a:cubicBezTo>
                    <a:pt x="34280" y="167423"/>
                    <a:pt x="34323" y="167392"/>
                    <a:pt x="34372" y="167392"/>
                  </a:cubicBezTo>
                  <a:close/>
                  <a:moveTo>
                    <a:pt x="35992" y="167609"/>
                  </a:moveTo>
                  <a:cubicBezTo>
                    <a:pt x="36013" y="167609"/>
                    <a:pt x="36033" y="167610"/>
                    <a:pt x="36051" y="167613"/>
                  </a:cubicBezTo>
                  <a:cubicBezTo>
                    <a:pt x="36211" y="167613"/>
                    <a:pt x="36211" y="167613"/>
                    <a:pt x="36051" y="167653"/>
                  </a:cubicBezTo>
                  <a:cubicBezTo>
                    <a:pt x="35611" y="167773"/>
                    <a:pt x="35251" y="167933"/>
                    <a:pt x="35171" y="168093"/>
                  </a:cubicBezTo>
                  <a:cubicBezTo>
                    <a:pt x="35096" y="168219"/>
                    <a:pt x="35036" y="168298"/>
                    <a:pt x="35002" y="168298"/>
                  </a:cubicBezTo>
                  <a:cubicBezTo>
                    <a:pt x="34982" y="168298"/>
                    <a:pt x="34972" y="168271"/>
                    <a:pt x="34972" y="168213"/>
                  </a:cubicBezTo>
                  <a:cubicBezTo>
                    <a:pt x="34972" y="168133"/>
                    <a:pt x="35012" y="168013"/>
                    <a:pt x="35092" y="167973"/>
                  </a:cubicBezTo>
                  <a:cubicBezTo>
                    <a:pt x="35239" y="167825"/>
                    <a:pt x="35729" y="167609"/>
                    <a:pt x="35992" y="167609"/>
                  </a:cubicBezTo>
                  <a:close/>
                  <a:moveTo>
                    <a:pt x="136809" y="167653"/>
                  </a:moveTo>
                  <a:cubicBezTo>
                    <a:pt x="136849" y="167693"/>
                    <a:pt x="136729" y="167973"/>
                    <a:pt x="136609" y="168292"/>
                  </a:cubicBezTo>
                  <a:cubicBezTo>
                    <a:pt x="136489" y="168612"/>
                    <a:pt x="136369" y="168852"/>
                    <a:pt x="136369" y="168852"/>
                  </a:cubicBezTo>
                  <a:cubicBezTo>
                    <a:pt x="136369" y="168812"/>
                    <a:pt x="136449" y="168572"/>
                    <a:pt x="136569" y="168253"/>
                  </a:cubicBezTo>
                  <a:cubicBezTo>
                    <a:pt x="136689" y="167893"/>
                    <a:pt x="136809" y="167653"/>
                    <a:pt x="136809" y="167653"/>
                  </a:cubicBezTo>
                  <a:close/>
                  <a:moveTo>
                    <a:pt x="72445" y="168982"/>
                  </a:moveTo>
                  <a:cubicBezTo>
                    <a:pt x="72463" y="168982"/>
                    <a:pt x="72485" y="169005"/>
                    <a:pt x="72501" y="169052"/>
                  </a:cubicBezTo>
                  <a:cubicBezTo>
                    <a:pt x="72541" y="169092"/>
                    <a:pt x="72541" y="169172"/>
                    <a:pt x="72501" y="169212"/>
                  </a:cubicBezTo>
                  <a:cubicBezTo>
                    <a:pt x="72485" y="169245"/>
                    <a:pt x="72468" y="169264"/>
                    <a:pt x="72454" y="169264"/>
                  </a:cubicBezTo>
                  <a:cubicBezTo>
                    <a:pt x="72435" y="169264"/>
                    <a:pt x="72421" y="169225"/>
                    <a:pt x="72421" y="169132"/>
                  </a:cubicBezTo>
                  <a:cubicBezTo>
                    <a:pt x="72397" y="169035"/>
                    <a:pt x="72417" y="168982"/>
                    <a:pt x="72445" y="168982"/>
                  </a:cubicBezTo>
                  <a:close/>
                  <a:moveTo>
                    <a:pt x="34772" y="169172"/>
                  </a:moveTo>
                  <a:cubicBezTo>
                    <a:pt x="34812" y="169172"/>
                    <a:pt x="34852" y="169212"/>
                    <a:pt x="34852" y="169212"/>
                  </a:cubicBezTo>
                  <a:cubicBezTo>
                    <a:pt x="34852" y="169252"/>
                    <a:pt x="34812" y="169292"/>
                    <a:pt x="34772" y="169292"/>
                  </a:cubicBezTo>
                  <a:cubicBezTo>
                    <a:pt x="34772" y="169292"/>
                    <a:pt x="34732" y="169252"/>
                    <a:pt x="34732" y="169212"/>
                  </a:cubicBezTo>
                  <a:cubicBezTo>
                    <a:pt x="34732" y="169212"/>
                    <a:pt x="34772" y="169172"/>
                    <a:pt x="34772" y="169172"/>
                  </a:cubicBezTo>
                  <a:close/>
                  <a:moveTo>
                    <a:pt x="34383" y="168320"/>
                  </a:moveTo>
                  <a:cubicBezTo>
                    <a:pt x="34386" y="168320"/>
                    <a:pt x="34396" y="168339"/>
                    <a:pt x="34412" y="168372"/>
                  </a:cubicBezTo>
                  <a:cubicBezTo>
                    <a:pt x="34452" y="168452"/>
                    <a:pt x="34492" y="168532"/>
                    <a:pt x="34452" y="168572"/>
                  </a:cubicBezTo>
                  <a:cubicBezTo>
                    <a:pt x="34452" y="168572"/>
                    <a:pt x="34452" y="168612"/>
                    <a:pt x="34492" y="168652"/>
                  </a:cubicBezTo>
                  <a:cubicBezTo>
                    <a:pt x="34532" y="168692"/>
                    <a:pt x="34532" y="168732"/>
                    <a:pt x="34532" y="168772"/>
                  </a:cubicBezTo>
                  <a:cubicBezTo>
                    <a:pt x="34532" y="168772"/>
                    <a:pt x="34492" y="168772"/>
                    <a:pt x="34452" y="168732"/>
                  </a:cubicBezTo>
                  <a:cubicBezTo>
                    <a:pt x="34419" y="168716"/>
                    <a:pt x="34400" y="168706"/>
                    <a:pt x="34391" y="168706"/>
                  </a:cubicBezTo>
                  <a:cubicBezTo>
                    <a:pt x="34379" y="168706"/>
                    <a:pt x="34389" y="168725"/>
                    <a:pt x="34412" y="168772"/>
                  </a:cubicBezTo>
                  <a:cubicBezTo>
                    <a:pt x="34412" y="168812"/>
                    <a:pt x="34412" y="168932"/>
                    <a:pt x="34372" y="169092"/>
                  </a:cubicBezTo>
                  <a:lnTo>
                    <a:pt x="34332" y="169332"/>
                  </a:lnTo>
                  <a:lnTo>
                    <a:pt x="34332" y="168972"/>
                  </a:lnTo>
                  <a:cubicBezTo>
                    <a:pt x="34332" y="168812"/>
                    <a:pt x="34292" y="168572"/>
                    <a:pt x="34292" y="168492"/>
                  </a:cubicBezTo>
                  <a:cubicBezTo>
                    <a:pt x="34246" y="168423"/>
                    <a:pt x="34226" y="168380"/>
                    <a:pt x="34242" y="168380"/>
                  </a:cubicBezTo>
                  <a:cubicBezTo>
                    <a:pt x="34253" y="168380"/>
                    <a:pt x="34282" y="168402"/>
                    <a:pt x="34332" y="168452"/>
                  </a:cubicBezTo>
                  <a:cubicBezTo>
                    <a:pt x="34372" y="168512"/>
                    <a:pt x="34392" y="168542"/>
                    <a:pt x="34402" y="168542"/>
                  </a:cubicBezTo>
                  <a:cubicBezTo>
                    <a:pt x="34412" y="168542"/>
                    <a:pt x="34412" y="168512"/>
                    <a:pt x="34412" y="168452"/>
                  </a:cubicBezTo>
                  <a:cubicBezTo>
                    <a:pt x="34389" y="168359"/>
                    <a:pt x="34379" y="168320"/>
                    <a:pt x="34383" y="168320"/>
                  </a:cubicBezTo>
                  <a:close/>
                  <a:moveTo>
                    <a:pt x="136248" y="169168"/>
                  </a:moveTo>
                  <a:cubicBezTo>
                    <a:pt x="136272" y="169168"/>
                    <a:pt x="136289" y="169181"/>
                    <a:pt x="136289" y="169212"/>
                  </a:cubicBezTo>
                  <a:cubicBezTo>
                    <a:pt x="136289" y="169212"/>
                    <a:pt x="136249" y="169252"/>
                    <a:pt x="136209" y="169292"/>
                  </a:cubicBezTo>
                  <a:cubicBezTo>
                    <a:pt x="136174" y="169328"/>
                    <a:pt x="136154" y="169347"/>
                    <a:pt x="136143" y="169347"/>
                  </a:cubicBezTo>
                  <a:cubicBezTo>
                    <a:pt x="136130" y="169347"/>
                    <a:pt x="136130" y="169318"/>
                    <a:pt x="136130" y="169252"/>
                  </a:cubicBezTo>
                  <a:cubicBezTo>
                    <a:pt x="136154" y="169202"/>
                    <a:pt x="136209" y="169168"/>
                    <a:pt x="136248" y="169168"/>
                  </a:cubicBezTo>
                  <a:close/>
                  <a:moveTo>
                    <a:pt x="34412" y="169372"/>
                  </a:moveTo>
                  <a:cubicBezTo>
                    <a:pt x="34412" y="169372"/>
                    <a:pt x="34412" y="169452"/>
                    <a:pt x="34412" y="169491"/>
                  </a:cubicBezTo>
                  <a:cubicBezTo>
                    <a:pt x="34396" y="169508"/>
                    <a:pt x="34386" y="169518"/>
                    <a:pt x="34380" y="169518"/>
                  </a:cubicBezTo>
                  <a:cubicBezTo>
                    <a:pt x="34372" y="169518"/>
                    <a:pt x="34372" y="169498"/>
                    <a:pt x="34372" y="169452"/>
                  </a:cubicBezTo>
                  <a:cubicBezTo>
                    <a:pt x="34372" y="169372"/>
                    <a:pt x="34372" y="169372"/>
                    <a:pt x="34412" y="169372"/>
                  </a:cubicBezTo>
                  <a:close/>
                  <a:moveTo>
                    <a:pt x="101438" y="169491"/>
                  </a:moveTo>
                  <a:cubicBezTo>
                    <a:pt x="101478" y="169491"/>
                    <a:pt x="101518" y="169491"/>
                    <a:pt x="101558" y="169531"/>
                  </a:cubicBezTo>
                  <a:cubicBezTo>
                    <a:pt x="101558" y="169571"/>
                    <a:pt x="101518" y="169611"/>
                    <a:pt x="101438" y="169611"/>
                  </a:cubicBezTo>
                  <a:cubicBezTo>
                    <a:pt x="101358" y="169611"/>
                    <a:pt x="101278" y="169571"/>
                    <a:pt x="101318" y="169531"/>
                  </a:cubicBezTo>
                  <a:cubicBezTo>
                    <a:pt x="101318" y="169491"/>
                    <a:pt x="101398" y="169491"/>
                    <a:pt x="101438" y="169491"/>
                  </a:cubicBezTo>
                  <a:close/>
                  <a:moveTo>
                    <a:pt x="115321" y="169481"/>
                  </a:moveTo>
                  <a:cubicBezTo>
                    <a:pt x="115330" y="169481"/>
                    <a:pt x="115339" y="169484"/>
                    <a:pt x="115346" y="169491"/>
                  </a:cubicBezTo>
                  <a:cubicBezTo>
                    <a:pt x="115386" y="169531"/>
                    <a:pt x="115346" y="169571"/>
                    <a:pt x="115306" y="169611"/>
                  </a:cubicBezTo>
                  <a:cubicBezTo>
                    <a:pt x="115286" y="169631"/>
                    <a:pt x="115266" y="169641"/>
                    <a:pt x="115251" y="169641"/>
                  </a:cubicBezTo>
                  <a:cubicBezTo>
                    <a:pt x="115236" y="169641"/>
                    <a:pt x="115226" y="169631"/>
                    <a:pt x="115226" y="169611"/>
                  </a:cubicBezTo>
                  <a:cubicBezTo>
                    <a:pt x="115226" y="169546"/>
                    <a:pt x="115280" y="169481"/>
                    <a:pt x="115321" y="169481"/>
                  </a:cubicBezTo>
                  <a:close/>
                  <a:moveTo>
                    <a:pt x="104565" y="169482"/>
                  </a:moveTo>
                  <a:cubicBezTo>
                    <a:pt x="104605" y="169482"/>
                    <a:pt x="104635" y="169511"/>
                    <a:pt x="104635" y="169571"/>
                  </a:cubicBezTo>
                  <a:cubicBezTo>
                    <a:pt x="104635" y="169611"/>
                    <a:pt x="104555" y="169651"/>
                    <a:pt x="104515" y="169651"/>
                  </a:cubicBezTo>
                  <a:cubicBezTo>
                    <a:pt x="104395" y="169651"/>
                    <a:pt x="104355" y="169651"/>
                    <a:pt x="104435" y="169571"/>
                  </a:cubicBezTo>
                  <a:cubicBezTo>
                    <a:pt x="104475" y="169511"/>
                    <a:pt x="104525" y="169482"/>
                    <a:pt x="104565" y="169482"/>
                  </a:cubicBezTo>
                  <a:close/>
                  <a:moveTo>
                    <a:pt x="107748" y="169472"/>
                  </a:moveTo>
                  <a:cubicBezTo>
                    <a:pt x="107783" y="169472"/>
                    <a:pt x="107813" y="169491"/>
                    <a:pt x="107832" y="169531"/>
                  </a:cubicBezTo>
                  <a:cubicBezTo>
                    <a:pt x="107872" y="169571"/>
                    <a:pt x="107832" y="169651"/>
                    <a:pt x="107832" y="169651"/>
                  </a:cubicBezTo>
                  <a:cubicBezTo>
                    <a:pt x="107814" y="169670"/>
                    <a:pt x="107791" y="169678"/>
                    <a:pt x="107767" y="169678"/>
                  </a:cubicBezTo>
                  <a:cubicBezTo>
                    <a:pt x="107689" y="169678"/>
                    <a:pt x="107602" y="169593"/>
                    <a:pt x="107633" y="169531"/>
                  </a:cubicBezTo>
                  <a:cubicBezTo>
                    <a:pt x="107673" y="169491"/>
                    <a:pt x="107713" y="169472"/>
                    <a:pt x="107748" y="169472"/>
                  </a:cubicBezTo>
                  <a:close/>
                  <a:moveTo>
                    <a:pt x="118064" y="169052"/>
                  </a:moveTo>
                  <a:cubicBezTo>
                    <a:pt x="118344" y="169052"/>
                    <a:pt x="118424" y="169052"/>
                    <a:pt x="118464" y="169172"/>
                  </a:cubicBezTo>
                  <a:cubicBezTo>
                    <a:pt x="118584" y="169372"/>
                    <a:pt x="118544" y="169651"/>
                    <a:pt x="118424" y="169731"/>
                  </a:cubicBezTo>
                  <a:cubicBezTo>
                    <a:pt x="118400" y="169743"/>
                    <a:pt x="118161" y="169748"/>
                    <a:pt x="117830" y="169748"/>
                  </a:cubicBezTo>
                  <a:cubicBezTo>
                    <a:pt x="117031" y="169748"/>
                    <a:pt x="115699" y="169720"/>
                    <a:pt x="115586" y="169691"/>
                  </a:cubicBezTo>
                  <a:cubicBezTo>
                    <a:pt x="115506" y="169691"/>
                    <a:pt x="115506" y="169571"/>
                    <a:pt x="115506" y="169452"/>
                  </a:cubicBezTo>
                  <a:lnTo>
                    <a:pt x="115506" y="169212"/>
                  </a:lnTo>
                  <a:lnTo>
                    <a:pt x="116505" y="169212"/>
                  </a:lnTo>
                  <a:cubicBezTo>
                    <a:pt x="117345" y="169212"/>
                    <a:pt x="117585" y="169212"/>
                    <a:pt x="117625" y="169132"/>
                  </a:cubicBezTo>
                  <a:cubicBezTo>
                    <a:pt x="117665" y="169092"/>
                    <a:pt x="117824" y="169052"/>
                    <a:pt x="118064" y="169052"/>
                  </a:cubicBezTo>
                  <a:close/>
                  <a:moveTo>
                    <a:pt x="119103" y="168692"/>
                  </a:moveTo>
                  <a:cubicBezTo>
                    <a:pt x="119183" y="168692"/>
                    <a:pt x="119303" y="168732"/>
                    <a:pt x="119383" y="168812"/>
                  </a:cubicBezTo>
                  <a:cubicBezTo>
                    <a:pt x="119623" y="168972"/>
                    <a:pt x="119623" y="169172"/>
                    <a:pt x="119463" y="169531"/>
                  </a:cubicBezTo>
                  <a:cubicBezTo>
                    <a:pt x="119343" y="169771"/>
                    <a:pt x="119343" y="169771"/>
                    <a:pt x="119023" y="169771"/>
                  </a:cubicBezTo>
                  <a:lnTo>
                    <a:pt x="118704" y="169731"/>
                  </a:lnTo>
                  <a:lnTo>
                    <a:pt x="118624" y="169292"/>
                  </a:lnTo>
                  <a:cubicBezTo>
                    <a:pt x="118584" y="169052"/>
                    <a:pt x="118584" y="168812"/>
                    <a:pt x="118584" y="168812"/>
                  </a:cubicBezTo>
                  <a:cubicBezTo>
                    <a:pt x="118624" y="168772"/>
                    <a:pt x="118824" y="168732"/>
                    <a:pt x="119103" y="168692"/>
                  </a:cubicBezTo>
                  <a:close/>
                  <a:moveTo>
                    <a:pt x="34513" y="169795"/>
                  </a:moveTo>
                  <a:cubicBezTo>
                    <a:pt x="34528" y="169795"/>
                    <a:pt x="34550" y="169825"/>
                    <a:pt x="34572" y="169891"/>
                  </a:cubicBezTo>
                  <a:cubicBezTo>
                    <a:pt x="34572" y="169919"/>
                    <a:pt x="34572" y="169948"/>
                    <a:pt x="34558" y="169948"/>
                  </a:cubicBezTo>
                  <a:cubicBezTo>
                    <a:pt x="34552" y="169948"/>
                    <a:pt x="34544" y="169943"/>
                    <a:pt x="34532" y="169931"/>
                  </a:cubicBezTo>
                  <a:cubicBezTo>
                    <a:pt x="34492" y="169891"/>
                    <a:pt x="34492" y="169891"/>
                    <a:pt x="34492" y="169851"/>
                  </a:cubicBezTo>
                  <a:cubicBezTo>
                    <a:pt x="34492" y="169815"/>
                    <a:pt x="34500" y="169795"/>
                    <a:pt x="34513" y="169795"/>
                  </a:cubicBezTo>
                  <a:close/>
                  <a:moveTo>
                    <a:pt x="33951" y="170720"/>
                  </a:moveTo>
                  <a:cubicBezTo>
                    <a:pt x="33958" y="170720"/>
                    <a:pt x="33965" y="170723"/>
                    <a:pt x="33972" y="170730"/>
                  </a:cubicBezTo>
                  <a:cubicBezTo>
                    <a:pt x="34012" y="170730"/>
                    <a:pt x="33972" y="170810"/>
                    <a:pt x="33932" y="170850"/>
                  </a:cubicBezTo>
                  <a:cubicBezTo>
                    <a:pt x="33908" y="170900"/>
                    <a:pt x="33898" y="170934"/>
                    <a:pt x="33895" y="170934"/>
                  </a:cubicBezTo>
                  <a:cubicBezTo>
                    <a:pt x="33893" y="170934"/>
                    <a:pt x="33893" y="170921"/>
                    <a:pt x="33893" y="170890"/>
                  </a:cubicBezTo>
                  <a:cubicBezTo>
                    <a:pt x="33893" y="170792"/>
                    <a:pt x="33920" y="170720"/>
                    <a:pt x="33951" y="170720"/>
                  </a:cubicBezTo>
                  <a:close/>
                  <a:moveTo>
                    <a:pt x="34532" y="171010"/>
                  </a:moveTo>
                  <a:cubicBezTo>
                    <a:pt x="34572" y="171010"/>
                    <a:pt x="34612" y="171010"/>
                    <a:pt x="34612" y="171050"/>
                  </a:cubicBezTo>
                  <a:cubicBezTo>
                    <a:pt x="34612" y="171090"/>
                    <a:pt x="34612" y="171130"/>
                    <a:pt x="34572" y="171130"/>
                  </a:cubicBezTo>
                  <a:cubicBezTo>
                    <a:pt x="34572" y="171130"/>
                    <a:pt x="34532" y="171090"/>
                    <a:pt x="34532" y="171050"/>
                  </a:cubicBezTo>
                  <a:cubicBezTo>
                    <a:pt x="34492" y="171010"/>
                    <a:pt x="34492" y="171010"/>
                    <a:pt x="34532" y="171010"/>
                  </a:cubicBezTo>
                  <a:close/>
                  <a:moveTo>
                    <a:pt x="135099" y="170778"/>
                  </a:moveTo>
                  <a:cubicBezTo>
                    <a:pt x="135163" y="170778"/>
                    <a:pt x="135188" y="170844"/>
                    <a:pt x="135130" y="170930"/>
                  </a:cubicBezTo>
                  <a:cubicBezTo>
                    <a:pt x="135090" y="171010"/>
                    <a:pt x="135010" y="171050"/>
                    <a:pt x="134930" y="171050"/>
                  </a:cubicBezTo>
                  <a:cubicBezTo>
                    <a:pt x="134851" y="171050"/>
                    <a:pt x="134811" y="171090"/>
                    <a:pt x="134851" y="171170"/>
                  </a:cubicBezTo>
                  <a:cubicBezTo>
                    <a:pt x="134884" y="171237"/>
                    <a:pt x="134882" y="171269"/>
                    <a:pt x="134852" y="171269"/>
                  </a:cubicBezTo>
                  <a:cubicBezTo>
                    <a:pt x="134810" y="171269"/>
                    <a:pt x="134710" y="171207"/>
                    <a:pt x="134571" y="171090"/>
                  </a:cubicBezTo>
                  <a:lnTo>
                    <a:pt x="134371" y="170890"/>
                  </a:lnTo>
                  <a:lnTo>
                    <a:pt x="134651" y="170890"/>
                  </a:lnTo>
                  <a:cubicBezTo>
                    <a:pt x="134811" y="170890"/>
                    <a:pt x="134970" y="170850"/>
                    <a:pt x="135010" y="170810"/>
                  </a:cubicBezTo>
                  <a:cubicBezTo>
                    <a:pt x="135044" y="170788"/>
                    <a:pt x="135074" y="170778"/>
                    <a:pt x="135099" y="170778"/>
                  </a:cubicBezTo>
                  <a:close/>
                  <a:moveTo>
                    <a:pt x="105235" y="169971"/>
                  </a:moveTo>
                  <a:cubicBezTo>
                    <a:pt x="105275" y="170011"/>
                    <a:pt x="105834" y="170131"/>
                    <a:pt x="106434" y="170291"/>
                  </a:cubicBezTo>
                  <a:lnTo>
                    <a:pt x="107553" y="170611"/>
                  </a:lnTo>
                  <a:lnTo>
                    <a:pt x="107553" y="171290"/>
                  </a:lnTo>
                  <a:lnTo>
                    <a:pt x="106753" y="171290"/>
                  </a:lnTo>
                  <a:cubicBezTo>
                    <a:pt x="105994" y="171290"/>
                    <a:pt x="105914" y="171290"/>
                    <a:pt x="105275" y="171090"/>
                  </a:cubicBezTo>
                  <a:lnTo>
                    <a:pt x="104635" y="170850"/>
                  </a:lnTo>
                  <a:lnTo>
                    <a:pt x="104635" y="170651"/>
                  </a:lnTo>
                  <a:cubicBezTo>
                    <a:pt x="104635" y="170451"/>
                    <a:pt x="104675" y="170371"/>
                    <a:pt x="104875" y="170171"/>
                  </a:cubicBezTo>
                  <a:cubicBezTo>
                    <a:pt x="105035" y="170051"/>
                    <a:pt x="105195" y="169971"/>
                    <a:pt x="105235" y="169971"/>
                  </a:cubicBezTo>
                  <a:close/>
                  <a:moveTo>
                    <a:pt x="104269" y="171527"/>
                  </a:moveTo>
                  <a:cubicBezTo>
                    <a:pt x="104295" y="171527"/>
                    <a:pt x="104325" y="171540"/>
                    <a:pt x="104355" y="171570"/>
                  </a:cubicBezTo>
                  <a:cubicBezTo>
                    <a:pt x="104435" y="171610"/>
                    <a:pt x="104435" y="171650"/>
                    <a:pt x="104395" y="171690"/>
                  </a:cubicBezTo>
                  <a:cubicBezTo>
                    <a:pt x="104348" y="171737"/>
                    <a:pt x="104329" y="171756"/>
                    <a:pt x="104305" y="171756"/>
                  </a:cubicBezTo>
                  <a:cubicBezTo>
                    <a:pt x="104288" y="171756"/>
                    <a:pt x="104269" y="171746"/>
                    <a:pt x="104235" y="171730"/>
                  </a:cubicBezTo>
                  <a:cubicBezTo>
                    <a:pt x="104145" y="171640"/>
                    <a:pt x="104190" y="171527"/>
                    <a:pt x="104269" y="171527"/>
                  </a:cubicBezTo>
                  <a:close/>
                  <a:moveTo>
                    <a:pt x="98439" y="171354"/>
                  </a:moveTo>
                  <a:cubicBezTo>
                    <a:pt x="98513" y="171354"/>
                    <a:pt x="98602" y="171384"/>
                    <a:pt x="98800" y="171450"/>
                  </a:cubicBezTo>
                  <a:cubicBezTo>
                    <a:pt x="98960" y="171490"/>
                    <a:pt x="99160" y="171610"/>
                    <a:pt x="99160" y="171650"/>
                  </a:cubicBezTo>
                  <a:cubicBezTo>
                    <a:pt x="99200" y="171690"/>
                    <a:pt x="99200" y="171770"/>
                    <a:pt x="99200" y="171770"/>
                  </a:cubicBezTo>
                  <a:cubicBezTo>
                    <a:pt x="99160" y="171770"/>
                    <a:pt x="98920" y="171730"/>
                    <a:pt x="98640" y="171650"/>
                  </a:cubicBezTo>
                  <a:lnTo>
                    <a:pt x="98080" y="171530"/>
                  </a:lnTo>
                  <a:lnTo>
                    <a:pt x="98240" y="171410"/>
                  </a:lnTo>
                  <a:cubicBezTo>
                    <a:pt x="98330" y="171374"/>
                    <a:pt x="98380" y="171354"/>
                    <a:pt x="98439" y="171354"/>
                  </a:cubicBezTo>
                  <a:close/>
                  <a:moveTo>
                    <a:pt x="135930" y="169611"/>
                  </a:moveTo>
                  <a:lnTo>
                    <a:pt x="135970" y="169771"/>
                  </a:lnTo>
                  <a:cubicBezTo>
                    <a:pt x="135970" y="169851"/>
                    <a:pt x="135970" y="169971"/>
                    <a:pt x="135930" y="169971"/>
                  </a:cubicBezTo>
                  <a:cubicBezTo>
                    <a:pt x="135890" y="170011"/>
                    <a:pt x="135810" y="170131"/>
                    <a:pt x="135810" y="170211"/>
                  </a:cubicBezTo>
                  <a:cubicBezTo>
                    <a:pt x="135810" y="170291"/>
                    <a:pt x="135730" y="170411"/>
                    <a:pt x="135690" y="170491"/>
                  </a:cubicBezTo>
                  <a:cubicBezTo>
                    <a:pt x="135610" y="170571"/>
                    <a:pt x="135570" y="170611"/>
                    <a:pt x="135610" y="170651"/>
                  </a:cubicBezTo>
                  <a:cubicBezTo>
                    <a:pt x="135610" y="170691"/>
                    <a:pt x="135610" y="170730"/>
                    <a:pt x="135570" y="170770"/>
                  </a:cubicBezTo>
                  <a:cubicBezTo>
                    <a:pt x="135530" y="170810"/>
                    <a:pt x="135410" y="171050"/>
                    <a:pt x="135290" y="171290"/>
                  </a:cubicBezTo>
                  <a:cubicBezTo>
                    <a:pt x="135108" y="171628"/>
                    <a:pt x="134977" y="171797"/>
                    <a:pt x="134886" y="171797"/>
                  </a:cubicBezTo>
                  <a:cubicBezTo>
                    <a:pt x="134836" y="171797"/>
                    <a:pt x="134799" y="171748"/>
                    <a:pt x="134771" y="171650"/>
                  </a:cubicBezTo>
                  <a:cubicBezTo>
                    <a:pt x="134691" y="171490"/>
                    <a:pt x="134731" y="171410"/>
                    <a:pt x="134930" y="171290"/>
                  </a:cubicBezTo>
                  <a:cubicBezTo>
                    <a:pt x="135010" y="171250"/>
                    <a:pt x="135130" y="171130"/>
                    <a:pt x="135210" y="171010"/>
                  </a:cubicBezTo>
                  <a:cubicBezTo>
                    <a:pt x="135250" y="170930"/>
                    <a:pt x="135410" y="170651"/>
                    <a:pt x="135570" y="170371"/>
                  </a:cubicBezTo>
                  <a:cubicBezTo>
                    <a:pt x="135730" y="170131"/>
                    <a:pt x="135890" y="169851"/>
                    <a:pt x="135890" y="169771"/>
                  </a:cubicBezTo>
                  <a:lnTo>
                    <a:pt x="135930" y="169611"/>
                  </a:lnTo>
                  <a:close/>
                  <a:moveTo>
                    <a:pt x="107995" y="170712"/>
                  </a:moveTo>
                  <a:cubicBezTo>
                    <a:pt x="108015" y="170712"/>
                    <a:pt x="108041" y="170720"/>
                    <a:pt x="108072" y="170730"/>
                  </a:cubicBezTo>
                  <a:cubicBezTo>
                    <a:pt x="108152" y="170730"/>
                    <a:pt x="108512" y="170850"/>
                    <a:pt x="108952" y="170930"/>
                  </a:cubicBezTo>
                  <a:cubicBezTo>
                    <a:pt x="110390" y="171290"/>
                    <a:pt x="112029" y="171610"/>
                    <a:pt x="113588" y="171810"/>
                  </a:cubicBezTo>
                  <a:cubicBezTo>
                    <a:pt x="114187" y="171890"/>
                    <a:pt x="114827" y="172009"/>
                    <a:pt x="115027" y="172009"/>
                  </a:cubicBezTo>
                  <a:lnTo>
                    <a:pt x="115386" y="172089"/>
                  </a:lnTo>
                  <a:lnTo>
                    <a:pt x="115107" y="172089"/>
                  </a:lnTo>
                  <a:cubicBezTo>
                    <a:pt x="114947" y="172089"/>
                    <a:pt x="114787" y="172129"/>
                    <a:pt x="114747" y="172169"/>
                  </a:cubicBezTo>
                  <a:cubicBezTo>
                    <a:pt x="114723" y="172216"/>
                    <a:pt x="114686" y="172236"/>
                    <a:pt x="114644" y="172236"/>
                  </a:cubicBezTo>
                  <a:cubicBezTo>
                    <a:pt x="114613" y="172236"/>
                    <a:pt x="114580" y="172226"/>
                    <a:pt x="114547" y="172209"/>
                  </a:cubicBezTo>
                  <a:cubicBezTo>
                    <a:pt x="114307" y="172129"/>
                    <a:pt x="112908" y="171850"/>
                    <a:pt x="111909" y="171690"/>
                  </a:cubicBezTo>
                  <a:cubicBezTo>
                    <a:pt x="110990" y="171570"/>
                    <a:pt x="109671" y="171450"/>
                    <a:pt x="108392" y="171330"/>
                  </a:cubicBezTo>
                  <a:lnTo>
                    <a:pt x="107952" y="171290"/>
                  </a:lnTo>
                  <a:lnTo>
                    <a:pt x="107952" y="171010"/>
                  </a:lnTo>
                  <a:cubicBezTo>
                    <a:pt x="107923" y="170774"/>
                    <a:pt x="107937" y="170712"/>
                    <a:pt x="107995" y="170712"/>
                  </a:cubicBezTo>
                  <a:close/>
                  <a:moveTo>
                    <a:pt x="107779" y="171980"/>
                  </a:moveTo>
                  <a:cubicBezTo>
                    <a:pt x="107797" y="171980"/>
                    <a:pt x="107825" y="172002"/>
                    <a:pt x="107872" y="172049"/>
                  </a:cubicBezTo>
                  <a:cubicBezTo>
                    <a:pt x="107912" y="172129"/>
                    <a:pt x="107912" y="172169"/>
                    <a:pt x="107832" y="172209"/>
                  </a:cubicBezTo>
                  <a:cubicBezTo>
                    <a:pt x="107804" y="172238"/>
                    <a:pt x="107786" y="172251"/>
                    <a:pt x="107774" y="172251"/>
                  </a:cubicBezTo>
                  <a:cubicBezTo>
                    <a:pt x="107753" y="172251"/>
                    <a:pt x="107753" y="172207"/>
                    <a:pt x="107753" y="172129"/>
                  </a:cubicBezTo>
                  <a:cubicBezTo>
                    <a:pt x="107753" y="172033"/>
                    <a:pt x="107753" y="171980"/>
                    <a:pt x="107779" y="171980"/>
                  </a:cubicBezTo>
                  <a:close/>
                  <a:moveTo>
                    <a:pt x="115187" y="172289"/>
                  </a:moveTo>
                  <a:cubicBezTo>
                    <a:pt x="115226" y="172289"/>
                    <a:pt x="115266" y="172289"/>
                    <a:pt x="115187" y="172329"/>
                  </a:cubicBezTo>
                  <a:cubicBezTo>
                    <a:pt x="115147" y="172329"/>
                    <a:pt x="115147" y="172369"/>
                    <a:pt x="115147" y="172409"/>
                  </a:cubicBezTo>
                  <a:cubicBezTo>
                    <a:pt x="115187" y="172449"/>
                    <a:pt x="115147" y="172489"/>
                    <a:pt x="115107" y="172489"/>
                  </a:cubicBezTo>
                  <a:cubicBezTo>
                    <a:pt x="115107" y="172500"/>
                    <a:pt x="115104" y="172505"/>
                    <a:pt x="115100" y="172505"/>
                  </a:cubicBezTo>
                  <a:cubicBezTo>
                    <a:pt x="115088" y="172505"/>
                    <a:pt x="115067" y="172468"/>
                    <a:pt x="115067" y="172409"/>
                  </a:cubicBezTo>
                  <a:cubicBezTo>
                    <a:pt x="115067" y="172329"/>
                    <a:pt x="115107" y="172289"/>
                    <a:pt x="115187" y="172289"/>
                  </a:cubicBezTo>
                  <a:close/>
                  <a:moveTo>
                    <a:pt x="35309" y="172235"/>
                  </a:moveTo>
                  <a:cubicBezTo>
                    <a:pt x="35315" y="172235"/>
                    <a:pt x="35322" y="172240"/>
                    <a:pt x="35331" y="172249"/>
                  </a:cubicBezTo>
                  <a:cubicBezTo>
                    <a:pt x="35411" y="172329"/>
                    <a:pt x="35411" y="172369"/>
                    <a:pt x="35331" y="172489"/>
                  </a:cubicBezTo>
                  <a:cubicBezTo>
                    <a:pt x="35314" y="172541"/>
                    <a:pt x="35304" y="172571"/>
                    <a:pt x="35299" y="172571"/>
                  </a:cubicBezTo>
                  <a:cubicBezTo>
                    <a:pt x="35291" y="172571"/>
                    <a:pt x="35291" y="172522"/>
                    <a:pt x="35291" y="172409"/>
                  </a:cubicBezTo>
                  <a:cubicBezTo>
                    <a:pt x="35291" y="172287"/>
                    <a:pt x="35291" y="172235"/>
                    <a:pt x="35309" y="172235"/>
                  </a:cubicBezTo>
                  <a:close/>
                  <a:moveTo>
                    <a:pt x="95722" y="172449"/>
                  </a:moveTo>
                  <a:cubicBezTo>
                    <a:pt x="95762" y="172449"/>
                    <a:pt x="95762" y="172529"/>
                    <a:pt x="95722" y="172569"/>
                  </a:cubicBezTo>
                  <a:cubicBezTo>
                    <a:pt x="95682" y="172649"/>
                    <a:pt x="95642" y="172689"/>
                    <a:pt x="95642" y="172689"/>
                  </a:cubicBezTo>
                  <a:cubicBezTo>
                    <a:pt x="95602" y="172649"/>
                    <a:pt x="95682" y="172449"/>
                    <a:pt x="95722" y="172449"/>
                  </a:cubicBezTo>
                  <a:close/>
                  <a:moveTo>
                    <a:pt x="73385" y="172570"/>
                  </a:moveTo>
                  <a:cubicBezTo>
                    <a:pt x="73411" y="172570"/>
                    <a:pt x="73450" y="172584"/>
                    <a:pt x="73500" y="172609"/>
                  </a:cubicBezTo>
                  <a:cubicBezTo>
                    <a:pt x="73620" y="172689"/>
                    <a:pt x="73620" y="172689"/>
                    <a:pt x="73540" y="172769"/>
                  </a:cubicBezTo>
                  <a:cubicBezTo>
                    <a:pt x="73500" y="172829"/>
                    <a:pt x="73470" y="172859"/>
                    <a:pt x="73445" y="172859"/>
                  </a:cubicBezTo>
                  <a:cubicBezTo>
                    <a:pt x="73420" y="172859"/>
                    <a:pt x="73400" y="172829"/>
                    <a:pt x="73380" y="172769"/>
                  </a:cubicBezTo>
                  <a:cubicBezTo>
                    <a:pt x="73326" y="172632"/>
                    <a:pt x="73327" y="172570"/>
                    <a:pt x="73385" y="172570"/>
                  </a:cubicBezTo>
                  <a:close/>
                  <a:moveTo>
                    <a:pt x="17060" y="172216"/>
                  </a:moveTo>
                  <a:cubicBezTo>
                    <a:pt x="17099" y="172216"/>
                    <a:pt x="17118" y="172226"/>
                    <a:pt x="17106" y="172249"/>
                  </a:cubicBezTo>
                  <a:cubicBezTo>
                    <a:pt x="17029" y="172288"/>
                    <a:pt x="15147" y="172891"/>
                    <a:pt x="15033" y="172891"/>
                  </a:cubicBezTo>
                  <a:cubicBezTo>
                    <a:pt x="15030" y="172891"/>
                    <a:pt x="15028" y="172890"/>
                    <a:pt x="15028" y="172889"/>
                  </a:cubicBezTo>
                  <a:cubicBezTo>
                    <a:pt x="15028" y="172769"/>
                    <a:pt x="15228" y="172689"/>
                    <a:pt x="15747" y="172529"/>
                  </a:cubicBezTo>
                  <a:cubicBezTo>
                    <a:pt x="16067" y="172449"/>
                    <a:pt x="16427" y="172369"/>
                    <a:pt x="16587" y="172329"/>
                  </a:cubicBezTo>
                  <a:cubicBezTo>
                    <a:pt x="16756" y="172273"/>
                    <a:pt x="16966" y="172216"/>
                    <a:pt x="17060" y="172216"/>
                  </a:cubicBezTo>
                  <a:close/>
                  <a:moveTo>
                    <a:pt x="72884" y="130251"/>
                  </a:moveTo>
                  <a:cubicBezTo>
                    <a:pt x="72934" y="130251"/>
                    <a:pt x="72979" y="130263"/>
                    <a:pt x="73021" y="130283"/>
                  </a:cubicBezTo>
                  <a:cubicBezTo>
                    <a:pt x="73061" y="130283"/>
                    <a:pt x="73460" y="130723"/>
                    <a:pt x="73860" y="131243"/>
                  </a:cubicBezTo>
                  <a:cubicBezTo>
                    <a:pt x="75539" y="133361"/>
                    <a:pt x="78936" y="137597"/>
                    <a:pt x="79056" y="137677"/>
                  </a:cubicBezTo>
                  <a:cubicBezTo>
                    <a:pt x="79136" y="137797"/>
                    <a:pt x="79176" y="138317"/>
                    <a:pt x="79056" y="138317"/>
                  </a:cubicBezTo>
                  <a:cubicBezTo>
                    <a:pt x="79056" y="138317"/>
                    <a:pt x="79016" y="138317"/>
                    <a:pt x="79016" y="138357"/>
                  </a:cubicBezTo>
                  <a:cubicBezTo>
                    <a:pt x="79016" y="138397"/>
                    <a:pt x="78776" y="138676"/>
                    <a:pt x="78456" y="138996"/>
                  </a:cubicBezTo>
                  <a:cubicBezTo>
                    <a:pt x="77937" y="139476"/>
                    <a:pt x="77337" y="140195"/>
                    <a:pt x="76858" y="140835"/>
                  </a:cubicBezTo>
                  <a:cubicBezTo>
                    <a:pt x="76498" y="141274"/>
                    <a:pt x="76098" y="142034"/>
                    <a:pt x="75259" y="143672"/>
                  </a:cubicBezTo>
                  <a:cubicBezTo>
                    <a:pt x="74819" y="144592"/>
                    <a:pt x="74140" y="146990"/>
                    <a:pt x="73980" y="148189"/>
                  </a:cubicBezTo>
                  <a:cubicBezTo>
                    <a:pt x="73940" y="148389"/>
                    <a:pt x="73900" y="148588"/>
                    <a:pt x="73860" y="148668"/>
                  </a:cubicBezTo>
                  <a:cubicBezTo>
                    <a:pt x="73820" y="148748"/>
                    <a:pt x="73740" y="149068"/>
                    <a:pt x="73660" y="149348"/>
                  </a:cubicBezTo>
                  <a:cubicBezTo>
                    <a:pt x="73540" y="150027"/>
                    <a:pt x="73460" y="150267"/>
                    <a:pt x="73380" y="150267"/>
                  </a:cubicBezTo>
                  <a:cubicBezTo>
                    <a:pt x="73340" y="150267"/>
                    <a:pt x="73141" y="150387"/>
                    <a:pt x="73021" y="150507"/>
                  </a:cubicBezTo>
                  <a:lnTo>
                    <a:pt x="72741" y="150787"/>
                  </a:lnTo>
                  <a:lnTo>
                    <a:pt x="73061" y="151346"/>
                  </a:lnTo>
                  <a:cubicBezTo>
                    <a:pt x="73221" y="151666"/>
                    <a:pt x="73340" y="152026"/>
                    <a:pt x="73380" y="152146"/>
                  </a:cubicBezTo>
                  <a:cubicBezTo>
                    <a:pt x="73420" y="152345"/>
                    <a:pt x="73460" y="152425"/>
                    <a:pt x="73660" y="152545"/>
                  </a:cubicBezTo>
                  <a:cubicBezTo>
                    <a:pt x="73820" y="152625"/>
                    <a:pt x="73980" y="152745"/>
                    <a:pt x="74020" y="152825"/>
                  </a:cubicBezTo>
                  <a:cubicBezTo>
                    <a:pt x="74060" y="152865"/>
                    <a:pt x="74180" y="152945"/>
                    <a:pt x="74300" y="152985"/>
                  </a:cubicBezTo>
                  <a:cubicBezTo>
                    <a:pt x="74420" y="152985"/>
                    <a:pt x="74619" y="153065"/>
                    <a:pt x="74779" y="153185"/>
                  </a:cubicBezTo>
                  <a:cubicBezTo>
                    <a:pt x="74939" y="153305"/>
                    <a:pt x="74979" y="153345"/>
                    <a:pt x="74979" y="153464"/>
                  </a:cubicBezTo>
                  <a:cubicBezTo>
                    <a:pt x="74939" y="153584"/>
                    <a:pt x="74939" y="153704"/>
                    <a:pt x="74979" y="153744"/>
                  </a:cubicBezTo>
                  <a:cubicBezTo>
                    <a:pt x="75007" y="153773"/>
                    <a:pt x="75036" y="153801"/>
                    <a:pt x="75050" y="153801"/>
                  </a:cubicBezTo>
                  <a:cubicBezTo>
                    <a:pt x="75056" y="153801"/>
                    <a:pt x="75059" y="153796"/>
                    <a:pt x="75059" y="153784"/>
                  </a:cubicBezTo>
                  <a:cubicBezTo>
                    <a:pt x="75059" y="153744"/>
                    <a:pt x="75059" y="153704"/>
                    <a:pt x="75099" y="153664"/>
                  </a:cubicBezTo>
                  <a:cubicBezTo>
                    <a:pt x="75099" y="153624"/>
                    <a:pt x="75099" y="153584"/>
                    <a:pt x="75099" y="153504"/>
                  </a:cubicBezTo>
                  <a:cubicBezTo>
                    <a:pt x="75099" y="153476"/>
                    <a:pt x="75119" y="153448"/>
                    <a:pt x="75131" y="153448"/>
                  </a:cubicBezTo>
                  <a:cubicBezTo>
                    <a:pt x="75136" y="153448"/>
                    <a:pt x="75139" y="153453"/>
                    <a:pt x="75139" y="153464"/>
                  </a:cubicBezTo>
                  <a:cubicBezTo>
                    <a:pt x="75219" y="153544"/>
                    <a:pt x="75179" y="154224"/>
                    <a:pt x="75059" y="154544"/>
                  </a:cubicBezTo>
                  <a:cubicBezTo>
                    <a:pt x="74979" y="154703"/>
                    <a:pt x="74939" y="154943"/>
                    <a:pt x="74939" y="155063"/>
                  </a:cubicBezTo>
                  <a:cubicBezTo>
                    <a:pt x="74939" y="155423"/>
                    <a:pt x="75139" y="155903"/>
                    <a:pt x="75459" y="156342"/>
                  </a:cubicBezTo>
                  <a:cubicBezTo>
                    <a:pt x="75619" y="156542"/>
                    <a:pt x="76098" y="157181"/>
                    <a:pt x="76538" y="157781"/>
                  </a:cubicBezTo>
                  <a:cubicBezTo>
                    <a:pt x="77537" y="159180"/>
                    <a:pt x="77857" y="159540"/>
                    <a:pt x="79535" y="160938"/>
                  </a:cubicBezTo>
                  <a:cubicBezTo>
                    <a:pt x="80375" y="161618"/>
                    <a:pt x="81614" y="162337"/>
                    <a:pt x="82933" y="162857"/>
                  </a:cubicBezTo>
                  <a:cubicBezTo>
                    <a:pt x="83452" y="163057"/>
                    <a:pt x="84931" y="163496"/>
                    <a:pt x="85571" y="163576"/>
                  </a:cubicBezTo>
                  <a:cubicBezTo>
                    <a:pt x="86317" y="163713"/>
                    <a:pt x="87098" y="163781"/>
                    <a:pt x="87883" y="163781"/>
                  </a:cubicBezTo>
                  <a:cubicBezTo>
                    <a:pt x="89158" y="163781"/>
                    <a:pt x="90443" y="163603"/>
                    <a:pt x="91606" y="163257"/>
                  </a:cubicBezTo>
                  <a:cubicBezTo>
                    <a:pt x="93404" y="162777"/>
                    <a:pt x="94723" y="162177"/>
                    <a:pt x="96122" y="161178"/>
                  </a:cubicBezTo>
                  <a:cubicBezTo>
                    <a:pt x="96841" y="160699"/>
                    <a:pt x="97001" y="160579"/>
                    <a:pt x="98040" y="159580"/>
                  </a:cubicBezTo>
                  <a:cubicBezTo>
                    <a:pt x="98680" y="158980"/>
                    <a:pt x="99959" y="157461"/>
                    <a:pt x="100039" y="157181"/>
                  </a:cubicBezTo>
                  <a:cubicBezTo>
                    <a:pt x="100079" y="157102"/>
                    <a:pt x="100319" y="156702"/>
                    <a:pt x="100558" y="156302"/>
                  </a:cubicBezTo>
                  <a:cubicBezTo>
                    <a:pt x="100838" y="155863"/>
                    <a:pt x="101158" y="155183"/>
                    <a:pt x="101358" y="154664"/>
                  </a:cubicBezTo>
                  <a:cubicBezTo>
                    <a:pt x="101558" y="154184"/>
                    <a:pt x="101717" y="153744"/>
                    <a:pt x="101757" y="153744"/>
                  </a:cubicBezTo>
                  <a:cubicBezTo>
                    <a:pt x="101757" y="153744"/>
                    <a:pt x="101837" y="153784"/>
                    <a:pt x="101917" y="153824"/>
                  </a:cubicBezTo>
                  <a:cubicBezTo>
                    <a:pt x="101994" y="153886"/>
                    <a:pt x="102089" y="153918"/>
                    <a:pt x="102279" y="153918"/>
                  </a:cubicBezTo>
                  <a:cubicBezTo>
                    <a:pt x="102583" y="153918"/>
                    <a:pt x="103130" y="153836"/>
                    <a:pt x="104235" y="153664"/>
                  </a:cubicBezTo>
                  <a:cubicBezTo>
                    <a:pt x="105115" y="153544"/>
                    <a:pt x="106873" y="153305"/>
                    <a:pt x="108152" y="153105"/>
                  </a:cubicBezTo>
                  <a:cubicBezTo>
                    <a:pt x="110830" y="152705"/>
                    <a:pt x="111190" y="152665"/>
                    <a:pt x="111430" y="152545"/>
                  </a:cubicBezTo>
                  <a:cubicBezTo>
                    <a:pt x="111510" y="152505"/>
                    <a:pt x="111589" y="152465"/>
                    <a:pt x="111629" y="152465"/>
                  </a:cubicBezTo>
                  <a:cubicBezTo>
                    <a:pt x="111669" y="152465"/>
                    <a:pt x="111669" y="152625"/>
                    <a:pt x="111549" y="153025"/>
                  </a:cubicBezTo>
                  <a:cubicBezTo>
                    <a:pt x="111510" y="153225"/>
                    <a:pt x="111430" y="153664"/>
                    <a:pt x="111350" y="153944"/>
                  </a:cubicBezTo>
                  <a:cubicBezTo>
                    <a:pt x="110750" y="156382"/>
                    <a:pt x="109751" y="158780"/>
                    <a:pt x="108272" y="161178"/>
                  </a:cubicBezTo>
                  <a:cubicBezTo>
                    <a:pt x="107273" y="162737"/>
                    <a:pt x="106554" y="163736"/>
                    <a:pt x="105554" y="164815"/>
                  </a:cubicBezTo>
                  <a:cubicBezTo>
                    <a:pt x="105275" y="165095"/>
                    <a:pt x="104835" y="165575"/>
                    <a:pt x="104595" y="165814"/>
                  </a:cubicBezTo>
                  <a:cubicBezTo>
                    <a:pt x="103596" y="166894"/>
                    <a:pt x="101438" y="168612"/>
                    <a:pt x="99839" y="169571"/>
                  </a:cubicBezTo>
                  <a:cubicBezTo>
                    <a:pt x="98120" y="170571"/>
                    <a:pt x="96002" y="171490"/>
                    <a:pt x="94403" y="171930"/>
                  </a:cubicBezTo>
                  <a:cubicBezTo>
                    <a:pt x="93804" y="172089"/>
                    <a:pt x="93164" y="172289"/>
                    <a:pt x="92965" y="172329"/>
                  </a:cubicBezTo>
                  <a:cubicBezTo>
                    <a:pt x="92485" y="172489"/>
                    <a:pt x="90886" y="172729"/>
                    <a:pt x="89927" y="172849"/>
                  </a:cubicBezTo>
                  <a:cubicBezTo>
                    <a:pt x="89527" y="172889"/>
                    <a:pt x="88328" y="172929"/>
                    <a:pt x="87289" y="172929"/>
                  </a:cubicBezTo>
                  <a:cubicBezTo>
                    <a:pt x="85531" y="172929"/>
                    <a:pt x="85411" y="172889"/>
                    <a:pt x="84491" y="172729"/>
                  </a:cubicBezTo>
                  <a:cubicBezTo>
                    <a:pt x="82093" y="172329"/>
                    <a:pt x="80655" y="171930"/>
                    <a:pt x="79056" y="171330"/>
                  </a:cubicBezTo>
                  <a:cubicBezTo>
                    <a:pt x="78496" y="171090"/>
                    <a:pt x="76538" y="170131"/>
                    <a:pt x="75898" y="169771"/>
                  </a:cubicBezTo>
                  <a:cubicBezTo>
                    <a:pt x="75179" y="169332"/>
                    <a:pt x="73780" y="168412"/>
                    <a:pt x="73500" y="168173"/>
                  </a:cubicBezTo>
                  <a:cubicBezTo>
                    <a:pt x="73061" y="167773"/>
                    <a:pt x="72461" y="167253"/>
                    <a:pt x="72221" y="167093"/>
                  </a:cubicBezTo>
                  <a:cubicBezTo>
                    <a:pt x="71902" y="166894"/>
                    <a:pt x="70303" y="165255"/>
                    <a:pt x="69983" y="164775"/>
                  </a:cubicBezTo>
                  <a:cubicBezTo>
                    <a:pt x="69823" y="164575"/>
                    <a:pt x="69504" y="164176"/>
                    <a:pt x="69224" y="163856"/>
                  </a:cubicBezTo>
                  <a:cubicBezTo>
                    <a:pt x="68544" y="163057"/>
                    <a:pt x="67425" y="161378"/>
                    <a:pt x="66666" y="159939"/>
                  </a:cubicBezTo>
                  <a:cubicBezTo>
                    <a:pt x="66026" y="158740"/>
                    <a:pt x="65747" y="158061"/>
                    <a:pt x="64947" y="155583"/>
                  </a:cubicBezTo>
                  <a:cubicBezTo>
                    <a:pt x="64508" y="154144"/>
                    <a:pt x="64388" y="153345"/>
                    <a:pt x="64348" y="150307"/>
                  </a:cubicBezTo>
                  <a:cubicBezTo>
                    <a:pt x="64268" y="147389"/>
                    <a:pt x="64268" y="146510"/>
                    <a:pt x="64388" y="145671"/>
                  </a:cubicBezTo>
                  <a:cubicBezTo>
                    <a:pt x="64947" y="141794"/>
                    <a:pt x="66266" y="138357"/>
                    <a:pt x="68305" y="135199"/>
                  </a:cubicBezTo>
                  <a:cubicBezTo>
                    <a:pt x="69344" y="133641"/>
                    <a:pt x="70263" y="132521"/>
                    <a:pt x="71582" y="131203"/>
                  </a:cubicBezTo>
                  <a:cubicBezTo>
                    <a:pt x="72276" y="130508"/>
                    <a:pt x="72642" y="130251"/>
                    <a:pt x="72884" y="130251"/>
                  </a:cubicBezTo>
                  <a:close/>
                  <a:moveTo>
                    <a:pt x="111949" y="172249"/>
                  </a:moveTo>
                  <a:lnTo>
                    <a:pt x="112349" y="172289"/>
                  </a:lnTo>
                  <a:cubicBezTo>
                    <a:pt x="112589" y="172329"/>
                    <a:pt x="113228" y="172409"/>
                    <a:pt x="113788" y="172449"/>
                  </a:cubicBezTo>
                  <a:cubicBezTo>
                    <a:pt x="114467" y="172543"/>
                    <a:pt x="114748" y="172582"/>
                    <a:pt x="114840" y="172582"/>
                  </a:cubicBezTo>
                  <a:cubicBezTo>
                    <a:pt x="114906" y="172582"/>
                    <a:pt x="114876" y="172562"/>
                    <a:pt x="114827" y="172529"/>
                  </a:cubicBezTo>
                  <a:cubicBezTo>
                    <a:pt x="114787" y="172489"/>
                    <a:pt x="114747" y="172449"/>
                    <a:pt x="114827" y="172449"/>
                  </a:cubicBezTo>
                  <a:cubicBezTo>
                    <a:pt x="114837" y="172439"/>
                    <a:pt x="114846" y="172435"/>
                    <a:pt x="114856" y="172435"/>
                  </a:cubicBezTo>
                  <a:cubicBezTo>
                    <a:pt x="114924" y="172435"/>
                    <a:pt x="114982" y="172664"/>
                    <a:pt x="114947" y="172769"/>
                  </a:cubicBezTo>
                  <a:cubicBezTo>
                    <a:pt x="114907" y="172809"/>
                    <a:pt x="114827" y="172929"/>
                    <a:pt x="114747" y="172969"/>
                  </a:cubicBezTo>
                  <a:cubicBezTo>
                    <a:pt x="114691" y="173024"/>
                    <a:pt x="114661" y="173054"/>
                    <a:pt x="114518" y="173054"/>
                  </a:cubicBezTo>
                  <a:cubicBezTo>
                    <a:pt x="114352" y="173054"/>
                    <a:pt x="114033" y="173014"/>
                    <a:pt x="113348" y="172929"/>
                  </a:cubicBezTo>
                  <a:cubicBezTo>
                    <a:pt x="112629" y="172849"/>
                    <a:pt x="112029" y="172729"/>
                    <a:pt x="111989" y="172729"/>
                  </a:cubicBezTo>
                  <a:cubicBezTo>
                    <a:pt x="111989" y="172729"/>
                    <a:pt x="111949" y="172609"/>
                    <a:pt x="111949" y="172489"/>
                  </a:cubicBezTo>
                  <a:lnTo>
                    <a:pt x="111949" y="172249"/>
                  </a:lnTo>
                  <a:close/>
                  <a:moveTo>
                    <a:pt x="80657" y="173142"/>
                  </a:moveTo>
                  <a:cubicBezTo>
                    <a:pt x="80700" y="173142"/>
                    <a:pt x="80734" y="173152"/>
                    <a:pt x="80734" y="173169"/>
                  </a:cubicBezTo>
                  <a:cubicBezTo>
                    <a:pt x="80734" y="173169"/>
                    <a:pt x="80655" y="173208"/>
                    <a:pt x="80615" y="173208"/>
                  </a:cubicBezTo>
                  <a:cubicBezTo>
                    <a:pt x="80588" y="173222"/>
                    <a:pt x="80566" y="173226"/>
                    <a:pt x="80548" y="173226"/>
                  </a:cubicBezTo>
                  <a:cubicBezTo>
                    <a:pt x="80512" y="173226"/>
                    <a:pt x="80495" y="173208"/>
                    <a:pt x="80495" y="173208"/>
                  </a:cubicBezTo>
                  <a:cubicBezTo>
                    <a:pt x="80518" y="173162"/>
                    <a:pt x="80596" y="173142"/>
                    <a:pt x="80657" y="173142"/>
                  </a:cubicBezTo>
                  <a:close/>
                  <a:moveTo>
                    <a:pt x="35190" y="171128"/>
                  </a:moveTo>
                  <a:cubicBezTo>
                    <a:pt x="35226" y="171128"/>
                    <a:pt x="35316" y="171332"/>
                    <a:pt x="35491" y="171770"/>
                  </a:cubicBezTo>
                  <a:cubicBezTo>
                    <a:pt x="35611" y="172049"/>
                    <a:pt x="35691" y="172369"/>
                    <a:pt x="35691" y="172449"/>
                  </a:cubicBezTo>
                  <a:cubicBezTo>
                    <a:pt x="35691" y="172529"/>
                    <a:pt x="35771" y="172689"/>
                    <a:pt x="35851" y="172809"/>
                  </a:cubicBezTo>
                  <a:cubicBezTo>
                    <a:pt x="35931" y="172929"/>
                    <a:pt x="36011" y="173089"/>
                    <a:pt x="36011" y="173089"/>
                  </a:cubicBezTo>
                  <a:cubicBezTo>
                    <a:pt x="36011" y="173129"/>
                    <a:pt x="36051" y="173248"/>
                    <a:pt x="36091" y="173328"/>
                  </a:cubicBezTo>
                  <a:cubicBezTo>
                    <a:pt x="36211" y="173528"/>
                    <a:pt x="36171" y="173728"/>
                    <a:pt x="36091" y="173728"/>
                  </a:cubicBezTo>
                  <a:cubicBezTo>
                    <a:pt x="35971" y="173728"/>
                    <a:pt x="35771" y="173248"/>
                    <a:pt x="35811" y="173169"/>
                  </a:cubicBezTo>
                  <a:cubicBezTo>
                    <a:pt x="35851" y="173129"/>
                    <a:pt x="35851" y="173049"/>
                    <a:pt x="35771" y="173009"/>
                  </a:cubicBezTo>
                  <a:cubicBezTo>
                    <a:pt x="35651" y="172889"/>
                    <a:pt x="35451" y="172409"/>
                    <a:pt x="35491" y="172329"/>
                  </a:cubicBezTo>
                  <a:cubicBezTo>
                    <a:pt x="35531" y="172249"/>
                    <a:pt x="35491" y="172169"/>
                    <a:pt x="35451" y="172129"/>
                  </a:cubicBezTo>
                  <a:cubicBezTo>
                    <a:pt x="35331" y="172089"/>
                    <a:pt x="35171" y="171450"/>
                    <a:pt x="35171" y="171210"/>
                  </a:cubicBezTo>
                  <a:cubicBezTo>
                    <a:pt x="35171" y="171156"/>
                    <a:pt x="35177" y="171128"/>
                    <a:pt x="35190" y="171128"/>
                  </a:cubicBezTo>
                  <a:close/>
                  <a:moveTo>
                    <a:pt x="70593" y="173233"/>
                  </a:moveTo>
                  <a:cubicBezTo>
                    <a:pt x="70603" y="173233"/>
                    <a:pt x="70613" y="173238"/>
                    <a:pt x="70623" y="173248"/>
                  </a:cubicBezTo>
                  <a:cubicBezTo>
                    <a:pt x="70663" y="173288"/>
                    <a:pt x="70743" y="173328"/>
                    <a:pt x="70783" y="173328"/>
                  </a:cubicBezTo>
                  <a:cubicBezTo>
                    <a:pt x="70902" y="173328"/>
                    <a:pt x="70902" y="173328"/>
                    <a:pt x="70783" y="173408"/>
                  </a:cubicBezTo>
                  <a:cubicBezTo>
                    <a:pt x="70703" y="173448"/>
                    <a:pt x="70663" y="173568"/>
                    <a:pt x="70663" y="173648"/>
                  </a:cubicBezTo>
                  <a:lnTo>
                    <a:pt x="70623" y="173768"/>
                  </a:lnTo>
                  <a:lnTo>
                    <a:pt x="70623" y="173648"/>
                  </a:lnTo>
                  <a:cubicBezTo>
                    <a:pt x="70583" y="173568"/>
                    <a:pt x="70543" y="173488"/>
                    <a:pt x="70503" y="173488"/>
                  </a:cubicBezTo>
                  <a:cubicBezTo>
                    <a:pt x="70423" y="173488"/>
                    <a:pt x="70423" y="173488"/>
                    <a:pt x="70503" y="173368"/>
                  </a:cubicBezTo>
                  <a:cubicBezTo>
                    <a:pt x="70533" y="173278"/>
                    <a:pt x="70563" y="173233"/>
                    <a:pt x="70593" y="173233"/>
                  </a:cubicBezTo>
                  <a:close/>
                  <a:moveTo>
                    <a:pt x="36331" y="173608"/>
                  </a:moveTo>
                  <a:cubicBezTo>
                    <a:pt x="36331" y="173608"/>
                    <a:pt x="36371" y="173648"/>
                    <a:pt x="36371" y="173728"/>
                  </a:cubicBezTo>
                  <a:cubicBezTo>
                    <a:pt x="36371" y="173768"/>
                    <a:pt x="36331" y="173808"/>
                    <a:pt x="36331" y="173848"/>
                  </a:cubicBezTo>
                  <a:cubicBezTo>
                    <a:pt x="36291" y="173848"/>
                    <a:pt x="36251" y="173808"/>
                    <a:pt x="36251" y="173768"/>
                  </a:cubicBezTo>
                  <a:cubicBezTo>
                    <a:pt x="36251" y="173688"/>
                    <a:pt x="36291" y="173608"/>
                    <a:pt x="36331" y="173608"/>
                  </a:cubicBezTo>
                  <a:close/>
                  <a:moveTo>
                    <a:pt x="113082" y="173629"/>
                  </a:moveTo>
                  <a:cubicBezTo>
                    <a:pt x="113131" y="173629"/>
                    <a:pt x="113274" y="173661"/>
                    <a:pt x="113508" y="173728"/>
                  </a:cubicBezTo>
                  <a:cubicBezTo>
                    <a:pt x="113948" y="173848"/>
                    <a:pt x="113987" y="173848"/>
                    <a:pt x="113908" y="173928"/>
                  </a:cubicBezTo>
                  <a:cubicBezTo>
                    <a:pt x="113908" y="173938"/>
                    <a:pt x="113893" y="173943"/>
                    <a:pt x="113866" y="173943"/>
                  </a:cubicBezTo>
                  <a:cubicBezTo>
                    <a:pt x="113788" y="173943"/>
                    <a:pt x="113608" y="173898"/>
                    <a:pt x="113428" y="173808"/>
                  </a:cubicBezTo>
                  <a:cubicBezTo>
                    <a:pt x="113125" y="173692"/>
                    <a:pt x="113012" y="173629"/>
                    <a:pt x="113082" y="173629"/>
                  </a:cubicBezTo>
                  <a:close/>
                  <a:moveTo>
                    <a:pt x="38968" y="173608"/>
                  </a:moveTo>
                  <a:cubicBezTo>
                    <a:pt x="38968" y="173608"/>
                    <a:pt x="39048" y="173688"/>
                    <a:pt x="39088" y="173808"/>
                  </a:cubicBezTo>
                  <a:cubicBezTo>
                    <a:pt x="39128" y="173928"/>
                    <a:pt x="39168" y="174008"/>
                    <a:pt x="39168" y="174008"/>
                  </a:cubicBezTo>
                  <a:cubicBezTo>
                    <a:pt x="39128" y="174008"/>
                    <a:pt x="39088" y="173928"/>
                    <a:pt x="39048" y="173808"/>
                  </a:cubicBezTo>
                  <a:cubicBezTo>
                    <a:pt x="38968" y="173688"/>
                    <a:pt x="38928" y="173608"/>
                    <a:pt x="38968" y="173608"/>
                  </a:cubicBezTo>
                  <a:close/>
                  <a:moveTo>
                    <a:pt x="86672" y="174017"/>
                  </a:moveTo>
                  <a:cubicBezTo>
                    <a:pt x="86714" y="174017"/>
                    <a:pt x="86811" y="174099"/>
                    <a:pt x="86929" y="174248"/>
                  </a:cubicBezTo>
                  <a:lnTo>
                    <a:pt x="87089" y="174447"/>
                  </a:lnTo>
                  <a:lnTo>
                    <a:pt x="87089" y="174447"/>
                  </a:lnTo>
                  <a:lnTo>
                    <a:pt x="86850" y="174288"/>
                  </a:lnTo>
                  <a:cubicBezTo>
                    <a:pt x="86730" y="174168"/>
                    <a:pt x="86650" y="174088"/>
                    <a:pt x="86650" y="174048"/>
                  </a:cubicBezTo>
                  <a:cubicBezTo>
                    <a:pt x="86650" y="174027"/>
                    <a:pt x="86658" y="174017"/>
                    <a:pt x="86672" y="174017"/>
                  </a:cubicBezTo>
                  <a:close/>
                  <a:moveTo>
                    <a:pt x="36494" y="173882"/>
                  </a:moveTo>
                  <a:cubicBezTo>
                    <a:pt x="36528" y="173882"/>
                    <a:pt x="36549" y="173922"/>
                    <a:pt x="36570" y="174008"/>
                  </a:cubicBezTo>
                  <a:cubicBezTo>
                    <a:pt x="36610" y="174048"/>
                    <a:pt x="36650" y="174128"/>
                    <a:pt x="36690" y="174128"/>
                  </a:cubicBezTo>
                  <a:cubicBezTo>
                    <a:pt x="36730" y="174128"/>
                    <a:pt x="36730" y="174168"/>
                    <a:pt x="36730" y="174248"/>
                  </a:cubicBezTo>
                  <a:cubicBezTo>
                    <a:pt x="36690" y="174328"/>
                    <a:pt x="36730" y="174368"/>
                    <a:pt x="36810" y="174368"/>
                  </a:cubicBezTo>
                  <a:cubicBezTo>
                    <a:pt x="36930" y="174368"/>
                    <a:pt x="36930" y="174408"/>
                    <a:pt x="36850" y="174527"/>
                  </a:cubicBezTo>
                  <a:cubicBezTo>
                    <a:pt x="36850" y="174556"/>
                    <a:pt x="36810" y="174584"/>
                    <a:pt x="36773" y="174584"/>
                  </a:cubicBezTo>
                  <a:cubicBezTo>
                    <a:pt x="36757" y="174584"/>
                    <a:pt x="36742" y="174579"/>
                    <a:pt x="36730" y="174567"/>
                  </a:cubicBezTo>
                  <a:cubicBezTo>
                    <a:pt x="36650" y="174567"/>
                    <a:pt x="36610" y="174527"/>
                    <a:pt x="36650" y="174487"/>
                  </a:cubicBezTo>
                  <a:cubicBezTo>
                    <a:pt x="36690" y="174408"/>
                    <a:pt x="36610" y="174208"/>
                    <a:pt x="36530" y="174208"/>
                  </a:cubicBezTo>
                  <a:cubicBezTo>
                    <a:pt x="36505" y="174220"/>
                    <a:pt x="36482" y="174226"/>
                    <a:pt x="36460" y="174226"/>
                  </a:cubicBezTo>
                  <a:cubicBezTo>
                    <a:pt x="36349" y="174226"/>
                    <a:pt x="36303" y="174069"/>
                    <a:pt x="36371" y="173968"/>
                  </a:cubicBezTo>
                  <a:cubicBezTo>
                    <a:pt x="36426" y="173912"/>
                    <a:pt x="36465" y="173882"/>
                    <a:pt x="36494" y="173882"/>
                  </a:cubicBezTo>
                  <a:close/>
                  <a:moveTo>
                    <a:pt x="87185" y="174472"/>
                  </a:moveTo>
                  <a:cubicBezTo>
                    <a:pt x="87212" y="174472"/>
                    <a:pt x="87271" y="174509"/>
                    <a:pt x="87329" y="174567"/>
                  </a:cubicBezTo>
                  <a:cubicBezTo>
                    <a:pt x="87373" y="174633"/>
                    <a:pt x="87381" y="174663"/>
                    <a:pt x="87365" y="174663"/>
                  </a:cubicBezTo>
                  <a:cubicBezTo>
                    <a:pt x="87353" y="174663"/>
                    <a:pt x="87325" y="174643"/>
                    <a:pt x="87289" y="174607"/>
                  </a:cubicBezTo>
                  <a:cubicBezTo>
                    <a:pt x="87249" y="174567"/>
                    <a:pt x="87169" y="174527"/>
                    <a:pt x="87169" y="174487"/>
                  </a:cubicBezTo>
                  <a:cubicBezTo>
                    <a:pt x="87169" y="174477"/>
                    <a:pt x="87175" y="174472"/>
                    <a:pt x="87185" y="174472"/>
                  </a:cubicBezTo>
                  <a:close/>
                  <a:moveTo>
                    <a:pt x="36995" y="174602"/>
                  </a:moveTo>
                  <a:cubicBezTo>
                    <a:pt x="37044" y="174602"/>
                    <a:pt x="37090" y="174642"/>
                    <a:pt x="37090" y="174727"/>
                  </a:cubicBezTo>
                  <a:cubicBezTo>
                    <a:pt x="37090" y="174767"/>
                    <a:pt x="37090" y="174847"/>
                    <a:pt x="37050" y="174887"/>
                  </a:cubicBezTo>
                  <a:cubicBezTo>
                    <a:pt x="37034" y="174892"/>
                    <a:pt x="37019" y="174895"/>
                    <a:pt x="37004" y="174895"/>
                  </a:cubicBezTo>
                  <a:cubicBezTo>
                    <a:pt x="36911" y="174895"/>
                    <a:pt x="36855" y="174791"/>
                    <a:pt x="36890" y="174687"/>
                  </a:cubicBezTo>
                  <a:cubicBezTo>
                    <a:pt x="36909" y="174632"/>
                    <a:pt x="36953" y="174602"/>
                    <a:pt x="36995" y="174602"/>
                  </a:cubicBezTo>
                  <a:close/>
                  <a:moveTo>
                    <a:pt x="87689" y="174847"/>
                  </a:moveTo>
                  <a:cubicBezTo>
                    <a:pt x="87729" y="174847"/>
                    <a:pt x="87769" y="174887"/>
                    <a:pt x="87809" y="174967"/>
                  </a:cubicBezTo>
                  <a:cubicBezTo>
                    <a:pt x="87849" y="175007"/>
                    <a:pt x="87869" y="175027"/>
                    <a:pt x="87864" y="175027"/>
                  </a:cubicBezTo>
                  <a:cubicBezTo>
                    <a:pt x="87859" y="175027"/>
                    <a:pt x="87829" y="175007"/>
                    <a:pt x="87769" y="174967"/>
                  </a:cubicBezTo>
                  <a:cubicBezTo>
                    <a:pt x="87689" y="174887"/>
                    <a:pt x="87649" y="174847"/>
                    <a:pt x="87689" y="174847"/>
                  </a:cubicBezTo>
                  <a:close/>
                  <a:moveTo>
                    <a:pt x="36610" y="174767"/>
                  </a:moveTo>
                  <a:lnTo>
                    <a:pt x="36730" y="174887"/>
                  </a:lnTo>
                  <a:cubicBezTo>
                    <a:pt x="36810" y="175007"/>
                    <a:pt x="36890" y="175127"/>
                    <a:pt x="36930" y="175167"/>
                  </a:cubicBezTo>
                  <a:cubicBezTo>
                    <a:pt x="36974" y="175233"/>
                    <a:pt x="36994" y="175263"/>
                    <a:pt x="36983" y="175263"/>
                  </a:cubicBezTo>
                  <a:cubicBezTo>
                    <a:pt x="36974" y="175263"/>
                    <a:pt x="36944" y="175243"/>
                    <a:pt x="36890" y="175207"/>
                  </a:cubicBezTo>
                  <a:cubicBezTo>
                    <a:pt x="36850" y="175167"/>
                    <a:pt x="36770" y="175047"/>
                    <a:pt x="36690" y="174927"/>
                  </a:cubicBezTo>
                  <a:lnTo>
                    <a:pt x="36610" y="174767"/>
                  </a:lnTo>
                  <a:close/>
                  <a:moveTo>
                    <a:pt x="37187" y="174797"/>
                  </a:moveTo>
                  <a:cubicBezTo>
                    <a:pt x="37209" y="174797"/>
                    <a:pt x="37232" y="174845"/>
                    <a:pt x="37330" y="174967"/>
                  </a:cubicBezTo>
                  <a:cubicBezTo>
                    <a:pt x="37450" y="175127"/>
                    <a:pt x="37450" y="175167"/>
                    <a:pt x="37410" y="175287"/>
                  </a:cubicBezTo>
                  <a:cubicBezTo>
                    <a:pt x="37373" y="175342"/>
                    <a:pt x="37353" y="175372"/>
                    <a:pt x="37330" y="175372"/>
                  </a:cubicBezTo>
                  <a:cubicBezTo>
                    <a:pt x="37304" y="175372"/>
                    <a:pt x="37274" y="175333"/>
                    <a:pt x="37210" y="175247"/>
                  </a:cubicBezTo>
                  <a:cubicBezTo>
                    <a:pt x="37170" y="175167"/>
                    <a:pt x="37130" y="175047"/>
                    <a:pt x="37130" y="175007"/>
                  </a:cubicBezTo>
                  <a:cubicBezTo>
                    <a:pt x="37114" y="175012"/>
                    <a:pt x="37099" y="175015"/>
                    <a:pt x="37087" y="175015"/>
                  </a:cubicBezTo>
                  <a:cubicBezTo>
                    <a:pt x="37012" y="175015"/>
                    <a:pt x="37026" y="174916"/>
                    <a:pt x="37130" y="174847"/>
                  </a:cubicBezTo>
                  <a:cubicBezTo>
                    <a:pt x="37161" y="174816"/>
                    <a:pt x="37174" y="174797"/>
                    <a:pt x="37187" y="174797"/>
                  </a:cubicBezTo>
                  <a:close/>
                  <a:moveTo>
                    <a:pt x="90238" y="175271"/>
                  </a:moveTo>
                  <a:cubicBezTo>
                    <a:pt x="90244" y="175271"/>
                    <a:pt x="90247" y="175276"/>
                    <a:pt x="90247" y="175287"/>
                  </a:cubicBezTo>
                  <a:cubicBezTo>
                    <a:pt x="90247" y="175327"/>
                    <a:pt x="90207" y="175367"/>
                    <a:pt x="90127" y="175407"/>
                  </a:cubicBezTo>
                  <a:cubicBezTo>
                    <a:pt x="90091" y="175443"/>
                    <a:pt x="90071" y="175462"/>
                    <a:pt x="90068" y="175462"/>
                  </a:cubicBezTo>
                  <a:cubicBezTo>
                    <a:pt x="90063" y="175462"/>
                    <a:pt x="90083" y="175433"/>
                    <a:pt x="90127" y="175367"/>
                  </a:cubicBezTo>
                  <a:cubicBezTo>
                    <a:pt x="90185" y="175308"/>
                    <a:pt x="90222" y="175271"/>
                    <a:pt x="90238" y="175271"/>
                  </a:cubicBezTo>
                  <a:close/>
                  <a:moveTo>
                    <a:pt x="34972" y="168372"/>
                  </a:moveTo>
                  <a:cubicBezTo>
                    <a:pt x="35012" y="168372"/>
                    <a:pt x="35052" y="168412"/>
                    <a:pt x="35052" y="168452"/>
                  </a:cubicBezTo>
                  <a:cubicBezTo>
                    <a:pt x="35052" y="168492"/>
                    <a:pt x="35171" y="168852"/>
                    <a:pt x="35371" y="169212"/>
                  </a:cubicBezTo>
                  <a:cubicBezTo>
                    <a:pt x="35571" y="169611"/>
                    <a:pt x="35811" y="170171"/>
                    <a:pt x="35931" y="170491"/>
                  </a:cubicBezTo>
                  <a:cubicBezTo>
                    <a:pt x="36331" y="171370"/>
                    <a:pt x="37250" y="173288"/>
                    <a:pt x="37649" y="174008"/>
                  </a:cubicBezTo>
                  <a:cubicBezTo>
                    <a:pt x="37889" y="174487"/>
                    <a:pt x="38089" y="174727"/>
                    <a:pt x="38249" y="174847"/>
                  </a:cubicBezTo>
                  <a:cubicBezTo>
                    <a:pt x="38449" y="175007"/>
                    <a:pt x="38569" y="175047"/>
                    <a:pt x="39248" y="175207"/>
                  </a:cubicBezTo>
                  <a:cubicBezTo>
                    <a:pt x="39368" y="175247"/>
                    <a:pt x="39488" y="175247"/>
                    <a:pt x="39528" y="175287"/>
                  </a:cubicBezTo>
                  <a:cubicBezTo>
                    <a:pt x="39608" y="175287"/>
                    <a:pt x="39648" y="175247"/>
                    <a:pt x="39648" y="175127"/>
                  </a:cubicBezTo>
                  <a:lnTo>
                    <a:pt x="39608" y="174927"/>
                  </a:lnTo>
                  <a:lnTo>
                    <a:pt x="39608" y="174927"/>
                  </a:lnTo>
                  <a:lnTo>
                    <a:pt x="39728" y="175127"/>
                  </a:lnTo>
                  <a:cubicBezTo>
                    <a:pt x="39808" y="175407"/>
                    <a:pt x="39768" y="175527"/>
                    <a:pt x="39528" y="175527"/>
                  </a:cubicBezTo>
                  <a:cubicBezTo>
                    <a:pt x="39288" y="175527"/>
                    <a:pt x="38569" y="175367"/>
                    <a:pt x="38449" y="175287"/>
                  </a:cubicBezTo>
                  <a:cubicBezTo>
                    <a:pt x="38438" y="175276"/>
                    <a:pt x="38427" y="175271"/>
                    <a:pt x="38418" y="175271"/>
                  </a:cubicBezTo>
                  <a:cubicBezTo>
                    <a:pt x="38393" y="175271"/>
                    <a:pt x="38380" y="175308"/>
                    <a:pt x="38409" y="175367"/>
                  </a:cubicBezTo>
                  <a:cubicBezTo>
                    <a:pt x="38434" y="175492"/>
                    <a:pt x="38381" y="175554"/>
                    <a:pt x="38298" y="175554"/>
                  </a:cubicBezTo>
                  <a:cubicBezTo>
                    <a:pt x="38249" y="175554"/>
                    <a:pt x="38189" y="175532"/>
                    <a:pt x="38129" y="175487"/>
                  </a:cubicBezTo>
                  <a:cubicBezTo>
                    <a:pt x="37849" y="175287"/>
                    <a:pt x="37809" y="175207"/>
                    <a:pt x="37530" y="174807"/>
                  </a:cubicBezTo>
                  <a:cubicBezTo>
                    <a:pt x="37370" y="174567"/>
                    <a:pt x="37250" y="174368"/>
                    <a:pt x="37210" y="174368"/>
                  </a:cubicBezTo>
                  <a:cubicBezTo>
                    <a:pt x="37130" y="174248"/>
                    <a:pt x="36890" y="173808"/>
                    <a:pt x="36171" y="172209"/>
                  </a:cubicBezTo>
                  <a:cubicBezTo>
                    <a:pt x="35451" y="170691"/>
                    <a:pt x="35331" y="170371"/>
                    <a:pt x="35291" y="170051"/>
                  </a:cubicBezTo>
                  <a:cubicBezTo>
                    <a:pt x="35291" y="169811"/>
                    <a:pt x="35211" y="169571"/>
                    <a:pt x="35092" y="169332"/>
                  </a:cubicBezTo>
                  <a:cubicBezTo>
                    <a:pt x="34932" y="168972"/>
                    <a:pt x="34852" y="168372"/>
                    <a:pt x="34972" y="168372"/>
                  </a:cubicBezTo>
                  <a:close/>
                  <a:moveTo>
                    <a:pt x="37530" y="175327"/>
                  </a:moveTo>
                  <a:cubicBezTo>
                    <a:pt x="37610" y="175327"/>
                    <a:pt x="37649" y="175327"/>
                    <a:pt x="37649" y="175367"/>
                  </a:cubicBezTo>
                  <a:cubicBezTo>
                    <a:pt x="37649" y="175367"/>
                    <a:pt x="37610" y="175407"/>
                    <a:pt x="37530" y="175487"/>
                  </a:cubicBezTo>
                  <a:cubicBezTo>
                    <a:pt x="37474" y="175542"/>
                    <a:pt x="37444" y="175572"/>
                    <a:pt x="37428" y="175572"/>
                  </a:cubicBezTo>
                  <a:cubicBezTo>
                    <a:pt x="37410" y="175572"/>
                    <a:pt x="37410" y="175532"/>
                    <a:pt x="37410" y="175447"/>
                  </a:cubicBezTo>
                  <a:cubicBezTo>
                    <a:pt x="37410" y="175367"/>
                    <a:pt x="37450" y="175327"/>
                    <a:pt x="37530" y="175327"/>
                  </a:cubicBezTo>
                  <a:close/>
                  <a:moveTo>
                    <a:pt x="107766" y="175152"/>
                  </a:moveTo>
                  <a:cubicBezTo>
                    <a:pt x="107772" y="175152"/>
                    <a:pt x="107780" y="175170"/>
                    <a:pt x="107793" y="175207"/>
                  </a:cubicBezTo>
                  <a:cubicBezTo>
                    <a:pt x="107793" y="175287"/>
                    <a:pt x="107793" y="175487"/>
                    <a:pt x="107793" y="175607"/>
                  </a:cubicBezTo>
                  <a:cubicBezTo>
                    <a:pt x="107780" y="175657"/>
                    <a:pt x="107771" y="175679"/>
                    <a:pt x="107765" y="175679"/>
                  </a:cubicBezTo>
                  <a:cubicBezTo>
                    <a:pt x="107753" y="175679"/>
                    <a:pt x="107753" y="175571"/>
                    <a:pt x="107753" y="175407"/>
                  </a:cubicBezTo>
                  <a:cubicBezTo>
                    <a:pt x="107753" y="175241"/>
                    <a:pt x="107753" y="175152"/>
                    <a:pt x="107766" y="175152"/>
                  </a:cubicBezTo>
                  <a:close/>
                  <a:moveTo>
                    <a:pt x="74184" y="175503"/>
                  </a:moveTo>
                  <a:cubicBezTo>
                    <a:pt x="74207" y="175503"/>
                    <a:pt x="74230" y="175512"/>
                    <a:pt x="74260" y="175527"/>
                  </a:cubicBezTo>
                  <a:cubicBezTo>
                    <a:pt x="74340" y="175567"/>
                    <a:pt x="74340" y="175607"/>
                    <a:pt x="74300" y="175686"/>
                  </a:cubicBezTo>
                  <a:cubicBezTo>
                    <a:pt x="74270" y="175745"/>
                    <a:pt x="74220" y="175782"/>
                    <a:pt x="74163" y="175782"/>
                  </a:cubicBezTo>
                  <a:cubicBezTo>
                    <a:pt x="74143" y="175782"/>
                    <a:pt x="74121" y="175777"/>
                    <a:pt x="74100" y="175766"/>
                  </a:cubicBezTo>
                  <a:cubicBezTo>
                    <a:pt x="73980" y="175766"/>
                    <a:pt x="73980" y="175726"/>
                    <a:pt x="74060" y="175607"/>
                  </a:cubicBezTo>
                  <a:cubicBezTo>
                    <a:pt x="74111" y="175531"/>
                    <a:pt x="74145" y="175503"/>
                    <a:pt x="74184" y="175503"/>
                  </a:cubicBezTo>
                  <a:close/>
                  <a:moveTo>
                    <a:pt x="37780" y="175521"/>
                  </a:moveTo>
                  <a:cubicBezTo>
                    <a:pt x="37826" y="175521"/>
                    <a:pt x="37849" y="175561"/>
                    <a:pt x="37849" y="175647"/>
                  </a:cubicBezTo>
                  <a:cubicBezTo>
                    <a:pt x="37849" y="175783"/>
                    <a:pt x="37812" y="175845"/>
                    <a:pt x="37750" y="175845"/>
                  </a:cubicBezTo>
                  <a:cubicBezTo>
                    <a:pt x="37721" y="175845"/>
                    <a:pt x="37687" y="175832"/>
                    <a:pt x="37649" y="175806"/>
                  </a:cubicBezTo>
                  <a:cubicBezTo>
                    <a:pt x="37530" y="175726"/>
                    <a:pt x="37530" y="175726"/>
                    <a:pt x="37610" y="175607"/>
                  </a:cubicBezTo>
                  <a:cubicBezTo>
                    <a:pt x="37684" y="175551"/>
                    <a:pt x="37741" y="175521"/>
                    <a:pt x="37780" y="175521"/>
                  </a:cubicBezTo>
                  <a:close/>
                  <a:moveTo>
                    <a:pt x="37210" y="175567"/>
                  </a:moveTo>
                  <a:cubicBezTo>
                    <a:pt x="37210" y="175567"/>
                    <a:pt x="37250" y="175647"/>
                    <a:pt x="37330" y="175766"/>
                  </a:cubicBezTo>
                  <a:cubicBezTo>
                    <a:pt x="37370" y="175846"/>
                    <a:pt x="37410" y="175926"/>
                    <a:pt x="37370" y="175926"/>
                  </a:cubicBezTo>
                  <a:cubicBezTo>
                    <a:pt x="37370" y="175926"/>
                    <a:pt x="37330" y="175846"/>
                    <a:pt x="37250" y="175766"/>
                  </a:cubicBezTo>
                  <a:cubicBezTo>
                    <a:pt x="37210" y="175647"/>
                    <a:pt x="37170" y="175567"/>
                    <a:pt x="37210" y="175567"/>
                  </a:cubicBezTo>
                  <a:close/>
                  <a:moveTo>
                    <a:pt x="89799" y="175751"/>
                  </a:moveTo>
                  <a:cubicBezTo>
                    <a:pt x="89804" y="175751"/>
                    <a:pt x="89807" y="175756"/>
                    <a:pt x="89807" y="175766"/>
                  </a:cubicBezTo>
                  <a:cubicBezTo>
                    <a:pt x="89807" y="175806"/>
                    <a:pt x="89767" y="175846"/>
                    <a:pt x="89687" y="175886"/>
                  </a:cubicBezTo>
                  <a:cubicBezTo>
                    <a:pt x="89651" y="175922"/>
                    <a:pt x="89632" y="175942"/>
                    <a:pt x="89628" y="175942"/>
                  </a:cubicBezTo>
                  <a:cubicBezTo>
                    <a:pt x="89623" y="175942"/>
                    <a:pt x="89643" y="175912"/>
                    <a:pt x="89687" y="175846"/>
                  </a:cubicBezTo>
                  <a:cubicBezTo>
                    <a:pt x="89746" y="175788"/>
                    <a:pt x="89783" y="175751"/>
                    <a:pt x="89799" y="175751"/>
                  </a:cubicBezTo>
                  <a:close/>
                  <a:moveTo>
                    <a:pt x="89048" y="175886"/>
                  </a:moveTo>
                  <a:cubicBezTo>
                    <a:pt x="89048" y="175886"/>
                    <a:pt x="89128" y="175926"/>
                    <a:pt x="89168" y="176006"/>
                  </a:cubicBezTo>
                  <a:cubicBezTo>
                    <a:pt x="89248" y="176086"/>
                    <a:pt x="89248" y="176126"/>
                    <a:pt x="89248" y="176126"/>
                  </a:cubicBezTo>
                  <a:cubicBezTo>
                    <a:pt x="89248" y="176126"/>
                    <a:pt x="89168" y="176086"/>
                    <a:pt x="89128" y="176006"/>
                  </a:cubicBezTo>
                  <a:cubicBezTo>
                    <a:pt x="89048" y="175926"/>
                    <a:pt x="89008" y="175886"/>
                    <a:pt x="89048" y="175886"/>
                  </a:cubicBezTo>
                  <a:close/>
                  <a:moveTo>
                    <a:pt x="37969" y="175766"/>
                  </a:moveTo>
                  <a:cubicBezTo>
                    <a:pt x="38009" y="175766"/>
                    <a:pt x="38009" y="175766"/>
                    <a:pt x="38009" y="175806"/>
                  </a:cubicBezTo>
                  <a:cubicBezTo>
                    <a:pt x="38009" y="175846"/>
                    <a:pt x="38089" y="175926"/>
                    <a:pt x="38129" y="176006"/>
                  </a:cubicBezTo>
                  <a:cubicBezTo>
                    <a:pt x="38289" y="176166"/>
                    <a:pt x="38289" y="176246"/>
                    <a:pt x="38089" y="176246"/>
                  </a:cubicBezTo>
                  <a:cubicBezTo>
                    <a:pt x="38009" y="176246"/>
                    <a:pt x="37969" y="176206"/>
                    <a:pt x="37969" y="176166"/>
                  </a:cubicBezTo>
                  <a:cubicBezTo>
                    <a:pt x="38009" y="176086"/>
                    <a:pt x="37969" y="176046"/>
                    <a:pt x="37969" y="176046"/>
                  </a:cubicBezTo>
                  <a:cubicBezTo>
                    <a:pt x="37929" y="176046"/>
                    <a:pt x="37889" y="176006"/>
                    <a:pt x="37889" y="175926"/>
                  </a:cubicBezTo>
                  <a:cubicBezTo>
                    <a:pt x="37889" y="175806"/>
                    <a:pt x="37929" y="175766"/>
                    <a:pt x="37969" y="175766"/>
                  </a:cubicBezTo>
                  <a:close/>
                  <a:moveTo>
                    <a:pt x="37451" y="176031"/>
                  </a:moveTo>
                  <a:cubicBezTo>
                    <a:pt x="37457" y="176031"/>
                    <a:pt x="37470" y="176036"/>
                    <a:pt x="37490" y="176046"/>
                  </a:cubicBezTo>
                  <a:cubicBezTo>
                    <a:pt x="37530" y="176046"/>
                    <a:pt x="37610" y="176126"/>
                    <a:pt x="37649" y="176166"/>
                  </a:cubicBezTo>
                  <a:cubicBezTo>
                    <a:pt x="37687" y="176261"/>
                    <a:pt x="37698" y="176301"/>
                    <a:pt x="37682" y="176301"/>
                  </a:cubicBezTo>
                  <a:cubicBezTo>
                    <a:pt x="37665" y="176301"/>
                    <a:pt x="37614" y="176250"/>
                    <a:pt x="37530" y="176166"/>
                  </a:cubicBezTo>
                  <a:cubicBezTo>
                    <a:pt x="37470" y="176076"/>
                    <a:pt x="37432" y="176031"/>
                    <a:pt x="37451" y="176031"/>
                  </a:cubicBezTo>
                  <a:close/>
                  <a:moveTo>
                    <a:pt x="39608" y="175647"/>
                  </a:moveTo>
                  <a:cubicBezTo>
                    <a:pt x="39648" y="175647"/>
                    <a:pt x="39768" y="175726"/>
                    <a:pt x="39888" y="175846"/>
                  </a:cubicBezTo>
                  <a:cubicBezTo>
                    <a:pt x="40008" y="175926"/>
                    <a:pt x="40087" y="176046"/>
                    <a:pt x="40087" y="176086"/>
                  </a:cubicBezTo>
                  <a:cubicBezTo>
                    <a:pt x="40087" y="176098"/>
                    <a:pt x="40084" y="176103"/>
                    <a:pt x="40078" y="176103"/>
                  </a:cubicBezTo>
                  <a:cubicBezTo>
                    <a:pt x="40064" y="176103"/>
                    <a:pt x="40036" y="176074"/>
                    <a:pt x="40008" y="176046"/>
                  </a:cubicBezTo>
                  <a:cubicBezTo>
                    <a:pt x="39928" y="175966"/>
                    <a:pt x="39808" y="175846"/>
                    <a:pt x="39768" y="175806"/>
                  </a:cubicBezTo>
                  <a:cubicBezTo>
                    <a:pt x="39702" y="175757"/>
                    <a:pt x="39663" y="175728"/>
                    <a:pt x="39612" y="175728"/>
                  </a:cubicBezTo>
                  <a:cubicBezTo>
                    <a:pt x="39539" y="175728"/>
                    <a:pt x="39442" y="175786"/>
                    <a:pt x="39208" y="175926"/>
                  </a:cubicBezTo>
                  <a:cubicBezTo>
                    <a:pt x="38968" y="176086"/>
                    <a:pt x="38729" y="176206"/>
                    <a:pt x="38689" y="176286"/>
                  </a:cubicBezTo>
                  <a:cubicBezTo>
                    <a:pt x="38639" y="176335"/>
                    <a:pt x="38559" y="176370"/>
                    <a:pt x="38505" y="176370"/>
                  </a:cubicBezTo>
                  <a:cubicBezTo>
                    <a:pt x="38472" y="176370"/>
                    <a:pt x="38449" y="176356"/>
                    <a:pt x="38449" y="176326"/>
                  </a:cubicBezTo>
                  <a:cubicBezTo>
                    <a:pt x="38449" y="176286"/>
                    <a:pt x="38529" y="176206"/>
                    <a:pt x="38649" y="176166"/>
                  </a:cubicBezTo>
                  <a:cubicBezTo>
                    <a:pt x="39288" y="175766"/>
                    <a:pt x="39528" y="175647"/>
                    <a:pt x="39608" y="175647"/>
                  </a:cubicBezTo>
                  <a:close/>
                  <a:moveTo>
                    <a:pt x="89407" y="176126"/>
                  </a:moveTo>
                  <a:cubicBezTo>
                    <a:pt x="89447" y="176126"/>
                    <a:pt x="89527" y="176206"/>
                    <a:pt x="89607" y="176286"/>
                  </a:cubicBezTo>
                  <a:lnTo>
                    <a:pt x="89727" y="176446"/>
                  </a:lnTo>
                  <a:lnTo>
                    <a:pt x="89527" y="176326"/>
                  </a:lnTo>
                  <a:cubicBezTo>
                    <a:pt x="89288" y="176166"/>
                    <a:pt x="89288" y="176126"/>
                    <a:pt x="89407" y="176126"/>
                  </a:cubicBezTo>
                  <a:close/>
                  <a:moveTo>
                    <a:pt x="89822" y="176484"/>
                  </a:moveTo>
                  <a:cubicBezTo>
                    <a:pt x="89840" y="176484"/>
                    <a:pt x="89875" y="176528"/>
                    <a:pt x="89927" y="176606"/>
                  </a:cubicBezTo>
                  <a:cubicBezTo>
                    <a:pt x="89847" y="176566"/>
                    <a:pt x="89807" y="176526"/>
                    <a:pt x="89807" y="176526"/>
                  </a:cubicBezTo>
                  <a:cubicBezTo>
                    <a:pt x="89807" y="176497"/>
                    <a:pt x="89812" y="176484"/>
                    <a:pt x="89822" y="176484"/>
                  </a:cubicBezTo>
                  <a:close/>
                  <a:moveTo>
                    <a:pt x="107763" y="176462"/>
                  </a:moveTo>
                  <a:cubicBezTo>
                    <a:pt x="107769" y="176462"/>
                    <a:pt x="107778" y="176471"/>
                    <a:pt x="107793" y="176486"/>
                  </a:cubicBezTo>
                  <a:cubicBezTo>
                    <a:pt x="107793" y="176526"/>
                    <a:pt x="107793" y="176566"/>
                    <a:pt x="107793" y="176646"/>
                  </a:cubicBezTo>
                  <a:cubicBezTo>
                    <a:pt x="107782" y="176656"/>
                    <a:pt x="107774" y="176661"/>
                    <a:pt x="107768" y="176661"/>
                  </a:cubicBezTo>
                  <a:cubicBezTo>
                    <a:pt x="107753" y="176661"/>
                    <a:pt x="107753" y="176624"/>
                    <a:pt x="107753" y="176566"/>
                  </a:cubicBezTo>
                  <a:cubicBezTo>
                    <a:pt x="107753" y="176490"/>
                    <a:pt x="107753" y="176462"/>
                    <a:pt x="107763" y="176462"/>
                  </a:cubicBezTo>
                  <a:close/>
                  <a:moveTo>
                    <a:pt x="37858" y="176550"/>
                  </a:moveTo>
                  <a:cubicBezTo>
                    <a:pt x="37874" y="176550"/>
                    <a:pt x="37911" y="176587"/>
                    <a:pt x="37969" y="176646"/>
                  </a:cubicBezTo>
                  <a:cubicBezTo>
                    <a:pt x="38013" y="176712"/>
                    <a:pt x="38033" y="176741"/>
                    <a:pt x="38022" y="176741"/>
                  </a:cubicBezTo>
                  <a:cubicBezTo>
                    <a:pt x="38013" y="176741"/>
                    <a:pt x="37983" y="176722"/>
                    <a:pt x="37929" y="176686"/>
                  </a:cubicBezTo>
                  <a:cubicBezTo>
                    <a:pt x="37889" y="176646"/>
                    <a:pt x="37849" y="176606"/>
                    <a:pt x="37849" y="176566"/>
                  </a:cubicBezTo>
                  <a:cubicBezTo>
                    <a:pt x="37849" y="176555"/>
                    <a:pt x="37852" y="176550"/>
                    <a:pt x="37858" y="176550"/>
                  </a:cubicBezTo>
                  <a:close/>
                  <a:moveTo>
                    <a:pt x="89064" y="176623"/>
                  </a:moveTo>
                  <a:cubicBezTo>
                    <a:pt x="89079" y="176623"/>
                    <a:pt x="89088" y="176632"/>
                    <a:pt x="89088" y="176646"/>
                  </a:cubicBezTo>
                  <a:cubicBezTo>
                    <a:pt x="89088" y="176646"/>
                    <a:pt x="89008" y="176726"/>
                    <a:pt x="88928" y="176766"/>
                  </a:cubicBezTo>
                  <a:cubicBezTo>
                    <a:pt x="88981" y="176659"/>
                    <a:pt x="89034" y="176623"/>
                    <a:pt x="89064" y="176623"/>
                  </a:cubicBezTo>
                  <a:close/>
                  <a:moveTo>
                    <a:pt x="71069" y="176662"/>
                  </a:moveTo>
                  <a:cubicBezTo>
                    <a:pt x="71089" y="176662"/>
                    <a:pt x="71113" y="176671"/>
                    <a:pt x="71142" y="176686"/>
                  </a:cubicBezTo>
                  <a:cubicBezTo>
                    <a:pt x="71262" y="176766"/>
                    <a:pt x="71262" y="176766"/>
                    <a:pt x="71142" y="176846"/>
                  </a:cubicBezTo>
                  <a:cubicBezTo>
                    <a:pt x="71079" y="176893"/>
                    <a:pt x="71029" y="176915"/>
                    <a:pt x="70995" y="176915"/>
                  </a:cubicBezTo>
                  <a:cubicBezTo>
                    <a:pt x="70944" y="176915"/>
                    <a:pt x="70934" y="176862"/>
                    <a:pt x="70982" y="176766"/>
                  </a:cubicBezTo>
                  <a:cubicBezTo>
                    <a:pt x="71008" y="176690"/>
                    <a:pt x="71033" y="176662"/>
                    <a:pt x="71069" y="176662"/>
                  </a:cubicBezTo>
                  <a:close/>
                  <a:moveTo>
                    <a:pt x="133532" y="175047"/>
                  </a:moveTo>
                  <a:lnTo>
                    <a:pt x="133532" y="175047"/>
                  </a:lnTo>
                  <a:cubicBezTo>
                    <a:pt x="133532" y="175047"/>
                    <a:pt x="133332" y="175487"/>
                    <a:pt x="133052" y="175966"/>
                  </a:cubicBezTo>
                  <a:cubicBezTo>
                    <a:pt x="132647" y="176740"/>
                    <a:pt x="132479" y="176970"/>
                    <a:pt x="132424" y="176970"/>
                  </a:cubicBezTo>
                  <a:cubicBezTo>
                    <a:pt x="132420" y="176970"/>
                    <a:pt x="132416" y="176969"/>
                    <a:pt x="132413" y="176965"/>
                  </a:cubicBezTo>
                  <a:cubicBezTo>
                    <a:pt x="132373" y="176925"/>
                    <a:pt x="132492" y="176806"/>
                    <a:pt x="132572" y="176606"/>
                  </a:cubicBezTo>
                  <a:cubicBezTo>
                    <a:pt x="132692" y="176446"/>
                    <a:pt x="132972" y="176006"/>
                    <a:pt x="133172" y="175686"/>
                  </a:cubicBezTo>
                  <a:cubicBezTo>
                    <a:pt x="133332" y="175327"/>
                    <a:pt x="133532" y="175047"/>
                    <a:pt x="133532" y="175047"/>
                  </a:cubicBezTo>
                  <a:close/>
                  <a:moveTo>
                    <a:pt x="38020" y="176950"/>
                  </a:moveTo>
                  <a:cubicBezTo>
                    <a:pt x="38029" y="176950"/>
                    <a:pt x="38039" y="176955"/>
                    <a:pt x="38049" y="176965"/>
                  </a:cubicBezTo>
                  <a:cubicBezTo>
                    <a:pt x="38089" y="177005"/>
                    <a:pt x="38129" y="177125"/>
                    <a:pt x="38129" y="177165"/>
                  </a:cubicBezTo>
                  <a:cubicBezTo>
                    <a:pt x="38129" y="177226"/>
                    <a:pt x="38117" y="177252"/>
                    <a:pt x="38101" y="177252"/>
                  </a:cubicBezTo>
                  <a:cubicBezTo>
                    <a:pt x="38074" y="177252"/>
                    <a:pt x="38034" y="177184"/>
                    <a:pt x="38009" y="177085"/>
                  </a:cubicBezTo>
                  <a:cubicBezTo>
                    <a:pt x="37979" y="176995"/>
                    <a:pt x="37994" y="176950"/>
                    <a:pt x="38020" y="176950"/>
                  </a:cubicBezTo>
                  <a:close/>
                  <a:moveTo>
                    <a:pt x="90623" y="177101"/>
                  </a:moveTo>
                  <a:cubicBezTo>
                    <a:pt x="90641" y="177101"/>
                    <a:pt x="90676" y="177129"/>
                    <a:pt x="90726" y="177205"/>
                  </a:cubicBezTo>
                  <a:cubicBezTo>
                    <a:pt x="90773" y="177252"/>
                    <a:pt x="90793" y="177271"/>
                    <a:pt x="90785" y="177271"/>
                  </a:cubicBezTo>
                  <a:cubicBezTo>
                    <a:pt x="90779" y="177271"/>
                    <a:pt x="90759" y="177262"/>
                    <a:pt x="90726" y="177245"/>
                  </a:cubicBezTo>
                  <a:cubicBezTo>
                    <a:pt x="90646" y="177165"/>
                    <a:pt x="90606" y="177125"/>
                    <a:pt x="90606" y="177125"/>
                  </a:cubicBezTo>
                  <a:cubicBezTo>
                    <a:pt x="90606" y="177111"/>
                    <a:pt x="90612" y="177101"/>
                    <a:pt x="90623" y="177101"/>
                  </a:cubicBezTo>
                  <a:close/>
                  <a:moveTo>
                    <a:pt x="88714" y="177030"/>
                  </a:moveTo>
                  <a:cubicBezTo>
                    <a:pt x="88723" y="177030"/>
                    <a:pt x="88728" y="177035"/>
                    <a:pt x="88728" y="177045"/>
                  </a:cubicBezTo>
                  <a:cubicBezTo>
                    <a:pt x="88728" y="177085"/>
                    <a:pt x="88648" y="177125"/>
                    <a:pt x="88568" y="177205"/>
                  </a:cubicBezTo>
                  <a:lnTo>
                    <a:pt x="88448" y="177325"/>
                  </a:lnTo>
                  <a:lnTo>
                    <a:pt x="88448" y="177325"/>
                  </a:lnTo>
                  <a:lnTo>
                    <a:pt x="88568" y="177165"/>
                  </a:lnTo>
                  <a:cubicBezTo>
                    <a:pt x="88628" y="177075"/>
                    <a:pt x="88688" y="177030"/>
                    <a:pt x="88714" y="177030"/>
                  </a:cubicBezTo>
                  <a:close/>
                  <a:moveTo>
                    <a:pt x="40728" y="176740"/>
                  </a:moveTo>
                  <a:cubicBezTo>
                    <a:pt x="40741" y="176740"/>
                    <a:pt x="40810" y="176830"/>
                    <a:pt x="40927" y="177005"/>
                  </a:cubicBezTo>
                  <a:cubicBezTo>
                    <a:pt x="41007" y="177165"/>
                    <a:pt x="41087" y="177285"/>
                    <a:pt x="41047" y="177325"/>
                  </a:cubicBezTo>
                  <a:cubicBezTo>
                    <a:pt x="41047" y="177325"/>
                    <a:pt x="40967" y="177205"/>
                    <a:pt x="40887" y="177045"/>
                  </a:cubicBezTo>
                  <a:cubicBezTo>
                    <a:pt x="40764" y="176840"/>
                    <a:pt x="40714" y="176740"/>
                    <a:pt x="40728" y="176740"/>
                  </a:cubicBezTo>
                  <a:close/>
                  <a:moveTo>
                    <a:pt x="90861" y="177284"/>
                  </a:moveTo>
                  <a:cubicBezTo>
                    <a:pt x="90880" y="177284"/>
                    <a:pt x="90915" y="177328"/>
                    <a:pt x="90966" y="177405"/>
                  </a:cubicBezTo>
                  <a:cubicBezTo>
                    <a:pt x="90886" y="177365"/>
                    <a:pt x="90846" y="177325"/>
                    <a:pt x="90846" y="177325"/>
                  </a:cubicBezTo>
                  <a:cubicBezTo>
                    <a:pt x="90846" y="177297"/>
                    <a:pt x="90851" y="177284"/>
                    <a:pt x="90861" y="177284"/>
                  </a:cubicBezTo>
                  <a:close/>
                  <a:moveTo>
                    <a:pt x="132253" y="177165"/>
                  </a:moveTo>
                  <a:cubicBezTo>
                    <a:pt x="132253" y="177165"/>
                    <a:pt x="132253" y="177245"/>
                    <a:pt x="132213" y="177325"/>
                  </a:cubicBezTo>
                  <a:cubicBezTo>
                    <a:pt x="132188" y="177424"/>
                    <a:pt x="132148" y="177492"/>
                    <a:pt x="132121" y="177492"/>
                  </a:cubicBezTo>
                  <a:cubicBezTo>
                    <a:pt x="132104" y="177492"/>
                    <a:pt x="132093" y="177466"/>
                    <a:pt x="132093" y="177405"/>
                  </a:cubicBezTo>
                  <a:cubicBezTo>
                    <a:pt x="132093" y="177325"/>
                    <a:pt x="132173" y="177165"/>
                    <a:pt x="132253" y="177165"/>
                  </a:cubicBezTo>
                  <a:close/>
                  <a:moveTo>
                    <a:pt x="38489" y="177405"/>
                  </a:moveTo>
                  <a:cubicBezTo>
                    <a:pt x="38529" y="177405"/>
                    <a:pt x="38569" y="177405"/>
                    <a:pt x="38569" y="177445"/>
                  </a:cubicBezTo>
                  <a:cubicBezTo>
                    <a:pt x="38569" y="177473"/>
                    <a:pt x="38509" y="177502"/>
                    <a:pt x="38460" y="177502"/>
                  </a:cubicBezTo>
                  <a:cubicBezTo>
                    <a:pt x="38439" y="177502"/>
                    <a:pt x="38421" y="177497"/>
                    <a:pt x="38409" y="177485"/>
                  </a:cubicBezTo>
                  <a:cubicBezTo>
                    <a:pt x="38409" y="177445"/>
                    <a:pt x="38409" y="177405"/>
                    <a:pt x="38489" y="177405"/>
                  </a:cubicBezTo>
                  <a:close/>
                  <a:moveTo>
                    <a:pt x="74020" y="176046"/>
                  </a:moveTo>
                  <a:cubicBezTo>
                    <a:pt x="74060" y="176046"/>
                    <a:pt x="74180" y="176366"/>
                    <a:pt x="74260" y="176686"/>
                  </a:cubicBezTo>
                  <a:cubicBezTo>
                    <a:pt x="74380" y="177045"/>
                    <a:pt x="74460" y="177405"/>
                    <a:pt x="74460" y="177445"/>
                  </a:cubicBezTo>
                  <a:cubicBezTo>
                    <a:pt x="74483" y="177492"/>
                    <a:pt x="74493" y="177511"/>
                    <a:pt x="74481" y="177511"/>
                  </a:cubicBezTo>
                  <a:cubicBezTo>
                    <a:pt x="74472" y="177511"/>
                    <a:pt x="74453" y="177502"/>
                    <a:pt x="74420" y="177485"/>
                  </a:cubicBezTo>
                  <a:cubicBezTo>
                    <a:pt x="74300" y="177365"/>
                    <a:pt x="73940" y="176046"/>
                    <a:pt x="74020" y="176046"/>
                  </a:cubicBezTo>
                  <a:close/>
                  <a:moveTo>
                    <a:pt x="61070" y="176366"/>
                  </a:moveTo>
                  <a:cubicBezTo>
                    <a:pt x="61110" y="176366"/>
                    <a:pt x="61310" y="176646"/>
                    <a:pt x="61550" y="176965"/>
                  </a:cubicBezTo>
                  <a:cubicBezTo>
                    <a:pt x="61790" y="177245"/>
                    <a:pt x="61990" y="177565"/>
                    <a:pt x="61990" y="177605"/>
                  </a:cubicBezTo>
                  <a:cubicBezTo>
                    <a:pt x="61990" y="177605"/>
                    <a:pt x="61910" y="177645"/>
                    <a:pt x="61750" y="177645"/>
                  </a:cubicBezTo>
                  <a:cubicBezTo>
                    <a:pt x="61550" y="177645"/>
                    <a:pt x="61470" y="177605"/>
                    <a:pt x="61230" y="177365"/>
                  </a:cubicBezTo>
                  <a:cubicBezTo>
                    <a:pt x="61070" y="177245"/>
                    <a:pt x="60791" y="177005"/>
                    <a:pt x="60671" y="176846"/>
                  </a:cubicBezTo>
                  <a:cubicBezTo>
                    <a:pt x="60511" y="176726"/>
                    <a:pt x="60391" y="176606"/>
                    <a:pt x="60431" y="176566"/>
                  </a:cubicBezTo>
                  <a:cubicBezTo>
                    <a:pt x="60471" y="176526"/>
                    <a:pt x="60951" y="176366"/>
                    <a:pt x="61070" y="176366"/>
                  </a:cubicBezTo>
                  <a:close/>
                  <a:moveTo>
                    <a:pt x="74739" y="176086"/>
                  </a:moveTo>
                  <a:cubicBezTo>
                    <a:pt x="74819" y="176126"/>
                    <a:pt x="75739" y="176206"/>
                    <a:pt x="76818" y="176326"/>
                  </a:cubicBezTo>
                  <a:cubicBezTo>
                    <a:pt x="77857" y="176446"/>
                    <a:pt x="78736" y="176566"/>
                    <a:pt x="78816" y="176566"/>
                  </a:cubicBezTo>
                  <a:cubicBezTo>
                    <a:pt x="78856" y="176566"/>
                    <a:pt x="78896" y="176566"/>
                    <a:pt x="78896" y="176606"/>
                  </a:cubicBezTo>
                  <a:cubicBezTo>
                    <a:pt x="78896" y="176646"/>
                    <a:pt x="78656" y="176686"/>
                    <a:pt x="78336" y="176766"/>
                  </a:cubicBezTo>
                  <a:cubicBezTo>
                    <a:pt x="77937" y="176846"/>
                    <a:pt x="77777" y="176885"/>
                    <a:pt x="77817" y="176965"/>
                  </a:cubicBezTo>
                  <a:cubicBezTo>
                    <a:pt x="77817" y="177005"/>
                    <a:pt x="77777" y="177045"/>
                    <a:pt x="77617" y="177085"/>
                  </a:cubicBezTo>
                  <a:cubicBezTo>
                    <a:pt x="77177" y="177205"/>
                    <a:pt x="74979" y="177645"/>
                    <a:pt x="74939" y="177645"/>
                  </a:cubicBezTo>
                  <a:cubicBezTo>
                    <a:pt x="74939" y="177605"/>
                    <a:pt x="74579" y="176166"/>
                    <a:pt x="74579" y="176086"/>
                  </a:cubicBezTo>
                  <a:close/>
                  <a:moveTo>
                    <a:pt x="88273" y="177523"/>
                  </a:moveTo>
                  <a:cubicBezTo>
                    <a:pt x="88283" y="177523"/>
                    <a:pt x="88288" y="177537"/>
                    <a:pt x="88288" y="177565"/>
                  </a:cubicBezTo>
                  <a:cubicBezTo>
                    <a:pt x="88288" y="177565"/>
                    <a:pt x="88248" y="177605"/>
                    <a:pt x="88168" y="177645"/>
                  </a:cubicBezTo>
                  <a:cubicBezTo>
                    <a:pt x="88220" y="177567"/>
                    <a:pt x="88255" y="177523"/>
                    <a:pt x="88273" y="177523"/>
                  </a:cubicBezTo>
                  <a:close/>
                  <a:moveTo>
                    <a:pt x="80744" y="176866"/>
                  </a:moveTo>
                  <a:cubicBezTo>
                    <a:pt x="80850" y="176866"/>
                    <a:pt x="80955" y="176874"/>
                    <a:pt x="81094" y="176885"/>
                  </a:cubicBezTo>
                  <a:cubicBezTo>
                    <a:pt x="81254" y="176925"/>
                    <a:pt x="81374" y="176965"/>
                    <a:pt x="81374" y="176965"/>
                  </a:cubicBezTo>
                  <a:cubicBezTo>
                    <a:pt x="81374" y="177005"/>
                    <a:pt x="81054" y="177045"/>
                    <a:pt x="80655" y="177125"/>
                  </a:cubicBezTo>
                  <a:cubicBezTo>
                    <a:pt x="80215" y="177165"/>
                    <a:pt x="78856" y="177405"/>
                    <a:pt x="77577" y="177605"/>
                  </a:cubicBezTo>
                  <a:cubicBezTo>
                    <a:pt x="76204" y="177806"/>
                    <a:pt x="75449" y="177895"/>
                    <a:pt x="75193" y="177895"/>
                  </a:cubicBezTo>
                  <a:cubicBezTo>
                    <a:pt x="75143" y="177895"/>
                    <a:pt x="75112" y="177891"/>
                    <a:pt x="75099" y="177885"/>
                  </a:cubicBezTo>
                  <a:cubicBezTo>
                    <a:pt x="75059" y="177845"/>
                    <a:pt x="75019" y="177845"/>
                    <a:pt x="75059" y="177845"/>
                  </a:cubicBezTo>
                  <a:cubicBezTo>
                    <a:pt x="75059" y="177845"/>
                    <a:pt x="75739" y="177685"/>
                    <a:pt x="76578" y="177485"/>
                  </a:cubicBezTo>
                  <a:cubicBezTo>
                    <a:pt x="77519" y="177297"/>
                    <a:pt x="77943" y="177232"/>
                    <a:pt x="78140" y="177232"/>
                  </a:cubicBezTo>
                  <a:cubicBezTo>
                    <a:pt x="78194" y="177232"/>
                    <a:pt x="78231" y="177237"/>
                    <a:pt x="78257" y="177245"/>
                  </a:cubicBezTo>
                  <a:cubicBezTo>
                    <a:pt x="78285" y="177255"/>
                    <a:pt x="78324" y="177260"/>
                    <a:pt x="78378" y="177260"/>
                  </a:cubicBezTo>
                  <a:cubicBezTo>
                    <a:pt x="78552" y="177260"/>
                    <a:pt x="78875" y="177207"/>
                    <a:pt x="79456" y="177085"/>
                  </a:cubicBezTo>
                  <a:cubicBezTo>
                    <a:pt x="80222" y="176915"/>
                    <a:pt x="80484" y="176866"/>
                    <a:pt x="80744" y="176866"/>
                  </a:cubicBezTo>
                  <a:close/>
                  <a:moveTo>
                    <a:pt x="74540" y="177965"/>
                  </a:moveTo>
                  <a:cubicBezTo>
                    <a:pt x="74579" y="177965"/>
                    <a:pt x="74619" y="177965"/>
                    <a:pt x="74619" y="178005"/>
                  </a:cubicBezTo>
                  <a:cubicBezTo>
                    <a:pt x="74619" y="178045"/>
                    <a:pt x="74619" y="178085"/>
                    <a:pt x="74579" y="178085"/>
                  </a:cubicBezTo>
                  <a:cubicBezTo>
                    <a:pt x="74579" y="178085"/>
                    <a:pt x="74540" y="178045"/>
                    <a:pt x="74540" y="178005"/>
                  </a:cubicBezTo>
                  <a:cubicBezTo>
                    <a:pt x="74500" y="177965"/>
                    <a:pt x="74540" y="177965"/>
                    <a:pt x="74540" y="177965"/>
                  </a:cubicBezTo>
                  <a:close/>
                  <a:moveTo>
                    <a:pt x="38221" y="177741"/>
                  </a:moveTo>
                  <a:cubicBezTo>
                    <a:pt x="38225" y="177741"/>
                    <a:pt x="38234" y="177750"/>
                    <a:pt x="38249" y="177765"/>
                  </a:cubicBezTo>
                  <a:cubicBezTo>
                    <a:pt x="38289" y="177805"/>
                    <a:pt x="38329" y="177925"/>
                    <a:pt x="38369" y="178005"/>
                  </a:cubicBezTo>
                  <a:cubicBezTo>
                    <a:pt x="38369" y="178081"/>
                    <a:pt x="38369" y="178108"/>
                    <a:pt x="38359" y="178108"/>
                  </a:cubicBezTo>
                  <a:cubicBezTo>
                    <a:pt x="38353" y="178108"/>
                    <a:pt x="38344" y="178099"/>
                    <a:pt x="38329" y="178085"/>
                  </a:cubicBezTo>
                  <a:cubicBezTo>
                    <a:pt x="38289" y="178005"/>
                    <a:pt x="38249" y="177925"/>
                    <a:pt x="38249" y="177845"/>
                  </a:cubicBezTo>
                  <a:cubicBezTo>
                    <a:pt x="38224" y="177769"/>
                    <a:pt x="38214" y="177741"/>
                    <a:pt x="38221" y="177741"/>
                  </a:cubicBezTo>
                  <a:close/>
                  <a:moveTo>
                    <a:pt x="92076" y="177897"/>
                  </a:moveTo>
                  <a:cubicBezTo>
                    <a:pt x="92085" y="177897"/>
                    <a:pt x="92085" y="177960"/>
                    <a:pt x="92085" y="178085"/>
                  </a:cubicBezTo>
                  <a:cubicBezTo>
                    <a:pt x="92085" y="178244"/>
                    <a:pt x="92085" y="178284"/>
                    <a:pt x="91965" y="178284"/>
                  </a:cubicBezTo>
                  <a:cubicBezTo>
                    <a:pt x="91885" y="178284"/>
                    <a:pt x="91845" y="178244"/>
                    <a:pt x="91845" y="178244"/>
                  </a:cubicBezTo>
                  <a:cubicBezTo>
                    <a:pt x="91845" y="178204"/>
                    <a:pt x="91845" y="178124"/>
                    <a:pt x="91766" y="178085"/>
                  </a:cubicBezTo>
                  <a:cubicBezTo>
                    <a:pt x="91715" y="178009"/>
                    <a:pt x="91712" y="177981"/>
                    <a:pt x="91748" y="177981"/>
                  </a:cubicBezTo>
                  <a:cubicBezTo>
                    <a:pt x="91768" y="177981"/>
                    <a:pt x="91802" y="177990"/>
                    <a:pt x="91845" y="178005"/>
                  </a:cubicBezTo>
                  <a:cubicBezTo>
                    <a:pt x="91925" y="178005"/>
                    <a:pt x="92005" y="178005"/>
                    <a:pt x="92045" y="177965"/>
                  </a:cubicBezTo>
                  <a:cubicBezTo>
                    <a:pt x="92060" y="177920"/>
                    <a:pt x="92070" y="177897"/>
                    <a:pt x="92076" y="177897"/>
                  </a:cubicBezTo>
                  <a:close/>
                  <a:moveTo>
                    <a:pt x="130399" y="178267"/>
                  </a:moveTo>
                  <a:cubicBezTo>
                    <a:pt x="130432" y="178267"/>
                    <a:pt x="130441" y="178284"/>
                    <a:pt x="130414" y="178284"/>
                  </a:cubicBezTo>
                  <a:cubicBezTo>
                    <a:pt x="130414" y="178304"/>
                    <a:pt x="130394" y="178314"/>
                    <a:pt x="130369" y="178314"/>
                  </a:cubicBezTo>
                  <a:cubicBezTo>
                    <a:pt x="130344" y="178314"/>
                    <a:pt x="130314" y="178304"/>
                    <a:pt x="130294" y="178284"/>
                  </a:cubicBezTo>
                  <a:lnTo>
                    <a:pt x="130334" y="178284"/>
                  </a:lnTo>
                  <a:cubicBezTo>
                    <a:pt x="130361" y="178271"/>
                    <a:pt x="130383" y="178267"/>
                    <a:pt x="130399" y="178267"/>
                  </a:cubicBezTo>
                  <a:close/>
                  <a:moveTo>
                    <a:pt x="74619" y="178204"/>
                  </a:moveTo>
                  <a:cubicBezTo>
                    <a:pt x="74659" y="178204"/>
                    <a:pt x="74699" y="178244"/>
                    <a:pt x="74699" y="178284"/>
                  </a:cubicBezTo>
                  <a:cubicBezTo>
                    <a:pt x="74724" y="178381"/>
                    <a:pt x="74718" y="178434"/>
                    <a:pt x="74693" y="178434"/>
                  </a:cubicBezTo>
                  <a:cubicBezTo>
                    <a:pt x="74676" y="178434"/>
                    <a:pt x="74651" y="178412"/>
                    <a:pt x="74619" y="178364"/>
                  </a:cubicBezTo>
                  <a:cubicBezTo>
                    <a:pt x="74540" y="178284"/>
                    <a:pt x="74540" y="178204"/>
                    <a:pt x="74619" y="178204"/>
                  </a:cubicBezTo>
                  <a:close/>
                  <a:moveTo>
                    <a:pt x="87474" y="178443"/>
                  </a:moveTo>
                  <a:cubicBezTo>
                    <a:pt x="87484" y="178443"/>
                    <a:pt x="87489" y="178456"/>
                    <a:pt x="87489" y="178484"/>
                  </a:cubicBezTo>
                  <a:cubicBezTo>
                    <a:pt x="87489" y="178484"/>
                    <a:pt x="87449" y="178524"/>
                    <a:pt x="87369" y="178564"/>
                  </a:cubicBezTo>
                  <a:cubicBezTo>
                    <a:pt x="87421" y="178487"/>
                    <a:pt x="87456" y="178443"/>
                    <a:pt x="87474" y="178443"/>
                  </a:cubicBezTo>
                  <a:close/>
                  <a:moveTo>
                    <a:pt x="75099" y="178164"/>
                  </a:moveTo>
                  <a:lnTo>
                    <a:pt x="75499" y="178364"/>
                  </a:lnTo>
                  <a:cubicBezTo>
                    <a:pt x="75699" y="178484"/>
                    <a:pt x="75898" y="178604"/>
                    <a:pt x="75858" y="178604"/>
                  </a:cubicBezTo>
                  <a:cubicBezTo>
                    <a:pt x="75858" y="178612"/>
                    <a:pt x="75838" y="178615"/>
                    <a:pt x="75805" y="178615"/>
                  </a:cubicBezTo>
                  <a:cubicBezTo>
                    <a:pt x="75664" y="178615"/>
                    <a:pt x="75291" y="178557"/>
                    <a:pt x="75259" y="178524"/>
                  </a:cubicBezTo>
                  <a:cubicBezTo>
                    <a:pt x="75219" y="178484"/>
                    <a:pt x="75179" y="178404"/>
                    <a:pt x="75139" y="178324"/>
                  </a:cubicBezTo>
                  <a:lnTo>
                    <a:pt x="75099" y="178164"/>
                  </a:lnTo>
                  <a:close/>
                  <a:moveTo>
                    <a:pt x="130574" y="178324"/>
                  </a:moveTo>
                  <a:cubicBezTo>
                    <a:pt x="130614" y="178324"/>
                    <a:pt x="130734" y="178404"/>
                    <a:pt x="130774" y="178484"/>
                  </a:cubicBezTo>
                  <a:cubicBezTo>
                    <a:pt x="130854" y="178644"/>
                    <a:pt x="130854" y="178684"/>
                    <a:pt x="130774" y="178724"/>
                  </a:cubicBezTo>
                  <a:cubicBezTo>
                    <a:pt x="130734" y="178724"/>
                    <a:pt x="130694" y="178724"/>
                    <a:pt x="130694" y="178684"/>
                  </a:cubicBezTo>
                  <a:cubicBezTo>
                    <a:pt x="130694" y="178604"/>
                    <a:pt x="130654" y="178484"/>
                    <a:pt x="130574" y="178404"/>
                  </a:cubicBezTo>
                  <a:cubicBezTo>
                    <a:pt x="130494" y="178324"/>
                    <a:pt x="130494" y="178324"/>
                    <a:pt x="130574" y="178324"/>
                  </a:cubicBezTo>
                  <a:close/>
                  <a:moveTo>
                    <a:pt x="88528" y="178324"/>
                  </a:moveTo>
                  <a:cubicBezTo>
                    <a:pt x="88528" y="178324"/>
                    <a:pt x="88968" y="178404"/>
                    <a:pt x="89487" y="178564"/>
                  </a:cubicBezTo>
                  <a:cubicBezTo>
                    <a:pt x="90487" y="178804"/>
                    <a:pt x="90487" y="178764"/>
                    <a:pt x="89407" y="178964"/>
                  </a:cubicBezTo>
                  <a:lnTo>
                    <a:pt x="88888" y="179044"/>
                  </a:lnTo>
                  <a:lnTo>
                    <a:pt x="88688" y="178804"/>
                  </a:lnTo>
                  <a:cubicBezTo>
                    <a:pt x="88488" y="178604"/>
                    <a:pt x="88368" y="178324"/>
                    <a:pt x="88528" y="178324"/>
                  </a:cubicBezTo>
                  <a:close/>
                  <a:moveTo>
                    <a:pt x="87121" y="178869"/>
                  </a:moveTo>
                  <a:cubicBezTo>
                    <a:pt x="87127" y="178869"/>
                    <a:pt x="87129" y="178874"/>
                    <a:pt x="87129" y="178884"/>
                  </a:cubicBezTo>
                  <a:cubicBezTo>
                    <a:pt x="87129" y="178884"/>
                    <a:pt x="87049" y="178964"/>
                    <a:pt x="86969" y="179044"/>
                  </a:cubicBezTo>
                  <a:lnTo>
                    <a:pt x="86850" y="179124"/>
                  </a:lnTo>
                  <a:lnTo>
                    <a:pt x="86850" y="179124"/>
                  </a:lnTo>
                  <a:lnTo>
                    <a:pt x="86969" y="179004"/>
                  </a:lnTo>
                  <a:cubicBezTo>
                    <a:pt x="87059" y="178914"/>
                    <a:pt x="87104" y="178869"/>
                    <a:pt x="87121" y="178869"/>
                  </a:cubicBezTo>
                  <a:close/>
                  <a:moveTo>
                    <a:pt x="131942" y="177418"/>
                  </a:moveTo>
                  <a:cubicBezTo>
                    <a:pt x="131952" y="177418"/>
                    <a:pt x="131948" y="177440"/>
                    <a:pt x="131933" y="177485"/>
                  </a:cubicBezTo>
                  <a:cubicBezTo>
                    <a:pt x="131933" y="177525"/>
                    <a:pt x="131933" y="177605"/>
                    <a:pt x="131973" y="177645"/>
                  </a:cubicBezTo>
                  <a:cubicBezTo>
                    <a:pt x="132053" y="177725"/>
                    <a:pt x="131893" y="178005"/>
                    <a:pt x="131733" y="178005"/>
                  </a:cubicBezTo>
                  <a:cubicBezTo>
                    <a:pt x="131693" y="178005"/>
                    <a:pt x="131653" y="178045"/>
                    <a:pt x="131693" y="178124"/>
                  </a:cubicBezTo>
                  <a:cubicBezTo>
                    <a:pt x="131693" y="178164"/>
                    <a:pt x="131693" y="178204"/>
                    <a:pt x="131613" y="178244"/>
                  </a:cubicBezTo>
                  <a:cubicBezTo>
                    <a:pt x="131573" y="178244"/>
                    <a:pt x="131533" y="178324"/>
                    <a:pt x="131533" y="178364"/>
                  </a:cubicBezTo>
                  <a:cubicBezTo>
                    <a:pt x="131533" y="178404"/>
                    <a:pt x="131493" y="178484"/>
                    <a:pt x="131413" y="178524"/>
                  </a:cubicBezTo>
                  <a:cubicBezTo>
                    <a:pt x="131333" y="178564"/>
                    <a:pt x="131293" y="178604"/>
                    <a:pt x="131293" y="178644"/>
                  </a:cubicBezTo>
                  <a:cubicBezTo>
                    <a:pt x="131293" y="178764"/>
                    <a:pt x="130894" y="179164"/>
                    <a:pt x="130814" y="179164"/>
                  </a:cubicBezTo>
                  <a:cubicBezTo>
                    <a:pt x="130774" y="179164"/>
                    <a:pt x="130734" y="179124"/>
                    <a:pt x="130734" y="179044"/>
                  </a:cubicBezTo>
                  <a:cubicBezTo>
                    <a:pt x="130734" y="178884"/>
                    <a:pt x="130894" y="178684"/>
                    <a:pt x="131014" y="178684"/>
                  </a:cubicBezTo>
                  <a:cubicBezTo>
                    <a:pt x="131054" y="178684"/>
                    <a:pt x="131174" y="178564"/>
                    <a:pt x="131293" y="178364"/>
                  </a:cubicBezTo>
                  <a:cubicBezTo>
                    <a:pt x="131333" y="178284"/>
                    <a:pt x="131293" y="178284"/>
                    <a:pt x="131094" y="178284"/>
                  </a:cubicBezTo>
                  <a:cubicBezTo>
                    <a:pt x="130774" y="178284"/>
                    <a:pt x="130294" y="178124"/>
                    <a:pt x="130294" y="178045"/>
                  </a:cubicBezTo>
                  <a:cubicBezTo>
                    <a:pt x="130294" y="178009"/>
                    <a:pt x="130432" y="177989"/>
                    <a:pt x="130590" y="177989"/>
                  </a:cubicBezTo>
                  <a:cubicBezTo>
                    <a:pt x="130784" y="177989"/>
                    <a:pt x="131010" y="178019"/>
                    <a:pt x="131054" y="178085"/>
                  </a:cubicBezTo>
                  <a:cubicBezTo>
                    <a:pt x="131108" y="178120"/>
                    <a:pt x="131161" y="178140"/>
                    <a:pt x="131215" y="178140"/>
                  </a:cubicBezTo>
                  <a:cubicBezTo>
                    <a:pt x="131281" y="178140"/>
                    <a:pt x="131347" y="178111"/>
                    <a:pt x="131413" y="178045"/>
                  </a:cubicBezTo>
                  <a:cubicBezTo>
                    <a:pt x="131460" y="177998"/>
                    <a:pt x="131493" y="177978"/>
                    <a:pt x="131513" y="177978"/>
                  </a:cubicBezTo>
                  <a:cubicBezTo>
                    <a:pt x="131526" y="177978"/>
                    <a:pt x="131533" y="177988"/>
                    <a:pt x="131533" y="178005"/>
                  </a:cubicBezTo>
                  <a:cubicBezTo>
                    <a:pt x="131533" y="178035"/>
                    <a:pt x="131539" y="178048"/>
                    <a:pt x="131551" y="178048"/>
                  </a:cubicBezTo>
                  <a:cubicBezTo>
                    <a:pt x="131570" y="178048"/>
                    <a:pt x="131604" y="178014"/>
                    <a:pt x="131653" y="177965"/>
                  </a:cubicBezTo>
                  <a:cubicBezTo>
                    <a:pt x="131753" y="177798"/>
                    <a:pt x="131797" y="177715"/>
                    <a:pt x="131740" y="177715"/>
                  </a:cubicBezTo>
                  <a:cubicBezTo>
                    <a:pt x="131729" y="177715"/>
                    <a:pt x="131713" y="177718"/>
                    <a:pt x="131693" y="177725"/>
                  </a:cubicBezTo>
                  <a:cubicBezTo>
                    <a:pt x="131686" y="177732"/>
                    <a:pt x="131681" y="177735"/>
                    <a:pt x="131679" y="177735"/>
                  </a:cubicBezTo>
                  <a:cubicBezTo>
                    <a:pt x="131669" y="177735"/>
                    <a:pt x="131708" y="177670"/>
                    <a:pt x="131773" y="177605"/>
                  </a:cubicBezTo>
                  <a:cubicBezTo>
                    <a:pt x="131873" y="177480"/>
                    <a:pt x="131926" y="177418"/>
                    <a:pt x="131942" y="177418"/>
                  </a:cubicBezTo>
                  <a:close/>
                  <a:moveTo>
                    <a:pt x="87353" y="178951"/>
                  </a:moveTo>
                  <a:cubicBezTo>
                    <a:pt x="87384" y="178951"/>
                    <a:pt x="87423" y="178971"/>
                    <a:pt x="87489" y="179004"/>
                  </a:cubicBezTo>
                  <a:cubicBezTo>
                    <a:pt x="87529" y="179004"/>
                    <a:pt x="87649" y="179044"/>
                    <a:pt x="87689" y="179084"/>
                  </a:cubicBezTo>
                  <a:cubicBezTo>
                    <a:pt x="87889" y="179124"/>
                    <a:pt x="87729" y="179204"/>
                    <a:pt x="87369" y="179244"/>
                  </a:cubicBezTo>
                  <a:cubicBezTo>
                    <a:pt x="87258" y="179256"/>
                    <a:pt x="87181" y="179264"/>
                    <a:pt x="87134" y="179264"/>
                  </a:cubicBezTo>
                  <a:cubicBezTo>
                    <a:pt x="87028" y="179264"/>
                    <a:pt x="87071" y="179222"/>
                    <a:pt x="87209" y="179084"/>
                  </a:cubicBezTo>
                  <a:cubicBezTo>
                    <a:pt x="87279" y="178990"/>
                    <a:pt x="87309" y="178951"/>
                    <a:pt x="87353" y="178951"/>
                  </a:cubicBezTo>
                  <a:close/>
                  <a:moveTo>
                    <a:pt x="38810" y="179266"/>
                  </a:moveTo>
                  <a:cubicBezTo>
                    <a:pt x="38822" y="179266"/>
                    <a:pt x="38835" y="179270"/>
                    <a:pt x="38848" y="179284"/>
                  </a:cubicBezTo>
                  <a:cubicBezTo>
                    <a:pt x="38888" y="179284"/>
                    <a:pt x="38928" y="179324"/>
                    <a:pt x="38928" y="179324"/>
                  </a:cubicBezTo>
                  <a:cubicBezTo>
                    <a:pt x="38928" y="179363"/>
                    <a:pt x="38888" y="179363"/>
                    <a:pt x="38848" y="179363"/>
                  </a:cubicBezTo>
                  <a:cubicBezTo>
                    <a:pt x="38809" y="179363"/>
                    <a:pt x="38769" y="179324"/>
                    <a:pt x="38769" y="179284"/>
                  </a:cubicBezTo>
                  <a:cubicBezTo>
                    <a:pt x="38769" y="179284"/>
                    <a:pt x="38786" y="179266"/>
                    <a:pt x="38810" y="179266"/>
                  </a:cubicBezTo>
                  <a:close/>
                  <a:moveTo>
                    <a:pt x="86681" y="179348"/>
                  </a:moveTo>
                  <a:cubicBezTo>
                    <a:pt x="86687" y="179348"/>
                    <a:pt x="86690" y="179353"/>
                    <a:pt x="86690" y="179363"/>
                  </a:cubicBezTo>
                  <a:cubicBezTo>
                    <a:pt x="86690" y="179403"/>
                    <a:pt x="86650" y="179443"/>
                    <a:pt x="86610" y="179483"/>
                  </a:cubicBezTo>
                  <a:cubicBezTo>
                    <a:pt x="86556" y="179519"/>
                    <a:pt x="86526" y="179539"/>
                    <a:pt x="86517" y="179539"/>
                  </a:cubicBezTo>
                  <a:cubicBezTo>
                    <a:pt x="86506" y="179539"/>
                    <a:pt x="86526" y="179509"/>
                    <a:pt x="86570" y="179443"/>
                  </a:cubicBezTo>
                  <a:cubicBezTo>
                    <a:pt x="86628" y="179385"/>
                    <a:pt x="86665" y="179348"/>
                    <a:pt x="86681" y="179348"/>
                  </a:cubicBezTo>
                  <a:close/>
                  <a:moveTo>
                    <a:pt x="41621" y="178255"/>
                  </a:moveTo>
                  <a:cubicBezTo>
                    <a:pt x="41652" y="178255"/>
                    <a:pt x="41735" y="178352"/>
                    <a:pt x="41886" y="178564"/>
                  </a:cubicBezTo>
                  <a:cubicBezTo>
                    <a:pt x="42126" y="178964"/>
                    <a:pt x="42605" y="179843"/>
                    <a:pt x="42565" y="179843"/>
                  </a:cubicBezTo>
                  <a:cubicBezTo>
                    <a:pt x="42565" y="179843"/>
                    <a:pt x="42406" y="179603"/>
                    <a:pt x="42246" y="179324"/>
                  </a:cubicBezTo>
                  <a:cubicBezTo>
                    <a:pt x="42086" y="179084"/>
                    <a:pt x="41886" y="178724"/>
                    <a:pt x="41806" y="178564"/>
                  </a:cubicBezTo>
                  <a:cubicBezTo>
                    <a:pt x="41686" y="178444"/>
                    <a:pt x="41606" y="178324"/>
                    <a:pt x="41606" y="178284"/>
                  </a:cubicBezTo>
                  <a:cubicBezTo>
                    <a:pt x="41606" y="178265"/>
                    <a:pt x="41611" y="178255"/>
                    <a:pt x="41621" y="178255"/>
                  </a:cubicBezTo>
                  <a:close/>
                  <a:moveTo>
                    <a:pt x="86321" y="179787"/>
                  </a:moveTo>
                  <a:cubicBezTo>
                    <a:pt x="86327" y="179787"/>
                    <a:pt x="86330" y="179792"/>
                    <a:pt x="86330" y="179803"/>
                  </a:cubicBezTo>
                  <a:cubicBezTo>
                    <a:pt x="86330" y="179803"/>
                    <a:pt x="86290" y="179883"/>
                    <a:pt x="86210" y="179923"/>
                  </a:cubicBezTo>
                  <a:cubicBezTo>
                    <a:pt x="86174" y="179959"/>
                    <a:pt x="86154" y="179979"/>
                    <a:pt x="86151" y="179979"/>
                  </a:cubicBezTo>
                  <a:cubicBezTo>
                    <a:pt x="86146" y="179979"/>
                    <a:pt x="86166" y="179949"/>
                    <a:pt x="86210" y="179883"/>
                  </a:cubicBezTo>
                  <a:cubicBezTo>
                    <a:pt x="86269" y="179825"/>
                    <a:pt x="86306" y="179787"/>
                    <a:pt x="86321" y="179787"/>
                  </a:cubicBezTo>
                  <a:close/>
                  <a:moveTo>
                    <a:pt x="81664" y="177148"/>
                  </a:moveTo>
                  <a:cubicBezTo>
                    <a:pt x="81729" y="177148"/>
                    <a:pt x="81800" y="177165"/>
                    <a:pt x="81854" y="177165"/>
                  </a:cubicBezTo>
                  <a:cubicBezTo>
                    <a:pt x="81894" y="177205"/>
                    <a:pt x="82133" y="177205"/>
                    <a:pt x="82333" y="177205"/>
                  </a:cubicBezTo>
                  <a:cubicBezTo>
                    <a:pt x="82390" y="177200"/>
                    <a:pt x="82451" y="177196"/>
                    <a:pt x="82521" y="177196"/>
                  </a:cubicBezTo>
                  <a:cubicBezTo>
                    <a:pt x="82941" y="177196"/>
                    <a:pt x="83675" y="177314"/>
                    <a:pt x="85730" y="177725"/>
                  </a:cubicBezTo>
                  <a:cubicBezTo>
                    <a:pt x="87009" y="177965"/>
                    <a:pt x="87289" y="178085"/>
                    <a:pt x="87289" y="178244"/>
                  </a:cubicBezTo>
                  <a:cubicBezTo>
                    <a:pt x="87289" y="178324"/>
                    <a:pt x="86410" y="179403"/>
                    <a:pt x="86290" y="179403"/>
                  </a:cubicBezTo>
                  <a:cubicBezTo>
                    <a:pt x="86290" y="179403"/>
                    <a:pt x="85291" y="179563"/>
                    <a:pt x="84172" y="179723"/>
                  </a:cubicBezTo>
                  <a:lnTo>
                    <a:pt x="82093" y="180043"/>
                  </a:lnTo>
                  <a:lnTo>
                    <a:pt x="81574" y="179923"/>
                  </a:lnTo>
                  <a:cubicBezTo>
                    <a:pt x="80095" y="179523"/>
                    <a:pt x="79615" y="179403"/>
                    <a:pt x="78776" y="179204"/>
                  </a:cubicBezTo>
                  <a:cubicBezTo>
                    <a:pt x="78257" y="179084"/>
                    <a:pt x="77537" y="178924"/>
                    <a:pt x="77177" y="178884"/>
                  </a:cubicBezTo>
                  <a:cubicBezTo>
                    <a:pt x="76658" y="178764"/>
                    <a:pt x="76458" y="178684"/>
                    <a:pt x="76018" y="178444"/>
                  </a:cubicBezTo>
                  <a:cubicBezTo>
                    <a:pt x="75739" y="178244"/>
                    <a:pt x="75499" y="178085"/>
                    <a:pt x="75499" y="178085"/>
                  </a:cubicBezTo>
                  <a:cubicBezTo>
                    <a:pt x="75539" y="178085"/>
                    <a:pt x="79935" y="177405"/>
                    <a:pt x="81574" y="177165"/>
                  </a:cubicBezTo>
                  <a:cubicBezTo>
                    <a:pt x="81600" y="177152"/>
                    <a:pt x="81632" y="177148"/>
                    <a:pt x="81664" y="177148"/>
                  </a:cubicBezTo>
                  <a:close/>
                  <a:moveTo>
                    <a:pt x="39150" y="179176"/>
                  </a:moveTo>
                  <a:cubicBezTo>
                    <a:pt x="39189" y="179176"/>
                    <a:pt x="39287" y="179327"/>
                    <a:pt x="39488" y="179643"/>
                  </a:cubicBezTo>
                  <a:cubicBezTo>
                    <a:pt x="39768" y="180123"/>
                    <a:pt x="39768" y="180203"/>
                    <a:pt x="39648" y="180203"/>
                  </a:cubicBezTo>
                  <a:cubicBezTo>
                    <a:pt x="39568" y="180203"/>
                    <a:pt x="39128" y="179363"/>
                    <a:pt x="39128" y="179244"/>
                  </a:cubicBezTo>
                  <a:cubicBezTo>
                    <a:pt x="39128" y="179199"/>
                    <a:pt x="39135" y="179176"/>
                    <a:pt x="39150" y="179176"/>
                  </a:cubicBezTo>
                  <a:close/>
                  <a:moveTo>
                    <a:pt x="85955" y="180221"/>
                  </a:moveTo>
                  <a:cubicBezTo>
                    <a:pt x="85966" y="180221"/>
                    <a:pt x="85970" y="180229"/>
                    <a:pt x="85970" y="180243"/>
                  </a:cubicBezTo>
                  <a:cubicBezTo>
                    <a:pt x="85970" y="180243"/>
                    <a:pt x="85890" y="180323"/>
                    <a:pt x="85810" y="180363"/>
                  </a:cubicBezTo>
                  <a:cubicBezTo>
                    <a:pt x="85890" y="180256"/>
                    <a:pt x="85935" y="180221"/>
                    <a:pt x="85955" y="180221"/>
                  </a:cubicBezTo>
                  <a:close/>
                  <a:moveTo>
                    <a:pt x="84531" y="174927"/>
                  </a:moveTo>
                  <a:lnTo>
                    <a:pt x="86090" y="176486"/>
                  </a:lnTo>
                  <a:cubicBezTo>
                    <a:pt x="86929" y="177325"/>
                    <a:pt x="87689" y="178005"/>
                    <a:pt x="87769" y="178005"/>
                  </a:cubicBezTo>
                  <a:cubicBezTo>
                    <a:pt x="87809" y="178005"/>
                    <a:pt x="87849" y="178045"/>
                    <a:pt x="87849" y="178124"/>
                  </a:cubicBezTo>
                  <a:cubicBezTo>
                    <a:pt x="87849" y="178164"/>
                    <a:pt x="88368" y="178764"/>
                    <a:pt x="89008" y="179403"/>
                  </a:cubicBezTo>
                  <a:lnTo>
                    <a:pt x="90127" y="180563"/>
                  </a:lnTo>
                  <a:lnTo>
                    <a:pt x="88968" y="179403"/>
                  </a:lnTo>
                  <a:cubicBezTo>
                    <a:pt x="88328" y="178764"/>
                    <a:pt x="87769" y="178244"/>
                    <a:pt x="87729" y="178244"/>
                  </a:cubicBezTo>
                  <a:cubicBezTo>
                    <a:pt x="87649" y="178244"/>
                    <a:pt x="87609" y="178244"/>
                    <a:pt x="87649" y="178164"/>
                  </a:cubicBezTo>
                  <a:cubicBezTo>
                    <a:pt x="87649" y="178124"/>
                    <a:pt x="86969" y="177405"/>
                    <a:pt x="86090" y="176526"/>
                  </a:cubicBezTo>
                  <a:lnTo>
                    <a:pt x="84531" y="174927"/>
                  </a:lnTo>
                  <a:close/>
                  <a:moveTo>
                    <a:pt x="147800" y="174408"/>
                  </a:moveTo>
                  <a:cubicBezTo>
                    <a:pt x="147880" y="174408"/>
                    <a:pt x="148360" y="174567"/>
                    <a:pt x="148839" y="174727"/>
                  </a:cubicBezTo>
                  <a:cubicBezTo>
                    <a:pt x="149439" y="174927"/>
                    <a:pt x="149918" y="175047"/>
                    <a:pt x="150318" y="175087"/>
                  </a:cubicBezTo>
                  <a:cubicBezTo>
                    <a:pt x="150638" y="175127"/>
                    <a:pt x="151037" y="175167"/>
                    <a:pt x="151237" y="175207"/>
                  </a:cubicBezTo>
                  <a:cubicBezTo>
                    <a:pt x="151437" y="175247"/>
                    <a:pt x="151797" y="175287"/>
                    <a:pt x="152077" y="175327"/>
                  </a:cubicBezTo>
                  <a:cubicBezTo>
                    <a:pt x="152316" y="175327"/>
                    <a:pt x="152556" y="175367"/>
                    <a:pt x="152596" y="175367"/>
                  </a:cubicBezTo>
                  <a:cubicBezTo>
                    <a:pt x="152596" y="175367"/>
                    <a:pt x="152796" y="175407"/>
                    <a:pt x="153036" y="175407"/>
                  </a:cubicBezTo>
                  <a:cubicBezTo>
                    <a:pt x="153276" y="175447"/>
                    <a:pt x="153635" y="175487"/>
                    <a:pt x="153875" y="175527"/>
                  </a:cubicBezTo>
                  <a:cubicBezTo>
                    <a:pt x="154075" y="175567"/>
                    <a:pt x="154595" y="175607"/>
                    <a:pt x="155034" y="175686"/>
                  </a:cubicBezTo>
                  <a:cubicBezTo>
                    <a:pt x="155434" y="175726"/>
                    <a:pt x="155913" y="175766"/>
                    <a:pt x="156073" y="175806"/>
                  </a:cubicBezTo>
                  <a:lnTo>
                    <a:pt x="156393" y="175846"/>
                  </a:lnTo>
                  <a:lnTo>
                    <a:pt x="154235" y="176806"/>
                  </a:lnTo>
                  <a:cubicBezTo>
                    <a:pt x="147520" y="179883"/>
                    <a:pt x="147400" y="179923"/>
                    <a:pt x="143603" y="180403"/>
                  </a:cubicBezTo>
                  <a:cubicBezTo>
                    <a:pt x="142885" y="180510"/>
                    <a:pt x="142505" y="180570"/>
                    <a:pt x="142284" y="180570"/>
                  </a:cubicBezTo>
                  <a:cubicBezTo>
                    <a:pt x="142012" y="180570"/>
                    <a:pt x="141977" y="180481"/>
                    <a:pt x="141845" y="180283"/>
                  </a:cubicBezTo>
                  <a:cubicBezTo>
                    <a:pt x="141605" y="179923"/>
                    <a:pt x="141525" y="179683"/>
                    <a:pt x="141525" y="179204"/>
                  </a:cubicBezTo>
                  <a:cubicBezTo>
                    <a:pt x="141525" y="178484"/>
                    <a:pt x="141845" y="177885"/>
                    <a:pt x="142524" y="177205"/>
                  </a:cubicBezTo>
                  <a:cubicBezTo>
                    <a:pt x="143244" y="176486"/>
                    <a:pt x="144083" y="175886"/>
                    <a:pt x="145482" y="175167"/>
                  </a:cubicBezTo>
                  <a:cubicBezTo>
                    <a:pt x="146121" y="174847"/>
                    <a:pt x="146401" y="174727"/>
                    <a:pt x="146961" y="174607"/>
                  </a:cubicBezTo>
                  <a:cubicBezTo>
                    <a:pt x="147360" y="174487"/>
                    <a:pt x="147720" y="174408"/>
                    <a:pt x="147800" y="174408"/>
                  </a:cubicBezTo>
                  <a:close/>
                  <a:moveTo>
                    <a:pt x="37090" y="178884"/>
                  </a:moveTo>
                  <a:cubicBezTo>
                    <a:pt x="37130" y="178884"/>
                    <a:pt x="37410" y="179284"/>
                    <a:pt x="37689" y="179723"/>
                  </a:cubicBezTo>
                  <a:lnTo>
                    <a:pt x="38169" y="180563"/>
                  </a:lnTo>
                  <a:lnTo>
                    <a:pt x="37170" y="180602"/>
                  </a:lnTo>
                  <a:cubicBezTo>
                    <a:pt x="36490" y="180622"/>
                    <a:pt x="35961" y="180632"/>
                    <a:pt x="35596" y="180632"/>
                  </a:cubicBezTo>
                  <a:cubicBezTo>
                    <a:pt x="35231" y="180632"/>
                    <a:pt x="35032" y="180622"/>
                    <a:pt x="35012" y="180602"/>
                  </a:cubicBezTo>
                  <a:cubicBezTo>
                    <a:pt x="35012" y="180563"/>
                    <a:pt x="34732" y="180523"/>
                    <a:pt x="34452" y="180483"/>
                  </a:cubicBezTo>
                  <a:cubicBezTo>
                    <a:pt x="33573" y="180443"/>
                    <a:pt x="33573" y="180403"/>
                    <a:pt x="34412" y="180003"/>
                  </a:cubicBezTo>
                  <a:cubicBezTo>
                    <a:pt x="35291" y="179563"/>
                    <a:pt x="36970" y="178884"/>
                    <a:pt x="37090" y="178884"/>
                  </a:cubicBezTo>
                  <a:close/>
                  <a:moveTo>
                    <a:pt x="95103" y="180313"/>
                  </a:moveTo>
                  <a:cubicBezTo>
                    <a:pt x="95133" y="180313"/>
                    <a:pt x="95223" y="180343"/>
                    <a:pt x="95403" y="180403"/>
                  </a:cubicBezTo>
                  <a:cubicBezTo>
                    <a:pt x="95602" y="180483"/>
                    <a:pt x="95802" y="180563"/>
                    <a:pt x="95802" y="180602"/>
                  </a:cubicBezTo>
                  <a:cubicBezTo>
                    <a:pt x="95802" y="180602"/>
                    <a:pt x="95762" y="180642"/>
                    <a:pt x="95682" y="180682"/>
                  </a:cubicBezTo>
                  <a:cubicBezTo>
                    <a:pt x="95602" y="180682"/>
                    <a:pt x="95483" y="180642"/>
                    <a:pt x="95163" y="180403"/>
                  </a:cubicBezTo>
                  <a:cubicBezTo>
                    <a:pt x="95103" y="180343"/>
                    <a:pt x="95073" y="180313"/>
                    <a:pt x="95103" y="180313"/>
                  </a:cubicBezTo>
                  <a:close/>
                  <a:moveTo>
                    <a:pt x="90407" y="180403"/>
                  </a:moveTo>
                  <a:cubicBezTo>
                    <a:pt x="90407" y="180403"/>
                    <a:pt x="90407" y="180443"/>
                    <a:pt x="90367" y="180523"/>
                  </a:cubicBezTo>
                  <a:cubicBezTo>
                    <a:pt x="90367" y="180602"/>
                    <a:pt x="90247" y="180762"/>
                    <a:pt x="90167" y="180842"/>
                  </a:cubicBezTo>
                  <a:cubicBezTo>
                    <a:pt x="90137" y="180872"/>
                    <a:pt x="90112" y="180895"/>
                    <a:pt x="90092" y="180911"/>
                  </a:cubicBezTo>
                  <a:lnTo>
                    <a:pt x="90092" y="180911"/>
                  </a:lnTo>
                  <a:cubicBezTo>
                    <a:pt x="90130" y="180832"/>
                    <a:pt x="90167" y="180721"/>
                    <a:pt x="90167" y="180682"/>
                  </a:cubicBezTo>
                  <a:cubicBezTo>
                    <a:pt x="90167" y="180602"/>
                    <a:pt x="90327" y="180403"/>
                    <a:pt x="90407" y="180403"/>
                  </a:cubicBezTo>
                  <a:close/>
                  <a:moveTo>
                    <a:pt x="90060" y="180937"/>
                  </a:moveTo>
                  <a:cubicBezTo>
                    <a:pt x="90051" y="180943"/>
                    <a:pt x="90046" y="180946"/>
                    <a:pt x="90045" y="180946"/>
                  </a:cubicBezTo>
                  <a:cubicBezTo>
                    <a:pt x="90045" y="180946"/>
                    <a:pt x="90049" y="180943"/>
                    <a:pt x="90060" y="180937"/>
                  </a:cubicBezTo>
                  <a:close/>
                  <a:moveTo>
                    <a:pt x="85522" y="180707"/>
                  </a:moveTo>
                  <a:cubicBezTo>
                    <a:pt x="85528" y="180707"/>
                    <a:pt x="85531" y="180712"/>
                    <a:pt x="85531" y="180722"/>
                  </a:cubicBezTo>
                  <a:cubicBezTo>
                    <a:pt x="85531" y="180722"/>
                    <a:pt x="85491" y="180802"/>
                    <a:pt x="85411" y="180842"/>
                  </a:cubicBezTo>
                  <a:lnTo>
                    <a:pt x="85251" y="180962"/>
                  </a:lnTo>
                  <a:lnTo>
                    <a:pt x="85251" y="180962"/>
                  </a:lnTo>
                  <a:lnTo>
                    <a:pt x="85371" y="180842"/>
                  </a:lnTo>
                  <a:cubicBezTo>
                    <a:pt x="85461" y="180752"/>
                    <a:pt x="85506" y="180707"/>
                    <a:pt x="85522" y="180707"/>
                  </a:cubicBezTo>
                  <a:close/>
                  <a:moveTo>
                    <a:pt x="95922" y="181202"/>
                  </a:moveTo>
                  <a:cubicBezTo>
                    <a:pt x="95962" y="181202"/>
                    <a:pt x="96002" y="181242"/>
                    <a:pt x="96042" y="181282"/>
                  </a:cubicBezTo>
                  <a:cubicBezTo>
                    <a:pt x="96086" y="181348"/>
                    <a:pt x="96106" y="181378"/>
                    <a:pt x="96095" y="181378"/>
                  </a:cubicBezTo>
                  <a:cubicBezTo>
                    <a:pt x="96086" y="181378"/>
                    <a:pt x="96056" y="181358"/>
                    <a:pt x="96002" y="181322"/>
                  </a:cubicBezTo>
                  <a:cubicBezTo>
                    <a:pt x="95922" y="181242"/>
                    <a:pt x="95882" y="181202"/>
                    <a:pt x="95922" y="181202"/>
                  </a:cubicBezTo>
                  <a:close/>
                  <a:moveTo>
                    <a:pt x="85156" y="181122"/>
                  </a:moveTo>
                  <a:cubicBezTo>
                    <a:pt x="85166" y="181122"/>
                    <a:pt x="85171" y="181135"/>
                    <a:pt x="85171" y="181162"/>
                  </a:cubicBezTo>
                  <a:cubicBezTo>
                    <a:pt x="85171" y="181162"/>
                    <a:pt x="85091" y="181202"/>
                    <a:pt x="85051" y="181282"/>
                  </a:cubicBezTo>
                  <a:lnTo>
                    <a:pt x="84891" y="181402"/>
                  </a:lnTo>
                  <a:lnTo>
                    <a:pt x="85011" y="181282"/>
                  </a:lnTo>
                  <a:cubicBezTo>
                    <a:pt x="85091" y="181175"/>
                    <a:pt x="85135" y="181122"/>
                    <a:pt x="85156" y="181122"/>
                  </a:cubicBezTo>
                  <a:close/>
                  <a:moveTo>
                    <a:pt x="87876" y="181196"/>
                  </a:moveTo>
                  <a:cubicBezTo>
                    <a:pt x="87969" y="181196"/>
                    <a:pt x="87969" y="181236"/>
                    <a:pt x="87969" y="181322"/>
                  </a:cubicBezTo>
                  <a:cubicBezTo>
                    <a:pt x="87969" y="181402"/>
                    <a:pt x="87929" y="181442"/>
                    <a:pt x="87449" y="181442"/>
                  </a:cubicBezTo>
                  <a:cubicBezTo>
                    <a:pt x="87169" y="181442"/>
                    <a:pt x="86929" y="181402"/>
                    <a:pt x="86929" y="181362"/>
                  </a:cubicBezTo>
                  <a:cubicBezTo>
                    <a:pt x="86929" y="181362"/>
                    <a:pt x="87129" y="181282"/>
                    <a:pt x="87369" y="181282"/>
                  </a:cubicBezTo>
                  <a:cubicBezTo>
                    <a:pt x="87647" y="181226"/>
                    <a:pt x="87796" y="181196"/>
                    <a:pt x="87876" y="181196"/>
                  </a:cubicBezTo>
                  <a:close/>
                  <a:moveTo>
                    <a:pt x="89807" y="180882"/>
                  </a:moveTo>
                  <a:cubicBezTo>
                    <a:pt x="89807" y="180882"/>
                    <a:pt x="89767" y="180962"/>
                    <a:pt x="89727" y="181042"/>
                  </a:cubicBezTo>
                  <a:cubicBezTo>
                    <a:pt x="89687" y="181122"/>
                    <a:pt x="89567" y="181242"/>
                    <a:pt x="89527" y="181322"/>
                  </a:cubicBezTo>
                  <a:cubicBezTo>
                    <a:pt x="89495" y="181387"/>
                    <a:pt x="89435" y="181452"/>
                    <a:pt x="89371" y="181452"/>
                  </a:cubicBezTo>
                  <a:cubicBezTo>
                    <a:pt x="89357" y="181452"/>
                    <a:pt x="89342" y="181449"/>
                    <a:pt x="89328" y="181442"/>
                  </a:cubicBezTo>
                  <a:lnTo>
                    <a:pt x="88768" y="181442"/>
                  </a:lnTo>
                  <a:cubicBezTo>
                    <a:pt x="88368" y="181442"/>
                    <a:pt x="88328" y="181442"/>
                    <a:pt x="88328" y="181282"/>
                  </a:cubicBezTo>
                  <a:cubicBezTo>
                    <a:pt x="88328" y="181162"/>
                    <a:pt x="88368" y="181122"/>
                    <a:pt x="88648" y="181082"/>
                  </a:cubicBezTo>
                  <a:cubicBezTo>
                    <a:pt x="88888" y="181042"/>
                    <a:pt x="89727" y="180922"/>
                    <a:pt x="89807" y="180882"/>
                  </a:cubicBezTo>
                  <a:close/>
                  <a:moveTo>
                    <a:pt x="90080" y="181266"/>
                  </a:moveTo>
                  <a:cubicBezTo>
                    <a:pt x="90084" y="181266"/>
                    <a:pt x="90087" y="181271"/>
                    <a:pt x="90087" y="181282"/>
                  </a:cubicBezTo>
                  <a:cubicBezTo>
                    <a:pt x="90127" y="181282"/>
                    <a:pt x="90127" y="181362"/>
                    <a:pt x="90087" y="181402"/>
                  </a:cubicBezTo>
                  <a:cubicBezTo>
                    <a:pt x="90087" y="181442"/>
                    <a:pt x="90047" y="181482"/>
                    <a:pt x="90007" y="181482"/>
                  </a:cubicBezTo>
                  <a:cubicBezTo>
                    <a:pt x="90007" y="181482"/>
                    <a:pt x="90007" y="181402"/>
                    <a:pt x="90047" y="181362"/>
                  </a:cubicBezTo>
                  <a:cubicBezTo>
                    <a:pt x="90047" y="181303"/>
                    <a:pt x="90068" y="181266"/>
                    <a:pt x="90080" y="181266"/>
                  </a:cubicBezTo>
                  <a:close/>
                  <a:moveTo>
                    <a:pt x="90548" y="181266"/>
                  </a:moveTo>
                  <a:cubicBezTo>
                    <a:pt x="90579" y="181266"/>
                    <a:pt x="90620" y="181296"/>
                    <a:pt x="90686" y="181362"/>
                  </a:cubicBezTo>
                  <a:lnTo>
                    <a:pt x="90806" y="181442"/>
                  </a:lnTo>
                  <a:lnTo>
                    <a:pt x="90646" y="181482"/>
                  </a:lnTo>
                  <a:cubicBezTo>
                    <a:pt x="90609" y="181491"/>
                    <a:pt x="90578" y="181496"/>
                    <a:pt x="90553" y="181496"/>
                  </a:cubicBezTo>
                  <a:cubicBezTo>
                    <a:pt x="90472" y="181496"/>
                    <a:pt x="90456" y="181444"/>
                    <a:pt x="90487" y="181322"/>
                  </a:cubicBezTo>
                  <a:cubicBezTo>
                    <a:pt x="90505" y="181286"/>
                    <a:pt x="90523" y="181266"/>
                    <a:pt x="90548" y="181266"/>
                  </a:cubicBezTo>
                  <a:close/>
                  <a:moveTo>
                    <a:pt x="96605" y="180978"/>
                  </a:moveTo>
                  <a:cubicBezTo>
                    <a:pt x="96769" y="180978"/>
                    <a:pt x="96982" y="181059"/>
                    <a:pt x="97401" y="181242"/>
                  </a:cubicBezTo>
                  <a:cubicBezTo>
                    <a:pt x="97681" y="181362"/>
                    <a:pt x="97921" y="181482"/>
                    <a:pt x="97921" y="181522"/>
                  </a:cubicBezTo>
                  <a:lnTo>
                    <a:pt x="97241" y="181522"/>
                  </a:lnTo>
                  <a:cubicBezTo>
                    <a:pt x="96602" y="181482"/>
                    <a:pt x="96522" y="181442"/>
                    <a:pt x="96362" y="181322"/>
                  </a:cubicBezTo>
                  <a:lnTo>
                    <a:pt x="96162" y="181162"/>
                  </a:lnTo>
                  <a:lnTo>
                    <a:pt x="96362" y="181042"/>
                  </a:lnTo>
                  <a:cubicBezTo>
                    <a:pt x="96445" y="181001"/>
                    <a:pt x="96518" y="180978"/>
                    <a:pt x="96605" y="180978"/>
                  </a:cubicBezTo>
                  <a:close/>
                  <a:moveTo>
                    <a:pt x="38329" y="180762"/>
                  </a:moveTo>
                  <a:lnTo>
                    <a:pt x="38569" y="181122"/>
                  </a:lnTo>
                  <a:cubicBezTo>
                    <a:pt x="38689" y="181362"/>
                    <a:pt x="38769" y="181522"/>
                    <a:pt x="38769" y="181522"/>
                  </a:cubicBezTo>
                  <a:cubicBezTo>
                    <a:pt x="38758" y="181532"/>
                    <a:pt x="38733" y="181537"/>
                    <a:pt x="38696" y="181537"/>
                  </a:cubicBezTo>
                  <a:cubicBezTo>
                    <a:pt x="38597" y="181537"/>
                    <a:pt x="38414" y="181500"/>
                    <a:pt x="38209" y="181442"/>
                  </a:cubicBezTo>
                  <a:cubicBezTo>
                    <a:pt x="36570" y="181082"/>
                    <a:pt x="35651" y="180842"/>
                    <a:pt x="35611" y="180802"/>
                  </a:cubicBezTo>
                  <a:cubicBezTo>
                    <a:pt x="35571" y="180802"/>
                    <a:pt x="36171" y="180762"/>
                    <a:pt x="36930" y="180762"/>
                  </a:cubicBezTo>
                  <a:close/>
                  <a:moveTo>
                    <a:pt x="94074" y="180280"/>
                  </a:moveTo>
                  <a:cubicBezTo>
                    <a:pt x="94341" y="180280"/>
                    <a:pt x="94461" y="180372"/>
                    <a:pt x="94723" y="180563"/>
                  </a:cubicBezTo>
                  <a:cubicBezTo>
                    <a:pt x="94963" y="180722"/>
                    <a:pt x="95123" y="180882"/>
                    <a:pt x="95123" y="180882"/>
                  </a:cubicBezTo>
                  <a:cubicBezTo>
                    <a:pt x="95123" y="180922"/>
                    <a:pt x="94843" y="181082"/>
                    <a:pt x="94483" y="181242"/>
                  </a:cubicBezTo>
                  <a:lnTo>
                    <a:pt x="93884" y="181562"/>
                  </a:lnTo>
                  <a:lnTo>
                    <a:pt x="91406" y="181562"/>
                  </a:lnTo>
                  <a:lnTo>
                    <a:pt x="91046" y="181162"/>
                  </a:lnTo>
                  <a:lnTo>
                    <a:pt x="90646" y="180762"/>
                  </a:lnTo>
                  <a:lnTo>
                    <a:pt x="91606" y="180642"/>
                  </a:lnTo>
                  <a:cubicBezTo>
                    <a:pt x="92165" y="180563"/>
                    <a:pt x="92885" y="180443"/>
                    <a:pt x="93244" y="180403"/>
                  </a:cubicBezTo>
                  <a:cubicBezTo>
                    <a:pt x="93647" y="180322"/>
                    <a:pt x="93894" y="180280"/>
                    <a:pt x="94074" y="180280"/>
                  </a:cubicBezTo>
                  <a:close/>
                  <a:moveTo>
                    <a:pt x="95721" y="181386"/>
                  </a:moveTo>
                  <a:cubicBezTo>
                    <a:pt x="95759" y="181386"/>
                    <a:pt x="95788" y="181406"/>
                    <a:pt x="95842" y="181442"/>
                  </a:cubicBezTo>
                  <a:cubicBezTo>
                    <a:pt x="96082" y="181562"/>
                    <a:pt x="96002" y="181602"/>
                    <a:pt x="95642" y="181602"/>
                  </a:cubicBezTo>
                  <a:lnTo>
                    <a:pt x="95283" y="181602"/>
                  </a:lnTo>
                  <a:lnTo>
                    <a:pt x="95483" y="181482"/>
                  </a:lnTo>
                  <a:cubicBezTo>
                    <a:pt x="95615" y="181416"/>
                    <a:pt x="95674" y="181386"/>
                    <a:pt x="95721" y="181386"/>
                  </a:cubicBezTo>
                  <a:close/>
                  <a:moveTo>
                    <a:pt x="39745" y="180210"/>
                  </a:moveTo>
                  <a:cubicBezTo>
                    <a:pt x="39803" y="180210"/>
                    <a:pt x="39878" y="180323"/>
                    <a:pt x="40087" y="180682"/>
                  </a:cubicBezTo>
                  <a:cubicBezTo>
                    <a:pt x="40247" y="180962"/>
                    <a:pt x="40367" y="181202"/>
                    <a:pt x="40407" y="181242"/>
                  </a:cubicBezTo>
                  <a:cubicBezTo>
                    <a:pt x="40407" y="181282"/>
                    <a:pt x="40447" y="181322"/>
                    <a:pt x="40447" y="181322"/>
                  </a:cubicBezTo>
                  <a:cubicBezTo>
                    <a:pt x="40487" y="181322"/>
                    <a:pt x="40527" y="181362"/>
                    <a:pt x="40527" y="181442"/>
                  </a:cubicBezTo>
                  <a:cubicBezTo>
                    <a:pt x="40527" y="181556"/>
                    <a:pt x="40509" y="181607"/>
                    <a:pt x="40468" y="181607"/>
                  </a:cubicBezTo>
                  <a:cubicBezTo>
                    <a:pt x="40423" y="181607"/>
                    <a:pt x="40352" y="181546"/>
                    <a:pt x="40247" y="181442"/>
                  </a:cubicBezTo>
                  <a:cubicBezTo>
                    <a:pt x="40087" y="181202"/>
                    <a:pt x="40048" y="181122"/>
                    <a:pt x="40207" y="181122"/>
                  </a:cubicBezTo>
                  <a:cubicBezTo>
                    <a:pt x="40287" y="181082"/>
                    <a:pt x="40287" y="181082"/>
                    <a:pt x="40127" y="181002"/>
                  </a:cubicBezTo>
                  <a:cubicBezTo>
                    <a:pt x="39888" y="180882"/>
                    <a:pt x="39568" y="180363"/>
                    <a:pt x="39688" y="180243"/>
                  </a:cubicBezTo>
                  <a:cubicBezTo>
                    <a:pt x="39708" y="180223"/>
                    <a:pt x="39725" y="180210"/>
                    <a:pt x="39745" y="180210"/>
                  </a:cubicBezTo>
                  <a:close/>
                  <a:moveTo>
                    <a:pt x="43421" y="181386"/>
                  </a:moveTo>
                  <a:cubicBezTo>
                    <a:pt x="43426" y="181386"/>
                    <a:pt x="43434" y="181391"/>
                    <a:pt x="43445" y="181402"/>
                  </a:cubicBezTo>
                  <a:cubicBezTo>
                    <a:pt x="43485" y="181402"/>
                    <a:pt x="43525" y="181482"/>
                    <a:pt x="43565" y="181562"/>
                  </a:cubicBezTo>
                  <a:cubicBezTo>
                    <a:pt x="43623" y="181620"/>
                    <a:pt x="43639" y="181657"/>
                    <a:pt x="43612" y="181657"/>
                  </a:cubicBezTo>
                  <a:cubicBezTo>
                    <a:pt x="43602" y="181657"/>
                    <a:pt x="43586" y="181652"/>
                    <a:pt x="43565" y="181642"/>
                  </a:cubicBezTo>
                  <a:cubicBezTo>
                    <a:pt x="43525" y="181642"/>
                    <a:pt x="43485" y="181562"/>
                    <a:pt x="43445" y="181482"/>
                  </a:cubicBezTo>
                  <a:cubicBezTo>
                    <a:pt x="43416" y="181423"/>
                    <a:pt x="43408" y="181386"/>
                    <a:pt x="43421" y="181386"/>
                  </a:cubicBezTo>
                  <a:close/>
                  <a:moveTo>
                    <a:pt x="40687" y="181482"/>
                  </a:moveTo>
                  <a:cubicBezTo>
                    <a:pt x="40727" y="181482"/>
                    <a:pt x="40767" y="181522"/>
                    <a:pt x="40767" y="181562"/>
                  </a:cubicBezTo>
                  <a:cubicBezTo>
                    <a:pt x="40767" y="181602"/>
                    <a:pt x="40727" y="181642"/>
                    <a:pt x="40687" y="181642"/>
                  </a:cubicBezTo>
                  <a:cubicBezTo>
                    <a:pt x="40687" y="181653"/>
                    <a:pt x="40684" y="181658"/>
                    <a:pt x="40679" y="181658"/>
                  </a:cubicBezTo>
                  <a:cubicBezTo>
                    <a:pt x="40667" y="181658"/>
                    <a:pt x="40647" y="181630"/>
                    <a:pt x="40647" y="181602"/>
                  </a:cubicBezTo>
                  <a:cubicBezTo>
                    <a:pt x="40647" y="181522"/>
                    <a:pt x="40687" y="181482"/>
                    <a:pt x="40687" y="181482"/>
                  </a:cubicBezTo>
                  <a:close/>
                  <a:moveTo>
                    <a:pt x="84715" y="181618"/>
                  </a:moveTo>
                  <a:cubicBezTo>
                    <a:pt x="84726" y="181618"/>
                    <a:pt x="84731" y="181627"/>
                    <a:pt x="84731" y="181642"/>
                  </a:cubicBezTo>
                  <a:cubicBezTo>
                    <a:pt x="84731" y="181642"/>
                    <a:pt x="84691" y="181682"/>
                    <a:pt x="84651" y="181762"/>
                  </a:cubicBezTo>
                  <a:cubicBezTo>
                    <a:pt x="84602" y="181778"/>
                    <a:pt x="84573" y="181788"/>
                    <a:pt x="84561" y="181788"/>
                  </a:cubicBezTo>
                  <a:cubicBezTo>
                    <a:pt x="84545" y="181788"/>
                    <a:pt x="84565" y="181768"/>
                    <a:pt x="84611" y="181722"/>
                  </a:cubicBezTo>
                  <a:cubicBezTo>
                    <a:pt x="84662" y="181646"/>
                    <a:pt x="84697" y="181618"/>
                    <a:pt x="84715" y="181618"/>
                  </a:cubicBezTo>
                  <a:close/>
                  <a:moveTo>
                    <a:pt x="92050" y="181692"/>
                  </a:moveTo>
                  <a:cubicBezTo>
                    <a:pt x="92335" y="181692"/>
                    <a:pt x="92685" y="181702"/>
                    <a:pt x="92925" y="181722"/>
                  </a:cubicBezTo>
                  <a:cubicBezTo>
                    <a:pt x="93164" y="181722"/>
                    <a:pt x="93324" y="181762"/>
                    <a:pt x="93284" y="181802"/>
                  </a:cubicBezTo>
                  <a:cubicBezTo>
                    <a:pt x="93269" y="181809"/>
                    <a:pt x="93200" y="181812"/>
                    <a:pt x="93097" y="181812"/>
                  </a:cubicBezTo>
                  <a:cubicBezTo>
                    <a:pt x="92663" y="181812"/>
                    <a:pt x="91630" y="181754"/>
                    <a:pt x="91566" y="181722"/>
                  </a:cubicBezTo>
                  <a:cubicBezTo>
                    <a:pt x="91546" y="181702"/>
                    <a:pt x="91766" y="181692"/>
                    <a:pt x="92050" y="181692"/>
                  </a:cubicBezTo>
                  <a:close/>
                  <a:moveTo>
                    <a:pt x="116567" y="171612"/>
                  </a:moveTo>
                  <a:cubicBezTo>
                    <a:pt x="116627" y="171612"/>
                    <a:pt x="116671" y="171722"/>
                    <a:pt x="116745" y="171969"/>
                  </a:cubicBezTo>
                  <a:cubicBezTo>
                    <a:pt x="116785" y="172249"/>
                    <a:pt x="116785" y="172249"/>
                    <a:pt x="116585" y="172729"/>
                  </a:cubicBezTo>
                  <a:cubicBezTo>
                    <a:pt x="116386" y="173208"/>
                    <a:pt x="115746" y="174048"/>
                    <a:pt x="115067" y="174807"/>
                  </a:cubicBezTo>
                  <a:cubicBezTo>
                    <a:pt x="114907" y="174967"/>
                    <a:pt x="114667" y="175287"/>
                    <a:pt x="114547" y="175487"/>
                  </a:cubicBezTo>
                  <a:cubicBezTo>
                    <a:pt x="114427" y="175686"/>
                    <a:pt x="113868" y="176286"/>
                    <a:pt x="113388" y="176806"/>
                  </a:cubicBezTo>
                  <a:cubicBezTo>
                    <a:pt x="112868" y="177325"/>
                    <a:pt x="112229" y="178005"/>
                    <a:pt x="111949" y="178284"/>
                  </a:cubicBezTo>
                  <a:cubicBezTo>
                    <a:pt x="111510" y="178764"/>
                    <a:pt x="110231" y="179883"/>
                    <a:pt x="108712" y="181082"/>
                  </a:cubicBezTo>
                  <a:cubicBezTo>
                    <a:pt x="108222" y="181535"/>
                    <a:pt x="107802" y="181845"/>
                    <a:pt x="107723" y="181845"/>
                  </a:cubicBezTo>
                  <a:cubicBezTo>
                    <a:pt x="107718" y="181845"/>
                    <a:pt x="107715" y="181844"/>
                    <a:pt x="107713" y="181841"/>
                  </a:cubicBezTo>
                  <a:cubicBezTo>
                    <a:pt x="107673" y="181802"/>
                    <a:pt x="107633" y="181602"/>
                    <a:pt x="107633" y="181362"/>
                  </a:cubicBezTo>
                  <a:cubicBezTo>
                    <a:pt x="107633" y="181202"/>
                    <a:pt x="107593" y="181122"/>
                    <a:pt x="107473" y="181082"/>
                  </a:cubicBezTo>
                  <a:cubicBezTo>
                    <a:pt x="107313" y="181002"/>
                    <a:pt x="107313" y="180962"/>
                    <a:pt x="107393" y="180962"/>
                  </a:cubicBezTo>
                  <a:cubicBezTo>
                    <a:pt x="107473" y="180962"/>
                    <a:pt x="107513" y="180922"/>
                    <a:pt x="107513" y="180882"/>
                  </a:cubicBezTo>
                  <a:cubicBezTo>
                    <a:pt x="107513" y="180842"/>
                    <a:pt x="107553" y="180802"/>
                    <a:pt x="107593" y="180802"/>
                  </a:cubicBezTo>
                  <a:cubicBezTo>
                    <a:pt x="107793" y="180802"/>
                    <a:pt x="107832" y="180563"/>
                    <a:pt x="107793" y="179244"/>
                  </a:cubicBezTo>
                  <a:cubicBezTo>
                    <a:pt x="107753" y="178164"/>
                    <a:pt x="107713" y="177925"/>
                    <a:pt x="107633" y="177845"/>
                  </a:cubicBezTo>
                  <a:cubicBezTo>
                    <a:pt x="107553" y="177725"/>
                    <a:pt x="107553" y="177725"/>
                    <a:pt x="107633" y="177645"/>
                  </a:cubicBezTo>
                  <a:cubicBezTo>
                    <a:pt x="107713" y="177605"/>
                    <a:pt x="107753" y="177485"/>
                    <a:pt x="107753" y="177365"/>
                  </a:cubicBezTo>
                  <a:lnTo>
                    <a:pt x="107753" y="177125"/>
                  </a:lnTo>
                  <a:lnTo>
                    <a:pt x="107793" y="177365"/>
                  </a:lnTo>
                  <a:cubicBezTo>
                    <a:pt x="107793" y="177525"/>
                    <a:pt x="107832" y="177605"/>
                    <a:pt x="107992" y="177685"/>
                  </a:cubicBezTo>
                  <a:lnTo>
                    <a:pt x="108152" y="177805"/>
                  </a:lnTo>
                  <a:lnTo>
                    <a:pt x="108192" y="178924"/>
                  </a:lnTo>
                  <a:cubicBezTo>
                    <a:pt x="108244" y="180029"/>
                    <a:pt x="108295" y="180688"/>
                    <a:pt x="108325" y="180688"/>
                  </a:cubicBezTo>
                  <a:cubicBezTo>
                    <a:pt x="108342" y="180688"/>
                    <a:pt x="108352" y="180485"/>
                    <a:pt x="108352" y="180043"/>
                  </a:cubicBezTo>
                  <a:lnTo>
                    <a:pt x="108352" y="179403"/>
                  </a:lnTo>
                  <a:lnTo>
                    <a:pt x="108872" y="179004"/>
                  </a:lnTo>
                  <a:cubicBezTo>
                    <a:pt x="109751" y="178364"/>
                    <a:pt x="112549" y="175846"/>
                    <a:pt x="113188" y="175167"/>
                  </a:cubicBezTo>
                  <a:cubicBezTo>
                    <a:pt x="113348" y="174967"/>
                    <a:pt x="113588" y="174727"/>
                    <a:pt x="113708" y="174647"/>
                  </a:cubicBezTo>
                  <a:cubicBezTo>
                    <a:pt x="114067" y="174408"/>
                    <a:pt x="114267" y="174208"/>
                    <a:pt x="114427" y="173928"/>
                  </a:cubicBezTo>
                  <a:cubicBezTo>
                    <a:pt x="114587" y="173608"/>
                    <a:pt x="115866" y="172209"/>
                    <a:pt x="116146" y="172049"/>
                  </a:cubicBezTo>
                  <a:cubicBezTo>
                    <a:pt x="116226" y="171969"/>
                    <a:pt x="116386" y="171850"/>
                    <a:pt x="116426" y="171730"/>
                  </a:cubicBezTo>
                  <a:cubicBezTo>
                    <a:pt x="116486" y="171654"/>
                    <a:pt x="116530" y="171612"/>
                    <a:pt x="116567" y="171612"/>
                  </a:cubicBezTo>
                  <a:close/>
                  <a:moveTo>
                    <a:pt x="40924" y="181704"/>
                  </a:moveTo>
                  <a:cubicBezTo>
                    <a:pt x="40971" y="181704"/>
                    <a:pt x="41007" y="181775"/>
                    <a:pt x="41007" y="181881"/>
                  </a:cubicBezTo>
                  <a:cubicBezTo>
                    <a:pt x="41007" y="181921"/>
                    <a:pt x="40967" y="181961"/>
                    <a:pt x="40887" y="181961"/>
                  </a:cubicBezTo>
                  <a:cubicBezTo>
                    <a:pt x="40767" y="181961"/>
                    <a:pt x="40727" y="181841"/>
                    <a:pt x="40847" y="181762"/>
                  </a:cubicBezTo>
                  <a:cubicBezTo>
                    <a:pt x="40874" y="181722"/>
                    <a:pt x="40900" y="181704"/>
                    <a:pt x="40924" y="181704"/>
                  </a:cubicBezTo>
                  <a:close/>
                  <a:moveTo>
                    <a:pt x="96722" y="181802"/>
                  </a:moveTo>
                  <a:cubicBezTo>
                    <a:pt x="96722" y="181802"/>
                    <a:pt x="96801" y="181841"/>
                    <a:pt x="96841" y="181921"/>
                  </a:cubicBezTo>
                  <a:cubicBezTo>
                    <a:pt x="96881" y="181961"/>
                    <a:pt x="96901" y="181981"/>
                    <a:pt x="96896" y="181981"/>
                  </a:cubicBezTo>
                  <a:cubicBezTo>
                    <a:pt x="96891" y="181981"/>
                    <a:pt x="96861" y="181961"/>
                    <a:pt x="96801" y="181921"/>
                  </a:cubicBezTo>
                  <a:cubicBezTo>
                    <a:pt x="96722" y="181841"/>
                    <a:pt x="96682" y="181802"/>
                    <a:pt x="96722" y="181802"/>
                  </a:cubicBezTo>
                  <a:close/>
                  <a:moveTo>
                    <a:pt x="95403" y="181782"/>
                  </a:moveTo>
                  <a:cubicBezTo>
                    <a:pt x="95672" y="181782"/>
                    <a:pt x="95942" y="181802"/>
                    <a:pt x="96042" y="181841"/>
                  </a:cubicBezTo>
                  <a:cubicBezTo>
                    <a:pt x="96122" y="181881"/>
                    <a:pt x="96282" y="181921"/>
                    <a:pt x="96402" y="181961"/>
                  </a:cubicBezTo>
                  <a:cubicBezTo>
                    <a:pt x="96515" y="181990"/>
                    <a:pt x="96468" y="182018"/>
                    <a:pt x="96233" y="182018"/>
                  </a:cubicBezTo>
                  <a:cubicBezTo>
                    <a:pt x="96136" y="182018"/>
                    <a:pt x="96006" y="182013"/>
                    <a:pt x="95842" y="182001"/>
                  </a:cubicBezTo>
                  <a:cubicBezTo>
                    <a:pt x="95443" y="182001"/>
                    <a:pt x="94963" y="181961"/>
                    <a:pt x="94843" y="181921"/>
                  </a:cubicBezTo>
                  <a:lnTo>
                    <a:pt x="94603" y="181921"/>
                  </a:lnTo>
                  <a:lnTo>
                    <a:pt x="94763" y="181841"/>
                  </a:lnTo>
                  <a:cubicBezTo>
                    <a:pt x="94863" y="181802"/>
                    <a:pt x="95133" y="181782"/>
                    <a:pt x="95403" y="181782"/>
                  </a:cubicBezTo>
                  <a:close/>
                  <a:moveTo>
                    <a:pt x="97641" y="181961"/>
                  </a:moveTo>
                  <a:cubicBezTo>
                    <a:pt x="97881" y="181961"/>
                    <a:pt x="98000" y="182001"/>
                    <a:pt x="97961" y="182041"/>
                  </a:cubicBezTo>
                  <a:cubicBezTo>
                    <a:pt x="97961" y="182121"/>
                    <a:pt x="97841" y="182121"/>
                    <a:pt x="97721" y="182121"/>
                  </a:cubicBezTo>
                  <a:cubicBezTo>
                    <a:pt x="97674" y="182110"/>
                    <a:pt x="97634" y="182105"/>
                    <a:pt x="97602" y="182105"/>
                  </a:cubicBezTo>
                  <a:cubicBezTo>
                    <a:pt x="97524" y="182105"/>
                    <a:pt x="97493" y="182133"/>
                    <a:pt x="97521" y="182161"/>
                  </a:cubicBezTo>
                  <a:cubicBezTo>
                    <a:pt x="97537" y="182178"/>
                    <a:pt x="97533" y="182187"/>
                    <a:pt x="97517" y="182187"/>
                  </a:cubicBezTo>
                  <a:cubicBezTo>
                    <a:pt x="97495" y="182187"/>
                    <a:pt x="97448" y="182168"/>
                    <a:pt x="97401" y="182121"/>
                  </a:cubicBezTo>
                  <a:cubicBezTo>
                    <a:pt x="97321" y="182081"/>
                    <a:pt x="97241" y="182001"/>
                    <a:pt x="97241" y="182001"/>
                  </a:cubicBezTo>
                  <a:cubicBezTo>
                    <a:pt x="97241" y="182001"/>
                    <a:pt x="97401" y="181961"/>
                    <a:pt x="97641" y="181961"/>
                  </a:cubicBezTo>
                  <a:close/>
                  <a:moveTo>
                    <a:pt x="40782" y="182160"/>
                  </a:moveTo>
                  <a:cubicBezTo>
                    <a:pt x="40800" y="182160"/>
                    <a:pt x="40835" y="182204"/>
                    <a:pt x="40887" y="182281"/>
                  </a:cubicBezTo>
                  <a:cubicBezTo>
                    <a:pt x="40807" y="182241"/>
                    <a:pt x="40767" y="182201"/>
                    <a:pt x="40767" y="182201"/>
                  </a:cubicBezTo>
                  <a:cubicBezTo>
                    <a:pt x="40767" y="182173"/>
                    <a:pt x="40772" y="182160"/>
                    <a:pt x="40782" y="182160"/>
                  </a:cubicBezTo>
                  <a:close/>
                  <a:moveTo>
                    <a:pt x="92245" y="181921"/>
                  </a:moveTo>
                  <a:cubicBezTo>
                    <a:pt x="92485" y="181921"/>
                    <a:pt x="92725" y="181961"/>
                    <a:pt x="92805" y="181961"/>
                  </a:cubicBezTo>
                  <a:cubicBezTo>
                    <a:pt x="92845" y="182001"/>
                    <a:pt x="92725" y="182081"/>
                    <a:pt x="92525" y="182161"/>
                  </a:cubicBezTo>
                  <a:lnTo>
                    <a:pt x="92165" y="182281"/>
                  </a:lnTo>
                  <a:lnTo>
                    <a:pt x="91965" y="182081"/>
                  </a:lnTo>
                  <a:lnTo>
                    <a:pt x="91806" y="181921"/>
                  </a:lnTo>
                  <a:close/>
                  <a:moveTo>
                    <a:pt x="84314" y="182097"/>
                  </a:moveTo>
                  <a:cubicBezTo>
                    <a:pt x="84326" y="182097"/>
                    <a:pt x="84332" y="182107"/>
                    <a:pt x="84332" y="182121"/>
                  </a:cubicBezTo>
                  <a:cubicBezTo>
                    <a:pt x="84332" y="182121"/>
                    <a:pt x="84292" y="182201"/>
                    <a:pt x="84212" y="182241"/>
                  </a:cubicBezTo>
                  <a:cubicBezTo>
                    <a:pt x="84176" y="182277"/>
                    <a:pt x="84156" y="182297"/>
                    <a:pt x="84149" y="182297"/>
                  </a:cubicBezTo>
                  <a:cubicBezTo>
                    <a:pt x="84140" y="182297"/>
                    <a:pt x="84150" y="182267"/>
                    <a:pt x="84172" y="182201"/>
                  </a:cubicBezTo>
                  <a:cubicBezTo>
                    <a:pt x="84248" y="182125"/>
                    <a:pt x="84292" y="182097"/>
                    <a:pt x="84314" y="182097"/>
                  </a:cubicBezTo>
                  <a:close/>
                  <a:moveTo>
                    <a:pt x="41127" y="181921"/>
                  </a:moveTo>
                  <a:cubicBezTo>
                    <a:pt x="41167" y="181921"/>
                    <a:pt x="41207" y="181961"/>
                    <a:pt x="41207" y="182041"/>
                  </a:cubicBezTo>
                  <a:cubicBezTo>
                    <a:pt x="41207" y="182100"/>
                    <a:pt x="41207" y="182137"/>
                    <a:pt x="41238" y="182137"/>
                  </a:cubicBezTo>
                  <a:cubicBezTo>
                    <a:pt x="41249" y="182137"/>
                    <a:pt x="41265" y="182132"/>
                    <a:pt x="41287" y="182121"/>
                  </a:cubicBezTo>
                  <a:cubicBezTo>
                    <a:pt x="41308" y="182111"/>
                    <a:pt x="41324" y="182106"/>
                    <a:pt x="41335" y="182106"/>
                  </a:cubicBezTo>
                  <a:cubicBezTo>
                    <a:pt x="41366" y="182106"/>
                    <a:pt x="41366" y="182143"/>
                    <a:pt x="41366" y="182201"/>
                  </a:cubicBezTo>
                  <a:cubicBezTo>
                    <a:pt x="41366" y="182281"/>
                    <a:pt x="41366" y="182361"/>
                    <a:pt x="41326" y="182361"/>
                  </a:cubicBezTo>
                  <a:cubicBezTo>
                    <a:pt x="41287" y="182361"/>
                    <a:pt x="41247" y="182321"/>
                    <a:pt x="41247" y="182281"/>
                  </a:cubicBezTo>
                  <a:cubicBezTo>
                    <a:pt x="41247" y="182241"/>
                    <a:pt x="41207" y="182241"/>
                    <a:pt x="41167" y="182241"/>
                  </a:cubicBezTo>
                  <a:cubicBezTo>
                    <a:pt x="41087" y="182241"/>
                    <a:pt x="41087" y="182161"/>
                    <a:pt x="41087" y="182081"/>
                  </a:cubicBezTo>
                  <a:cubicBezTo>
                    <a:pt x="41087" y="182001"/>
                    <a:pt x="41087" y="181921"/>
                    <a:pt x="41127" y="181921"/>
                  </a:cubicBezTo>
                  <a:close/>
                  <a:moveTo>
                    <a:pt x="86170" y="181522"/>
                  </a:moveTo>
                  <a:lnTo>
                    <a:pt x="87049" y="181602"/>
                  </a:lnTo>
                  <a:cubicBezTo>
                    <a:pt x="87569" y="181602"/>
                    <a:pt x="87969" y="181642"/>
                    <a:pt x="87969" y="181642"/>
                  </a:cubicBezTo>
                  <a:cubicBezTo>
                    <a:pt x="88009" y="181682"/>
                    <a:pt x="88089" y="182481"/>
                    <a:pt x="88049" y="182481"/>
                  </a:cubicBezTo>
                  <a:cubicBezTo>
                    <a:pt x="88009" y="182481"/>
                    <a:pt x="87609" y="182241"/>
                    <a:pt x="87089" y="182001"/>
                  </a:cubicBezTo>
                  <a:lnTo>
                    <a:pt x="86170" y="181522"/>
                  </a:lnTo>
                  <a:close/>
                  <a:moveTo>
                    <a:pt x="97767" y="182280"/>
                  </a:moveTo>
                  <a:cubicBezTo>
                    <a:pt x="97859" y="182280"/>
                    <a:pt x="98003" y="182324"/>
                    <a:pt x="98080" y="182401"/>
                  </a:cubicBezTo>
                  <a:cubicBezTo>
                    <a:pt x="98200" y="182521"/>
                    <a:pt x="98240" y="182521"/>
                    <a:pt x="98160" y="182561"/>
                  </a:cubicBezTo>
                  <a:cubicBezTo>
                    <a:pt x="98153" y="182564"/>
                    <a:pt x="98144" y="182566"/>
                    <a:pt x="98132" y="182566"/>
                  </a:cubicBezTo>
                  <a:cubicBezTo>
                    <a:pt x="98012" y="182566"/>
                    <a:pt x="97681" y="182394"/>
                    <a:pt x="97681" y="182321"/>
                  </a:cubicBezTo>
                  <a:cubicBezTo>
                    <a:pt x="97681" y="182293"/>
                    <a:pt x="97716" y="182280"/>
                    <a:pt x="97767" y="182280"/>
                  </a:cubicBezTo>
                  <a:close/>
                  <a:moveTo>
                    <a:pt x="97521" y="182401"/>
                  </a:moveTo>
                  <a:cubicBezTo>
                    <a:pt x="97521" y="182401"/>
                    <a:pt x="97561" y="182441"/>
                    <a:pt x="97641" y="182521"/>
                  </a:cubicBezTo>
                  <a:cubicBezTo>
                    <a:pt x="97661" y="182561"/>
                    <a:pt x="97671" y="182581"/>
                    <a:pt x="97666" y="182581"/>
                  </a:cubicBezTo>
                  <a:cubicBezTo>
                    <a:pt x="97661" y="182581"/>
                    <a:pt x="97641" y="182561"/>
                    <a:pt x="97601" y="182521"/>
                  </a:cubicBezTo>
                  <a:cubicBezTo>
                    <a:pt x="97481" y="182441"/>
                    <a:pt x="97481" y="182401"/>
                    <a:pt x="97521" y="182401"/>
                  </a:cubicBezTo>
                  <a:close/>
                  <a:moveTo>
                    <a:pt x="32454" y="181082"/>
                  </a:moveTo>
                  <a:cubicBezTo>
                    <a:pt x="32494" y="181082"/>
                    <a:pt x="33213" y="181242"/>
                    <a:pt x="34052" y="181442"/>
                  </a:cubicBezTo>
                  <a:cubicBezTo>
                    <a:pt x="34932" y="181642"/>
                    <a:pt x="35931" y="181881"/>
                    <a:pt x="36291" y="181961"/>
                  </a:cubicBezTo>
                  <a:cubicBezTo>
                    <a:pt x="36650" y="182041"/>
                    <a:pt x="37170" y="182161"/>
                    <a:pt x="37410" y="182201"/>
                  </a:cubicBezTo>
                  <a:lnTo>
                    <a:pt x="37889" y="182321"/>
                  </a:lnTo>
                  <a:lnTo>
                    <a:pt x="37530" y="182361"/>
                  </a:lnTo>
                  <a:cubicBezTo>
                    <a:pt x="37330" y="182401"/>
                    <a:pt x="36450" y="182441"/>
                    <a:pt x="35531" y="182481"/>
                  </a:cubicBezTo>
                  <a:cubicBezTo>
                    <a:pt x="34612" y="182561"/>
                    <a:pt x="33733" y="182601"/>
                    <a:pt x="33613" y="182601"/>
                  </a:cubicBezTo>
                  <a:cubicBezTo>
                    <a:pt x="33566" y="182613"/>
                    <a:pt x="33523" y="182617"/>
                    <a:pt x="33483" y="182617"/>
                  </a:cubicBezTo>
                  <a:cubicBezTo>
                    <a:pt x="33386" y="182617"/>
                    <a:pt x="33310" y="182589"/>
                    <a:pt x="33253" y="182561"/>
                  </a:cubicBezTo>
                  <a:cubicBezTo>
                    <a:pt x="33173" y="182521"/>
                    <a:pt x="33053" y="182481"/>
                    <a:pt x="32973" y="182481"/>
                  </a:cubicBezTo>
                  <a:cubicBezTo>
                    <a:pt x="32933" y="182521"/>
                    <a:pt x="32414" y="182521"/>
                    <a:pt x="31814" y="182561"/>
                  </a:cubicBezTo>
                  <a:cubicBezTo>
                    <a:pt x="31255" y="182561"/>
                    <a:pt x="30735" y="182601"/>
                    <a:pt x="30615" y="182641"/>
                  </a:cubicBezTo>
                  <a:cubicBezTo>
                    <a:pt x="30535" y="182641"/>
                    <a:pt x="30455" y="182641"/>
                    <a:pt x="30455" y="182601"/>
                  </a:cubicBezTo>
                  <a:cubicBezTo>
                    <a:pt x="30455" y="182481"/>
                    <a:pt x="32334" y="181082"/>
                    <a:pt x="32454" y="181082"/>
                  </a:cubicBezTo>
                  <a:close/>
                  <a:moveTo>
                    <a:pt x="103438" y="179362"/>
                  </a:moveTo>
                  <a:cubicBezTo>
                    <a:pt x="103441" y="179362"/>
                    <a:pt x="103450" y="179406"/>
                    <a:pt x="103476" y="179483"/>
                  </a:cubicBezTo>
                  <a:cubicBezTo>
                    <a:pt x="103476" y="179643"/>
                    <a:pt x="103556" y="179723"/>
                    <a:pt x="103636" y="179763"/>
                  </a:cubicBezTo>
                  <a:cubicBezTo>
                    <a:pt x="103756" y="179803"/>
                    <a:pt x="103796" y="179843"/>
                    <a:pt x="103756" y="179963"/>
                  </a:cubicBezTo>
                  <a:cubicBezTo>
                    <a:pt x="103756" y="180043"/>
                    <a:pt x="103676" y="180642"/>
                    <a:pt x="103636" y="181242"/>
                  </a:cubicBezTo>
                  <a:lnTo>
                    <a:pt x="103516" y="182401"/>
                  </a:lnTo>
                  <a:lnTo>
                    <a:pt x="103276" y="182521"/>
                  </a:lnTo>
                  <a:cubicBezTo>
                    <a:pt x="103156" y="182601"/>
                    <a:pt x="103036" y="182641"/>
                    <a:pt x="103036" y="182641"/>
                  </a:cubicBezTo>
                  <a:cubicBezTo>
                    <a:pt x="102996" y="182641"/>
                    <a:pt x="103036" y="182201"/>
                    <a:pt x="103116" y="181722"/>
                  </a:cubicBezTo>
                  <a:cubicBezTo>
                    <a:pt x="103196" y="181202"/>
                    <a:pt x="103236" y="180523"/>
                    <a:pt x="103236" y="180203"/>
                  </a:cubicBezTo>
                  <a:cubicBezTo>
                    <a:pt x="103276" y="179923"/>
                    <a:pt x="103316" y="179643"/>
                    <a:pt x="103356" y="179603"/>
                  </a:cubicBezTo>
                  <a:cubicBezTo>
                    <a:pt x="103396" y="179563"/>
                    <a:pt x="103436" y="179443"/>
                    <a:pt x="103436" y="179403"/>
                  </a:cubicBezTo>
                  <a:cubicBezTo>
                    <a:pt x="103436" y="179375"/>
                    <a:pt x="103436" y="179362"/>
                    <a:pt x="103438" y="179362"/>
                  </a:cubicBezTo>
                  <a:close/>
                  <a:moveTo>
                    <a:pt x="83945" y="182519"/>
                  </a:moveTo>
                  <a:cubicBezTo>
                    <a:pt x="83962" y="182519"/>
                    <a:pt x="83972" y="182533"/>
                    <a:pt x="83972" y="182561"/>
                  </a:cubicBezTo>
                  <a:cubicBezTo>
                    <a:pt x="83972" y="182561"/>
                    <a:pt x="83892" y="182601"/>
                    <a:pt x="83852" y="182641"/>
                  </a:cubicBezTo>
                  <a:cubicBezTo>
                    <a:pt x="83792" y="182681"/>
                    <a:pt x="83762" y="182701"/>
                    <a:pt x="83757" y="182701"/>
                  </a:cubicBezTo>
                  <a:cubicBezTo>
                    <a:pt x="83752" y="182701"/>
                    <a:pt x="83772" y="182681"/>
                    <a:pt x="83812" y="182641"/>
                  </a:cubicBezTo>
                  <a:cubicBezTo>
                    <a:pt x="83864" y="182563"/>
                    <a:pt x="83915" y="182519"/>
                    <a:pt x="83945" y="182519"/>
                  </a:cubicBezTo>
                  <a:close/>
                  <a:moveTo>
                    <a:pt x="88581" y="181676"/>
                  </a:moveTo>
                  <a:cubicBezTo>
                    <a:pt x="88664" y="181676"/>
                    <a:pt x="88787" y="181694"/>
                    <a:pt x="88968" y="181722"/>
                  </a:cubicBezTo>
                  <a:lnTo>
                    <a:pt x="89248" y="181762"/>
                  </a:lnTo>
                  <a:lnTo>
                    <a:pt x="88888" y="182281"/>
                  </a:lnTo>
                  <a:cubicBezTo>
                    <a:pt x="88728" y="182561"/>
                    <a:pt x="88528" y="182761"/>
                    <a:pt x="88528" y="182761"/>
                  </a:cubicBezTo>
                  <a:cubicBezTo>
                    <a:pt x="88488" y="182761"/>
                    <a:pt x="88408" y="182241"/>
                    <a:pt x="88408" y="181921"/>
                  </a:cubicBezTo>
                  <a:cubicBezTo>
                    <a:pt x="88408" y="181739"/>
                    <a:pt x="88425" y="181676"/>
                    <a:pt x="88581" y="181676"/>
                  </a:cubicBezTo>
                  <a:close/>
                  <a:moveTo>
                    <a:pt x="97842" y="182666"/>
                  </a:moveTo>
                  <a:cubicBezTo>
                    <a:pt x="97848" y="182666"/>
                    <a:pt x="97861" y="182671"/>
                    <a:pt x="97881" y="182681"/>
                  </a:cubicBezTo>
                  <a:cubicBezTo>
                    <a:pt x="97921" y="182721"/>
                    <a:pt x="98000" y="182761"/>
                    <a:pt x="98080" y="182801"/>
                  </a:cubicBezTo>
                  <a:cubicBezTo>
                    <a:pt x="98240" y="182801"/>
                    <a:pt x="98240" y="182801"/>
                    <a:pt x="98160" y="182881"/>
                  </a:cubicBezTo>
                  <a:cubicBezTo>
                    <a:pt x="98132" y="182909"/>
                    <a:pt x="98109" y="182922"/>
                    <a:pt x="98085" y="182922"/>
                  </a:cubicBezTo>
                  <a:cubicBezTo>
                    <a:pt x="98042" y="182922"/>
                    <a:pt x="97998" y="182878"/>
                    <a:pt x="97921" y="182801"/>
                  </a:cubicBezTo>
                  <a:cubicBezTo>
                    <a:pt x="97861" y="182711"/>
                    <a:pt x="97823" y="182666"/>
                    <a:pt x="97842" y="182666"/>
                  </a:cubicBezTo>
                  <a:close/>
                  <a:moveTo>
                    <a:pt x="38489" y="176885"/>
                  </a:moveTo>
                  <a:lnTo>
                    <a:pt x="38609" y="177045"/>
                  </a:lnTo>
                  <a:cubicBezTo>
                    <a:pt x="38683" y="177095"/>
                    <a:pt x="38726" y="177129"/>
                    <a:pt x="38768" y="177129"/>
                  </a:cubicBezTo>
                  <a:cubicBezTo>
                    <a:pt x="38793" y="177129"/>
                    <a:pt x="38818" y="177116"/>
                    <a:pt x="38848" y="177085"/>
                  </a:cubicBezTo>
                  <a:cubicBezTo>
                    <a:pt x="38928" y="177085"/>
                    <a:pt x="39008" y="177005"/>
                    <a:pt x="39008" y="176965"/>
                  </a:cubicBezTo>
                  <a:cubicBezTo>
                    <a:pt x="39011" y="176954"/>
                    <a:pt x="39018" y="176948"/>
                    <a:pt x="39029" y="176948"/>
                  </a:cubicBezTo>
                  <a:cubicBezTo>
                    <a:pt x="39160" y="176948"/>
                    <a:pt x="39866" y="177856"/>
                    <a:pt x="40607" y="179004"/>
                  </a:cubicBezTo>
                  <a:cubicBezTo>
                    <a:pt x="41087" y="179723"/>
                    <a:pt x="41806" y="180762"/>
                    <a:pt x="42206" y="181322"/>
                  </a:cubicBezTo>
                  <a:cubicBezTo>
                    <a:pt x="42925" y="182241"/>
                    <a:pt x="42965" y="182321"/>
                    <a:pt x="43245" y="182401"/>
                  </a:cubicBezTo>
                  <a:cubicBezTo>
                    <a:pt x="43371" y="182437"/>
                    <a:pt x="43537" y="182457"/>
                    <a:pt x="43682" y="182457"/>
                  </a:cubicBezTo>
                  <a:cubicBezTo>
                    <a:pt x="43859" y="182457"/>
                    <a:pt x="44004" y="182427"/>
                    <a:pt x="44004" y="182361"/>
                  </a:cubicBezTo>
                  <a:cubicBezTo>
                    <a:pt x="44004" y="182361"/>
                    <a:pt x="44044" y="182401"/>
                    <a:pt x="44084" y="182521"/>
                  </a:cubicBezTo>
                  <a:cubicBezTo>
                    <a:pt x="44124" y="182641"/>
                    <a:pt x="44164" y="182761"/>
                    <a:pt x="44164" y="182761"/>
                  </a:cubicBezTo>
                  <a:cubicBezTo>
                    <a:pt x="44144" y="182781"/>
                    <a:pt x="43984" y="182791"/>
                    <a:pt x="43789" y="182791"/>
                  </a:cubicBezTo>
                  <a:cubicBezTo>
                    <a:pt x="43595" y="182791"/>
                    <a:pt x="43365" y="182781"/>
                    <a:pt x="43205" y="182761"/>
                  </a:cubicBezTo>
                  <a:cubicBezTo>
                    <a:pt x="43073" y="182728"/>
                    <a:pt x="42995" y="182708"/>
                    <a:pt x="42952" y="182708"/>
                  </a:cubicBezTo>
                  <a:cubicBezTo>
                    <a:pt x="42892" y="182708"/>
                    <a:pt x="42902" y="182747"/>
                    <a:pt x="42925" y="182841"/>
                  </a:cubicBezTo>
                  <a:cubicBezTo>
                    <a:pt x="42965" y="182921"/>
                    <a:pt x="42925" y="182961"/>
                    <a:pt x="42885" y="182961"/>
                  </a:cubicBezTo>
                  <a:cubicBezTo>
                    <a:pt x="42805" y="182961"/>
                    <a:pt x="42286" y="182401"/>
                    <a:pt x="42006" y="182001"/>
                  </a:cubicBezTo>
                  <a:cubicBezTo>
                    <a:pt x="41886" y="181802"/>
                    <a:pt x="41566" y="181362"/>
                    <a:pt x="41287" y="180962"/>
                  </a:cubicBezTo>
                  <a:cubicBezTo>
                    <a:pt x="40767" y="180283"/>
                    <a:pt x="39528" y="178404"/>
                    <a:pt x="39208" y="177885"/>
                  </a:cubicBezTo>
                  <a:cubicBezTo>
                    <a:pt x="39128" y="177725"/>
                    <a:pt x="39048" y="177605"/>
                    <a:pt x="39008" y="177605"/>
                  </a:cubicBezTo>
                  <a:cubicBezTo>
                    <a:pt x="39006" y="177607"/>
                    <a:pt x="39003" y="177608"/>
                    <a:pt x="39000" y="177608"/>
                  </a:cubicBezTo>
                  <a:cubicBezTo>
                    <a:pt x="38941" y="177608"/>
                    <a:pt x="38719" y="177309"/>
                    <a:pt x="38569" y="177045"/>
                  </a:cubicBezTo>
                  <a:lnTo>
                    <a:pt x="38489" y="176885"/>
                  </a:lnTo>
                  <a:close/>
                  <a:moveTo>
                    <a:pt x="41529" y="182319"/>
                  </a:moveTo>
                  <a:cubicBezTo>
                    <a:pt x="41564" y="182319"/>
                    <a:pt x="41614" y="182368"/>
                    <a:pt x="41726" y="182481"/>
                  </a:cubicBezTo>
                  <a:cubicBezTo>
                    <a:pt x="41846" y="182601"/>
                    <a:pt x="41966" y="182721"/>
                    <a:pt x="42006" y="182721"/>
                  </a:cubicBezTo>
                  <a:cubicBezTo>
                    <a:pt x="42046" y="182721"/>
                    <a:pt x="42046" y="182961"/>
                    <a:pt x="42006" y="183001"/>
                  </a:cubicBezTo>
                  <a:cubicBezTo>
                    <a:pt x="41999" y="183004"/>
                    <a:pt x="41991" y="183006"/>
                    <a:pt x="41983" y="183006"/>
                  </a:cubicBezTo>
                  <a:cubicBezTo>
                    <a:pt x="41899" y="183006"/>
                    <a:pt x="41773" y="182834"/>
                    <a:pt x="41846" y="182761"/>
                  </a:cubicBezTo>
                  <a:cubicBezTo>
                    <a:pt x="41846" y="182702"/>
                    <a:pt x="41846" y="182665"/>
                    <a:pt x="41830" y="182665"/>
                  </a:cubicBezTo>
                  <a:cubicBezTo>
                    <a:pt x="41825" y="182665"/>
                    <a:pt x="41817" y="182670"/>
                    <a:pt x="41806" y="182681"/>
                  </a:cubicBezTo>
                  <a:cubicBezTo>
                    <a:pt x="41801" y="182686"/>
                    <a:pt x="41788" y="182689"/>
                    <a:pt x="41770" y="182689"/>
                  </a:cubicBezTo>
                  <a:cubicBezTo>
                    <a:pt x="41662" y="182689"/>
                    <a:pt x="41366" y="182595"/>
                    <a:pt x="41366" y="182561"/>
                  </a:cubicBezTo>
                  <a:cubicBezTo>
                    <a:pt x="41366" y="182521"/>
                    <a:pt x="41406" y="182481"/>
                    <a:pt x="41446" y="182401"/>
                  </a:cubicBezTo>
                  <a:cubicBezTo>
                    <a:pt x="41481" y="182349"/>
                    <a:pt x="41501" y="182319"/>
                    <a:pt x="41529" y="182319"/>
                  </a:cubicBezTo>
                  <a:close/>
                  <a:moveTo>
                    <a:pt x="90367" y="181802"/>
                  </a:moveTo>
                  <a:cubicBezTo>
                    <a:pt x="90367" y="181802"/>
                    <a:pt x="90527" y="181802"/>
                    <a:pt x="90766" y="181841"/>
                  </a:cubicBezTo>
                  <a:cubicBezTo>
                    <a:pt x="91166" y="181881"/>
                    <a:pt x="91206" y="181881"/>
                    <a:pt x="91486" y="182161"/>
                  </a:cubicBezTo>
                  <a:lnTo>
                    <a:pt x="91766" y="182441"/>
                  </a:lnTo>
                  <a:lnTo>
                    <a:pt x="91286" y="182641"/>
                  </a:lnTo>
                  <a:cubicBezTo>
                    <a:pt x="90548" y="182957"/>
                    <a:pt x="90120" y="183088"/>
                    <a:pt x="90026" y="183088"/>
                  </a:cubicBezTo>
                  <a:cubicBezTo>
                    <a:pt x="90013" y="183088"/>
                    <a:pt x="90007" y="183085"/>
                    <a:pt x="90007" y="183080"/>
                  </a:cubicBezTo>
                  <a:cubicBezTo>
                    <a:pt x="90007" y="183080"/>
                    <a:pt x="90087" y="182761"/>
                    <a:pt x="90167" y="182441"/>
                  </a:cubicBezTo>
                  <a:cubicBezTo>
                    <a:pt x="90287" y="182121"/>
                    <a:pt x="90367" y="181841"/>
                    <a:pt x="90367" y="181802"/>
                  </a:cubicBezTo>
                  <a:close/>
                  <a:moveTo>
                    <a:pt x="41514" y="182905"/>
                  </a:moveTo>
                  <a:cubicBezTo>
                    <a:pt x="41523" y="182905"/>
                    <a:pt x="41552" y="182925"/>
                    <a:pt x="41606" y="182961"/>
                  </a:cubicBezTo>
                  <a:cubicBezTo>
                    <a:pt x="41686" y="183001"/>
                    <a:pt x="41766" y="183041"/>
                    <a:pt x="41766" y="183080"/>
                  </a:cubicBezTo>
                  <a:cubicBezTo>
                    <a:pt x="41794" y="183122"/>
                    <a:pt x="41793" y="183140"/>
                    <a:pt x="41774" y="183140"/>
                  </a:cubicBezTo>
                  <a:cubicBezTo>
                    <a:pt x="41739" y="183140"/>
                    <a:pt x="41644" y="183079"/>
                    <a:pt x="41566" y="183001"/>
                  </a:cubicBezTo>
                  <a:cubicBezTo>
                    <a:pt x="41522" y="182935"/>
                    <a:pt x="41503" y="182905"/>
                    <a:pt x="41514" y="182905"/>
                  </a:cubicBezTo>
                  <a:close/>
                  <a:moveTo>
                    <a:pt x="42166" y="182961"/>
                  </a:moveTo>
                  <a:cubicBezTo>
                    <a:pt x="42206" y="182961"/>
                    <a:pt x="42246" y="183001"/>
                    <a:pt x="42246" y="183041"/>
                  </a:cubicBezTo>
                  <a:cubicBezTo>
                    <a:pt x="42246" y="183102"/>
                    <a:pt x="42175" y="183187"/>
                    <a:pt x="42124" y="183187"/>
                  </a:cubicBezTo>
                  <a:cubicBezTo>
                    <a:pt x="42109" y="183187"/>
                    <a:pt x="42095" y="183179"/>
                    <a:pt x="42086" y="183160"/>
                  </a:cubicBezTo>
                  <a:cubicBezTo>
                    <a:pt x="42006" y="183120"/>
                    <a:pt x="42086" y="182961"/>
                    <a:pt x="42166" y="182961"/>
                  </a:cubicBezTo>
                  <a:close/>
                  <a:moveTo>
                    <a:pt x="83564" y="182946"/>
                  </a:moveTo>
                  <a:cubicBezTo>
                    <a:pt x="83570" y="182946"/>
                    <a:pt x="83572" y="182951"/>
                    <a:pt x="83572" y="182961"/>
                  </a:cubicBezTo>
                  <a:cubicBezTo>
                    <a:pt x="83572" y="183001"/>
                    <a:pt x="83532" y="183041"/>
                    <a:pt x="83452" y="183120"/>
                  </a:cubicBezTo>
                  <a:lnTo>
                    <a:pt x="83332" y="183240"/>
                  </a:lnTo>
                  <a:lnTo>
                    <a:pt x="83412" y="183080"/>
                  </a:lnTo>
                  <a:cubicBezTo>
                    <a:pt x="83502" y="182991"/>
                    <a:pt x="83547" y="182946"/>
                    <a:pt x="83564" y="182946"/>
                  </a:cubicBezTo>
                  <a:close/>
                  <a:moveTo>
                    <a:pt x="89887" y="181762"/>
                  </a:moveTo>
                  <a:cubicBezTo>
                    <a:pt x="89967" y="181802"/>
                    <a:pt x="89967" y="181841"/>
                    <a:pt x="89767" y="182521"/>
                  </a:cubicBezTo>
                  <a:cubicBezTo>
                    <a:pt x="89585" y="183145"/>
                    <a:pt x="89505" y="183380"/>
                    <a:pt x="89372" y="183380"/>
                  </a:cubicBezTo>
                  <a:cubicBezTo>
                    <a:pt x="89300" y="183380"/>
                    <a:pt x="89213" y="183312"/>
                    <a:pt x="89088" y="183200"/>
                  </a:cubicBezTo>
                  <a:lnTo>
                    <a:pt x="88888" y="183041"/>
                  </a:lnTo>
                  <a:lnTo>
                    <a:pt x="89328" y="182401"/>
                  </a:lnTo>
                  <a:cubicBezTo>
                    <a:pt x="89647" y="181881"/>
                    <a:pt x="89767" y="181762"/>
                    <a:pt x="89887" y="181762"/>
                  </a:cubicBezTo>
                  <a:close/>
                  <a:moveTo>
                    <a:pt x="42443" y="183139"/>
                  </a:moveTo>
                  <a:cubicBezTo>
                    <a:pt x="42470" y="183139"/>
                    <a:pt x="42486" y="183170"/>
                    <a:pt x="42486" y="183240"/>
                  </a:cubicBezTo>
                  <a:cubicBezTo>
                    <a:pt x="42486" y="183280"/>
                    <a:pt x="42446" y="183320"/>
                    <a:pt x="42446" y="183320"/>
                  </a:cubicBezTo>
                  <a:cubicBezTo>
                    <a:pt x="42446" y="183320"/>
                    <a:pt x="42366" y="183360"/>
                    <a:pt x="42326" y="183360"/>
                  </a:cubicBezTo>
                  <a:cubicBezTo>
                    <a:pt x="42296" y="183375"/>
                    <a:pt x="42278" y="183384"/>
                    <a:pt x="42268" y="183384"/>
                  </a:cubicBezTo>
                  <a:cubicBezTo>
                    <a:pt x="42251" y="183384"/>
                    <a:pt x="42260" y="183356"/>
                    <a:pt x="42286" y="183280"/>
                  </a:cubicBezTo>
                  <a:cubicBezTo>
                    <a:pt x="42353" y="183191"/>
                    <a:pt x="42408" y="183139"/>
                    <a:pt x="42443" y="183139"/>
                  </a:cubicBezTo>
                  <a:close/>
                  <a:moveTo>
                    <a:pt x="44684" y="183280"/>
                  </a:moveTo>
                  <a:cubicBezTo>
                    <a:pt x="44724" y="183280"/>
                    <a:pt x="44804" y="183280"/>
                    <a:pt x="44844" y="183320"/>
                  </a:cubicBezTo>
                  <a:cubicBezTo>
                    <a:pt x="44884" y="183360"/>
                    <a:pt x="44924" y="183400"/>
                    <a:pt x="44884" y="183400"/>
                  </a:cubicBezTo>
                  <a:cubicBezTo>
                    <a:pt x="44844" y="183400"/>
                    <a:pt x="44764" y="183360"/>
                    <a:pt x="44724" y="183320"/>
                  </a:cubicBezTo>
                  <a:cubicBezTo>
                    <a:pt x="44684" y="183280"/>
                    <a:pt x="44684" y="183280"/>
                    <a:pt x="44684" y="183280"/>
                  </a:cubicBezTo>
                  <a:close/>
                  <a:moveTo>
                    <a:pt x="42685" y="183320"/>
                  </a:moveTo>
                  <a:cubicBezTo>
                    <a:pt x="42685" y="183320"/>
                    <a:pt x="42725" y="183400"/>
                    <a:pt x="42685" y="183480"/>
                  </a:cubicBezTo>
                  <a:cubicBezTo>
                    <a:pt x="42685" y="183605"/>
                    <a:pt x="42639" y="183667"/>
                    <a:pt x="42584" y="183667"/>
                  </a:cubicBezTo>
                  <a:cubicBezTo>
                    <a:pt x="42551" y="183667"/>
                    <a:pt x="42516" y="183645"/>
                    <a:pt x="42486" y="183600"/>
                  </a:cubicBezTo>
                  <a:cubicBezTo>
                    <a:pt x="42446" y="183480"/>
                    <a:pt x="42565" y="183320"/>
                    <a:pt x="42685" y="183320"/>
                  </a:cubicBezTo>
                  <a:close/>
                  <a:moveTo>
                    <a:pt x="90327" y="180722"/>
                  </a:moveTo>
                  <a:lnTo>
                    <a:pt x="91766" y="182161"/>
                  </a:lnTo>
                  <a:cubicBezTo>
                    <a:pt x="92565" y="182921"/>
                    <a:pt x="93244" y="183560"/>
                    <a:pt x="93284" y="183560"/>
                  </a:cubicBezTo>
                  <a:cubicBezTo>
                    <a:pt x="93364" y="183560"/>
                    <a:pt x="93364" y="183600"/>
                    <a:pt x="93284" y="183640"/>
                  </a:cubicBezTo>
                  <a:cubicBezTo>
                    <a:pt x="93244" y="183680"/>
                    <a:pt x="93204" y="183680"/>
                    <a:pt x="93204" y="183680"/>
                  </a:cubicBezTo>
                  <a:cubicBezTo>
                    <a:pt x="93204" y="183680"/>
                    <a:pt x="92565" y="183001"/>
                    <a:pt x="91766" y="182201"/>
                  </a:cubicBezTo>
                  <a:lnTo>
                    <a:pt x="90327" y="180722"/>
                  </a:lnTo>
                  <a:close/>
                  <a:moveTo>
                    <a:pt x="83205" y="183386"/>
                  </a:moveTo>
                  <a:cubicBezTo>
                    <a:pt x="83210" y="183386"/>
                    <a:pt x="83212" y="183391"/>
                    <a:pt x="83212" y="183400"/>
                  </a:cubicBezTo>
                  <a:cubicBezTo>
                    <a:pt x="83212" y="183400"/>
                    <a:pt x="83133" y="183480"/>
                    <a:pt x="83053" y="183560"/>
                  </a:cubicBezTo>
                  <a:lnTo>
                    <a:pt x="82893" y="183720"/>
                  </a:lnTo>
                  <a:lnTo>
                    <a:pt x="83013" y="183560"/>
                  </a:lnTo>
                  <a:cubicBezTo>
                    <a:pt x="83135" y="183438"/>
                    <a:pt x="83187" y="183386"/>
                    <a:pt x="83205" y="183386"/>
                  </a:cubicBezTo>
                  <a:close/>
                  <a:moveTo>
                    <a:pt x="42850" y="183498"/>
                  </a:moveTo>
                  <a:cubicBezTo>
                    <a:pt x="42887" y="183498"/>
                    <a:pt x="42930" y="183530"/>
                    <a:pt x="42965" y="183600"/>
                  </a:cubicBezTo>
                  <a:cubicBezTo>
                    <a:pt x="43045" y="183800"/>
                    <a:pt x="43045" y="183800"/>
                    <a:pt x="42885" y="183800"/>
                  </a:cubicBezTo>
                  <a:cubicBezTo>
                    <a:pt x="42805" y="183800"/>
                    <a:pt x="42765" y="183760"/>
                    <a:pt x="42765" y="183640"/>
                  </a:cubicBezTo>
                  <a:cubicBezTo>
                    <a:pt x="42765" y="183550"/>
                    <a:pt x="42803" y="183498"/>
                    <a:pt x="42850" y="183498"/>
                  </a:cubicBezTo>
                  <a:close/>
                  <a:moveTo>
                    <a:pt x="44404" y="182401"/>
                  </a:moveTo>
                  <a:cubicBezTo>
                    <a:pt x="44404" y="182401"/>
                    <a:pt x="44604" y="182641"/>
                    <a:pt x="44804" y="182921"/>
                  </a:cubicBezTo>
                  <a:cubicBezTo>
                    <a:pt x="45283" y="183520"/>
                    <a:pt x="45483" y="183800"/>
                    <a:pt x="45443" y="183800"/>
                  </a:cubicBezTo>
                  <a:cubicBezTo>
                    <a:pt x="45443" y="183800"/>
                    <a:pt x="45203" y="183520"/>
                    <a:pt x="44924" y="183200"/>
                  </a:cubicBezTo>
                  <a:cubicBezTo>
                    <a:pt x="44684" y="182841"/>
                    <a:pt x="44444" y="182521"/>
                    <a:pt x="44404" y="182481"/>
                  </a:cubicBezTo>
                  <a:cubicBezTo>
                    <a:pt x="44364" y="182441"/>
                    <a:pt x="44364" y="182401"/>
                    <a:pt x="44404" y="182401"/>
                  </a:cubicBezTo>
                  <a:close/>
                  <a:moveTo>
                    <a:pt x="98680" y="182481"/>
                  </a:moveTo>
                  <a:cubicBezTo>
                    <a:pt x="98760" y="182521"/>
                    <a:pt x="99120" y="182521"/>
                    <a:pt x="99479" y="182561"/>
                  </a:cubicBezTo>
                  <a:lnTo>
                    <a:pt x="100159" y="182601"/>
                  </a:lnTo>
                  <a:lnTo>
                    <a:pt x="100758" y="182961"/>
                  </a:lnTo>
                  <a:cubicBezTo>
                    <a:pt x="101118" y="183160"/>
                    <a:pt x="101398" y="183360"/>
                    <a:pt x="101398" y="183400"/>
                  </a:cubicBezTo>
                  <a:cubicBezTo>
                    <a:pt x="101398" y="183440"/>
                    <a:pt x="100518" y="183880"/>
                    <a:pt x="100438" y="183880"/>
                  </a:cubicBezTo>
                  <a:cubicBezTo>
                    <a:pt x="100399" y="183880"/>
                    <a:pt x="99999" y="183600"/>
                    <a:pt x="99519" y="183240"/>
                  </a:cubicBezTo>
                  <a:cubicBezTo>
                    <a:pt x="99080" y="182881"/>
                    <a:pt x="98680" y="182601"/>
                    <a:pt x="98640" y="182601"/>
                  </a:cubicBezTo>
                  <a:cubicBezTo>
                    <a:pt x="98600" y="182601"/>
                    <a:pt x="98600" y="182561"/>
                    <a:pt x="98600" y="182521"/>
                  </a:cubicBezTo>
                  <a:cubicBezTo>
                    <a:pt x="98600" y="182481"/>
                    <a:pt x="98640" y="182481"/>
                    <a:pt x="98680" y="182481"/>
                  </a:cubicBezTo>
                  <a:close/>
                  <a:moveTo>
                    <a:pt x="128047" y="183477"/>
                  </a:moveTo>
                  <a:cubicBezTo>
                    <a:pt x="128051" y="183477"/>
                    <a:pt x="128054" y="183478"/>
                    <a:pt x="128056" y="183480"/>
                  </a:cubicBezTo>
                  <a:cubicBezTo>
                    <a:pt x="128056" y="183480"/>
                    <a:pt x="127976" y="183600"/>
                    <a:pt x="127856" y="183760"/>
                  </a:cubicBezTo>
                  <a:cubicBezTo>
                    <a:pt x="127776" y="183920"/>
                    <a:pt x="127616" y="184040"/>
                    <a:pt x="127576" y="184080"/>
                  </a:cubicBezTo>
                  <a:cubicBezTo>
                    <a:pt x="127457" y="184080"/>
                    <a:pt x="127457" y="184080"/>
                    <a:pt x="127536" y="184000"/>
                  </a:cubicBezTo>
                  <a:cubicBezTo>
                    <a:pt x="127650" y="183810"/>
                    <a:pt x="127979" y="183477"/>
                    <a:pt x="128047" y="183477"/>
                  </a:cubicBezTo>
                  <a:close/>
                  <a:moveTo>
                    <a:pt x="129378" y="181397"/>
                  </a:moveTo>
                  <a:cubicBezTo>
                    <a:pt x="129398" y="181397"/>
                    <a:pt x="129358" y="181476"/>
                    <a:pt x="129255" y="181642"/>
                  </a:cubicBezTo>
                  <a:cubicBezTo>
                    <a:pt x="129215" y="181762"/>
                    <a:pt x="129175" y="181881"/>
                    <a:pt x="129175" y="181921"/>
                  </a:cubicBezTo>
                  <a:cubicBezTo>
                    <a:pt x="129215" y="181961"/>
                    <a:pt x="129175" y="182001"/>
                    <a:pt x="129135" y="182001"/>
                  </a:cubicBezTo>
                  <a:cubicBezTo>
                    <a:pt x="129119" y="182018"/>
                    <a:pt x="129109" y="182028"/>
                    <a:pt x="129106" y="182028"/>
                  </a:cubicBezTo>
                  <a:cubicBezTo>
                    <a:pt x="129102" y="182028"/>
                    <a:pt x="129112" y="182008"/>
                    <a:pt x="129135" y="181961"/>
                  </a:cubicBezTo>
                  <a:cubicBezTo>
                    <a:pt x="129135" y="181951"/>
                    <a:pt x="129132" y="181946"/>
                    <a:pt x="129127" y="181946"/>
                  </a:cubicBezTo>
                  <a:cubicBezTo>
                    <a:pt x="129114" y="181946"/>
                    <a:pt x="129085" y="181983"/>
                    <a:pt x="129055" y="182041"/>
                  </a:cubicBezTo>
                  <a:cubicBezTo>
                    <a:pt x="128975" y="182121"/>
                    <a:pt x="128935" y="182241"/>
                    <a:pt x="128935" y="182281"/>
                  </a:cubicBezTo>
                  <a:cubicBezTo>
                    <a:pt x="128974" y="182396"/>
                    <a:pt x="128392" y="183166"/>
                    <a:pt x="128235" y="183166"/>
                  </a:cubicBezTo>
                  <a:cubicBezTo>
                    <a:pt x="128228" y="183166"/>
                    <a:pt x="128221" y="183164"/>
                    <a:pt x="128216" y="183160"/>
                  </a:cubicBezTo>
                  <a:cubicBezTo>
                    <a:pt x="128216" y="183160"/>
                    <a:pt x="128176" y="183160"/>
                    <a:pt x="128216" y="183240"/>
                  </a:cubicBezTo>
                  <a:cubicBezTo>
                    <a:pt x="128256" y="183280"/>
                    <a:pt x="128176" y="183360"/>
                    <a:pt x="128056" y="183400"/>
                  </a:cubicBezTo>
                  <a:cubicBezTo>
                    <a:pt x="127936" y="183440"/>
                    <a:pt x="127776" y="183560"/>
                    <a:pt x="127736" y="183600"/>
                  </a:cubicBezTo>
                  <a:cubicBezTo>
                    <a:pt x="127536" y="183880"/>
                    <a:pt x="127177" y="184240"/>
                    <a:pt x="127137" y="184240"/>
                  </a:cubicBezTo>
                  <a:cubicBezTo>
                    <a:pt x="127097" y="184200"/>
                    <a:pt x="127257" y="184000"/>
                    <a:pt x="127457" y="183720"/>
                  </a:cubicBezTo>
                  <a:cubicBezTo>
                    <a:pt x="127856" y="183240"/>
                    <a:pt x="128855" y="182041"/>
                    <a:pt x="129175" y="181602"/>
                  </a:cubicBezTo>
                  <a:cubicBezTo>
                    <a:pt x="129291" y="181466"/>
                    <a:pt x="129360" y="181397"/>
                    <a:pt x="129378" y="181397"/>
                  </a:cubicBezTo>
                  <a:close/>
                  <a:moveTo>
                    <a:pt x="127378" y="184167"/>
                  </a:moveTo>
                  <a:cubicBezTo>
                    <a:pt x="127416" y="184167"/>
                    <a:pt x="127423" y="184210"/>
                    <a:pt x="127377" y="184279"/>
                  </a:cubicBezTo>
                  <a:cubicBezTo>
                    <a:pt x="127337" y="184359"/>
                    <a:pt x="127297" y="184439"/>
                    <a:pt x="127257" y="184439"/>
                  </a:cubicBezTo>
                  <a:cubicBezTo>
                    <a:pt x="127244" y="184452"/>
                    <a:pt x="127233" y="184458"/>
                    <a:pt x="127224" y="184458"/>
                  </a:cubicBezTo>
                  <a:cubicBezTo>
                    <a:pt x="127179" y="184458"/>
                    <a:pt x="127190" y="184307"/>
                    <a:pt x="127257" y="184240"/>
                  </a:cubicBezTo>
                  <a:cubicBezTo>
                    <a:pt x="127307" y="184189"/>
                    <a:pt x="127350" y="184167"/>
                    <a:pt x="127378" y="184167"/>
                  </a:cubicBezTo>
                  <a:close/>
                  <a:moveTo>
                    <a:pt x="99359" y="184359"/>
                  </a:moveTo>
                  <a:cubicBezTo>
                    <a:pt x="99359" y="184359"/>
                    <a:pt x="99399" y="184399"/>
                    <a:pt x="99439" y="184479"/>
                  </a:cubicBezTo>
                  <a:cubicBezTo>
                    <a:pt x="99319" y="184399"/>
                    <a:pt x="99279" y="184359"/>
                    <a:pt x="99359" y="184359"/>
                  </a:cubicBezTo>
                  <a:close/>
                  <a:moveTo>
                    <a:pt x="127031" y="184544"/>
                  </a:moveTo>
                  <a:cubicBezTo>
                    <a:pt x="127073" y="184544"/>
                    <a:pt x="127097" y="184573"/>
                    <a:pt x="127097" y="184639"/>
                  </a:cubicBezTo>
                  <a:cubicBezTo>
                    <a:pt x="127097" y="184679"/>
                    <a:pt x="127017" y="184759"/>
                    <a:pt x="126977" y="184799"/>
                  </a:cubicBezTo>
                  <a:cubicBezTo>
                    <a:pt x="126944" y="184816"/>
                    <a:pt x="126924" y="184825"/>
                    <a:pt x="126910" y="184825"/>
                  </a:cubicBezTo>
                  <a:cubicBezTo>
                    <a:pt x="126890" y="184825"/>
                    <a:pt x="126880" y="184806"/>
                    <a:pt x="126857" y="184759"/>
                  </a:cubicBezTo>
                  <a:cubicBezTo>
                    <a:pt x="126817" y="184679"/>
                    <a:pt x="126857" y="184639"/>
                    <a:pt x="126897" y="184599"/>
                  </a:cubicBezTo>
                  <a:cubicBezTo>
                    <a:pt x="126951" y="184563"/>
                    <a:pt x="126997" y="184544"/>
                    <a:pt x="127031" y="184544"/>
                  </a:cubicBezTo>
                  <a:close/>
                  <a:moveTo>
                    <a:pt x="43405" y="184839"/>
                  </a:moveTo>
                  <a:cubicBezTo>
                    <a:pt x="43485" y="184839"/>
                    <a:pt x="43525" y="184879"/>
                    <a:pt x="43485" y="184879"/>
                  </a:cubicBezTo>
                  <a:cubicBezTo>
                    <a:pt x="43485" y="184899"/>
                    <a:pt x="43465" y="184909"/>
                    <a:pt x="43440" y="184909"/>
                  </a:cubicBezTo>
                  <a:cubicBezTo>
                    <a:pt x="43415" y="184909"/>
                    <a:pt x="43385" y="184899"/>
                    <a:pt x="43365" y="184879"/>
                  </a:cubicBezTo>
                  <a:cubicBezTo>
                    <a:pt x="43325" y="184879"/>
                    <a:pt x="43325" y="184839"/>
                    <a:pt x="43405" y="184839"/>
                  </a:cubicBezTo>
                  <a:close/>
                  <a:moveTo>
                    <a:pt x="126777" y="184799"/>
                  </a:moveTo>
                  <a:cubicBezTo>
                    <a:pt x="126817" y="184799"/>
                    <a:pt x="126817" y="184799"/>
                    <a:pt x="126817" y="184839"/>
                  </a:cubicBezTo>
                  <a:cubicBezTo>
                    <a:pt x="126817" y="184879"/>
                    <a:pt x="126777" y="184919"/>
                    <a:pt x="126737" y="184919"/>
                  </a:cubicBezTo>
                  <a:cubicBezTo>
                    <a:pt x="126697" y="184919"/>
                    <a:pt x="126657" y="184879"/>
                    <a:pt x="126697" y="184839"/>
                  </a:cubicBezTo>
                  <a:cubicBezTo>
                    <a:pt x="126697" y="184799"/>
                    <a:pt x="126737" y="184799"/>
                    <a:pt x="126777" y="184799"/>
                  </a:cubicBezTo>
                  <a:close/>
                  <a:moveTo>
                    <a:pt x="124923" y="185095"/>
                  </a:moveTo>
                  <a:cubicBezTo>
                    <a:pt x="124933" y="185095"/>
                    <a:pt x="124939" y="185104"/>
                    <a:pt x="124939" y="185119"/>
                  </a:cubicBezTo>
                  <a:cubicBezTo>
                    <a:pt x="124939" y="185119"/>
                    <a:pt x="124899" y="185159"/>
                    <a:pt x="124819" y="185239"/>
                  </a:cubicBezTo>
                  <a:cubicBezTo>
                    <a:pt x="124786" y="185255"/>
                    <a:pt x="124766" y="185265"/>
                    <a:pt x="124761" y="185265"/>
                  </a:cubicBezTo>
                  <a:cubicBezTo>
                    <a:pt x="124752" y="185265"/>
                    <a:pt x="124772" y="185246"/>
                    <a:pt x="124819" y="185199"/>
                  </a:cubicBezTo>
                  <a:cubicBezTo>
                    <a:pt x="124869" y="185123"/>
                    <a:pt x="124904" y="185095"/>
                    <a:pt x="124923" y="185095"/>
                  </a:cubicBezTo>
                  <a:close/>
                  <a:moveTo>
                    <a:pt x="45624" y="184339"/>
                  </a:moveTo>
                  <a:cubicBezTo>
                    <a:pt x="45679" y="184339"/>
                    <a:pt x="46205" y="184927"/>
                    <a:pt x="46442" y="185199"/>
                  </a:cubicBezTo>
                  <a:cubicBezTo>
                    <a:pt x="46491" y="185279"/>
                    <a:pt x="46507" y="185321"/>
                    <a:pt x="46490" y="185321"/>
                  </a:cubicBezTo>
                  <a:cubicBezTo>
                    <a:pt x="46465" y="185321"/>
                    <a:pt x="46370" y="185230"/>
                    <a:pt x="46203" y="185039"/>
                  </a:cubicBezTo>
                  <a:cubicBezTo>
                    <a:pt x="45963" y="184799"/>
                    <a:pt x="45723" y="184479"/>
                    <a:pt x="45643" y="184399"/>
                  </a:cubicBezTo>
                  <a:cubicBezTo>
                    <a:pt x="45619" y="184357"/>
                    <a:pt x="45614" y="184339"/>
                    <a:pt x="45624" y="184339"/>
                  </a:cubicBezTo>
                  <a:close/>
                  <a:moveTo>
                    <a:pt x="94448" y="182068"/>
                  </a:moveTo>
                  <a:cubicBezTo>
                    <a:pt x="94498" y="182068"/>
                    <a:pt x="94547" y="182073"/>
                    <a:pt x="94603" y="182081"/>
                  </a:cubicBezTo>
                  <a:cubicBezTo>
                    <a:pt x="94763" y="182081"/>
                    <a:pt x="95323" y="182121"/>
                    <a:pt x="95882" y="182161"/>
                  </a:cubicBezTo>
                  <a:cubicBezTo>
                    <a:pt x="96961" y="182241"/>
                    <a:pt x="96961" y="182241"/>
                    <a:pt x="97561" y="182761"/>
                  </a:cubicBezTo>
                  <a:cubicBezTo>
                    <a:pt x="97761" y="182921"/>
                    <a:pt x="97801" y="182961"/>
                    <a:pt x="97761" y="183160"/>
                  </a:cubicBezTo>
                  <a:cubicBezTo>
                    <a:pt x="97721" y="183360"/>
                    <a:pt x="97761" y="183400"/>
                    <a:pt x="98320" y="183840"/>
                  </a:cubicBezTo>
                  <a:cubicBezTo>
                    <a:pt x="98640" y="184120"/>
                    <a:pt x="98960" y="184359"/>
                    <a:pt x="99000" y="184399"/>
                  </a:cubicBezTo>
                  <a:cubicBezTo>
                    <a:pt x="99080" y="184439"/>
                    <a:pt x="98960" y="184519"/>
                    <a:pt x="98480" y="184679"/>
                  </a:cubicBezTo>
                  <a:cubicBezTo>
                    <a:pt x="98120" y="184839"/>
                    <a:pt x="97521" y="185039"/>
                    <a:pt x="97121" y="185159"/>
                  </a:cubicBezTo>
                  <a:lnTo>
                    <a:pt x="96402" y="185399"/>
                  </a:lnTo>
                  <a:lnTo>
                    <a:pt x="96242" y="185279"/>
                  </a:lnTo>
                  <a:cubicBezTo>
                    <a:pt x="96122" y="185159"/>
                    <a:pt x="96042" y="185159"/>
                    <a:pt x="95882" y="185159"/>
                  </a:cubicBezTo>
                  <a:cubicBezTo>
                    <a:pt x="95856" y="185165"/>
                    <a:pt x="95831" y="185170"/>
                    <a:pt x="95806" y="185170"/>
                  </a:cubicBezTo>
                  <a:cubicBezTo>
                    <a:pt x="95681" y="185170"/>
                    <a:pt x="95542" y="185059"/>
                    <a:pt x="95043" y="184559"/>
                  </a:cubicBezTo>
                  <a:cubicBezTo>
                    <a:pt x="93892" y="183409"/>
                    <a:pt x="93685" y="183231"/>
                    <a:pt x="93571" y="183231"/>
                  </a:cubicBezTo>
                  <a:cubicBezTo>
                    <a:pt x="93554" y="183231"/>
                    <a:pt x="93539" y="183235"/>
                    <a:pt x="93524" y="183240"/>
                  </a:cubicBezTo>
                  <a:cubicBezTo>
                    <a:pt x="93484" y="183240"/>
                    <a:pt x="93364" y="183280"/>
                    <a:pt x="93324" y="183280"/>
                  </a:cubicBezTo>
                  <a:cubicBezTo>
                    <a:pt x="93311" y="183287"/>
                    <a:pt x="93297" y="183290"/>
                    <a:pt x="93281" y="183290"/>
                  </a:cubicBezTo>
                  <a:cubicBezTo>
                    <a:pt x="93202" y="183290"/>
                    <a:pt x="93091" y="183207"/>
                    <a:pt x="92925" y="183041"/>
                  </a:cubicBezTo>
                  <a:cubicBezTo>
                    <a:pt x="92765" y="182881"/>
                    <a:pt x="92645" y="182761"/>
                    <a:pt x="92685" y="182761"/>
                  </a:cubicBezTo>
                  <a:cubicBezTo>
                    <a:pt x="92685" y="182761"/>
                    <a:pt x="93044" y="182601"/>
                    <a:pt x="93484" y="182401"/>
                  </a:cubicBezTo>
                  <a:cubicBezTo>
                    <a:pt x="94060" y="182145"/>
                    <a:pt x="94252" y="182068"/>
                    <a:pt x="94448" y="182068"/>
                  </a:cubicBezTo>
                  <a:close/>
                  <a:moveTo>
                    <a:pt x="126178" y="185718"/>
                  </a:moveTo>
                  <a:cubicBezTo>
                    <a:pt x="126178" y="185758"/>
                    <a:pt x="126138" y="185758"/>
                    <a:pt x="126098" y="185798"/>
                  </a:cubicBezTo>
                  <a:cubicBezTo>
                    <a:pt x="126058" y="185798"/>
                    <a:pt x="126058" y="185798"/>
                    <a:pt x="126058" y="185758"/>
                  </a:cubicBezTo>
                  <a:cubicBezTo>
                    <a:pt x="126058" y="185718"/>
                    <a:pt x="126058" y="185718"/>
                    <a:pt x="126098" y="185718"/>
                  </a:cubicBezTo>
                  <a:close/>
                  <a:moveTo>
                    <a:pt x="125508" y="184469"/>
                  </a:moveTo>
                  <a:cubicBezTo>
                    <a:pt x="125528" y="184469"/>
                    <a:pt x="125558" y="184499"/>
                    <a:pt x="125618" y="184559"/>
                  </a:cubicBezTo>
                  <a:cubicBezTo>
                    <a:pt x="125698" y="184599"/>
                    <a:pt x="125778" y="184679"/>
                    <a:pt x="125778" y="184679"/>
                  </a:cubicBezTo>
                  <a:cubicBezTo>
                    <a:pt x="125818" y="184679"/>
                    <a:pt x="125898" y="184639"/>
                    <a:pt x="125938" y="184559"/>
                  </a:cubicBezTo>
                  <a:cubicBezTo>
                    <a:pt x="125969" y="184512"/>
                    <a:pt x="126007" y="184490"/>
                    <a:pt x="126044" y="184490"/>
                  </a:cubicBezTo>
                  <a:cubicBezTo>
                    <a:pt x="126100" y="184490"/>
                    <a:pt x="126153" y="184542"/>
                    <a:pt x="126178" y="184639"/>
                  </a:cubicBezTo>
                  <a:lnTo>
                    <a:pt x="126178" y="184799"/>
                  </a:lnTo>
                  <a:lnTo>
                    <a:pt x="126457" y="184599"/>
                  </a:lnTo>
                  <a:cubicBezTo>
                    <a:pt x="126585" y="184535"/>
                    <a:pt x="126668" y="184503"/>
                    <a:pt x="126712" y="184503"/>
                  </a:cubicBezTo>
                  <a:cubicBezTo>
                    <a:pt x="126777" y="184503"/>
                    <a:pt x="126753" y="184575"/>
                    <a:pt x="126657" y="184719"/>
                  </a:cubicBezTo>
                  <a:cubicBezTo>
                    <a:pt x="126577" y="184839"/>
                    <a:pt x="126577" y="184879"/>
                    <a:pt x="126617" y="184959"/>
                  </a:cubicBezTo>
                  <a:cubicBezTo>
                    <a:pt x="126697" y="184999"/>
                    <a:pt x="126657" y="185119"/>
                    <a:pt x="126298" y="185439"/>
                  </a:cubicBezTo>
                  <a:cubicBezTo>
                    <a:pt x="126001" y="185736"/>
                    <a:pt x="125796" y="185879"/>
                    <a:pt x="125692" y="185879"/>
                  </a:cubicBezTo>
                  <a:cubicBezTo>
                    <a:pt x="125628" y="185879"/>
                    <a:pt x="125603" y="185825"/>
                    <a:pt x="125618" y="185718"/>
                  </a:cubicBezTo>
                  <a:cubicBezTo>
                    <a:pt x="125658" y="185598"/>
                    <a:pt x="125698" y="185558"/>
                    <a:pt x="125818" y="185479"/>
                  </a:cubicBezTo>
                  <a:cubicBezTo>
                    <a:pt x="126098" y="185399"/>
                    <a:pt x="126457" y="185079"/>
                    <a:pt x="126457" y="184919"/>
                  </a:cubicBezTo>
                  <a:cubicBezTo>
                    <a:pt x="126457" y="184853"/>
                    <a:pt x="126445" y="184823"/>
                    <a:pt x="126401" y="184823"/>
                  </a:cubicBezTo>
                  <a:cubicBezTo>
                    <a:pt x="126365" y="184823"/>
                    <a:pt x="126307" y="184843"/>
                    <a:pt x="126218" y="184879"/>
                  </a:cubicBezTo>
                  <a:cubicBezTo>
                    <a:pt x="126147" y="184926"/>
                    <a:pt x="126091" y="184945"/>
                    <a:pt x="126048" y="184945"/>
                  </a:cubicBezTo>
                  <a:cubicBezTo>
                    <a:pt x="126018" y="184945"/>
                    <a:pt x="125994" y="184936"/>
                    <a:pt x="125978" y="184919"/>
                  </a:cubicBezTo>
                  <a:cubicBezTo>
                    <a:pt x="125945" y="184854"/>
                    <a:pt x="125673" y="184788"/>
                    <a:pt x="125574" y="184788"/>
                  </a:cubicBezTo>
                  <a:cubicBezTo>
                    <a:pt x="125552" y="184788"/>
                    <a:pt x="125538" y="184792"/>
                    <a:pt x="125538" y="184799"/>
                  </a:cubicBezTo>
                  <a:cubicBezTo>
                    <a:pt x="125538" y="184839"/>
                    <a:pt x="125578" y="184959"/>
                    <a:pt x="125658" y="185079"/>
                  </a:cubicBezTo>
                  <a:cubicBezTo>
                    <a:pt x="125698" y="185239"/>
                    <a:pt x="125738" y="185359"/>
                    <a:pt x="125738" y="185359"/>
                  </a:cubicBezTo>
                  <a:cubicBezTo>
                    <a:pt x="125738" y="185399"/>
                    <a:pt x="125698" y="185399"/>
                    <a:pt x="125658" y="185399"/>
                  </a:cubicBezTo>
                  <a:cubicBezTo>
                    <a:pt x="125578" y="185399"/>
                    <a:pt x="125578" y="185359"/>
                    <a:pt x="125578" y="185359"/>
                  </a:cubicBezTo>
                  <a:cubicBezTo>
                    <a:pt x="125578" y="185319"/>
                    <a:pt x="125538" y="185159"/>
                    <a:pt x="125498" y="184999"/>
                  </a:cubicBezTo>
                  <a:cubicBezTo>
                    <a:pt x="125458" y="184839"/>
                    <a:pt x="125418" y="184679"/>
                    <a:pt x="125458" y="184559"/>
                  </a:cubicBezTo>
                  <a:cubicBezTo>
                    <a:pt x="125478" y="184499"/>
                    <a:pt x="125488" y="184469"/>
                    <a:pt x="125508" y="184469"/>
                  </a:cubicBezTo>
                  <a:close/>
                  <a:moveTo>
                    <a:pt x="38254" y="182497"/>
                  </a:moveTo>
                  <a:cubicBezTo>
                    <a:pt x="38529" y="182497"/>
                    <a:pt x="38668" y="182525"/>
                    <a:pt x="39048" y="182601"/>
                  </a:cubicBezTo>
                  <a:lnTo>
                    <a:pt x="39608" y="182761"/>
                  </a:lnTo>
                  <a:lnTo>
                    <a:pt x="40407" y="183800"/>
                  </a:lnTo>
                  <a:cubicBezTo>
                    <a:pt x="40927" y="184479"/>
                    <a:pt x="41167" y="184879"/>
                    <a:pt x="41127" y="184919"/>
                  </a:cubicBezTo>
                  <a:cubicBezTo>
                    <a:pt x="41087" y="184919"/>
                    <a:pt x="40287" y="185159"/>
                    <a:pt x="39328" y="185439"/>
                  </a:cubicBezTo>
                  <a:lnTo>
                    <a:pt x="37570" y="185958"/>
                  </a:lnTo>
                  <a:lnTo>
                    <a:pt x="36930" y="185758"/>
                  </a:lnTo>
                  <a:cubicBezTo>
                    <a:pt x="36051" y="185439"/>
                    <a:pt x="32294" y="184240"/>
                    <a:pt x="32054" y="184160"/>
                  </a:cubicBezTo>
                  <a:cubicBezTo>
                    <a:pt x="31934" y="184120"/>
                    <a:pt x="31854" y="184080"/>
                    <a:pt x="31854" y="184000"/>
                  </a:cubicBezTo>
                  <a:cubicBezTo>
                    <a:pt x="31854" y="183920"/>
                    <a:pt x="31694" y="183840"/>
                    <a:pt x="31135" y="183680"/>
                  </a:cubicBezTo>
                  <a:cubicBezTo>
                    <a:pt x="30056" y="183320"/>
                    <a:pt x="30096" y="183320"/>
                    <a:pt x="30255" y="183240"/>
                  </a:cubicBezTo>
                  <a:cubicBezTo>
                    <a:pt x="30335" y="183200"/>
                    <a:pt x="30855" y="183120"/>
                    <a:pt x="31814" y="183041"/>
                  </a:cubicBezTo>
                  <a:cubicBezTo>
                    <a:pt x="32654" y="183001"/>
                    <a:pt x="33333" y="182961"/>
                    <a:pt x="33373" y="182961"/>
                  </a:cubicBezTo>
                  <a:cubicBezTo>
                    <a:pt x="33413" y="182961"/>
                    <a:pt x="33453" y="182921"/>
                    <a:pt x="33453" y="182881"/>
                  </a:cubicBezTo>
                  <a:cubicBezTo>
                    <a:pt x="33453" y="182801"/>
                    <a:pt x="33493" y="182761"/>
                    <a:pt x="33653" y="182761"/>
                  </a:cubicBezTo>
                  <a:cubicBezTo>
                    <a:pt x="33773" y="182761"/>
                    <a:pt x="34212" y="182761"/>
                    <a:pt x="34652" y="182721"/>
                  </a:cubicBezTo>
                  <a:cubicBezTo>
                    <a:pt x="35132" y="182681"/>
                    <a:pt x="35851" y="182641"/>
                    <a:pt x="36251" y="182601"/>
                  </a:cubicBezTo>
                  <a:cubicBezTo>
                    <a:pt x="36690" y="182601"/>
                    <a:pt x="37250" y="182561"/>
                    <a:pt x="37570" y="182521"/>
                  </a:cubicBezTo>
                  <a:cubicBezTo>
                    <a:pt x="37891" y="182506"/>
                    <a:pt x="38095" y="182497"/>
                    <a:pt x="38254" y="182497"/>
                  </a:cubicBezTo>
                  <a:close/>
                  <a:moveTo>
                    <a:pt x="92205" y="182961"/>
                  </a:moveTo>
                  <a:cubicBezTo>
                    <a:pt x="92245" y="182961"/>
                    <a:pt x="92445" y="183120"/>
                    <a:pt x="92605" y="183280"/>
                  </a:cubicBezTo>
                  <a:cubicBezTo>
                    <a:pt x="92925" y="183640"/>
                    <a:pt x="92965" y="183680"/>
                    <a:pt x="92845" y="183880"/>
                  </a:cubicBezTo>
                  <a:cubicBezTo>
                    <a:pt x="92805" y="184000"/>
                    <a:pt x="92885" y="184120"/>
                    <a:pt x="93964" y="185239"/>
                  </a:cubicBezTo>
                  <a:cubicBezTo>
                    <a:pt x="94283" y="185558"/>
                    <a:pt x="94563" y="185838"/>
                    <a:pt x="94563" y="185878"/>
                  </a:cubicBezTo>
                  <a:cubicBezTo>
                    <a:pt x="94563" y="185918"/>
                    <a:pt x="94403" y="185958"/>
                    <a:pt x="94204" y="185998"/>
                  </a:cubicBezTo>
                  <a:cubicBezTo>
                    <a:pt x="94084" y="186025"/>
                    <a:pt x="93999" y="186043"/>
                    <a:pt x="93894" y="186043"/>
                  </a:cubicBezTo>
                  <a:cubicBezTo>
                    <a:pt x="93684" y="186043"/>
                    <a:pt x="93391" y="185971"/>
                    <a:pt x="92565" y="185758"/>
                  </a:cubicBezTo>
                  <a:lnTo>
                    <a:pt x="91246" y="185439"/>
                  </a:lnTo>
                  <a:lnTo>
                    <a:pt x="90926" y="184999"/>
                  </a:lnTo>
                  <a:cubicBezTo>
                    <a:pt x="90726" y="184759"/>
                    <a:pt x="90407" y="184399"/>
                    <a:pt x="90207" y="184200"/>
                  </a:cubicBezTo>
                  <a:lnTo>
                    <a:pt x="89847" y="183840"/>
                  </a:lnTo>
                  <a:lnTo>
                    <a:pt x="90367" y="183640"/>
                  </a:lnTo>
                  <a:cubicBezTo>
                    <a:pt x="90646" y="183520"/>
                    <a:pt x="91166" y="183360"/>
                    <a:pt x="91486" y="183200"/>
                  </a:cubicBezTo>
                  <a:cubicBezTo>
                    <a:pt x="91806" y="183080"/>
                    <a:pt x="92125" y="182961"/>
                    <a:pt x="92205" y="182961"/>
                  </a:cubicBezTo>
                  <a:close/>
                  <a:moveTo>
                    <a:pt x="46842" y="185439"/>
                  </a:moveTo>
                  <a:cubicBezTo>
                    <a:pt x="46842" y="185439"/>
                    <a:pt x="46962" y="185558"/>
                    <a:pt x="47082" y="185678"/>
                  </a:cubicBezTo>
                  <a:cubicBezTo>
                    <a:pt x="47289" y="185920"/>
                    <a:pt x="47526" y="186222"/>
                    <a:pt x="47509" y="186222"/>
                  </a:cubicBezTo>
                  <a:cubicBezTo>
                    <a:pt x="47507" y="186222"/>
                    <a:pt x="47498" y="186214"/>
                    <a:pt x="47481" y="186198"/>
                  </a:cubicBezTo>
                  <a:cubicBezTo>
                    <a:pt x="47202" y="185918"/>
                    <a:pt x="46802" y="185439"/>
                    <a:pt x="46842" y="185439"/>
                  </a:cubicBezTo>
                  <a:close/>
                  <a:moveTo>
                    <a:pt x="125642" y="186254"/>
                  </a:moveTo>
                  <a:cubicBezTo>
                    <a:pt x="125653" y="186254"/>
                    <a:pt x="125658" y="186263"/>
                    <a:pt x="125658" y="186278"/>
                  </a:cubicBezTo>
                  <a:cubicBezTo>
                    <a:pt x="125658" y="186278"/>
                    <a:pt x="125618" y="186318"/>
                    <a:pt x="125578" y="186398"/>
                  </a:cubicBezTo>
                  <a:cubicBezTo>
                    <a:pt x="125528" y="186414"/>
                    <a:pt x="125499" y="186424"/>
                    <a:pt x="125488" y="186424"/>
                  </a:cubicBezTo>
                  <a:cubicBezTo>
                    <a:pt x="125472" y="186424"/>
                    <a:pt x="125491" y="186405"/>
                    <a:pt x="125538" y="186358"/>
                  </a:cubicBezTo>
                  <a:cubicBezTo>
                    <a:pt x="125589" y="186282"/>
                    <a:pt x="125623" y="186254"/>
                    <a:pt x="125642" y="186254"/>
                  </a:cubicBezTo>
                  <a:close/>
                  <a:moveTo>
                    <a:pt x="91566" y="185758"/>
                  </a:moveTo>
                  <a:cubicBezTo>
                    <a:pt x="91606" y="185758"/>
                    <a:pt x="91965" y="185878"/>
                    <a:pt x="92365" y="185998"/>
                  </a:cubicBezTo>
                  <a:cubicBezTo>
                    <a:pt x="93204" y="186278"/>
                    <a:pt x="93204" y="186238"/>
                    <a:pt x="92365" y="186398"/>
                  </a:cubicBezTo>
                  <a:lnTo>
                    <a:pt x="91885" y="186478"/>
                  </a:lnTo>
                  <a:lnTo>
                    <a:pt x="91726" y="186158"/>
                  </a:lnTo>
                  <a:cubicBezTo>
                    <a:pt x="91526" y="185838"/>
                    <a:pt x="91486" y="185758"/>
                    <a:pt x="91566" y="185758"/>
                  </a:cubicBezTo>
                  <a:close/>
                  <a:moveTo>
                    <a:pt x="123813" y="186268"/>
                  </a:moveTo>
                  <a:cubicBezTo>
                    <a:pt x="123817" y="186268"/>
                    <a:pt x="123820" y="186271"/>
                    <a:pt x="123820" y="186278"/>
                  </a:cubicBezTo>
                  <a:cubicBezTo>
                    <a:pt x="123859" y="186318"/>
                    <a:pt x="123820" y="186358"/>
                    <a:pt x="123740" y="186438"/>
                  </a:cubicBezTo>
                  <a:cubicBezTo>
                    <a:pt x="123690" y="186487"/>
                    <a:pt x="123656" y="186521"/>
                    <a:pt x="123637" y="186521"/>
                  </a:cubicBezTo>
                  <a:cubicBezTo>
                    <a:pt x="123626" y="186521"/>
                    <a:pt x="123620" y="186508"/>
                    <a:pt x="123620" y="186478"/>
                  </a:cubicBezTo>
                  <a:cubicBezTo>
                    <a:pt x="123719" y="186345"/>
                    <a:pt x="123791" y="186268"/>
                    <a:pt x="123813" y="186268"/>
                  </a:cubicBezTo>
                  <a:close/>
                  <a:moveTo>
                    <a:pt x="41287" y="185079"/>
                  </a:moveTo>
                  <a:cubicBezTo>
                    <a:pt x="41366" y="185079"/>
                    <a:pt x="41486" y="185159"/>
                    <a:pt x="41566" y="185319"/>
                  </a:cubicBezTo>
                  <a:cubicBezTo>
                    <a:pt x="41686" y="185479"/>
                    <a:pt x="41726" y="185678"/>
                    <a:pt x="41766" y="185998"/>
                  </a:cubicBezTo>
                  <a:lnTo>
                    <a:pt x="41806" y="186478"/>
                  </a:lnTo>
                  <a:lnTo>
                    <a:pt x="41207" y="186678"/>
                  </a:lnTo>
                  <a:lnTo>
                    <a:pt x="40607" y="186917"/>
                  </a:lnTo>
                  <a:lnTo>
                    <a:pt x="39848" y="186678"/>
                  </a:lnTo>
                  <a:cubicBezTo>
                    <a:pt x="39448" y="186558"/>
                    <a:pt x="38848" y="186358"/>
                    <a:pt x="38569" y="186278"/>
                  </a:cubicBezTo>
                  <a:cubicBezTo>
                    <a:pt x="38249" y="186158"/>
                    <a:pt x="38009" y="186078"/>
                    <a:pt x="38009" y="186078"/>
                  </a:cubicBezTo>
                  <a:cubicBezTo>
                    <a:pt x="38009" y="186038"/>
                    <a:pt x="41127" y="185119"/>
                    <a:pt x="41287" y="185079"/>
                  </a:cubicBezTo>
                  <a:close/>
                  <a:moveTo>
                    <a:pt x="29456" y="183760"/>
                  </a:moveTo>
                  <a:cubicBezTo>
                    <a:pt x="29496" y="183760"/>
                    <a:pt x="29856" y="183840"/>
                    <a:pt x="30295" y="184000"/>
                  </a:cubicBezTo>
                  <a:cubicBezTo>
                    <a:pt x="30775" y="184160"/>
                    <a:pt x="31175" y="184240"/>
                    <a:pt x="31375" y="184240"/>
                  </a:cubicBezTo>
                  <a:cubicBezTo>
                    <a:pt x="31574" y="184240"/>
                    <a:pt x="32054" y="184359"/>
                    <a:pt x="33253" y="184759"/>
                  </a:cubicBezTo>
                  <a:cubicBezTo>
                    <a:pt x="34092" y="185039"/>
                    <a:pt x="35371" y="185439"/>
                    <a:pt x="36011" y="185638"/>
                  </a:cubicBezTo>
                  <a:cubicBezTo>
                    <a:pt x="36690" y="185838"/>
                    <a:pt x="37210" y="186038"/>
                    <a:pt x="37170" y="186078"/>
                  </a:cubicBezTo>
                  <a:cubicBezTo>
                    <a:pt x="37130" y="186078"/>
                    <a:pt x="36410" y="186318"/>
                    <a:pt x="35571" y="186558"/>
                  </a:cubicBezTo>
                  <a:lnTo>
                    <a:pt x="34092" y="186997"/>
                  </a:lnTo>
                  <a:lnTo>
                    <a:pt x="33013" y="186718"/>
                  </a:lnTo>
                  <a:cubicBezTo>
                    <a:pt x="31534" y="186318"/>
                    <a:pt x="31415" y="186278"/>
                    <a:pt x="31415" y="186198"/>
                  </a:cubicBezTo>
                  <a:cubicBezTo>
                    <a:pt x="31415" y="186118"/>
                    <a:pt x="31015" y="185998"/>
                    <a:pt x="30136" y="185758"/>
                  </a:cubicBezTo>
                  <a:cubicBezTo>
                    <a:pt x="29376" y="185558"/>
                    <a:pt x="28857" y="185399"/>
                    <a:pt x="28857" y="185359"/>
                  </a:cubicBezTo>
                  <a:cubicBezTo>
                    <a:pt x="28857" y="185319"/>
                    <a:pt x="28817" y="185279"/>
                    <a:pt x="28777" y="185239"/>
                  </a:cubicBezTo>
                  <a:cubicBezTo>
                    <a:pt x="28657" y="185199"/>
                    <a:pt x="28697" y="185079"/>
                    <a:pt x="29016" y="184439"/>
                  </a:cubicBezTo>
                  <a:cubicBezTo>
                    <a:pt x="29216" y="184000"/>
                    <a:pt x="29416" y="183760"/>
                    <a:pt x="29456" y="183760"/>
                  </a:cubicBezTo>
                  <a:close/>
                  <a:moveTo>
                    <a:pt x="41846" y="186678"/>
                  </a:moveTo>
                  <a:lnTo>
                    <a:pt x="41886" y="186997"/>
                  </a:lnTo>
                  <a:cubicBezTo>
                    <a:pt x="41926" y="187157"/>
                    <a:pt x="41926" y="187317"/>
                    <a:pt x="41926" y="187317"/>
                  </a:cubicBezTo>
                  <a:cubicBezTo>
                    <a:pt x="41923" y="187320"/>
                    <a:pt x="41916" y="187321"/>
                    <a:pt x="41905" y="187321"/>
                  </a:cubicBezTo>
                  <a:cubicBezTo>
                    <a:pt x="41775" y="187321"/>
                    <a:pt x="41121" y="187111"/>
                    <a:pt x="41047" y="187037"/>
                  </a:cubicBezTo>
                  <a:cubicBezTo>
                    <a:pt x="41047" y="187037"/>
                    <a:pt x="41207" y="186917"/>
                    <a:pt x="41406" y="186837"/>
                  </a:cubicBezTo>
                  <a:lnTo>
                    <a:pt x="41846" y="186678"/>
                  </a:lnTo>
                  <a:close/>
                  <a:moveTo>
                    <a:pt x="44225" y="186208"/>
                  </a:moveTo>
                  <a:cubicBezTo>
                    <a:pt x="44274" y="186208"/>
                    <a:pt x="44308" y="186261"/>
                    <a:pt x="44284" y="186358"/>
                  </a:cubicBezTo>
                  <a:cubicBezTo>
                    <a:pt x="44244" y="186398"/>
                    <a:pt x="44284" y="186438"/>
                    <a:pt x="44324" y="186438"/>
                  </a:cubicBezTo>
                  <a:cubicBezTo>
                    <a:pt x="44404" y="186438"/>
                    <a:pt x="45083" y="187197"/>
                    <a:pt x="45043" y="187277"/>
                  </a:cubicBezTo>
                  <a:cubicBezTo>
                    <a:pt x="45032" y="187312"/>
                    <a:pt x="45013" y="187330"/>
                    <a:pt x="44987" y="187330"/>
                  </a:cubicBezTo>
                  <a:cubicBezTo>
                    <a:pt x="44923" y="187330"/>
                    <a:pt x="44814" y="187224"/>
                    <a:pt x="44644" y="186997"/>
                  </a:cubicBezTo>
                  <a:cubicBezTo>
                    <a:pt x="44524" y="186797"/>
                    <a:pt x="44324" y="186598"/>
                    <a:pt x="44244" y="186598"/>
                  </a:cubicBezTo>
                  <a:cubicBezTo>
                    <a:pt x="44084" y="186558"/>
                    <a:pt x="44004" y="186398"/>
                    <a:pt x="44124" y="186278"/>
                  </a:cubicBezTo>
                  <a:cubicBezTo>
                    <a:pt x="44156" y="186231"/>
                    <a:pt x="44193" y="186208"/>
                    <a:pt x="44225" y="186208"/>
                  </a:cubicBezTo>
                  <a:close/>
                  <a:moveTo>
                    <a:pt x="28537" y="185958"/>
                  </a:moveTo>
                  <a:cubicBezTo>
                    <a:pt x="28537" y="185958"/>
                    <a:pt x="29056" y="186078"/>
                    <a:pt x="29656" y="186238"/>
                  </a:cubicBezTo>
                  <a:cubicBezTo>
                    <a:pt x="30455" y="186438"/>
                    <a:pt x="30775" y="186478"/>
                    <a:pt x="30975" y="186478"/>
                  </a:cubicBezTo>
                  <a:cubicBezTo>
                    <a:pt x="31001" y="186471"/>
                    <a:pt x="31033" y="186468"/>
                    <a:pt x="31073" y="186468"/>
                  </a:cubicBezTo>
                  <a:cubicBezTo>
                    <a:pt x="31277" y="186468"/>
                    <a:pt x="31677" y="186557"/>
                    <a:pt x="32414" y="186757"/>
                  </a:cubicBezTo>
                  <a:cubicBezTo>
                    <a:pt x="33053" y="186917"/>
                    <a:pt x="33613" y="187077"/>
                    <a:pt x="33653" y="187077"/>
                  </a:cubicBezTo>
                  <a:cubicBezTo>
                    <a:pt x="33733" y="187077"/>
                    <a:pt x="33133" y="187277"/>
                    <a:pt x="32693" y="187397"/>
                  </a:cubicBezTo>
                  <a:cubicBezTo>
                    <a:pt x="32574" y="187397"/>
                    <a:pt x="32534" y="187397"/>
                    <a:pt x="32534" y="187277"/>
                  </a:cubicBezTo>
                  <a:cubicBezTo>
                    <a:pt x="32534" y="187197"/>
                    <a:pt x="32494" y="187157"/>
                    <a:pt x="32254" y="187157"/>
                  </a:cubicBezTo>
                  <a:cubicBezTo>
                    <a:pt x="32134" y="187157"/>
                    <a:pt x="31774" y="187117"/>
                    <a:pt x="31454" y="187117"/>
                  </a:cubicBezTo>
                  <a:cubicBezTo>
                    <a:pt x="31315" y="187097"/>
                    <a:pt x="31185" y="187087"/>
                    <a:pt x="31085" y="187087"/>
                  </a:cubicBezTo>
                  <a:cubicBezTo>
                    <a:pt x="30985" y="187087"/>
                    <a:pt x="30915" y="187097"/>
                    <a:pt x="30895" y="187117"/>
                  </a:cubicBezTo>
                  <a:cubicBezTo>
                    <a:pt x="30883" y="187129"/>
                    <a:pt x="30680" y="187134"/>
                    <a:pt x="30396" y="187134"/>
                  </a:cubicBezTo>
                  <a:cubicBezTo>
                    <a:pt x="29712" y="187134"/>
                    <a:pt x="28565" y="187105"/>
                    <a:pt x="28537" y="187077"/>
                  </a:cubicBezTo>
                  <a:cubicBezTo>
                    <a:pt x="28497" y="187037"/>
                    <a:pt x="28497" y="185958"/>
                    <a:pt x="28537" y="185958"/>
                  </a:cubicBezTo>
                  <a:close/>
                  <a:moveTo>
                    <a:pt x="48521" y="187357"/>
                  </a:moveTo>
                  <a:cubicBezTo>
                    <a:pt x="48561" y="187357"/>
                    <a:pt x="48641" y="187437"/>
                    <a:pt x="48720" y="187557"/>
                  </a:cubicBezTo>
                  <a:cubicBezTo>
                    <a:pt x="48521" y="187397"/>
                    <a:pt x="48481" y="187357"/>
                    <a:pt x="48521" y="187357"/>
                  </a:cubicBezTo>
                  <a:close/>
                  <a:moveTo>
                    <a:pt x="31904" y="187540"/>
                  </a:moveTo>
                  <a:cubicBezTo>
                    <a:pt x="32007" y="187540"/>
                    <a:pt x="32031" y="187569"/>
                    <a:pt x="31974" y="187597"/>
                  </a:cubicBezTo>
                  <a:cubicBezTo>
                    <a:pt x="31894" y="187637"/>
                    <a:pt x="31744" y="187657"/>
                    <a:pt x="31614" y="187657"/>
                  </a:cubicBezTo>
                  <a:cubicBezTo>
                    <a:pt x="31484" y="187657"/>
                    <a:pt x="31375" y="187637"/>
                    <a:pt x="31375" y="187597"/>
                  </a:cubicBezTo>
                  <a:cubicBezTo>
                    <a:pt x="31375" y="187557"/>
                    <a:pt x="31534" y="187557"/>
                    <a:pt x="31734" y="187557"/>
                  </a:cubicBezTo>
                  <a:cubicBezTo>
                    <a:pt x="31805" y="187545"/>
                    <a:pt x="31861" y="187540"/>
                    <a:pt x="31904" y="187540"/>
                  </a:cubicBezTo>
                  <a:close/>
                  <a:moveTo>
                    <a:pt x="37570" y="186198"/>
                  </a:moveTo>
                  <a:cubicBezTo>
                    <a:pt x="37649" y="186198"/>
                    <a:pt x="38289" y="186358"/>
                    <a:pt x="39008" y="186598"/>
                  </a:cubicBezTo>
                  <a:lnTo>
                    <a:pt x="40287" y="187037"/>
                  </a:lnTo>
                  <a:lnTo>
                    <a:pt x="40048" y="187157"/>
                  </a:lnTo>
                  <a:cubicBezTo>
                    <a:pt x="39888" y="187197"/>
                    <a:pt x="39328" y="187437"/>
                    <a:pt x="38848" y="187637"/>
                  </a:cubicBezTo>
                  <a:lnTo>
                    <a:pt x="37889" y="187957"/>
                  </a:lnTo>
                  <a:lnTo>
                    <a:pt x="36331" y="187557"/>
                  </a:lnTo>
                  <a:cubicBezTo>
                    <a:pt x="34292" y="187037"/>
                    <a:pt x="34492" y="187117"/>
                    <a:pt x="34652" y="187037"/>
                  </a:cubicBezTo>
                  <a:cubicBezTo>
                    <a:pt x="34732" y="186997"/>
                    <a:pt x="35251" y="186837"/>
                    <a:pt x="35771" y="186678"/>
                  </a:cubicBezTo>
                  <a:cubicBezTo>
                    <a:pt x="36291" y="186558"/>
                    <a:pt x="36890" y="186358"/>
                    <a:pt x="37090" y="186318"/>
                  </a:cubicBezTo>
                  <a:cubicBezTo>
                    <a:pt x="37290" y="186238"/>
                    <a:pt x="37490" y="186198"/>
                    <a:pt x="37570" y="186198"/>
                  </a:cubicBezTo>
                  <a:close/>
                  <a:moveTo>
                    <a:pt x="45148" y="187357"/>
                  </a:moveTo>
                  <a:cubicBezTo>
                    <a:pt x="45183" y="187357"/>
                    <a:pt x="45223" y="187397"/>
                    <a:pt x="45243" y="187477"/>
                  </a:cubicBezTo>
                  <a:cubicBezTo>
                    <a:pt x="45283" y="187517"/>
                    <a:pt x="45323" y="187637"/>
                    <a:pt x="45403" y="187637"/>
                  </a:cubicBezTo>
                  <a:cubicBezTo>
                    <a:pt x="45483" y="187677"/>
                    <a:pt x="45563" y="187797"/>
                    <a:pt x="45643" y="187877"/>
                  </a:cubicBezTo>
                  <a:cubicBezTo>
                    <a:pt x="45763" y="188076"/>
                    <a:pt x="45763" y="188076"/>
                    <a:pt x="45643" y="188076"/>
                  </a:cubicBezTo>
                  <a:cubicBezTo>
                    <a:pt x="45483" y="188076"/>
                    <a:pt x="45083" y="187677"/>
                    <a:pt x="45083" y="187477"/>
                  </a:cubicBezTo>
                  <a:cubicBezTo>
                    <a:pt x="45083" y="187397"/>
                    <a:pt x="45113" y="187357"/>
                    <a:pt x="45148" y="187357"/>
                  </a:cubicBezTo>
                  <a:close/>
                  <a:moveTo>
                    <a:pt x="29736" y="187477"/>
                  </a:moveTo>
                  <a:cubicBezTo>
                    <a:pt x="30455" y="187477"/>
                    <a:pt x="30895" y="187477"/>
                    <a:pt x="30935" y="187517"/>
                  </a:cubicBezTo>
                  <a:cubicBezTo>
                    <a:pt x="30935" y="187557"/>
                    <a:pt x="31015" y="187597"/>
                    <a:pt x="31095" y="187597"/>
                  </a:cubicBezTo>
                  <a:cubicBezTo>
                    <a:pt x="31215" y="187597"/>
                    <a:pt x="31215" y="187597"/>
                    <a:pt x="31055" y="187637"/>
                  </a:cubicBezTo>
                  <a:cubicBezTo>
                    <a:pt x="30615" y="187797"/>
                    <a:pt x="28897" y="188236"/>
                    <a:pt x="28857" y="188236"/>
                  </a:cubicBezTo>
                  <a:cubicBezTo>
                    <a:pt x="28817" y="188196"/>
                    <a:pt x="28617" y="187677"/>
                    <a:pt x="28617" y="187557"/>
                  </a:cubicBezTo>
                  <a:cubicBezTo>
                    <a:pt x="28617" y="187477"/>
                    <a:pt x="28857" y="187477"/>
                    <a:pt x="29736" y="187477"/>
                  </a:cubicBezTo>
                  <a:close/>
                  <a:moveTo>
                    <a:pt x="45663" y="188146"/>
                  </a:moveTo>
                  <a:cubicBezTo>
                    <a:pt x="45690" y="188146"/>
                    <a:pt x="45723" y="188150"/>
                    <a:pt x="45763" y="188156"/>
                  </a:cubicBezTo>
                  <a:cubicBezTo>
                    <a:pt x="45843" y="188156"/>
                    <a:pt x="45923" y="188236"/>
                    <a:pt x="45963" y="188356"/>
                  </a:cubicBezTo>
                  <a:cubicBezTo>
                    <a:pt x="46006" y="188486"/>
                    <a:pt x="46002" y="188557"/>
                    <a:pt x="45958" y="188557"/>
                  </a:cubicBezTo>
                  <a:cubicBezTo>
                    <a:pt x="45921" y="188557"/>
                    <a:pt x="45855" y="188506"/>
                    <a:pt x="45763" y="188396"/>
                  </a:cubicBezTo>
                  <a:cubicBezTo>
                    <a:pt x="45563" y="188230"/>
                    <a:pt x="45530" y="188146"/>
                    <a:pt x="45663" y="188146"/>
                  </a:cubicBezTo>
                  <a:close/>
                  <a:moveTo>
                    <a:pt x="123740" y="188396"/>
                  </a:moveTo>
                  <a:cubicBezTo>
                    <a:pt x="123780" y="188396"/>
                    <a:pt x="123740" y="188436"/>
                    <a:pt x="123700" y="188516"/>
                  </a:cubicBezTo>
                  <a:cubicBezTo>
                    <a:pt x="123620" y="188556"/>
                    <a:pt x="123580" y="188596"/>
                    <a:pt x="123540" y="188596"/>
                  </a:cubicBezTo>
                  <a:cubicBezTo>
                    <a:pt x="123500" y="188556"/>
                    <a:pt x="123660" y="188396"/>
                    <a:pt x="123740" y="188396"/>
                  </a:cubicBezTo>
                  <a:close/>
                  <a:moveTo>
                    <a:pt x="46288" y="188460"/>
                  </a:moveTo>
                  <a:cubicBezTo>
                    <a:pt x="46299" y="188460"/>
                    <a:pt x="46311" y="188464"/>
                    <a:pt x="46322" y="188476"/>
                  </a:cubicBezTo>
                  <a:cubicBezTo>
                    <a:pt x="46362" y="188516"/>
                    <a:pt x="46362" y="188596"/>
                    <a:pt x="46362" y="188636"/>
                  </a:cubicBezTo>
                  <a:cubicBezTo>
                    <a:pt x="46342" y="188656"/>
                    <a:pt x="46322" y="188666"/>
                    <a:pt x="46302" y="188666"/>
                  </a:cubicBezTo>
                  <a:cubicBezTo>
                    <a:pt x="46282" y="188666"/>
                    <a:pt x="46262" y="188656"/>
                    <a:pt x="46242" y="188636"/>
                  </a:cubicBezTo>
                  <a:cubicBezTo>
                    <a:pt x="46203" y="188596"/>
                    <a:pt x="46203" y="188556"/>
                    <a:pt x="46242" y="188516"/>
                  </a:cubicBezTo>
                  <a:cubicBezTo>
                    <a:pt x="46242" y="188488"/>
                    <a:pt x="46262" y="188460"/>
                    <a:pt x="46288" y="188460"/>
                  </a:cubicBezTo>
                  <a:close/>
                  <a:moveTo>
                    <a:pt x="46530" y="188644"/>
                  </a:moveTo>
                  <a:cubicBezTo>
                    <a:pt x="46580" y="188644"/>
                    <a:pt x="46642" y="188709"/>
                    <a:pt x="46642" y="188796"/>
                  </a:cubicBezTo>
                  <a:cubicBezTo>
                    <a:pt x="46642" y="188836"/>
                    <a:pt x="46562" y="188876"/>
                    <a:pt x="46522" y="188876"/>
                  </a:cubicBezTo>
                  <a:cubicBezTo>
                    <a:pt x="46442" y="188876"/>
                    <a:pt x="46402" y="188756"/>
                    <a:pt x="46482" y="188676"/>
                  </a:cubicBezTo>
                  <a:cubicBezTo>
                    <a:pt x="46493" y="188654"/>
                    <a:pt x="46511" y="188644"/>
                    <a:pt x="46530" y="188644"/>
                  </a:cubicBezTo>
                  <a:close/>
                  <a:moveTo>
                    <a:pt x="50119" y="160019"/>
                  </a:moveTo>
                  <a:cubicBezTo>
                    <a:pt x="50199" y="160019"/>
                    <a:pt x="50359" y="160059"/>
                    <a:pt x="50479" y="160099"/>
                  </a:cubicBezTo>
                  <a:cubicBezTo>
                    <a:pt x="50679" y="160139"/>
                    <a:pt x="50679" y="160179"/>
                    <a:pt x="50719" y="160379"/>
                  </a:cubicBezTo>
                  <a:cubicBezTo>
                    <a:pt x="50799" y="160779"/>
                    <a:pt x="51638" y="163297"/>
                    <a:pt x="52078" y="164336"/>
                  </a:cubicBezTo>
                  <a:cubicBezTo>
                    <a:pt x="52917" y="166374"/>
                    <a:pt x="53876" y="168292"/>
                    <a:pt x="54116" y="168412"/>
                  </a:cubicBezTo>
                  <a:cubicBezTo>
                    <a:pt x="54196" y="168452"/>
                    <a:pt x="54276" y="168532"/>
                    <a:pt x="54316" y="168572"/>
                  </a:cubicBezTo>
                  <a:cubicBezTo>
                    <a:pt x="54336" y="168592"/>
                    <a:pt x="54356" y="168602"/>
                    <a:pt x="54376" y="168602"/>
                  </a:cubicBezTo>
                  <a:cubicBezTo>
                    <a:pt x="54396" y="168602"/>
                    <a:pt x="54416" y="168592"/>
                    <a:pt x="54436" y="168572"/>
                  </a:cubicBezTo>
                  <a:cubicBezTo>
                    <a:pt x="54516" y="168492"/>
                    <a:pt x="55475" y="166614"/>
                    <a:pt x="55475" y="166494"/>
                  </a:cubicBezTo>
                  <a:cubicBezTo>
                    <a:pt x="55475" y="166454"/>
                    <a:pt x="55515" y="166414"/>
                    <a:pt x="55595" y="166414"/>
                  </a:cubicBezTo>
                  <a:cubicBezTo>
                    <a:pt x="55675" y="166414"/>
                    <a:pt x="55795" y="166374"/>
                    <a:pt x="55835" y="166334"/>
                  </a:cubicBezTo>
                  <a:cubicBezTo>
                    <a:pt x="55871" y="166298"/>
                    <a:pt x="55898" y="166278"/>
                    <a:pt x="55915" y="166278"/>
                  </a:cubicBezTo>
                  <a:cubicBezTo>
                    <a:pt x="55934" y="166278"/>
                    <a:pt x="55937" y="166308"/>
                    <a:pt x="55915" y="166374"/>
                  </a:cubicBezTo>
                  <a:cubicBezTo>
                    <a:pt x="55875" y="166454"/>
                    <a:pt x="55915" y="166574"/>
                    <a:pt x="55995" y="166614"/>
                  </a:cubicBezTo>
                  <a:cubicBezTo>
                    <a:pt x="56075" y="166694"/>
                    <a:pt x="56075" y="166694"/>
                    <a:pt x="55995" y="166774"/>
                  </a:cubicBezTo>
                  <a:cubicBezTo>
                    <a:pt x="55835" y="166974"/>
                    <a:pt x="54676" y="169292"/>
                    <a:pt x="54716" y="169332"/>
                  </a:cubicBezTo>
                  <a:cubicBezTo>
                    <a:pt x="54756" y="169332"/>
                    <a:pt x="54796" y="169452"/>
                    <a:pt x="54756" y="169531"/>
                  </a:cubicBezTo>
                  <a:cubicBezTo>
                    <a:pt x="54716" y="169651"/>
                    <a:pt x="54836" y="169851"/>
                    <a:pt x="55275" y="170531"/>
                  </a:cubicBezTo>
                  <a:cubicBezTo>
                    <a:pt x="55875" y="171450"/>
                    <a:pt x="56794" y="172769"/>
                    <a:pt x="56954" y="172849"/>
                  </a:cubicBezTo>
                  <a:cubicBezTo>
                    <a:pt x="57034" y="172889"/>
                    <a:pt x="57034" y="172929"/>
                    <a:pt x="56914" y="173248"/>
                  </a:cubicBezTo>
                  <a:cubicBezTo>
                    <a:pt x="56874" y="173408"/>
                    <a:pt x="56834" y="173568"/>
                    <a:pt x="56834" y="173568"/>
                  </a:cubicBezTo>
                  <a:cubicBezTo>
                    <a:pt x="56845" y="173579"/>
                    <a:pt x="56873" y="173584"/>
                    <a:pt x="56909" y="173584"/>
                  </a:cubicBezTo>
                  <a:cubicBezTo>
                    <a:pt x="57009" y="173584"/>
                    <a:pt x="57175" y="173547"/>
                    <a:pt x="57234" y="173488"/>
                  </a:cubicBezTo>
                  <a:cubicBezTo>
                    <a:pt x="57314" y="173368"/>
                    <a:pt x="58273" y="170770"/>
                    <a:pt x="58273" y="170691"/>
                  </a:cubicBezTo>
                  <a:cubicBezTo>
                    <a:pt x="58273" y="170611"/>
                    <a:pt x="58313" y="170571"/>
                    <a:pt x="58353" y="170571"/>
                  </a:cubicBezTo>
                  <a:cubicBezTo>
                    <a:pt x="58393" y="170571"/>
                    <a:pt x="58473" y="170531"/>
                    <a:pt x="58513" y="170491"/>
                  </a:cubicBezTo>
                  <a:cubicBezTo>
                    <a:pt x="58568" y="170435"/>
                    <a:pt x="58598" y="170405"/>
                    <a:pt x="58614" y="170405"/>
                  </a:cubicBezTo>
                  <a:cubicBezTo>
                    <a:pt x="58632" y="170405"/>
                    <a:pt x="58632" y="170445"/>
                    <a:pt x="58632" y="170531"/>
                  </a:cubicBezTo>
                  <a:cubicBezTo>
                    <a:pt x="58632" y="170611"/>
                    <a:pt x="58672" y="170730"/>
                    <a:pt x="58752" y="170770"/>
                  </a:cubicBezTo>
                  <a:cubicBezTo>
                    <a:pt x="58832" y="170810"/>
                    <a:pt x="58872" y="170890"/>
                    <a:pt x="58832" y="170890"/>
                  </a:cubicBezTo>
                  <a:cubicBezTo>
                    <a:pt x="58752" y="170930"/>
                    <a:pt x="57873" y="173208"/>
                    <a:pt x="57793" y="173528"/>
                  </a:cubicBezTo>
                  <a:cubicBezTo>
                    <a:pt x="57793" y="173648"/>
                    <a:pt x="57793" y="173808"/>
                    <a:pt x="57873" y="173928"/>
                  </a:cubicBezTo>
                  <a:cubicBezTo>
                    <a:pt x="57953" y="174088"/>
                    <a:pt x="57953" y="174128"/>
                    <a:pt x="57873" y="174208"/>
                  </a:cubicBezTo>
                  <a:cubicBezTo>
                    <a:pt x="57833" y="174248"/>
                    <a:pt x="57793" y="174368"/>
                    <a:pt x="57793" y="174408"/>
                  </a:cubicBezTo>
                  <a:cubicBezTo>
                    <a:pt x="57793" y="174607"/>
                    <a:pt x="57513" y="175047"/>
                    <a:pt x="57353" y="175127"/>
                  </a:cubicBezTo>
                  <a:lnTo>
                    <a:pt x="57234" y="175207"/>
                  </a:lnTo>
                  <a:lnTo>
                    <a:pt x="57433" y="175327"/>
                  </a:lnTo>
                  <a:cubicBezTo>
                    <a:pt x="57553" y="175407"/>
                    <a:pt x="57633" y="175447"/>
                    <a:pt x="57673" y="175447"/>
                  </a:cubicBezTo>
                  <a:cubicBezTo>
                    <a:pt x="57793" y="175447"/>
                    <a:pt x="57953" y="175127"/>
                    <a:pt x="58033" y="174807"/>
                  </a:cubicBezTo>
                  <a:cubicBezTo>
                    <a:pt x="58073" y="174647"/>
                    <a:pt x="58113" y="174487"/>
                    <a:pt x="58153" y="174487"/>
                  </a:cubicBezTo>
                  <a:cubicBezTo>
                    <a:pt x="58153" y="174487"/>
                    <a:pt x="58433" y="174767"/>
                    <a:pt x="58752" y="175087"/>
                  </a:cubicBezTo>
                  <a:cubicBezTo>
                    <a:pt x="59032" y="175407"/>
                    <a:pt x="59312" y="175686"/>
                    <a:pt x="59352" y="175686"/>
                  </a:cubicBezTo>
                  <a:cubicBezTo>
                    <a:pt x="59392" y="175686"/>
                    <a:pt x="60071" y="175527"/>
                    <a:pt x="60871" y="175367"/>
                  </a:cubicBezTo>
                  <a:cubicBezTo>
                    <a:pt x="61670" y="175167"/>
                    <a:pt x="62309" y="175047"/>
                    <a:pt x="62309" y="175047"/>
                  </a:cubicBezTo>
                  <a:cubicBezTo>
                    <a:pt x="62349" y="175167"/>
                    <a:pt x="62509" y="175287"/>
                    <a:pt x="62589" y="175327"/>
                  </a:cubicBezTo>
                  <a:lnTo>
                    <a:pt x="62749" y="175327"/>
                  </a:lnTo>
                  <a:lnTo>
                    <a:pt x="62589" y="175447"/>
                  </a:lnTo>
                  <a:cubicBezTo>
                    <a:pt x="62509" y="175527"/>
                    <a:pt x="61950" y="175686"/>
                    <a:pt x="61270" y="175846"/>
                  </a:cubicBezTo>
                  <a:cubicBezTo>
                    <a:pt x="60591" y="176006"/>
                    <a:pt x="60071" y="176166"/>
                    <a:pt x="60031" y="176166"/>
                  </a:cubicBezTo>
                  <a:cubicBezTo>
                    <a:pt x="60031" y="176166"/>
                    <a:pt x="60071" y="176246"/>
                    <a:pt x="60111" y="176286"/>
                  </a:cubicBezTo>
                  <a:cubicBezTo>
                    <a:pt x="60191" y="176366"/>
                    <a:pt x="60231" y="176486"/>
                    <a:pt x="60231" y="176566"/>
                  </a:cubicBezTo>
                  <a:cubicBezTo>
                    <a:pt x="60231" y="176726"/>
                    <a:pt x="60591" y="177085"/>
                    <a:pt x="62030" y="178364"/>
                  </a:cubicBezTo>
                  <a:cubicBezTo>
                    <a:pt x="62349" y="178644"/>
                    <a:pt x="62669" y="178884"/>
                    <a:pt x="62709" y="178924"/>
                  </a:cubicBezTo>
                  <a:cubicBezTo>
                    <a:pt x="62709" y="178964"/>
                    <a:pt x="62629" y="179004"/>
                    <a:pt x="62509" y="179044"/>
                  </a:cubicBezTo>
                  <a:cubicBezTo>
                    <a:pt x="62349" y="179084"/>
                    <a:pt x="62230" y="179124"/>
                    <a:pt x="62230" y="179164"/>
                  </a:cubicBezTo>
                  <a:cubicBezTo>
                    <a:pt x="62218" y="179175"/>
                    <a:pt x="62220" y="179180"/>
                    <a:pt x="62233" y="179180"/>
                  </a:cubicBezTo>
                  <a:cubicBezTo>
                    <a:pt x="62263" y="179180"/>
                    <a:pt x="62356" y="179152"/>
                    <a:pt x="62469" y="179124"/>
                  </a:cubicBezTo>
                  <a:cubicBezTo>
                    <a:pt x="62613" y="179088"/>
                    <a:pt x="62692" y="179068"/>
                    <a:pt x="62754" y="179068"/>
                  </a:cubicBezTo>
                  <a:cubicBezTo>
                    <a:pt x="62829" y="179068"/>
                    <a:pt x="62879" y="179098"/>
                    <a:pt x="62989" y="179164"/>
                  </a:cubicBezTo>
                  <a:cubicBezTo>
                    <a:pt x="63069" y="179244"/>
                    <a:pt x="63189" y="179284"/>
                    <a:pt x="63269" y="179284"/>
                  </a:cubicBezTo>
                  <a:cubicBezTo>
                    <a:pt x="63309" y="179284"/>
                    <a:pt x="63988" y="179084"/>
                    <a:pt x="64747" y="178804"/>
                  </a:cubicBezTo>
                  <a:lnTo>
                    <a:pt x="66106" y="178284"/>
                  </a:lnTo>
                  <a:lnTo>
                    <a:pt x="66226" y="178444"/>
                  </a:lnTo>
                  <a:cubicBezTo>
                    <a:pt x="66285" y="178503"/>
                    <a:pt x="66343" y="178540"/>
                    <a:pt x="66417" y="178540"/>
                  </a:cubicBezTo>
                  <a:cubicBezTo>
                    <a:pt x="66445" y="178540"/>
                    <a:pt x="66474" y="178535"/>
                    <a:pt x="66506" y="178524"/>
                  </a:cubicBezTo>
                  <a:cubicBezTo>
                    <a:pt x="66534" y="178515"/>
                    <a:pt x="66556" y="178510"/>
                    <a:pt x="66570" y="178510"/>
                  </a:cubicBezTo>
                  <a:cubicBezTo>
                    <a:pt x="66615" y="178510"/>
                    <a:pt x="66579" y="178562"/>
                    <a:pt x="66426" y="178684"/>
                  </a:cubicBezTo>
                  <a:cubicBezTo>
                    <a:pt x="66306" y="178804"/>
                    <a:pt x="65827" y="179004"/>
                    <a:pt x="65147" y="179284"/>
                  </a:cubicBezTo>
                  <a:cubicBezTo>
                    <a:pt x="63788" y="179763"/>
                    <a:pt x="63389" y="179963"/>
                    <a:pt x="63389" y="180083"/>
                  </a:cubicBezTo>
                  <a:cubicBezTo>
                    <a:pt x="63389" y="180123"/>
                    <a:pt x="63349" y="180163"/>
                    <a:pt x="63269" y="180163"/>
                  </a:cubicBezTo>
                  <a:cubicBezTo>
                    <a:pt x="63229" y="180163"/>
                    <a:pt x="63029" y="180203"/>
                    <a:pt x="62869" y="180283"/>
                  </a:cubicBezTo>
                  <a:cubicBezTo>
                    <a:pt x="62629" y="180403"/>
                    <a:pt x="62589" y="180403"/>
                    <a:pt x="62709" y="180483"/>
                  </a:cubicBezTo>
                  <a:cubicBezTo>
                    <a:pt x="62848" y="180586"/>
                    <a:pt x="63166" y="180690"/>
                    <a:pt x="63327" y="180690"/>
                  </a:cubicBezTo>
                  <a:cubicBezTo>
                    <a:pt x="63351" y="180690"/>
                    <a:pt x="63373" y="180688"/>
                    <a:pt x="63389" y="180682"/>
                  </a:cubicBezTo>
                  <a:cubicBezTo>
                    <a:pt x="63469" y="180642"/>
                    <a:pt x="63508" y="180563"/>
                    <a:pt x="63548" y="180483"/>
                  </a:cubicBezTo>
                  <a:cubicBezTo>
                    <a:pt x="63548" y="180363"/>
                    <a:pt x="63628" y="180283"/>
                    <a:pt x="63868" y="180203"/>
                  </a:cubicBezTo>
                  <a:lnTo>
                    <a:pt x="64228" y="180043"/>
                  </a:lnTo>
                  <a:lnTo>
                    <a:pt x="64388" y="180243"/>
                  </a:lnTo>
                  <a:cubicBezTo>
                    <a:pt x="64708" y="180523"/>
                    <a:pt x="66306" y="181602"/>
                    <a:pt x="67385" y="182241"/>
                  </a:cubicBezTo>
                  <a:cubicBezTo>
                    <a:pt x="68624" y="182961"/>
                    <a:pt x="69544" y="183440"/>
                    <a:pt x="70623" y="183920"/>
                  </a:cubicBezTo>
                  <a:cubicBezTo>
                    <a:pt x="71142" y="184164"/>
                    <a:pt x="71381" y="184268"/>
                    <a:pt x="71501" y="184268"/>
                  </a:cubicBezTo>
                  <a:cubicBezTo>
                    <a:pt x="71537" y="184268"/>
                    <a:pt x="71563" y="184258"/>
                    <a:pt x="71582" y="184240"/>
                  </a:cubicBezTo>
                  <a:cubicBezTo>
                    <a:pt x="71615" y="184223"/>
                    <a:pt x="71648" y="184213"/>
                    <a:pt x="71687" y="184213"/>
                  </a:cubicBezTo>
                  <a:cubicBezTo>
                    <a:pt x="71742" y="184213"/>
                    <a:pt x="71808" y="184233"/>
                    <a:pt x="71902" y="184279"/>
                  </a:cubicBezTo>
                  <a:cubicBezTo>
                    <a:pt x="71968" y="184302"/>
                    <a:pt x="72016" y="184321"/>
                    <a:pt x="72048" y="184321"/>
                  </a:cubicBezTo>
                  <a:cubicBezTo>
                    <a:pt x="72132" y="184321"/>
                    <a:pt x="72108" y="184190"/>
                    <a:pt x="72022" y="183640"/>
                  </a:cubicBezTo>
                  <a:cubicBezTo>
                    <a:pt x="71982" y="183360"/>
                    <a:pt x="71942" y="183001"/>
                    <a:pt x="71902" y="182841"/>
                  </a:cubicBezTo>
                  <a:cubicBezTo>
                    <a:pt x="71822" y="182041"/>
                    <a:pt x="71742" y="181841"/>
                    <a:pt x="71622" y="181722"/>
                  </a:cubicBezTo>
                  <a:cubicBezTo>
                    <a:pt x="71502" y="181642"/>
                    <a:pt x="71502" y="181602"/>
                    <a:pt x="71582" y="181562"/>
                  </a:cubicBezTo>
                  <a:cubicBezTo>
                    <a:pt x="71662" y="181562"/>
                    <a:pt x="71702" y="181482"/>
                    <a:pt x="71702" y="181362"/>
                  </a:cubicBezTo>
                  <a:lnTo>
                    <a:pt x="71702" y="181162"/>
                  </a:lnTo>
                  <a:lnTo>
                    <a:pt x="71782" y="181362"/>
                  </a:lnTo>
                  <a:cubicBezTo>
                    <a:pt x="71822" y="181522"/>
                    <a:pt x="71862" y="181562"/>
                    <a:pt x="71982" y="181562"/>
                  </a:cubicBezTo>
                  <a:lnTo>
                    <a:pt x="72181" y="181562"/>
                  </a:lnTo>
                  <a:lnTo>
                    <a:pt x="72341" y="182561"/>
                  </a:lnTo>
                  <a:cubicBezTo>
                    <a:pt x="72421" y="183120"/>
                    <a:pt x="72501" y="183800"/>
                    <a:pt x="72541" y="184080"/>
                  </a:cubicBezTo>
                  <a:cubicBezTo>
                    <a:pt x="72621" y="184479"/>
                    <a:pt x="72661" y="184559"/>
                    <a:pt x="72781" y="184639"/>
                  </a:cubicBezTo>
                  <a:cubicBezTo>
                    <a:pt x="72861" y="184719"/>
                    <a:pt x="72981" y="184799"/>
                    <a:pt x="73061" y="184879"/>
                  </a:cubicBezTo>
                  <a:cubicBezTo>
                    <a:pt x="73181" y="185039"/>
                    <a:pt x="75339" y="185758"/>
                    <a:pt x="76058" y="185918"/>
                  </a:cubicBezTo>
                  <a:cubicBezTo>
                    <a:pt x="76378" y="185998"/>
                    <a:pt x="76418" y="185998"/>
                    <a:pt x="76458" y="186198"/>
                  </a:cubicBezTo>
                  <a:cubicBezTo>
                    <a:pt x="76498" y="186318"/>
                    <a:pt x="76578" y="186518"/>
                    <a:pt x="76618" y="186638"/>
                  </a:cubicBezTo>
                  <a:cubicBezTo>
                    <a:pt x="76698" y="186797"/>
                    <a:pt x="76698" y="186877"/>
                    <a:pt x="76658" y="186917"/>
                  </a:cubicBezTo>
                  <a:cubicBezTo>
                    <a:pt x="76618" y="186917"/>
                    <a:pt x="76578" y="186957"/>
                    <a:pt x="76578" y="186997"/>
                  </a:cubicBezTo>
                  <a:cubicBezTo>
                    <a:pt x="76578" y="187117"/>
                    <a:pt x="76938" y="187437"/>
                    <a:pt x="77177" y="187557"/>
                  </a:cubicBezTo>
                  <a:lnTo>
                    <a:pt x="77337" y="187637"/>
                  </a:lnTo>
                  <a:lnTo>
                    <a:pt x="77257" y="187357"/>
                  </a:lnTo>
                  <a:cubicBezTo>
                    <a:pt x="77177" y="187117"/>
                    <a:pt x="77137" y="187037"/>
                    <a:pt x="77018" y="186997"/>
                  </a:cubicBezTo>
                  <a:cubicBezTo>
                    <a:pt x="76898" y="186957"/>
                    <a:pt x="76898" y="186957"/>
                    <a:pt x="76938" y="186877"/>
                  </a:cubicBezTo>
                  <a:cubicBezTo>
                    <a:pt x="76978" y="186837"/>
                    <a:pt x="76978" y="186797"/>
                    <a:pt x="76978" y="186797"/>
                  </a:cubicBezTo>
                  <a:cubicBezTo>
                    <a:pt x="76938" y="186797"/>
                    <a:pt x="76938" y="186757"/>
                    <a:pt x="77018" y="186718"/>
                  </a:cubicBezTo>
                  <a:cubicBezTo>
                    <a:pt x="77057" y="186718"/>
                    <a:pt x="77137" y="186598"/>
                    <a:pt x="77137" y="186518"/>
                  </a:cubicBezTo>
                  <a:cubicBezTo>
                    <a:pt x="77137" y="186478"/>
                    <a:pt x="76978" y="185838"/>
                    <a:pt x="76778" y="185159"/>
                  </a:cubicBezTo>
                  <a:cubicBezTo>
                    <a:pt x="76498" y="184120"/>
                    <a:pt x="76418" y="183880"/>
                    <a:pt x="76258" y="183760"/>
                  </a:cubicBezTo>
                  <a:cubicBezTo>
                    <a:pt x="76178" y="183680"/>
                    <a:pt x="76138" y="183640"/>
                    <a:pt x="76178" y="183640"/>
                  </a:cubicBezTo>
                  <a:cubicBezTo>
                    <a:pt x="76218" y="183640"/>
                    <a:pt x="76258" y="183560"/>
                    <a:pt x="76258" y="183440"/>
                  </a:cubicBezTo>
                  <a:cubicBezTo>
                    <a:pt x="76258" y="183328"/>
                    <a:pt x="76258" y="183278"/>
                    <a:pt x="76272" y="183278"/>
                  </a:cubicBezTo>
                  <a:cubicBezTo>
                    <a:pt x="76284" y="183278"/>
                    <a:pt x="76303" y="183308"/>
                    <a:pt x="76338" y="183360"/>
                  </a:cubicBezTo>
                  <a:cubicBezTo>
                    <a:pt x="76418" y="183440"/>
                    <a:pt x="76418" y="183480"/>
                    <a:pt x="76418" y="183520"/>
                  </a:cubicBezTo>
                  <a:lnTo>
                    <a:pt x="76778" y="183520"/>
                  </a:lnTo>
                  <a:lnTo>
                    <a:pt x="77137" y="184879"/>
                  </a:lnTo>
                  <a:cubicBezTo>
                    <a:pt x="77457" y="185958"/>
                    <a:pt x="77577" y="186238"/>
                    <a:pt x="77697" y="186358"/>
                  </a:cubicBezTo>
                  <a:cubicBezTo>
                    <a:pt x="77777" y="186438"/>
                    <a:pt x="77817" y="186478"/>
                    <a:pt x="77817" y="186518"/>
                  </a:cubicBezTo>
                  <a:cubicBezTo>
                    <a:pt x="77777" y="186558"/>
                    <a:pt x="77817" y="186558"/>
                    <a:pt x="77817" y="186558"/>
                  </a:cubicBezTo>
                  <a:cubicBezTo>
                    <a:pt x="77857" y="186558"/>
                    <a:pt x="77937" y="186518"/>
                    <a:pt x="77977" y="186478"/>
                  </a:cubicBezTo>
                  <a:cubicBezTo>
                    <a:pt x="77993" y="186461"/>
                    <a:pt x="78024" y="186451"/>
                    <a:pt x="78079" y="186451"/>
                  </a:cubicBezTo>
                  <a:cubicBezTo>
                    <a:pt x="78157" y="186451"/>
                    <a:pt x="78286" y="186471"/>
                    <a:pt x="78496" y="186518"/>
                  </a:cubicBezTo>
                  <a:cubicBezTo>
                    <a:pt x="78796" y="186578"/>
                    <a:pt x="79106" y="186608"/>
                    <a:pt x="79366" y="186608"/>
                  </a:cubicBezTo>
                  <a:cubicBezTo>
                    <a:pt x="79625" y="186608"/>
                    <a:pt x="79835" y="186578"/>
                    <a:pt x="79935" y="186518"/>
                  </a:cubicBezTo>
                  <a:cubicBezTo>
                    <a:pt x="80015" y="186478"/>
                    <a:pt x="80495" y="185958"/>
                    <a:pt x="81014" y="185359"/>
                  </a:cubicBezTo>
                  <a:cubicBezTo>
                    <a:pt x="81854" y="184359"/>
                    <a:pt x="81934" y="184319"/>
                    <a:pt x="82093" y="184319"/>
                  </a:cubicBezTo>
                  <a:cubicBezTo>
                    <a:pt x="82119" y="184328"/>
                    <a:pt x="82143" y="184333"/>
                    <a:pt x="82168" y="184333"/>
                  </a:cubicBezTo>
                  <a:cubicBezTo>
                    <a:pt x="82257" y="184333"/>
                    <a:pt x="82353" y="184268"/>
                    <a:pt x="82573" y="184080"/>
                  </a:cubicBezTo>
                  <a:lnTo>
                    <a:pt x="82893" y="183760"/>
                  </a:lnTo>
                  <a:lnTo>
                    <a:pt x="82893" y="183760"/>
                  </a:lnTo>
                  <a:lnTo>
                    <a:pt x="82613" y="184080"/>
                  </a:lnTo>
                  <a:cubicBezTo>
                    <a:pt x="82413" y="184319"/>
                    <a:pt x="82373" y="184439"/>
                    <a:pt x="82373" y="184559"/>
                  </a:cubicBezTo>
                  <a:cubicBezTo>
                    <a:pt x="82413" y="184639"/>
                    <a:pt x="82333" y="184799"/>
                    <a:pt x="81934" y="185239"/>
                  </a:cubicBezTo>
                  <a:cubicBezTo>
                    <a:pt x="80974" y="186318"/>
                    <a:pt x="80695" y="186638"/>
                    <a:pt x="80774" y="186678"/>
                  </a:cubicBezTo>
                  <a:cubicBezTo>
                    <a:pt x="80814" y="186678"/>
                    <a:pt x="80934" y="186757"/>
                    <a:pt x="81014" y="186797"/>
                  </a:cubicBezTo>
                  <a:cubicBezTo>
                    <a:pt x="81094" y="186917"/>
                    <a:pt x="81294" y="186957"/>
                    <a:pt x="81814" y="186997"/>
                  </a:cubicBezTo>
                  <a:cubicBezTo>
                    <a:pt x="82453" y="187077"/>
                    <a:pt x="84292" y="187237"/>
                    <a:pt x="84851" y="187237"/>
                  </a:cubicBezTo>
                  <a:cubicBezTo>
                    <a:pt x="85051" y="187237"/>
                    <a:pt x="85051" y="187237"/>
                    <a:pt x="84971" y="187357"/>
                  </a:cubicBezTo>
                  <a:cubicBezTo>
                    <a:pt x="84931" y="187477"/>
                    <a:pt x="84931" y="187477"/>
                    <a:pt x="85091" y="187477"/>
                  </a:cubicBezTo>
                  <a:cubicBezTo>
                    <a:pt x="85251" y="187437"/>
                    <a:pt x="85371" y="187277"/>
                    <a:pt x="85970" y="186398"/>
                  </a:cubicBezTo>
                  <a:cubicBezTo>
                    <a:pt x="86370" y="185838"/>
                    <a:pt x="86770" y="185279"/>
                    <a:pt x="86810" y="185159"/>
                  </a:cubicBezTo>
                  <a:cubicBezTo>
                    <a:pt x="86889" y="185039"/>
                    <a:pt x="86929" y="184999"/>
                    <a:pt x="87049" y="184999"/>
                  </a:cubicBezTo>
                  <a:cubicBezTo>
                    <a:pt x="87078" y="185008"/>
                    <a:pt x="87104" y="185013"/>
                    <a:pt x="87129" y="185013"/>
                  </a:cubicBezTo>
                  <a:cubicBezTo>
                    <a:pt x="87209" y="185013"/>
                    <a:pt x="87278" y="184961"/>
                    <a:pt x="87369" y="184839"/>
                  </a:cubicBezTo>
                  <a:lnTo>
                    <a:pt x="87569" y="184639"/>
                  </a:lnTo>
                  <a:lnTo>
                    <a:pt x="87569" y="184639"/>
                  </a:lnTo>
                  <a:lnTo>
                    <a:pt x="87409" y="184879"/>
                  </a:lnTo>
                  <a:cubicBezTo>
                    <a:pt x="87329" y="185039"/>
                    <a:pt x="87289" y="185119"/>
                    <a:pt x="87369" y="185199"/>
                  </a:cubicBezTo>
                  <a:cubicBezTo>
                    <a:pt x="87409" y="185279"/>
                    <a:pt x="87249" y="185558"/>
                    <a:pt x="86610" y="186518"/>
                  </a:cubicBezTo>
                  <a:cubicBezTo>
                    <a:pt x="86130" y="187157"/>
                    <a:pt x="85770" y="187757"/>
                    <a:pt x="85770" y="187837"/>
                  </a:cubicBezTo>
                  <a:cubicBezTo>
                    <a:pt x="85770" y="187934"/>
                    <a:pt x="85850" y="188058"/>
                    <a:pt x="85901" y="188058"/>
                  </a:cubicBezTo>
                  <a:cubicBezTo>
                    <a:pt x="85913" y="188058"/>
                    <a:pt x="85923" y="188051"/>
                    <a:pt x="85930" y="188036"/>
                  </a:cubicBezTo>
                  <a:cubicBezTo>
                    <a:pt x="85970" y="187996"/>
                    <a:pt x="86130" y="187797"/>
                    <a:pt x="86290" y="187557"/>
                  </a:cubicBezTo>
                  <a:cubicBezTo>
                    <a:pt x="86433" y="187342"/>
                    <a:pt x="86545" y="187191"/>
                    <a:pt x="86624" y="187191"/>
                  </a:cubicBezTo>
                  <a:cubicBezTo>
                    <a:pt x="86633" y="187191"/>
                    <a:pt x="86641" y="187193"/>
                    <a:pt x="86650" y="187197"/>
                  </a:cubicBezTo>
                  <a:cubicBezTo>
                    <a:pt x="86664" y="187204"/>
                    <a:pt x="86711" y="187208"/>
                    <a:pt x="86786" y="187208"/>
                  </a:cubicBezTo>
                  <a:cubicBezTo>
                    <a:pt x="87136" y="187208"/>
                    <a:pt x="88104" y="187136"/>
                    <a:pt x="89288" y="187037"/>
                  </a:cubicBezTo>
                  <a:cubicBezTo>
                    <a:pt x="91006" y="186917"/>
                    <a:pt x="94523" y="186238"/>
                    <a:pt x="94683" y="185998"/>
                  </a:cubicBezTo>
                  <a:cubicBezTo>
                    <a:pt x="94763" y="185958"/>
                    <a:pt x="94923" y="185878"/>
                    <a:pt x="95043" y="185838"/>
                  </a:cubicBezTo>
                  <a:lnTo>
                    <a:pt x="95323" y="185758"/>
                  </a:lnTo>
                  <a:lnTo>
                    <a:pt x="94443" y="184879"/>
                  </a:lnTo>
                  <a:cubicBezTo>
                    <a:pt x="93964" y="184399"/>
                    <a:pt x="93484" y="183960"/>
                    <a:pt x="93404" y="183920"/>
                  </a:cubicBezTo>
                  <a:cubicBezTo>
                    <a:pt x="93244" y="183840"/>
                    <a:pt x="93244" y="183760"/>
                    <a:pt x="93444" y="183560"/>
                  </a:cubicBezTo>
                  <a:lnTo>
                    <a:pt x="93604" y="183400"/>
                  </a:lnTo>
                  <a:lnTo>
                    <a:pt x="93964" y="183800"/>
                  </a:lnTo>
                  <a:cubicBezTo>
                    <a:pt x="94164" y="184000"/>
                    <a:pt x="94363" y="184160"/>
                    <a:pt x="94363" y="184160"/>
                  </a:cubicBezTo>
                  <a:cubicBezTo>
                    <a:pt x="94403" y="184200"/>
                    <a:pt x="94723" y="184479"/>
                    <a:pt x="95083" y="184839"/>
                  </a:cubicBezTo>
                  <a:cubicBezTo>
                    <a:pt x="95515" y="185236"/>
                    <a:pt x="95720" y="185405"/>
                    <a:pt x="95786" y="185405"/>
                  </a:cubicBezTo>
                  <a:cubicBezTo>
                    <a:pt x="95793" y="185405"/>
                    <a:pt x="95798" y="185403"/>
                    <a:pt x="95802" y="185399"/>
                  </a:cubicBezTo>
                  <a:cubicBezTo>
                    <a:pt x="95922" y="185399"/>
                    <a:pt x="95922" y="185399"/>
                    <a:pt x="95842" y="185518"/>
                  </a:cubicBezTo>
                  <a:cubicBezTo>
                    <a:pt x="95813" y="185577"/>
                    <a:pt x="95805" y="185614"/>
                    <a:pt x="95834" y="185614"/>
                  </a:cubicBezTo>
                  <a:cubicBezTo>
                    <a:pt x="95845" y="185614"/>
                    <a:pt x="95861" y="185609"/>
                    <a:pt x="95882" y="185598"/>
                  </a:cubicBezTo>
                  <a:cubicBezTo>
                    <a:pt x="95922" y="185598"/>
                    <a:pt x="95962" y="185518"/>
                    <a:pt x="95962" y="185479"/>
                  </a:cubicBezTo>
                  <a:cubicBezTo>
                    <a:pt x="95962" y="185439"/>
                    <a:pt x="96002" y="185399"/>
                    <a:pt x="96042" y="185399"/>
                  </a:cubicBezTo>
                  <a:cubicBezTo>
                    <a:pt x="96082" y="185399"/>
                    <a:pt x="96082" y="185439"/>
                    <a:pt x="96082" y="185479"/>
                  </a:cubicBezTo>
                  <a:cubicBezTo>
                    <a:pt x="96042" y="185518"/>
                    <a:pt x="96122" y="185558"/>
                    <a:pt x="96282" y="185558"/>
                  </a:cubicBezTo>
                  <a:cubicBezTo>
                    <a:pt x="96562" y="185558"/>
                    <a:pt x="98560" y="184919"/>
                    <a:pt x="99000" y="184679"/>
                  </a:cubicBezTo>
                  <a:lnTo>
                    <a:pt x="99279" y="184559"/>
                  </a:lnTo>
                  <a:lnTo>
                    <a:pt x="99599" y="184799"/>
                  </a:lnTo>
                  <a:cubicBezTo>
                    <a:pt x="99759" y="184919"/>
                    <a:pt x="99999" y="185079"/>
                    <a:pt x="100079" y="185119"/>
                  </a:cubicBezTo>
                  <a:cubicBezTo>
                    <a:pt x="100239" y="185159"/>
                    <a:pt x="100279" y="185239"/>
                    <a:pt x="100319" y="185359"/>
                  </a:cubicBezTo>
                  <a:cubicBezTo>
                    <a:pt x="100319" y="185479"/>
                    <a:pt x="100359" y="185479"/>
                    <a:pt x="100718" y="185479"/>
                  </a:cubicBezTo>
                  <a:cubicBezTo>
                    <a:pt x="101118" y="185479"/>
                    <a:pt x="101238" y="185439"/>
                    <a:pt x="101078" y="185319"/>
                  </a:cubicBezTo>
                  <a:cubicBezTo>
                    <a:pt x="101038" y="185319"/>
                    <a:pt x="100918" y="185239"/>
                    <a:pt x="100838" y="185159"/>
                  </a:cubicBezTo>
                  <a:cubicBezTo>
                    <a:pt x="100718" y="185039"/>
                    <a:pt x="100718" y="185039"/>
                    <a:pt x="100798" y="184879"/>
                  </a:cubicBezTo>
                  <a:cubicBezTo>
                    <a:pt x="100843" y="184766"/>
                    <a:pt x="100863" y="184717"/>
                    <a:pt x="100850" y="184717"/>
                  </a:cubicBezTo>
                  <a:cubicBezTo>
                    <a:pt x="100840" y="184717"/>
                    <a:pt x="100811" y="184747"/>
                    <a:pt x="100758" y="184799"/>
                  </a:cubicBezTo>
                  <a:cubicBezTo>
                    <a:pt x="100723" y="184834"/>
                    <a:pt x="100695" y="184859"/>
                    <a:pt x="100651" y="184859"/>
                  </a:cubicBezTo>
                  <a:cubicBezTo>
                    <a:pt x="100541" y="184859"/>
                    <a:pt x="100332" y="184710"/>
                    <a:pt x="99679" y="184200"/>
                  </a:cubicBezTo>
                  <a:cubicBezTo>
                    <a:pt x="99200" y="183800"/>
                    <a:pt x="98640" y="183400"/>
                    <a:pt x="98480" y="183280"/>
                  </a:cubicBezTo>
                  <a:lnTo>
                    <a:pt x="98160" y="183041"/>
                  </a:lnTo>
                  <a:lnTo>
                    <a:pt x="98280" y="182841"/>
                  </a:lnTo>
                  <a:cubicBezTo>
                    <a:pt x="98320" y="182761"/>
                    <a:pt x="98400" y="182641"/>
                    <a:pt x="98400" y="182641"/>
                  </a:cubicBezTo>
                  <a:cubicBezTo>
                    <a:pt x="98440" y="182641"/>
                    <a:pt x="98880" y="182961"/>
                    <a:pt x="99399" y="183360"/>
                  </a:cubicBezTo>
                  <a:cubicBezTo>
                    <a:pt x="99999" y="183800"/>
                    <a:pt x="100359" y="184040"/>
                    <a:pt x="100478" y="184040"/>
                  </a:cubicBezTo>
                  <a:cubicBezTo>
                    <a:pt x="100638" y="184040"/>
                    <a:pt x="101518" y="183600"/>
                    <a:pt x="102037" y="183280"/>
                  </a:cubicBezTo>
                  <a:cubicBezTo>
                    <a:pt x="102477" y="183001"/>
                    <a:pt x="103636" y="182401"/>
                    <a:pt x="103756" y="182401"/>
                  </a:cubicBezTo>
                  <a:cubicBezTo>
                    <a:pt x="103876" y="182401"/>
                    <a:pt x="104915" y="181802"/>
                    <a:pt x="106074" y="181042"/>
                  </a:cubicBezTo>
                  <a:cubicBezTo>
                    <a:pt x="106639" y="180665"/>
                    <a:pt x="107098" y="180359"/>
                    <a:pt x="107148" y="180359"/>
                  </a:cubicBezTo>
                  <a:cubicBezTo>
                    <a:pt x="107151" y="180359"/>
                    <a:pt x="107153" y="180360"/>
                    <a:pt x="107153" y="180363"/>
                  </a:cubicBezTo>
                  <a:cubicBezTo>
                    <a:pt x="107193" y="180363"/>
                    <a:pt x="107193" y="180682"/>
                    <a:pt x="107193" y="180802"/>
                  </a:cubicBezTo>
                  <a:cubicBezTo>
                    <a:pt x="107193" y="180842"/>
                    <a:pt x="107153" y="180882"/>
                    <a:pt x="107073" y="180882"/>
                  </a:cubicBezTo>
                  <a:cubicBezTo>
                    <a:pt x="106953" y="180882"/>
                    <a:pt x="106953" y="180922"/>
                    <a:pt x="106953" y="181162"/>
                  </a:cubicBezTo>
                  <a:cubicBezTo>
                    <a:pt x="106953" y="181314"/>
                    <a:pt x="106953" y="181383"/>
                    <a:pt x="106960" y="181383"/>
                  </a:cubicBezTo>
                  <a:cubicBezTo>
                    <a:pt x="106965" y="181383"/>
                    <a:pt x="106975" y="181333"/>
                    <a:pt x="106993" y="181242"/>
                  </a:cubicBezTo>
                  <a:cubicBezTo>
                    <a:pt x="107009" y="181161"/>
                    <a:pt x="107025" y="181120"/>
                    <a:pt x="107039" y="181120"/>
                  </a:cubicBezTo>
                  <a:cubicBezTo>
                    <a:pt x="107059" y="181120"/>
                    <a:pt x="107073" y="181211"/>
                    <a:pt x="107073" y="181402"/>
                  </a:cubicBezTo>
                  <a:cubicBezTo>
                    <a:pt x="107073" y="181762"/>
                    <a:pt x="107113" y="181802"/>
                    <a:pt x="107433" y="181841"/>
                  </a:cubicBezTo>
                  <a:cubicBezTo>
                    <a:pt x="107633" y="181881"/>
                    <a:pt x="107593" y="181921"/>
                    <a:pt x="106434" y="182681"/>
                  </a:cubicBezTo>
                  <a:cubicBezTo>
                    <a:pt x="104835" y="183760"/>
                    <a:pt x="102956" y="184799"/>
                    <a:pt x="101598" y="185439"/>
                  </a:cubicBezTo>
                  <a:cubicBezTo>
                    <a:pt x="101358" y="185558"/>
                    <a:pt x="100958" y="185718"/>
                    <a:pt x="100678" y="185878"/>
                  </a:cubicBezTo>
                  <a:cubicBezTo>
                    <a:pt x="98480" y="186877"/>
                    <a:pt x="94443" y="188116"/>
                    <a:pt x="92005" y="188476"/>
                  </a:cubicBezTo>
                  <a:cubicBezTo>
                    <a:pt x="89367" y="188876"/>
                    <a:pt x="88808" y="188916"/>
                    <a:pt x="86810" y="188956"/>
                  </a:cubicBezTo>
                  <a:cubicBezTo>
                    <a:pt x="86458" y="188963"/>
                    <a:pt x="86115" y="188966"/>
                    <a:pt x="85779" y="188966"/>
                  </a:cubicBezTo>
                  <a:cubicBezTo>
                    <a:pt x="82326" y="188966"/>
                    <a:pt x="79573" y="188584"/>
                    <a:pt x="75858" y="187637"/>
                  </a:cubicBezTo>
                  <a:cubicBezTo>
                    <a:pt x="74100" y="187157"/>
                    <a:pt x="71262" y="186038"/>
                    <a:pt x="69224" y="184999"/>
                  </a:cubicBezTo>
                  <a:cubicBezTo>
                    <a:pt x="68345" y="184559"/>
                    <a:pt x="67465" y="184080"/>
                    <a:pt x="67345" y="184000"/>
                  </a:cubicBezTo>
                  <a:cubicBezTo>
                    <a:pt x="67185" y="183880"/>
                    <a:pt x="67026" y="183800"/>
                    <a:pt x="67026" y="183800"/>
                  </a:cubicBezTo>
                  <a:cubicBezTo>
                    <a:pt x="66986" y="183800"/>
                    <a:pt x="65187" y="182641"/>
                    <a:pt x="64588" y="182241"/>
                  </a:cubicBezTo>
                  <a:cubicBezTo>
                    <a:pt x="64308" y="182041"/>
                    <a:pt x="63908" y="181722"/>
                    <a:pt x="63668" y="181562"/>
                  </a:cubicBezTo>
                  <a:cubicBezTo>
                    <a:pt x="63429" y="181362"/>
                    <a:pt x="62949" y="180962"/>
                    <a:pt x="62589" y="180682"/>
                  </a:cubicBezTo>
                  <a:cubicBezTo>
                    <a:pt x="60511" y="179044"/>
                    <a:pt x="57953" y="176406"/>
                    <a:pt x="56314" y="174168"/>
                  </a:cubicBezTo>
                  <a:cubicBezTo>
                    <a:pt x="55475" y="173049"/>
                    <a:pt x="54196" y="171010"/>
                    <a:pt x="53557" y="169811"/>
                  </a:cubicBezTo>
                  <a:cubicBezTo>
                    <a:pt x="53437" y="169611"/>
                    <a:pt x="53237" y="169212"/>
                    <a:pt x="53077" y="168972"/>
                  </a:cubicBezTo>
                  <a:cubicBezTo>
                    <a:pt x="52278" y="167493"/>
                    <a:pt x="50919" y="164256"/>
                    <a:pt x="50679" y="163217"/>
                  </a:cubicBezTo>
                  <a:cubicBezTo>
                    <a:pt x="50639" y="162977"/>
                    <a:pt x="50559" y="162697"/>
                    <a:pt x="50479" y="162537"/>
                  </a:cubicBezTo>
                  <a:cubicBezTo>
                    <a:pt x="50399" y="162337"/>
                    <a:pt x="49840" y="160379"/>
                    <a:pt x="49840" y="160259"/>
                  </a:cubicBezTo>
                  <a:cubicBezTo>
                    <a:pt x="49840" y="160219"/>
                    <a:pt x="49920" y="160219"/>
                    <a:pt x="49959" y="160219"/>
                  </a:cubicBezTo>
                  <a:cubicBezTo>
                    <a:pt x="49971" y="160231"/>
                    <a:pt x="49986" y="160236"/>
                    <a:pt x="50004" y="160236"/>
                  </a:cubicBezTo>
                  <a:cubicBezTo>
                    <a:pt x="50046" y="160236"/>
                    <a:pt x="50103" y="160207"/>
                    <a:pt x="50159" y="160179"/>
                  </a:cubicBezTo>
                  <a:cubicBezTo>
                    <a:pt x="50239" y="160139"/>
                    <a:pt x="50199" y="160099"/>
                    <a:pt x="50119" y="160059"/>
                  </a:cubicBezTo>
                  <a:cubicBezTo>
                    <a:pt x="49999" y="160019"/>
                    <a:pt x="49999" y="160019"/>
                    <a:pt x="50119" y="160019"/>
                  </a:cubicBezTo>
                  <a:close/>
                  <a:moveTo>
                    <a:pt x="46737" y="188831"/>
                  </a:moveTo>
                  <a:cubicBezTo>
                    <a:pt x="46744" y="188831"/>
                    <a:pt x="46753" y="188833"/>
                    <a:pt x="46762" y="188836"/>
                  </a:cubicBezTo>
                  <a:cubicBezTo>
                    <a:pt x="46802" y="188836"/>
                    <a:pt x="46842" y="188916"/>
                    <a:pt x="46842" y="188996"/>
                  </a:cubicBezTo>
                  <a:cubicBezTo>
                    <a:pt x="46871" y="189054"/>
                    <a:pt x="46858" y="189091"/>
                    <a:pt x="46817" y="189091"/>
                  </a:cubicBezTo>
                  <a:cubicBezTo>
                    <a:pt x="46802" y="189091"/>
                    <a:pt x="46783" y="189086"/>
                    <a:pt x="46762" y="189076"/>
                  </a:cubicBezTo>
                  <a:cubicBezTo>
                    <a:pt x="46651" y="189039"/>
                    <a:pt x="46643" y="188831"/>
                    <a:pt x="46737" y="188831"/>
                  </a:cubicBezTo>
                  <a:close/>
                  <a:moveTo>
                    <a:pt x="40687" y="187157"/>
                  </a:moveTo>
                  <a:cubicBezTo>
                    <a:pt x="40727" y="187157"/>
                    <a:pt x="41047" y="187277"/>
                    <a:pt x="41366" y="187357"/>
                  </a:cubicBezTo>
                  <a:lnTo>
                    <a:pt x="41966" y="187557"/>
                  </a:lnTo>
                  <a:lnTo>
                    <a:pt x="42006" y="187837"/>
                  </a:lnTo>
                  <a:cubicBezTo>
                    <a:pt x="42046" y="188196"/>
                    <a:pt x="42206" y="188596"/>
                    <a:pt x="42406" y="188876"/>
                  </a:cubicBezTo>
                  <a:cubicBezTo>
                    <a:pt x="42486" y="189036"/>
                    <a:pt x="42526" y="189156"/>
                    <a:pt x="42526" y="189156"/>
                  </a:cubicBezTo>
                  <a:cubicBezTo>
                    <a:pt x="42486" y="189156"/>
                    <a:pt x="38369" y="188116"/>
                    <a:pt x="38369" y="188076"/>
                  </a:cubicBezTo>
                  <a:cubicBezTo>
                    <a:pt x="38329" y="188036"/>
                    <a:pt x="40527" y="187157"/>
                    <a:pt x="40687" y="187157"/>
                  </a:cubicBezTo>
                  <a:close/>
                  <a:moveTo>
                    <a:pt x="47002" y="188996"/>
                  </a:moveTo>
                  <a:cubicBezTo>
                    <a:pt x="47002" y="188996"/>
                    <a:pt x="47042" y="189036"/>
                    <a:pt x="47042" y="189076"/>
                  </a:cubicBezTo>
                  <a:cubicBezTo>
                    <a:pt x="47042" y="189116"/>
                    <a:pt x="47002" y="189196"/>
                    <a:pt x="47002" y="189196"/>
                  </a:cubicBezTo>
                  <a:cubicBezTo>
                    <a:pt x="46962" y="189196"/>
                    <a:pt x="46922" y="189116"/>
                    <a:pt x="46922" y="189076"/>
                  </a:cubicBezTo>
                  <a:cubicBezTo>
                    <a:pt x="46922" y="189036"/>
                    <a:pt x="46962" y="188996"/>
                    <a:pt x="47002" y="188996"/>
                  </a:cubicBezTo>
                  <a:close/>
                  <a:moveTo>
                    <a:pt x="44315" y="182968"/>
                  </a:moveTo>
                  <a:cubicBezTo>
                    <a:pt x="44345" y="182968"/>
                    <a:pt x="44226" y="183099"/>
                    <a:pt x="43964" y="183360"/>
                  </a:cubicBezTo>
                  <a:cubicBezTo>
                    <a:pt x="43365" y="183920"/>
                    <a:pt x="43365" y="184000"/>
                    <a:pt x="43964" y="184319"/>
                  </a:cubicBezTo>
                  <a:cubicBezTo>
                    <a:pt x="44154" y="184425"/>
                    <a:pt x="44244" y="184475"/>
                    <a:pt x="44286" y="184475"/>
                  </a:cubicBezTo>
                  <a:cubicBezTo>
                    <a:pt x="44324" y="184475"/>
                    <a:pt x="44324" y="184435"/>
                    <a:pt x="44324" y="184359"/>
                  </a:cubicBezTo>
                  <a:cubicBezTo>
                    <a:pt x="44324" y="184304"/>
                    <a:pt x="44339" y="184274"/>
                    <a:pt x="44374" y="184274"/>
                  </a:cubicBezTo>
                  <a:cubicBezTo>
                    <a:pt x="44488" y="184274"/>
                    <a:pt x="44817" y="184601"/>
                    <a:pt x="45523" y="185399"/>
                  </a:cubicBezTo>
                  <a:cubicBezTo>
                    <a:pt x="46003" y="185958"/>
                    <a:pt x="46962" y="186957"/>
                    <a:pt x="47641" y="187637"/>
                  </a:cubicBezTo>
                  <a:lnTo>
                    <a:pt x="48880" y="188876"/>
                  </a:lnTo>
                  <a:lnTo>
                    <a:pt x="49160" y="188876"/>
                  </a:lnTo>
                  <a:cubicBezTo>
                    <a:pt x="49360" y="188876"/>
                    <a:pt x="49480" y="188916"/>
                    <a:pt x="49600" y="189036"/>
                  </a:cubicBezTo>
                  <a:cubicBezTo>
                    <a:pt x="49707" y="189121"/>
                    <a:pt x="49768" y="189161"/>
                    <a:pt x="49802" y="189161"/>
                  </a:cubicBezTo>
                  <a:cubicBezTo>
                    <a:pt x="49831" y="189161"/>
                    <a:pt x="49840" y="189131"/>
                    <a:pt x="49840" y="189076"/>
                  </a:cubicBezTo>
                  <a:cubicBezTo>
                    <a:pt x="49840" y="189036"/>
                    <a:pt x="49680" y="188836"/>
                    <a:pt x="49520" y="188596"/>
                  </a:cubicBezTo>
                  <a:cubicBezTo>
                    <a:pt x="49363" y="188439"/>
                    <a:pt x="49280" y="188331"/>
                    <a:pt x="49290" y="188331"/>
                  </a:cubicBezTo>
                  <a:cubicBezTo>
                    <a:pt x="49293" y="188331"/>
                    <a:pt x="49303" y="188339"/>
                    <a:pt x="49320" y="188356"/>
                  </a:cubicBezTo>
                  <a:cubicBezTo>
                    <a:pt x="49440" y="188476"/>
                    <a:pt x="49600" y="188596"/>
                    <a:pt x="49800" y="188836"/>
                  </a:cubicBezTo>
                  <a:cubicBezTo>
                    <a:pt x="50001" y="189037"/>
                    <a:pt x="50005" y="189352"/>
                    <a:pt x="49859" y="189352"/>
                  </a:cubicBezTo>
                  <a:cubicBezTo>
                    <a:pt x="49831" y="189352"/>
                    <a:pt x="49798" y="189341"/>
                    <a:pt x="49760" y="189315"/>
                  </a:cubicBezTo>
                  <a:cubicBezTo>
                    <a:pt x="49720" y="189275"/>
                    <a:pt x="49440" y="189275"/>
                    <a:pt x="49160" y="189275"/>
                  </a:cubicBezTo>
                  <a:lnTo>
                    <a:pt x="48601" y="189275"/>
                  </a:lnTo>
                  <a:lnTo>
                    <a:pt x="48081" y="188836"/>
                  </a:lnTo>
                  <a:cubicBezTo>
                    <a:pt x="47402" y="188196"/>
                    <a:pt x="45763" y="186518"/>
                    <a:pt x="44844" y="185439"/>
                  </a:cubicBezTo>
                  <a:cubicBezTo>
                    <a:pt x="44404" y="184959"/>
                    <a:pt x="44004" y="184519"/>
                    <a:pt x="43924" y="184519"/>
                  </a:cubicBezTo>
                  <a:cubicBezTo>
                    <a:pt x="43844" y="184479"/>
                    <a:pt x="43725" y="184359"/>
                    <a:pt x="43605" y="184279"/>
                  </a:cubicBezTo>
                  <a:cubicBezTo>
                    <a:pt x="43325" y="183920"/>
                    <a:pt x="43405" y="183640"/>
                    <a:pt x="43924" y="183240"/>
                  </a:cubicBezTo>
                  <a:cubicBezTo>
                    <a:pt x="44161" y="183059"/>
                    <a:pt x="44289" y="182968"/>
                    <a:pt x="44315" y="182968"/>
                  </a:cubicBezTo>
                  <a:close/>
                  <a:moveTo>
                    <a:pt x="47242" y="189196"/>
                  </a:moveTo>
                  <a:cubicBezTo>
                    <a:pt x="47322" y="189196"/>
                    <a:pt x="47362" y="189235"/>
                    <a:pt x="47362" y="189315"/>
                  </a:cubicBezTo>
                  <a:cubicBezTo>
                    <a:pt x="47362" y="189371"/>
                    <a:pt x="47327" y="189401"/>
                    <a:pt x="47290" y="189401"/>
                  </a:cubicBezTo>
                  <a:cubicBezTo>
                    <a:pt x="47248" y="189401"/>
                    <a:pt x="47202" y="189361"/>
                    <a:pt x="47202" y="189275"/>
                  </a:cubicBezTo>
                  <a:cubicBezTo>
                    <a:pt x="47162" y="189235"/>
                    <a:pt x="47202" y="189196"/>
                    <a:pt x="47242" y="189196"/>
                  </a:cubicBezTo>
                  <a:close/>
                  <a:moveTo>
                    <a:pt x="123420" y="188716"/>
                  </a:moveTo>
                  <a:cubicBezTo>
                    <a:pt x="123420" y="188756"/>
                    <a:pt x="123260" y="188916"/>
                    <a:pt x="123060" y="189156"/>
                  </a:cubicBezTo>
                  <a:cubicBezTo>
                    <a:pt x="122820" y="189355"/>
                    <a:pt x="122620" y="189555"/>
                    <a:pt x="122541" y="189555"/>
                  </a:cubicBezTo>
                  <a:cubicBezTo>
                    <a:pt x="122501" y="189555"/>
                    <a:pt x="122700" y="189355"/>
                    <a:pt x="122940" y="189116"/>
                  </a:cubicBezTo>
                  <a:cubicBezTo>
                    <a:pt x="123180" y="188876"/>
                    <a:pt x="123420" y="188716"/>
                    <a:pt x="123420" y="188716"/>
                  </a:cubicBezTo>
                  <a:close/>
                  <a:moveTo>
                    <a:pt x="47507" y="189309"/>
                  </a:moveTo>
                  <a:cubicBezTo>
                    <a:pt x="47512" y="189309"/>
                    <a:pt x="47517" y="189311"/>
                    <a:pt x="47521" y="189315"/>
                  </a:cubicBezTo>
                  <a:cubicBezTo>
                    <a:pt x="47561" y="189355"/>
                    <a:pt x="47601" y="189435"/>
                    <a:pt x="47601" y="189475"/>
                  </a:cubicBezTo>
                  <a:cubicBezTo>
                    <a:pt x="47601" y="189553"/>
                    <a:pt x="47568" y="189597"/>
                    <a:pt x="47523" y="189597"/>
                  </a:cubicBezTo>
                  <a:cubicBezTo>
                    <a:pt x="47498" y="189597"/>
                    <a:pt x="47470" y="189584"/>
                    <a:pt x="47442" y="189555"/>
                  </a:cubicBezTo>
                  <a:cubicBezTo>
                    <a:pt x="47406" y="189448"/>
                    <a:pt x="47466" y="189309"/>
                    <a:pt x="47507" y="189309"/>
                  </a:cubicBezTo>
                  <a:close/>
                  <a:moveTo>
                    <a:pt x="46282" y="183560"/>
                  </a:moveTo>
                  <a:cubicBezTo>
                    <a:pt x="46282" y="183560"/>
                    <a:pt x="46682" y="184040"/>
                    <a:pt x="47162" y="184599"/>
                  </a:cubicBezTo>
                  <a:cubicBezTo>
                    <a:pt x="47641" y="185159"/>
                    <a:pt x="48840" y="186438"/>
                    <a:pt x="49959" y="187597"/>
                  </a:cubicBezTo>
                  <a:cubicBezTo>
                    <a:pt x="51039" y="188676"/>
                    <a:pt x="51918" y="189595"/>
                    <a:pt x="51918" y="189635"/>
                  </a:cubicBezTo>
                  <a:cubicBezTo>
                    <a:pt x="51918" y="189655"/>
                    <a:pt x="51908" y="189665"/>
                    <a:pt x="51890" y="189665"/>
                  </a:cubicBezTo>
                  <a:cubicBezTo>
                    <a:pt x="51831" y="189665"/>
                    <a:pt x="51680" y="189567"/>
                    <a:pt x="51438" y="189355"/>
                  </a:cubicBezTo>
                  <a:cubicBezTo>
                    <a:pt x="51278" y="189156"/>
                    <a:pt x="51039" y="188956"/>
                    <a:pt x="50919" y="188876"/>
                  </a:cubicBezTo>
                  <a:cubicBezTo>
                    <a:pt x="50839" y="188796"/>
                    <a:pt x="50759" y="188716"/>
                    <a:pt x="50759" y="188676"/>
                  </a:cubicBezTo>
                  <a:cubicBezTo>
                    <a:pt x="50759" y="188636"/>
                    <a:pt x="50079" y="187917"/>
                    <a:pt x="49240" y="187117"/>
                  </a:cubicBezTo>
                  <a:cubicBezTo>
                    <a:pt x="47961" y="185798"/>
                    <a:pt x="46203" y="183880"/>
                    <a:pt x="46203" y="183680"/>
                  </a:cubicBezTo>
                  <a:cubicBezTo>
                    <a:pt x="46203" y="183640"/>
                    <a:pt x="46242" y="183560"/>
                    <a:pt x="46282" y="183560"/>
                  </a:cubicBezTo>
                  <a:close/>
                  <a:moveTo>
                    <a:pt x="47683" y="189423"/>
                  </a:moveTo>
                  <a:cubicBezTo>
                    <a:pt x="47702" y="189423"/>
                    <a:pt x="47728" y="189442"/>
                    <a:pt x="47761" y="189475"/>
                  </a:cubicBezTo>
                  <a:cubicBezTo>
                    <a:pt x="47801" y="189555"/>
                    <a:pt x="47841" y="189635"/>
                    <a:pt x="47841" y="189715"/>
                  </a:cubicBezTo>
                  <a:cubicBezTo>
                    <a:pt x="47816" y="189754"/>
                    <a:pt x="47786" y="189771"/>
                    <a:pt x="47757" y="189771"/>
                  </a:cubicBezTo>
                  <a:cubicBezTo>
                    <a:pt x="47697" y="189771"/>
                    <a:pt x="47641" y="189691"/>
                    <a:pt x="47641" y="189555"/>
                  </a:cubicBezTo>
                  <a:cubicBezTo>
                    <a:pt x="47641" y="189462"/>
                    <a:pt x="47655" y="189423"/>
                    <a:pt x="47683" y="189423"/>
                  </a:cubicBezTo>
                  <a:close/>
                  <a:moveTo>
                    <a:pt x="47961" y="189715"/>
                  </a:moveTo>
                  <a:cubicBezTo>
                    <a:pt x="48001" y="189715"/>
                    <a:pt x="48041" y="189755"/>
                    <a:pt x="48041" y="189795"/>
                  </a:cubicBezTo>
                  <a:cubicBezTo>
                    <a:pt x="48041" y="189827"/>
                    <a:pt x="47963" y="189886"/>
                    <a:pt x="47911" y="189886"/>
                  </a:cubicBezTo>
                  <a:cubicBezTo>
                    <a:pt x="47899" y="189886"/>
                    <a:pt x="47889" y="189883"/>
                    <a:pt x="47881" y="189875"/>
                  </a:cubicBezTo>
                  <a:cubicBezTo>
                    <a:pt x="47841" y="189835"/>
                    <a:pt x="47881" y="189715"/>
                    <a:pt x="47961" y="189715"/>
                  </a:cubicBezTo>
                  <a:close/>
                  <a:moveTo>
                    <a:pt x="48268" y="189819"/>
                  </a:moveTo>
                  <a:cubicBezTo>
                    <a:pt x="48297" y="189819"/>
                    <a:pt x="48321" y="189849"/>
                    <a:pt x="48321" y="189915"/>
                  </a:cubicBezTo>
                  <a:cubicBezTo>
                    <a:pt x="48321" y="189955"/>
                    <a:pt x="48281" y="189955"/>
                    <a:pt x="48241" y="189955"/>
                  </a:cubicBezTo>
                  <a:cubicBezTo>
                    <a:pt x="48201" y="189955"/>
                    <a:pt x="48161" y="189915"/>
                    <a:pt x="48201" y="189875"/>
                  </a:cubicBezTo>
                  <a:cubicBezTo>
                    <a:pt x="48219" y="189839"/>
                    <a:pt x="48245" y="189819"/>
                    <a:pt x="48268" y="189819"/>
                  </a:cubicBezTo>
                  <a:close/>
                  <a:moveTo>
                    <a:pt x="48001" y="190035"/>
                  </a:moveTo>
                  <a:cubicBezTo>
                    <a:pt x="48001" y="190035"/>
                    <a:pt x="48041" y="190075"/>
                    <a:pt x="48041" y="190075"/>
                  </a:cubicBezTo>
                  <a:cubicBezTo>
                    <a:pt x="48081" y="190115"/>
                    <a:pt x="48041" y="190155"/>
                    <a:pt x="48001" y="190155"/>
                  </a:cubicBezTo>
                  <a:cubicBezTo>
                    <a:pt x="47921" y="190155"/>
                    <a:pt x="47921" y="190115"/>
                    <a:pt x="47921" y="190075"/>
                  </a:cubicBezTo>
                  <a:cubicBezTo>
                    <a:pt x="47961" y="190075"/>
                    <a:pt x="47961" y="190035"/>
                    <a:pt x="48001" y="190035"/>
                  </a:cubicBezTo>
                  <a:close/>
                  <a:moveTo>
                    <a:pt x="48511" y="189985"/>
                  </a:moveTo>
                  <a:cubicBezTo>
                    <a:pt x="48541" y="189985"/>
                    <a:pt x="48561" y="190015"/>
                    <a:pt x="48561" y="190075"/>
                  </a:cubicBezTo>
                  <a:cubicBezTo>
                    <a:pt x="48561" y="190192"/>
                    <a:pt x="48518" y="190266"/>
                    <a:pt x="48463" y="190266"/>
                  </a:cubicBezTo>
                  <a:cubicBezTo>
                    <a:pt x="48444" y="190266"/>
                    <a:pt x="48422" y="190256"/>
                    <a:pt x="48401" y="190235"/>
                  </a:cubicBezTo>
                  <a:cubicBezTo>
                    <a:pt x="48361" y="190235"/>
                    <a:pt x="48361" y="190155"/>
                    <a:pt x="48401" y="190075"/>
                  </a:cubicBezTo>
                  <a:cubicBezTo>
                    <a:pt x="48441" y="190015"/>
                    <a:pt x="48481" y="189985"/>
                    <a:pt x="48511" y="189985"/>
                  </a:cubicBezTo>
                  <a:close/>
                  <a:moveTo>
                    <a:pt x="122261" y="189795"/>
                  </a:moveTo>
                  <a:lnTo>
                    <a:pt x="122261" y="189795"/>
                  </a:lnTo>
                  <a:cubicBezTo>
                    <a:pt x="122261" y="189795"/>
                    <a:pt x="122181" y="189875"/>
                    <a:pt x="122101" y="189995"/>
                  </a:cubicBezTo>
                  <a:cubicBezTo>
                    <a:pt x="122019" y="190159"/>
                    <a:pt x="121899" y="190267"/>
                    <a:pt x="121832" y="190267"/>
                  </a:cubicBezTo>
                  <a:cubicBezTo>
                    <a:pt x="121801" y="190267"/>
                    <a:pt x="121781" y="190245"/>
                    <a:pt x="121781" y="190195"/>
                  </a:cubicBezTo>
                  <a:cubicBezTo>
                    <a:pt x="121781" y="190155"/>
                    <a:pt x="122141" y="189835"/>
                    <a:pt x="122261" y="189795"/>
                  </a:cubicBezTo>
                  <a:close/>
                  <a:moveTo>
                    <a:pt x="51098" y="190128"/>
                  </a:moveTo>
                  <a:cubicBezTo>
                    <a:pt x="51145" y="190128"/>
                    <a:pt x="51192" y="190148"/>
                    <a:pt x="51238" y="190195"/>
                  </a:cubicBezTo>
                  <a:cubicBezTo>
                    <a:pt x="51318" y="190315"/>
                    <a:pt x="51318" y="190315"/>
                    <a:pt x="51198" y="190315"/>
                  </a:cubicBezTo>
                  <a:cubicBezTo>
                    <a:pt x="51177" y="190320"/>
                    <a:pt x="51155" y="190323"/>
                    <a:pt x="51134" y="190323"/>
                  </a:cubicBezTo>
                  <a:cubicBezTo>
                    <a:pt x="51000" y="190323"/>
                    <a:pt x="50895" y="190224"/>
                    <a:pt x="50999" y="190155"/>
                  </a:cubicBezTo>
                  <a:cubicBezTo>
                    <a:pt x="51032" y="190138"/>
                    <a:pt x="51065" y="190128"/>
                    <a:pt x="51098" y="190128"/>
                  </a:cubicBezTo>
                  <a:close/>
                  <a:moveTo>
                    <a:pt x="48714" y="190107"/>
                  </a:moveTo>
                  <a:cubicBezTo>
                    <a:pt x="48790" y="190107"/>
                    <a:pt x="48880" y="190216"/>
                    <a:pt x="48880" y="190355"/>
                  </a:cubicBezTo>
                  <a:cubicBezTo>
                    <a:pt x="48880" y="190431"/>
                    <a:pt x="48880" y="190458"/>
                    <a:pt x="48840" y="190458"/>
                  </a:cubicBezTo>
                  <a:cubicBezTo>
                    <a:pt x="48816" y="190458"/>
                    <a:pt x="48779" y="190449"/>
                    <a:pt x="48720" y="190435"/>
                  </a:cubicBezTo>
                  <a:cubicBezTo>
                    <a:pt x="48641" y="190395"/>
                    <a:pt x="48601" y="190195"/>
                    <a:pt x="48681" y="190115"/>
                  </a:cubicBezTo>
                  <a:cubicBezTo>
                    <a:pt x="48691" y="190110"/>
                    <a:pt x="48702" y="190107"/>
                    <a:pt x="48714" y="190107"/>
                  </a:cubicBezTo>
                  <a:close/>
                  <a:moveTo>
                    <a:pt x="34172" y="187197"/>
                  </a:moveTo>
                  <a:cubicBezTo>
                    <a:pt x="34212" y="187197"/>
                    <a:pt x="34972" y="187397"/>
                    <a:pt x="35851" y="187637"/>
                  </a:cubicBezTo>
                  <a:cubicBezTo>
                    <a:pt x="36730" y="187837"/>
                    <a:pt x="37450" y="188036"/>
                    <a:pt x="37490" y="188076"/>
                  </a:cubicBezTo>
                  <a:cubicBezTo>
                    <a:pt x="37530" y="188116"/>
                    <a:pt x="36450" y="188556"/>
                    <a:pt x="35132" y="189036"/>
                  </a:cubicBezTo>
                  <a:cubicBezTo>
                    <a:pt x="33291" y="189735"/>
                    <a:pt x="32739" y="189960"/>
                    <a:pt x="32538" y="189960"/>
                  </a:cubicBezTo>
                  <a:cubicBezTo>
                    <a:pt x="32521" y="189960"/>
                    <a:pt x="32506" y="189958"/>
                    <a:pt x="32494" y="189955"/>
                  </a:cubicBezTo>
                  <a:cubicBezTo>
                    <a:pt x="32467" y="189948"/>
                    <a:pt x="32438" y="189945"/>
                    <a:pt x="32406" y="189945"/>
                  </a:cubicBezTo>
                  <a:cubicBezTo>
                    <a:pt x="32243" y="189945"/>
                    <a:pt x="31987" y="190028"/>
                    <a:pt x="31454" y="190195"/>
                  </a:cubicBezTo>
                  <a:cubicBezTo>
                    <a:pt x="30975" y="190395"/>
                    <a:pt x="30575" y="190514"/>
                    <a:pt x="30535" y="190514"/>
                  </a:cubicBezTo>
                  <a:cubicBezTo>
                    <a:pt x="30415" y="190514"/>
                    <a:pt x="29296" y="189196"/>
                    <a:pt x="29296" y="189076"/>
                  </a:cubicBezTo>
                  <a:cubicBezTo>
                    <a:pt x="29296" y="189036"/>
                    <a:pt x="29376" y="188996"/>
                    <a:pt x="29496" y="188956"/>
                  </a:cubicBezTo>
                  <a:cubicBezTo>
                    <a:pt x="29576" y="188956"/>
                    <a:pt x="29696" y="188876"/>
                    <a:pt x="29776" y="188796"/>
                  </a:cubicBezTo>
                  <a:cubicBezTo>
                    <a:pt x="29816" y="188676"/>
                    <a:pt x="29976" y="188596"/>
                    <a:pt x="30216" y="188556"/>
                  </a:cubicBezTo>
                  <a:cubicBezTo>
                    <a:pt x="31375" y="188236"/>
                    <a:pt x="31974" y="187996"/>
                    <a:pt x="31974" y="187917"/>
                  </a:cubicBezTo>
                  <a:cubicBezTo>
                    <a:pt x="31974" y="187837"/>
                    <a:pt x="32214" y="187717"/>
                    <a:pt x="33053" y="187477"/>
                  </a:cubicBezTo>
                  <a:cubicBezTo>
                    <a:pt x="33613" y="187317"/>
                    <a:pt x="34132" y="187197"/>
                    <a:pt x="34172" y="187197"/>
                  </a:cubicBezTo>
                  <a:close/>
                  <a:moveTo>
                    <a:pt x="51453" y="190393"/>
                  </a:moveTo>
                  <a:cubicBezTo>
                    <a:pt x="51472" y="190393"/>
                    <a:pt x="51507" y="190437"/>
                    <a:pt x="51558" y="190514"/>
                  </a:cubicBezTo>
                  <a:cubicBezTo>
                    <a:pt x="51478" y="190474"/>
                    <a:pt x="51438" y="190435"/>
                    <a:pt x="51438" y="190435"/>
                  </a:cubicBezTo>
                  <a:cubicBezTo>
                    <a:pt x="51438" y="190406"/>
                    <a:pt x="51443" y="190393"/>
                    <a:pt x="51453" y="190393"/>
                  </a:cubicBezTo>
                  <a:close/>
                  <a:moveTo>
                    <a:pt x="121501" y="190395"/>
                  </a:moveTo>
                  <a:cubicBezTo>
                    <a:pt x="121621" y="190395"/>
                    <a:pt x="121621" y="190395"/>
                    <a:pt x="121501" y="190514"/>
                  </a:cubicBezTo>
                  <a:cubicBezTo>
                    <a:pt x="121473" y="190543"/>
                    <a:pt x="121425" y="190571"/>
                    <a:pt x="121399" y="190571"/>
                  </a:cubicBezTo>
                  <a:cubicBezTo>
                    <a:pt x="121388" y="190571"/>
                    <a:pt x="121381" y="190566"/>
                    <a:pt x="121381" y="190554"/>
                  </a:cubicBezTo>
                  <a:cubicBezTo>
                    <a:pt x="121302" y="190514"/>
                    <a:pt x="121421" y="190395"/>
                    <a:pt x="121501" y="190395"/>
                  </a:cubicBezTo>
                  <a:close/>
                  <a:moveTo>
                    <a:pt x="49907" y="188740"/>
                  </a:moveTo>
                  <a:cubicBezTo>
                    <a:pt x="49916" y="188740"/>
                    <a:pt x="49946" y="188760"/>
                    <a:pt x="49999" y="188796"/>
                  </a:cubicBezTo>
                  <a:cubicBezTo>
                    <a:pt x="50079" y="188876"/>
                    <a:pt x="50279" y="189036"/>
                    <a:pt x="50479" y="189196"/>
                  </a:cubicBezTo>
                  <a:cubicBezTo>
                    <a:pt x="51119" y="189715"/>
                    <a:pt x="51998" y="190514"/>
                    <a:pt x="51998" y="190594"/>
                  </a:cubicBezTo>
                  <a:cubicBezTo>
                    <a:pt x="51998" y="190595"/>
                    <a:pt x="51998" y="190595"/>
                    <a:pt x="51997" y="190595"/>
                  </a:cubicBezTo>
                  <a:cubicBezTo>
                    <a:pt x="51953" y="190595"/>
                    <a:pt x="50275" y="189112"/>
                    <a:pt x="49959" y="188836"/>
                  </a:cubicBezTo>
                  <a:cubicBezTo>
                    <a:pt x="49915" y="188770"/>
                    <a:pt x="49896" y="188740"/>
                    <a:pt x="49907" y="188740"/>
                  </a:cubicBezTo>
                  <a:close/>
                  <a:moveTo>
                    <a:pt x="125098" y="186438"/>
                  </a:moveTo>
                  <a:cubicBezTo>
                    <a:pt x="125138" y="186438"/>
                    <a:pt x="125059" y="186518"/>
                    <a:pt x="124939" y="186678"/>
                  </a:cubicBezTo>
                  <a:cubicBezTo>
                    <a:pt x="124819" y="186797"/>
                    <a:pt x="124499" y="187157"/>
                    <a:pt x="124219" y="187517"/>
                  </a:cubicBezTo>
                  <a:cubicBezTo>
                    <a:pt x="123620" y="188276"/>
                    <a:pt x="121701" y="190075"/>
                    <a:pt x="120942" y="190594"/>
                  </a:cubicBezTo>
                  <a:cubicBezTo>
                    <a:pt x="120784" y="190707"/>
                    <a:pt x="120703" y="190756"/>
                    <a:pt x="120662" y="190756"/>
                  </a:cubicBezTo>
                  <a:cubicBezTo>
                    <a:pt x="120630" y="190756"/>
                    <a:pt x="120622" y="190727"/>
                    <a:pt x="120622" y="190674"/>
                  </a:cubicBezTo>
                  <a:cubicBezTo>
                    <a:pt x="120622" y="190638"/>
                    <a:pt x="120614" y="190619"/>
                    <a:pt x="120587" y="190619"/>
                  </a:cubicBezTo>
                  <a:cubicBezTo>
                    <a:pt x="120554" y="190619"/>
                    <a:pt x="120492" y="190648"/>
                    <a:pt x="120382" y="190714"/>
                  </a:cubicBezTo>
                  <a:cubicBezTo>
                    <a:pt x="120294" y="190780"/>
                    <a:pt x="120243" y="190810"/>
                    <a:pt x="120201" y="190810"/>
                  </a:cubicBezTo>
                  <a:cubicBezTo>
                    <a:pt x="120166" y="190810"/>
                    <a:pt x="120138" y="190790"/>
                    <a:pt x="120103" y="190754"/>
                  </a:cubicBezTo>
                  <a:cubicBezTo>
                    <a:pt x="120023" y="190674"/>
                    <a:pt x="119943" y="190634"/>
                    <a:pt x="119903" y="190634"/>
                  </a:cubicBezTo>
                  <a:cubicBezTo>
                    <a:pt x="119823" y="190634"/>
                    <a:pt x="119743" y="190634"/>
                    <a:pt x="119743" y="190594"/>
                  </a:cubicBezTo>
                  <a:cubicBezTo>
                    <a:pt x="119703" y="190554"/>
                    <a:pt x="119623" y="190514"/>
                    <a:pt x="119543" y="190514"/>
                  </a:cubicBezTo>
                  <a:cubicBezTo>
                    <a:pt x="119463" y="190474"/>
                    <a:pt x="119503" y="190435"/>
                    <a:pt x="119743" y="190315"/>
                  </a:cubicBezTo>
                  <a:cubicBezTo>
                    <a:pt x="119943" y="190235"/>
                    <a:pt x="120103" y="190195"/>
                    <a:pt x="120143" y="190195"/>
                  </a:cubicBezTo>
                  <a:cubicBezTo>
                    <a:pt x="120143" y="190195"/>
                    <a:pt x="120103" y="190235"/>
                    <a:pt x="120063" y="190275"/>
                  </a:cubicBezTo>
                  <a:cubicBezTo>
                    <a:pt x="119917" y="190347"/>
                    <a:pt x="119904" y="190520"/>
                    <a:pt x="119993" y="190520"/>
                  </a:cubicBezTo>
                  <a:cubicBezTo>
                    <a:pt x="120002" y="190520"/>
                    <a:pt x="120012" y="190518"/>
                    <a:pt x="120023" y="190514"/>
                  </a:cubicBezTo>
                  <a:cubicBezTo>
                    <a:pt x="120103" y="190474"/>
                    <a:pt x="120182" y="190435"/>
                    <a:pt x="120222" y="190435"/>
                  </a:cubicBezTo>
                  <a:cubicBezTo>
                    <a:pt x="120233" y="190424"/>
                    <a:pt x="120244" y="190419"/>
                    <a:pt x="120255" y="190419"/>
                  </a:cubicBezTo>
                  <a:cubicBezTo>
                    <a:pt x="120284" y="190419"/>
                    <a:pt x="120313" y="190456"/>
                    <a:pt x="120342" y="190514"/>
                  </a:cubicBezTo>
                  <a:cubicBezTo>
                    <a:pt x="120342" y="190564"/>
                    <a:pt x="120349" y="190593"/>
                    <a:pt x="120383" y="190593"/>
                  </a:cubicBezTo>
                  <a:cubicBezTo>
                    <a:pt x="120430" y="190593"/>
                    <a:pt x="120531" y="190535"/>
                    <a:pt x="120742" y="190395"/>
                  </a:cubicBezTo>
                  <a:cubicBezTo>
                    <a:pt x="121421" y="189875"/>
                    <a:pt x="122541" y="188876"/>
                    <a:pt x="124139" y="187317"/>
                  </a:cubicBezTo>
                  <a:cubicBezTo>
                    <a:pt x="124659" y="186837"/>
                    <a:pt x="125059" y="186438"/>
                    <a:pt x="125098" y="186438"/>
                  </a:cubicBezTo>
                  <a:close/>
                  <a:moveTo>
                    <a:pt x="121077" y="190694"/>
                  </a:moveTo>
                  <a:cubicBezTo>
                    <a:pt x="121132" y="190694"/>
                    <a:pt x="121182" y="190714"/>
                    <a:pt x="121182" y="190754"/>
                  </a:cubicBezTo>
                  <a:cubicBezTo>
                    <a:pt x="121182" y="190794"/>
                    <a:pt x="121142" y="190834"/>
                    <a:pt x="121062" y="190874"/>
                  </a:cubicBezTo>
                  <a:cubicBezTo>
                    <a:pt x="121039" y="190896"/>
                    <a:pt x="121017" y="190906"/>
                    <a:pt x="120997" y="190906"/>
                  </a:cubicBezTo>
                  <a:cubicBezTo>
                    <a:pt x="120947" y="190906"/>
                    <a:pt x="120913" y="190841"/>
                    <a:pt x="120942" y="190754"/>
                  </a:cubicBezTo>
                  <a:cubicBezTo>
                    <a:pt x="120962" y="190714"/>
                    <a:pt x="121022" y="190694"/>
                    <a:pt x="121077" y="190694"/>
                  </a:cubicBezTo>
                  <a:close/>
                  <a:moveTo>
                    <a:pt x="49200" y="190834"/>
                  </a:moveTo>
                  <a:cubicBezTo>
                    <a:pt x="49240" y="190834"/>
                    <a:pt x="49240" y="190834"/>
                    <a:pt x="49240" y="190874"/>
                  </a:cubicBezTo>
                  <a:cubicBezTo>
                    <a:pt x="49240" y="190914"/>
                    <a:pt x="49240" y="190954"/>
                    <a:pt x="49200" y="190954"/>
                  </a:cubicBezTo>
                  <a:cubicBezTo>
                    <a:pt x="49160" y="190954"/>
                    <a:pt x="49120" y="190914"/>
                    <a:pt x="49120" y="190874"/>
                  </a:cubicBezTo>
                  <a:cubicBezTo>
                    <a:pt x="49120" y="190834"/>
                    <a:pt x="49160" y="190834"/>
                    <a:pt x="49200" y="190834"/>
                  </a:cubicBezTo>
                  <a:close/>
                  <a:moveTo>
                    <a:pt x="120822" y="190856"/>
                  </a:moveTo>
                  <a:cubicBezTo>
                    <a:pt x="120835" y="190856"/>
                    <a:pt x="120849" y="190861"/>
                    <a:pt x="120862" y="190874"/>
                  </a:cubicBezTo>
                  <a:cubicBezTo>
                    <a:pt x="120902" y="190874"/>
                    <a:pt x="120902" y="190914"/>
                    <a:pt x="120862" y="190954"/>
                  </a:cubicBezTo>
                  <a:cubicBezTo>
                    <a:pt x="120834" y="190982"/>
                    <a:pt x="120805" y="190996"/>
                    <a:pt x="120782" y="190996"/>
                  </a:cubicBezTo>
                  <a:cubicBezTo>
                    <a:pt x="120740" y="190996"/>
                    <a:pt x="120716" y="190952"/>
                    <a:pt x="120742" y="190874"/>
                  </a:cubicBezTo>
                  <a:cubicBezTo>
                    <a:pt x="120769" y="190874"/>
                    <a:pt x="120795" y="190856"/>
                    <a:pt x="120822" y="190856"/>
                  </a:cubicBezTo>
                  <a:close/>
                  <a:moveTo>
                    <a:pt x="119503" y="190594"/>
                  </a:moveTo>
                  <a:cubicBezTo>
                    <a:pt x="119543" y="190594"/>
                    <a:pt x="119583" y="190634"/>
                    <a:pt x="119583" y="190714"/>
                  </a:cubicBezTo>
                  <a:cubicBezTo>
                    <a:pt x="119663" y="190954"/>
                    <a:pt x="119623" y="191234"/>
                    <a:pt x="119583" y="191234"/>
                  </a:cubicBezTo>
                  <a:cubicBezTo>
                    <a:pt x="119543" y="191234"/>
                    <a:pt x="119503" y="191154"/>
                    <a:pt x="119503" y="191034"/>
                  </a:cubicBezTo>
                  <a:cubicBezTo>
                    <a:pt x="119503" y="190954"/>
                    <a:pt x="119503" y="190794"/>
                    <a:pt x="119463" y="190714"/>
                  </a:cubicBezTo>
                  <a:cubicBezTo>
                    <a:pt x="119463" y="190634"/>
                    <a:pt x="119463" y="190594"/>
                    <a:pt x="119503" y="190594"/>
                  </a:cubicBezTo>
                  <a:close/>
                  <a:moveTo>
                    <a:pt x="120632" y="190974"/>
                  </a:moveTo>
                  <a:cubicBezTo>
                    <a:pt x="120652" y="190974"/>
                    <a:pt x="120662" y="190994"/>
                    <a:pt x="120662" y="191034"/>
                  </a:cubicBezTo>
                  <a:cubicBezTo>
                    <a:pt x="120702" y="191074"/>
                    <a:pt x="120702" y="191114"/>
                    <a:pt x="120702" y="191154"/>
                  </a:cubicBezTo>
                  <a:cubicBezTo>
                    <a:pt x="120682" y="191174"/>
                    <a:pt x="120662" y="191184"/>
                    <a:pt x="120642" y="191184"/>
                  </a:cubicBezTo>
                  <a:cubicBezTo>
                    <a:pt x="120622" y="191184"/>
                    <a:pt x="120602" y="191174"/>
                    <a:pt x="120582" y="191154"/>
                  </a:cubicBezTo>
                  <a:cubicBezTo>
                    <a:pt x="120542" y="191154"/>
                    <a:pt x="120502" y="191194"/>
                    <a:pt x="120502" y="191234"/>
                  </a:cubicBezTo>
                  <a:cubicBezTo>
                    <a:pt x="120502" y="191274"/>
                    <a:pt x="120462" y="191314"/>
                    <a:pt x="120422" y="191314"/>
                  </a:cubicBezTo>
                  <a:cubicBezTo>
                    <a:pt x="120302" y="191274"/>
                    <a:pt x="120302" y="191114"/>
                    <a:pt x="120382" y="191114"/>
                  </a:cubicBezTo>
                  <a:cubicBezTo>
                    <a:pt x="120422" y="191114"/>
                    <a:pt x="120502" y="191074"/>
                    <a:pt x="120542" y="191034"/>
                  </a:cubicBezTo>
                  <a:cubicBezTo>
                    <a:pt x="120582" y="190994"/>
                    <a:pt x="120612" y="190974"/>
                    <a:pt x="120632" y="190974"/>
                  </a:cubicBezTo>
                  <a:close/>
                  <a:moveTo>
                    <a:pt x="49520" y="191254"/>
                  </a:moveTo>
                  <a:cubicBezTo>
                    <a:pt x="49540" y="191254"/>
                    <a:pt x="49560" y="191274"/>
                    <a:pt x="49600" y="191314"/>
                  </a:cubicBezTo>
                  <a:cubicBezTo>
                    <a:pt x="49600" y="191354"/>
                    <a:pt x="49560" y="191354"/>
                    <a:pt x="49480" y="191354"/>
                  </a:cubicBezTo>
                  <a:cubicBezTo>
                    <a:pt x="49360" y="191354"/>
                    <a:pt x="49360" y="191354"/>
                    <a:pt x="49440" y="191314"/>
                  </a:cubicBezTo>
                  <a:cubicBezTo>
                    <a:pt x="49480" y="191274"/>
                    <a:pt x="49500" y="191254"/>
                    <a:pt x="49520" y="191254"/>
                  </a:cubicBezTo>
                  <a:close/>
                  <a:moveTo>
                    <a:pt x="120217" y="191264"/>
                  </a:moveTo>
                  <a:cubicBezTo>
                    <a:pt x="120272" y="191264"/>
                    <a:pt x="120302" y="191294"/>
                    <a:pt x="120302" y="191354"/>
                  </a:cubicBezTo>
                  <a:cubicBezTo>
                    <a:pt x="120302" y="191514"/>
                    <a:pt x="119863" y="191793"/>
                    <a:pt x="119583" y="191793"/>
                  </a:cubicBezTo>
                  <a:cubicBezTo>
                    <a:pt x="119543" y="191793"/>
                    <a:pt x="119503" y="191753"/>
                    <a:pt x="119503" y="191713"/>
                  </a:cubicBezTo>
                  <a:cubicBezTo>
                    <a:pt x="119503" y="191594"/>
                    <a:pt x="119703" y="191434"/>
                    <a:pt x="119743" y="191434"/>
                  </a:cubicBezTo>
                  <a:cubicBezTo>
                    <a:pt x="119754" y="191444"/>
                    <a:pt x="119767" y="191449"/>
                    <a:pt x="119784" y="191449"/>
                  </a:cubicBezTo>
                  <a:cubicBezTo>
                    <a:pt x="119828" y="191449"/>
                    <a:pt x="119895" y="191412"/>
                    <a:pt x="119983" y="191354"/>
                  </a:cubicBezTo>
                  <a:cubicBezTo>
                    <a:pt x="120083" y="191294"/>
                    <a:pt x="120162" y="191264"/>
                    <a:pt x="120217" y="191264"/>
                  </a:cubicBezTo>
                  <a:close/>
                  <a:moveTo>
                    <a:pt x="38023" y="188229"/>
                  </a:moveTo>
                  <a:cubicBezTo>
                    <a:pt x="38048" y="188229"/>
                    <a:pt x="38070" y="188231"/>
                    <a:pt x="38089" y="188236"/>
                  </a:cubicBezTo>
                  <a:cubicBezTo>
                    <a:pt x="38209" y="188236"/>
                    <a:pt x="38769" y="188396"/>
                    <a:pt x="39368" y="188556"/>
                  </a:cubicBezTo>
                  <a:cubicBezTo>
                    <a:pt x="39968" y="188676"/>
                    <a:pt x="40967" y="188956"/>
                    <a:pt x="41566" y="189116"/>
                  </a:cubicBezTo>
                  <a:cubicBezTo>
                    <a:pt x="42526" y="189355"/>
                    <a:pt x="42725" y="189435"/>
                    <a:pt x="42805" y="189555"/>
                  </a:cubicBezTo>
                  <a:cubicBezTo>
                    <a:pt x="42885" y="189635"/>
                    <a:pt x="43205" y="189955"/>
                    <a:pt x="43525" y="190275"/>
                  </a:cubicBezTo>
                  <a:lnTo>
                    <a:pt x="44124" y="190874"/>
                  </a:lnTo>
                  <a:lnTo>
                    <a:pt x="43884" y="191434"/>
                  </a:lnTo>
                  <a:cubicBezTo>
                    <a:pt x="43645" y="191913"/>
                    <a:pt x="43605" y="191993"/>
                    <a:pt x="43445" y="191993"/>
                  </a:cubicBezTo>
                  <a:cubicBezTo>
                    <a:pt x="43365" y="191993"/>
                    <a:pt x="42925" y="191953"/>
                    <a:pt x="42446" y="191913"/>
                  </a:cubicBezTo>
                  <a:cubicBezTo>
                    <a:pt x="41966" y="191873"/>
                    <a:pt x="41127" y="191833"/>
                    <a:pt x="40567" y="191793"/>
                  </a:cubicBezTo>
                  <a:cubicBezTo>
                    <a:pt x="39968" y="191753"/>
                    <a:pt x="39328" y="191713"/>
                    <a:pt x="39048" y="191713"/>
                  </a:cubicBezTo>
                  <a:cubicBezTo>
                    <a:pt x="38449" y="191674"/>
                    <a:pt x="36850" y="191554"/>
                    <a:pt x="36051" y="191514"/>
                  </a:cubicBezTo>
                  <a:cubicBezTo>
                    <a:pt x="35611" y="191514"/>
                    <a:pt x="35411" y="191474"/>
                    <a:pt x="35371" y="191394"/>
                  </a:cubicBezTo>
                  <a:cubicBezTo>
                    <a:pt x="35291" y="191314"/>
                    <a:pt x="35052" y="191274"/>
                    <a:pt x="32933" y="191154"/>
                  </a:cubicBezTo>
                  <a:cubicBezTo>
                    <a:pt x="32414" y="191114"/>
                    <a:pt x="32014" y="191034"/>
                    <a:pt x="31974" y="190994"/>
                  </a:cubicBezTo>
                  <a:cubicBezTo>
                    <a:pt x="31974" y="190954"/>
                    <a:pt x="31934" y="190954"/>
                    <a:pt x="31894" y="190954"/>
                  </a:cubicBezTo>
                  <a:cubicBezTo>
                    <a:pt x="31614" y="190954"/>
                    <a:pt x="31814" y="190794"/>
                    <a:pt x="32414" y="190594"/>
                  </a:cubicBezTo>
                  <a:cubicBezTo>
                    <a:pt x="32973" y="190355"/>
                    <a:pt x="33093" y="190315"/>
                    <a:pt x="33053" y="190195"/>
                  </a:cubicBezTo>
                  <a:cubicBezTo>
                    <a:pt x="33013" y="190075"/>
                    <a:pt x="33013" y="190115"/>
                    <a:pt x="34932" y="189355"/>
                  </a:cubicBezTo>
                  <a:cubicBezTo>
                    <a:pt x="35291" y="189235"/>
                    <a:pt x="36051" y="188916"/>
                    <a:pt x="36730" y="188676"/>
                  </a:cubicBezTo>
                  <a:cubicBezTo>
                    <a:pt x="37503" y="188360"/>
                    <a:pt x="37843" y="188229"/>
                    <a:pt x="38023" y="188229"/>
                  </a:cubicBezTo>
                  <a:close/>
                  <a:moveTo>
                    <a:pt x="52556" y="191097"/>
                  </a:moveTo>
                  <a:cubicBezTo>
                    <a:pt x="52616" y="191097"/>
                    <a:pt x="53256" y="191576"/>
                    <a:pt x="53437" y="191793"/>
                  </a:cubicBezTo>
                  <a:lnTo>
                    <a:pt x="53676" y="192033"/>
                  </a:lnTo>
                  <a:lnTo>
                    <a:pt x="53437" y="191833"/>
                  </a:lnTo>
                  <a:cubicBezTo>
                    <a:pt x="53317" y="191753"/>
                    <a:pt x="53117" y="191554"/>
                    <a:pt x="52917" y="191434"/>
                  </a:cubicBezTo>
                  <a:cubicBezTo>
                    <a:pt x="52757" y="191314"/>
                    <a:pt x="52597" y="191154"/>
                    <a:pt x="52557" y="191114"/>
                  </a:cubicBezTo>
                  <a:cubicBezTo>
                    <a:pt x="52550" y="191103"/>
                    <a:pt x="52550" y="191097"/>
                    <a:pt x="52556" y="191097"/>
                  </a:cubicBezTo>
                  <a:close/>
                  <a:moveTo>
                    <a:pt x="138258" y="152645"/>
                  </a:moveTo>
                  <a:cubicBezTo>
                    <a:pt x="138268" y="152645"/>
                    <a:pt x="138288" y="152665"/>
                    <a:pt x="138328" y="152705"/>
                  </a:cubicBezTo>
                  <a:cubicBezTo>
                    <a:pt x="138368" y="152785"/>
                    <a:pt x="138408" y="152905"/>
                    <a:pt x="138408" y="152985"/>
                  </a:cubicBezTo>
                  <a:cubicBezTo>
                    <a:pt x="138368" y="153025"/>
                    <a:pt x="138368" y="153345"/>
                    <a:pt x="138328" y="153664"/>
                  </a:cubicBezTo>
                  <a:cubicBezTo>
                    <a:pt x="138288" y="154384"/>
                    <a:pt x="138088" y="155942"/>
                    <a:pt x="137928" y="156822"/>
                  </a:cubicBezTo>
                  <a:cubicBezTo>
                    <a:pt x="137888" y="157181"/>
                    <a:pt x="137768" y="157741"/>
                    <a:pt x="137728" y="158021"/>
                  </a:cubicBezTo>
                  <a:cubicBezTo>
                    <a:pt x="137329" y="160259"/>
                    <a:pt x="136729" y="162577"/>
                    <a:pt x="135890" y="165135"/>
                  </a:cubicBezTo>
                  <a:cubicBezTo>
                    <a:pt x="135650" y="165854"/>
                    <a:pt x="135450" y="166494"/>
                    <a:pt x="135450" y="166534"/>
                  </a:cubicBezTo>
                  <a:cubicBezTo>
                    <a:pt x="135450" y="166654"/>
                    <a:pt x="134411" y="169172"/>
                    <a:pt x="134011" y="170091"/>
                  </a:cubicBezTo>
                  <a:cubicBezTo>
                    <a:pt x="133372" y="171570"/>
                    <a:pt x="132413" y="173408"/>
                    <a:pt x="132293" y="173568"/>
                  </a:cubicBezTo>
                  <a:cubicBezTo>
                    <a:pt x="132253" y="173608"/>
                    <a:pt x="132213" y="173688"/>
                    <a:pt x="132213" y="173728"/>
                  </a:cubicBezTo>
                  <a:cubicBezTo>
                    <a:pt x="132213" y="173888"/>
                    <a:pt x="131893" y="174487"/>
                    <a:pt x="131094" y="175846"/>
                  </a:cubicBezTo>
                  <a:cubicBezTo>
                    <a:pt x="129895" y="177845"/>
                    <a:pt x="128616" y="179763"/>
                    <a:pt x="128016" y="180363"/>
                  </a:cubicBezTo>
                  <a:cubicBezTo>
                    <a:pt x="127856" y="180523"/>
                    <a:pt x="127776" y="180682"/>
                    <a:pt x="127776" y="180722"/>
                  </a:cubicBezTo>
                  <a:cubicBezTo>
                    <a:pt x="127816" y="180802"/>
                    <a:pt x="127337" y="181442"/>
                    <a:pt x="126218" y="182841"/>
                  </a:cubicBezTo>
                  <a:cubicBezTo>
                    <a:pt x="125338" y="183920"/>
                    <a:pt x="124899" y="184399"/>
                    <a:pt x="124099" y="185199"/>
                  </a:cubicBezTo>
                  <a:cubicBezTo>
                    <a:pt x="122860" y="186478"/>
                    <a:pt x="122461" y="186917"/>
                    <a:pt x="122461" y="186957"/>
                  </a:cubicBezTo>
                  <a:cubicBezTo>
                    <a:pt x="122461" y="187157"/>
                    <a:pt x="118824" y="190395"/>
                    <a:pt x="118344" y="190634"/>
                  </a:cubicBezTo>
                  <a:cubicBezTo>
                    <a:pt x="118264" y="190674"/>
                    <a:pt x="117904" y="190954"/>
                    <a:pt x="117505" y="191274"/>
                  </a:cubicBezTo>
                  <a:cubicBezTo>
                    <a:pt x="117105" y="191594"/>
                    <a:pt x="116785" y="191873"/>
                    <a:pt x="116705" y="191873"/>
                  </a:cubicBezTo>
                  <a:cubicBezTo>
                    <a:pt x="116665" y="191873"/>
                    <a:pt x="116585" y="191913"/>
                    <a:pt x="116505" y="191953"/>
                  </a:cubicBezTo>
                  <a:cubicBezTo>
                    <a:pt x="116465" y="192033"/>
                    <a:pt x="116386" y="192033"/>
                    <a:pt x="116386" y="192033"/>
                  </a:cubicBezTo>
                  <a:cubicBezTo>
                    <a:pt x="116346" y="191993"/>
                    <a:pt x="116945" y="191474"/>
                    <a:pt x="117585" y="190994"/>
                  </a:cubicBezTo>
                  <a:cubicBezTo>
                    <a:pt x="118664" y="190235"/>
                    <a:pt x="119423" y="189555"/>
                    <a:pt x="121821" y="187397"/>
                  </a:cubicBezTo>
                  <a:cubicBezTo>
                    <a:pt x="122061" y="187157"/>
                    <a:pt x="122421" y="186797"/>
                    <a:pt x="122541" y="186638"/>
                  </a:cubicBezTo>
                  <a:cubicBezTo>
                    <a:pt x="122660" y="186478"/>
                    <a:pt x="123220" y="185878"/>
                    <a:pt x="123740" y="185319"/>
                  </a:cubicBezTo>
                  <a:cubicBezTo>
                    <a:pt x="125338" y="183680"/>
                    <a:pt x="126977" y="181682"/>
                    <a:pt x="128136" y="180003"/>
                  </a:cubicBezTo>
                  <a:cubicBezTo>
                    <a:pt x="128496" y="179483"/>
                    <a:pt x="129055" y="178644"/>
                    <a:pt x="129375" y="178164"/>
                  </a:cubicBezTo>
                  <a:cubicBezTo>
                    <a:pt x="130574" y="176406"/>
                    <a:pt x="131373" y="175007"/>
                    <a:pt x="132572" y="172569"/>
                  </a:cubicBezTo>
                  <a:cubicBezTo>
                    <a:pt x="133971" y="169771"/>
                    <a:pt x="134771" y="167893"/>
                    <a:pt x="135370" y="165934"/>
                  </a:cubicBezTo>
                  <a:cubicBezTo>
                    <a:pt x="135530" y="165415"/>
                    <a:pt x="135810" y="164575"/>
                    <a:pt x="135970" y="164056"/>
                  </a:cubicBezTo>
                  <a:cubicBezTo>
                    <a:pt x="136609" y="162217"/>
                    <a:pt x="137209" y="159659"/>
                    <a:pt x="137448" y="157941"/>
                  </a:cubicBezTo>
                  <a:cubicBezTo>
                    <a:pt x="137808" y="155463"/>
                    <a:pt x="137888" y="154983"/>
                    <a:pt x="137928" y="154664"/>
                  </a:cubicBezTo>
                  <a:cubicBezTo>
                    <a:pt x="138008" y="154304"/>
                    <a:pt x="138248" y="152825"/>
                    <a:pt x="138248" y="152705"/>
                  </a:cubicBezTo>
                  <a:cubicBezTo>
                    <a:pt x="138248" y="152665"/>
                    <a:pt x="138248" y="152645"/>
                    <a:pt x="138258" y="152645"/>
                  </a:cubicBezTo>
                  <a:close/>
                  <a:moveTo>
                    <a:pt x="52084" y="189731"/>
                  </a:moveTo>
                  <a:cubicBezTo>
                    <a:pt x="52144" y="189731"/>
                    <a:pt x="52268" y="189812"/>
                    <a:pt x="52477" y="189995"/>
                  </a:cubicBezTo>
                  <a:cubicBezTo>
                    <a:pt x="53077" y="190554"/>
                    <a:pt x="54476" y="191674"/>
                    <a:pt x="54676" y="191793"/>
                  </a:cubicBezTo>
                  <a:cubicBezTo>
                    <a:pt x="54756" y="191833"/>
                    <a:pt x="54796" y="191873"/>
                    <a:pt x="54756" y="191913"/>
                  </a:cubicBezTo>
                  <a:cubicBezTo>
                    <a:pt x="54716" y="191913"/>
                    <a:pt x="54676" y="191953"/>
                    <a:pt x="54716" y="191993"/>
                  </a:cubicBezTo>
                  <a:cubicBezTo>
                    <a:pt x="54743" y="192038"/>
                    <a:pt x="54745" y="192061"/>
                    <a:pt x="54724" y="192061"/>
                  </a:cubicBezTo>
                  <a:cubicBezTo>
                    <a:pt x="54649" y="192061"/>
                    <a:pt x="54287" y="191791"/>
                    <a:pt x="53636" y="191234"/>
                  </a:cubicBezTo>
                  <a:cubicBezTo>
                    <a:pt x="53277" y="190954"/>
                    <a:pt x="52957" y="190634"/>
                    <a:pt x="52877" y="190594"/>
                  </a:cubicBezTo>
                  <a:cubicBezTo>
                    <a:pt x="52278" y="190115"/>
                    <a:pt x="52038" y="189875"/>
                    <a:pt x="52038" y="189795"/>
                  </a:cubicBezTo>
                  <a:cubicBezTo>
                    <a:pt x="52038" y="189754"/>
                    <a:pt x="52052" y="189731"/>
                    <a:pt x="52084" y="189731"/>
                  </a:cubicBezTo>
                  <a:close/>
                  <a:moveTo>
                    <a:pt x="44484" y="191114"/>
                  </a:moveTo>
                  <a:cubicBezTo>
                    <a:pt x="44484" y="191114"/>
                    <a:pt x="44684" y="191234"/>
                    <a:pt x="44844" y="191354"/>
                  </a:cubicBezTo>
                  <a:cubicBezTo>
                    <a:pt x="45043" y="191474"/>
                    <a:pt x="45363" y="191713"/>
                    <a:pt x="45603" y="191833"/>
                  </a:cubicBezTo>
                  <a:cubicBezTo>
                    <a:pt x="45843" y="191953"/>
                    <a:pt x="46043" y="192073"/>
                    <a:pt x="46043" y="192113"/>
                  </a:cubicBezTo>
                  <a:cubicBezTo>
                    <a:pt x="46059" y="192130"/>
                    <a:pt x="46007" y="192139"/>
                    <a:pt x="45889" y="192139"/>
                  </a:cubicBezTo>
                  <a:cubicBezTo>
                    <a:pt x="45723" y="192139"/>
                    <a:pt x="45425" y="192120"/>
                    <a:pt x="45003" y="192073"/>
                  </a:cubicBezTo>
                  <a:cubicBezTo>
                    <a:pt x="44884" y="192073"/>
                    <a:pt x="44604" y="192033"/>
                    <a:pt x="44404" y="192033"/>
                  </a:cubicBezTo>
                  <a:cubicBezTo>
                    <a:pt x="44204" y="192033"/>
                    <a:pt x="44044" y="192033"/>
                    <a:pt x="44044" y="191953"/>
                  </a:cubicBezTo>
                  <a:cubicBezTo>
                    <a:pt x="44044" y="191873"/>
                    <a:pt x="44404" y="191114"/>
                    <a:pt x="44484" y="191114"/>
                  </a:cubicBezTo>
                  <a:close/>
                  <a:moveTo>
                    <a:pt x="53836" y="192153"/>
                  </a:moveTo>
                  <a:lnTo>
                    <a:pt x="54036" y="192273"/>
                  </a:lnTo>
                  <a:cubicBezTo>
                    <a:pt x="54156" y="192313"/>
                    <a:pt x="54356" y="192473"/>
                    <a:pt x="54476" y="192633"/>
                  </a:cubicBezTo>
                  <a:lnTo>
                    <a:pt x="54716" y="192873"/>
                  </a:lnTo>
                  <a:lnTo>
                    <a:pt x="54476" y="192673"/>
                  </a:lnTo>
                  <a:cubicBezTo>
                    <a:pt x="54316" y="192553"/>
                    <a:pt x="54116" y="192393"/>
                    <a:pt x="54036" y="192313"/>
                  </a:cubicBezTo>
                  <a:lnTo>
                    <a:pt x="53836" y="192153"/>
                  </a:lnTo>
                  <a:close/>
                  <a:moveTo>
                    <a:pt x="53702" y="192288"/>
                  </a:moveTo>
                  <a:cubicBezTo>
                    <a:pt x="53731" y="192288"/>
                    <a:pt x="53949" y="192456"/>
                    <a:pt x="54436" y="192833"/>
                  </a:cubicBezTo>
                  <a:cubicBezTo>
                    <a:pt x="54915" y="193192"/>
                    <a:pt x="55075" y="193352"/>
                    <a:pt x="55035" y="193392"/>
                  </a:cubicBezTo>
                  <a:cubicBezTo>
                    <a:pt x="54875" y="193392"/>
                    <a:pt x="54436" y="193072"/>
                    <a:pt x="53956" y="192593"/>
                  </a:cubicBezTo>
                  <a:cubicBezTo>
                    <a:pt x="53778" y="192397"/>
                    <a:pt x="53679" y="192288"/>
                    <a:pt x="53702" y="192288"/>
                  </a:cubicBezTo>
                  <a:close/>
                  <a:moveTo>
                    <a:pt x="115539" y="193330"/>
                  </a:moveTo>
                  <a:cubicBezTo>
                    <a:pt x="115546" y="193330"/>
                    <a:pt x="115546" y="193339"/>
                    <a:pt x="115546" y="193352"/>
                  </a:cubicBezTo>
                  <a:cubicBezTo>
                    <a:pt x="115546" y="193352"/>
                    <a:pt x="115466" y="193432"/>
                    <a:pt x="115346" y="193512"/>
                  </a:cubicBezTo>
                  <a:lnTo>
                    <a:pt x="115147" y="193632"/>
                  </a:lnTo>
                  <a:lnTo>
                    <a:pt x="115346" y="193472"/>
                  </a:lnTo>
                  <a:cubicBezTo>
                    <a:pt x="115480" y="193365"/>
                    <a:pt x="115524" y="193330"/>
                    <a:pt x="115539" y="193330"/>
                  </a:cubicBezTo>
                  <a:close/>
                  <a:moveTo>
                    <a:pt x="32334" y="191634"/>
                  </a:moveTo>
                  <a:cubicBezTo>
                    <a:pt x="32574" y="191674"/>
                    <a:pt x="33333" y="191713"/>
                    <a:pt x="34012" y="191753"/>
                  </a:cubicBezTo>
                  <a:cubicBezTo>
                    <a:pt x="34472" y="191773"/>
                    <a:pt x="34782" y="191783"/>
                    <a:pt x="34977" y="191783"/>
                  </a:cubicBezTo>
                  <a:cubicBezTo>
                    <a:pt x="35171" y="191783"/>
                    <a:pt x="35251" y="191773"/>
                    <a:pt x="35251" y="191753"/>
                  </a:cubicBezTo>
                  <a:cubicBezTo>
                    <a:pt x="35271" y="191713"/>
                    <a:pt x="35381" y="191693"/>
                    <a:pt x="35696" y="191693"/>
                  </a:cubicBezTo>
                  <a:cubicBezTo>
                    <a:pt x="36011" y="191693"/>
                    <a:pt x="36530" y="191713"/>
                    <a:pt x="37370" y="191753"/>
                  </a:cubicBezTo>
                  <a:cubicBezTo>
                    <a:pt x="38089" y="191833"/>
                    <a:pt x="38968" y="191873"/>
                    <a:pt x="39288" y="191873"/>
                  </a:cubicBezTo>
                  <a:cubicBezTo>
                    <a:pt x="41766" y="192033"/>
                    <a:pt x="43485" y="192153"/>
                    <a:pt x="43485" y="192193"/>
                  </a:cubicBezTo>
                  <a:cubicBezTo>
                    <a:pt x="43485" y="192193"/>
                    <a:pt x="43365" y="192553"/>
                    <a:pt x="43165" y="192952"/>
                  </a:cubicBezTo>
                  <a:cubicBezTo>
                    <a:pt x="42965" y="193352"/>
                    <a:pt x="42765" y="193712"/>
                    <a:pt x="42765" y="193752"/>
                  </a:cubicBezTo>
                  <a:cubicBezTo>
                    <a:pt x="42765" y="193780"/>
                    <a:pt x="42466" y="193808"/>
                    <a:pt x="41866" y="193808"/>
                  </a:cubicBezTo>
                  <a:cubicBezTo>
                    <a:pt x="41618" y="193808"/>
                    <a:pt x="41318" y="193803"/>
                    <a:pt x="40967" y="193792"/>
                  </a:cubicBezTo>
                  <a:cubicBezTo>
                    <a:pt x="38529" y="193752"/>
                    <a:pt x="37849" y="193712"/>
                    <a:pt x="37769" y="193592"/>
                  </a:cubicBezTo>
                  <a:cubicBezTo>
                    <a:pt x="37689" y="193552"/>
                    <a:pt x="37330" y="193512"/>
                    <a:pt x="36291" y="193472"/>
                  </a:cubicBezTo>
                  <a:lnTo>
                    <a:pt x="34932" y="193472"/>
                  </a:lnTo>
                  <a:lnTo>
                    <a:pt x="34412" y="193192"/>
                  </a:lnTo>
                  <a:cubicBezTo>
                    <a:pt x="33693" y="192833"/>
                    <a:pt x="32134" y="191873"/>
                    <a:pt x="31894" y="191674"/>
                  </a:cubicBezTo>
                  <a:cubicBezTo>
                    <a:pt x="31854" y="191634"/>
                    <a:pt x="32014" y="191634"/>
                    <a:pt x="32334" y="191634"/>
                  </a:cubicBezTo>
                  <a:close/>
                  <a:moveTo>
                    <a:pt x="44057" y="192183"/>
                  </a:moveTo>
                  <a:cubicBezTo>
                    <a:pt x="44078" y="192183"/>
                    <a:pt x="44100" y="192187"/>
                    <a:pt x="44124" y="192193"/>
                  </a:cubicBezTo>
                  <a:cubicBezTo>
                    <a:pt x="44204" y="192193"/>
                    <a:pt x="44604" y="192233"/>
                    <a:pt x="45003" y="192273"/>
                  </a:cubicBezTo>
                  <a:cubicBezTo>
                    <a:pt x="45403" y="192273"/>
                    <a:pt x="45883" y="192313"/>
                    <a:pt x="46043" y="192313"/>
                  </a:cubicBezTo>
                  <a:lnTo>
                    <a:pt x="46322" y="192353"/>
                  </a:lnTo>
                  <a:lnTo>
                    <a:pt x="46282" y="192673"/>
                  </a:lnTo>
                  <a:cubicBezTo>
                    <a:pt x="46282" y="192833"/>
                    <a:pt x="46242" y="193192"/>
                    <a:pt x="46203" y="193432"/>
                  </a:cubicBezTo>
                  <a:lnTo>
                    <a:pt x="46163" y="193872"/>
                  </a:lnTo>
                  <a:lnTo>
                    <a:pt x="45083" y="193872"/>
                  </a:lnTo>
                  <a:cubicBezTo>
                    <a:pt x="44444" y="193872"/>
                    <a:pt x="43804" y="193832"/>
                    <a:pt x="43565" y="193832"/>
                  </a:cubicBezTo>
                  <a:lnTo>
                    <a:pt x="43165" y="193792"/>
                  </a:lnTo>
                  <a:lnTo>
                    <a:pt x="43565" y="192952"/>
                  </a:lnTo>
                  <a:cubicBezTo>
                    <a:pt x="43869" y="192310"/>
                    <a:pt x="43944" y="192183"/>
                    <a:pt x="44057" y="192183"/>
                  </a:cubicBezTo>
                  <a:close/>
                  <a:moveTo>
                    <a:pt x="46722" y="192473"/>
                  </a:moveTo>
                  <a:cubicBezTo>
                    <a:pt x="46762" y="192473"/>
                    <a:pt x="47122" y="192633"/>
                    <a:pt x="47561" y="192833"/>
                  </a:cubicBezTo>
                  <a:cubicBezTo>
                    <a:pt x="48001" y="193032"/>
                    <a:pt x="48760" y="193352"/>
                    <a:pt x="49280" y="193552"/>
                  </a:cubicBezTo>
                  <a:cubicBezTo>
                    <a:pt x="49800" y="193752"/>
                    <a:pt x="50239" y="193912"/>
                    <a:pt x="50239" y="193952"/>
                  </a:cubicBezTo>
                  <a:cubicBezTo>
                    <a:pt x="50239" y="193992"/>
                    <a:pt x="49999" y="193992"/>
                    <a:pt x="49760" y="193992"/>
                  </a:cubicBezTo>
                  <a:cubicBezTo>
                    <a:pt x="49480" y="193952"/>
                    <a:pt x="48720" y="193952"/>
                    <a:pt x="48001" y="193952"/>
                  </a:cubicBezTo>
                  <a:cubicBezTo>
                    <a:pt x="47322" y="193912"/>
                    <a:pt x="46722" y="193912"/>
                    <a:pt x="46682" y="193872"/>
                  </a:cubicBezTo>
                  <a:cubicBezTo>
                    <a:pt x="46642" y="193832"/>
                    <a:pt x="46602" y="193672"/>
                    <a:pt x="46642" y="193152"/>
                  </a:cubicBezTo>
                  <a:cubicBezTo>
                    <a:pt x="46682" y="192793"/>
                    <a:pt x="46722" y="192473"/>
                    <a:pt x="46722" y="192473"/>
                  </a:cubicBezTo>
                  <a:close/>
                  <a:moveTo>
                    <a:pt x="50557" y="192480"/>
                  </a:moveTo>
                  <a:cubicBezTo>
                    <a:pt x="50584" y="192480"/>
                    <a:pt x="50592" y="192503"/>
                    <a:pt x="50559" y="192553"/>
                  </a:cubicBezTo>
                  <a:cubicBezTo>
                    <a:pt x="50559" y="192593"/>
                    <a:pt x="50559" y="192673"/>
                    <a:pt x="50599" y="192673"/>
                  </a:cubicBezTo>
                  <a:cubicBezTo>
                    <a:pt x="50639" y="192673"/>
                    <a:pt x="51518" y="193352"/>
                    <a:pt x="52078" y="193832"/>
                  </a:cubicBezTo>
                  <a:cubicBezTo>
                    <a:pt x="52318" y="194032"/>
                    <a:pt x="52318" y="194072"/>
                    <a:pt x="52198" y="194072"/>
                  </a:cubicBezTo>
                  <a:cubicBezTo>
                    <a:pt x="52118" y="194072"/>
                    <a:pt x="51958" y="193992"/>
                    <a:pt x="51838" y="193872"/>
                  </a:cubicBezTo>
                  <a:lnTo>
                    <a:pt x="51598" y="193712"/>
                  </a:lnTo>
                  <a:lnTo>
                    <a:pt x="51598" y="193712"/>
                  </a:lnTo>
                  <a:lnTo>
                    <a:pt x="51718" y="193912"/>
                  </a:lnTo>
                  <a:lnTo>
                    <a:pt x="51838" y="194072"/>
                  </a:lnTo>
                  <a:lnTo>
                    <a:pt x="51678" y="193992"/>
                  </a:lnTo>
                  <a:cubicBezTo>
                    <a:pt x="51598" y="193912"/>
                    <a:pt x="51558" y="193792"/>
                    <a:pt x="51558" y="193672"/>
                  </a:cubicBezTo>
                  <a:cubicBezTo>
                    <a:pt x="51558" y="193512"/>
                    <a:pt x="51558" y="193472"/>
                    <a:pt x="51478" y="193472"/>
                  </a:cubicBezTo>
                  <a:cubicBezTo>
                    <a:pt x="51474" y="193476"/>
                    <a:pt x="51468" y="193478"/>
                    <a:pt x="51460" y="193478"/>
                  </a:cubicBezTo>
                  <a:cubicBezTo>
                    <a:pt x="51396" y="193478"/>
                    <a:pt x="51217" y="193335"/>
                    <a:pt x="51039" y="193192"/>
                  </a:cubicBezTo>
                  <a:cubicBezTo>
                    <a:pt x="50839" y="192992"/>
                    <a:pt x="50639" y="192833"/>
                    <a:pt x="50599" y="192833"/>
                  </a:cubicBezTo>
                  <a:cubicBezTo>
                    <a:pt x="50399" y="192833"/>
                    <a:pt x="50319" y="192753"/>
                    <a:pt x="50399" y="192593"/>
                  </a:cubicBezTo>
                  <a:cubicBezTo>
                    <a:pt x="50446" y="192523"/>
                    <a:pt x="50519" y="192480"/>
                    <a:pt x="50557" y="192480"/>
                  </a:cubicBezTo>
                  <a:close/>
                  <a:moveTo>
                    <a:pt x="117425" y="193952"/>
                  </a:moveTo>
                  <a:cubicBezTo>
                    <a:pt x="117425" y="193952"/>
                    <a:pt x="117425" y="193992"/>
                    <a:pt x="117345" y="194072"/>
                  </a:cubicBezTo>
                  <a:cubicBezTo>
                    <a:pt x="117280" y="194104"/>
                    <a:pt x="117215" y="194162"/>
                    <a:pt x="117172" y="194162"/>
                  </a:cubicBezTo>
                  <a:cubicBezTo>
                    <a:pt x="117162" y="194162"/>
                    <a:pt x="117153" y="194159"/>
                    <a:pt x="117145" y="194151"/>
                  </a:cubicBezTo>
                  <a:cubicBezTo>
                    <a:pt x="117105" y="194112"/>
                    <a:pt x="117345" y="193952"/>
                    <a:pt x="117425" y="193952"/>
                  </a:cubicBezTo>
                  <a:close/>
                  <a:moveTo>
                    <a:pt x="56354" y="193992"/>
                  </a:moveTo>
                  <a:cubicBezTo>
                    <a:pt x="56394" y="193992"/>
                    <a:pt x="56474" y="194032"/>
                    <a:pt x="56594" y="194112"/>
                  </a:cubicBezTo>
                  <a:cubicBezTo>
                    <a:pt x="56714" y="194191"/>
                    <a:pt x="56754" y="194231"/>
                    <a:pt x="56714" y="194231"/>
                  </a:cubicBezTo>
                  <a:cubicBezTo>
                    <a:pt x="56674" y="194231"/>
                    <a:pt x="56594" y="194191"/>
                    <a:pt x="56474" y="194112"/>
                  </a:cubicBezTo>
                  <a:cubicBezTo>
                    <a:pt x="56354" y="194032"/>
                    <a:pt x="56314" y="193992"/>
                    <a:pt x="56354" y="193992"/>
                  </a:cubicBezTo>
                  <a:close/>
                  <a:moveTo>
                    <a:pt x="52283" y="194106"/>
                  </a:moveTo>
                  <a:cubicBezTo>
                    <a:pt x="52451" y="194106"/>
                    <a:pt x="52717" y="194285"/>
                    <a:pt x="52717" y="194431"/>
                  </a:cubicBezTo>
                  <a:cubicBezTo>
                    <a:pt x="52717" y="194503"/>
                    <a:pt x="52709" y="194543"/>
                    <a:pt x="52671" y="194543"/>
                  </a:cubicBezTo>
                  <a:cubicBezTo>
                    <a:pt x="52625" y="194543"/>
                    <a:pt x="52534" y="194483"/>
                    <a:pt x="52358" y="194351"/>
                  </a:cubicBezTo>
                  <a:cubicBezTo>
                    <a:pt x="52078" y="194191"/>
                    <a:pt x="52078" y="194191"/>
                    <a:pt x="52238" y="194112"/>
                  </a:cubicBezTo>
                  <a:cubicBezTo>
                    <a:pt x="52252" y="194108"/>
                    <a:pt x="52267" y="194106"/>
                    <a:pt x="52283" y="194106"/>
                  </a:cubicBezTo>
                  <a:close/>
                  <a:moveTo>
                    <a:pt x="52892" y="194376"/>
                  </a:moveTo>
                  <a:cubicBezTo>
                    <a:pt x="52929" y="194376"/>
                    <a:pt x="52975" y="194405"/>
                    <a:pt x="52997" y="194471"/>
                  </a:cubicBezTo>
                  <a:cubicBezTo>
                    <a:pt x="53037" y="194511"/>
                    <a:pt x="52997" y="194551"/>
                    <a:pt x="52957" y="194551"/>
                  </a:cubicBezTo>
                  <a:cubicBezTo>
                    <a:pt x="52877" y="194551"/>
                    <a:pt x="52837" y="194511"/>
                    <a:pt x="52837" y="194431"/>
                  </a:cubicBezTo>
                  <a:cubicBezTo>
                    <a:pt x="52837" y="194395"/>
                    <a:pt x="52861" y="194376"/>
                    <a:pt x="52892" y="194376"/>
                  </a:cubicBezTo>
                  <a:close/>
                  <a:moveTo>
                    <a:pt x="53197" y="194551"/>
                  </a:moveTo>
                  <a:cubicBezTo>
                    <a:pt x="53237" y="194551"/>
                    <a:pt x="53277" y="194591"/>
                    <a:pt x="53277" y="194591"/>
                  </a:cubicBezTo>
                  <a:cubicBezTo>
                    <a:pt x="53277" y="194631"/>
                    <a:pt x="53277" y="194671"/>
                    <a:pt x="53237" y="194671"/>
                  </a:cubicBezTo>
                  <a:cubicBezTo>
                    <a:pt x="53237" y="194671"/>
                    <a:pt x="53197" y="194631"/>
                    <a:pt x="53197" y="194591"/>
                  </a:cubicBezTo>
                  <a:cubicBezTo>
                    <a:pt x="53157" y="194591"/>
                    <a:pt x="53157" y="194551"/>
                    <a:pt x="53197" y="194551"/>
                  </a:cubicBezTo>
                  <a:close/>
                  <a:moveTo>
                    <a:pt x="50119" y="189555"/>
                  </a:moveTo>
                  <a:cubicBezTo>
                    <a:pt x="50239" y="189555"/>
                    <a:pt x="50319" y="189595"/>
                    <a:pt x="50319" y="189635"/>
                  </a:cubicBezTo>
                  <a:cubicBezTo>
                    <a:pt x="50293" y="189635"/>
                    <a:pt x="50248" y="189653"/>
                    <a:pt x="50198" y="189653"/>
                  </a:cubicBezTo>
                  <a:cubicBezTo>
                    <a:pt x="50173" y="189653"/>
                    <a:pt x="50146" y="189648"/>
                    <a:pt x="50119" y="189635"/>
                  </a:cubicBezTo>
                  <a:cubicBezTo>
                    <a:pt x="50039" y="189635"/>
                    <a:pt x="49959" y="189675"/>
                    <a:pt x="49760" y="189955"/>
                  </a:cubicBezTo>
                  <a:cubicBezTo>
                    <a:pt x="49640" y="190155"/>
                    <a:pt x="49560" y="190355"/>
                    <a:pt x="49560" y="190395"/>
                  </a:cubicBezTo>
                  <a:cubicBezTo>
                    <a:pt x="49560" y="190435"/>
                    <a:pt x="49720" y="190474"/>
                    <a:pt x="49880" y="190514"/>
                  </a:cubicBezTo>
                  <a:cubicBezTo>
                    <a:pt x="50719" y="190594"/>
                    <a:pt x="50959" y="190714"/>
                    <a:pt x="51798" y="191394"/>
                  </a:cubicBezTo>
                  <a:cubicBezTo>
                    <a:pt x="52677" y="192113"/>
                    <a:pt x="54516" y="193472"/>
                    <a:pt x="55195" y="193952"/>
                  </a:cubicBezTo>
                  <a:cubicBezTo>
                    <a:pt x="55475" y="194112"/>
                    <a:pt x="55715" y="194271"/>
                    <a:pt x="55875" y="194271"/>
                  </a:cubicBezTo>
                  <a:lnTo>
                    <a:pt x="56114" y="194311"/>
                  </a:lnTo>
                  <a:lnTo>
                    <a:pt x="56114" y="194311"/>
                  </a:lnTo>
                  <a:lnTo>
                    <a:pt x="55755" y="193952"/>
                  </a:lnTo>
                  <a:lnTo>
                    <a:pt x="55395" y="193552"/>
                  </a:lnTo>
                  <a:lnTo>
                    <a:pt x="55635" y="193752"/>
                  </a:lnTo>
                  <a:cubicBezTo>
                    <a:pt x="55795" y="193832"/>
                    <a:pt x="56075" y="194032"/>
                    <a:pt x="56234" y="194191"/>
                  </a:cubicBezTo>
                  <a:cubicBezTo>
                    <a:pt x="56634" y="194551"/>
                    <a:pt x="56594" y="194671"/>
                    <a:pt x="56114" y="194671"/>
                  </a:cubicBezTo>
                  <a:cubicBezTo>
                    <a:pt x="55475" y="194671"/>
                    <a:pt x="55395" y="194671"/>
                    <a:pt x="54995" y="194391"/>
                  </a:cubicBezTo>
                  <a:cubicBezTo>
                    <a:pt x="54076" y="193832"/>
                    <a:pt x="52238" y="192473"/>
                    <a:pt x="51119" y="191514"/>
                  </a:cubicBezTo>
                  <a:cubicBezTo>
                    <a:pt x="50479" y="190994"/>
                    <a:pt x="50319" y="190874"/>
                    <a:pt x="50039" y="190834"/>
                  </a:cubicBezTo>
                  <a:cubicBezTo>
                    <a:pt x="49926" y="190806"/>
                    <a:pt x="49813" y="190778"/>
                    <a:pt x="49743" y="190778"/>
                  </a:cubicBezTo>
                  <a:cubicBezTo>
                    <a:pt x="49713" y="190778"/>
                    <a:pt x="49691" y="190783"/>
                    <a:pt x="49680" y="190794"/>
                  </a:cubicBezTo>
                  <a:cubicBezTo>
                    <a:pt x="49640" y="190794"/>
                    <a:pt x="49560" y="190754"/>
                    <a:pt x="49480" y="190634"/>
                  </a:cubicBezTo>
                  <a:cubicBezTo>
                    <a:pt x="49320" y="190474"/>
                    <a:pt x="49320" y="190435"/>
                    <a:pt x="49400" y="190275"/>
                  </a:cubicBezTo>
                  <a:cubicBezTo>
                    <a:pt x="49480" y="190155"/>
                    <a:pt x="49600" y="189955"/>
                    <a:pt x="49680" y="189795"/>
                  </a:cubicBezTo>
                  <a:cubicBezTo>
                    <a:pt x="49880" y="189555"/>
                    <a:pt x="49920" y="189555"/>
                    <a:pt x="50119" y="189555"/>
                  </a:cubicBezTo>
                  <a:close/>
                  <a:moveTo>
                    <a:pt x="116865" y="194311"/>
                  </a:moveTo>
                  <a:cubicBezTo>
                    <a:pt x="116865" y="194311"/>
                    <a:pt x="116905" y="194311"/>
                    <a:pt x="116905" y="194351"/>
                  </a:cubicBezTo>
                  <a:cubicBezTo>
                    <a:pt x="116905" y="194463"/>
                    <a:pt x="116138" y="194959"/>
                    <a:pt x="115972" y="194959"/>
                  </a:cubicBezTo>
                  <a:cubicBezTo>
                    <a:pt x="115960" y="194959"/>
                    <a:pt x="115951" y="194956"/>
                    <a:pt x="115946" y="194951"/>
                  </a:cubicBezTo>
                  <a:cubicBezTo>
                    <a:pt x="115906" y="194911"/>
                    <a:pt x="116785" y="194311"/>
                    <a:pt x="116865" y="194311"/>
                  </a:cubicBezTo>
                  <a:close/>
                  <a:moveTo>
                    <a:pt x="53635" y="194789"/>
                  </a:moveTo>
                  <a:cubicBezTo>
                    <a:pt x="53700" y="194789"/>
                    <a:pt x="53785" y="194833"/>
                    <a:pt x="53836" y="194911"/>
                  </a:cubicBezTo>
                  <a:cubicBezTo>
                    <a:pt x="53876" y="194991"/>
                    <a:pt x="53876" y="195031"/>
                    <a:pt x="53836" y="195031"/>
                  </a:cubicBezTo>
                  <a:cubicBezTo>
                    <a:pt x="53716" y="195031"/>
                    <a:pt x="53517" y="194911"/>
                    <a:pt x="53557" y="194831"/>
                  </a:cubicBezTo>
                  <a:cubicBezTo>
                    <a:pt x="53571" y="194803"/>
                    <a:pt x="53600" y="194789"/>
                    <a:pt x="53635" y="194789"/>
                  </a:cubicBezTo>
                  <a:close/>
                  <a:moveTo>
                    <a:pt x="54236" y="195031"/>
                  </a:moveTo>
                  <a:cubicBezTo>
                    <a:pt x="54276" y="195071"/>
                    <a:pt x="54356" y="195111"/>
                    <a:pt x="54356" y="195191"/>
                  </a:cubicBezTo>
                  <a:cubicBezTo>
                    <a:pt x="54379" y="195237"/>
                    <a:pt x="54375" y="195257"/>
                    <a:pt x="54344" y="195257"/>
                  </a:cubicBezTo>
                  <a:cubicBezTo>
                    <a:pt x="54322" y="195257"/>
                    <a:pt x="54286" y="195247"/>
                    <a:pt x="54236" y="195231"/>
                  </a:cubicBezTo>
                  <a:cubicBezTo>
                    <a:pt x="54116" y="195151"/>
                    <a:pt x="54076" y="195031"/>
                    <a:pt x="54236" y="195031"/>
                  </a:cubicBezTo>
                  <a:close/>
                  <a:moveTo>
                    <a:pt x="54476" y="195151"/>
                  </a:moveTo>
                  <a:cubicBezTo>
                    <a:pt x="54516" y="195151"/>
                    <a:pt x="54556" y="195191"/>
                    <a:pt x="54556" y="195231"/>
                  </a:cubicBezTo>
                  <a:cubicBezTo>
                    <a:pt x="54556" y="195311"/>
                    <a:pt x="54556" y="195351"/>
                    <a:pt x="54516" y="195351"/>
                  </a:cubicBezTo>
                  <a:cubicBezTo>
                    <a:pt x="54516" y="195351"/>
                    <a:pt x="54476" y="195311"/>
                    <a:pt x="54476" y="195231"/>
                  </a:cubicBezTo>
                  <a:cubicBezTo>
                    <a:pt x="54436" y="195191"/>
                    <a:pt x="54476" y="195151"/>
                    <a:pt x="54476" y="195151"/>
                  </a:cubicBezTo>
                  <a:close/>
                  <a:moveTo>
                    <a:pt x="115187" y="195390"/>
                  </a:moveTo>
                  <a:cubicBezTo>
                    <a:pt x="115226" y="195390"/>
                    <a:pt x="115226" y="195430"/>
                    <a:pt x="115226" y="195470"/>
                  </a:cubicBezTo>
                  <a:cubicBezTo>
                    <a:pt x="115187" y="195510"/>
                    <a:pt x="115147" y="195510"/>
                    <a:pt x="115107" y="195510"/>
                  </a:cubicBezTo>
                  <a:cubicBezTo>
                    <a:pt x="115067" y="195510"/>
                    <a:pt x="115067" y="195510"/>
                    <a:pt x="115107" y="195470"/>
                  </a:cubicBezTo>
                  <a:cubicBezTo>
                    <a:pt x="115107" y="195430"/>
                    <a:pt x="115147" y="195390"/>
                    <a:pt x="115187" y="195390"/>
                  </a:cubicBezTo>
                  <a:close/>
                  <a:moveTo>
                    <a:pt x="54756" y="195361"/>
                  </a:moveTo>
                  <a:cubicBezTo>
                    <a:pt x="54766" y="195361"/>
                    <a:pt x="54776" y="195371"/>
                    <a:pt x="54796" y="195390"/>
                  </a:cubicBezTo>
                  <a:cubicBezTo>
                    <a:pt x="54796" y="195430"/>
                    <a:pt x="54796" y="195470"/>
                    <a:pt x="54756" y="195510"/>
                  </a:cubicBezTo>
                  <a:cubicBezTo>
                    <a:pt x="54748" y="195518"/>
                    <a:pt x="54741" y="195521"/>
                    <a:pt x="54734" y="195521"/>
                  </a:cubicBezTo>
                  <a:cubicBezTo>
                    <a:pt x="54704" y="195521"/>
                    <a:pt x="54683" y="195456"/>
                    <a:pt x="54716" y="195390"/>
                  </a:cubicBezTo>
                  <a:cubicBezTo>
                    <a:pt x="54736" y="195371"/>
                    <a:pt x="54746" y="195361"/>
                    <a:pt x="54756" y="195361"/>
                  </a:cubicBezTo>
                  <a:close/>
                  <a:moveTo>
                    <a:pt x="55555" y="192513"/>
                  </a:moveTo>
                  <a:cubicBezTo>
                    <a:pt x="55635" y="192513"/>
                    <a:pt x="55835" y="192633"/>
                    <a:pt x="56274" y="192952"/>
                  </a:cubicBezTo>
                  <a:cubicBezTo>
                    <a:pt x="56634" y="193232"/>
                    <a:pt x="57114" y="193592"/>
                    <a:pt x="57433" y="193792"/>
                  </a:cubicBezTo>
                  <a:cubicBezTo>
                    <a:pt x="57913" y="194151"/>
                    <a:pt x="58872" y="194751"/>
                    <a:pt x="59592" y="195191"/>
                  </a:cubicBezTo>
                  <a:cubicBezTo>
                    <a:pt x="59791" y="195311"/>
                    <a:pt x="59991" y="195470"/>
                    <a:pt x="59991" y="195510"/>
                  </a:cubicBezTo>
                  <a:cubicBezTo>
                    <a:pt x="59991" y="195550"/>
                    <a:pt x="59951" y="195590"/>
                    <a:pt x="59951" y="195590"/>
                  </a:cubicBezTo>
                  <a:cubicBezTo>
                    <a:pt x="59871" y="195590"/>
                    <a:pt x="59072" y="195111"/>
                    <a:pt x="58832" y="194951"/>
                  </a:cubicBezTo>
                  <a:cubicBezTo>
                    <a:pt x="58712" y="194871"/>
                    <a:pt x="58632" y="194791"/>
                    <a:pt x="58592" y="194791"/>
                  </a:cubicBezTo>
                  <a:cubicBezTo>
                    <a:pt x="58552" y="194791"/>
                    <a:pt x="57513" y="194112"/>
                    <a:pt x="57473" y="194032"/>
                  </a:cubicBezTo>
                  <a:cubicBezTo>
                    <a:pt x="57393" y="193912"/>
                    <a:pt x="56674" y="193352"/>
                    <a:pt x="56274" y="193112"/>
                  </a:cubicBezTo>
                  <a:cubicBezTo>
                    <a:pt x="56035" y="192992"/>
                    <a:pt x="55755" y="192793"/>
                    <a:pt x="55675" y="192713"/>
                  </a:cubicBezTo>
                  <a:cubicBezTo>
                    <a:pt x="55475" y="192593"/>
                    <a:pt x="55475" y="192553"/>
                    <a:pt x="55555" y="192513"/>
                  </a:cubicBezTo>
                  <a:close/>
                  <a:moveTo>
                    <a:pt x="54486" y="195600"/>
                  </a:moveTo>
                  <a:cubicBezTo>
                    <a:pt x="54506" y="195600"/>
                    <a:pt x="54556" y="195610"/>
                    <a:pt x="54636" y="195630"/>
                  </a:cubicBezTo>
                  <a:cubicBezTo>
                    <a:pt x="54796" y="195630"/>
                    <a:pt x="54915" y="195670"/>
                    <a:pt x="54915" y="195670"/>
                  </a:cubicBezTo>
                  <a:cubicBezTo>
                    <a:pt x="54932" y="195687"/>
                    <a:pt x="54887" y="195697"/>
                    <a:pt x="54820" y="195697"/>
                  </a:cubicBezTo>
                  <a:cubicBezTo>
                    <a:pt x="54725" y="195697"/>
                    <a:pt x="54586" y="195677"/>
                    <a:pt x="54516" y="195630"/>
                  </a:cubicBezTo>
                  <a:cubicBezTo>
                    <a:pt x="54476" y="195610"/>
                    <a:pt x="54466" y="195600"/>
                    <a:pt x="54486" y="195600"/>
                  </a:cubicBezTo>
                  <a:close/>
                  <a:moveTo>
                    <a:pt x="55300" y="195558"/>
                  </a:moveTo>
                  <a:cubicBezTo>
                    <a:pt x="55309" y="195558"/>
                    <a:pt x="55315" y="195568"/>
                    <a:pt x="55315" y="195590"/>
                  </a:cubicBezTo>
                  <a:cubicBezTo>
                    <a:pt x="55355" y="195630"/>
                    <a:pt x="55315" y="195670"/>
                    <a:pt x="55275" y="195710"/>
                  </a:cubicBezTo>
                  <a:cubicBezTo>
                    <a:pt x="55258" y="195744"/>
                    <a:pt x="55249" y="195756"/>
                    <a:pt x="55243" y="195756"/>
                  </a:cubicBezTo>
                  <a:cubicBezTo>
                    <a:pt x="55235" y="195756"/>
                    <a:pt x="55235" y="195733"/>
                    <a:pt x="55235" y="195710"/>
                  </a:cubicBezTo>
                  <a:cubicBezTo>
                    <a:pt x="55235" y="195624"/>
                    <a:pt x="55277" y="195558"/>
                    <a:pt x="55300" y="195558"/>
                  </a:cubicBezTo>
                  <a:close/>
                  <a:moveTo>
                    <a:pt x="38404" y="193892"/>
                  </a:moveTo>
                  <a:cubicBezTo>
                    <a:pt x="38878" y="193892"/>
                    <a:pt x="39728" y="193912"/>
                    <a:pt x="41247" y="193952"/>
                  </a:cubicBezTo>
                  <a:cubicBezTo>
                    <a:pt x="41726" y="193992"/>
                    <a:pt x="42246" y="193992"/>
                    <a:pt x="42406" y="193992"/>
                  </a:cubicBezTo>
                  <a:lnTo>
                    <a:pt x="42645" y="193992"/>
                  </a:lnTo>
                  <a:lnTo>
                    <a:pt x="42486" y="194351"/>
                  </a:lnTo>
                  <a:cubicBezTo>
                    <a:pt x="42326" y="194671"/>
                    <a:pt x="42286" y="194711"/>
                    <a:pt x="42086" y="194751"/>
                  </a:cubicBezTo>
                  <a:cubicBezTo>
                    <a:pt x="41926" y="194751"/>
                    <a:pt x="41886" y="194791"/>
                    <a:pt x="41646" y="195231"/>
                  </a:cubicBezTo>
                  <a:cubicBezTo>
                    <a:pt x="41486" y="195470"/>
                    <a:pt x="41366" y="195710"/>
                    <a:pt x="41366" y="195750"/>
                  </a:cubicBezTo>
                  <a:cubicBezTo>
                    <a:pt x="41366" y="195750"/>
                    <a:pt x="41207" y="195790"/>
                    <a:pt x="41007" y="195790"/>
                  </a:cubicBezTo>
                  <a:cubicBezTo>
                    <a:pt x="40767" y="195790"/>
                    <a:pt x="40327" y="195670"/>
                    <a:pt x="39168" y="195271"/>
                  </a:cubicBezTo>
                  <a:cubicBezTo>
                    <a:pt x="38329" y="194951"/>
                    <a:pt x="37330" y="194591"/>
                    <a:pt x="36890" y="194391"/>
                  </a:cubicBezTo>
                  <a:lnTo>
                    <a:pt x="36171" y="194072"/>
                  </a:lnTo>
                  <a:lnTo>
                    <a:pt x="36970" y="194072"/>
                  </a:lnTo>
                  <a:cubicBezTo>
                    <a:pt x="37610" y="194072"/>
                    <a:pt x="37769" y="194032"/>
                    <a:pt x="37809" y="193952"/>
                  </a:cubicBezTo>
                  <a:cubicBezTo>
                    <a:pt x="37829" y="193912"/>
                    <a:pt x="37929" y="193892"/>
                    <a:pt x="38404" y="193892"/>
                  </a:cubicBezTo>
                  <a:close/>
                  <a:moveTo>
                    <a:pt x="114755" y="195638"/>
                  </a:moveTo>
                  <a:cubicBezTo>
                    <a:pt x="114785" y="195638"/>
                    <a:pt x="114804" y="195660"/>
                    <a:pt x="114787" y="195710"/>
                  </a:cubicBezTo>
                  <a:cubicBezTo>
                    <a:pt x="114787" y="195750"/>
                    <a:pt x="114747" y="195790"/>
                    <a:pt x="114667" y="195830"/>
                  </a:cubicBezTo>
                  <a:cubicBezTo>
                    <a:pt x="114587" y="195830"/>
                    <a:pt x="114587" y="195790"/>
                    <a:pt x="114627" y="195750"/>
                  </a:cubicBezTo>
                  <a:cubicBezTo>
                    <a:pt x="114650" y="195681"/>
                    <a:pt x="114714" y="195638"/>
                    <a:pt x="114755" y="195638"/>
                  </a:cubicBezTo>
                  <a:close/>
                  <a:moveTo>
                    <a:pt x="55581" y="195612"/>
                  </a:moveTo>
                  <a:cubicBezTo>
                    <a:pt x="55635" y="195612"/>
                    <a:pt x="55708" y="195674"/>
                    <a:pt x="55755" y="195790"/>
                  </a:cubicBezTo>
                  <a:cubicBezTo>
                    <a:pt x="55815" y="195880"/>
                    <a:pt x="55785" y="195925"/>
                    <a:pt x="55715" y="195925"/>
                  </a:cubicBezTo>
                  <a:cubicBezTo>
                    <a:pt x="55692" y="195925"/>
                    <a:pt x="55665" y="195920"/>
                    <a:pt x="55635" y="195910"/>
                  </a:cubicBezTo>
                  <a:cubicBezTo>
                    <a:pt x="55555" y="195910"/>
                    <a:pt x="55515" y="195790"/>
                    <a:pt x="55515" y="195710"/>
                  </a:cubicBezTo>
                  <a:cubicBezTo>
                    <a:pt x="55515" y="195643"/>
                    <a:pt x="55543" y="195612"/>
                    <a:pt x="55581" y="195612"/>
                  </a:cubicBezTo>
                  <a:close/>
                  <a:moveTo>
                    <a:pt x="119104" y="191856"/>
                  </a:moveTo>
                  <a:cubicBezTo>
                    <a:pt x="119132" y="191856"/>
                    <a:pt x="119143" y="191876"/>
                    <a:pt x="119143" y="191913"/>
                  </a:cubicBezTo>
                  <a:cubicBezTo>
                    <a:pt x="119143" y="191953"/>
                    <a:pt x="119183" y="191953"/>
                    <a:pt x="119223" y="191953"/>
                  </a:cubicBezTo>
                  <a:cubicBezTo>
                    <a:pt x="119246" y="191938"/>
                    <a:pt x="119260" y="191930"/>
                    <a:pt x="119264" y="191930"/>
                  </a:cubicBezTo>
                  <a:cubicBezTo>
                    <a:pt x="119283" y="191930"/>
                    <a:pt x="119125" y="192076"/>
                    <a:pt x="118704" y="192433"/>
                  </a:cubicBezTo>
                  <a:cubicBezTo>
                    <a:pt x="118064" y="192952"/>
                    <a:pt x="117345" y="193472"/>
                    <a:pt x="115906" y="194471"/>
                  </a:cubicBezTo>
                  <a:cubicBezTo>
                    <a:pt x="114427" y="195430"/>
                    <a:pt x="113948" y="195750"/>
                    <a:pt x="113708" y="195790"/>
                  </a:cubicBezTo>
                  <a:lnTo>
                    <a:pt x="113588" y="195830"/>
                  </a:lnTo>
                  <a:lnTo>
                    <a:pt x="113588" y="195830"/>
                  </a:lnTo>
                  <a:lnTo>
                    <a:pt x="113748" y="195710"/>
                  </a:lnTo>
                  <a:cubicBezTo>
                    <a:pt x="113828" y="195630"/>
                    <a:pt x="113908" y="195550"/>
                    <a:pt x="113908" y="195510"/>
                  </a:cubicBezTo>
                  <a:cubicBezTo>
                    <a:pt x="113908" y="195490"/>
                    <a:pt x="113888" y="195480"/>
                    <a:pt x="113858" y="195480"/>
                  </a:cubicBezTo>
                  <a:cubicBezTo>
                    <a:pt x="113828" y="195480"/>
                    <a:pt x="113788" y="195490"/>
                    <a:pt x="113748" y="195510"/>
                  </a:cubicBezTo>
                  <a:cubicBezTo>
                    <a:pt x="113683" y="195521"/>
                    <a:pt x="113616" y="195526"/>
                    <a:pt x="113549" y="195526"/>
                  </a:cubicBezTo>
                  <a:cubicBezTo>
                    <a:pt x="113367" y="195526"/>
                    <a:pt x="113185" y="195489"/>
                    <a:pt x="113068" y="195430"/>
                  </a:cubicBezTo>
                  <a:cubicBezTo>
                    <a:pt x="112994" y="195371"/>
                    <a:pt x="112936" y="195339"/>
                    <a:pt x="112893" y="195339"/>
                  </a:cubicBezTo>
                  <a:cubicBezTo>
                    <a:pt x="112820" y="195339"/>
                    <a:pt x="112788" y="195430"/>
                    <a:pt x="112788" y="195630"/>
                  </a:cubicBezTo>
                  <a:cubicBezTo>
                    <a:pt x="112788" y="195862"/>
                    <a:pt x="112747" y="196030"/>
                    <a:pt x="112708" y="196030"/>
                  </a:cubicBezTo>
                  <a:cubicBezTo>
                    <a:pt x="112694" y="196030"/>
                    <a:pt x="112680" y="196005"/>
                    <a:pt x="112669" y="195950"/>
                  </a:cubicBezTo>
                  <a:cubicBezTo>
                    <a:pt x="112629" y="195750"/>
                    <a:pt x="112709" y="195390"/>
                    <a:pt x="112788" y="195311"/>
                  </a:cubicBezTo>
                  <a:cubicBezTo>
                    <a:pt x="112854" y="195245"/>
                    <a:pt x="112860" y="195215"/>
                    <a:pt x="112825" y="195215"/>
                  </a:cubicBezTo>
                  <a:cubicBezTo>
                    <a:pt x="112796" y="195215"/>
                    <a:pt x="112740" y="195235"/>
                    <a:pt x="112669" y="195271"/>
                  </a:cubicBezTo>
                  <a:cubicBezTo>
                    <a:pt x="112619" y="195301"/>
                    <a:pt x="112591" y="195313"/>
                    <a:pt x="112582" y="195313"/>
                  </a:cubicBezTo>
                  <a:cubicBezTo>
                    <a:pt x="112556" y="195313"/>
                    <a:pt x="112699" y="195201"/>
                    <a:pt x="112908" y="195111"/>
                  </a:cubicBezTo>
                  <a:cubicBezTo>
                    <a:pt x="113018" y="195045"/>
                    <a:pt x="113068" y="195015"/>
                    <a:pt x="113070" y="195015"/>
                  </a:cubicBezTo>
                  <a:lnTo>
                    <a:pt x="113070" y="195015"/>
                  </a:lnTo>
                  <a:cubicBezTo>
                    <a:pt x="113072" y="195015"/>
                    <a:pt x="113042" y="195035"/>
                    <a:pt x="112988" y="195071"/>
                  </a:cubicBezTo>
                  <a:cubicBezTo>
                    <a:pt x="112891" y="195168"/>
                    <a:pt x="112883" y="195220"/>
                    <a:pt x="112926" y="195220"/>
                  </a:cubicBezTo>
                  <a:cubicBezTo>
                    <a:pt x="112955" y="195220"/>
                    <a:pt x="113005" y="195198"/>
                    <a:pt x="113068" y="195151"/>
                  </a:cubicBezTo>
                  <a:cubicBezTo>
                    <a:pt x="113122" y="195115"/>
                    <a:pt x="113160" y="195095"/>
                    <a:pt x="113192" y="195095"/>
                  </a:cubicBezTo>
                  <a:cubicBezTo>
                    <a:pt x="113232" y="195095"/>
                    <a:pt x="113264" y="195125"/>
                    <a:pt x="113308" y="195191"/>
                  </a:cubicBezTo>
                  <a:cubicBezTo>
                    <a:pt x="113388" y="195311"/>
                    <a:pt x="113468" y="195311"/>
                    <a:pt x="113708" y="195311"/>
                  </a:cubicBezTo>
                  <a:cubicBezTo>
                    <a:pt x="113868" y="195271"/>
                    <a:pt x="114107" y="195191"/>
                    <a:pt x="114227" y="195151"/>
                  </a:cubicBezTo>
                  <a:cubicBezTo>
                    <a:pt x="114587" y="194951"/>
                    <a:pt x="116945" y="193392"/>
                    <a:pt x="117984" y="192593"/>
                  </a:cubicBezTo>
                  <a:cubicBezTo>
                    <a:pt x="118720" y="192072"/>
                    <a:pt x="119009" y="191856"/>
                    <a:pt x="119104" y="191856"/>
                  </a:cubicBezTo>
                  <a:close/>
                  <a:moveTo>
                    <a:pt x="114227" y="195870"/>
                  </a:moveTo>
                  <a:cubicBezTo>
                    <a:pt x="114307" y="195870"/>
                    <a:pt x="114347" y="195950"/>
                    <a:pt x="114347" y="195990"/>
                  </a:cubicBezTo>
                  <a:cubicBezTo>
                    <a:pt x="114347" y="196030"/>
                    <a:pt x="114307" y="196070"/>
                    <a:pt x="114227" y="196070"/>
                  </a:cubicBezTo>
                  <a:cubicBezTo>
                    <a:pt x="114187" y="196070"/>
                    <a:pt x="114147" y="196030"/>
                    <a:pt x="114147" y="195990"/>
                  </a:cubicBezTo>
                  <a:cubicBezTo>
                    <a:pt x="114147" y="195950"/>
                    <a:pt x="114187" y="195870"/>
                    <a:pt x="114227" y="195870"/>
                  </a:cubicBezTo>
                  <a:close/>
                  <a:moveTo>
                    <a:pt x="116180" y="192256"/>
                  </a:moveTo>
                  <a:cubicBezTo>
                    <a:pt x="116200" y="192256"/>
                    <a:pt x="116215" y="192262"/>
                    <a:pt x="116226" y="192273"/>
                  </a:cubicBezTo>
                  <a:cubicBezTo>
                    <a:pt x="116226" y="192273"/>
                    <a:pt x="116226" y="192313"/>
                    <a:pt x="116186" y="192353"/>
                  </a:cubicBezTo>
                  <a:cubicBezTo>
                    <a:pt x="116146" y="192393"/>
                    <a:pt x="114107" y="193832"/>
                    <a:pt x="113588" y="194151"/>
                  </a:cubicBezTo>
                  <a:cubicBezTo>
                    <a:pt x="112229" y="194991"/>
                    <a:pt x="111869" y="195231"/>
                    <a:pt x="111789" y="195231"/>
                  </a:cubicBezTo>
                  <a:cubicBezTo>
                    <a:pt x="111709" y="195231"/>
                    <a:pt x="111190" y="195510"/>
                    <a:pt x="110350" y="195990"/>
                  </a:cubicBezTo>
                  <a:cubicBezTo>
                    <a:pt x="110243" y="196076"/>
                    <a:pt x="110136" y="196115"/>
                    <a:pt x="110072" y="196115"/>
                  </a:cubicBezTo>
                  <a:cubicBezTo>
                    <a:pt x="110017" y="196115"/>
                    <a:pt x="109994" y="196086"/>
                    <a:pt x="110031" y="196030"/>
                  </a:cubicBezTo>
                  <a:cubicBezTo>
                    <a:pt x="110031" y="195990"/>
                    <a:pt x="110390" y="195790"/>
                    <a:pt x="110790" y="195590"/>
                  </a:cubicBezTo>
                  <a:cubicBezTo>
                    <a:pt x="111669" y="195111"/>
                    <a:pt x="112149" y="194831"/>
                    <a:pt x="112908" y="194351"/>
                  </a:cubicBezTo>
                  <a:cubicBezTo>
                    <a:pt x="113788" y="193792"/>
                    <a:pt x="113868" y="193752"/>
                    <a:pt x="114947" y="193032"/>
                  </a:cubicBezTo>
                  <a:cubicBezTo>
                    <a:pt x="115740" y="192481"/>
                    <a:pt x="116057" y="192256"/>
                    <a:pt x="116180" y="192256"/>
                  </a:cubicBezTo>
                  <a:close/>
                  <a:moveTo>
                    <a:pt x="57550" y="194815"/>
                  </a:moveTo>
                  <a:cubicBezTo>
                    <a:pt x="57599" y="194815"/>
                    <a:pt x="57980" y="195013"/>
                    <a:pt x="58153" y="195151"/>
                  </a:cubicBezTo>
                  <a:cubicBezTo>
                    <a:pt x="58273" y="195231"/>
                    <a:pt x="58672" y="195470"/>
                    <a:pt x="59032" y="195670"/>
                  </a:cubicBezTo>
                  <a:cubicBezTo>
                    <a:pt x="59552" y="195977"/>
                    <a:pt x="59806" y="196131"/>
                    <a:pt x="59787" y="196131"/>
                  </a:cubicBezTo>
                  <a:cubicBezTo>
                    <a:pt x="59774" y="196131"/>
                    <a:pt x="59630" y="196057"/>
                    <a:pt x="59352" y="195910"/>
                  </a:cubicBezTo>
                  <a:cubicBezTo>
                    <a:pt x="58872" y="195710"/>
                    <a:pt x="57673" y="194951"/>
                    <a:pt x="57553" y="194831"/>
                  </a:cubicBezTo>
                  <a:cubicBezTo>
                    <a:pt x="57542" y="194820"/>
                    <a:pt x="57542" y="194815"/>
                    <a:pt x="57550" y="194815"/>
                  </a:cubicBezTo>
                  <a:close/>
                  <a:moveTo>
                    <a:pt x="55875" y="196070"/>
                  </a:moveTo>
                  <a:cubicBezTo>
                    <a:pt x="55955" y="196070"/>
                    <a:pt x="56035" y="196110"/>
                    <a:pt x="56035" y="196150"/>
                  </a:cubicBezTo>
                  <a:cubicBezTo>
                    <a:pt x="56035" y="196150"/>
                    <a:pt x="55995" y="196190"/>
                    <a:pt x="55915" y="196190"/>
                  </a:cubicBezTo>
                  <a:cubicBezTo>
                    <a:pt x="55875" y="196190"/>
                    <a:pt x="55835" y="196150"/>
                    <a:pt x="55795" y="196150"/>
                  </a:cubicBezTo>
                  <a:cubicBezTo>
                    <a:pt x="55795" y="196110"/>
                    <a:pt x="55835" y="196070"/>
                    <a:pt x="55875" y="196070"/>
                  </a:cubicBezTo>
                  <a:close/>
                  <a:moveTo>
                    <a:pt x="112172" y="195651"/>
                  </a:moveTo>
                  <a:cubicBezTo>
                    <a:pt x="112186" y="195651"/>
                    <a:pt x="112189" y="195659"/>
                    <a:pt x="112189" y="195670"/>
                  </a:cubicBezTo>
                  <a:cubicBezTo>
                    <a:pt x="112189" y="195709"/>
                    <a:pt x="111332" y="196232"/>
                    <a:pt x="111237" y="196232"/>
                  </a:cubicBezTo>
                  <a:cubicBezTo>
                    <a:pt x="111234" y="196232"/>
                    <a:pt x="111231" y="196231"/>
                    <a:pt x="111230" y="196230"/>
                  </a:cubicBezTo>
                  <a:cubicBezTo>
                    <a:pt x="111230" y="196230"/>
                    <a:pt x="111430" y="196070"/>
                    <a:pt x="111669" y="195910"/>
                  </a:cubicBezTo>
                  <a:cubicBezTo>
                    <a:pt x="112017" y="195707"/>
                    <a:pt x="112134" y="195651"/>
                    <a:pt x="112172" y="195651"/>
                  </a:cubicBezTo>
                  <a:close/>
                  <a:moveTo>
                    <a:pt x="114022" y="196010"/>
                  </a:moveTo>
                  <a:cubicBezTo>
                    <a:pt x="114047" y="196010"/>
                    <a:pt x="114067" y="196030"/>
                    <a:pt x="114067" y="196070"/>
                  </a:cubicBezTo>
                  <a:cubicBezTo>
                    <a:pt x="114067" y="196110"/>
                    <a:pt x="114027" y="196150"/>
                    <a:pt x="113987" y="196150"/>
                  </a:cubicBezTo>
                  <a:cubicBezTo>
                    <a:pt x="113948" y="196150"/>
                    <a:pt x="113908" y="196150"/>
                    <a:pt x="113908" y="196190"/>
                  </a:cubicBezTo>
                  <a:cubicBezTo>
                    <a:pt x="113908" y="196230"/>
                    <a:pt x="113868" y="196270"/>
                    <a:pt x="113828" y="196270"/>
                  </a:cubicBezTo>
                  <a:cubicBezTo>
                    <a:pt x="113806" y="196280"/>
                    <a:pt x="113788" y="196285"/>
                    <a:pt x="113773" y="196285"/>
                  </a:cubicBezTo>
                  <a:cubicBezTo>
                    <a:pt x="113732" y="196285"/>
                    <a:pt x="113718" y="196248"/>
                    <a:pt x="113748" y="196190"/>
                  </a:cubicBezTo>
                  <a:cubicBezTo>
                    <a:pt x="113748" y="196150"/>
                    <a:pt x="113788" y="196110"/>
                    <a:pt x="113828" y="196110"/>
                  </a:cubicBezTo>
                  <a:cubicBezTo>
                    <a:pt x="113868" y="196110"/>
                    <a:pt x="113908" y="196070"/>
                    <a:pt x="113948" y="196070"/>
                  </a:cubicBezTo>
                  <a:cubicBezTo>
                    <a:pt x="113968" y="196030"/>
                    <a:pt x="113997" y="196010"/>
                    <a:pt x="114022" y="196010"/>
                  </a:cubicBezTo>
                  <a:close/>
                  <a:moveTo>
                    <a:pt x="59929" y="196213"/>
                  </a:moveTo>
                  <a:cubicBezTo>
                    <a:pt x="59955" y="196213"/>
                    <a:pt x="60003" y="196242"/>
                    <a:pt x="60031" y="196270"/>
                  </a:cubicBezTo>
                  <a:cubicBezTo>
                    <a:pt x="60111" y="196270"/>
                    <a:pt x="60151" y="196350"/>
                    <a:pt x="60151" y="196350"/>
                  </a:cubicBezTo>
                  <a:cubicBezTo>
                    <a:pt x="60151" y="196350"/>
                    <a:pt x="60111" y="196350"/>
                    <a:pt x="60031" y="196310"/>
                  </a:cubicBezTo>
                  <a:cubicBezTo>
                    <a:pt x="59991" y="196270"/>
                    <a:pt x="59911" y="196230"/>
                    <a:pt x="59911" y="196230"/>
                  </a:cubicBezTo>
                  <a:cubicBezTo>
                    <a:pt x="59911" y="196218"/>
                    <a:pt x="59918" y="196213"/>
                    <a:pt x="59929" y="196213"/>
                  </a:cubicBezTo>
                  <a:close/>
                  <a:moveTo>
                    <a:pt x="113595" y="196186"/>
                  </a:moveTo>
                  <a:cubicBezTo>
                    <a:pt x="113637" y="196186"/>
                    <a:pt x="113668" y="196220"/>
                    <a:pt x="113668" y="196270"/>
                  </a:cubicBezTo>
                  <a:cubicBezTo>
                    <a:pt x="113668" y="196350"/>
                    <a:pt x="113628" y="196390"/>
                    <a:pt x="113588" y="196390"/>
                  </a:cubicBezTo>
                  <a:cubicBezTo>
                    <a:pt x="113508" y="196390"/>
                    <a:pt x="113468" y="196270"/>
                    <a:pt x="113508" y="196230"/>
                  </a:cubicBezTo>
                  <a:cubicBezTo>
                    <a:pt x="113538" y="196199"/>
                    <a:pt x="113569" y="196186"/>
                    <a:pt x="113595" y="196186"/>
                  </a:cubicBezTo>
                  <a:close/>
                  <a:moveTo>
                    <a:pt x="60150" y="195587"/>
                  </a:moveTo>
                  <a:cubicBezTo>
                    <a:pt x="60209" y="195587"/>
                    <a:pt x="60292" y="195621"/>
                    <a:pt x="60391" y="195670"/>
                  </a:cubicBezTo>
                  <a:cubicBezTo>
                    <a:pt x="60431" y="195710"/>
                    <a:pt x="60671" y="195830"/>
                    <a:pt x="60911" y="195990"/>
                  </a:cubicBezTo>
                  <a:cubicBezTo>
                    <a:pt x="61390" y="196230"/>
                    <a:pt x="61750" y="196470"/>
                    <a:pt x="61750" y="196550"/>
                  </a:cubicBezTo>
                  <a:cubicBezTo>
                    <a:pt x="61750" y="196566"/>
                    <a:pt x="61729" y="196576"/>
                    <a:pt x="61697" y="196576"/>
                  </a:cubicBezTo>
                  <a:cubicBezTo>
                    <a:pt x="61651" y="196576"/>
                    <a:pt x="61580" y="196556"/>
                    <a:pt x="61510" y="196510"/>
                  </a:cubicBezTo>
                  <a:cubicBezTo>
                    <a:pt x="61150" y="196350"/>
                    <a:pt x="60031" y="195670"/>
                    <a:pt x="60071" y="195630"/>
                  </a:cubicBezTo>
                  <a:cubicBezTo>
                    <a:pt x="60087" y="195600"/>
                    <a:pt x="60113" y="195587"/>
                    <a:pt x="60150" y="195587"/>
                  </a:cubicBezTo>
                  <a:close/>
                  <a:moveTo>
                    <a:pt x="56594" y="196590"/>
                  </a:moveTo>
                  <a:cubicBezTo>
                    <a:pt x="56634" y="196629"/>
                    <a:pt x="56634" y="196669"/>
                    <a:pt x="56554" y="196709"/>
                  </a:cubicBezTo>
                  <a:cubicBezTo>
                    <a:pt x="56542" y="196733"/>
                    <a:pt x="56524" y="196743"/>
                    <a:pt x="56505" y="196743"/>
                  </a:cubicBezTo>
                  <a:cubicBezTo>
                    <a:pt x="56461" y="196743"/>
                    <a:pt x="56418" y="196686"/>
                    <a:pt x="56474" y="196629"/>
                  </a:cubicBezTo>
                  <a:cubicBezTo>
                    <a:pt x="56474" y="196590"/>
                    <a:pt x="56554" y="196590"/>
                    <a:pt x="56594" y="196590"/>
                  </a:cubicBezTo>
                  <a:close/>
                  <a:moveTo>
                    <a:pt x="113272" y="196334"/>
                  </a:moveTo>
                  <a:cubicBezTo>
                    <a:pt x="113355" y="196334"/>
                    <a:pt x="113428" y="196354"/>
                    <a:pt x="113428" y="196390"/>
                  </a:cubicBezTo>
                  <a:cubicBezTo>
                    <a:pt x="113428" y="196470"/>
                    <a:pt x="112908" y="196749"/>
                    <a:pt x="112709" y="196749"/>
                  </a:cubicBezTo>
                  <a:cubicBezTo>
                    <a:pt x="112589" y="196749"/>
                    <a:pt x="112549" y="196669"/>
                    <a:pt x="112669" y="196550"/>
                  </a:cubicBezTo>
                  <a:cubicBezTo>
                    <a:pt x="112698" y="196491"/>
                    <a:pt x="112749" y="196454"/>
                    <a:pt x="112805" y="196454"/>
                  </a:cubicBezTo>
                  <a:cubicBezTo>
                    <a:pt x="112826" y="196454"/>
                    <a:pt x="112847" y="196459"/>
                    <a:pt x="112868" y="196470"/>
                  </a:cubicBezTo>
                  <a:cubicBezTo>
                    <a:pt x="112908" y="196470"/>
                    <a:pt x="112988" y="196470"/>
                    <a:pt x="113028" y="196430"/>
                  </a:cubicBezTo>
                  <a:cubicBezTo>
                    <a:pt x="113050" y="196364"/>
                    <a:pt x="113169" y="196334"/>
                    <a:pt x="113272" y="196334"/>
                  </a:cubicBezTo>
                  <a:close/>
                  <a:moveTo>
                    <a:pt x="56754" y="196749"/>
                  </a:moveTo>
                  <a:cubicBezTo>
                    <a:pt x="56794" y="196749"/>
                    <a:pt x="56794" y="196749"/>
                    <a:pt x="56794" y="196789"/>
                  </a:cubicBezTo>
                  <a:cubicBezTo>
                    <a:pt x="56754" y="196829"/>
                    <a:pt x="56714" y="196869"/>
                    <a:pt x="56674" y="196869"/>
                  </a:cubicBezTo>
                  <a:cubicBezTo>
                    <a:pt x="56634" y="196869"/>
                    <a:pt x="56634" y="196829"/>
                    <a:pt x="56674" y="196789"/>
                  </a:cubicBezTo>
                  <a:cubicBezTo>
                    <a:pt x="56674" y="196749"/>
                    <a:pt x="56714" y="196749"/>
                    <a:pt x="56754" y="196749"/>
                  </a:cubicBezTo>
                  <a:close/>
                  <a:moveTo>
                    <a:pt x="56914" y="196869"/>
                  </a:moveTo>
                  <a:cubicBezTo>
                    <a:pt x="56954" y="196869"/>
                    <a:pt x="56994" y="196869"/>
                    <a:pt x="56994" y="196909"/>
                  </a:cubicBezTo>
                  <a:cubicBezTo>
                    <a:pt x="56994" y="196949"/>
                    <a:pt x="56994" y="196989"/>
                    <a:pt x="56954" y="196989"/>
                  </a:cubicBezTo>
                  <a:cubicBezTo>
                    <a:pt x="56954" y="196989"/>
                    <a:pt x="56914" y="196949"/>
                    <a:pt x="56914" y="196909"/>
                  </a:cubicBezTo>
                  <a:cubicBezTo>
                    <a:pt x="56874" y="196869"/>
                    <a:pt x="56874" y="196869"/>
                    <a:pt x="56914" y="196869"/>
                  </a:cubicBezTo>
                  <a:close/>
                  <a:moveTo>
                    <a:pt x="43045" y="193992"/>
                  </a:moveTo>
                  <a:lnTo>
                    <a:pt x="44564" y="194032"/>
                  </a:lnTo>
                  <a:cubicBezTo>
                    <a:pt x="45403" y="194072"/>
                    <a:pt x="46123" y="194072"/>
                    <a:pt x="46123" y="194112"/>
                  </a:cubicBezTo>
                  <a:cubicBezTo>
                    <a:pt x="46163" y="194112"/>
                    <a:pt x="46043" y="195630"/>
                    <a:pt x="45963" y="196390"/>
                  </a:cubicBezTo>
                  <a:cubicBezTo>
                    <a:pt x="45923" y="196669"/>
                    <a:pt x="45923" y="196749"/>
                    <a:pt x="45843" y="196749"/>
                  </a:cubicBezTo>
                  <a:cubicBezTo>
                    <a:pt x="45643" y="196749"/>
                    <a:pt x="45523" y="196829"/>
                    <a:pt x="45523" y="196949"/>
                  </a:cubicBezTo>
                  <a:cubicBezTo>
                    <a:pt x="45523" y="196989"/>
                    <a:pt x="45483" y="197029"/>
                    <a:pt x="45443" y="197029"/>
                  </a:cubicBezTo>
                  <a:cubicBezTo>
                    <a:pt x="45323" y="197029"/>
                    <a:pt x="43205" y="196510"/>
                    <a:pt x="42965" y="196430"/>
                  </a:cubicBezTo>
                  <a:cubicBezTo>
                    <a:pt x="42885" y="196390"/>
                    <a:pt x="42845" y="196310"/>
                    <a:pt x="42845" y="196190"/>
                  </a:cubicBezTo>
                  <a:cubicBezTo>
                    <a:pt x="42845" y="196110"/>
                    <a:pt x="42805" y="195990"/>
                    <a:pt x="42725" y="195950"/>
                  </a:cubicBezTo>
                  <a:cubicBezTo>
                    <a:pt x="42645" y="195910"/>
                    <a:pt x="42645" y="195870"/>
                    <a:pt x="42845" y="195430"/>
                  </a:cubicBezTo>
                  <a:cubicBezTo>
                    <a:pt x="42925" y="195191"/>
                    <a:pt x="43005" y="194951"/>
                    <a:pt x="43005" y="194911"/>
                  </a:cubicBezTo>
                  <a:cubicBezTo>
                    <a:pt x="43005" y="194871"/>
                    <a:pt x="42965" y="194831"/>
                    <a:pt x="42885" y="194831"/>
                  </a:cubicBezTo>
                  <a:cubicBezTo>
                    <a:pt x="42765" y="194791"/>
                    <a:pt x="42725" y="194751"/>
                    <a:pt x="42725" y="194751"/>
                  </a:cubicBezTo>
                  <a:cubicBezTo>
                    <a:pt x="42725" y="194711"/>
                    <a:pt x="42805" y="194551"/>
                    <a:pt x="42885" y="194351"/>
                  </a:cubicBezTo>
                  <a:lnTo>
                    <a:pt x="43045" y="193992"/>
                  </a:lnTo>
                  <a:close/>
                  <a:moveTo>
                    <a:pt x="56578" y="197057"/>
                  </a:moveTo>
                  <a:cubicBezTo>
                    <a:pt x="56601" y="197057"/>
                    <a:pt x="56644" y="197095"/>
                    <a:pt x="56714" y="197189"/>
                  </a:cubicBezTo>
                  <a:cubicBezTo>
                    <a:pt x="56780" y="197255"/>
                    <a:pt x="56810" y="197285"/>
                    <a:pt x="56803" y="197285"/>
                  </a:cubicBezTo>
                  <a:cubicBezTo>
                    <a:pt x="56798" y="197285"/>
                    <a:pt x="56768" y="197265"/>
                    <a:pt x="56714" y="197229"/>
                  </a:cubicBezTo>
                  <a:cubicBezTo>
                    <a:pt x="56634" y="197189"/>
                    <a:pt x="56554" y="197149"/>
                    <a:pt x="56554" y="197109"/>
                  </a:cubicBezTo>
                  <a:cubicBezTo>
                    <a:pt x="56554" y="197076"/>
                    <a:pt x="56561" y="197057"/>
                    <a:pt x="56578" y="197057"/>
                  </a:cubicBezTo>
                  <a:close/>
                  <a:moveTo>
                    <a:pt x="60807" y="196699"/>
                  </a:moveTo>
                  <a:cubicBezTo>
                    <a:pt x="60915" y="196699"/>
                    <a:pt x="61524" y="197043"/>
                    <a:pt x="61670" y="197189"/>
                  </a:cubicBezTo>
                  <a:lnTo>
                    <a:pt x="61830" y="197349"/>
                  </a:lnTo>
                  <a:lnTo>
                    <a:pt x="61830" y="197349"/>
                  </a:lnTo>
                  <a:lnTo>
                    <a:pt x="61630" y="197229"/>
                  </a:lnTo>
                  <a:cubicBezTo>
                    <a:pt x="61470" y="197149"/>
                    <a:pt x="61350" y="197069"/>
                    <a:pt x="61350" y="197029"/>
                  </a:cubicBezTo>
                  <a:cubicBezTo>
                    <a:pt x="61350" y="197029"/>
                    <a:pt x="61190" y="196949"/>
                    <a:pt x="61030" y="196869"/>
                  </a:cubicBezTo>
                  <a:cubicBezTo>
                    <a:pt x="60911" y="196789"/>
                    <a:pt x="60791" y="196749"/>
                    <a:pt x="60791" y="196709"/>
                  </a:cubicBezTo>
                  <a:cubicBezTo>
                    <a:pt x="60791" y="196702"/>
                    <a:pt x="60796" y="196699"/>
                    <a:pt x="60807" y="196699"/>
                  </a:cubicBezTo>
                  <a:close/>
                  <a:moveTo>
                    <a:pt x="47272" y="194092"/>
                  </a:moveTo>
                  <a:cubicBezTo>
                    <a:pt x="47751" y="194092"/>
                    <a:pt x="48521" y="194112"/>
                    <a:pt x="49680" y="194151"/>
                  </a:cubicBezTo>
                  <a:lnTo>
                    <a:pt x="50439" y="194151"/>
                  </a:lnTo>
                  <a:lnTo>
                    <a:pt x="51398" y="194871"/>
                  </a:lnTo>
                  <a:cubicBezTo>
                    <a:pt x="52517" y="195710"/>
                    <a:pt x="52997" y="196070"/>
                    <a:pt x="53796" y="196590"/>
                  </a:cubicBezTo>
                  <a:lnTo>
                    <a:pt x="54356" y="196989"/>
                  </a:lnTo>
                  <a:lnTo>
                    <a:pt x="53996" y="197029"/>
                  </a:lnTo>
                  <a:cubicBezTo>
                    <a:pt x="53796" y="197069"/>
                    <a:pt x="53317" y="197149"/>
                    <a:pt x="52997" y="197189"/>
                  </a:cubicBezTo>
                  <a:cubicBezTo>
                    <a:pt x="52711" y="197255"/>
                    <a:pt x="52534" y="197285"/>
                    <a:pt x="52406" y="197285"/>
                  </a:cubicBezTo>
                  <a:cubicBezTo>
                    <a:pt x="52301" y="197285"/>
                    <a:pt x="52230" y="197265"/>
                    <a:pt x="52158" y="197229"/>
                  </a:cubicBezTo>
                  <a:cubicBezTo>
                    <a:pt x="52131" y="197220"/>
                    <a:pt x="52094" y="197215"/>
                    <a:pt x="52039" y="197215"/>
                  </a:cubicBezTo>
                  <a:cubicBezTo>
                    <a:pt x="51852" y="197215"/>
                    <a:pt x="51458" y="197274"/>
                    <a:pt x="50559" y="197429"/>
                  </a:cubicBezTo>
                  <a:cubicBezTo>
                    <a:pt x="49704" y="197551"/>
                    <a:pt x="49292" y="197603"/>
                    <a:pt x="49092" y="197603"/>
                  </a:cubicBezTo>
                  <a:cubicBezTo>
                    <a:pt x="49030" y="197603"/>
                    <a:pt x="48989" y="197598"/>
                    <a:pt x="48960" y="197589"/>
                  </a:cubicBezTo>
                  <a:cubicBezTo>
                    <a:pt x="48920" y="197569"/>
                    <a:pt x="48850" y="197559"/>
                    <a:pt x="48755" y="197559"/>
                  </a:cubicBezTo>
                  <a:cubicBezTo>
                    <a:pt x="48661" y="197559"/>
                    <a:pt x="48541" y="197569"/>
                    <a:pt x="48401" y="197589"/>
                  </a:cubicBezTo>
                  <a:cubicBezTo>
                    <a:pt x="48269" y="197603"/>
                    <a:pt x="48164" y="197613"/>
                    <a:pt x="48059" y="197613"/>
                  </a:cubicBezTo>
                  <a:cubicBezTo>
                    <a:pt x="47876" y="197613"/>
                    <a:pt x="47691" y="197585"/>
                    <a:pt x="47362" y="197509"/>
                  </a:cubicBezTo>
                  <a:lnTo>
                    <a:pt x="46762" y="197389"/>
                  </a:lnTo>
                  <a:lnTo>
                    <a:pt x="46762" y="197109"/>
                  </a:lnTo>
                  <a:cubicBezTo>
                    <a:pt x="46722" y="196909"/>
                    <a:pt x="46722" y="196829"/>
                    <a:pt x="46562" y="196789"/>
                  </a:cubicBezTo>
                  <a:cubicBezTo>
                    <a:pt x="46442" y="196749"/>
                    <a:pt x="46362" y="196669"/>
                    <a:pt x="46362" y="196590"/>
                  </a:cubicBezTo>
                  <a:cubicBezTo>
                    <a:pt x="46362" y="196350"/>
                    <a:pt x="46562" y="194231"/>
                    <a:pt x="46602" y="194151"/>
                  </a:cubicBezTo>
                  <a:cubicBezTo>
                    <a:pt x="46602" y="194112"/>
                    <a:pt x="46792" y="194092"/>
                    <a:pt x="47272" y="194092"/>
                  </a:cubicBezTo>
                  <a:close/>
                  <a:moveTo>
                    <a:pt x="62949" y="197829"/>
                  </a:moveTo>
                  <a:cubicBezTo>
                    <a:pt x="62989" y="197829"/>
                    <a:pt x="63069" y="197868"/>
                    <a:pt x="63109" y="197908"/>
                  </a:cubicBezTo>
                  <a:cubicBezTo>
                    <a:pt x="63189" y="197988"/>
                    <a:pt x="63229" y="198028"/>
                    <a:pt x="63189" y="198028"/>
                  </a:cubicBezTo>
                  <a:cubicBezTo>
                    <a:pt x="63149" y="198028"/>
                    <a:pt x="63069" y="197988"/>
                    <a:pt x="62989" y="197948"/>
                  </a:cubicBezTo>
                  <a:cubicBezTo>
                    <a:pt x="62949" y="197868"/>
                    <a:pt x="62909" y="197829"/>
                    <a:pt x="62949" y="197829"/>
                  </a:cubicBezTo>
                  <a:close/>
                  <a:moveTo>
                    <a:pt x="107393" y="198228"/>
                  </a:moveTo>
                  <a:lnTo>
                    <a:pt x="107193" y="198348"/>
                  </a:lnTo>
                  <a:cubicBezTo>
                    <a:pt x="107113" y="198388"/>
                    <a:pt x="106993" y="198468"/>
                    <a:pt x="106953" y="198468"/>
                  </a:cubicBezTo>
                  <a:cubicBezTo>
                    <a:pt x="106873" y="198468"/>
                    <a:pt x="106873" y="198428"/>
                    <a:pt x="106953" y="198388"/>
                  </a:cubicBezTo>
                  <a:cubicBezTo>
                    <a:pt x="106993" y="198348"/>
                    <a:pt x="107033" y="198308"/>
                    <a:pt x="106993" y="198308"/>
                  </a:cubicBezTo>
                  <a:cubicBezTo>
                    <a:pt x="106953" y="198308"/>
                    <a:pt x="106953" y="198308"/>
                    <a:pt x="106993" y="198268"/>
                  </a:cubicBezTo>
                  <a:cubicBezTo>
                    <a:pt x="106993" y="198228"/>
                    <a:pt x="107073" y="198228"/>
                    <a:pt x="107193" y="198228"/>
                  </a:cubicBezTo>
                  <a:close/>
                  <a:moveTo>
                    <a:pt x="110031" y="198588"/>
                  </a:moveTo>
                  <a:cubicBezTo>
                    <a:pt x="110031" y="198588"/>
                    <a:pt x="110071" y="198588"/>
                    <a:pt x="110111" y="198628"/>
                  </a:cubicBezTo>
                  <a:cubicBezTo>
                    <a:pt x="110111" y="198668"/>
                    <a:pt x="110031" y="198748"/>
                    <a:pt x="109951" y="198788"/>
                  </a:cubicBezTo>
                  <a:cubicBezTo>
                    <a:pt x="109871" y="198828"/>
                    <a:pt x="109821" y="198848"/>
                    <a:pt x="109791" y="198848"/>
                  </a:cubicBezTo>
                  <a:cubicBezTo>
                    <a:pt x="109761" y="198848"/>
                    <a:pt x="109751" y="198828"/>
                    <a:pt x="109751" y="198788"/>
                  </a:cubicBezTo>
                  <a:cubicBezTo>
                    <a:pt x="109751" y="198708"/>
                    <a:pt x="109871" y="198628"/>
                    <a:pt x="110031" y="198588"/>
                  </a:cubicBezTo>
                  <a:close/>
                  <a:moveTo>
                    <a:pt x="57867" y="197769"/>
                  </a:moveTo>
                  <a:cubicBezTo>
                    <a:pt x="57921" y="197769"/>
                    <a:pt x="58118" y="197875"/>
                    <a:pt x="58433" y="198068"/>
                  </a:cubicBezTo>
                  <a:cubicBezTo>
                    <a:pt x="58712" y="198268"/>
                    <a:pt x="58952" y="198388"/>
                    <a:pt x="58992" y="198388"/>
                  </a:cubicBezTo>
                  <a:cubicBezTo>
                    <a:pt x="58992" y="198388"/>
                    <a:pt x="59192" y="198468"/>
                    <a:pt x="59392" y="198628"/>
                  </a:cubicBezTo>
                  <a:cubicBezTo>
                    <a:pt x="59632" y="198748"/>
                    <a:pt x="59712" y="198868"/>
                    <a:pt x="59672" y="198868"/>
                  </a:cubicBezTo>
                  <a:cubicBezTo>
                    <a:pt x="59657" y="198877"/>
                    <a:pt x="59636" y="198882"/>
                    <a:pt x="59609" y="198882"/>
                  </a:cubicBezTo>
                  <a:cubicBezTo>
                    <a:pt x="59415" y="198882"/>
                    <a:pt x="58947" y="198649"/>
                    <a:pt x="58912" y="198508"/>
                  </a:cubicBezTo>
                  <a:cubicBezTo>
                    <a:pt x="58912" y="198449"/>
                    <a:pt x="58891" y="198412"/>
                    <a:pt x="58864" y="198412"/>
                  </a:cubicBezTo>
                  <a:cubicBezTo>
                    <a:pt x="58854" y="198412"/>
                    <a:pt x="58843" y="198417"/>
                    <a:pt x="58832" y="198428"/>
                  </a:cubicBezTo>
                  <a:cubicBezTo>
                    <a:pt x="58828" y="198430"/>
                    <a:pt x="58822" y="198431"/>
                    <a:pt x="58815" y="198431"/>
                  </a:cubicBezTo>
                  <a:cubicBezTo>
                    <a:pt x="58698" y="198431"/>
                    <a:pt x="58254" y="198134"/>
                    <a:pt x="57953" y="197908"/>
                  </a:cubicBezTo>
                  <a:cubicBezTo>
                    <a:pt x="57858" y="197814"/>
                    <a:pt x="57832" y="197769"/>
                    <a:pt x="57867" y="197769"/>
                  </a:cubicBezTo>
                  <a:close/>
                  <a:moveTo>
                    <a:pt x="58473" y="108461"/>
                  </a:moveTo>
                  <a:lnTo>
                    <a:pt x="58632" y="108621"/>
                  </a:lnTo>
                  <a:cubicBezTo>
                    <a:pt x="58712" y="108701"/>
                    <a:pt x="58912" y="108901"/>
                    <a:pt x="59072" y="109061"/>
                  </a:cubicBezTo>
                  <a:cubicBezTo>
                    <a:pt x="59512" y="109500"/>
                    <a:pt x="60351" y="110619"/>
                    <a:pt x="60351" y="110739"/>
                  </a:cubicBezTo>
                  <a:cubicBezTo>
                    <a:pt x="60351" y="110779"/>
                    <a:pt x="60031" y="111019"/>
                    <a:pt x="59672" y="111339"/>
                  </a:cubicBezTo>
                  <a:cubicBezTo>
                    <a:pt x="57553" y="112977"/>
                    <a:pt x="55235" y="115255"/>
                    <a:pt x="53157" y="117733"/>
                  </a:cubicBezTo>
                  <a:cubicBezTo>
                    <a:pt x="50959" y="120331"/>
                    <a:pt x="49000" y="123449"/>
                    <a:pt x="47282" y="126966"/>
                  </a:cubicBezTo>
                  <a:cubicBezTo>
                    <a:pt x="46882" y="127845"/>
                    <a:pt x="45923" y="130283"/>
                    <a:pt x="45643" y="131043"/>
                  </a:cubicBezTo>
                  <a:cubicBezTo>
                    <a:pt x="45603" y="131282"/>
                    <a:pt x="45483" y="131602"/>
                    <a:pt x="45403" y="131842"/>
                  </a:cubicBezTo>
                  <a:cubicBezTo>
                    <a:pt x="45083" y="132761"/>
                    <a:pt x="44244" y="136238"/>
                    <a:pt x="44204" y="136798"/>
                  </a:cubicBezTo>
                  <a:cubicBezTo>
                    <a:pt x="44164" y="137158"/>
                    <a:pt x="44084" y="137757"/>
                    <a:pt x="44004" y="138117"/>
                  </a:cubicBezTo>
                  <a:cubicBezTo>
                    <a:pt x="43844" y="139116"/>
                    <a:pt x="43645" y="141194"/>
                    <a:pt x="43605" y="142753"/>
                  </a:cubicBezTo>
                  <a:cubicBezTo>
                    <a:pt x="43565" y="144552"/>
                    <a:pt x="43685" y="147349"/>
                    <a:pt x="43924" y="149348"/>
                  </a:cubicBezTo>
                  <a:cubicBezTo>
                    <a:pt x="44124" y="150827"/>
                    <a:pt x="44484" y="153025"/>
                    <a:pt x="44724" y="153904"/>
                  </a:cubicBezTo>
                  <a:cubicBezTo>
                    <a:pt x="44804" y="154184"/>
                    <a:pt x="44884" y="154544"/>
                    <a:pt x="44924" y="154783"/>
                  </a:cubicBezTo>
                  <a:cubicBezTo>
                    <a:pt x="45043" y="155303"/>
                    <a:pt x="45363" y="156382"/>
                    <a:pt x="45403" y="156422"/>
                  </a:cubicBezTo>
                  <a:cubicBezTo>
                    <a:pt x="45404" y="156423"/>
                    <a:pt x="45405" y="156424"/>
                    <a:pt x="45406" y="156424"/>
                  </a:cubicBezTo>
                  <a:cubicBezTo>
                    <a:pt x="45439" y="156424"/>
                    <a:pt x="45359" y="155754"/>
                    <a:pt x="45203" y="154743"/>
                  </a:cubicBezTo>
                  <a:cubicBezTo>
                    <a:pt x="45003" y="153265"/>
                    <a:pt x="44884" y="149108"/>
                    <a:pt x="45043" y="147789"/>
                  </a:cubicBezTo>
                  <a:cubicBezTo>
                    <a:pt x="45083" y="147509"/>
                    <a:pt x="45123" y="146750"/>
                    <a:pt x="45163" y="146150"/>
                  </a:cubicBezTo>
                  <a:cubicBezTo>
                    <a:pt x="45203" y="145031"/>
                    <a:pt x="45243" y="144832"/>
                    <a:pt x="45563" y="142833"/>
                  </a:cubicBezTo>
                  <a:cubicBezTo>
                    <a:pt x="45923" y="140875"/>
                    <a:pt x="45963" y="140635"/>
                    <a:pt x="46402" y="138876"/>
                  </a:cubicBezTo>
                  <a:cubicBezTo>
                    <a:pt x="46962" y="136798"/>
                    <a:pt x="47082" y="136438"/>
                    <a:pt x="47801" y="134480"/>
                  </a:cubicBezTo>
                  <a:cubicBezTo>
                    <a:pt x="48601" y="132442"/>
                    <a:pt x="48601" y="132442"/>
                    <a:pt x="49640" y="130323"/>
                  </a:cubicBezTo>
                  <a:cubicBezTo>
                    <a:pt x="50199" y="129124"/>
                    <a:pt x="50799" y="128045"/>
                    <a:pt x="51238" y="127366"/>
                  </a:cubicBezTo>
                  <a:cubicBezTo>
                    <a:pt x="51598" y="126766"/>
                    <a:pt x="52118" y="125927"/>
                    <a:pt x="52358" y="125527"/>
                  </a:cubicBezTo>
                  <a:cubicBezTo>
                    <a:pt x="52597" y="125127"/>
                    <a:pt x="52957" y="124608"/>
                    <a:pt x="53157" y="124368"/>
                  </a:cubicBezTo>
                  <a:cubicBezTo>
                    <a:pt x="53357" y="124088"/>
                    <a:pt x="53756" y="123569"/>
                    <a:pt x="53996" y="123209"/>
                  </a:cubicBezTo>
                  <a:cubicBezTo>
                    <a:pt x="54356" y="122809"/>
                    <a:pt x="54596" y="122530"/>
                    <a:pt x="54756" y="122410"/>
                  </a:cubicBezTo>
                  <a:cubicBezTo>
                    <a:pt x="54955" y="122290"/>
                    <a:pt x="55035" y="122210"/>
                    <a:pt x="55075" y="122050"/>
                  </a:cubicBezTo>
                  <a:cubicBezTo>
                    <a:pt x="55115" y="121850"/>
                    <a:pt x="55475" y="121331"/>
                    <a:pt x="55875" y="120891"/>
                  </a:cubicBezTo>
                  <a:cubicBezTo>
                    <a:pt x="55995" y="120731"/>
                    <a:pt x="56314" y="120451"/>
                    <a:pt x="56514" y="120211"/>
                  </a:cubicBezTo>
                  <a:cubicBezTo>
                    <a:pt x="56714" y="119972"/>
                    <a:pt x="57074" y="119652"/>
                    <a:pt x="57314" y="119492"/>
                  </a:cubicBezTo>
                  <a:cubicBezTo>
                    <a:pt x="58073" y="118933"/>
                    <a:pt x="58393" y="118573"/>
                    <a:pt x="58552" y="118293"/>
                  </a:cubicBezTo>
                  <a:cubicBezTo>
                    <a:pt x="58752" y="117933"/>
                    <a:pt x="59432" y="117214"/>
                    <a:pt x="59791" y="117014"/>
                  </a:cubicBezTo>
                  <a:cubicBezTo>
                    <a:pt x="59911" y="116974"/>
                    <a:pt x="60111" y="116814"/>
                    <a:pt x="60271" y="116694"/>
                  </a:cubicBezTo>
                  <a:cubicBezTo>
                    <a:pt x="60391" y="116574"/>
                    <a:pt x="60551" y="116455"/>
                    <a:pt x="60631" y="116455"/>
                  </a:cubicBezTo>
                  <a:cubicBezTo>
                    <a:pt x="60711" y="116455"/>
                    <a:pt x="60871" y="116335"/>
                    <a:pt x="61070" y="116135"/>
                  </a:cubicBezTo>
                  <a:cubicBezTo>
                    <a:pt x="61321" y="115849"/>
                    <a:pt x="61731" y="115563"/>
                    <a:pt x="61900" y="115563"/>
                  </a:cubicBezTo>
                  <a:cubicBezTo>
                    <a:pt x="61920" y="115563"/>
                    <a:pt x="61937" y="115567"/>
                    <a:pt x="61950" y="115575"/>
                  </a:cubicBezTo>
                  <a:cubicBezTo>
                    <a:pt x="61990" y="115615"/>
                    <a:pt x="62469" y="116415"/>
                    <a:pt x="62469" y="116494"/>
                  </a:cubicBezTo>
                  <a:cubicBezTo>
                    <a:pt x="62469" y="116494"/>
                    <a:pt x="62309" y="116654"/>
                    <a:pt x="62070" y="116854"/>
                  </a:cubicBezTo>
                  <a:cubicBezTo>
                    <a:pt x="61830" y="117014"/>
                    <a:pt x="61430" y="117374"/>
                    <a:pt x="61150" y="117614"/>
                  </a:cubicBezTo>
                  <a:cubicBezTo>
                    <a:pt x="60871" y="117853"/>
                    <a:pt x="60471" y="118173"/>
                    <a:pt x="60191" y="118293"/>
                  </a:cubicBezTo>
                  <a:lnTo>
                    <a:pt x="59752" y="118533"/>
                  </a:lnTo>
                  <a:lnTo>
                    <a:pt x="59392" y="119212"/>
                  </a:lnTo>
                  <a:cubicBezTo>
                    <a:pt x="59232" y="119572"/>
                    <a:pt x="58952" y="119972"/>
                    <a:pt x="58832" y="120132"/>
                  </a:cubicBezTo>
                  <a:cubicBezTo>
                    <a:pt x="58712" y="120291"/>
                    <a:pt x="58433" y="120651"/>
                    <a:pt x="58193" y="120971"/>
                  </a:cubicBezTo>
                  <a:cubicBezTo>
                    <a:pt x="57953" y="121291"/>
                    <a:pt x="57593" y="121730"/>
                    <a:pt x="57393" y="121970"/>
                  </a:cubicBezTo>
                  <a:cubicBezTo>
                    <a:pt x="57074" y="122290"/>
                    <a:pt x="56954" y="122450"/>
                    <a:pt x="56874" y="122769"/>
                  </a:cubicBezTo>
                  <a:cubicBezTo>
                    <a:pt x="56754" y="123089"/>
                    <a:pt x="56554" y="123409"/>
                    <a:pt x="55955" y="124208"/>
                  </a:cubicBezTo>
                  <a:cubicBezTo>
                    <a:pt x="55035" y="125487"/>
                    <a:pt x="54676" y="125967"/>
                    <a:pt x="54436" y="126486"/>
                  </a:cubicBezTo>
                  <a:cubicBezTo>
                    <a:pt x="54156" y="127046"/>
                    <a:pt x="53836" y="127605"/>
                    <a:pt x="53357" y="128325"/>
                  </a:cubicBezTo>
                  <a:cubicBezTo>
                    <a:pt x="53157" y="128685"/>
                    <a:pt x="52717" y="129524"/>
                    <a:pt x="52397" y="130243"/>
                  </a:cubicBezTo>
                  <a:cubicBezTo>
                    <a:pt x="52078" y="130963"/>
                    <a:pt x="51638" y="131882"/>
                    <a:pt x="51438" y="132322"/>
                  </a:cubicBezTo>
                  <a:cubicBezTo>
                    <a:pt x="51238" y="132721"/>
                    <a:pt x="51079" y="133161"/>
                    <a:pt x="51039" y="133281"/>
                  </a:cubicBezTo>
                  <a:cubicBezTo>
                    <a:pt x="50999" y="133401"/>
                    <a:pt x="50719" y="134200"/>
                    <a:pt x="50439" y="135039"/>
                  </a:cubicBezTo>
                  <a:cubicBezTo>
                    <a:pt x="50039" y="136079"/>
                    <a:pt x="49760" y="136958"/>
                    <a:pt x="49480" y="137957"/>
                  </a:cubicBezTo>
                  <a:cubicBezTo>
                    <a:pt x="48920" y="140115"/>
                    <a:pt x="48720" y="141035"/>
                    <a:pt x="48601" y="141714"/>
                  </a:cubicBezTo>
                  <a:cubicBezTo>
                    <a:pt x="48561" y="142074"/>
                    <a:pt x="48401" y="142953"/>
                    <a:pt x="48281" y="143672"/>
                  </a:cubicBezTo>
                  <a:cubicBezTo>
                    <a:pt x="47761" y="146910"/>
                    <a:pt x="47681" y="151426"/>
                    <a:pt x="48121" y="154544"/>
                  </a:cubicBezTo>
                  <a:cubicBezTo>
                    <a:pt x="48201" y="155183"/>
                    <a:pt x="48281" y="155982"/>
                    <a:pt x="48321" y="156342"/>
                  </a:cubicBezTo>
                  <a:cubicBezTo>
                    <a:pt x="48401" y="156982"/>
                    <a:pt x="48920" y="159380"/>
                    <a:pt x="49240" y="160699"/>
                  </a:cubicBezTo>
                  <a:cubicBezTo>
                    <a:pt x="49400" y="161178"/>
                    <a:pt x="50319" y="164016"/>
                    <a:pt x="50559" y="164655"/>
                  </a:cubicBezTo>
                  <a:cubicBezTo>
                    <a:pt x="50919" y="165615"/>
                    <a:pt x="52158" y="168292"/>
                    <a:pt x="52597" y="169092"/>
                  </a:cubicBezTo>
                  <a:cubicBezTo>
                    <a:pt x="53397" y="170491"/>
                    <a:pt x="54076" y="171690"/>
                    <a:pt x="54356" y="172089"/>
                  </a:cubicBezTo>
                  <a:cubicBezTo>
                    <a:pt x="55675" y="174008"/>
                    <a:pt x="57513" y="176326"/>
                    <a:pt x="58872" y="177725"/>
                  </a:cubicBezTo>
                  <a:cubicBezTo>
                    <a:pt x="60631" y="179563"/>
                    <a:pt x="62949" y="181522"/>
                    <a:pt x="64867" y="182761"/>
                  </a:cubicBezTo>
                  <a:cubicBezTo>
                    <a:pt x="68464" y="185199"/>
                    <a:pt x="72221" y="186917"/>
                    <a:pt x="76178" y="187996"/>
                  </a:cubicBezTo>
                  <a:cubicBezTo>
                    <a:pt x="77018" y="188196"/>
                    <a:pt x="77857" y="188436"/>
                    <a:pt x="78097" y="188476"/>
                  </a:cubicBezTo>
                  <a:cubicBezTo>
                    <a:pt x="78496" y="188556"/>
                    <a:pt x="81094" y="189036"/>
                    <a:pt x="81814" y="189116"/>
                  </a:cubicBezTo>
                  <a:cubicBezTo>
                    <a:pt x="82533" y="189235"/>
                    <a:pt x="85770" y="189395"/>
                    <a:pt x="86530" y="189395"/>
                  </a:cubicBezTo>
                  <a:cubicBezTo>
                    <a:pt x="88608" y="189315"/>
                    <a:pt x="90087" y="189235"/>
                    <a:pt x="90646" y="189156"/>
                  </a:cubicBezTo>
                  <a:cubicBezTo>
                    <a:pt x="91006" y="189116"/>
                    <a:pt x="91646" y="189036"/>
                    <a:pt x="92045" y="188956"/>
                  </a:cubicBezTo>
                  <a:cubicBezTo>
                    <a:pt x="93244" y="188796"/>
                    <a:pt x="93964" y="188676"/>
                    <a:pt x="94403" y="188556"/>
                  </a:cubicBezTo>
                  <a:cubicBezTo>
                    <a:pt x="94603" y="188516"/>
                    <a:pt x="94883" y="188436"/>
                    <a:pt x="95043" y="188436"/>
                  </a:cubicBezTo>
                  <a:cubicBezTo>
                    <a:pt x="95483" y="188356"/>
                    <a:pt x="97721" y="187797"/>
                    <a:pt x="98080" y="187637"/>
                  </a:cubicBezTo>
                  <a:cubicBezTo>
                    <a:pt x="98280" y="187597"/>
                    <a:pt x="99080" y="187277"/>
                    <a:pt x="99879" y="186997"/>
                  </a:cubicBezTo>
                  <a:cubicBezTo>
                    <a:pt x="101438" y="186438"/>
                    <a:pt x="104195" y="185239"/>
                    <a:pt x="105275" y="184599"/>
                  </a:cubicBezTo>
                  <a:cubicBezTo>
                    <a:pt x="105634" y="184399"/>
                    <a:pt x="106314" y="184000"/>
                    <a:pt x="106793" y="183720"/>
                  </a:cubicBezTo>
                  <a:cubicBezTo>
                    <a:pt x="107273" y="183480"/>
                    <a:pt x="107832" y="183120"/>
                    <a:pt x="108032" y="182961"/>
                  </a:cubicBezTo>
                  <a:cubicBezTo>
                    <a:pt x="108592" y="182561"/>
                    <a:pt x="109071" y="182281"/>
                    <a:pt x="110031" y="181602"/>
                  </a:cubicBezTo>
                  <a:cubicBezTo>
                    <a:pt x="112749" y="179723"/>
                    <a:pt x="116386" y="176126"/>
                    <a:pt x="118784" y="172929"/>
                  </a:cubicBezTo>
                  <a:cubicBezTo>
                    <a:pt x="119823" y="171530"/>
                    <a:pt x="121621" y="168612"/>
                    <a:pt x="122620" y="166694"/>
                  </a:cubicBezTo>
                  <a:cubicBezTo>
                    <a:pt x="123140" y="165735"/>
                    <a:pt x="124099" y="163496"/>
                    <a:pt x="124459" y="162497"/>
                  </a:cubicBezTo>
                  <a:cubicBezTo>
                    <a:pt x="125298" y="160179"/>
                    <a:pt x="125458" y="159699"/>
                    <a:pt x="125658" y="158780"/>
                  </a:cubicBezTo>
                  <a:cubicBezTo>
                    <a:pt x="125938" y="157701"/>
                    <a:pt x="126258" y="156582"/>
                    <a:pt x="126377" y="156182"/>
                  </a:cubicBezTo>
                  <a:cubicBezTo>
                    <a:pt x="126417" y="156022"/>
                    <a:pt x="126537" y="155543"/>
                    <a:pt x="126577" y="155103"/>
                  </a:cubicBezTo>
                  <a:cubicBezTo>
                    <a:pt x="126657" y="154664"/>
                    <a:pt x="126737" y="154104"/>
                    <a:pt x="126817" y="153864"/>
                  </a:cubicBezTo>
                  <a:cubicBezTo>
                    <a:pt x="126857" y="153624"/>
                    <a:pt x="126897" y="153265"/>
                    <a:pt x="126937" y="153065"/>
                  </a:cubicBezTo>
                  <a:cubicBezTo>
                    <a:pt x="126937" y="152865"/>
                    <a:pt x="127017" y="152505"/>
                    <a:pt x="127057" y="152226"/>
                  </a:cubicBezTo>
                  <a:cubicBezTo>
                    <a:pt x="127097" y="151946"/>
                    <a:pt x="127137" y="151506"/>
                    <a:pt x="127137" y="151306"/>
                  </a:cubicBezTo>
                  <a:cubicBezTo>
                    <a:pt x="127137" y="150707"/>
                    <a:pt x="127177" y="150627"/>
                    <a:pt x="127536" y="150467"/>
                  </a:cubicBezTo>
                  <a:cubicBezTo>
                    <a:pt x="127856" y="150307"/>
                    <a:pt x="129175" y="149907"/>
                    <a:pt x="129215" y="149907"/>
                  </a:cubicBezTo>
                  <a:cubicBezTo>
                    <a:pt x="129215" y="149947"/>
                    <a:pt x="129095" y="151786"/>
                    <a:pt x="129015" y="152625"/>
                  </a:cubicBezTo>
                  <a:cubicBezTo>
                    <a:pt x="128935" y="153425"/>
                    <a:pt x="128536" y="156062"/>
                    <a:pt x="128336" y="156982"/>
                  </a:cubicBezTo>
                  <a:cubicBezTo>
                    <a:pt x="127896" y="159180"/>
                    <a:pt x="126897" y="162497"/>
                    <a:pt x="126058" y="164575"/>
                  </a:cubicBezTo>
                  <a:cubicBezTo>
                    <a:pt x="124979" y="167213"/>
                    <a:pt x="123460" y="170131"/>
                    <a:pt x="121981" y="172329"/>
                  </a:cubicBezTo>
                  <a:cubicBezTo>
                    <a:pt x="121717" y="172782"/>
                    <a:pt x="121524" y="173092"/>
                    <a:pt x="121537" y="173092"/>
                  </a:cubicBezTo>
                  <a:cubicBezTo>
                    <a:pt x="121538" y="173092"/>
                    <a:pt x="121539" y="173091"/>
                    <a:pt x="121541" y="173089"/>
                  </a:cubicBezTo>
                  <a:cubicBezTo>
                    <a:pt x="121661" y="172969"/>
                    <a:pt x="122900" y="171610"/>
                    <a:pt x="123620" y="170810"/>
                  </a:cubicBezTo>
                  <a:cubicBezTo>
                    <a:pt x="123780" y="170611"/>
                    <a:pt x="124059" y="170251"/>
                    <a:pt x="124219" y="170011"/>
                  </a:cubicBezTo>
                  <a:cubicBezTo>
                    <a:pt x="124379" y="169811"/>
                    <a:pt x="124699" y="169452"/>
                    <a:pt x="124859" y="169212"/>
                  </a:cubicBezTo>
                  <a:cubicBezTo>
                    <a:pt x="125059" y="169012"/>
                    <a:pt x="125298" y="168732"/>
                    <a:pt x="125378" y="168572"/>
                  </a:cubicBezTo>
                  <a:cubicBezTo>
                    <a:pt x="125458" y="168452"/>
                    <a:pt x="125778" y="168013"/>
                    <a:pt x="126098" y="167573"/>
                  </a:cubicBezTo>
                  <a:cubicBezTo>
                    <a:pt x="127017" y="166334"/>
                    <a:pt x="127656" y="165255"/>
                    <a:pt x="128696" y="163416"/>
                  </a:cubicBezTo>
                  <a:cubicBezTo>
                    <a:pt x="129135" y="162577"/>
                    <a:pt x="130174" y="160499"/>
                    <a:pt x="130214" y="160339"/>
                  </a:cubicBezTo>
                  <a:cubicBezTo>
                    <a:pt x="130254" y="160259"/>
                    <a:pt x="130374" y="159899"/>
                    <a:pt x="130534" y="159580"/>
                  </a:cubicBezTo>
                  <a:cubicBezTo>
                    <a:pt x="130654" y="159220"/>
                    <a:pt x="130894" y="158620"/>
                    <a:pt x="131014" y="158261"/>
                  </a:cubicBezTo>
                  <a:cubicBezTo>
                    <a:pt x="131174" y="157861"/>
                    <a:pt x="131373" y="157261"/>
                    <a:pt x="131493" y="156942"/>
                  </a:cubicBezTo>
                  <a:cubicBezTo>
                    <a:pt x="131693" y="156382"/>
                    <a:pt x="131813" y="155942"/>
                    <a:pt x="132373" y="153664"/>
                  </a:cubicBezTo>
                  <a:cubicBezTo>
                    <a:pt x="132652" y="152585"/>
                    <a:pt x="133052" y="150187"/>
                    <a:pt x="133132" y="149068"/>
                  </a:cubicBezTo>
                  <a:cubicBezTo>
                    <a:pt x="133212" y="148469"/>
                    <a:pt x="133212" y="148309"/>
                    <a:pt x="133252" y="148269"/>
                  </a:cubicBezTo>
                  <a:cubicBezTo>
                    <a:pt x="133332" y="148149"/>
                    <a:pt x="134211" y="147829"/>
                    <a:pt x="134851" y="147669"/>
                  </a:cubicBezTo>
                  <a:cubicBezTo>
                    <a:pt x="135387" y="147526"/>
                    <a:pt x="136531" y="147383"/>
                    <a:pt x="136880" y="147383"/>
                  </a:cubicBezTo>
                  <a:cubicBezTo>
                    <a:pt x="136922" y="147383"/>
                    <a:pt x="136952" y="147385"/>
                    <a:pt x="136969" y="147389"/>
                  </a:cubicBezTo>
                  <a:cubicBezTo>
                    <a:pt x="137049" y="147429"/>
                    <a:pt x="137089" y="147749"/>
                    <a:pt x="137129" y="148948"/>
                  </a:cubicBezTo>
                  <a:cubicBezTo>
                    <a:pt x="137209" y="150627"/>
                    <a:pt x="137329" y="151786"/>
                    <a:pt x="137488" y="152665"/>
                  </a:cubicBezTo>
                  <a:lnTo>
                    <a:pt x="137608" y="153225"/>
                  </a:lnTo>
                  <a:lnTo>
                    <a:pt x="137369" y="154304"/>
                  </a:lnTo>
                  <a:cubicBezTo>
                    <a:pt x="137089" y="155583"/>
                    <a:pt x="136609" y="157581"/>
                    <a:pt x="136409" y="158221"/>
                  </a:cubicBezTo>
                  <a:cubicBezTo>
                    <a:pt x="136289" y="158500"/>
                    <a:pt x="136209" y="158860"/>
                    <a:pt x="136130" y="159060"/>
                  </a:cubicBezTo>
                  <a:cubicBezTo>
                    <a:pt x="135970" y="159659"/>
                    <a:pt x="134851" y="162937"/>
                    <a:pt x="134491" y="163816"/>
                  </a:cubicBezTo>
                  <a:cubicBezTo>
                    <a:pt x="132453" y="169012"/>
                    <a:pt x="129935" y="173528"/>
                    <a:pt x="126657" y="177965"/>
                  </a:cubicBezTo>
                  <a:cubicBezTo>
                    <a:pt x="126218" y="178564"/>
                    <a:pt x="125298" y="179763"/>
                    <a:pt x="125098" y="179923"/>
                  </a:cubicBezTo>
                  <a:cubicBezTo>
                    <a:pt x="125059" y="179963"/>
                    <a:pt x="124859" y="180243"/>
                    <a:pt x="124619" y="180523"/>
                  </a:cubicBezTo>
                  <a:cubicBezTo>
                    <a:pt x="121861" y="183760"/>
                    <a:pt x="118144" y="187237"/>
                    <a:pt x="115067" y="189395"/>
                  </a:cubicBezTo>
                  <a:cubicBezTo>
                    <a:pt x="112908" y="190914"/>
                    <a:pt x="111869" y="191594"/>
                    <a:pt x="110111" y="192553"/>
                  </a:cubicBezTo>
                  <a:cubicBezTo>
                    <a:pt x="104675" y="195590"/>
                    <a:pt x="99040" y="197509"/>
                    <a:pt x="93084" y="198388"/>
                  </a:cubicBezTo>
                  <a:cubicBezTo>
                    <a:pt x="92845" y="198428"/>
                    <a:pt x="92365" y="198508"/>
                    <a:pt x="92085" y="198548"/>
                  </a:cubicBezTo>
                  <a:cubicBezTo>
                    <a:pt x="91246" y="198668"/>
                    <a:pt x="88448" y="198868"/>
                    <a:pt x="87169" y="198908"/>
                  </a:cubicBezTo>
                  <a:cubicBezTo>
                    <a:pt x="85970" y="198908"/>
                    <a:pt x="83492" y="198868"/>
                    <a:pt x="82213" y="198748"/>
                  </a:cubicBezTo>
                  <a:cubicBezTo>
                    <a:pt x="81054" y="198668"/>
                    <a:pt x="78616" y="198348"/>
                    <a:pt x="77897" y="198228"/>
                  </a:cubicBezTo>
                  <a:cubicBezTo>
                    <a:pt x="77577" y="198148"/>
                    <a:pt x="77018" y="198028"/>
                    <a:pt x="76618" y="197948"/>
                  </a:cubicBezTo>
                  <a:cubicBezTo>
                    <a:pt x="75938" y="197868"/>
                    <a:pt x="72141" y="196829"/>
                    <a:pt x="71262" y="196550"/>
                  </a:cubicBezTo>
                  <a:cubicBezTo>
                    <a:pt x="70343" y="196270"/>
                    <a:pt x="67265" y="195031"/>
                    <a:pt x="66306" y="194591"/>
                  </a:cubicBezTo>
                  <a:cubicBezTo>
                    <a:pt x="64947" y="193992"/>
                    <a:pt x="62629" y="192753"/>
                    <a:pt x="61550" y="192073"/>
                  </a:cubicBezTo>
                  <a:cubicBezTo>
                    <a:pt x="60391" y="191354"/>
                    <a:pt x="59712" y="190914"/>
                    <a:pt x="59272" y="190634"/>
                  </a:cubicBezTo>
                  <a:cubicBezTo>
                    <a:pt x="58353" y="189955"/>
                    <a:pt x="56514" y="188556"/>
                    <a:pt x="55555" y="187797"/>
                  </a:cubicBezTo>
                  <a:cubicBezTo>
                    <a:pt x="54516" y="186877"/>
                    <a:pt x="52278" y="184839"/>
                    <a:pt x="51878" y="184399"/>
                  </a:cubicBezTo>
                  <a:cubicBezTo>
                    <a:pt x="51758" y="184240"/>
                    <a:pt x="51278" y="183720"/>
                    <a:pt x="50839" y="183240"/>
                  </a:cubicBezTo>
                  <a:cubicBezTo>
                    <a:pt x="50079" y="182401"/>
                    <a:pt x="49760" y="182041"/>
                    <a:pt x="48561" y="180563"/>
                  </a:cubicBezTo>
                  <a:cubicBezTo>
                    <a:pt x="47961" y="179803"/>
                    <a:pt x="47322" y="178884"/>
                    <a:pt x="46362" y="177485"/>
                  </a:cubicBezTo>
                  <a:cubicBezTo>
                    <a:pt x="45803" y="176606"/>
                    <a:pt x="45523" y="176166"/>
                    <a:pt x="44404" y="174328"/>
                  </a:cubicBezTo>
                  <a:cubicBezTo>
                    <a:pt x="44044" y="173648"/>
                    <a:pt x="42526" y="170651"/>
                    <a:pt x="42246" y="169971"/>
                  </a:cubicBezTo>
                  <a:cubicBezTo>
                    <a:pt x="42126" y="169691"/>
                    <a:pt x="41886" y="169132"/>
                    <a:pt x="41726" y="168732"/>
                  </a:cubicBezTo>
                  <a:cubicBezTo>
                    <a:pt x="41087" y="167293"/>
                    <a:pt x="40127" y="164416"/>
                    <a:pt x="39648" y="162697"/>
                  </a:cubicBezTo>
                  <a:cubicBezTo>
                    <a:pt x="38729" y="159260"/>
                    <a:pt x="38209" y="156502"/>
                    <a:pt x="37849" y="152945"/>
                  </a:cubicBezTo>
                  <a:cubicBezTo>
                    <a:pt x="37649" y="151026"/>
                    <a:pt x="37570" y="149548"/>
                    <a:pt x="37570" y="146870"/>
                  </a:cubicBezTo>
                  <a:cubicBezTo>
                    <a:pt x="37570" y="142553"/>
                    <a:pt x="37889" y="139476"/>
                    <a:pt x="38729" y="134640"/>
                  </a:cubicBezTo>
                  <a:cubicBezTo>
                    <a:pt x="39048" y="132921"/>
                    <a:pt x="40008" y="128964"/>
                    <a:pt x="40487" y="127446"/>
                  </a:cubicBezTo>
                  <a:cubicBezTo>
                    <a:pt x="40500" y="127413"/>
                    <a:pt x="40504" y="127399"/>
                    <a:pt x="40500" y="127399"/>
                  </a:cubicBezTo>
                  <a:cubicBezTo>
                    <a:pt x="40480" y="127399"/>
                    <a:pt x="40268" y="127784"/>
                    <a:pt x="40167" y="128085"/>
                  </a:cubicBezTo>
                  <a:cubicBezTo>
                    <a:pt x="40048" y="128285"/>
                    <a:pt x="39888" y="128605"/>
                    <a:pt x="39728" y="128805"/>
                  </a:cubicBezTo>
                  <a:cubicBezTo>
                    <a:pt x="39608" y="129004"/>
                    <a:pt x="39448" y="129284"/>
                    <a:pt x="39408" y="129444"/>
                  </a:cubicBezTo>
                  <a:cubicBezTo>
                    <a:pt x="39208" y="130203"/>
                    <a:pt x="39088" y="130523"/>
                    <a:pt x="38848" y="130883"/>
                  </a:cubicBezTo>
                  <a:cubicBezTo>
                    <a:pt x="38689" y="131123"/>
                    <a:pt x="38569" y="131442"/>
                    <a:pt x="38489" y="131682"/>
                  </a:cubicBezTo>
                  <a:cubicBezTo>
                    <a:pt x="38409" y="131922"/>
                    <a:pt x="38289" y="132202"/>
                    <a:pt x="38209" y="132322"/>
                  </a:cubicBezTo>
                  <a:cubicBezTo>
                    <a:pt x="38129" y="132402"/>
                    <a:pt x="37969" y="132801"/>
                    <a:pt x="37849" y="133201"/>
                  </a:cubicBezTo>
                  <a:cubicBezTo>
                    <a:pt x="37729" y="133561"/>
                    <a:pt x="37610" y="133960"/>
                    <a:pt x="37570" y="134080"/>
                  </a:cubicBezTo>
                  <a:cubicBezTo>
                    <a:pt x="37530" y="134200"/>
                    <a:pt x="37370" y="134640"/>
                    <a:pt x="37250" y="135039"/>
                  </a:cubicBezTo>
                  <a:cubicBezTo>
                    <a:pt x="37130" y="135439"/>
                    <a:pt x="36930" y="136079"/>
                    <a:pt x="36810" y="136438"/>
                  </a:cubicBezTo>
                  <a:cubicBezTo>
                    <a:pt x="36730" y="136798"/>
                    <a:pt x="36570" y="137398"/>
                    <a:pt x="36490" y="137757"/>
                  </a:cubicBezTo>
                  <a:cubicBezTo>
                    <a:pt x="36331" y="138597"/>
                    <a:pt x="36091" y="139796"/>
                    <a:pt x="35971" y="140275"/>
                  </a:cubicBezTo>
                  <a:cubicBezTo>
                    <a:pt x="35771" y="141194"/>
                    <a:pt x="35411" y="143273"/>
                    <a:pt x="35291" y="144512"/>
                  </a:cubicBezTo>
                  <a:cubicBezTo>
                    <a:pt x="35251" y="144832"/>
                    <a:pt x="35171" y="145111"/>
                    <a:pt x="35171" y="145151"/>
                  </a:cubicBezTo>
                  <a:cubicBezTo>
                    <a:pt x="35171" y="145191"/>
                    <a:pt x="35132" y="145871"/>
                    <a:pt x="35092" y="146710"/>
                  </a:cubicBezTo>
                  <a:cubicBezTo>
                    <a:pt x="35052" y="147549"/>
                    <a:pt x="35012" y="148588"/>
                    <a:pt x="34972" y="149028"/>
                  </a:cubicBezTo>
                  <a:cubicBezTo>
                    <a:pt x="34852" y="150707"/>
                    <a:pt x="34932" y="154224"/>
                    <a:pt x="35171" y="155583"/>
                  </a:cubicBezTo>
                  <a:cubicBezTo>
                    <a:pt x="35211" y="155982"/>
                    <a:pt x="35291" y="156662"/>
                    <a:pt x="35331" y="157022"/>
                  </a:cubicBezTo>
                  <a:cubicBezTo>
                    <a:pt x="35531" y="159260"/>
                    <a:pt x="36171" y="162697"/>
                    <a:pt x="36530" y="163816"/>
                  </a:cubicBezTo>
                  <a:cubicBezTo>
                    <a:pt x="36650" y="164136"/>
                    <a:pt x="36890" y="164935"/>
                    <a:pt x="37050" y="165615"/>
                  </a:cubicBezTo>
                  <a:cubicBezTo>
                    <a:pt x="37729" y="168053"/>
                    <a:pt x="38609" y="170491"/>
                    <a:pt x="39448" y="172249"/>
                  </a:cubicBezTo>
                  <a:cubicBezTo>
                    <a:pt x="39768" y="172849"/>
                    <a:pt x="40048" y="173408"/>
                    <a:pt x="40048" y="173408"/>
                  </a:cubicBezTo>
                  <a:cubicBezTo>
                    <a:pt x="40048" y="173488"/>
                    <a:pt x="41127" y="175766"/>
                    <a:pt x="41526" y="176446"/>
                  </a:cubicBezTo>
                  <a:cubicBezTo>
                    <a:pt x="42286" y="177805"/>
                    <a:pt x="43085" y="179084"/>
                    <a:pt x="43485" y="179603"/>
                  </a:cubicBezTo>
                  <a:cubicBezTo>
                    <a:pt x="43685" y="179923"/>
                    <a:pt x="44124" y="180563"/>
                    <a:pt x="44484" y="181042"/>
                  </a:cubicBezTo>
                  <a:cubicBezTo>
                    <a:pt x="44804" y="181562"/>
                    <a:pt x="45323" y="182281"/>
                    <a:pt x="45643" y="182681"/>
                  </a:cubicBezTo>
                  <a:cubicBezTo>
                    <a:pt x="46203" y="183440"/>
                    <a:pt x="46242" y="183560"/>
                    <a:pt x="46123" y="183560"/>
                  </a:cubicBezTo>
                  <a:cubicBezTo>
                    <a:pt x="46003" y="183560"/>
                    <a:pt x="45323" y="182641"/>
                    <a:pt x="45083" y="182241"/>
                  </a:cubicBezTo>
                  <a:cubicBezTo>
                    <a:pt x="44884" y="181881"/>
                    <a:pt x="44604" y="181442"/>
                    <a:pt x="44284" y="181082"/>
                  </a:cubicBezTo>
                  <a:cubicBezTo>
                    <a:pt x="44004" y="180682"/>
                    <a:pt x="43565" y="180043"/>
                    <a:pt x="43565" y="179963"/>
                  </a:cubicBezTo>
                  <a:cubicBezTo>
                    <a:pt x="43565" y="179923"/>
                    <a:pt x="43445" y="179763"/>
                    <a:pt x="43285" y="179603"/>
                  </a:cubicBezTo>
                  <a:cubicBezTo>
                    <a:pt x="42805" y="179164"/>
                    <a:pt x="40447" y="175087"/>
                    <a:pt x="40447" y="174767"/>
                  </a:cubicBezTo>
                  <a:cubicBezTo>
                    <a:pt x="40447" y="174687"/>
                    <a:pt x="40247" y="174208"/>
                    <a:pt x="39928" y="173648"/>
                  </a:cubicBezTo>
                  <a:cubicBezTo>
                    <a:pt x="39648" y="173089"/>
                    <a:pt x="39408" y="172569"/>
                    <a:pt x="39408" y="172529"/>
                  </a:cubicBezTo>
                  <a:cubicBezTo>
                    <a:pt x="39408" y="172449"/>
                    <a:pt x="39368" y="172369"/>
                    <a:pt x="39288" y="172289"/>
                  </a:cubicBezTo>
                  <a:cubicBezTo>
                    <a:pt x="39128" y="172089"/>
                    <a:pt x="38888" y="171610"/>
                    <a:pt x="38329" y="170091"/>
                  </a:cubicBezTo>
                  <a:cubicBezTo>
                    <a:pt x="37649" y="168332"/>
                    <a:pt x="37170" y="166894"/>
                    <a:pt x="37010" y="166174"/>
                  </a:cubicBezTo>
                  <a:cubicBezTo>
                    <a:pt x="36970" y="165894"/>
                    <a:pt x="36890" y="165615"/>
                    <a:pt x="36850" y="165535"/>
                  </a:cubicBezTo>
                  <a:cubicBezTo>
                    <a:pt x="36690" y="165175"/>
                    <a:pt x="36211" y="163496"/>
                    <a:pt x="35971" y="162417"/>
                  </a:cubicBezTo>
                  <a:cubicBezTo>
                    <a:pt x="35491" y="160259"/>
                    <a:pt x="35291" y="159020"/>
                    <a:pt x="35171" y="157541"/>
                  </a:cubicBezTo>
                  <a:cubicBezTo>
                    <a:pt x="35052" y="156462"/>
                    <a:pt x="34972" y="155863"/>
                    <a:pt x="34892" y="155383"/>
                  </a:cubicBezTo>
                  <a:cubicBezTo>
                    <a:pt x="34772" y="154903"/>
                    <a:pt x="34692" y="152066"/>
                    <a:pt x="34692" y="150547"/>
                  </a:cubicBezTo>
                  <a:cubicBezTo>
                    <a:pt x="34772" y="145951"/>
                    <a:pt x="35012" y="143473"/>
                    <a:pt x="35691" y="140155"/>
                  </a:cubicBezTo>
                  <a:cubicBezTo>
                    <a:pt x="35851" y="139516"/>
                    <a:pt x="36011" y="138756"/>
                    <a:pt x="36051" y="138477"/>
                  </a:cubicBezTo>
                  <a:cubicBezTo>
                    <a:pt x="36291" y="137078"/>
                    <a:pt x="37330" y="133601"/>
                    <a:pt x="38169" y="131362"/>
                  </a:cubicBezTo>
                  <a:cubicBezTo>
                    <a:pt x="38409" y="130723"/>
                    <a:pt x="38649" y="130123"/>
                    <a:pt x="38689" y="129964"/>
                  </a:cubicBezTo>
                  <a:cubicBezTo>
                    <a:pt x="38888" y="129324"/>
                    <a:pt x="41326" y="124088"/>
                    <a:pt x="42006" y="122809"/>
                  </a:cubicBezTo>
                  <a:cubicBezTo>
                    <a:pt x="42046" y="122729"/>
                    <a:pt x="42326" y="122130"/>
                    <a:pt x="42685" y="121490"/>
                  </a:cubicBezTo>
                  <a:cubicBezTo>
                    <a:pt x="43005" y="120811"/>
                    <a:pt x="43405" y="120172"/>
                    <a:pt x="43525" y="120012"/>
                  </a:cubicBezTo>
                  <a:cubicBezTo>
                    <a:pt x="43645" y="119852"/>
                    <a:pt x="43844" y="119532"/>
                    <a:pt x="43964" y="119292"/>
                  </a:cubicBezTo>
                  <a:cubicBezTo>
                    <a:pt x="44284" y="118693"/>
                    <a:pt x="44724" y="118173"/>
                    <a:pt x="45043" y="117933"/>
                  </a:cubicBezTo>
                  <a:cubicBezTo>
                    <a:pt x="45603" y="117574"/>
                    <a:pt x="46962" y="116095"/>
                    <a:pt x="47921" y="114896"/>
                  </a:cubicBezTo>
                  <a:cubicBezTo>
                    <a:pt x="48081" y="114736"/>
                    <a:pt x="48321" y="114456"/>
                    <a:pt x="48481" y="114296"/>
                  </a:cubicBezTo>
                  <a:cubicBezTo>
                    <a:pt x="48634" y="114143"/>
                    <a:pt x="48706" y="114071"/>
                    <a:pt x="48727" y="114071"/>
                  </a:cubicBezTo>
                  <a:cubicBezTo>
                    <a:pt x="48739" y="114071"/>
                    <a:pt x="48735" y="114093"/>
                    <a:pt x="48720" y="114136"/>
                  </a:cubicBezTo>
                  <a:cubicBezTo>
                    <a:pt x="48720" y="114216"/>
                    <a:pt x="48601" y="114416"/>
                    <a:pt x="48481" y="114576"/>
                  </a:cubicBezTo>
                  <a:cubicBezTo>
                    <a:pt x="48321" y="114696"/>
                    <a:pt x="48161" y="114976"/>
                    <a:pt x="48041" y="115136"/>
                  </a:cubicBezTo>
                  <a:cubicBezTo>
                    <a:pt x="47921" y="115335"/>
                    <a:pt x="47721" y="115615"/>
                    <a:pt x="47601" y="115775"/>
                  </a:cubicBezTo>
                  <a:cubicBezTo>
                    <a:pt x="47402" y="116015"/>
                    <a:pt x="47362" y="116135"/>
                    <a:pt x="47402" y="116255"/>
                  </a:cubicBezTo>
                  <a:cubicBezTo>
                    <a:pt x="47413" y="116289"/>
                    <a:pt x="47421" y="116314"/>
                    <a:pt x="47454" y="116314"/>
                  </a:cubicBezTo>
                  <a:cubicBezTo>
                    <a:pt x="47536" y="116314"/>
                    <a:pt x="47766" y="116166"/>
                    <a:pt x="48561" y="115655"/>
                  </a:cubicBezTo>
                  <a:cubicBezTo>
                    <a:pt x="49959" y="114736"/>
                    <a:pt x="50679" y="114216"/>
                    <a:pt x="51159" y="113857"/>
                  </a:cubicBezTo>
                  <a:cubicBezTo>
                    <a:pt x="51718" y="113417"/>
                    <a:pt x="54556" y="111299"/>
                    <a:pt x="55475" y="110619"/>
                  </a:cubicBezTo>
                  <a:cubicBezTo>
                    <a:pt x="55915" y="110300"/>
                    <a:pt x="56674" y="109740"/>
                    <a:pt x="57154" y="109420"/>
                  </a:cubicBezTo>
                  <a:cubicBezTo>
                    <a:pt x="57633" y="109100"/>
                    <a:pt x="58113" y="108741"/>
                    <a:pt x="58233" y="108661"/>
                  </a:cubicBezTo>
                  <a:lnTo>
                    <a:pt x="58473" y="108461"/>
                  </a:lnTo>
                  <a:close/>
                  <a:moveTo>
                    <a:pt x="54519" y="197165"/>
                  </a:moveTo>
                  <a:cubicBezTo>
                    <a:pt x="54609" y="197165"/>
                    <a:pt x="54694" y="197193"/>
                    <a:pt x="54796" y="197269"/>
                  </a:cubicBezTo>
                  <a:cubicBezTo>
                    <a:pt x="54915" y="197309"/>
                    <a:pt x="55555" y="197709"/>
                    <a:pt x="56194" y="198068"/>
                  </a:cubicBezTo>
                  <a:cubicBezTo>
                    <a:pt x="56834" y="198468"/>
                    <a:pt x="57353" y="198788"/>
                    <a:pt x="57353" y="198828"/>
                  </a:cubicBezTo>
                  <a:cubicBezTo>
                    <a:pt x="57353" y="198877"/>
                    <a:pt x="57170" y="198911"/>
                    <a:pt x="56993" y="198911"/>
                  </a:cubicBezTo>
                  <a:cubicBezTo>
                    <a:pt x="56883" y="198911"/>
                    <a:pt x="56775" y="198898"/>
                    <a:pt x="56714" y="198868"/>
                  </a:cubicBezTo>
                  <a:cubicBezTo>
                    <a:pt x="56664" y="198851"/>
                    <a:pt x="56608" y="198841"/>
                    <a:pt x="56542" y="198841"/>
                  </a:cubicBezTo>
                  <a:cubicBezTo>
                    <a:pt x="56448" y="198841"/>
                    <a:pt x="56335" y="198861"/>
                    <a:pt x="56194" y="198908"/>
                  </a:cubicBezTo>
                  <a:cubicBezTo>
                    <a:pt x="56079" y="198924"/>
                    <a:pt x="55983" y="198934"/>
                    <a:pt x="55863" y="198934"/>
                  </a:cubicBezTo>
                  <a:cubicBezTo>
                    <a:pt x="55693" y="198934"/>
                    <a:pt x="55473" y="198914"/>
                    <a:pt x="55075" y="198868"/>
                  </a:cubicBezTo>
                  <a:cubicBezTo>
                    <a:pt x="53597" y="198668"/>
                    <a:pt x="50399" y="198108"/>
                    <a:pt x="50439" y="198068"/>
                  </a:cubicBezTo>
                  <a:cubicBezTo>
                    <a:pt x="50479" y="198068"/>
                    <a:pt x="50919" y="197948"/>
                    <a:pt x="51478" y="197868"/>
                  </a:cubicBezTo>
                  <a:cubicBezTo>
                    <a:pt x="52517" y="197709"/>
                    <a:pt x="52557" y="197709"/>
                    <a:pt x="52557" y="197589"/>
                  </a:cubicBezTo>
                  <a:cubicBezTo>
                    <a:pt x="52557" y="197509"/>
                    <a:pt x="52797" y="197429"/>
                    <a:pt x="53357" y="197349"/>
                  </a:cubicBezTo>
                  <a:cubicBezTo>
                    <a:pt x="53796" y="197269"/>
                    <a:pt x="54236" y="197189"/>
                    <a:pt x="54356" y="197189"/>
                  </a:cubicBezTo>
                  <a:cubicBezTo>
                    <a:pt x="54414" y="197174"/>
                    <a:pt x="54468" y="197165"/>
                    <a:pt x="54519" y="197165"/>
                  </a:cubicBezTo>
                  <a:close/>
                  <a:moveTo>
                    <a:pt x="56917" y="194709"/>
                  </a:moveTo>
                  <a:cubicBezTo>
                    <a:pt x="57024" y="194709"/>
                    <a:pt x="57156" y="194758"/>
                    <a:pt x="57314" y="194871"/>
                  </a:cubicBezTo>
                  <a:cubicBezTo>
                    <a:pt x="57448" y="194961"/>
                    <a:pt x="57495" y="195013"/>
                    <a:pt x="57467" y="195013"/>
                  </a:cubicBezTo>
                  <a:cubicBezTo>
                    <a:pt x="57445" y="195013"/>
                    <a:pt x="57379" y="194981"/>
                    <a:pt x="57274" y="194911"/>
                  </a:cubicBezTo>
                  <a:cubicBezTo>
                    <a:pt x="57154" y="194831"/>
                    <a:pt x="56994" y="194791"/>
                    <a:pt x="56954" y="194791"/>
                  </a:cubicBezTo>
                  <a:cubicBezTo>
                    <a:pt x="56874" y="194791"/>
                    <a:pt x="56674" y="195271"/>
                    <a:pt x="56674" y="195430"/>
                  </a:cubicBezTo>
                  <a:cubicBezTo>
                    <a:pt x="56674" y="195550"/>
                    <a:pt x="57034" y="195630"/>
                    <a:pt x="57433" y="195630"/>
                  </a:cubicBezTo>
                  <a:cubicBezTo>
                    <a:pt x="57753" y="195630"/>
                    <a:pt x="57833" y="195670"/>
                    <a:pt x="58552" y="196110"/>
                  </a:cubicBezTo>
                  <a:cubicBezTo>
                    <a:pt x="58992" y="196350"/>
                    <a:pt x="59552" y="196629"/>
                    <a:pt x="59752" y="196749"/>
                  </a:cubicBezTo>
                  <a:lnTo>
                    <a:pt x="60191" y="196989"/>
                  </a:lnTo>
                  <a:lnTo>
                    <a:pt x="59951" y="196789"/>
                  </a:lnTo>
                  <a:cubicBezTo>
                    <a:pt x="59831" y="196669"/>
                    <a:pt x="59592" y="196470"/>
                    <a:pt x="59392" y="196310"/>
                  </a:cubicBezTo>
                  <a:cubicBezTo>
                    <a:pt x="59225" y="196143"/>
                    <a:pt x="59155" y="196072"/>
                    <a:pt x="59182" y="196072"/>
                  </a:cubicBezTo>
                  <a:cubicBezTo>
                    <a:pt x="59193" y="196072"/>
                    <a:pt x="59224" y="196086"/>
                    <a:pt x="59272" y="196110"/>
                  </a:cubicBezTo>
                  <a:cubicBezTo>
                    <a:pt x="59392" y="196150"/>
                    <a:pt x="59632" y="196310"/>
                    <a:pt x="59831" y="196470"/>
                  </a:cubicBezTo>
                  <a:cubicBezTo>
                    <a:pt x="60071" y="196669"/>
                    <a:pt x="60391" y="196829"/>
                    <a:pt x="60551" y="196909"/>
                  </a:cubicBezTo>
                  <a:cubicBezTo>
                    <a:pt x="60911" y="197029"/>
                    <a:pt x="62349" y="197749"/>
                    <a:pt x="62469" y="197868"/>
                  </a:cubicBezTo>
                  <a:cubicBezTo>
                    <a:pt x="62536" y="197935"/>
                    <a:pt x="62531" y="197966"/>
                    <a:pt x="62474" y="197966"/>
                  </a:cubicBezTo>
                  <a:cubicBezTo>
                    <a:pt x="62358" y="197966"/>
                    <a:pt x="62030" y="197842"/>
                    <a:pt x="61630" y="197629"/>
                  </a:cubicBezTo>
                  <a:cubicBezTo>
                    <a:pt x="61022" y="197307"/>
                    <a:pt x="60414" y="197017"/>
                    <a:pt x="60264" y="197017"/>
                  </a:cubicBezTo>
                  <a:cubicBezTo>
                    <a:pt x="60247" y="197017"/>
                    <a:pt x="60235" y="197021"/>
                    <a:pt x="60231" y="197029"/>
                  </a:cubicBezTo>
                  <a:cubicBezTo>
                    <a:pt x="60231" y="197029"/>
                    <a:pt x="60751" y="197309"/>
                    <a:pt x="61430" y="197629"/>
                  </a:cubicBezTo>
                  <a:cubicBezTo>
                    <a:pt x="62110" y="197988"/>
                    <a:pt x="62749" y="198308"/>
                    <a:pt x="62909" y="198428"/>
                  </a:cubicBezTo>
                  <a:cubicBezTo>
                    <a:pt x="63085" y="198516"/>
                    <a:pt x="63192" y="198566"/>
                    <a:pt x="63228" y="198566"/>
                  </a:cubicBezTo>
                  <a:cubicBezTo>
                    <a:pt x="63274" y="198566"/>
                    <a:pt x="63207" y="198487"/>
                    <a:pt x="63029" y="198308"/>
                  </a:cubicBezTo>
                  <a:cubicBezTo>
                    <a:pt x="62896" y="198142"/>
                    <a:pt x="62818" y="198058"/>
                    <a:pt x="62842" y="198058"/>
                  </a:cubicBezTo>
                  <a:cubicBezTo>
                    <a:pt x="62847" y="198058"/>
                    <a:pt x="62856" y="198062"/>
                    <a:pt x="62869" y="198068"/>
                  </a:cubicBezTo>
                  <a:cubicBezTo>
                    <a:pt x="63109" y="198148"/>
                    <a:pt x="63429" y="198388"/>
                    <a:pt x="63588" y="198548"/>
                  </a:cubicBezTo>
                  <a:cubicBezTo>
                    <a:pt x="63668" y="198668"/>
                    <a:pt x="63788" y="198748"/>
                    <a:pt x="63828" y="198748"/>
                  </a:cubicBezTo>
                  <a:cubicBezTo>
                    <a:pt x="63908" y="198748"/>
                    <a:pt x="63948" y="198908"/>
                    <a:pt x="63868" y="198948"/>
                  </a:cubicBezTo>
                  <a:cubicBezTo>
                    <a:pt x="63814" y="198984"/>
                    <a:pt x="63712" y="199003"/>
                    <a:pt x="63579" y="199003"/>
                  </a:cubicBezTo>
                  <a:cubicBezTo>
                    <a:pt x="63417" y="199003"/>
                    <a:pt x="63209" y="198974"/>
                    <a:pt x="62989" y="198908"/>
                  </a:cubicBezTo>
                  <a:cubicBezTo>
                    <a:pt x="62469" y="198788"/>
                    <a:pt x="59672" y="197349"/>
                    <a:pt x="58073" y="196390"/>
                  </a:cubicBezTo>
                  <a:cubicBezTo>
                    <a:pt x="57913" y="196310"/>
                    <a:pt x="57593" y="196190"/>
                    <a:pt x="57433" y="196110"/>
                  </a:cubicBezTo>
                  <a:cubicBezTo>
                    <a:pt x="57234" y="196070"/>
                    <a:pt x="56994" y="196030"/>
                    <a:pt x="56874" y="195950"/>
                  </a:cubicBezTo>
                  <a:cubicBezTo>
                    <a:pt x="56794" y="195910"/>
                    <a:pt x="56594" y="195870"/>
                    <a:pt x="56514" y="195870"/>
                  </a:cubicBezTo>
                  <a:cubicBezTo>
                    <a:pt x="56394" y="195870"/>
                    <a:pt x="56314" y="195870"/>
                    <a:pt x="56314" y="195830"/>
                  </a:cubicBezTo>
                  <a:cubicBezTo>
                    <a:pt x="56314" y="195710"/>
                    <a:pt x="56634" y="194871"/>
                    <a:pt x="56714" y="194791"/>
                  </a:cubicBezTo>
                  <a:cubicBezTo>
                    <a:pt x="56766" y="194739"/>
                    <a:pt x="56834" y="194709"/>
                    <a:pt x="56917" y="194709"/>
                  </a:cubicBezTo>
                  <a:close/>
                  <a:moveTo>
                    <a:pt x="109631" y="198748"/>
                  </a:moveTo>
                  <a:cubicBezTo>
                    <a:pt x="109631" y="198748"/>
                    <a:pt x="109631" y="198788"/>
                    <a:pt x="109631" y="198828"/>
                  </a:cubicBezTo>
                  <a:cubicBezTo>
                    <a:pt x="109631" y="198868"/>
                    <a:pt x="109271" y="199107"/>
                    <a:pt x="109191" y="199107"/>
                  </a:cubicBezTo>
                  <a:cubicBezTo>
                    <a:pt x="109071" y="199107"/>
                    <a:pt x="109151" y="198988"/>
                    <a:pt x="109391" y="198908"/>
                  </a:cubicBezTo>
                  <a:cubicBezTo>
                    <a:pt x="109511" y="198828"/>
                    <a:pt x="109591" y="198788"/>
                    <a:pt x="109631" y="198748"/>
                  </a:cubicBezTo>
                  <a:close/>
                  <a:moveTo>
                    <a:pt x="63433" y="198135"/>
                  </a:moveTo>
                  <a:cubicBezTo>
                    <a:pt x="63527" y="198135"/>
                    <a:pt x="64219" y="198394"/>
                    <a:pt x="65067" y="198748"/>
                  </a:cubicBezTo>
                  <a:cubicBezTo>
                    <a:pt x="65507" y="198988"/>
                    <a:pt x="65907" y="199147"/>
                    <a:pt x="65867" y="199147"/>
                  </a:cubicBezTo>
                  <a:cubicBezTo>
                    <a:pt x="65867" y="199153"/>
                    <a:pt x="65862" y="199155"/>
                    <a:pt x="65853" y="199155"/>
                  </a:cubicBezTo>
                  <a:cubicBezTo>
                    <a:pt x="65792" y="199155"/>
                    <a:pt x="65539" y="199046"/>
                    <a:pt x="65227" y="198908"/>
                  </a:cubicBezTo>
                  <a:cubicBezTo>
                    <a:pt x="64867" y="198748"/>
                    <a:pt x="64348" y="198548"/>
                    <a:pt x="64028" y="198428"/>
                  </a:cubicBezTo>
                  <a:cubicBezTo>
                    <a:pt x="63748" y="198308"/>
                    <a:pt x="63469" y="198148"/>
                    <a:pt x="63429" y="198148"/>
                  </a:cubicBezTo>
                  <a:cubicBezTo>
                    <a:pt x="63419" y="198139"/>
                    <a:pt x="63421" y="198135"/>
                    <a:pt x="63433" y="198135"/>
                  </a:cubicBezTo>
                  <a:close/>
                  <a:moveTo>
                    <a:pt x="105075" y="199068"/>
                  </a:moveTo>
                  <a:cubicBezTo>
                    <a:pt x="105115" y="199068"/>
                    <a:pt x="105115" y="199068"/>
                    <a:pt x="105075" y="199107"/>
                  </a:cubicBezTo>
                  <a:cubicBezTo>
                    <a:pt x="104995" y="199147"/>
                    <a:pt x="104955" y="199187"/>
                    <a:pt x="104915" y="199187"/>
                  </a:cubicBezTo>
                  <a:cubicBezTo>
                    <a:pt x="104875" y="199187"/>
                    <a:pt x="104875" y="199147"/>
                    <a:pt x="104955" y="199107"/>
                  </a:cubicBezTo>
                  <a:cubicBezTo>
                    <a:pt x="104995" y="199068"/>
                    <a:pt x="105075" y="199068"/>
                    <a:pt x="105075" y="199068"/>
                  </a:cubicBezTo>
                  <a:close/>
                  <a:moveTo>
                    <a:pt x="59896" y="198935"/>
                  </a:moveTo>
                  <a:cubicBezTo>
                    <a:pt x="59913" y="198935"/>
                    <a:pt x="59942" y="198954"/>
                    <a:pt x="59991" y="198988"/>
                  </a:cubicBezTo>
                  <a:cubicBezTo>
                    <a:pt x="60137" y="199024"/>
                    <a:pt x="60150" y="199193"/>
                    <a:pt x="60031" y="199193"/>
                  </a:cubicBezTo>
                  <a:cubicBezTo>
                    <a:pt x="60019" y="199193"/>
                    <a:pt x="60006" y="199191"/>
                    <a:pt x="59991" y="199187"/>
                  </a:cubicBezTo>
                  <a:cubicBezTo>
                    <a:pt x="59911" y="199187"/>
                    <a:pt x="59871" y="199107"/>
                    <a:pt x="59871" y="199068"/>
                  </a:cubicBezTo>
                  <a:cubicBezTo>
                    <a:pt x="59871" y="198974"/>
                    <a:pt x="59871" y="198935"/>
                    <a:pt x="59896" y="198935"/>
                  </a:cubicBezTo>
                  <a:close/>
                  <a:moveTo>
                    <a:pt x="57673" y="199012"/>
                  </a:moveTo>
                  <a:cubicBezTo>
                    <a:pt x="57785" y="199012"/>
                    <a:pt x="57883" y="199041"/>
                    <a:pt x="57993" y="199107"/>
                  </a:cubicBezTo>
                  <a:lnTo>
                    <a:pt x="58193" y="199267"/>
                  </a:lnTo>
                  <a:lnTo>
                    <a:pt x="57873" y="199227"/>
                  </a:lnTo>
                  <a:cubicBezTo>
                    <a:pt x="57713" y="199187"/>
                    <a:pt x="57473" y="199147"/>
                    <a:pt x="57393" y="199147"/>
                  </a:cubicBezTo>
                  <a:lnTo>
                    <a:pt x="57194" y="199107"/>
                  </a:lnTo>
                  <a:lnTo>
                    <a:pt x="57353" y="199068"/>
                  </a:lnTo>
                  <a:cubicBezTo>
                    <a:pt x="57479" y="199032"/>
                    <a:pt x="57581" y="199012"/>
                    <a:pt x="57673" y="199012"/>
                  </a:cubicBezTo>
                  <a:close/>
                  <a:moveTo>
                    <a:pt x="60671" y="199187"/>
                  </a:moveTo>
                  <a:cubicBezTo>
                    <a:pt x="60751" y="199187"/>
                    <a:pt x="60791" y="199227"/>
                    <a:pt x="60791" y="199227"/>
                  </a:cubicBezTo>
                  <a:cubicBezTo>
                    <a:pt x="60791" y="199267"/>
                    <a:pt x="60751" y="199307"/>
                    <a:pt x="60671" y="199307"/>
                  </a:cubicBezTo>
                  <a:cubicBezTo>
                    <a:pt x="60631" y="199307"/>
                    <a:pt x="60591" y="199267"/>
                    <a:pt x="60591" y="199227"/>
                  </a:cubicBezTo>
                  <a:cubicBezTo>
                    <a:pt x="60591" y="199227"/>
                    <a:pt x="60631" y="199187"/>
                    <a:pt x="60671" y="199187"/>
                  </a:cubicBezTo>
                  <a:close/>
                  <a:moveTo>
                    <a:pt x="108552" y="199307"/>
                  </a:moveTo>
                  <a:cubicBezTo>
                    <a:pt x="108592" y="199307"/>
                    <a:pt x="108592" y="199347"/>
                    <a:pt x="108512" y="199387"/>
                  </a:cubicBezTo>
                  <a:cubicBezTo>
                    <a:pt x="108432" y="199467"/>
                    <a:pt x="108352" y="199467"/>
                    <a:pt x="108312" y="199467"/>
                  </a:cubicBezTo>
                  <a:cubicBezTo>
                    <a:pt x="108272" y="199467"/>
                    <a:pt x="108312" y="199427"/>
                    <a:pt x="108392" y="199387"/>
                  </a:cubicBezTo>
                  <a:cubicBezTo>
                    <a:pt x="108432" y="199347"/>
                    <a:pt x="108512" y="199307"/>
                    <a:pt x="108552" y="199307"/>
                  </a:cubicBezTo>
                  <a:close/>
                  <a:moveTo>
                    <a:pt x="65946" y="199427"/>
                  </a:moveTo>
                  <a:cubicBezTo>
                    <a:pt x="65946" y="199427"/>
                    <a:pt x="66026" y="199467"/>
                    <a:pt x="66066" y="199467"/>
                  </a:cubicBezTo>
                  <a:cubicBezTo>
                    <a:pt x="66146" y="199507"/>
                    <a:pt x="66146" y="199547"/>
                    <a:pt x="66106" y="199547"/>
                  </a:cubicBezTo>
                  <a:cubicBezTo>
                    <a:pt x="66066" y="199547"/>
                    <a:pt x="66026" y="199507"/>
                    <a:pt x="65946" y="199467"/>
                  </a:cubicBezTo>
                  <a:cubicBezTo>
                    <a:pt x="65907" y="199467"/>
                    <a:pt x="65907" y="199427"/>
                    <a:pt x="65946" y="199427"/>
                  </a:cubicBezTo>
                  <a:close/>
                  <a:moveTo>
                    <a:pt x="61184" y="199339"/>
                  </a:moveTo>
                  <a:cubicBezTo>
                    <a:pt x="61198" y="199339"/>
                    <a:pt x="61214" y="199342"/>
                    <a:pt x="61230" y="199347"/>
                  </a:cubicBezTo>
                  <a:cubicBezTo>
                    <a:pt x="61270" y="199347"/>
                    <a:pt x="61310" y="199427"/>
                    <a:pt x="61350" y="199467"/>
                  </a:cubicBezTo>
                  <a:cubicBezTo>
                    <a:pt x="61375" y="199517"/>
                    <a:pt x="61339" y="199551"/>
                    <a:pt x="61279" y="199551"/>
                  </a:cubicBezTo>
                  <a:cubicBezTo>
                    <a:pt x="61242" y="199551"/>
                    <a:pt x="61196" y="199538"/>
                    <a:pt x="61150" y="199507"/>
                  </a:cubicBezTo>
                  <a:cubicBezTo>
                    <a:pt x="61047" y="199438"/>
                    <a:pt x="61092" y="199339"/>
                    <a:pt x="61184" y="199339"/>
                  </a:cubicBezTo>
                  <a:close/>
                  <a:moveTo>
                    <a:pt x="104665" y="199247"/>
                  </a:moveTo>
                  <a:cubicBezTo>
                    <a:pt x="104695" y="199247"/>
                    <a:pt x="104695" y="199267"/>
                    <a:pt x="104635" y="199307"/>
                  </a:cubicBezTo>
                  <a:cubicBezTo>
                    <a:pt x="104579" y="199336"/>
                    <a:pt x="104562" y="199364"/>
                    <a:pt x="104600" y="199364"/>
                  </a:cubicBezTo>
                  <a:cubicBezTo>
                    <a:pt x="104615" y="199364"/>
                    <a:pt x="104640" y="199359"/>
                    <a:pt x="104675" y="199347"/>
                  </a:cubicBezTo>
                  <a:cubicBezTo>
                    <a:pt x="104718" y="199340"/>
                    <a:pt x="104747" y="199337"/>
                    <a:pt x="104766" y="199337"/>
                  </a:cubicBezTo>
                  <a:cubicBezTo>
                    <a:pt x="104853" y="199337"/>
                    <a:pt x="104698" y="199408"/>
                    <a:pt x="104435" y="199507"/>
                  </a:cubicBezTo>
                  <a:cubicBezTo>
                    <a:pt x="104235" y="199587"/>
                    <a:pt x="104116" y="199627"/>
                    <a:pt x="104091" y="199627"/>
                  </a:cubicBezTo>
                  <a:cubicBezTo>
                    <a:pt x="104066" y="199627"/>
                    <a:pt x="104135" y="199587"/>
                    <a:pt x="104315" y="199507"/>
                  </a:cubicBezTo>
                  <a:cubicBezTo>
                    <a:pt x="104475" y="199427"/>
                    <a:pt x="104555" y="199387"/>
                    <a:pt x="104515" y="199387"/>
                  </a:cubicBezTo>
                  <a:cubicBezTo>
                    <a:pt x="104435" y="199347"/>
                    <a:pt x="104435" y="199347"/>
                    <a:pt x="104515" y="199307"/>
                  </a:cubicBezTo>
                  <a:cubicBezTo>
                    <a:pt x="104575" y="199267"/>
                    <a:pt x="104635" y="199247"/>
                    <a:pt x="104665" y="199247"/>
                  </a:cubicBezTo>
                  <a:close/>
                  <a:moveTo>
                    <a:pt x="61731" y="199491"/>
                  </a:moveTo>
                  <a:cubicBezTo>
                    <a:pt x="61746" y="199491"/>
                    <a:pt x="61766" y="199495"/>
                    <a:pt x="61790" y="199507"/>
                  </a:cubicBezTo>
                  <a:cubicBezTo>
                    <a:pt x="61830" y="199507"/>
                    <a:pt x="61910" y="199547"/>
                    <a:pt x="61910" y="199587"/>
                  </a:cubicBezTo>
                  <a:cubicBezTo>
                    <a:pt x="61950" y="199667"/>
                    <a:pt x="61910" y="199667"/>
                    <a:pt x="61830" y="199667"/>
                  </a:cubicBezTo>
                  <a:cubicBezTo>
                    <a:pt x="61790" y="199667"/>
                    <a:pt x="61710" y="199587"/>
                    <a:pt x="61710" y="199547"/>
                  </a:cubicBezTo>
                  <a:cubicBezTo>
                    <a:pt x="61682" y="199519"/>
                    <a:pt x="61693" y="199491"/>
                    <a:pt x="61731" y="199491"/>
                  </a:cubicBezTo>
                  <a:close/>
                  <a:moveTo>
                    <a:pt x="62015" y="199557"/>
                  </a:moveTo>
                  <a:cubicBezTo>
                    <a:pt x="62030" y="199557"/>
                    <a:pt x="62050" y="199567"/>
                    <a:pt x="62070" y="199587"/>
                  </a:cubicBezTo>
                  <a:cubicBezTo>
                    <a:pt x="62110" y="199587"/>
                    <a:pt x="62110" y="199627"/>
                    <a:pt x="62110" y="199667"/>
                  </a:cubicBezTo>
                  <a:cubicBezTo>
                    <a:pt x="62110" y="199707"/>
                    <a:pt x="62110" y="199707"/>
                    <a:pt x="62070" y="199707"/>
                  </a:cubicBezTo>
                  <a:cubicBezTo>
                    <a:pt x="62030" y="199667"/>
                    <a:pt x="61990" y="199627"/>
                    <a:pt x="61990" y="199587"/>
                  </a:cubicBezTo>
                  <a:cubicBezTo>
                    <a:pt x="61990" y="199567"/>
                    <a:pt x="62000" y="199557"/>
                    <a:pt x="62015" y="199557"/>
                  </a:cubicBezTo>
                  <a:close/>
                  <a:moveTo>
                    <a:pt x="103908" y="199681"/>
                  </a:moveTo>
                  <a:cubicBezTo>
                    <a:pt x="103935" y="199681"/>
                    <a:pt x="103956" y="199690"/>
                    <a:pt x="103956" y="199707"/>
                  </a:cubicBezTo>
                  <a:cubicBezTo>
                    <a:pt x="103956" y="199707"/>
                    <a:pt x="103916" y="199747"/>
                    <a:pt x="103876" y="199747"/>
                  </a:cubicBezTo>
                  <a:cubicBezTo>
                    <a:pt x="103849" y="199760"/>
                    <a:pt x="103831" y="199765"/>
                    <a:pt x="103819" y="199765"/>
                  </a:cubicBezTo>
                  <a:cubicBezTo>
                    <a:pt x="103796" y="199765"/>
                    <a:pt x="103796" y="199747"/>
                    <a:pt x="103796" y="199747"/>
                  </a:cubicBezTo>
                  <a:cubicBezTo>
                    <a:pt x="103819" y="199700"/>
                    <a:pt x="103870" y="199681"/>
                    <a:pt x="103908" y="199681"/>
                  </a:cubicBezTo>
                  <a:close/>
                  <a:moveTo>
                    <a:pt x="67265" y="199667"/>
                  </a:moveTo>
                  <a:cubicBezTo>
                    <a:pt x="67305" y="199667"/>
                    <a:pt x="67385" y="199707"/>
                    <a:pt x="67425" y="199747"/>
                  </a:cubicBezTo>
                  <a:cubicBezTo>
                    <a:pt x="67465" y="199747"/>
                    <a:pt x="67505" y="199787"/>
                    <a:pt x="67465" y="199787"/>
                  </a:cubicBezTo>
                  <a:cubicBezTo>
                    <a:pt x="67425" y="199787"/>
                    <a:pt x="67345" y="199747"/>
                    <a:pt x="67305" y="199747"/>
                  </a:cubicBezTo>
                  <a:cubicBezTo>
                    <a:pt x="67265" y="199707"/>
                    <a:pt x="67225" y="199667"/>
                    <a:pt x="67265" y="199667"/>
                  </a:cubicBezTo>
                  <a:close/>
                  <a:moveTo>
                    <a:pt x="107673" y="199667"/>
                  </a:moveTo>
                  <a:cubicBezTo>
                    <a:pt x="107713" y="199667"/>
                    <a:pt x="107753" y="199707"/>
                    <a:pt x="107753" y="199747"/>
                  </a:cubicBezTo>
                  <a:cubicBezTo>
                    <a:pt x="107753" y="199787"/>
                    <a:pt x="107713" y="199787"/>
                    <a:pt x="107673" y="199787"/>
                  </a:cubicBezTo>
                  <a:cubicBezTo>
                    <a:pt x="107633" y="199787"/>
                    <a:pt x="107633" y="199787"/>
                    <a:pt x="107633" y="199747"/>
                  </a:cubicBezTo>
                  <a:cubicBezTo>
                    <a:pt x="107633" y="199707"/>
                    <a:pt x="107633" y="199667"/>
                    <a:pt x="107673" y="199667"/>
                  </a:cubicBezTo>
                  <a:close/>
                  <a:moveTo>
                    <a:pt x="62909" y="196989"/>
                  </a:moveTo>
                  <a:cubicBezTo>
                    <a:pt x="62949" y="196989"/>
                    <a:pt x="63508" y="197269"/>
                    <a:pt x="64148" y="197589"/>
                  </a:cubicBezTo>
                  <a:cubicBezTo>
                    <a:pt x="65547" y="198268"/>
                    <a:pt x="67385" y="199068"/>
                    <a:pt x="68704" y="199507"/>
                  </a:cubicBezTo>
                  <a:cubicBezTo>
                    <a:pt x="69184" y="199667"/>
                    <a:pt x="69544" y="199787"/>
                    <a:pt x="69464" y="199787"/>
                  </a:cubicBezTo>
                  <a:cubicBezTo>
                    <a:pt x="69424" y="199787"/>
                    <a:pt x="69384" y="199827"/>
                    <a:pt x="69424" y="199867"/>
                  </a:cubicBezTo>
                  <a:cubicBezTo>
                    <a:pt x="69431" y="199882"/>
                    <a:pt x="69423" y="199890"/>
                    <a:pt x="69396" y="199890"/>
                  </a:cubicBezTo>
                  <a:cubicBezTo>
                    <a:pt x="69285" y="199890"/>
                    <a:pt x="68856" y="199750"/>
                    <a:pt x="67985" y="199427"/>
                  </a:cubicBezTo>
                  <a:cubicBezTo>
                    <a:pt x="67385" y="199187"/>
                    <a:pt x="66786" y="198988"/>
                    <a:pt x="66666" y="198948"/>
                  </a:cubicBezTo>
                  <a:cubicBezTo>
                    <a:pt x="66546" y="198908"/>
                    <a:pt x="66386" y="198788"/>
                    <a:pt x="66266" y="198708"/>
                  </a:cubicBezTo>
                  <a:cubicBezTo>
                    <a:pt x="66186" y="198668"/>
                    <a:pt x="66026" y="198588"/>
                    <a:pt x="65907" y="198548"/>
                  </a:cubicBezTo>
                  <a:cubicBezTo>
                    <a:pt x="65747" y="198548"/>
                    <a:pt x="65427" y="198388"/>
                    <a:pt x="65107" y="198268"/>
                  </a:cubicBezTo>
                  <a:cubicBezTo>
                    <a:pt x="64827" y="198108"/>
                    <a:pt x="64508" y="197948"/>
                    <a:pt x="64388" y="197908"/>
                  </a:cubicBezTo>
                  <a:cubicBezTo>
                    <a:pt x="63948" y="197749"/>
                    <a:pt x="62789" y="197109"/>
                    <a:pt x="62829" y="197029"/>
                  </a:cubicBezTo>
                  <a:cubicBezTo>
                    <a:pt x="62829" y="196989"/>
                    <a:pt x="62869" y="196989"/>
                    <a:pt x="62909" y="196989"/>
                  </a:cubicBezTo>
                  <a:close/>
                  <a:moveTo>
                    <a:pt x="67615" y="199801"/>
                  </a:moveTo>
                  <a:cubicBezTo>
                    <a:pt x="67626" y="199801"/>
                    <a:pt x="67655" y="199810"/>
                    <a:pt x="67705" y="199827"/>
                  </a:cubicBezTo>
                  <a:cubicBezTo>
                    <a:pt x="67745" y="199867"/>
                    <a:pt x="67785" y="199867"/>
                    <a:pt x="67745" y="199907"/>
                  </a:cubicBezTo>
                  <a:cubicBezTo>
                    <a:pt x="67745" y="199907"/>
                    <a:pt x="67705" y="199907"/>
                    <a:pt x="67665" y="199867"/>
                  </a:cubicBezTo>
                  <a:cubicBezTo>
                    <a:pt x="67618" y="199820"/>
                    <a:pt x="67599" y="199801"/>
                    <a:pt x="67615" y="199801"/>
                  </a:cubicBezTo>
                  <a:close/>
                  <a:moveTo>
                    <a:pt x="112097" y="196562"/>
                  </a:moveTo>
                  <a:cubicBezTo>
                    <a:pt x="112151" y="196562"/>
                    <a:pt x="112194" y="196572"/>
                    <a:pt x="112229" y="196590"/>
                  </a:cubicBezTo>
                  <a:cubicBezTo>
                    <a:pt x="112349" y="196709"/>
                    <a:pt x="112269" y="196829"/>
                    <a:pt x="112029" y="196949"/>
                  </a:cubicBezTo>
                  <a:cubicBezTo>
                    <a:pt x="111869" y="197069"/>
                    <a:pt x="111749" y="197069"/>
                    <a:pt x="111749" y="197069"/>
                  </a:cubicBezTo>
                  <a:cubicBezTo>
                    <a:pt x="111749" y="197065"/>
                    <a:pt x="111746" y="197063"/>
                    <a:pt x="111739" y="197063"/>
                  </a:cubicBezTo>
                  <a:cubicBezTo>
                    <a:pt x="111682" y="197063"/>
                    <a:pt x="111388" y="197210"/>
                    <a:pt x="111030" y="197389"/>
                  </a:cubicBezTo>
                  <a:cubicBezTo>
                    <a:pt x="109711" y="198108"/>
                    <a:pt x="106314" y="199667"/>
                    <a:pt x="106154" y="199667"/>
                  </a:cubicBezTo>
                  <a:cubicBezTo>
                    <a:pt x="106154" y="199667"/>
                    <a:pt x="106194" y="199627"/>
                    <a:pt x="106274" y="199547"/>
                  </a:cubicBezTo>
                  <a:lnTo>
                    <a:pt x="106434" y="199427"/>
                  </a:lnTo>
                  <a:lnTo>
                    <a:pt x="106154" y="199427"/>
                  </a:lnTo>
                  <a:cubicBezTo>
                    <a:pt x="105994" y="199427"/>
                    <a:pt x="105834" y="199387"/>
                    <a:pt x="105754" y="199307"/>
                  </a:cubicBezTo>
                  <a:cubicBezTo>
                    <a:pt x="105674" y="199227"/>
                    <a:pt x="105554" y="199187"/>
                    <a:pt x="105514" y="199187"/>
                  </a:cubicBezTo>
                  <a:cubicBezTo>
                    <a:pt x="105434" y="199187"/>
                    <a:pt x="105195" y="199707"/>
                    <a:pt x="105155" y="199987"/>
                  </a:cubicBezTo>
                  <a:cubicBezTo>
                    <a:pt x="105155" y="200008"/>
                    <a:pt x="105152" y="200018"/>
                    <a:pt x="105148" y="200018"/>
                  </a:cubicBezTo>
                  <a:cubicBezTo>
                    <a:pt x="105136" y="200018"/>
                    <a:pt x="105115" y="199944"/>
                    <a:pt x="105115" y="199827"/>
                  </a:cubicBezTo>
                  <a:cubicBezTo>
                    <a:pt x="105115" y="199347"/>
                    <a:pt x="105235" y="199147"/>
                    <a:pt x="105514" y="199028"/>
                  </a:cubicBezTo>
                  <a:cubicBezTo>
                    <a:pt x="105714" y="198948"/>
                    <a:pt x="105754" y="198908"/>
                    <a:pt x="105714" y="198868"/>
                  </a:cubicBezTo>
                  <a:cubicBezTo>
                    <a:pt x="105694" y="198848"/>
                    <a:pt x="105694" y="198838"/>
                    <a:pt x="105714" y="198838"/>
                  </a:cubicBezTo>
                  <a:cubicBezTo>
                    <a:pt x="105734" y="198838"/>
                    <a:pt x="105774" y="198848"/>
                    <a:pt x="105834" y="198868"/>
                  </a:cubicBezTo>
                  <a:cubicBezTo>
                    <a:pt x="105914" y="198868"/>
                    <a:pt x="106074" y="198948"/>
                    <a:pt x="106154" y="199068"/>
                  </a:cubicBezTo>
                  <a:cubicBezTo>
                    <a:pt x="106220" y="199134"/>
                    <a:pt x="106262" y="199163"/>
                    <a:pt x="106319" y="199163"/>
                  </a:cubicBezTo>
                  <a:cubicBezTo>
                    <a:pt x="106366" y="199163"/>
                    <a:pt x="106424" y="199143"/>
                    <a:pt x="106514" y="199107"/>
                  </a:cubicBezTo>
                  <a:cubicBezTo>
                    <a:pt x="107113" y="198908"/>
                    <a:pt x="109511" y="197789"/>
                    <a:pt x="110910" y="197029"/>
                  </a:cubicBezTo>
                  <a:cubicBezTo>
                    <a:pt x="111565" y="196686"/>
                    <a:pt x="111903" y="196562"/>
                    <a:pt x="112097" y="196562"/>
                  </a:cubicBezTo>
                  <a:close/>
                  <a:moveTo>
                    <a:pt x="62909" y="199777"/>
                  </a:moveTo>
                  <a:cubicBezTo>
                    <a:pt x="62919" y="199777"/>
                    <a:pt x="62929" y="199807"/>
                    <a:pt x="62949" y="199867"/>
                  </a:cubicBezTo>
                  <a:cubicBezTo>
                    <a:pt x="62989" y="199947"/>
                    <a:pt x="62949" y="199987"/>
                    <a:pt x="62949" y="200027"/>
                  </a:cubicBezTo>
                  <a:cubicBezTo>
                    <a:pt x="62931" y="200045"/>
                    <a:pt x="62915" y="200053"/>
                    <a:pt x="62901" y="200053"/>
                  </a:cubicBezTo>
                  <a:cubicBezTo>
                    <a:pt x="62855" y="200053"/>
                    <a:pt x="62838" y="199960"/>
                    <a:pt x="62869" y="199867"/>
                  </a:cubicBezTo>
                  <a:cubicBezTo>
                    <a:pt x="62889" y="199807"/>
                    <a:pt x="62899" y="199777"/>
                    <a:pt x="62909" y="199777"/>
                  </a:cubicBezTo>
                  <a:close/>
                  <a:moveTo>
                    <a:pt x="102771" y="199970"/>
                  </a:moveTo>
                  <a:cubicBezTo>
                    <a:pt x="102786" y="199970"/>
                    <a:pt x="102797" y="199975"/>
                    <a:pt x="102797" y="199987"/>
                  </a:cubicBezTo>
                  <a:cubicBezTo>
                    <a:pt x="102797" y="200027"/>
                    <a:pt x="102757" y="200027"/>
                    <a:pt x="102717" y="200067"/>
                  </a:cubicBezTo>
                  <a:cubicBezTo>
                    <a:pt x="102637" y="200067"/>
                    <a:pt x="102637" y="200067"/>
                    <a:pt x="102637" y="200027"/>
                  </a:cubicBezTo>
                  <a:cubicBezTo>
                    <a:pt x="102665" y="199998"/>
                    <a:pt x="102733" y="199970"/>
                    <a:pt x="102771" y="199970"/>
                  </a:cubicBezTo>
                  <a:close/>
                  <a:moveTo>
                    <a:pt x="106993" y="199907"/>
                  </a:moveTo>
                  <a:cubicBezTo>
                    <a:pt x="107033" y="199907"/>
                    <a:pt x="107073" y="199947"/>
                    <a:pt x="107073" y="199987"/>
                  </a:cubicBezTo>
                  <a:cubicBezTo>
                    <a:pt x="107073" y="200067"/>
                    <a:pt x="107033" y="200107"/>
                    <a:pt x="106993" y="200107"/>
                  </a:cubicBezTo>
                  <a:cubicBezTo>
                    <a:pt x="106993" y="200107"/>
                    <a:pt x="106953" y="200067"/>
                    <a:pt x="106953" y="199987"/>
                  </a:cubicBezTo>
                  <a:cubicBezTo>
                    <a:pt x="106953" y="199947"/>
                    <a:pt x="106993" y="199907"/>
                    <a:pt x="106993" y="199907"/>
                  </a:cubicBezTo>
                  <a:close/>
                  <a:moveTo>
                    <a:pt x="106514" y="200027"/>
                  </a:moveTo>
                  <a:cubicBezTo>
                    <a:pt x="106514" y="200027"/>
                    <a:pt x="106514" y="200067"/>
                    <a:pt x="106514" y="200107"/>
                  </a:cubicBezTo>
                  <a:cubicBezTo>
                    <a:pt x="106514" y="200147"/>
                    <a:pt x="106514" y="200147"/>
                    <a:pt x="106474" y="200147"/>
                  </a:cubicBezTo>
                  <a:cubicBezTo>
                    <a:pt x="106434" y="200147"/>
                    <a:pt x="106394" y="200147"/>
                    <a:pt x="106434" y="200107"/>
                  </a:cubicBezTo>
                  <a:cubicBezTo>
                    <a:pt x="106434" y="200067"/>
                    <a:pt x="106474" y="200027"/>
                    <a:pt x="106514" y="200027"/>
                  </a:cubicBezTo>
                  <a:close/>
                  <a:moveTo>
                    <a:pt x="63160" y="199857"/>
                  </a:moveTo>
                  <a:cubicBezTo>
                    <a:pt x="63179" y="199857"/>
                    <a:pt x="63201" y="199860"/>
                    <a:pt x="63229" y="199867"/>
                  </a:cubicBezTo>
                  <a:cubicBezTo>
                    <a:pt x="63309" y="199867"/>
                    <a:pt x="63389" y="199947"/>
                    <a:pt x="63389" y="200027"/>
                  </a:cubicBezTo>
                  <a:cubicBezTo>
                    <a:pt x="63410" y="200112"/>
                    <a:pt x="63385" y="200152"/>
                    <a:pt x="63340" y="200152"/>
                  </a:cubicBezTo>
                  <a:cubicBezTo>
                    <a:pt x="63300" y="200152"/>
                    <a:pt x="63244" y="200122"/>
                    <a:pt x="63189" y="200067"/>
                  </a:cubicBezTo>
                  <a:cubicBezTo>
                    <a:pt x="63089" y="199934"/>
                    <a:pt x="63072" y="199857"/>
                    <a:pt x="63160" y="199857"/>
                  </a:cubicBezTo>
                  <a:close/>
                  <a:moveTo>
                    <a:pt x="106713" y="199967"/>
                  </a:moveTo>
                  <a:cubicBezTo>
                    <a:pt x="106743" y="199967"/>
                    <a:pt x="106773" y="199987"/>
                    <a:pt x="106793" y="200027"/>
                  </a:cubicBezTo>
                  <a:cubicBezTo>
                    <a:pt x="106853" y="200117"/>
                    <a:pt x="106823" y="200162"/>
                    <a:pt x="106754" y="200162"/>
                  </a:cubicBezTo>
                  <a:cubicBezTo>
                    <a:pt x="106731" y="200162"/>
                    <a:pt x="106703" y="200157"/>
                    <a:pt x="106673" y="200147"/>
                  </a:cubicBezTo>
                  <a:cubicBezTo>
                    <a:pt x="106633" y="200107"/>
                    <a:pt x="106594" y="200067"/>
                    <a:pt x="106633" y="200027"/>
                  </a:cubicBezTo>
                  <a:cubicBezTo>
                    <a:pt x="106653" y="199987"/>
                    <a:pt x="106683" y="199967"/>
                    <a:pt x="106713" y="199967"/>
                  </a:cubicBezTo>
                  <a:close/>
                  <a:moveTo>
                    <a:pt x="106281" y="200103"/>
                  </a:moveTo>
                  <a:cubicBezTo>
                    <a:pt x="106323" y="200103"/>
                    <a:pt x="106354" y="200137"/>
                    <a:pt x="106354" y="200187"/>
                  </a:cubicBezTo>
                  <a:cubicBezTo>
                    <a:pt x="106354" y="200227"/>
                    <a:pt x="106314" y="200267"/>
                    <a:pt x="106234" y="200267"/>
                  </a:cubicBezTo>
                  <a:cubicBezTo>
                    <a:pt x="106154" y="200267"/>
                    <a:pt x="106114" y="200227"/>
                    <a:pt x="106194" y="200147"/>
                  </a:cubicBezTo>
                  <a:cubicBezTo>
                    <a:pt x="106224" y="200116"/>
                    <a:pt x="106255" y="200103"/>
                    <a:pt x="106281" y="200103"/>
                  </a:cubicBezTo>
                  <a:close/>
                  <a:moveTo>
                    <a:pt x="63619" y="200185"/>
                  </a:moveTo>
                  <a:cubicBezTo>
                    <a:pt x="63675" y="200185"/>
                    <a:pt x="63708" y="200229"/>
                    <a:pt x="63708" y="200306"/>
                  </a:cubicBezTo>
                  <a:cubicBezTo>
                    <a:pt x="63708" y="200373"/>
                    <a:pt x="63696" y="200402"/>
                    <a:pt x="63659" y="200402"/>
                  </a:cubicBezTo>
                  <a:cubicBezTo>
                    <a:pt x="63628" y="200402"/>
                    <a:pt x="63580" y="200382"/>
                    <a:pt x="63508" y="200346"/>
                  </a:cubicBezTo>
                  <a:cubicBezTo>
                    <a:pt x="63389" y="200267"/>
                    <a:pt x="63389" y="200267"/>
                    <a:pt x="63508" y="200227"/>
                  </a:cubicBezTo>
                  <a:cubicBezTo>
                    <a:pt x="63551" y="200198"/>
                    <a:pt x="63588" y="200185"/>
                    <a:pt x="63619" y="200185"/>
                  </a:cubicBezTo>
                  <a:close/>
                  <a:moveTo>
                    <a:pt x="105990" y="200200"/>
                  </a:moveTo>
                  <a:cubicBezTo>
                    <a:pt x="106062" y="200200"/>
                    <a:pt x="106095" y="200285"/>
                    <a:pt x="106034" y="200346"/>
                  </a:cubicBezTo>
                  <a:cubicBezTo>
                    <a:pt x="106014" y="200386"/>
                    <a:pt x="105994" y="200406"/>
                    <a:pt x="105974" y="200406"/>
                  </a:cubicBezTo>
                  <a:cubicBezTo>
                    <a:pt x="105954" y="200406"/>
                    <a:pt x="105934" y="200386"/>
                    <a:pt x="105914" y="200346"/>
                  </a:cubicBezTo>
                  <a:cubicBezTo>
                    <a:pt x="105874" y="200306"/>
                    <a:pt x="105874" y="200227"/>
                    <a:pt x="105914" y="200227"/>
                  </a:cubicBezTo>
                  <a:cubicBezTo>
                    <a:pt x="105942" y="200208"/>
                    <a:pt x="105968" y="200200"/>
                    <a:pt x="105990" y="200200"/>
                  </a:cubicBezTo>
                  <a:close/>
                  <a:moveTo>
                    <a:pt x="68744" y="200227"/>
                  </a:moveTo>
                  <a:cubicBezTo>
                    <a:pt x="68784" y="200227"/>
                    <a:pt x="68944" y="200227"/>
                    <a:pt x="69064" y="200267"/>
                  </a:cubicBezTo>
                  <a:cubicBezTo>
                    <a:pt x="69184" y="200306"/>
                    <a:pt x="69344" y="200386"/>
                    <a:pt x="69424" y="200466"/>
                  </a:cubicBezTo>
                  <a:cubicBezTo>
                    <a:pt x="69474" y="200542"/>
                    <a:pt x="69493" y="200570"/>
                    <a:pt x="69469" y="200570"/>
                  </a:cubicBezTo>
                  <a:cubicBezTo>
                    <a:pt x="69455" y="200570"/>
                    <a:pt x="69428" y="200561"/>
                    <a:pt x="69384" y="200546"/>
                  </a:cubicBezTo>
                  <a:cubicBezTo>
                    <a:pt x="69344" y="200506"/>
                    <a:pt x="69224" y="200466"/>
                    <a:pt x="69144" y="200426"/>
                  </a:cubicBezTo>
                  <a:cubicBezTo>
                    <a:pt x="69064" y="200346"/>
                    <a:pt x="68904" y="200306"/>
                    <a:pt x="68824" y="200267"/>
                  </a:cubicBezTo>
                  <a:cubicBezTo>
                    <a:pt x="68704" y="200267"/>
                    <a:pt x="68664" y="200227"/>
                    <a:pt x="68744" y="200227"/>
                  </a:cubicBezTo>
                  <a:close/>
                  <a:moveTo>
                    <a:pt x="64274" y="200610"/>
                  </a:moveTo>
                  <a:cubicBezTo>
                    <a:pt x="64284" y="200610"/>
                    <a:pt x="64296" y="200615"/>
                    <a:pt x="64308" y="200626"/>
                  </a:cubicBezTo>
                  <a:cubicBezTo>
                    <a:pt x="64348" y="200626"/>
                    <a:pt x="64348" y="200666"/>
                    <a:pt x="64308" y="200706"/>
                  </a:cubicBezTo>
                  <a:cubicBezTo>
                    <a:pt x="64277" y="200737"/>
                    <a:pt x="64247" y="200750"/>
                    <a:pt x="64225" y="200750"/>
                  </a:cubicBezTo>
                  <a:cubicBezTo>
                    <a:pt x="64190" y="200750"/>
                    <a:pt x="64178" y="200716"/>
                    <a:pt x="64228" y="200666"/>
                  </a:cubicBezTo>
                  <a:cubicBezTo>
                    <a:pt x="64228" y="200638"/>
                    <a:pt x="64248" y="200610"/>
                    <a:pt x="64274" y="200610"/>
                  </a:cubicBezTo>
                  <a:close/>
                  <a:moveTo>
                    <a:pt x="103086" y="200052"/>
                  </a:moveTo>
                  <a:cubicBezTo>
                    <a:pt x="103110" y="200052"/>
                    <a:pt x="103042" y="200083"/>
                    <a:pt x="102877" y="200147"/>
                  </a:cubicBezTo>
                  <a:cubicBezTo>
                    <a:pt x="102717" y="200227"/>
                    <a:pt x="102397" y="200346"/>
                    <a:pt x="102157" y="200386"/>
                  </a:cubicBezTo>
                  <a:cubicBezTo>
                    <a:pt x="101877" y="200466"/>
                    <a:pt x="101518" y="200586"/>
                    <a:pt x="101318" y="200666"/>
                  </a:cubicBezTo>
                  <a:cubicBezTo>
                    <a:pt x="101118" y="200746"/>
                    <a:pt x="100838" y="200826"/>
                    <a:pt x="100678" y="200866"/>
                  </a:cubicBezTo>
                  <a:cubicBezTo>
                    <a:pt x="100558" y="200866"/>
                    <a:pt x="100998" y="200706"/>
                    <a:pt x="101717" y="200466"/>
                  </a:cubicBezTo>
                  <a:cubicBezTo>
                    <a:pt x="102561" y="200194"/>
                    <a:pt x="103034" y="200052"/>
                    <a:pt x="103086" y="200052"/>
                  </a:cubicBezTo>
                  <a:close/>
                  <a:moveTo>
                    <a:pt x="64522" y="200736"/>
                  </a:moveTo>
                  <a:cubicBezTo>
                    <a:pt x="64532" y="200736"/>
                    <a:pt x="64540" y="200739"/>
                    <a:pt x="64548" y="200746"/>
                  </a:cubicBezTo>
                  <a:cubicBezTo>
                    <a:pt x="64588" y="200746"/>
                    <a:pt x="64548" y="200786"/>
                    <a:pt x="64508" y="200826"/>
                  </a:cubicBezTo>
                  <a:cubicBezTo>
                    <a:pt x="64479" y="200854"/>
                    <a:pt x="64451" y="200883"/>
                    <a:pt x="64437" y="200883"/>
                  </a:cubicBezTo>
                  <a:cubicBezTo>
                    <a:pt x="64431" y="200883"/>
                    <a:pt x="64428" y="200878"/>
                    <a:pt x="64428" y="200866"/>
                  </a:cubicBezTo>
                  <a:cubicBezTo>
                    <a:pt x="64428" y="200801"/>
                    <a:pt x="64481" y="200736"/>
                    <a:pt x="64522" y="200736"/>
                  </a:cubicBezTo>
                  <a:close/>
                  <a:moveTo>
                    <a:pt x="64708" y="200826"/>
                  </a:moveTo>
                  <a:cubicBezTo>
                    <a:pt x="64747" y="200826"/>
                    <a:pt x="64747" y="200866"/>
                    <a:pt x="64747" y="200906"/>
                  </a:cubicBezTo>
                  <a:cubicBezTo>
                    <a:pt x="64747" y="200906"/>
                    <a:pt x="64708" y="200946"/>
                    <a:pt x="64668" y="200946"/>
                  </a:cubicBezTo>
                  <a:cubicBezTo>
                    <a:pt x="64628" y="200946"/>
                    <a:pt x="64628" y="200906"/>
                    <a:pt x="64668" y="200906"/>
                  </a:cubicBezTo>
                  <a:cubicBezTo>
                    <a:pt x="64668" y="200866"/>
                    <a:pt x="64708" y="200826"/>
                    <a:pt x="64708" y="200826"/>
                  </a:cubicBezTo>
                  <a:close/>
                  <a:moveTo>
                    <a:pt x="100598" y="200666"/>
                  </a:moveTo>
                  <a:cubicBezTo>
                    <a:pt x="100638" y="200666"/>
                    <a:pt x="100518" y="200706"/>
                    <a:pt x="100319" y="200786"/>
                  </a:cubicBezTo>
                  <a:cubicBezTo>
                    <a:pt x="100079" y="200866"/>
                    <a:pt x="99879" y="200946"/>
                    <a:pt x="99839" y="200946"/>
                  </a:cubicBezTo>
                  <a:cubicBezTo>
                    <a:pt x="99759" y="200906"/>
                    <a:pt x="100478" y="200666"/>
                    <a:pt x="100598" y="200666"/>
                  </a:cubicBezTo>
                  <a:close/>
                  <a:moveTo>
                    <a:pt x="70237" y="199977"/>
                  </a:moveTo>
                  <a:cubicBezTo>
                    <a:pt x="70377" y="199977"/>
                    <a:pt x="70600" y="200024"/>
                    <a:pt x="70942" y="200147"/>
                  </a:cubicBezTo>
                  <a:cubicBezTo>
                    <a:pt x="71662" y="200386"/>
                    <a:pt x="73500" y="200946"/>
                    <a:pt x="73620" y="200946"/>
                  </a:cubicBezTo>
                  <a:cubicBezTo>
                    <a:pt x="73780" y="200946"/>
                    <a:pt x="73940" y="201066"/>
                    <a:pt x="73860" y="201146"/>
                  </a:cubicBezTo>
                  <a:cubicBezTo>
                    <a:pt x="73855" y="201148"/>
                    <a:pt x="73845" y="201150"/>
                    <a:pt x="73830" y="201150"/>
                  </a:cubicBezTo>
                  <a:cubicBezTo>
                    <a:pt x="73622" y="201150"/>
                    <a:pt x="72533" y="200898"/>
                    <a:pt x="72421" y="200786"/>
                  </a:cubicBezTo>
                  <a:cubicBezTo>
                    <a:pt x="72301" y="200706"/>
                    <a:pt x="70863" y="200227"/>
                    <a:pt x="70623" y="200187"/>
                  </a:cubicBezTo>
                  <a:cubicBezTo>
                    <a:pt x="70103" y="200107"/>
                    <a:pt x="70063" y="200107"/>
                    <a:pt x="70063" y="200027"/>
                  </a:cubicBezTo>
                  <a:cubicBezTo>
                    <a:pt x="70094" y="199996"/>
                    <a:pt x="70149" y="199977"/>
                    <a:pt x="70237" y="199977"/>
                  </a:cubicBezTo>
                  <a:close/>
                  <a:moveTo>
                    <a:pt x="70103" y="200706"/>
                  </a:moveTo>
                  <a:cubicBezTo>
                    <a:pt x="70183" y="200706"/>
                    <a:pt x="70503" y="200786"/>
                    <a:pt x="70902" y="200906"/>
                  </a:cubicBezTo>
                  <a:cubicBezTo>
                    <a:pt x="71262" y="201026"/>
                    <a:pt x="71742" y="201186"/>
                    <a:pt x="71942" y="201226"/>
                  </a:cubicBezTo>
                  <a:cubicBezTo>
                    <a:pt x="72181" y="201266"/>
                    <a:pt x="72261" y="201306"/>
                    <a:pt x="72221" y="201306"/>
                  </a:cubicBezTo>
                  <a:cubicBezTo>
                    <a:pt x="72062" y="201306"/>
                    <a:pt x="71142" y="201066"/>
                    <a:pt x="70463" y="200866"/>
                  </a:cubicBezTo>
                  <a:cubicBezTo>
                    <a:pt x="70223" y="200786"/>
                    <a:pt x="70063" y="200706"/>
                    <a:pt x="70103" y="200706"/>
                  </a:cubicBezTo>
                  <a:close/>
                  <a:moveTo>
                    <a:pt x="98560" y="201266"/>
                  </a:moveTo>
                  <a:cubicBezTo>
                    <a:pt x="98600" y="201266"/>
                    <a:pt x="98640" y="201266"/>
                    <a:pt x="98640" y="201306"/>
                  </a:cubicBezTo>
                  <a:lnTo>
                    <a:pt x="98520" y="201306"/>
                  </a:lnTo>
                  <a:cubicBezTo>
                    <a:pt x="98480" y="201266"/>
                    <a:pt x="98480" y="201266"/>
                    <a:pt x="98560" y="201266"/>
                  </a:cubicBezTo>
                  <a:close/>
                  <a:moveTo>
                    <a:pt x="98320" y="201306"/>
                  </a:moveTo>
                  <a:cubicBezTo>
                    <a:pt x="98360" y="201306"/>
                    <a:pt x="98400" y="201346"/>
                    <a:pt x="98400" y="201346"/>
                  </a:cubicBezTo>
                  <a:cubicBezTo>
                    <a:pt x="98380" y="201366"/>
                    <a:pt x="98360" y="201376"/>
                    <a:pt x="98340" y="201376"/>
                  </a:cubicBezTo>
                  <a:cubicBezTo>
                    <a:pt x="98320" y="201376"/>
                    <a:pt x="98300" y="201366"/>
                    <a:pt x="98280" y="201346"/>
                  </a:cubicBezTo>
                  <a:cubicBezTo>
                    <a:pt x="98240" y="201346"/>
                    <a:pt x="98240" y="201346"/>
                    <a:pt x="98320" y="201306"/>
                  </a:cubicBezTo>
                  <a:close/>
                  <a:moveTo>
                    <a:pt x="72421" y="201306"/>
                  </a:moveTo>
                  <a:cubicBezTo>
                    <a:pt x="72461" y="201306"/>
                    <a:pt x="72541" y="201346"/>
                    <a:pt x="72621" y="201386"/>
                  </a:cubicBezTo>
                  <a:cubicBezTo>
                    <a:pt x="72681" y="201426"/>
                    <a:pt x="72681" y="201446"/>
                    <a:pt x="72646" y="201446"/>
                  </a:cubicBezTo>
                  <a:cubicBezTo>
                    <a:pt x="72611" y="201446"/>
                    <a:pt x="72541" y="201426"/>
                    <a:pt x="72461" y="201386"/>
                  </a:cubicBezTo>
                  <a:cubicBezTo>
                    <a:pt x="72381" y="201346"/>
                    <a:pt x="72381" y="201306"/>
                    <a:pt x="72421" y="201306"/>
                  </a:cubicBezTo>
                  <a:close/>
                  <a:moveTo>
                    <a:pt x="74178" y="201141"/>
                  </a:moveTo>
                  <a:cubicBezTo>
                    <a:pt x="74392" y="201141"/>
                    <a:pt x="75426" y="201313"/>
                    <a:pt x="75499" y="201386"/>
                  </a:cubicBezTo>
                  <a:cubicBezTo>
                    <a:pt x="75559" y="201446"/>
                    <a:pt x="75509" y="201476"/>
                    <a:pt x="75379" y="201476"/>
                  </a:cubicBezTo>
                  <a:cubicBezTo>
                    <a:pt x="75249" y="201476"/>
                    <a:pt x="75039" y="201446"/>
                    <a:pt x="74779" y="201386"/>
                  </a:cubicBezTo>
                  <a:cubicBezTo>
                    <a:pt x="74220" y="201266"/>
                    <a:pt x="74100" y="201226"/>
                    <a:pt x="74140" y="201146"/>
                  </a:cubicBezTo>
                  <a:cubicBezTo>
                    <a:pt x="74143" y="201142"/>
                    <a:pt x="74157" y="201141"/>
                    <a:pt x="74178" y="201141"/>
                  </a:cubicBezTo>
                  <a:close/>
                  <a:moveTo>
                    <a:pt x="72821" y="201426"/>
                  </a:moveTo>
                  <a:cubicBezTo>
                    <a:pt x="72861" y="201426"/>
                    <a:pt x="72901" y="201466"/>
                    <a:pt x="72901" y="201466"/>
                  </a:cubicBezTo>
                  <a:cubicBezTo>
                    <a:pt x="72881" y="201486"/>
                    <a:pt x="72861" y="201496"/>
                    <a:pt x="72841" y="201496"/>
                  </a:cubicBezTo>
                  <a:cubicBezTo>
                    <a:pt x="72821" y="201496"/>
                    <a:pt x="72801" y="201486"/>
                    <a:pt x="72781" y="201466"/>
                  </a:cubicBezTo>
                  <a:cubicBezTo>
                    <a:pt x="72741" y="201466"/>
                    <a:pt x="72741" y="201466"/>
                    <a:pt x="72821" y="201426"/>
                  </a:cubicBezTo>
                  <a:close/>
                  <a:moveTo>
                    <a:pt x="65587" y="201386"/>
                  </a:moveTo>
                  <a:cubicBezTo>
                    <a:pt x="65627" y="201386"/>
                    <a:pt x="65667" y="201386"/>
                    <a:pt x="65667" y="201426"/>
                  </a:cubicBezTo>
                  <a:cubicBezTo>
                    <a:pt x="65667" y="201466"/>
                    <a:pt x="65627" y="201506"/>
                    <a:pt x="65587" y="201506"/>
                  </a:cubicBezTo>
                  <a:cubicBezTo>
                    <a:pt x="65547" y="201506"/>
                    <a:pt x="65547" y="201466"/>
                    <a:pt x="65547" y="201426"/>
                  </a:cubicBezTo>
                  <a:cubicBezTo>
                    <a:pt x="65547" y="201386"/>
                    <a:pt x="65547" y="201386"/>
                    <a:pt x="65587" y="201386"/>
                  </a:cubicBezTo>
                  <a:close/>
                  <a:moveTo>
                    <a:pt x="109271" y="196550"/>
                  </a:moveTo>
                  <a:cubicBezTo>
                    <a:pt x="109431" y="196550"/>
                    <a:pt x="109391" y="196550"/>
                    <a:pt x="109191" y="196669"/>
                  </a:cubicBezTo>
                  <a:cubicBezTo>
                    <a:pt x="108792" y="196949"/>
                    <a:pt x="106474" y="198028"/>
                    <a:pt x="106314" y="198028"/>
                  </a:cubicBezTo>
                  <a:cubicBezTo>
                    <a:pt x="106274" y="198028"/>
                    <a:pt x="106234" y="198028"/>
                    <a:pt x="106234" y="198068"/>
                  </a:cubicBezTo>
                  <a:cubicBezTo>
                    <a:pt x="106234" y="198108"/>
                    <a:pt x="106154" y="198148"/>
                    <a:pt x="106034" y="198188"/>
                  </a:cubicBezTo>
                  <a:cubicBezTo>
                    <a:pt x="105954" y="198228"/>
                    <a:pt x="105594" y="198388"/>
                    <a:pt x="105275" y="198508"/>
                  </a:cubicBezTo>
                  <a:cubicBezTo>
                    <a:pt x="104955" y="198668"/>
                    <a:pt x="104595" y="198788"/>
                    <a:pt x="104475" y="198788"/>
                  </a:cubicBezTo>
                  <a:cubicBezTo>
                    <a:pt x="104355" y="198788"/>
                    <a:pt x="103956" y="198948"/>
                    <a:pt x="103556" y="199107"/>
                  </a:cubicBezTo>
                  <a:cubicBezTo>
                    <a:pt x="102637" y="199467"/>
                    <a:pt x="102517" y="199547"/>
                    <a:pt x="102237" y="199587"/>
                  </a:cubicBezTo>
                  <a:cubicBezTo>
                    <a:pt x="102117" y="199587"/>
                    <a:pt x="101997" y="199667"/>
                    <a:pt x="101917" y="199707"/>
                  </a:cubicBezTo>
                  <a:cubicBezTo>
                    <a:pt x="101877" y="199747"/>
                    <a:pt x="101757" y="199827"/>
                    <a:pt x="101677" y="199867"/>
                  </a:cubicBezTo>
                  <a:cubicBezTo>
                    <a:pt x="101398" y="199987"/>
                    <a:pt x="98960" y="200706"/>
                    <a:pt x="98720" y="200746"/>
                  </a:cubicBezTo>
                  <a:cubicBezTo>
                    <a:pt x="98600" y="200746"/>
                    <a:pt x="98440" y="200786"/>
                    <a:pt x="98400" y="200786"/>
                  </a:cubicBezTo>
                  <a:cubicBezTo>
                    <a:pt x="98291" y="200895"/>
                    <a:pt x="97584" y="201071"/>
                    <a:pt x="97308" y="201071"/>
                  </a:cubicBezTo>
                  <a:cubicBezTo>
                    <a:pt x="97282" y="201071"/>
                    <a:pt x="97259" y="201069"/>
                    <a:pt x="97241" y="201066"/>
                  </a:cubicBezTo>
                  <a:cubicBezTo>
                    <a:pt x="97041" y="201066"/>
                    <a:pt x="95882" y="201306"/>
                    <a:pt x="95203" y="201466"/>
                  </a:cubicBezTo>
                  <a:cubicBezTo>
                    <a:pt x="94963" y="201545"/>
                    <a:pt x="94723" y="201585"/>
                    <a:pt x="94683" y="201585"/>
                  </a:cubicBezTo>
                  <a:cubicBezTo>
                    <a:pt x="94443" y="201506"/>
                    <a:pt x="94603" y="201426"/>
                    <a:pt x="95123" y="201346"/>
                  </a:cubicBezTo>
                  <a:cubicBezTo>
                    <a:pt x="98040" y="200826"/>
                    <a:pt x="100119" y="200267"/>
                    <a:pt x="102797" y="199267"/>
                  </a:cubicBezTo>
                  <a:cubicBezTo>
                    <a:pt x="103236" y="199068"/>
                    <a:pt x="103916" y="198828"/>
                    <a:pt x="104235" y="198708"/>
                  </a:cubicBezTo>
                  <a:cubicBezTo>
                    <a:pt x="105115" y="198388"/>
                    <a:pt x="106753" y="197709"/>
                    <a:pt x="108032" y="197069"/>
                  </a:cubicBezTo>
                  <a:cubicBezTo>
                    <a:pt x="108632" y="196789"/>
                    <a:pt x="109191" y="196550"/>
                    <a:pt x="109271" y="196550"/>
                  </a:cubicBezTo>
                  <a:close/>
                  <a:moveTo>
                    <a:pt x="98225" y="201496"/>
                  </a:moveTo>
                  <a:cubicBezTo>
                    <a:pt x="98270" y="201496"/>
                    <a:pt x="98260" y="201526"/>
                    <a:pt x="98160" y="201585"/>
                  </a:cubicBezTo>
                  <a:cubicBezTo>
                    <a:pt x="98080" y="201625"/>
                    <a:pt x="97961" y="201665"/>
                    <a:pt x="97881" y="201665"/>
                  </a:cubicBezTo>
                  <a:cubicBezTo>
                    <a:pt x="97801" y="201665"/>
                    <a:pt x="97801" y="201665"/>
                    <a:pt x="97961" y="201585"/>
                  </a:cubicBezTo>
                  <a:cubicBezTo>
                    <a:pt x="98080" y="201526"/>
                    <a:pt x="98180" y="201496"/>
                    <a:pt x="98225" y="201496"/>
                  </a:cubicBezTo>
                  <a:close/>
                  <a:moveTo>
                    <a:pt x="75714" y="201456"/>
                  </a:moveTo>
                  <a:cubicBezTo>
                    <a:pt x="75838" y="201456"/>
                    <a:pt x="76058" y="201486"/>
                    <a:pt x="76378" y="201545"/>
                  </a:cubicBezTo>
                  <a:cubicBezTo>
                    <a:pt x="76778" y="201625"/>
                    <a:pt x="77177" y="201665"/>
                    <a:pt x="77257" y="201665"/>
                  </a:cubicBezTo>
                  <a:cubicBezTo>
                    <a:pt x="77337" y="201665"/>
                    <a:pt x="77417" y="201705"/>
                    <a:pt x="77457" y="201785"/>
                  </a:cubicBezTo>
                  <a:cubicBezTo>
                    <a:pt x="77457" y="201825"/>
                    <a:pt x="77417" y="201865"/>
                    <a:pt x="77297" y="201865"/>
                  </a:cubicBezTo>
                  <a:cubicBezTo>
                    <a:pt x="77057" y="201865"/>
                    <a:pt x="75659" y="201585"/>
                    <a:pt x="75619" y="201545"/>
                  </a:cubicBezTo>
                  <a:cubicBezTo>
                    <a:pt x="75559" y="201486"/>
                    <a:pt x="75589" y="201456"/>
                    <a:pt x="75714" y="201456"/>
                  </a:cubicBezTo>
                  <a:close/>
                  <a:moveTo>
                    <a:pt x="96961" y="201865"/>
                  </a:moveTo>
                  <a:cubicBezTo>
                    <a:pt x="97041" y="201865"/>
                    <a:pt x="97081" y="201905"/>
                    <a:pt x="97041" y="201905"/>
                  </a:cubicBezTo>
                  <a:lnTo>
                    <a:pt x="96881" y="201905"/>
                  </a:lnTo>
                  <a:cubicBezTo>
                    <a:pt x="96841" y="201905"/>
                    <a:pt x="96841" y="201865"/>
                    <a:pt x="96961" y="201865"/>
                  </a:cubicBezTo>
                  <a:close/>
                  <a:moveTo>
                    <a:pt x="65827" y="201562"/>
                  </a:moveTo>
                  <a:cubicBezTo>
                    <a:pt x="65877" y="201562"/>
                    <a:pt x="65984" y="201589"/>
                    <a:pt x="66186" y="201665"/>
                  </a:cubicBezTo>
                  <a:cubicBezTo>
                    <a:pt x="66546" y="201825"/>
                    <a:pt x="66706" y="201945"/>
                    <a:pt x="66546" y="201945"/>
                  </a:cubicBezTo>
                  <a:cubicBezTo>
                    <a:pt x="66466" y="201945"/>
                    <a:pt x="65787" y="201625"/>
                    <a:pt x="65787" y="201585"/>
                  </a:cubicBezTo>
                  <a:cubicBezTo>
                    <a:pt x="65787" y="201571"/>
                    <a:pt x="65797" y="201562"/>
                    <a:pt x="65827" y="201562"/>
                  </a:cubicBezTo>
                  <a:close/>
                  <a:moveTo>
                    <a:pt x="74214" y="201799"/>
                  </a:moveTo>
                  <a:cubicBezTo>
                    <a:pt x="74299" y="201799"/>
                    <a:pt x="74439" y="201818"/>
                    <a:pt x="74579" y="201865"/>
                  </a:cubicBezTo>
                  <a:cubicBezTo>
                    <a:pt x="74739" y="201905"/>
                    <a:pt x="74979" y="201945"/>
                    <a:pt x="75219" y="201945"/>
                  </a:cubicBezTo>
                  <a:cubicBezTo>
                    <a:pt x="75419" y="201985"/>
                    <a:pt x="75539" y="202025"/>
                    <a:pt x="75499" y="202025"/>
                  </a:cubicBezTo>
                  <a:cubicBezTo>
                    <a:pt x="75492" y="202029"/>
                    <a:pt x="75475" y="202030"/>
                    <a:pt x="75451" y="202030"/>
                  </a:cubicBezTo>
                  <a:cubicBezTo>
                    <a:pt x="75205" y="202030"/>
                    <a:pt x="74176" y="201862"/>
                    <a:pt x="74140" y="201825"/>
                  </a:cubicBezTo>
                  <a:cubicBezTo>
                    <a:pt x="74123" y="201809"/>
                    <a:pt x="74155" y="201799"/>
                    <a:pt x="74214" y="201799"/>
                  </a:cubicBezTo>
                  <a:close/>
                  <a:moveTo>
                    <a:pt x="75779" y="202065"/>
                  </a:moveTo>
                  <a:cubicBezTo>
                    <a:pt x="75858" y="202065"/>
                    <a:pt x="75898" y="202065"/>
                    <a:pt x="75858" y="202105"/>
                  </a:cubicBezTo>
                  <a:lnTo>
                    <a:pt x="75699" y="202105"/>
                  </a:lnTo>
                  <a:cubicBezTo>
                    <a:pt x="75659" y="202065"/>
                    <a:pt x="75699" y="202065"/>
                    <a:pt x="75779" y="202065"/>
                  </a:cubicBezTo>
                  <a:close/>
                  <a:moveTo>
                    <a:pt x="95562" y="201985"/>
                  </a:moveTo>
                  <a:lnTo>
                    <a:pt x="95403" y="202065"/>
                  </a:lnTo>
                  <a:cubicBezTo>
                    <a:pt x="95323" y="202065"/>
                    <a:pt x="95083" y="202105"/>
                    <a:pt x="94883" y="202105"/>
                  </a:cubicBezTo>
                  <a:lnTo>
                    <a:pt x="94523" y="202145"/>
                  </a:lnTo>
                  <a:lnTo>
                    <a:pt x="94883" y="202065"/>
                  </a:lnTo>
                  <a:cubicBezTo>
                    <a:pt x="95123" y="202025"/>
                    <a:pt x="95323" y="201985"/>
                    <a:pt x="95403" y="201985"/>
                  </a:cubicBezTo>
                  <a:close/>
                  <a:moveTo>
                    <a:pt x="102246" y="201952"/>
                  </a:moveTo>
                  <a:cubicBezTo>
                    <a:pt x="102283" y="201952"/>
                    <a:pt x="102322" y="201962"/>
                    <a:pt x="102357" y="201985"/>
                  </a:cubicBezTo>
                  <a:cubicBezTo>
                    <a:pt x="102397" y="202025"/>
                    <a:pt x="102397" y="202065"/>
                    <a:pt x="102357" y="202065"/>
                  </a:cubicBezTo>
                  <a:cubicBezTo>
                    <a:pt x="102357" y="202105"/>
                    <a:pt x="102277" y="202105"/>
                    <a:pt x="102197" y="202145"/>
                  </a:cubicBezTo>
                  <a:cubicBezTo>
                    <a:pt x="102176" y="202156"/>
                    <a:pt x="102157" y="202161"/>
                    <a:pt x="102141" y="202161"/>
                  </a:cubicBezTo>
                  <a:cubicBezTo>
                    <a:pt x="102099" y="202161"/>
                    <a:pt x="102077" y="202124"/>
                    <a:pt x="102077" y="202065"/>
                  </a:cubicBezTo>
                  <a:cubicBezTo>
                    <a:pt x="102077" y="202009"/>
                    <a:pt x="102157" y="201952"/>
                    <a:pt x="102246" y="201952"/>
                  </a:cubicBezTo>
                  <a:close/>
                  <a:moveTo>
                    <a:pt x="74819" y="202105"/>
                  </a:moveTo>
                  <a:cubicBezTo>
                    <a:pt x="74899" y="202105"/>
                    <a:pt x="74939" y="202145"/>
                    <a:pt x="74899" y="202145"/>
                  </a:cubicBezTo>
                  <a:cubicBezTo>
                    <a:pt x="74899" y="202165"/>
                    <a:pt x="74879" y="202175"/>
                    <a:pt x="74854" y="202175"/>
                  </a:cubicBezTo>
                  <a:cubicBezTo>
                    <a:pt x="74829" y="202175"/>
                    <a:pt x="74799" y="202165"/>
                    <a:pt x="74779" y="202145"/>
                  </a:cubicBezTo>
                  <a:cubicBezTo>
                    <a:pt x="74739" y="202145"/>
                    <a:pt x="74739" y="202105"/>
                    <a:pt x="74819" y="202105"/>
                  </a:cubicBezTo>
                  <a:close/>
                  <a:moveTo>
                    <a:pt x="76098" y="202105"/>
                  </a:moveTo>
                  <a:cubicBezTo>
                    <a:pt x="76178" y="202105"/>
                    <a:pt x="76218" y="202145"/>
                    <a:pt x="76178" y="202145"/>
                  </a:cubicBezTo>
                  <a:cubicBezTo>
                    <a:pt x="76178" y="202165"/>
                    <a:pt x="76158" y="202175"/>
                    <a:pt x="76133" y="202175"/>
                  </a:cubicBezTo>
                  <a:cubicBezTo>
                    <a:pt x="76108" y="202175"/>
                    <a:pt x="76078" y="202165"/>
                    <a:pt x="76058" y="202145"/>
                  </a:cubicBezTo>
                  <a:cubicBezTo>
                    <a:pt x="76018" y="202145"/>
                    <a:pt x="76018" y="202105"/>
                    <a:pt x="76098" y="202105"/>
                  </a:cubicBezTo>
                  <a:close/>
                  <a:moveTo>
                    <a:pt x="75219" y="202185"/>
                  </a:moveTo>
                  <a:cubicBezTo>
                    <a:pt x="75299" y="202185"/>
                    <a:pt x="75339" y="202185"/>
                    <a:pt x="75299" y="202225"/>
                  </a:cubicBezTo>
                  <a:lnTo>
                    <a:pt x="75139" y="202225"/>
                  </a:lnTo>
                  <a:cubicBezTo>
                    <a:pt x="75059" y="202185"/>
                    <a:pt x="75099" y="202185"/>
                    <a:pt x="75219" y="202185"/>
                  </a:cubicBezTo>
                  <a:close/>
                  <a:moveTo>
                    <a:pt x="76418" y="202185"/>
                  </a:moveTo>
                  <a:cubicBezTo>
                    <a:pt x="76458" y="202185"/>
                    <a:pt x="76498" y="202185"/>
                    <a:pt x="76498" y="202225"/>
                  </a:cubicBezTo>
                  <a:lnTo>
                    <a:pt x="76378" y="202225"/>
                  </a:lnTo>
                  <a:cubicBezTo>
                    <a:pt x="76338" y="202185"/>
                    <a:pt x="76338" y="202185"/>
                    <a:pt x="76418" y="202185"/>
                  </a:cubicBezTo>
                  <a:close/>
                  <a:moveTo>
                    <a:pt x="67103" y="202060"/>
                  </a:moveTo>
                  <a:cubicBezTo>
                    <a:pt x="67163" y="202060"/>
                    <a:pt x="67280" y="202089"/>
                    <a:pt x="67465" y="202145"/>
                  </a:cubicBezTo>
                  <a:cubicBezTo>
                    <a:pt x="67625" y="202225"/>
                    <a:pt x="67705" y="202265"/>
                    <a:pt x="67665" y="202305"/>
                  </a:cubicBezTo>
                  <a:cubicBezTo>
                    <a:pt x="67643" y="202327"/>
                    <a:pt x="67599" y="202337"/>
                    <a:pt x="67544" y="202337"/>
                  </a:cubicBezTo>
                  <a:cubicBezTo>
                    <a:pt x="67403" y="202337"/>
                    <a:pt x="67192" y="202271"/>
                    <a:pt x="67106" y="202185"/>
                  </a:cubicBezTo>
                  <a:cubicBezTo>
                    <a:pt x="67041" y="202099"/>
                    <a:pt x="67034" y="202060"/>
                    <a:pt x="67103" y="202060"/>
                  </a:cubicBezTo>
                  <a:close/>
                  <a:moveTo>
                    <a:pt x="93564" y="201705"/>
                  </a:moveTo>
                  <a:cubicBezTo>
                    <a:pt x="93644" y="201745"/>
                    <a:pt x="93724" y="201745"/>
                    <a:pt x="93764" y="201745"/>
                  </a:cubicBezTo>
                  <a:cubicBezTo>
                    <a:pt x="93804" y="201745"/>
                    <a:pt x="93844" y="201785"/>
                    <a:pt x="93804" y="201785"/>
                  </a:cubicBezTo>
                  <a:cubicBezTo>
                    <a:pt x="93737" y="201886"/>
                    <a:pt x="92539" y="202043"/>
                    <a:pt x="92136" y="202043"/>
                  </a:cubicBezTo>
                  <a:cubicBezTo>
                    <a:pt x="92060" y="202043"/>
                    <a:pt x="92012" y="202038"/>
                    <a:pt x="92005" y="202025"/>
                  </a:cubicBezTo>
                  <a:cubicBezTo>
                    <a:pt x="92005" y="202005"/>
                    <a:pt x="91995" y="201995"/>
                    <a:pt x="91980" y="201995"/>
                  </a:cubicBezTo>
                  <a:cubicBezTo>
                    <a:pt x="91965" y="201995"/>
                    <a:pt x="91945" y="202005"/>
                    <a:pt x="91925" y="202025"/>
                  </a:cubicBezTo>
                  <a:cubicBezTo>
                    <a:pt x="91885" y="202065"/>
                    <a:pt x="91806" y="202105"/>
                    <a:pt x="91686" y="202145"/>
                  </a:cubicBezTo>
                  <a:cubicBezTo>
                    <a:pt x="91406" y="202185"/>
                    <a:pt x="89487" y="202345"/>
                    <a:pt x="89128" y="202345"/>
                  </a:cubicBezTo>
                  <a:cubicBezTo>
                    <a:pt x="88928" y="202345"/>
                    <a:pt x="88288" y="202345"/>
                    <a:pt x="87729" y="202385"/>
                  </a:cubicBezTo>
                  <a:cubicBezTo>
                    <a:pt x="87493" y="202396"/>
                    <a:pt x="87260" y="202400"/>
                    <a:pt x="87048" y="202400"/>
                  </a:cubicBezTo>
                  <a:cubicBezTo>
                    <a:pt x="86466" y="202400"/>
                    <a:pt x="86032" y="202363"/>
                    <a:pt x="86090" y="202305"/>
                  </a:cubicBezTo>
                  <a:cubicBezTo>
                    <a:pt x="86130" y="202305"/>
                    <a:pt x="86570" y="202265"/>
                    <a:pt x="87169" y="202265"/>
                  </a:cubicBezTo>
                  <a:cubicBezTo>
                    <a:pt x="89567" y="202185"/>
                    <a:pt x="90606" y="202105"/>
                    <a:pt x="92485" y="201825"/>
                  </a:cubicBezTo>
                  <a:cubicBezTo>
                    <a:pt x="93044" y="201745"/>
                    <a:pt x="93524" y="201705"/>
                    <a:pt x="93564" y="201705"/>
                  </a:cubicBezTo>
                  <a:close/>
                  <a:moveTo>
                    <a:pt x="94323" y="202185"/>
                  </a:moveTo>
                  <a:cubicBezTo>
                    <a:pt x="94443" y="202185"/>
                    <a:pt x="94244" y="202225"/>
                    <a:pt x="93884" y="202305"/>
                  </a:cubicBezTo>
                  <a:cubicBezTo>
                    <a:pt x="93488" y="202371"/>
                    <a:pt x="93286" y="202401"/>
                    <a:pt x="93217" y="202401"/>
                  </a:cubicBezTo>
                  <a:cubicBezTo>
                    <a:pt x="93161" y="202401"/>
                    <a:pt x="93194" y="202381"/>
                    <a:pt x="93284" y="202345"/>
                  </a:cubicBezTo>
                  <a:cubicBezTo>
                    <a:pt x="93484" y="202265"/>
                    <a:pt x="94044" y="202185"/>
                    <a:pt x="94323" y="202185"/>
                  </a:cubicBezTo>
                  <a:close/>
                  <a:moveTo>
                    <a:pt x="80495" y="202105"/>
                  </a:moveTo>
                  <a:lnTo>
                    <a:pt x="80854" y="202145"/>
                  </a:lnTo>
                  <a:cubicBezTo>
                    <a:pt x="81054" y="202145"/>
                    <a:pt x="81414" y="202185"/>
                    <a:pt x="81614" y="202225"/>
                  </a:cubicBezTo>
                  <a:cubicBezTo>
                    <a:pt x="81894" y="202225"/>
                    <a:pt x="82013" y="202265"/>
                    <a:pt x="82013" y="202345"/>
                  </a:cubicBezTo>
                  <a:cubicBezTo>
                    <a:pt x="82013" y="202392"/>
                    <a:pt x="81986" y="202411"/>
                    <a:pt x="81875" y="202411"/>
                  </a:cubicBezTo>
                  <a:cubicBezTo>
                    <a:pt x="81796" y="202411"/>
                    <a:pt x="81676" y="202401"/>
                    <a:pt x="81494" y="202385"/>
                  </a:cubicBezTo>
                  <a:cubicBezTo>
                    <a:pt x="81214" y="202345"/>
                    <a:pt x="80894" y="202305"/>
                    <a:pt x="80734" y="202225"/>
                  </a:cubicBezTo>
                  <a:lnTo>
                    <a:pt x="80495" y="202105"/>
                  </a:lnTo>
                  <a:close/>
                  <a:moveTo>
                    <a:pt x="76538" y="202225"/>
                  </a:moveTo>
                  <a:lnTo>
                    <a:pt x="76858" y="202265"/>
                  </a:lnTo>
                  <a:cubicBezTo>
                    <a:pt x="77057" y="202305"/>
                    <a:pt x="77297" y="202345"/>
                    <a:pt x="77377" y="202385"/>
                  </a:cubicBezTo>
                  <a:lnTo>
                    <a:pt x="77577" y="202465"/>
                  </a:lnTo>
                  <a:lnTo>
                    <a:pt x="77377" y="202425"/>
                  </a:lnTo>
                  <a:cubicBezTo>
                    <a:pt x="77297" y="202425"/>
                    <a:pt x="77057" y="202345"/>
                    <a:pt x="76858" y="202305"/>
                  </a:cubicBezTo>
                  <a:lnTo>
                    <a:pt x="76538" y="202225"/>
                  </a:lnTo>
                  <a:close/>
                  <a:moveTo>
                    <a:pt x="92765" y="202425"/>
                  </a:moveTo>
                  <a:cubicBezTo>
                    <a:pt x="92805" y="202425"/>
                    <a:pt x="92845" y="202425"/>
                    <a:pt x="92845" y="202465"/>
                  </a:cubicBezTo>
                  <a:lnTo>
                    <a:pt x="92725" y="202465"/>
                  </a:lnTo>
                  <a:cubicBezTo>
                    <a:pt x="92685" y="202425"/>
                    <a:pt x="92685" y="202425"/>
                    <a:pt x="92765" y="202425"/>
                  </a:cubicBezTo>
                  <a:close/>
                  <a:moveTo>
                    <a:pt x="82536" y="202257"/>
                  </a:moveTo>
                  <a:cubicBezTo>
                    <a:pt x="82560" y="202257"/>
                    <a:pt x="82586" y="202259"/>
                    <a:pt x="82613" y="202265"/>
                  </a:cubicBezTo>
                  <a:cubicBezTo>
                    <a:pt x="82693" y="202265"/>
                    <a:pt x="83492" y="202305"/>
                    <a:pt x="84332" y="202305"/>
                  </a:cubicBezTo>
                  <a:cubicBezTo>
                    <a:pt x="85211" y="202305"/>
                    <a:pt x="85890" y="202345"/>
                    <a:pt x="85890" y="202385"/>
                  </a:cubicBezTo>
                  <a:cubicBezTo>
                    <a:pt x="85890" y="202385"/>
                    <a:pt x="85850" y="202425"/>
                    <a:pt x="85810" y="202425"/>
                  </a:cubicBezTo>
                  <a:cubicBezTo>
                    <a:pt x="85770" y="202425"/>
                    <a:pt x="85690" y="202465"/>
                    <a:pt x="85611" y="202465"/>
                  </a:cubicBezTo>
                  <a:cubicBezTo>
                    <a:pt x="85565" y="202495"/>
                    <a:pt x="85111" y="202508"/>
                    <a:pt x="84558" y="202508"/>
                  </a:cubicBezTo>
                  <a:cubicBezTo>
                    <a:pt x="83664" y="202508"/>
                    <a:pt x="82512" y="202474"/>
                    <a:pt x="82413" y="202425"/>
                  </a:cubicBezTo>
                  <a:cubicBezTo>
                    <a:pt x="82310" y="202356"/>
                    <a:pt x="82385" y="202257"/>
                    <a:pt x="82536" y="202257"/>
                  </a:cubicBezTo>
                  <a:close/>
                  <a:moveTo>
                    <a:pt x="68464" y="202425"/>
                  </a:moveTo>
                  <a:cubicBezTo>
                    <a:pt x="68504" y="202425"/>
                    <a:pt x="68504" y="202425"/>
                    <a:pt x="68504" y="202465"/>
                  </a:cubicBezTo>
                  <a:cubicBezTo>
                    <a:pt x="68504" y="202505"/>
                    <a:pt x="68504" y="202545"/>
                    <a:pt x="68464" y="202545"/>
                  </a:cubicBezTo>
                  <a:cubicBezTo>
                    <a:pt x="68424" y="202545"/>
                    <a:pt x="68385" y="202505"/>
                    <a:pt x="68385" y="202465"/>
                  </a:cubicBezTo>
                  <a:cubicBezTo>
                    <a:pt x="68385" y="202425"/>
                    <a:pt x="68424" y="202425"/>
                    <a:pt x="68464" y="202425"/>
                  </a:cubicBezTo>
                  <a:close/>
                  <a:moveTo>
                    <a:pt x="96143" y="201990"/>
                  </a:moveTo>
                  <a:cubicBezTo>
                    <a:pt x="96208" y="201990"/>
                    <a:pt x="96152" y="202040"/>
                    <a:pt x="95962" y="202145"/>
                  </a:cubicBezTo>
                  <a:cubicBezTo>
                    <a:pt x="95595" y="202345"/>
                    <a:pt x="94280" y="202573"/>
                    <a:pt x="93740" y="202573"/>
                  </a:cubicBezTo>
                  <a:cubicBezTo>
                    <a:pt x="93634" y="202573"/>
                    <a:pt x="93557" y="202564"/>
                    <a:pt x="93524" y="202545"/>
                  </a:cubicBezTo>
                  <a:cubicBezTo>
                    <a:pt x="93444" y="202505"/>
                    <a:pt x="93564" y="202465"/>
                    <a:pt x="94044" y="202425"/>
                  </a:cubicBezTo>
                  <a:cubicBezTo>
                    <a:pt x="94883" y="202305"/>
                    <a:pt x="95203" y="202265"/>
                    <a:pt x="95682" y="202105"/>
                  </a:cubicBezTo>
                  <a:cubicBezTo>
                    <a:pt x="95928" y="202030"/>
                    <a:pt x="96084" y="201990"/>
                    <a:pt x="96143" y="201990"/>
                  </a:cubicBezTo>
                  <a:close/>
                  <a:moveTo>
                    <a:pt x="67878" y="202299"/>
                  </a:moveTo>
                  <a:cubicBezTo>
                    <a:pt x="67936" y="202299"/>
                    <a:pt x="68001" y="202339"/>
                    <a:pt x="68065" y="202425"/>
                  </a:cubicBezTo>
                  <a:cubicBezTo>
                    <a:pt x="68171" y="202531"/>
                    <a:pt x="68171" y="202585"/>
                    <a:pt x="68077" y="202585"/>
                  </a:cubicBezTo>
                  <a:cubicBezTo>
                    <a:pt x="68029" y="202585"/>
                    <a:pt x="67958" y="202571"/>
                    <a:pt x="67865" y="202545"/>
                  </a:cubicBezTo>
                  <a:cubicBezTo>
                    <a:pt x="67705" y="202465"/>
                    <a:pt x="67665" y="202465"/>
                    <a:pt x="67745" y="202385"/>
                  </a:cubicBezTo>
                  <a:cubicBezTo>
                    <a:pt x="67782" y="202329"/>
                    <a:pt x="67828" y="202299"/>
                    <a:pt x="67878" y="202299"/>
                  </a:cubicBezTo>
                  <a:close/>
                  <a:moveTo>
                    <a:pt x="78496" y="202545"/>
                  </a:moveTo>
                  <a:cubicBezTo>
                    <a:pt x="78616" y="202545"/>
                    <a:pt x="78656" y="202545"/>
                    <a:pt x="78616" y="202585"/>
                  </a:cubicBezTo>
                  <a:lnTo>
                    <a:pt x="78416" y="202585"/>
                  </a:lnTo>
                  <a:cubicBezTo>
                    <a:pt x="78376" y="202545"/>
                    <a:pt x="78376" y="202545"/>
                    <a:pt x="78496" y="202545"/>
                  </a:cubicBezTo>
                  <a:close/>
                  <a:moveTo>
                    <a:pt x="101794" y="202120"/>
                  </a:moveTo>
                  <a:cubicBezTo>
                    <a:pt x="101821" y="202120"/>
                    <a:pt x="101812" y="202142"/>
                    <a:pt x="101797" y="202185"/>
                  </a:cubicBezTo>
                  <a:cubicBezTo>
                    <a:pt x="101797" y="202265"/>
                    <a:pt x="101238" y="202465"/>
                    <a:pt x="100958" y="202505"/>
                  </a:cubicBezTo>
                  <a:cubicBezTo>
                    <a:pt x="100838" y="202545"/>
                    <a:pt x="100678" y="202545"/>
                    <a:pt x="100558" y="202585"/>
                  </a:cubicBezTo>
                  <a:cubicBezTo>
                    <a:pt x="100490" y="202602"/>
                    <a:pt x="100447" y="202610"/>
                    <a:pt x="100429" y="202610"/>
                  </a:cubicBezTo>
                  <a:cubicBezTo>
                    <a:pt x="100359" y="202610"/>
                    <a:pt x="100615" y="202502"/>
                    <a:pt x="101118" y="202345"/>
                  </a:cubicBezTo>
                  <a:cubicBezTo>
                    <a:pt x="101579" y="202191"/>
                    <a:pt x="101745" y="202120"/>
                    <a:pt x="101794" y="202120"/>
                  </a:cubicBezTo>
                  <a:close/>
                  <a:moveTo>
                    <a:pt x="69184" y="202545"/>
                  </a:moveTo>
                  <a:cubicBezTo>
                    <a:pt x="69184" y="202594"/>
                    <a:pt x="69138" y="202628"/>
                    <a:pt x="69094" y="202628"/>
                  </a:cubicBezTo>
                  <a:cubicBezTo>
                    <a:pt x="69066" y="202628"/>
                    <a:pt x="69039" y="202615"/>
                    <a:pt x="69024" y="202585"/>
                  </a:cubicBezTo>
                  <a:cubicBezTo>
                    <a:pt x="69024" y="202545"/>
                    <a:pt x="69024" y="202545"/>
                    <a:pt x="69104" y="202545"/>
                  </a:cubicBezTo>
                  <a:close/>
                  <a:moveTo>
                    <a:pt x="69624" y="202585"/>
                  </a:moveTo>
                  <a:cubicBezTo>
                    <a:pt x="69703" y="202585"/>
                    <a:pt x="69743" y="202625"/>
                    <a:pt x="69703" y="202625"/>
                  </a:cubicBezTo>
                  <a:cubicBezTo>
                    <a:pt x="69703" y="202645"/>
                    <a:pt x="69693" y="202655"/>
                    <a:pt x="69678" y="202655"/>
                  </a:cubicBezTo>
                  <a:cubicBezTo>
                    <a:pt x="69663" y="202655"/>
                    <a:pt x="69643" y="202645"/>
                    <a:pt x="69624" y="202625"/>
                  </a:cubicBezTo>
                  <a:cubicBezTo>
                    <a:pt x="69544" y="202625"/>
                    <a:pt x="69584" y="202625"/>
                    <a:pt x="69624" y="202585"/>
                  </a:cubicBezTo>
                  <a:close/>
                  <a:moveTo>
                    <a:pt x="79056" y="202625"/>
                  </a:moveTo>
                  <a:cubicBezTo>
                    <a:pt x="79036" y="202645"/>
                    <a:pt x="78996" y="202655"/>
                    <a:pt x="78951" y="202655"/>
                  </a:cubicBezTo>
                  <a:cubicBezTo>
                    <a:pt x="78906" y="202655"/>
                    <a:pt x="78856" y="202645"/>
                    <a:pt x="78816" y="202625"/>
                  </a:cubicBezTo>
                  <a:close/>
                  <a:moveTo>
                    <a:pt x="69304" y="202545"/>
                  </a:moveTo>
                  <a:cubicBezTo>
                    <a:pt x="69344" y="202545"/>
                    <a:pt x="69384" y="202545"/>
                    <a:pt x="69384" y="202585"/>
                  </a:cubicBezTo>
                  <a:cubicBezTo>
                    <a:pt x="69384" y="202625"/>
                    <a:pt x="69344" y="202665"/>
                    <a:pt x="69304" y="202665"/>
                  </a:cubicBezTo>
                  <a:cubicBezTo>
                    <a:pt x="69264" y="202665"/>
                    <a:pt x="69264" y="202625"/>
                    <a:pt x="69264" y="202585"/>
                  </a:cubicBezTo>
                  <a:cubicBezTo>
                    <a:pt x="69264" y="202545"/>
                    <a:pt x="69264" y="202545"/>
                    <a:pt x="69304" y="202545"/>
                  </a:cubicBezTo>
                  <a:close/>
                  <a:moveTo>
                    <a:pt x="79376" y="202665"/>
                  </a:moveTo>
                  <a:cubicBezTo>
                    <a:pt x="79495" y="202665"/>
                    <a:pt x="79535" y="202665"/>
                    <a:pt x="79495" y="202705"/>
                  </a:cubicBezTo>
                  <a:lnTo>
                    <a:pt x="79256" y="202705"/>
                  </a:lnTo>
                  <a:cubicBezTo>
                    <a:pt x="79216" y="202665"/>
                    <a:pt x="79256" y="202665"/>
                    <a:pt x="79376" y="202665"/>
                  </a:cubicBezTo>
                  <a:close/>
                  <a:moveTo>
                    <a:pt x="80375" y="202745"/>
                  </a:moveTo>
                  <a:cubicBezTo>
                    <a:pt x="80295" y="202765"/>
                    <a:pt x="80195" y="202774"/>
                    <a:pt x="80100" y="202774"/>
                  </a:cubicBezTo>
                  <a:cubicBezTo>
                    <a:pt x="80005" y="202774"/>
                    <a:pt x="79915" y="202765"/>
                    <a:pt x="79855" y="202745"/>
                  </a:cubicBezTo>
                  <a:close/>
                  <a:moveTo>
                    <a:pt x="69892" y="202608"/>
                  </a:moveTo>
                  <a:cubicBezTo>
                    <a:pt x="69903" y="202608"/>
                    <a:pt x="69920" y="202613"/>
                    <a:pt x="69943" y="202625"/>
                  </a:cubicBezTo>
                  <a:cubicBezTo>
                    <a:pt x="69983" y="202625"/>
                    <a:pt x="70023" y="202665"/>
                    <a:pt x="70023" y="202705"/>
                  </a:cubicBezTo>
                  <a:cubicBezTo>
                    <a:pt x="70063" y="202745"/>
                    <a:pt x="70023" y="202784"/>
                    <a:pt x="69983" y="202784"/>
                  </a:cubicBezTo>
                  <a:cubicBezTo>
                    <a:pt x="69943" y="202745"/>
                    <a:pt x="69903" y="202705"/>
                    <a:pt x="69863" y="202665"/>
                  </a:cubicBezTo>
                  <a:cubicBezTo>
                    <a:pt x="69863" y="202636"/>
                    <a:pt x="69863" y="202608"/>
                    <a:pt x="69892" y="202608"/>
                  </a:cubicBezTo>
                  <a:close/>
                  <a:moveTo>
                    <a:pt x="70183" y="202665"/>
                  </a:moveTo>
                  <a:cubicBezTo>
                    <a:pt x="70223" y="202665"/>
                    <a:pt x="70223" y="202665"/>
                    <a:pt x="70263" y="202705"/>
                  </a:cubicBezTo>
                  <a:cubicBezTo>
                    <a:pt x="70263" y="202745"/>
                    <a:pt x="70263" y="202784"/>
                    <a:pt x="70223" y="202784"/>
                  </a:cubicBezTo>
                  <a:cubicBezTo>
                    <a:pt x="70183" y="202784"/>
                    <a:pt x="70183" y="202745"/>
                    <a:pt x="70183" y="202705"/>
                  </a:cubicBezTo>
                  <a:cubicBezTo>
                    <a:pt x="70183" y="202665"/>
                    <a:pt x="70183" y="202665"/>
                    <a:pt x="70183" y="202665"/>
                  </a:cubicBezTo>
                  <a:close/>
                  <a:moveTo>
                    <a:pt x="99639" y="202705"/>
                  </a:moveTo>
                  <a:cubicBezTo>
                    <a:pt x="99679" y="202705"/>
                    <a:pt x="99679" y="202745"/>
                    <a:pt x="99679" y="202784"/>
                  </a:cubicBezTo>
                  <a:cubicBezTo>
                    <a:pt x="99679" y="202824"/>
                    <a:pt x="99679" y="202824"/>
                    <a:pt x="99679" y="202824"/>
                  </a:cubicBezTo>
                  <a:cubicBezTo>
                    <a:pt x="99639" y="202824"/>
                    <a:pt x="99639" y="202824"/>
                    <a:pt x="99599" y="202784"/>
                  </a:cubicBezTo>
                  <a:cubicBezTo>
                    <a:pt x="99559" y="202745"/>
                    <a:pt x="99599" y="202705"/>
                    <a:pt x="99639" y="202705"/>
                  </a:cubicBezTo>
                  <a:close/>
                  <a:moveTo>
                    <a:pt x="92312" y="202489"/>
                  </a:moveTo>
                  <a:cubicBezTo>
                    <a:pt x="92355" y="202489"/>
                    <a:pt x="92376" y="202494"/>
                    <a:pt x="92365" y="202505"/>
                  </a:cubicBezTo>
                  <a:cubicBezTo>
                    <a:pt x="92365" y="202505"/>
                    <a:pt x="92005" y="202585"/>
                    <a:pt x="91566" y="202665"/>
                  </a:cubicBezTo>
                  <a:cubicBezTo>
                    <a:pt x="90984" y="202729"/>
                    <a:pt x="89748" y="202846"/>
                    <a:pt x="89339" y="202846"/>
                  </a:cubicBezTo>
                  <a:cubicBezTo>
                    <a:pt x="89243" y="202846"/>
                    <a:pt x="89192" y="202840"/>
                    <a:pt x="89208" y="202824"/>
                  </a:cubicBezTo>
                  <a:cubicBezTo>
                    <a:pt x="89208" y="202824"/>
                    <a:pt x="89687" y="202745"/>
                    <a:pt x="90287" y="202745"/>
                  </a:cubicBezTo>
                  <a:cubicBezTo>
                    <a:pt x="90846" y="202705"/>
                    <a:pt x="91486" y="202625"/>
                    <a:pt x="91686" y="202585"/>
                  </a:cubicBezTo>
                  <a:cubicBezTo>
                    <a:pt x="91920" y="202526"/>
                    <a:pt x="92197" y="202489"/>
                    <a:pt x="92312" y="202489"/>
                  </a:cubicBezTo>
                  <a:close/>
                  <a:moveTo>
                    <a:pt x="80801" y="202768"/>
                  </a:moveTo>
                  <a:cubicBezTo>
                    <a:pt x="80982" y="202768"/>
                    <a:pt x="81348" y="202796"/>
                    <a:pt x="81574" y="202824"/>
                  </a:cubicBezTo>
                  <a:cubicBezTo>
                    <a:pt x="81694" y="202864"/>
                    <a:pt x="81574" y="202864"/>
                    <a:pt x="81254" y="202864"/>
                  </a:cubicBezTo>
                  <a:cubicBezTo>
                    <a:pt x="80974" y="202824"/>
                    <a:pt x="80734" y="202784"/>
                    <a:pt x="80695" y="202784"/>
                  </a:cubicBezTo>
                  <a:cubicBezTo>
                    <a:pt x="80683" y="202773"/>
                    <a:pt x="80726" y="202768"/>
                    <a:pt x="80801" y="202768"/>
                  </a:cubicBezTo>
                  <a:close/>
                  <a:moveTo>
                    <a:pt x="69624" y="202864"/>
                  </a:moveTo>
                  <a:cubicBezTo>
                    <a:pt x="69604" y="202884"/>
                    <a:pt x="69574" y="202894"/>
                    <a:pt x="69544" y="202894"/>
                  </a:cubicBezTo>
                  <a:cubicBezTo>
                    <a:pt x="69514" y="202894"/>
                    <a:pt x="69484" y="202884"/>
                    <a:pt x="69464" y="202864"/>
                  </a:cubicBezTo>
                  <a:close/>
                  <a:moveTo>
                    <a:pt x="79495" y="202864"/>
                  </a:moveTo>
                  <a:cubicBezTo>
                    <a:pt x="79456" y="202884"/>
                    <a:pt x="79406" y="202894"/>
                    <a:pt x="79361" y="202894"/>
                  </a:cubicBezTo>
                  <a:cubicBezTo>
                    <a:pt x="79316" y="202894"/>
                    <a:pt x="79276" y="202884"/>
                    <a:pt x="79256" y="202864"/>
                  </a:cubicBezTo>
                  <a:close/>
                  <a:moveTo>
                    <a:pt x="89088" y="202864"/>
                  </a:moveTo>
                  <a:cubicBezTo>
                    <a:pt x="89068" y="202884"/>
                    <a:pt x="89038" y="202894"/>
                    <a:pt x="89008" y="202894"/>
                  </a:cubicBezTo>
                  <a:cubicBezTo>
                    <a:pt x="88978" y="202894"/>
                    <a:pt x="88948" y="202884"/>
                    <a:pt x="88928" y="202864"/>
                  </a:cubicBezTo>
                  <a:close/>
                  <a:moveTo>
                    <a:pt x="99439" y="202784"/>
                  </a:moveTo>
                  <a:cubicBezTo>
                    <a:pt x="99479" y="202784"/>
                    <a:pt x="99479" y="202824"/>
                    <a:pt x="99479" y="202824"/>
                  </a:cubicBezTo>
                  <a:cubicBezTo>
                    <a:pt x="99439" y="202864"/>
                    <a:pt x="99399" y="202904"/>
                    <a:pt x="99359" y="202904"/>
                  </a:cubicBezTo>
                  <a:cubicBezTo>
                    <a:pt x="99319" y="202904"/>
                    <a:pt x="99279" y="202864"/>
                    <a:pt x="99279" y="202824"/>
                  </a:cubicBezTo>
                  <a:cubicBezTo>
                    <a:pt x="99319" y="202824"/>
                    <a:pt x="99359" y="202784"/>
                    <a:pt x="99439" y="202784"/>
                  </a:cubicBezTo>
                  <a:close/>
                  <a:moveTo>
                    <a:pt x="79815" y="202904"/>
                  </a:moveTo>
                  <a:cubicBezTo>
                    <a:pt x="79895" y="202904"/>
                    <a:pt x="79935" y="202904"/>
                    <a:pt x="79895" y="202944"/>
                  </a:cubicBezTo>
                  <a:lnTo>
                    <a:pt x="79775" y="202944"/>
                  </a:lnTo>
                  <a:cubicBezTo>
                    <a:pt x="79735" y="202944"/>
                    <a:pt x="79775" y="202904"/>
                    <a:pt x="79815" y="202904"/>
                  </a:cubicBezTo>
                  <a:close/>
                  <a:moveTo>
                    <a:pt x="81934" y="202904"/>
                  </a:moveTo>
                  <a:cubicBezTo>
                    <a:pt x="82013" y="202904"/>
                    <a:pt x="82053" y="202944"/>
                    <a:pt x="82013" y="202944"/>
                  </a:cubicBezTo>
                  <a:lnTo>
                    <a:pt x="81854" y="202944"/>
                  </a:lnTo>
                  <a:cubicBezTo>
                    <a:pt x="81814" y="202944"/>
                    <a:pt x="81854" y="202904"/>
                    <a:pt x="81934" y="202904"/>
                  </a:cubicBezTo>
                  <a:close/>
                  <a:moveTo>
                    <a:pt x="88168" y="202904"/>
                  </a:moveTo>
                  <a:cubicBezTo>
                    <a:pt x="88248" y="202904"/>
                    <a:pt x="88288" y="202904"/>
                    <a:pt x="88248" y="202944"/>
                  </a:cubicBezTo>
                  <a:lnTo>
                    <a:pt x="88168" y="202944"/>
                  </a:lnTo>
                  <a:cubicBezTo>
                    <a:pt x="88089" y="202944"/>
                    <a:pt x="88128" y="202904"/>
                    <a:pt x="88168" y="202904"/>
                  </a:cubicBezTo>
                  <a:close/>
                  <a:moveTo>
                    <a:pt x="71372" y="202725"/>
                  </a:moveTo>
                  <a:cubicBezTo>
                    <a:pt x="71432" y="202725"/>
                    <a:pt x="71502" y="202745"/>
                    <a:pt x="71542" y="202784"/>
                  </a:cubicBezTo>
                  <a:cubicBezTo>
                    <a:pt x="71662" y="202904"/>
                    <a:pt x="71662" y="202944"/>
                    <a:pt x="71542" y="202984"/>
                  </a:cubicBezTo>
                  <a:cubicBezTo>
                    <a:pt x="71533" y="202989"/>
                    <a:pt x="71523" y="202991"/>
                    <a:pt x="71512" y="202991"/>
                  </a:cubicBezTo>
                  <a:cubicBezTo>
                    <a:pt x="71421" y="202991"/>
                    <a:pt x="71262" y="202856"/>
                    <a:pt x="71262" y="202784"/>
                  </a:cubicBezTo>
                  <a:cubicBezTo>
                    <a:pt x="71262" y="202745"/>
                    <a:pt x="71312" y="202725"/>
                    <a:pt x="71372" y="202725"/>
                  </a:cubicBezTo>
                  <a:close/>
                  <a:moveTo>
                    <a:pt x="98920" y="202864"/>
                  </a:moveTo>
                  <a:cubicBezTo>
                    <a:pt x="98960" y="202864"/>
                    <a:pt x="98960" y="202944"/>
                    <a:pt x="98960" y="202984"/>
                  </a:cubicBezTo>
                  <a:cubicBezTo>
                    <a:pt x="98943" y="203001"/>
                    <a:pt x="98933" y="203011"/>
                    <a:pt x="98928" y="203011"/>
                  </a:cubicBezTo>
                  <a:cubicBezTo>
                    <a:pt x="98920" y="203011"/>
                    <a:pt x="98920" y="202991"/>
                    <a:pt x="98920" y="202944"/>
                  </a:cubicBezTo>
                  <a:cubicBezTo>
                    <a:pt x="98920" y="202908"/>
                    <a:pt x="98920" y="202881"/>
                    <a:pt x="98920" y="202864"/>
                  </a:cubicBezTo>
                  <a:close/>
                  <a:moveTo>
                    <a:pt x="85331" y="202984"/>
                  </a:moveTo>
                  <a:cubicBezTo>
                    <a:pt x="85311" y="203004"/>
                    <a:pt x="85271" y="203014"/>
                    <a:pt x="85231" y="203014"/>
                  </a:cubicBezTo>
                  <a:cubicBezTo>
                    <a:pt x="85191" y="203014"/>
                    <a:pt x="85151" y="203004"/>
                    <a:pt x="85131" y="202984"/>
                  </a:cubicBezTo>
                  <a:close/>
                  <a:moveTo>
                    <a:pt x="82858" y="202914"/>
                  </a:moveTo>
                  <a:cubicBezTo>
                    <a:pt x="83033" y="202914"/>
                    <a:pt x="83232" y="202924"/>
                    <a:pt x="83332" y="202944"/>
                  </a:cubicBezTo>
                  <a:cubicBezTo>
                    <a:pt x="83452" y="202984"/>
                    <a:pt x="83372" y="203024"/>
                    <a:pt x="83013" y="203024"/>
                  </a:cubicBezTo>
                  <a:cubicBezTo>
                    <a:pt x="82733" y="203024"/>
                    <a:pt x="82533" y="202984"/>
                    <a:pt x="82533" y="202944"/>
                  </a:cubicBezTo>
                  <a:cubicBezTo>
                    <a:pt x="82533" y="202924"/>
                    <a:pt x="82683" y="202914"/>
                    <a:pt x="82858" y="202914"/>
                  </a:cubicBezTo>
                  <a:close/>
                  <a:moveTo>
                    <a:pt x="84451" y="202984"/>
                  </a:moveTo>
                  <a:cubicBezTo>
                    <a:pt x="84531" y="202984"/>
                    <a:pt x="84571" y="202984"/>
                    <a:pt x="84531" y="203024"/>
                  </a:cubicBezTo>
                  <a:lnTo>
                    <a:pt x="84372" y="203024"/>
                  </a:lnTo>
                  <a:cubicBezTo>
                    <a:pt x="84332" y="202984"/>
                    <a:pt x="84372" y="202984"/>
                    <a:pt x="84451" y="202984"/>
                  </a:cubicBezTo>
                  <a:close/>
                  <a:moveTo>
                    <a:pt x="86440" y="202954"/>
                  </a:moveTo>
                  <a:cubicBezTo>
                    <a:pt x="86939" y="202954"/>
                    <a:pt x="87489" y="202964"/>
                    <a:pt x="87689" y="202984"/>
                  </a:cubicBezTo>
                  <a:cubicBezTo>
                    <a:pt x="87809" y="202984"/>
                    <a:pt x="87329" y="203024"/>
                    <a:pt x="86690" y="203024"/>
                  </a:cubicBezTo>
                  <a:cubicBezTo>
                    <a:pt x="86010" y="203024"/>
                    <a:pt x="85491" y="202984"/>
                    <a:pt x="85491" y="202984"/>
                  </a:cubicBezTo>
                  <a:cubicBezTo>
                    <a:pt x="85491" y="202964"/>
                    <a:pt x="85940" y="202954"/>
                    <a:pt x="86440" y="202954"/>
                  </a:cubicBezTo>
                  <a:close/>
                  <a:moveTo>
                    <a:pt x="98400" y="202904"/>
                  </a:moveTo>
                  <a:cubicBezTo>
                    <a:pt x="98440" y="202904"/>
                    <a:pt x="98480" y="202944"/>
                    <a:pt x="98480" y="202944"/>
                  </a:cubicBezTo>
                  <a:cubicBezTo>
                    <a:pt x="98480" y="202984"/>
                    <a:pt x="98440" y="203024"/>
                    <a:pt x="98400" y="203024"/>
                  </a:cubicBezTo>
                  <a:cubicBezTo>
                    <a:pt x="98360" y="203024"/>
                    <a:pt x="98360" y="202984"/>
                    <a:pt x="98360" y="202944"/>
                  </a:cubicBezTo>
                  <a:cubicBezTo>
                    <a:pt x="98360" y="202944"/>
                    <a:pt x="98360" y="202904"/>
                    <a:pt x="98400" y="202904"/>
                  </a:cubicBezTo>
                  <a:close/>
                  <a:moveTo>
                    <a:pt x="98644" y="202841"/>
                  </a:moveTo>
                  <a:cubicBezTo>
                    <a:pt x="98688" y="202841"/>
                    <a:pt x="98720" y="202868"/>
                    <a:pt x="98720" y="202944"/>
                  </a:cubicBezTo>
                  <a:cubicBezTo>
                    <a:pt x="98720" y="202984"/>
                    <a:pt x="98680" y="203024"/>
                    <a:pt x="98640" y="203024"/>
                  </a:cubicBezTo>
                  <a:cubicBezTo>
                    <a:pt x="98520" y="203024"/>
                    <a:pt x="98480" y="202944"/>
                    <a:pt x="98560" y="202864"/>
                  </a:cubicBezTo>
                  <a:cubicBezTo>
                    <a:pt x="98589" y="202850"/>
                    <a:pt x="98619" y="202841"/>
                    <a:pt x="98644" y="202841"/>
                  </a:cubicBezTo>
                  <a:close/>
                  <a:moveTo>
                    <a:pt x="97681" y="202944"/>
                  </a:moveTo>
                  <a:cubicBezTo>
                    <a:pt x="97721" y="202944"/>
                    <a:pt x="97721" y="202984"/>
                    <a:pt x="97721" y="203024"/>
                  </a:cubicBezTo>
                  <a:cubicBezTo>
                    <a:pt x="97721" y="203064"/>
                    <a:pt x="97721" y="203104"/>
                    <a:pt x="97681" y="203104"/>
                  </a:cubicBezTo>
                  <a:cubicBezTo>
                    <a:pt x="97669" y="203116"/>
                    <a:pt x="97657" y="203121"/>
                    <a:pt x="97647" y="203121"/>
                  </a:cubicBezTo>
                  <a:cubicBezTo>
                    <a:pt x="97621" y="203121"/>
                    <a:pt x="97601" y="203093"/>
                    <a:pt x="97601" y="203064"/>
                  </a:cubicBezTo>
                  <a:cubicBezTo>
                    <a:pt x="97601" y="202984"/>
                    <a:pt x="97641" y="202944"/>
                    <a:pt x="97681" y="202944"/>
                  </a:cubicBezTo>
                  <a:close/>
                  <a:moveTo>
                    <a:pt x="98172" y="202929"/>
                  </a:moveTo>
                  <a:cubicBezTo>
                    <a:pt x="98215" y="202929"/>
                    <a:pt x="98230" y="202974"/>
                    <a:pt x="98200" y="203064"/>
                  </a:cubicBezTo>
                  <a:cubicBezTo>
                    <a:pt x="98177" y="203111"/>
                    <a:pt x="98167" y="203130"/>
                    <a:pt x="98147" y="203130"/>
                  </a:cubicBezTo>
                  <a:cubicBezTo>
                    <a:pt x="98133" y="203130"/>
                    <a:pt x="98114" y="203121"/>
                    <a:pt x="98080" y="203104"/>
                  </a:cubicBezTo>
                  <a:cubicBezTo>
                    <a:pt x="98040" y="203024"/>
                    <a:pt x="98040" y="203024"/>
                    <a:pt x="98120" y="202944"/>
                  </a:cubicBezTo>
                  <a:cubicBezTo>
                    <a:pt x="98140" y="202934"/>
                    <a:pt x="98158" y="202929"/>
                    <a:pt x="98172" y="202929"/>
                  </a:cubicBezTo>
                  <a:close/>
                  <a:moveTo>
                    <a:pt x="88009" y="203104"/>
                  </a:moveTo>
                  <a:cubicBezTo>
                    <a:pt x="88009" y="203144"/>
                    <a:pt x="87969" y="203144"/>
                    <a:pt x="87889" y="203144"/>
                  </a:cubicBezTo>
                  <a:cubicBezTo>
                    <a:pt x="87849" y="203104"/>
                    <a:pt x="87889" y="203104"/>
                    <a:pt x="87929" y="203104"/>
                  </a:cubicBezTo>
                  <a:close/>
                  <a:moveTo>
                    <a:pt x="97881" y="202944"/>
                  </a:moveTo>
                  <a:cubicBezTo>
                    <a:pt x="97961" y="202944"/>
                    <a:pt x="98000" y="203024"/>
                    <a:pt x="98000" y="203064"/>
                  </a:cubicBezTo>
                  <a:cubicBezTo>
                    <a:pt x="98000" y="203104"/>
                    <a:pt x="97961" y="203144"/>
                    <a:pt x="97921" y="203144"/>
                  </a:cubicBezTo>
                  <a:cubicBezTo>
                    <a:pt x="97881" y="203144"/>
                    <a:pt x="97841" y="203104"/>
                    <a:pt x="97841" y="203064"/>
                  </a:cubicBezTo>
                  <a:cubicBezTo>
                    <a:pt x="97801" y="202984"/>
                    <a:pt x="97841" y="202944"/>
                    <a:pt x="97881" y="202944"/>
                  </a:cubicBezTo>
                  <a:close/>
                  <a:moveTo>
                    <a:pt x="82813" y="203144"/>
                  </a:moveTo>
                  <a:cubicBezTo>
                    <a:pt x="82893" y="203144"/>
                    <a:pt x="82973" y="203184"/>
                    <a:pt x="82893" y="203184"/>
                  </a:cubicBezTo>
                  <a:lnTo>
                    <a:pt x="82693" y="203184"/>
                  </a:lnTo>
                  <a:cubicBezTo>
                    <a:pt x="82613" y="203184"/>
                    <a:pt x="82693" y="203144"/>
                    <a:pt x="82813" y="203144"/>
                  </a:cubicBezTo>
                  <a:close/>
                  <a:moveTo>
                    <a:pt x="71814" y="202983"/>
                  </a:moveTo>
                  <a:cubicBezTo>
                    <a:pt x="71873" y="202983"/>
                    <a:pt x="71916" y="203027"/>
                    <a:pt x="71942" y="203104"/>
                  </a:cubicBezTo>
                  <a:cubicBezTo>
                    <a:pt x="71942" y="203163"/>
                    <a:pt x="71942" y="203200"/>
                    <a:pt x="71895" y="203200"/>
                  </a:cubicBezTo>
                  <a:cubicBezTo>
                    <a:pt x="71877" y="203200"/>
                    <a:pt x="71854" y="203195"/>
                    <a:pt x="71822" y="203184"/>
                  </a:cubicBezTo>
                  <a:cubicBezTo>
                    <a:pt x="71622" y="203104"/>
                    <a:pt x="71582" y="203104"/>
                    <a:pt x="71702" y="203024"/>
                  </a:cubicBezTo>
                  <a:cubicBezTo>
                    <a:pt x="71744" y="202996"/>
                    <a:pt x="71782" y="202983"/>
                    <a:pt x="71814" y="202983"/>
                  </a:cubicBezTo>
                  <a:close/>
                  <a:moveTo>
                    <a:pt x="97033" y="202992"/>
                  </a:moveTo>
                  <a:cubicBezTo>
                    <a:pt x="97096" y="202992"/>
                    <a:pt x="97150" y="203058"/>
                    <a:pt x="97121" y="203144"/>
                  </a:cubicBezTo>
                  <a:cubicBezTo>
                    <a:pt x="97081" y="203184"/>
                    <a:pt x="97021" y="203204"/>
                    <a:pt x="96971" y="203204"/>
                  </a:cubicBezTo>
                  <a:cubicBezTo>
                    <a:pt x="96921" y="203204"/>
                    <a:pt x="96881" y="203184"/>
                    <a:pt x="96881" y="203144"/>
                  </a:cubicBezTo>
                  <a:cubicBezTo>
                    <a:pt x="96881" y="203144"/>
                    <a:pt x="96921" y="203064"/>
                    <a:pt x="96961" y="203024"/>
                  </a:cubicBezTo>
                  <a:cubicBezTo>
                    <a:pt x="96984" y="203002"/>
                    <a:pt x="97009" y="202992"/>
                    <a:pt x="97033" y="202992"/>
                  </a:cubicBezTo>
                  <a:close/>
                  <a:moveTo>
                    <a:pt x="97456" y="202962"/>
                  </a:moveTo>
                  <a:cubicBezTo>
                    <a:pt x="97515" y="202962"/>
                    <a:pt x="97561" y="202994"/>
                    <a:pt x="97561" y="203064"/>
                  </a:cubicBezTo>
                  <a:cubicBezTo>
                    <a:pt x="97561" y="203144"/>
                    <a:pt x="97521" y="203224"/>
                    <a:pt x="97401" y="203224"/>
                  </a:cubicBezTo>
                  <a:cubicBezTo>
                    <a:pt x="97334" y="203237"/>
                    <a:pt x="97286" y="203246"/>
                    <a:pt x="97253" y="203246"/>
                  </a:cubicBezTo>
                  <a:cubicBezTo>
                    <a:pt x="97188" y="203246"/>
                    <a:pt x="97188" y="203211"/>
                    <a:pt x="97241" y="203104"/>
                  </a:cubicBezTo>
                  <a:cubicBezTo>
                    <a:pt x="97286" y="203014"/>
                    <a:pt x="97381" y="202962"/>
                    <a:pt x="97456" y="202962"/>
                  </a:cubicBezTo>
                  <a:close/>
                  <a:moveTo>
                    <a:pt x="83572" y="203144"/>
                  </a:moveTo>
                  <a:cubicBezTo>
                    <a:pt x="83892" y="203144"/>
                    <a:pt x="83932" y="203184"/>
                    <a:pt x="83812" y="203224"/>
                  </a:cubicBezTo>
                  <a:cubicBezTo>
                    <a:pt x="83672" y="203244"/>
                    <a:pt x="83492" y="203254"/>
                    <a:pt x="83352" y="203254"/>
                  </a:cubicBezTo>
                  <a:cubicBezTo>
                    <a:pt x="83212" y="203254"/>
                    <a:pt x="83113" y="203244"/>
                    <a:pt x="83133" y="203224"/>
                  </a:cubicBezTo>
                  <a:cubicBezTo>
                    <a:pt x="83133" y="203184"/>
                    <a:pt x="83332" y="203144"/>
                    <a:pt x="83572" y="203144"/>
                  </a:cubicBezTo>
                  <a:close/>
                  <a:moveTo>
                    <a:pt x="72548" y="203260"/>
                  </a:moveTo>
                  <a:cubicBezTo>
                    <a:pt x="72591" y="203260"/>
                    <a:pt x="72621" y="203295"/>
                    <a:pt x="72621" y="203344"/>
                  </a:cubicBezTo>
                  <a:cubicBezTo>
                    <a:pt x="72621" y="203424"/>
                    <a:pt x="72581" y="203464"/>
                    <a:pt x="72501" y="203464"/>
                  </a:cubicBezTo>
                  <a:cubicBezTo>
                    <a:pt x="72421" y="203464"/>
                    <a:pt x="72381" y="203384"/>
                    <a:pt x="72461" y="203304"/>
                  </a:cubicBezTo>
                  <a:cubicBezTo>
                    <a:pt x="72492" y="203274"/>
                    <a:pt x="72522" y="203260"/>
                    <a:pt x="72548" y="203260"/>
                  </a:cubicBezTo>
                  <a:close/>
                  <a:moveTo>
                    <a:pt x="72781" y="203384"/>
                  </a:moveTo>
                  <a:cubicBezTo>
                    <a:pt x="72821" y="203384"/>
                    <a:pt x="72861" y="203424"/>
                    <a:pt x="72821" y="203464"/>
                  </a:cubicBezTo>
                  <a:cubicBezTo>
                    <a:pt x="72781" y="203504"/>
                    <a:pt x="72741" y="203504"/>
                    <a:pt x="72741" y="203504"/>
                  </a:cubicBezTo>
                  <a:cubicBezTo>
                    <a:pt x="72701" y="203504"/>
                    <a:pt x="72661" y="203504"/>
                    <a:pt x="72701" y="203464"/>
                  </a:cubicBezTo>
                  <a:cubicBezTo>
                    <a:pt x="72741" y="203424"/>
                    <a:pt x="72741" y="203384"/>
                    <a:pt x="72781" y="203384"/>
                  </a:cubicBezTo>
                  <a:close/>
                  <a:moveTo>
                    <a:pt x="104149" y="200132"/>
                  </a:moveTo>
                  <a:cubicBezTo>
                    <a:pt x="104213" y="200132"/>
                    <a:pt x="104280" y="200137"/>
                    <a:pt x="104355" y="200147"/>
                  </a:cubicBezTo>
                  <a:cubicBezTo>
                    <a:pt x="104555" y="200147"/>
                    <a:pt x="104835" y="200227"/>
                    <a:pt x="104995" y="200267"/>
                  </a:cubicBezTo>
                  <a:cubicBezTo>
                    <a:pt x="105088" y="200313"/>
                    <a:pt x="105182" y="200333"/>
                    <a:pt x="105284" y="200333"/>
                  </a:cubicBezTo>
                  <a:cubicBezTo>
                    <a:pt x="105356" y="200333"/>
                    <a:pt x="105432" y="200323"/>
                    <a:pt x="105514" y="200306"/>
                  </a:cubicBezTo>
                  <a:cubicBezTo>
                    <a:pt x="105608" y="200280"/>
                    <a:pt x="105679" y="200267"/>
                    <a:pt x="105726" y="200267"/>
                  </a:cubicBezTo>
                  <a:lnTo>
                    <a:pt x="105726" y="200267"/>
                  </a:lnTo>
                  <a:cubicBezTo>
                    <a:pt x="105821" y="200267"/>
                    <a:pt x="105821" y="200320"/>
                    <a:pt x="105714" y="200426"/>
                  </a:cubicBezTo>
                  <a:cubicBezTo>
                    <a:pt x="105628" y="200513"/>
                    <a:pt x="105396" y="200578"/>
                    <a:pt x="105213" y="200578"/>
                  </a:cubicBezTo>
                  <a:cubicBezTo>
                    <a:pt x="105143" y="200578"/>
                    <a:pt x="105079" y="200569"/>
                    <a:pt x="105035" y="200546"/>
                  </a:cubicBezTo>
                  <a:cubicBezTo>
                    <a:pt x="104955" y="200546"/>
                    <a:pt x="104955" y="200506"/>
                    <a:pt x="104995" y="200426"/>
                  </a:cubicBezTo>
                  <a:cubicBezTo>
                    <a:pt x="105031" y="200390"/>
                    <a:pt x="105042" y="200371"/>
                    <a:pt x="105026" y="200371"/>
                  </a:cubicBezTo>
                  <a:cubicBezTo>
                    <a:pt x="105007" y="200371"/>
                    <a:pt x="104945" y="200400"/>
                    <a:pt x="104835" y="200466"/>
                  </a:cubicBezTo>
                  <a:cubicBezTo>
                    <a:pt x="104696" y="200536"/>
                    <a:pt x="104543" y="200579"/>
                    <a:pt x="104478" y="200579"/>
                  </a:cubicBezTo>
                  <a:cubicBezTo>
                    <a:pt x="104432" y="200579"/>
                    <a:pt x="104431" y="200557"/>
                    <a:pt x="104515" y="200506"/>
                  </a:cubicBezTo>
                  <a:cubicBezTo>
                    <a:pt x="104595" y="200466"/>
                    <a:pt x="104595" y="200466"/>
                    <a:pt x="104515" y="200386"/>
                  </a:cubicBezTo>
                  <a:cubicBezTo>
                    <a:pt x="104504" y="200376"/>
                    <a:pt x="104491" y="200371"/>
                    <a:pt x="104473" y="200371"/>
                  </a:cubicBezTo>
                  <a:cubicBezTo>
                    <a:pt x="104424" y="200371"/>
                    <a:pt x="104342" y="200408"/>
                    <a:pt x="104195" y="200466"/>
                  </a:cubicBezTo>
                  <a:cubicBezTo>
                    <a:pt x="103756" y="200666"/>
                    <a:pt x="100998" y="201545"/>
                    <a:pt x="99999" y="201825"/>
                  </a:cubicBezTo>
                  <a:cubicBezTo>
                    <a:pt x="99319" y="201985"/>
                    <a:pt x="98960" y="202065"/>
                    <a:pt x="98560" y="202065"/>
                  </a:cubicBezTo>
                  <a:cubicBezTo>
                    <a:pt x="98466" y="202077"/>
                    <a:pt x="98376" y="202082"/>
                    <a:pt x="98295" y="202082"/>
                  </a:cubicBezTo>
                  <a:cubicBezTo>
                    <a:pt x="98100" y="202082"/>
                    <a:pt x="97961" y="202053"/>
                    <a:pt x="97961" y="202025"/>
                  </a:cubicBezTo>
                  <a:cubicBezTo>
                    <a:pt x="97921" y="202025"/>
                    <a:pt x="97801" y="201985"/>
                    <a:pt x="97681" y="201985"/>
                  </a:cubicBezTo>
                  <a:cubicBezTo>
                    <a:pt x="97401" y="201985"/>
                    <a:pt x="97241" y="202145"/>
                    <a:pt x="97081" y="202585"/>
                  </a:cubicBezTo>
                  <a:cubicBezTo>
                    <a:pt x="97017" y="202840"/>
                    <a:pt x="96979" y="202917"/>
                    <a:pt x="96905" y="202917"/>
                  </a:cubicBezTo>
                  <a:cubicBezTo>
                    <a:pt x="96886" y="202917"/>
                    <a:pt x="96865" y="202912"/>
                    <a:pt x="96841" y="202904"/>
                  </a:cubicBezTo>
                  <a:cubicBezTo>
                    <a:pt x="96722" y="202904"/>
                    <a:pt x="96642" y="202864"/>
                    <a:pt x="96562" y="202824"/>
                  </a:cubicBezTo>
                  <a:cubicBezTo>
                    <a:pt x="96533" y="202781"/>
                    <a:pt x="96453" y="202759"/>
                    <a:pt x="96308" y="202759"/>
                  </a:cubicBezTo>
                  <a:cubicBezTo>
                    <a:pt x="96050" y="202759"/>
                    <a:pt x="95586" y="202831"/>
                    <a:pt x="94843" y="202984"/>
                  </a:cubicBezTo>
                  <a:cubicBezTo>
                    <a:pt x="93684" y="203184"/>
                    <a:pt x="91446" y="203504"/>
                    <a:pt x="90606" y="203544"/>
                  </a:cubicBezTo>
                  <a:cubicBezTo>
                    <a:pt x="90402" y="203559"/>
                    <a:pt x="90250" y="203568"/>
                    <a:pt x="90131" y="203568"/>
                  </a:cubicBezTo>
                  <a:cubicBezTo>
                    <a:pt x="89925" y="203568"/>
                    <a:pt x="89814" y="203540"/>
                    <a:pt x="89687" y="203464"/>
                  </a:cubicBezTo>
                  <a:cubicBezTo>
                    <a:pt x="89208" y="203264"/>
                    <a:pt x="89447" y="203064"/>
                    <a:pt x="90407" y="202944"/>
                  </a:cubicBezTo>
                  <a:cubicBezTo>
                    <a:pt x="90726" y="202904"/>
                    <a:pt x="91006" y="202864"/>
                    <a:pt x="91006" y="202864"/>
                  </a:cubicBezTo>
                  <a:lnTo>
                    <a:pt x="91006" y="202864"/>
                  </a:lnTo>
                  <a:cubicBezTo>
                    <a:pt x="91006" y="202864"/>
                    <a:pt x="90846" y="202944"/>
                    <a:pt x="90646" y="202984"/>
                  </a:cubicBezTo>
                  <a:cubicBezTo>
                    <a:pt x="90407" y="203064"/>
                    <a:pt x="90247" y="203144"/>
                    <a:pt x="90247" y="203144"/>
                  </a:cubicBezTo>
                  <a:cubicBezTo>
                    <a:pt x="90247" y="203184"/>
                    <a:pt x="90247" y="203224"/>
                    <a:pt x="90287" y="203224"/>
                  </a:cubicBezTo>
                  <a:cubicBezTo>
                    <a:pt x="90487" y="203224"/>
                    <a:pt x="93404" y="202784"/>
                    <a:pt x="94563" y="202625"/>
                  </a:cubicBezTo>
                  <a:cubicBezTo>
                    <a:pt x="95425" y="202473"/>
                    <a:pt x="95756" y="202417"/>
                    <a:pt x="96006" y="202417"/>
                  </a:cubicBezTo>
                  <a:cubicBezTo>
                    <a:pt x="96150" y="202417"/>
                    <a:pt x="96266" y="202435"/>
                    <a:pt x="96442" y="202465"/>
                  </a:cubicBezTo>
                  <a:cubicBezTo>
                    <a:pt x="96628" y="202491"/>
                    <a:pt x="96761" y="202509"/>
                    <a:pt x="96856" y="202509"/>
                  </a:cubicBezTo>
                  <a:cubicBezTo>
                    <a:pt x="97046" y="202509"/>
                    <a:pt x="97081" y="202438"/>
                    <a:pt x="97081" y="202225"/>
                  </a:cubicBezTo>
                  <a:cubicBezTo>
                    <a:pt x="97115" y="202089"/>
                    <a:pt x="97351" y="201751"/>
                    <a:pt x="97421" y="201751"/>
                  </a:cubicBezTo>
                  <a:cubicBezTo>
                    <a:pt x="97434" y="201751"/>
                    <a:pt x="97441" y="201761"/>
                    <a:pt x="97441" y="201785"/>
                  </a:cubicBezTo>
                  <a:cubicBezTo>
                    <a:pt x="97441" y="201840"/>
                    <a:pt x="97535" y="201867"/>
                    <a:pt x="97701" y="201867"/>
                  </a:cubicBezTo>
                  <a:cubicBezTo>
                    <a:pt x="98018" y="201867"/>
                    <a:pt x="98597" y="201769"/>
                    <a:pt x="99279" y="201585"/>
                  </a:cubicBezTo>
                  <a:cubicBezTo>
                    <a:pt x="100399" y="201306"/>
                    <a:pt x="102517" y="200626"/>
                    <a:pt x="103396" y="200306"/>
                  </a:cubicBezTo>
                  <a:cubicBezTo>
                    <a:pt x="103762" y="200184"/>
                    <a:pt x="103942" y="200132"/>
                    <a:pt x="104149" y="200132"/>
                  </a:cubicBezTo>
                  <a:close/>
                  <a:moveTo>
                    <a:pt x="72981" y="203464"/>
                  </a:moveTo>
                  <a:cubicBezTo>
                    <a:pt x="73021" y="203464"/>
                    <a:pt x="73021" y="203464"/>
                    <a:pt x="73021" y="203504"/>
                  </a:cubicBezTo>
                  <a:cubicBezTo>
                    <a:pt x="73021" y="203544"/>
                    <a:pt x="73021" y="203584"/>
                    <a:pt x="72981" y="203584"/>
                  </a:cubicBezTo>
                  <a:cubicBezTo>
                    <a:pt x="72941" y="203584"/>
                    <a:pt x="72901" y="203544"/>
                    <a:pt x="72901" y="203504"/>
                  </a:cubicBezTo>
                  <a:cubicBezTo>
                    <a:pt x="72901" y="203464"/>
                    <a:pt x="72941" y="203464"/>
                    <a:pt x="72981" y="203464"/>
                  </a:cubicBezTo>
                  <a:close/>
                  <a:moveTo>
                    <a:pt x="64739" y="199012"/>
                  </a:moveTo>
                  <a:cubicBezTo>
                    <a:pt x="64766" y="199012"/>
                    <a:pt x="64795" y="199017"/>
                    <a:pt x="64827" y="199028"/>
                  </a:cubicBezTo>
                  <a:cubicBezTo>
                    <a:pt x="65107" y="199068"/>
                    <a:pt x="65827" y="199387"/>
                    <a:pt x="65827" y="199387"/>
                  </a:cubicBezTo>
                  <a:cubicBezTo>
                    <a:pt x="65827" y="199427"/>
                    <a:pt x="65787" y="199427"/>
                    <a:pt x="65747" y="199427"/>
                  </a:cubicBezTo>
                  <a:cubicBezTo>
                    <a:pt x="65613" y="199360"/>
                    <a:pt x="65535" y="199329"/>
                    <a:pt x="65513" y="199329"/>
                  </a:cubicBezTo>
                  <a:cubicBezTo>
                    <a:pt x="65483" y="199329"/>
                    <a:pt x="65560" y="199391"/>
                    <a:pt x="65747" y="199507"/>
                  </a:cubicBezTo>
                  <a:cubicBezTo>
                    <a:pt x="66066" y="199747"/>
                    <a:pt x="66386" y="199867"/>
                    <a:pt x="67385" y="200187"/>
                  </a:cubicBezTo>
                  <a:cubicBezTo>
                    <a:pt x="67585" y="200267"/>
                    <a:pt x="67865" y="200386"/>
                    <a:pt x="67985" y="200426"/>
                  </a:cubicBezTo>
                  <a:lnTo>
                    <a:pt x="68265" y="200546"/>
                  </a:lnTo>
                  <a:lnTo>
                    <a:pt x="68105" y="200386"/>
                  </a:lnTo>
                  <a:cubicBezTo>
                    <a:pt x="68025" y="200306"/>
                    <a:pt x="67985" y="200227"/>
                    <a:pt x="67985" y="200187"/>
                  </a:cubicBezTo>
                  <a:lnTo>
                    <a:pt x="67985" y="200187"/>
                  </a:lnTo>
                  <a:cubicBezTo>
                    <a:pt x="67985" y="200187"/>
                    <a:pt x="68704" y="200426"/>
                    <a:pt x="69823" y="200826"/>
                  </a:cubicBezTo>
                  <a:cubicBezTo>
                    <a:pt x="70103" y="200946"/>
                    <a:pt x="70463" y="201066"/>
                    <a:pt x="70623" y="201106"/>
                  </a:cubicBezTo>
                  <a:cubicBezTo>
                    <a:pt x="70982" y="201186"/>
                    <a:pt x="71662" y="201466"/>
                    <a:pt x="71942" y="201585"/>
                  </a:cubicBezTo>
                  <a:cubicBezTo>
                    <a:pt x="72012" y="201632"/>
                    <a:pt x="72068" y="201652"/>
                    <a:pt x="72119" y="201652"/>
                  </a:cubicBezTo>
                  <a:cubicBezTo>
                    <a:pt x="72155" y="201652"/>
                    <a:pt x="72188" y="201642"/>
                    <a:pt x="72221" y="201625"/>
                  </a:cubicBezTo>
                  <a:cubicBezTo>
                    <a:pt x="72255" y="201603"/>
                    <a:pt x="72295" y="201593"/>
                    <a:pt x="72335" y="201593"/>
                  </a:cubicBezTo>
                  <a:cubicBezTo>
                    <a:pt x="72440" y="201593"/>
                    <a:pt x="72552" y="201659"/>
                    <a:pt x="72581" y="201745"/>
                  </a:cubicBezTo>
                  <a:cubicBezTo>
                    <a:pt x="72621" y="201825"/>
                    <a:pt x="72661" y="201865"/>
                    <a:pt x="72821" y="201865"/>
                  </a:cubicBezTo>
                  <a:lnTo>
                    <a:pt x="73021" y="201865"/>
                  </a:lnTo>
                  <a:lnTo>
                    <a:pt x="72861" y="201745"/>
                  </a:lnTo>
                  <a:cubicBezTo>
                    <a:pt x="72741" y="201625"/>
                    <a:pt x="72701" y="201625"/>
                    <a:pt x="72821" y="201625"/>
                  </a:cubicBezTo>
                  <a:cubicBezTo>
                    <a:pt x="72901" y="201665"/>
                    <a:pt x="73301" y="201745"/>
                    <a:pt x="73740" y="201865"/>
                  </a:cubicBezTo>
                  <a:cubicBezTo>
                    <a:pt x="74180" y="201985"/>
                    <a:pt x="74540" y="202065"/>
                    <a:pt x="74540" y="202105"/>
                  </a:cubicBezTo>
                  <a:cubicBezTo>
                    <a:pt x="74540" y="202105"/>
                    <a:pt x="74340" y="202065"/>
                    <a:pt x="74060" y="202065"/>
                  </a:cubicBezTo>
                  <a:cubicBezTo>
                    <a:pt x="73860" y="202025"/>
                    <a:pt x="73700" y="202005"/>
                    <a:pt x="73625" y="202005"/>
                  </a:cubicBezTo>
                  <a:cubicBezTo>
                    <a:pt x="73550" y="202005"/>
                    <a:pt x="73560" y="202025"/>
                    <a:pt x="73700" y="202065"/>
                  </a:cubicBezTo>
                  <a:cubicBezTo>
                    <a:pt x="74060" y="202145"/>
                    <a:pt x="75419" y="202345"/>
                    <a:pt x="75579" y="202345"/>
                  </a:cubicBezTo>
                  <a:cubicBezTo>
                    <a:pt x="75699" y="202345"/>
                    <a:pt x="75978" y="202425"/>
                    <a:pt x="76178" y="202505"/>
                  </a:cubicBezTo>
                  <a:cubicBezTo>
                    <a:pt x="76418" y="202585"/>
                    <a:pt x="76658" y="202665"/>
                    <a:pt x="76698" y="202665"/>
                  </a:cubicBezTo>
                  <a:cubicBezTo>
                    <a:pt x="76778" y="202665"/>
                    <a:pt x="76658" y="202585"/>
                    <a:pt x="76458" y="202505"/>
                  </a:cubicBezTo>
                  <a:cubicBezTo>
                    <a:pt x="76218" y="202425"/>
                    <a:pt x="76138" y="202385"/>
                    <a:pt x="76218" y="202385"/>
                  </a:cubicBezTo>
                  <a:cubicBezTo>
                    <a:pt x="76338" y="202385"/>
                    <a:pt x="76898" y="202505"/>
                    <a:pt x="77537" y="202585"/>
                  </a:cubicBezTo>
                  <a:cubicBezTo>
                    <a:pt x="78137" y="202705"/>
                    <a:pt x="78736" y="202784"/>
                    <a:pt x="78856" y="202824"/>
                  </a:cubicBezTo>
                  <a:cubicBezTo>
                    <a:pt x="78976" y="202824"/>
                    <a:pt x="79056" y="202864"/>
                    <a:pt x="79056" y="202904"/>
                  </a:cubicBezTo>
                  <a:cubicBezTo>
                    <a:pt x="78987" y="202973"/>
                    <a:pt x="79454" y="203072"/>
                    <a:pt x="79763" y="203072"/>
                  </a:cubicBezTo>
                  <a:cubicBezTo>
                    <a:pt x="79812" y="203072"/>
                    <a:pt x="79857" y="203070"/>
                    <a:pt x="79895" y="203064"/>
                  </a:cubicBezTo>
                  <a:cubicBezTo>
                    <a:pt x="79943" y="203057"/>
                    <a:pt x="79990" y="203054"/>
                    <a:pt x="80034" y="203054"/>
                  </a:cubicBezTo>
                  <a:cubicBezTo>
                    <a:pt x="80249" y="203054"/>
                    <a:pt x="80408" y="203132"/>
                    <a:pt x="80375" y="203264"/>
                  </a:cubicBezTo>
                  <a:cubicBezTo>
                    <a:pt x="80355" y="203304"/>
                    <a:pt x="80345" y="203324"/>
                    <a:pt x="80350" y="203324"/>
                  </a:cubicBezTo>
                  <a:cubicBezTo>
                    <a:pt x="80355" y="203324"/>
                    <a:pt x="80375" y="203304"/>
                    <a:pt x="80415" y="203264"/>
                  </a:cubicBezTo>
                  <a:cubicBezTo>
                    <a:pt x="80455" y="203244"/>
                    <a:pt x="80495" y="203234"/>
                    <a:pt x="80535" y="203234"/>
                  </a:cubicBezTo>
                  <a:cubicBezTo>
                    <a:pt x="80575" y="203234"/>
                    <a:pt x="80615" y="203244"/>
                    <a:pt x="80655" y="203264"/>
                  </a:cubicBezTo>
                  <a:cubicBezTo>
                    <a:pt x="80799" y="203351"/>
                    <a:pt x="80818" y="203416"/>
                    <a:pt x="80758" y="203416"/>
                  </a:cubicBezTo>
                  <a:cubicBezTo>
                    <a:pt x="80734" y="203416"/>
                    <a:pt x="80699" y="203406"/>
                    <a:pt x="80655" y="203384"/>
                  </a:cubicBezTo>
                  <a:cubicBezTo>
                    <a:pt x="80611" y="203369"/>
                    <a:pt x="80572" y="203360"/>
                    <a:pt x="80537" y="203360"/>
                  </a:cubicBezTo>
                  <a:cubicBezTo>
                    <a:pt x="80476" y="203360"/>
                    <a:pt x="80425" y="203388"/>
                    <a:pt x="80375" y="203464"/>
                  </a:cubicBezTo>
                  <a:cubicBezTo>
                    <a:pt x="80315" y="203544"/>
                    <a:pt x="80215" y="203584"/>
                    <a:pt x="79985" y="203584"/>
                  </a:cubicBezTo>
                  <a:cubicBezTo>
                    <a:pt x="79755" y="203584"/>
                    <a:pt x="79396" y="203544"/>
                    <a:pt x="78816" y="203464"/>
                  </a:cubicBezTo>
                  <a:cubicBezTo>
                    <a:pt x="77057" y="203184"/>
                    <a:pt x="76258" y="203064"/>
                    <a:pt x="74939" y="202784"/>
                  </a:cubicBezTo>
                  <a:cubicBezTo>
                    <a:pt x="74180" y="202665"/>
                    <a:pt x="73420" y="202505"/>
                    <a:pt x="73261" y="202465"/>
                  </a:cubicBezTo>
                  <a:cubicBezTo>
                    <a:pt x="72661" y="202385"/>
                    <a:pt x="72341" y="202225"/>
                    <a:pt x="72221" y="202065"/>
                  </a:cubicBezTo>
                  <a:cubicBezTo>
                    <a:pt x="72141" y="201905"/>
                    <a:pt x="72101" y="201905"/>
                    <a:pt x="71822" y="201905"/>
                  </a:cubicBezTo>
                  <a:cubicBezTo>
                    <a:pt x="71797" y="201909"/>
                    <a:pt x="71768" y="201910"/>
                    <a:pt x="71733" y="201910"/>
                  </a:cubicBezTo>
                  <a:cubicBezTo>
                    <a:pt x="71371" y="201910"/>
                    <a:pt x="70487" y="201728"/>
                    <a:pt x="69903" y="201545"/>
                  </a:cubicBezTo>
                  <a:cubicBezTo>
                    <a:pt x="68904" y="201266"/>
                    <a:pt x="66786" y="200546"/>
                    <a:pt x="65867" y="200187"/>
                  </a:cubicBezTo>
                  <a:cubicBezTo>
                    <a:pt x="65347" y="199987"/>
                    <a:pt x="64907" y="199827"/>
                    <a:pt x="64668" y="199827"/>
                  </a:cubicBezTo>
                  <a:cubicBezTo>
                    <a:pt x="64428" y="199787"/>
                    <a:pt x="64228" y="199747"/>
                    <a:pt x="64188" y="199747"/>
                  </a:cubicBezTo>
                  <a:cubicBezTo>
                    <a:pt x="64188" y="199707"/>
                    <a:pt x="64148" y="199547"/>
                    <a:pt x="64108" y="199387"/>
                  </a:cubicBezTo>
                  <a:cubicBezTo>
                    <a:pt x="64081" y="199144"/>
                    <a:pt x="64109" y="199029"/>
                    <a:pt x="64179" y="199029"/>
                  </a:cubicBezTo>
                  <a:cubicBezTo>
                    <a:pt x="64212" y="199029"/>
                    <a:pt x="64256" y="199056"/>
                    <a:pt x="64308" y="199107"/>
                  </a:cubicBezTo>
                  <a:cubicBezTo>
                    <a:pt x="64368" y="199147"/>
                    <a:pt x="64398" y="199167"/>
                    <a:pt x="64428" y="199167"/>
                  </a:cubicBezTo>
                  <a:cubicBezTo>
                    <a:pt x="64458" y="199167"/>
                    <a:pt x="64488" y="199147"/>
                    <a:pt x="64548" y="199107"/>
                  </a:cubicBezTo>
                  <a:cubicBezTo>
                    <a:pt x="64606" y="199049"/>
                    <a:pt x="64665" y="199012"/>
                    <a:pt x="64739" y="199012"/>
                  </a:cubicBezTo>
                  <a:close/>
                  <a:moveTo>
                    <a:pt x="72781" y="203704"/>
                  </a:moveTo>
                  <a:cubicBezTo>
                    <a:pt x="72821" y="203704"/>
                    <a:pt x="72861" y="203704"/>
                    <a:pt x="72901" y="203744"/>
                  </a:cubicBezTo>
                  <a:cubicBezTo>
                    <a:pt x="72901" y="203784"/>
                    <a:pt x="72901" y="203784"/>
                    <a:pt x="72821" y="203784"/>
                  </a:cubicBezTo>
                  <a:cubicBezTo>
                    <a:pt x="72741" y="203744"/>
                    <a:pt x="72701" y="203704"/>
                    <a:pt x="72781" y="203704"/>
                  </a:cubicBezTo>
                  <a:close/>
                  <a:moveTo>
                    <a:pt x="82213" y="203104"/>
                  </a:moveTo>
                  <a:lnTo>
                    <a:pt x="81854" y="203144"/>
                  </a:lnTo>
                  <a:cubicBezTo>
                    <a:pt x="81534" y="203184"/>
                    <a:pt x="81494" y="203184"/>
                    <a:pt x="81654" y="203224"/>
                  </a:cubicBezTo>
                  <a:cubicBezTo>
                    <a:pt x="81903" y="203260"/>
                    <a:pt x="83705" y="203390"/>
                    <a:pt x="84379" y="203390"/>
                  </a:cubicBezTo>
                  <a:cubicBezTo>
                    <a:pt x="84462" y="203390"/>
                    <a:pt x="84528" y="203388"/>
                    <a:pt x="84571" y="203384"/>
                  </a:cubicBezTo>
                  <a:lnTo>
                    <a:pt x="84891" y="203344"/>
                  </a:lnTo>
                  <a:lnTo>
                    <a:pt x="84611" y="203264"/>
                  </a:lnTo>
                  <a:cubicBezTo>
                    <a:pt x="84459" y="203188"/>
                    <a:pt x="84420" y="203160"/>
                    <a:pt x="84808" y="203160"/>
                  </a:cubicBezTo>
                  <a:cubicBezTo>
                    <a:pt x="85033" y="203160"/>
                    <a:pt x="85400" y="203170"/>
                    <a:pt x="85970" y="203184"/>
                  </a:cubicBezTo>
                  <a:cubicBezTo>
                    <a:pt x="87409" y="203184"/>
                    <a:pt x="87609" y="203184"/>
                    <a:pt x="87689" y="203264"/>
                  </a:cubicBezTo>
                  <a:cubicBezTo>
                    <a:pt x="87754" y="203362"/>
                    <a:pt x="88321" y="203485"/>
                    <a:pt x="88595" y="203485"/>
                  </a:cubicBezTo>
                  <a:cubicBezTo>
                    <a:pt x="88658" y="203485"/>
                    <a:pt x="88706" y="203479"/>
                    <a:pt x="88728" y="203464"/>
                  </a:cubicBezTo>
                  <a:cubicBezTo>
                    <a:pt x="88768" y="203464"/>
                    <a:pt x="88768" y="203384"/>
                    <a:pt x="88768" y="203344"/>
                  </a:cubicBezTo>
                  <a:cubicBezTo>
                    <a:pt x="88768" y="203224"/>
                    <a:pt x="88808" y="203224"/>
                    <a:pt x="88968" y="203224"/>
                  </a:cubicBezTo>
                  <a:cubicBezTo>
                    <a:pt x="89168" y="203224"/>
                    <a:pt x="89248" y="203304"/>
                    <a:pt x="89048" y="203384"/>
                  </a:cubicBezTo>
                  <a:cubicBezTo>
                    <a:pt x="88968" y="203424"/>
                    <a:pt x="88848" y="203544"/>
                    <a:pt x="88768" y="203704"/>
                  </a:cubicBezTo>
                  <a:cubicBezTo>
                    <a:pt x="88683" y="203874"/>
                    <a:pt x="88658" y="203923"/>
                    <a:pt x="88579" y="203923"/>
                  </a:cubicBezTo>
                  <a:cubicBezTo>
                    <a:pt x="88547" y="203923"/>
                    <a:pt x="88506" y="203915"/>
                    <a:pt x="88448" y="203904"/>
                  </a:cubicBezTo>
                  <a:cubicBezTo>
                    <a:pt x="88328" y="203904"/>
                    <a:pt x="86929" y="203864"/>
                    <a:pt x="85251" y="203824"/>
                  </a:cubicBezTo>
                  <a:cubicBezTo>
                    <a:pt x="83612" y="203784"/>
                    <a:pt x="82133" y="203744"/>
                    <a:pt x="81934" y="203744"/>
                  </a:cubicBezTo>
                  <a:cubicBezTo>
                    <a:pt x="81574" y="203704"/>
                    <a:pt x="80854" y="203464"/>
                    <a:pt x="80854" y="203384"/>
                  </a:cubicBezTo>
                  <a:cubicBezTo>
                    <a:pt x="80854" y="203224"/>
                    <a:pt x="81214" y="203104"/>
                    <a:pt x="81814" y="203104"/>
                  </a:cubicBezTo>
                  <a:close/>
                  <a:moveTo>
                    <a:pt x="73940" y="203824"/>
                  </a:moveTo>
                  <a:cubicBezTo>
                    <a:pt x="73980" y="203824"/>
                    <a:pt x="74020" y="203824"/>
                    <a:pt x="74020" y="203864"/>
                  </a:cubicBezTo>
                  <a:cubicBezTo>
                    <a:pt x="74020" y="203904"/>
                    <a:pt x="73980" y="203944"/>
                    <a:pt x="73940" y="203944"/>
                  </a:cubicBezTo>
                  <a:cubicBezTo>
                    <a:pt x="73900" y="203944"/>
                    <a:pt x="73900" y="203904"/>
                    <a:pt x="73900" y="203864"/>
                  </a:cubicBezTo>
                  <a:cubicBezTo>
                    <a:pt x="73900" y="203824"/>
                    <a:pt x="73900" y="203824"/>
                    <a:pt x="73940" y="203824"/>
                  </a:cubicBezTo>
                  <a:close/>
                  <a:moveTo>
                    <a:pt x="74408" y="204008"/>
                  </a:moveTo>
                  <a:cubicBezTo>
                    <a:pt x="74473" y="204008"/>
                    <a:pt x="74626" y="204028"/>
                    <a:pt x="74859" y="204063"/>
                  </a:cubicBezTo>
                  <a:cubicBezTo>
                    <a:pt x="75019" y="204103"/>
                    <a:pt x="75219" y="204143"/>
                    <a:pt x="75259" y="204183"/>
                  </a:cubicBezTo>
                  <a:cubicBezTo>
                    <a:pt x="75308" y="204233"/>
                    <a:pt x="75266" y="204267"/>
                    <a:pt x="75189" y="204267"/>
                  </a:cubicBezTo>
                  <a:cubicBezTo>
                    <a:pt x="75141" y="204267"/>
                    <a:pt x="75080" y="204254"/>
                    <a:pt x="75019" y="204223"/>
                  </a:cubicBezTo>
                  <a:cubicBezTo>
                    <a:pt x="74899" y="204223"/>
                    <a:pt x="74699" y="204143"/>
                    <a:pt x="74579" y="204103"/>
                  </a:cubicBezTo>
                  <a:cubicBezTo>
                    <a:pt x="74381" y="204037"/>
                    <a:pt x="74329" y="204008"/>
                    <a:pt x="74408" y="204008"/>
                  </a:cubicBezTo>
                  <a:close/>
                  <a:moveTo>
                    <a:pt x="93744" y="204180"/>
                  </a:moveTo>
                  <a:cubicBezTo>
                    <a:pt x="93790" y="204180"/>
                    <a:pt x="93829" y="204193"/>
                    <a:pt x="93844" y="204223"/>
                  </a:cubicBezTo>
                  <a:cubicBezTo>
                    <a:pt x="93884" y="204303"/>
                    <a:pt x="93764" y="204383"/>
                    <a:pt x="93564" y="204383"/>
                  </a:cubicBezTo>
                  <a:cubicBezTo>
                    <a:pt x="93484" y="204383"/>
                    <a:pt x="93484" y="204343"/>
                    <a:pt x="93524" y="204263"/>
                  </a:cubicBezTo>
                  <a:cubicBezTo>
                    <a:pt x="93574" y="204214"/>
                    <a:pt x="93669" y="204180"/>
                    <a:pt x="93744" y="204180"/>
                  </a:cubicBezTo>
                  <a:close/>
                  <a:moveTo>
                    <a:pt x="75514" y="204208"/>
                  </a:moveTo>
                  <a:cubicBezTo>
                    <a:pt x="75634" y="204208"/>
                    <a:pt x="75820" y="204237"/>
                    <a:pt x="76018" y="204303"/>
                  </a:cubicBezTo>
                  <a:cubicBezTo>
                    <a:pt x="76138" y="204343"/>
                    <a:pt x="76178" y="204343"/>
                    <a:pt x="76058" y="204383"/>
                  </a:cubicBezTo>
                  <a:cubicBezTo>
                    <a:pt x="76030" y="204402"/>
                    <a:pt x="75981" y="204410"/>
                    <a:pt x="75921" y="204410"/>
                  </a:cubicBezTo>
                  <a:cubicBezTo>
                    <a:pt x="75723" y="204410"/>
                    <a:pt x="75410" y="204325"/>
                    <a:pt x="75379" y="204263"/>
                  </a:cubicBezTo>
                  <a:cubicBezTo>
                    <a:pt x="75361" y="204227"/>
                    <a:pt x="75416" y="204208"/>
                    <a:pt x="75514" y="204208"/>
                  </a:cubicBezTo>
                  <a:close/>
                  <a:moveTo>
                    <a:pt x="79878" y="204248"/>
                  </a:moveTo>
                  <a:cubicBezTo>
                    <a:pt x="79901" y="204248"/>
                    <a:pt x="79932" y="204253"/>
                    <a:pt x="79975" y="204263"/>
                  </a:cubicBezTo>
                  <a:cubicBezTo>
                    <a:pt x="80055" y="204263"/>
                    <a:pt x="80135" y="204303"/>
                    <a:pt x="80135" y="204383"/>
                  </a:cubicBezTo>
                  <a:cubicBezTo>
                    <a:pt x="80135" y="204439"/>
                    <a:pt x="80075" y="204469"/>
                    <a:pt x="80006" y="204469"/>
                  </a:cubicBezTo>
                  <a:cubicBezTo>
                    <a:pt x="79927" y="204469"/>
                    <a:pt x="79837" y="204429"/>
                    <a:pt x="79815" y="204343"/>
                  </a:cubicBezTo>
                  <a:cubicBezTo>
                    <a:pt x="79815" y="204285"/>
                    <a:pt x="79815" y="204248"/>
                    <a:pt x="79878" y="204248"/>
                  </a:cubicBezTo>
                  <a:close/>
                  <a:moveTo>
                    <a:pt x="93324" y="204263"/>
                  </a:moveTo>
                  <a:cubicBezTo>
                    <a:pt x="93444" y="204263"/>
                    <a:pt x="93444" y="204263"/>
                    <a:pt x="93324" y="204343"/>
                  </a:cubicBezTo>
                  <a:cubicBezTo>
                    <a:pt x="93244" y="204383"/>
                    <a:pt x="93164" y="204423"/>
                    <a:pt x="93084" y="204423"/>
                  </a:cubicBezTo>
                  <a:cubicBezTo>
                    <a:pt x="93044" y="204423"/>
                    <a:pt x="92925" y="204463"/>
                    <a:pt x="92805" y="204463"/>
                  </a:cubicBezTo>
                  <a:cubicBezTo>
                    <a:pt x="92738" y="204480"/>
                    <a:pt x="92693" y="204489"/>
                    <a:pt x="92665" y="204489"/>
                  </a:cubicBezTo>
                  <a:cubicBezTo>
                    <a:pt x="92625" y="204489"/>
                    <a:pt x="92621" y="204470"/>
                    <a:pt x="92645" y="204423"/>
                  </a:cubicBezTo>
                  <a:cubicBezTo>
                    <a:pt x="92645" y="204343"/>
                    <a:pt x="92925" y="204263"/>
                    <a:pt x="93324" y="204263"/>
                  </a:cubicBezTo>
                  <a:close/>
                  <a:moveTo>
                    <a:pt x="77777" y="204383"/>
                  </a:moveTo>
                  <a:cubicBezTo>
                    <a:pt x="77817" y="204383"/>
                    <a:pt x="77857" y="204383"/>
                    <a:pt x="77857" y="204423"/>
                  </a:cubicBezTo>
                  <a:cubicBezTo>
                    <a:pt x="77857" y="204463"/>
                    <a:pt x="77817" y="204503"/>
                    <a:pt x="77777" y="204503"/>
                  </a:cubicBezTo>
                  <a:cubicBezTo>
                    <a:pt x="77737" y="204503"/>
                    <a:pt x="77737" y="204463"/>
                    <a:pt x="77737" y="204423"/>
                  </a:cubicBezTo>
                  <a:cubicBezTo>
                    <a:pt x="77737" y="204383"/>
                    <a:pt x="77737" y="204383"/>
                    <a:pt x="77777" y="204383"/>
                  </a:cubicBezTo>
                  <a:close/>
                  <a:moveTo>
                    <a:pt x="78656" y="204383"/>
                  </a:moveTo>
                  <a:cubicBezTo>
                    <a:pt x="78736" y="204383"/>
                    <a:pt x="78776" y="204383"/>
                    <a:pt x="78736" y="204423"/>
                  </a:cubicBezTo>
                  <a:cubicBezTo>
                    <a:pt x="78736" y="204463"/>
                    <a:pt x="78656" y="204503"/>
                    <a:pt x="78616" y="204503"/>
                  </a:cubicBezTo>
                  <a:cubicBezTo>
                    <a:pt x="78576" y="204503"/>
                    <a:pt x="78536" y="204463"/>
                    <a:pt x="78536" y="204423"/>
                  </a:cubicBezTo>
                  <a:cubicBezTo>
                    <a:pt x="78536" y="204383"/>
                    <a:pt x="78576" y="204383"/>
                    <a:pt x="78656" y="204383"/>
                  </a:cubicBezTo>
                  <a:close/>
                  <a:moveTo>
                    <a:pt x="88604" y="204317"/>
                  </a:moveTo>
                  <a:cubicBezTo>
                    <a:pt x="88673" y="204317"/>
                    <a:pt x="88728" y="204336"/>
                    <a:pt x="88728" y="204383"/>
                  </a:cubicBezTo>
                  <a:cubicBezTo>
                    <a:pt x="88728" y="204423"/>
                    <a:pt x="88688" y="204463"/>
                    <a:pt x="88648" y="204503"/>
                  </a:cubicBezTo>
                  <a:cubicBezTo>
                    <a:pt x="88614" y="204537"/>
                    <a:pt x="88588" y="204549"/>
                    <a:pt x="88562" y="204549"/>
                  </a:cubicBezTo>
                  <a:cubicBezTo>
                    <a:pt x="88527" y="204549"/>
                    <a:pt x="88494" y="204526"/>
                    <a:pt x="88448" y="204503"/>
                  </a:cubicBezTo>
                  <a:cubicBezTo>
                    <a:pt x="88408" y="204423"/>
                    <a:pt x="88408" y="204423"/>
                    <a:pt x="88448" y="204343"/>
                  </a:cubicBezTo>
                  <a:cubicBezTo>
                    <a:pt x="88498" y="204327"/>
                    <a:pt x="88554" y="204317"/>
                    <a:pt x="88604" y="204317"/>
                  </a:cubicBezTo>
                  <a:close/>
                  <a:moveTo>
                    <a:pt x="76423" y="204373"/>
                  </a:moveTo>
                  <a:cubicBezTo>
                    <a:pt x="76478" y="204373"/>
                    <a:pt x="76538" y="204403"/>
                    <a:pt x="76618" y="204463"/>
                  </a:cubicBezTo>
                  <a:cubicBezTo>
                    <a:pt x="76778" y="204583"/>
                    <a:pt x="76698" y="204583"/>
                    <a:pt x="76418" y="204583"/>
                  </a:cubicBezTo>
                  <a:cubicBezTo>
                    <a:pt x="76258" y="204543"/>
                    <a:pt x="76218" y="204503"/>
                    <a:pt x="76258" y="204463"/>
                  </a:cubicBezTo>
                  <a:cubicBezTo>
                    <a:pt x="76318" y="204403"/>
                    <a:pt x="76368" y="204373"/>
                    <a:pt x="76423" y="204373"/>
                  </a:cubicBezTo>
                  <a:close/>
                  <a:moveTo>
                    <a:pt x="89447" y="204423"/>
                  </a:moveTo>
                  <a:cubicBezTo>
                    <a:pt x="89487" y="204423"/>
                    <a:pt x="89487" y="204463"/>
                    <a:pt x="89487" y="204503"/>
                  </a:cubicBezTo>
                  <a:cubicBezTo>
                    <a:pt x="89487" y="204583"/>
                    <a:pt x="89487" y="204583"/>
                    <a:pt x="89447" y="204583"/>
                  </a:cubicBezTo>
                  <a:cubicBezTo>
                    <a:pt x="89407" y="204543"/>
                    <a:pt x="89367" y="204503"/>
                    <a:pt x="89367" y="204503"/>
                  </a:cubicBezTo>
                  <a:cubicBezTo>
                    <a:pt x="89367" y="204463"/>
                    <a:pt x="89407" y="204423"/>
                    <a:pt x="89447" y="204423"/>
                  </a:cubicBezTo>
                  <a:close/>
                  <a:moveTo>
                    <a:pt x="89966" y="204431"/>
                  </a:moveTo>
                  <a:cubicBezTo>
                    <a:pt x="89993" y="204431"/>
                    <a:pt x="90007" y="204473"/>
                    <a:pt x="90007" y="204543"/>
                  </a:cubicBezTo>
                  <a:cubicBezTo>
                    <a:pt x="90007" y="204583"/>
                    <a:pt x="89967" y="204583"/>
                    <a:pt x="89927" y="204583"/>
                  </a:cubicBezTo>
                  <a:cubicBezTo>
                    <a:pt x="89887" y="204543"/>
                    <a:pt x="89887" y="204503"/>
                    <a:pt x="89887" y="204503"/>
                  </a:cubicBezTo>
                  <a:cubicBezTo>
                    <a:pt x="89921" y="204453"/>
                    <a:pt x="89947" y="204431"/>
                    <a:pt x="89966" y="204431"/>
                  </a:cubicBezTo>
                  <a:close/>
                  <a:moveTo>
                    <a:pt x="80615" y="204423"/>
                  </a:moveTo>
                  <a:cubicBezTo>
                    <a:pt x="80734" y="204423"/>
                    <a:pt x="80734" y="204423"/>
                    <a:pt x="80655" y="204543"/>
                  </a:cubicBezTo>
                  <a:cubicBezTo>
                    <a:pt x="80598" y="204571"/>
                    <a:pt x="80561" y="204600"/>
                    <a:pt x="80531" y="204600"/>
                  </a:cubicBezTo>
                  <a:cubicBezTo>
                    <a:pt x="80518" y="204600"/>
                    <a:pt x="80506" y="204595"/>
                    <a:pt x="80495" y="204583"/>
                  </a:cubicBezTo>
                  <a:cubicBezTo>
                    <a:pt x="80375" y="204503"/>
                    <a:pt x="80455" y="204423"/>
                    <a:pt x="80615" y="204423"/>
                  </a:cubicBezTo>
                  <a:close/>
                  <a:moveTo>
                    <a:pt x="89088" y="204377"/>
                  </a:moveTo>
                  <a:cubicBezTo>
                    <a:pt x="89176" y="204377"/>
                    <a:pt x="89248" y="204389"/>
                    <a:pt x="89248" y="204423"/>
                  </a:cubicBezTo>
                  <a:cubicBezTo>
                    <a:pt x="89248" y="204503"/>
                    <a:pt x="89048" y="204623"/>
                    <a:pt x="88888" y="204623"/>
                  </a:cubicBezTo>
                  <a:cubicBezTo>
                    <a:pt x="88688" y="204623"/>
                    <a:pt x="88688" y="204543"/>
                    <a:pt x="88768" y="204423"/>
                  </a:cubicBezTo>
                  <a:cubicBezTo>
                    <a:pt x="88814" y="204400"/>
                    <a:pt x="88967" y="204377"/>
                    <a:pt x="89088" y="204377"/>
                  </a:cubicBezTo>
                  <a:close/>
                  <a:moveTo>
                    <a:pt x="89727" y="204423"/>
                  </a:moveTo>
                  <a:cubicBezTo>
                    <a:pt x="89767" y="204423"/>
                    <a:pt x="89807" y="204463"/>
                    <a:pt x="89767" y="204503"/>
                  </a:cubicBezTo>
                  <a:cubicBezTo>
                    <a:pt x="89767" y="204583"/>
                    <a:pt x="89727" y="204623"/>
                    <a:pt x="89687" y="204623"/>
                  </a:cubicBezTo>
                  <a:cubicBezTo>
                    <a:pt x="89647" y="204623"/>
                    <a:pt x="89607" y="204583"/>
                    <a:pt x="89607" y="204503"/>
                  </a:cubicBezTo>
                  <a:cubicBezTo>
                    <a:pt x="89607" y="204463"/>
                    <a:pt x="89687" y="204423"/>
                    <a:pt x="89727" y="204423"/>
                  </a:cubicBezTo>
                  <a:close/>
                  <a:moveTo>
                    <a:pt x="90167" y="204423"/>
                  </a:moveTo>
                  <a:cubicBezTo>
                    <a:pt x="90207" y="204423"/>
                    <a:pt x="90247" y="204463"/>
                    <a:pt x="90247" y="204503"/>
                  </a:cubicBezTo>
                  <a:cubicBezTo>
                    <a:pt x="90247" y="204583"/>
                    <a:pt x="90207" y="204623"/>
                    <a:pt x="90167" y="204623"/>
                  </a:cubicBezTo>
                  <a:cubicBezTo>
                    <a:pt x="90127" y="204623"/>
                    <a:pt x="90127" y="204583"/>
                    <a:pt x="90127" y="204503"/>
                  </a:cubicBezTo>
                  <a:cubicBezTo>
                    <a:pt x="90127" y="204463"/>
                    <a:pt x="90127" y="204423"/>
                    <a:pt x="90167" y="204423"/>
                  </a:cubicBezTo>
                  <a:close/>
                  <a:moveTo>
                    <a:pt x="90726" y="204543"/>
                  </a:moveTo>
                  <a:cubicBezTo>
                    <a:pt x="90766" y="204543"/>
                    <a:pt x="90766" y="204543"/>
                    <a:pt x="90766" y="204583"/>
                  </a:cubicBezTo>
                  <a:cubicBezTo>
                    <a:pt x="90766" y="204583"/>
                    <a:pt x="90766" y="204623"/>
                    <a:pt x="90726" y="204623"/>
                  </a:cubicBezTo>
                  <a:cubicBezTo>
                    <a:pt x="90706" y="204643"/>
                    <a:pt x="90686" y="204653"/>
                    <a:pt x="90671" y="204653"/>
                  </a:cubicBezTo>
                  <a:cubicBezTo>
                    <a:pt x="90656" y="204653"/>
                    <a:pt x="90646" y="204643"/>
                    <a:pt x="90646" y="204623"/>
                  </a:cubicBezTo>
                  <a:cubicBezTo>
                    <a:pt x="90646" y="204583"/>
                    <a:pt x="90686" y="204543"/>
                    <a:pt x="90726" y="204543"/>
                  </a:cubicBezTo>
                  <a:close/>
                  <a:moveTo>
                    <a:pt x="78856" y="204623"/>
                  </a:moveTo>
                  <a:cubicBezTo>
                    <a:pt x="78896" y="204623"/>
                    <a:pt x="78936" y="204623"/>
                    <a:pt x="78936" y="204663"/>
                  </a:cubicBezTo>
                  <a:lnTo>
                    <a:pt x="78816" y="204663"/>
                  </a:lnTo>
                  <a:cubicBezTo>
                    <a:pt x="78776" y="204623"/>
                    <a:pt x="78776" y="204623"/>
                    <a:pt x="78856" y="204623"/>
                  </a:cubicBezTo>
                  <a:close/>
                  <a:moveTo>
                    <a:pt x="81134" y="204543"/>
                  </a:moveTo>
                  <a:cubicBezTo>
                    <a:pt x="81174" y="204543"/>
                    <a:pt x="81214" y="204583"/>
                    <a:pt x="81214" y="204623"/>
                  </a:cubicBezTo>
                  <a:cubicBezTo>
                    <a:pt x="81214" y="204653"/>
                    <a:pt x="81122" y="204730"/>
                    <a:pt x="81042" y="204730"/>
                  </a:cubicBezTo>
                  <a:cubicBezTo>
                    <a:pt x="81017" y="204730"/>
                    <a:pt x="80994" y="204722"/>
                    <a:pt x="80974" y="204703"/>
                  </a:cubicBezTo>
                  <a:cubicBezTo>
                    <a:pt x="80934" y="204663"/>
                    <a:pt x="81014" y="204543"/>
                    <a:pt x="81134" y="204543"/>
                  </a:cubicBezTo>
                  <a:close/>
                  <a:moveTo>
                    <a:pt x="92435" y="204363"/>
                  </a:moveTo>
                  <a:cubicBezTo>
                    <a:pt x="92525" y="204363"/>
                    <a:pt x="92565" y="204383"/>
                    <a:pt x="92565" y="204423"/>
                  </a:cubicBezTo>
                  <a:cubicBezTo>
                    <a:pt x="92565" y="204463"/>
                    <a:pt x="92325" y="204503"/>
                    <a:pt x="92045" y="204503"/>
                  </a:cubicBezTo>
                  <a:cubicBezTo>
                    <a:pt x="91726" y="204543"/>
                    <a:pt x="91486" y="204583"/>
                    <a:pt x="91446" y="204663"/>
                  </a:cubicBezTo>
                  <a:cubicBezTo>
                    <a:pt x="91396" y="204713"/>
                    <a:pt x="91338" y="204735"/>
                    <a:pt x="91289" y="204735"/>
                  </a:cubicBezTo>
                  <a:cubicBezTo>
                    <a:pt x="91220" y="204735"/>
                    <a:pt x="91166" y="204693"/>
                    <a:pt x="91166" y="204623"/>
                  </a:cubicBezTo>
                  <a:cubicBezTo>
                    <a:pt x="91166" y="204503"/>
                    <a:pt x="91206" y="204503"/>
                    <a:pt x="91446" y="204503"/>
                  </a:cubicBezTo>
                  <a:cubicBezTo>
                    <a:pt x="91606" y="204463"/>
                    <a:pt x="91845" y="204463"/>
                    <a:pt x="92005" y="204423"/>
                  </a:cubicBezTo>
                  <a:cubicBezTo>
                    <a:pt x="92205" y="204383"/>
                    <a:pt x="92345" y="204363"/>
                    <a:pt x="92435" y="204363"/>
                  </a:cubicBezTo>
                  <a:close/>
                  <a:moveTo>
                    <a:pt x="81334" y="204623"/>
                  </a:moveTo>
                  <a:cubicBezTo>
                    <a:pt x="81374" y="204623"/>
                    <a:pt x="81374" y="204623"/>
                    <a:pt x="81374" y="204663"/>
                  </a:cubicBezTo>
                  <a:cubicBezTo>
                    <a:pt x="81374" y="204703"/>
                    <a:pt x="81374" y="204743"/>
                    <a:pt x="81334" y="204743"/>
                  </a:cubicBezTo>
                  <a:cubicBezTo>
                    <a:pt x="81294" y="204743"/>
                    <a:pt x="81254" y="204703"/>
                    <a:pt x="81254" y="204663"/>
                  </a:cubicBezTo>
                  <a:cubicBezTo>
                    <a:pt x="81254" y="204623"/>
                    <a:pt x="81294" y="204623"/>
                    <a:pt x="81334" y="204623"/>
                  </a:cubicBezTo>
                  <a:close/>
                  <a:moveTo>
                    <a:pt x="87289" y="204623"/>
                  </a:moveTo>
                  <a:cubicBezTo>
                    <a:pt x="87329" y="204623"/>
                    <a:pt x="87369" y="204623"/>
                    <a:pt x="87329" y="204663"/>
                  </a:cubicBezTo>
                  <a:cubicBezTo>
                    <a:pt x="87329" y="204703"/>
                    <a:pt x="87289" y="204743"/>
                    <a:pt x="87249" y="204743"/>
                  </a:cubicBezTo>
                  <a:cubicBezTo>
                    <a:pt x="87209" y="204743"/>
                    <a:pt x="87169" y="204703"/>
                    <a:pt x="87169" y="204663"/>
                  </a:cubicBezTo>
                  <a:cubicBezTo>
                    <a:pt x="87169" y="204623"/>
                    <a:pt x="87209" y="204623"/>
                    <a:pt x="87289" y="204623"/>
                  </a:cubicBezTo>
                  <a:close/>
                  <a:moveTo>
                    <a:pt x="81574" y="204663"/>
                  </a:moveTo>
                  <a:cubicBezTo>
                    <a:pt x="81614" y="204663"/>
                    <a:pt x="81654" y="204703"/>
                    <a:pt x="81654" y="204743"/>
                  </a:cubicBezTo>
                  <a:cubicBezTo>
                    <a:pt x="81654" y="204783"/>
                    <a:pt x="81614" y="204783"/>
                    <a:pt x="81574" y="204783"/>
                  </a:cubicBezTo>
                  <a:cubicBezTo>
                    <a:pt x="81534" y="204783"/>
                    <a:pt x="81494" y="204783"/>
                    <a:pt x="81494" y="204743"/>
                  </a:cubicBezTo>
                  <a:cubicBezTo>
                    <a:pt x="81494" y="204703"/>
                    <a:pt x="81534" y="204663"/>
                    <a:pt x="81574" y="204663"/>
                  </a:cubicBezTo>
                  <a:close/>
                  <a:moveTo>
                    <a:pt x="81414" y="204903"/>
                  </a:moveTo>
                  <a:cubicBezTo>
                    <a:pt x="81454" y="204903"/>
                    <a:pt x="81494" y="204943"/>
                    <a:pt x="81494" y="204983"/>
                  </a:cubicBezTo>
                  <a:cubicBezTo>
                    <a:pt x="81494" y="205003"/>
                    <a:pt x="81484" y="205013"/>
                    <a:pt x="81469" y="205013"/>
                  </a:cubicBezTo>
                  <a:cubicBezTo>
                    <a:pt x="81454" y="205013"/>
                    <a:pt x="81434" y="205003"/>
                    <a:pt x="81414" y="204983"/>
                  </a:cubicBezTo>
                  <a:cubicBezTo>
                    <a:pt x="81374" y="204983"/>
                    <a:pt x="81334" y="204943"/>
                    <a:pt x="81334" y="204943"/>
                  </a:cubicBezTo>
                  <a:cubicBezTo>
                    <a:pt x="81334" y="204943"/>
                    <a:pt x="81374" y="204903"/>
                    <a:pt x="81414" y="204903"/>
                  </a:cubicBezTo>
                  <a:close/>
                  <a:moveTo>
                    <a:pt x="82653" y="204863"/>
                  </a:moveTo>
                  <a:cubicBezTo>
                    <a:pt x="82733" y="204903"/>
                    <a:pt x="83053" y="204943"/>
                    <a:pt x="83332" y="204943"/>
                  </a:cubicBezTo>
                  <a:cubicBezTo>
                    <a:pt x="83612" y="204983"/>
                    <a:pt x="83892" y="204983"/>
                    <a:pt x="83892" y="205023"/>
                  </a:cubicBezTo>
                  <a:cubicBezTo>
                    <a:pt x="83948" y="205051"/>
                    <a:pt x="83885" y="205079"/>
                    <a:pt x="83688" y="205079"/>
                  </a:cubicBezTo>
                  <a:cubicBezTo>
                    <a:pt x="83606" y="205079"/>
                    <a:pt x="83501" y="205074"/>
                    <a:pt x="83372" y="205063"/>
                  </a:cubicBezTo>
                  <a:cubicBezTo>
                    <a:pt x="83192" y="205043"/>
                    <a:pt x="83063" y="205033"/>
                    <a:pt x="82968" y="205033"/>
                  </a:cubicBezTo>
                  <a:cubicBezTo>
                    <a:pt x="82873" y="205033"/>
                    <a:pt x="82813" y="205043"/>
                    <a:pt x="82773" y="205063"/>
                  </a:cubicBezTo>
                  <a:cubicBezTo>
                    <a:pt x="82717" y="205104"/>
                    <a:pt x="82666" y="205122"/>
                    <a:pt x="82624" y="205122"/>
                  </a:cubicBezTo>
                  <a:cubicBezTo>
                    <a:pt x="82544" y="205122"/>
                    <a:pt x="82493" y="205061"/>
                    <a:pt x="82493" y="204983"/>
                  </a:cubicBezTo>
                  <a:cubicBezTo>
                    <a:pt x="82493" y="204863"/>
                    <a:pt x="82533" y="204863"/>
                    <a:pt x="82653" y="204863"/>
                  </a:cubicBezTo>
                  <a:close/>
                  <a:moveTo>
                    <a:pt x="85021" y="204993"/>
                  </a:moveTo>
                  <a:cubicBezTo>
                    <a:pt x="85071" y="204993"/>
                    <a:pt x="85131" y="205003"/>
                    <a:pt x="85211" y="205023"/>
                  </a:cubicBezTo>
                  <a:cubicBezTo>
                    <a:pt x="85371" y="205063"/>
                    <a:pt x="85291" y="205143"/>
                    <a:pt x="85091" y="205143"/>
                  </a:cubicBezTo>
                  <a:cubicBezTo>
                    <a:pt x="84891" y="205143"/>
                    <a:pt x="84811" y="205103"/>
                    <a:pt x="84891" y="205023"/>
                  </a:cubicBezTo>
                  <a:cubicBezTo>
                    <a:pt x="84931" y="205003"/>
                    <a:pt x="84971" y="204993"/>
                    <a:pt x="85021" y="204993"/>
                  </a:cubicBezTo>
                  <a:close/>
                  <a:moveTo>
                    <a:pt x="84412" y="204983"/>
                  </a:moveTo>
                  <a:cubicBezTo>
                    <a:pt x="84811" y="204983"/>
                    <a:pt x="84811" y="204983"/>
                    <a:pt x="84731" y="205063"/>
                  </a:cubicBezTo>
                  <a:cubicBezTo>
                    <a:pt x="84651" y="205103"/>
                    <a:pt x="84531" y="205143"/>
                    <a:pt x="84451" y="205143"/>
                  </a:cubicBezTo>
                  <a:cubicBezTo>
                    <a:pt x="84372" y="205143"/>
                    <a:pt x="84332" y="205183"/>
                    <a:pt x="84332" y="205223"/>
                  </a:cubicBezTo>
                  <a:cubicBezTo>
                    <a:pt x="84343" y="205234"/>
                    <a:pt x="84345" y="205239"/>
                    <a:pt x="84338" y="205239"/>
                  </a:cubicBezTo>
                  <a:cubicBezTo>
                    <a:pt x="84321" y="205239"/>
                    <a:pt x="84256" y="205211"/>
                    <a:pt x="84172" y="205183"/>
                  </a:cubicBezTo>
                  <a:cubicBezTo>
                    <a:pt x="83852" y="205063"/>
                    <a:pt x="83892" y="204983"/>
                    <a:pt x="84412" y="204983"/>
                  </a:cubicBezTo>
                  <a:close/>
                  <a:moveTo>
                    <a:pt x="155936" y="0"/>
                  </a:moveTo>
                  <a:cubicBezTo>
                    <a:pt x="155740" y="0"/>
                    <a:pt x="155554" y="23"/>
                    <a:pt x="155394" y="69"/>
                  </a:cubicBezTo>
                  <a:cubicBezTo>
                    <a:pt x="155194" y="109"/>
                    <a:pt x="154954" y="229"/>
                    <a:pt x="154794" y="309"/>
                  </a:cubicBezTo>
                  <a:cubicBezTo>
                    <a:pt x="154395" y="549"/>
                    <a:pt x="154235" y="589"/>
                    <a:pt x="153356" y="908"/>
                  </a:cubicBezTo>
                  <a:cubicBezTo>
                    <a:pt x="152596" y="1188"/>
                    <a:pt x="152396" y="1268"/>
                    <a:pt x="152196" y="1308"/>
                  </a:cubicBezTo>
                  <a:cubicBezTo>
                    <a:pt x="152077" y="1308"/>
                    <a:pt x="151917" y="1388"/>
                    <a:pt x="151797" y="1428"/>
                  </a:cubicBezTo>
                  <a:cubicBezTo>
                    <a:pt x="151677" y="1508"/>
                    <a:pt x="151517" y="1548"/>
                    <a:pt x="151437" y="1548"/>
                  </a:cubicBezTo>
                  <a:cubicBezTo>
                    <a:pt x="151357" y="1548"/>
                    <a:pt x="151197" y="1588"/>
                    <a:pt x="151117" y="1628"/>
                  </a:cubicBezTo>
                  <a:cubicBezTo>
                    <a:pt x="151037" y="1668"/>
                    <a:pt x="150878" y="1708"/>
                    <a:pt x="150798" y="1708"/>
                  </a:cubicBezTo>
                  <a:cubicBezTo>
                    <a:pt x="150718" y="1708"/>
                    <a:pt x="150558" y="1788"/>
                    <a:pt x="150478" y="1867"/>
                  </a:cubicBezTo>
                  <a:cubicBezTo>
                    <a:pt x="150358" y="1907"/>
                    <a:pt x="150238" y="1987"/>
                    <a:pt x="150198" y="1987"/>
                  </a:cubicBezTo>
                  <a:cubicBezTo>
                    <a:pt x="150078" y="1987"/>
                    <a:pt x="149479" y="2147"/>
                    <a:pt x="148959" y="2347"/>
                  </a:cubicBezTo>
                  <a:cubicBezTo>
                    <a:pt x="148759" y="2427"/>
                    <a:pt x="148559" y="2467"/>
                    <a:pt x="148479" y="2467"/>
                  </a:cubicBezTo>
                  <a:cubicBezTo>
                    <a:pt x="148400" y="2467"/>
                    <a:pt x="148280" y="2507"/>
                    <a:pt x="148200" y="2547"/>
                  </a:cubicBezTo>
                  <a:cubicBezTo>
                    <a:pt x="148160" y="2587"/>
                    <a:pt x="148000" y="2627"/>
                    <a:pt x="147920" y="2627"/>
                  </a:cubicBezTo>
                  <a:cubicBezTo>
                    <a:pt x="147800" y="2627"/>
                    <a:pt x="147640" y="2707"/>
                    <a:pt x="147560" y="2747"/>
                  </a:cubicBezTo>
                  <a:cubicBezTo>
                    <a:pt x="147440" y="2827"/>
                    <a:pt x="147320" y="2867"/>
                    <a:pt x="147241" y="2867"/>
                  </a:cubicBezTo>
                  <a:cubicBezTo>
                    <a:pt x="147230" y="2856"/>
                    <a:pt x="147210" y="2851"/>
                    <a:pt x="147186" y="2851"/>
                  </a:cubicBezTo>
                  <a:cubicBezTo>
                    <a:pt x="147118" y="2851"/>
                    <a:pt x="147009" y="2888"/>
                    <a:pt x="146921" y="2947"/>
                  </a:cubicBezTo>
                  <a:cubicBezTo>
                    <a:pt x="146761" y="3027"/>
                    <a:pt x="146601" y="3067"/>
                    <a:pt x="146481" y="3067"/>
                  </a:cubicBezTo>
                  <a:cubicBezTo>
                    <a:pt x="146401" y="3067"/>
                    <a:pt x="146281" y="3106"/>
                    <a:pt x="146201" y="3146"/>
                  </a:cubicBezTo>
                  <a:cubicBezTo>
                    <a:pt x="146127" y="3221"/>
                    <a:pt x="146010" y="3252"/>
                    <a:pt x="145905" y="3252"/>
                  </a:cubicBezTo>
                  <a:cubicBezTo>
                    <a:pt x="145785" y="3252"/>
                    <a:pt x="145682" y="3211"/>
                    <a:pt x="145682" y="3146"/>
                  </a:cubicBezTo>
                  <a:cubicBezTo>
                    <a:pt x="145682" y="2907"/>
                    <a:pt x="145322" y="2267"/>
                    <a:pt x="145002" y="1987"/>
                  </a:cubicBezTo>
                  <a:cubicBezTo>
                    <a:pt x="144356" y="1312"/>
                    <a:pt x="143550" y="954"/>
                    <a:pt x="142796" y="954"/>
                  </a:cubicBezTo>
                  <a:cubicBezTo>
                    <a:pt x="142478" y="954"/>
                    <a:pt x="142169" y="1018"/>
                    <a:pt x="141885" y="1148"/>
                  </a:cubicBezTo>
                  <a:cubicBezTo>
                    <a:pt x="141046" y="1508"/>
                    <a:pt x="140566" y="2307"/>
                    <a:pt x="140446" y="3506"/>
                  </a:cubicBezTo>
                  <a:lnTo>
                    <a:pt x="140406" y="3946"/>
                  </a:lnTo>
                  <a:lnTo>
                    <a:pt x="140086" y="3986"/>
                  </a:lnTo>
                  <a:cubicBezTo>
                    <a:pt x="139647" y="4066"/>
                    <a:pt x="138887" y="4425"/>
                    <a:pt x="138647" y="4665"/>
                  </a:cubicBezTo>
                  <a:cubicBezTo>
                    <a:pt x="138528" y="4785"/>
                    <a:pt x="138328" y="4865"/>
                    <a:pt x="138168" y="4905"/>
                  </a:cubicBezTo>
                  <a:cubicBezTo>
                    <a:pt x="137808" y="5025"/>
                    <a:pt x="137648" y="5185"/>
                    <a:pt x="137568" y="5624"/>
                  </a:cubicBezTo>
                  <a:lnTo>
                    <a:pt x="137528" y="5904"/>
                  </a:lnTo>
                  <a:lnTo>
                    <a:pt x="136649" y="6104"/>
                  </a:lnTo>
                  <a:cubicBezTo>
                    <a:pt x="136169" y="6224"/>
                    <a:pt x="135690" y="6344"/>
                    <a:pt x="135530" y="6384"/>
                  </a:cubicBezTo>
                  <a:cubicBezTo>
                    <a:pt x="135290" y="6504"/>
                    <a:pt x="134811" y="6863"/>
                    <a:pt x="134811" y="6983"/>
                  </a:cubicBezTo>
                  <a:cubicBezTo>
                    <a:pt x="134811" y="7023"/>
                    <a:pt x="134531" y="7023"/>
                    <a:pt x="133851" y="7023"/>
                  </a:cubicBezTo>
                  <a:cubicBezTo>
                    <a:pt x="133332" y="6983"/>
                    <a:pt x="132772" y="6983"/>
                    <a:pt x="132612" y="6983"/>
                  </a:cubicBezTo>
                  <a:cubicBezTo>
                    <a:pt x="132293" y="6983"/>
                    <a:pt x="131893" y="7183"/>
                    <a:pt x="131733" y="7503"/>
                  </a:cubicBezTo>
                  <a:cubicBezTo>
                    <a:pt x="131613" y="7663"/>
                    <a:pt x="131533" y="7783"/>
                    <a:pt x="131493" y="7783"/>
                  </a:cubicBezTo>
                  <a:cubicBezTo>
                    <a:pt x="131493" y="7783"/>
                    <a:pt x="131214" y="7863"/>
                    <a:pt x="130894" y="7983"/>
                  </a:cubicBezTo>
                  <a:lnTo>
                    <a:pt x="130374" y="8222"/>
                  </a:lnTo>
                  <a:lnTo>
                    <a:pt x="130054" y="8062"/>
                  </a:lnTo>
                  <a:cubicBezTo>
                    <a:pt x="129835" y="7963"/>
                    <a:pt x="129495" y="7913"/>
                    <a:pt x="129160" y="7913"/>
                  </a:cubicBezTo>
                  <a:cubicBezTo>
                    <a:pt x="128825" y="7913"/>
                    <a:pt x="128496" y="7963"/>
                    <a:pt x="128296" y="8062"/>
                  </a:cubicBezTo>
                  <a:cubicBezTo>
                    <a:pt x="127696" y="8302"/>
                    <a:pt x="127297" y="8902"/>
                    <a:pt x="127137" y="9661"/>
                  </a:cubicBezTo>
                  <a:cubicBezTo>
                    <a:pt x="127097" y="9821"/>
                    <a:pt x="127057" y="10061"/>
                    <a:pt x="127057" y="10141"/>
                  </a:cubicBezTo>
                  <a:cubicBezTo>
                    <a:pt x="127017" y="10261"/>
                    <a:pt x="126977" y="10261"/>
                    <a:pt x="126657" y="10301"/>
                  </a:cubicBezTo>
                  <a:cubicBezTo>
                    <a:pt x="126457" y="10341"/>
                    <a:pt x="125898" y="10540"/>
                    <a:pt x="125258" y="10780"/>
                  </a:cubicBezTo>
                  <a:cubicBezTo>
                    <a:pt x="124419" y="11140"/>
                    <a:pt x="124019" y="11340"/>
                    <a:pt x="123420" y="11739"/>
                  </a:cubicBezTo>
                  <a:cubicBezTo>
                    <a:pt x="121661" y="12899"/>
                    <a:pt x="120063" y="14697"/>
                    <a:pt x="118664" y="17135"/>
                  </a:cubicBezTo>
                  <a:cubicBezTo>
                    <a:pt x="118424" y="17575"/>
                    <a:pt x="118424" y="17575"/>
                    <a:pt x="118184" y="17575"/>
                  </a:cubicBezTo>
                  <a:cubicBezTo>
                    <a:pt x="116745" y="17575"/>
                    <a:pt x="115426" y="19733"/>
                    <a:pt x="114947" y="22810"/>
                  </a:cubicBezTo>
                  <a:cubicBezTo>
                    <a:pt x="114822" y="23653"/>
                    <a:pt x="114795" y="23789"/>
                    <a:pt x="114693" y="23789"/>
                  </a:cubicBezTo>
                  <a:cubicBezTo>
                    <a:pt x="114665" y="23789"/>
                    <a:pt x="114631" y="23778"/>
                    <a:pt x="114587" y="23770"/>
                  </a:cubicBezTo>
                  <a:cubicBezTo>
                    <a:pt x="114507" y="23730"/>
                    <a:pt x="114147" y="23730"/>
                    <a:pt x="113788" y="23730"/>
                  </a:cubicBezTo>
                  <a:cubicBezTo>
                    <a:pt x="113068" y="23730"/>
                    <a:pt x="112908" y="23770"/>
                    <a:pt x="112469" y="24169"/>
                  </a:cubicBezTo>
                  <a:cubicBezTo>
                    <a:pt x="112189" y="24489"/>
                    <a:pt x="111989" y="24929"/>
                    <a:pt x="111869" y="25408"/>
                  </a:cubicBezTo>
                  <a:cubicBezTo>
                    <a:pt x="111829" y="25568"/>
                    <a:pt x="111789" y="25768"/>
                    <a:pt x="111789" y="25768"/>
                  </a:cubicBezTo>
                  <a:cubicBezTo>
                    <a:pt x="111778" y="25780"/>
                    <a:pt x="111742" y="25785"/>
                    <a:pt x="111687" y="25785"/>
                  </a:cubicBezTo>
                  <a:cubicBezTo>
                    <a:pt x="111555" y="25785"/>
                    <a:pt x="111313" y="25756"/>
                    <a:pt x="111030" y="25728"/>
                  </a:cubicBezTo>
                  <a:lnTo>
                    <a:pt x="110310" y="25648"/>
                  </a:lnTo>
                  <a:lnTo>
                    <a:pt x="109391" y="25129"/>
                  </a:lnTo>
                  <a:cubicBezTo>
                    <a:pt x="108432" y="24569"/>
                    <a:pt x="107952" y="24329"/>
                    <a:pt x="107433" y="24129"/>
                  </a:cubicBezTo>
                  <a:cubicBezTo>
                    <a:pt x="107153" y="23970"/>
                    <a:pt x="106753" y="23810"/>
                    <a:pt x="105954" y="23450"/>
                  </a:cubicBezTo>
                  <a:cubicBezTo>
                    <a:pt x="104795" y="22930"/>
                    <a:pt x="100798" y="21492"/>
                    <a:pt x="99279" y="21092"/>
                  </a:cubicBezTo>
                  <a:cubicBezTo>
                    <a:pt x="97681" y="20652"/>
                    <a:pt x="97041" y="20492"/>
                    <a:pt x="96562" y="20412"/>
                  </a:cubicBezTo>
                  <a:cubicBezTo>
                    <a:pt x="96042" y="20293"/>
                    <a:pt x="96002" y="20293"/>
                    <a:pt x="95922" y="20133"/>
                  </a:cubicBezTo>
                  <a:cubicBezTo>
                    <a:pt x="95682" y="19333"/>
                    <a:pt x="95003" y="18974"/>
                    <a:pt x="93204" y="18614"/>
                  </a:cubicBezTo>
                  <a:lnTo>
                    <a:pt x="92485" y="18494"/>
                  </a:lnTo>
                  <a:lnTo>
                    <a:pt x="92485" y="17855"/>
                  </a:lnTo>
                  <a:cubicBezTo>
                    <a:pt x="92485" y="17455"/>
                    <a:pt x="92525" y="17215"/>
                    <a:pt x="92565" y="17215"/>
                  </a:cubicBezTo>
                  <a:cubicBezTo>
                    <a:pt x="92605" y="17215"/>
                    <a:pt x="92845" y="17295"/>
                    <a:pt x="93164" y="17335"/>
                  </a:cubicBezTo>
                  <a:cubicBezTo>
                    <a:pt x="93728" y="17483"/>
                    <a:pt x="94423" y="17565"/>
                    <a:pt x="94842" y="17565"/>
                  </a:cubicBezTo>
                  <a:cubicBezTo>
                    <a:pt x="94988" y="17565"/>
                    <a:pt x="95101" y="17555"/>
                    <a:pt x="95163" y="17535"/>
                  </a:cubicBezTo>
                  <a:cubicBezTo>
                    <a:pt x="95363" y="17495"/>
                    <a:pt x="95403" y="17455"/>
                    <a:pt x="95403" y="17295"/>
                  </a:cubicBezTo>
                  <a:cubicBezTo>
                    <a:pt x="95443" y="17135"/>
                    <a:pt x="95403" y="17095"/>
                    <a:pt x="95323" y="17055"/>
                  </a:cubicBezTo>
                  <a:cubicBezTo>
                    <a:pt x="95243" y="17015"/>
                    <a:pt x="95123" y="16935"/>
                    <a:pt x="95003" y="16815"/>
                  </a:cubicBezTo>
                  <a:cubicBezTo>
                    <a:pt x="94763" y="16536"/>
                    <a:pt x="93364" y="15776"/>
                    <a:pt x="92285" y="15217"/>
                  </a:cubicBezTo>
                  <a:cubicBezTo>
                    <a:pt x="91646" y="14937"/>
                    <a:pt x="91486" y="14857"/>
                    <a:pt x="91126" y="14857"/>
                  </a:cubicBezTo>
                  <a:cubicBezTo>
                    <a:pt x="91022" y="14848"/>
                    <a:pt x="90941" y="14843"/>
                    <a:pt x="90875" y="14843"/>
                  </a:cubicBezTo>
                  <a:cubicBezTo>
                    <a:pt x="90661" y="14843"/>
                    <a:pt x="90609" y="14895"/>
                    <a:pt x="90487" y="15017"/>
                  </a:cubicBezTo>
                  <a:cubicBezTo>
                    <a:pt x="90367" y="15137"/>
                    <a:pt x="90287" y="15297"/>
                    <a:pt x="90247" y="15416"/>
                  </a:cubicBezTo>
                  <a:cubicBezTo>
                    <a:pt x="90207" y="15776"/>
                    <a:pt x="90127" y="15936"/>
                    <a:pt x="90047" y="15936"/>
                  </a:cubicBezTo>
                  <a:cubicBezTo>
                    <a:pt x="89927" y="15936"/>
                    <a:pt x="89887" y="16056"/>
                    <a:pt x="89887" y="16496"/>
                  </a:cubicBezTo>
                  <a:cubicBezTo>
                    <a:pt x="89887" y="16935"/>
                    <a:pt x="89887" y="16975"/>
                    <a:pt x="90646" y="17015"/>
                  </a:cubicBezTo>
                  <a:cubicBezTo>
                    <a:pt x="90966" y="17015"/>
                    <a:pt x="91406" y="17055"/>
                    <a:pt x="91566" y="17055"/>
                  </a:cubicBezTo>
                  <a:lnTo>
                    <a:pt x="91885" y="17095"/>
                  </a:lnTo>
                  <a:lnTo>
                    <a:pt x="91885" y="17735"/>
                  </a:lnTo>
                  <a:cubicBezTo>
                    <a:pt x="91885" y="18094"/>
                    <a:pt x="91845" y="18374"/>
                    <a:pt x="91806" y="18374"/>
                  </a:cubicBezTo>
                  <a:cubicBezTo>
                    <a:pt x="91806" y="18374"/>
                    <a:pt x="91286" y="18334"/>
                    <a:pt x="90726" y="18294"/>
                  </a:cubicBezTo>
                  <a:cubicBezTo>
                    <a:pt x="90245" y="18238"/>
                    <a:pt x="89789" y="18211"/>
                    <a:pt x="89381" y="18211"/>
                  </a:cubicBezTo>
                  <a:cubicBezTo>
                    <a:pt x="88637" y="18211"/>
                    <a:pt x="88053" y="18299"/>
                    <a:pt x="87769" y="18454"/>
                  </a:cubicBezTo>
                  <a:cubicBezTo>
                    <a:pt x="87489" y="18614"/>
                    <a:pt x="87329" y="18814"/>
                    <a:pt x="87249" y="19133"/>
                  </a:cubicBezTo>
                  <a:cubicBezTo>
                    <a:pt x="87209" y="19333"/>
                    <a:pt x="87129" y="19413"/>
                    <a:pt x="87009" y="19493"/>
                  </a:cubicBezTo>
                  <a:cubicBezTo>
                    <a:pt x="86770" y="19573"/>
                    <a:pt x="86570" y="19813"/>
                    <a:pt x="86570" y="20053"/>
                  </a:cubicBezTo>
                  <a:cubicBezTo>
                    <a:pt x="86570" y="20179"/>
                    <a:pt x="86490" y="20258"/>
                    <a:pt x="86360" y="20258"/>
                  </a:cubicBezTo>
                  <a:cubicBezTo>
                    <a:pt x="86285" y="20258"/>
                    <a:pt x="86193" y="20231"/>
                    <a:pt x="86090" y="20173"/>
                  </a:cubicBezTo>
                  <a:cubicBezTo>
                    <a:pt x="85952" y="20122"/>
                    <a:pt x="85590" y="20100"/>
                    <a:pt x="85130" y="20100"/>
                  </a:cubicBezTo>
                  <a:cubicBezTo>
                    <a:pt x="84126" y="20100"/>
                    <a:pt x="82657" y="20208"/>
                    <a:pt x="82053" y="20372"/>
                  </a:cubicBezTo>
                  <a:cubicBezTo>
                    <a:pt x="81494" y="20532"/>
                    <a:pt x="80814" y="21332"/>
                    <a:pt x="80535" y="22251"/>
                  </a:cubicBezTo>
                  <a:cubicBezTo>
                    <a:pt x="80495" y="22371"/>
                    <a:pt x="80335" y="22771"/>
                    <a:pt x="80175" y="23090"/>
                  </a:cubicBezTo>
                  <a:cubicBezTo>
                    <a:pt x="78776" y="25888"/>
                    <a:pt x="78137" y="31244"/>
                    <a:pt x="78576" y="36599"/>
                  </a:cubicBezTo>
                  <a:cubicBezTo>
                    <a:pt x="78936" y="40996"/>
                    <a:pt x="79815" y="45192"/>
                    <a:pt x="80974" y="47830"/>
                  </a:cubicBezTo>
                  <a:cubicBezTo>
                    <a:pt x="81494" y="48989"/>
                    <a:pt x="81774" y="49549"/>
                    <a:pt x="82693" y="50908"/>
                  </a:cubicBezTo>
                  <a:cubicBezTo>
                    <a:pt x="82813" y="51028"/>
                    <a:pt x="83053" y="51387"/>
                    <a:pt x="83252" y="51707"/>
                  </a:cubicBezTo>
                  <a:cubicBezTo>
                    <a:pt x="83572" y="52187"/>
                    <a:pt x="84012" y="52666"/>
                    <a:pt x="84372" y="52866"/>
                  </a:cubicBezTo>
                  <a:cubicBezTo>
                    <a:pt x="84491" y="52906"/>
                    <a:pt x="84811" y="52946"/>
                    <a:pt x="85890" y="52946"/>
                  </a:cubicBezTo>
                  <a:cubicBezTo>
                    <a:pt x="87449" y="52946"/>
                    <a:pt x="88248" y="52826"/>
                    <a:pt x="88688" y="52626"/>
                  </a:cubicBezTo>
                  <a:cubicBezTo>
                    <a:pt x="88852" y="52533"/>
                    <a:pt x="88947" y="52494"/>
                    <a:pt x="89046" y="52494"/>
                  </a:cubicBezTo>
                  <a:cubicBezTo>
                    <a:pt x="89116" y="52494"/>
                    <a:pt x="89188" y="52513"/>
                    <a:pt x="89288" y="52546"/>
                  </a:cubicBezTo>
                  <a:cubicBezTo>
                    <a:pt x="89447" y="52626"/>
                    <a:pt x="89967" y="52626"/>
                    <a:pt x="91166" y="52626"/>
                  </a:cubicBezTo>
                  <a:cubicBezTo>
                    <a:pt x="92605" y="52626"/>
                    <a:pt x="92845" y="52626"/>
                    <a:pt x="93764" y="52466"/>
                  </a:cubicBezTo>
                  <a:cubicBezTo>
                    <a:pt x="95762" y="52107"/>
                    <a:pt x="98040" y="51467"/>
                    <a:pt x="100039" y="50668"/>
                  </a:cubicBezTo>
                  <a:lnTo>
                    <a:pt x="100678" y="50388"/>
                  </a:lnTo>
                  <a:lnTo>
                    <a:pt x="101038" y="50628"/>
                  </a:lnTo>
                  <a:cubicBezTo>
                    <a:pt x="101438" y="50908"/>
                    <a:pt x="101478" y="51068"/>
                    <a:pt x="101278" y="51467"/>
                  </a:cubicBezTo>
                  <a:cubicBezTo>
                    <a:pt x="101118" y="51867"/>
                    <a:pt x="101118" y="52227"/>
                    <a:pt x="101318" y="52506"/>
                  </a:cubicBezTo>
                  <a:lnTo>
                    <a:pt x="101478" y="52746"/>
                  </a:lnTo>
                  <a:lnTo>
                    <a:pt x="101358" y="53266"/>
                  </a:lnTo>
                  <a:cubicBezTo>
                    <a:pt x="100998" y="55104"/>
                    <a:pt x="100838" y="57023"/>
                    <a:pt x="100878" y="58382"/>
                  </a:cubicBezTo>
                  <a:lnTo>
                    <a:pt x="100918" y="59101"/>
                  </a:lnTo>
                  <a:lnTo>
                    <a:pt x="100319" y="60540"/>
                  </a:lnTo>
                  <a:cubicBezTo>
                    <a:pt x="98920" y="63817"/>
                    <a:pt x="97361" y="66935"/>
                    <a:pt x="96522" y="68014"/>
                  </a:cubicBezTo>
                  <a:cubicBezTo>
                    <a:pt x="96362" y="68254"/>
                    <a:pt x="96202" y="68533"/>
                    <a:pt x="96162" y="68613"/>
                  </a:cubicBezTo>
                  <a:cubicBezTo>
                    <a:pt x="95962" y="69133"/>
                    <a:pt x="95602" y="70812"/>
                    <a:pt x="95443" y="71771"/>
                  </a:cubicBezTo>
                  <a:cubicBezTo>
                    <a:pt x="95323" y="72770"/>
                    <a:pt x="95003" y="74329"/>
                    <a:pt x="94883" y="74768"/>
                  </a:cubicBezTo>
                  <a:cubicBezTo>
                    <a:pt x="94803" y="74928"/>
                    <a:pt x="94763" y="74968"/>
                    <a:pt x="94323" y="75128"/>
                  </a:cubicBezTo>
                  <a:cubicBezTo>
                    <a:pt x="93884" y="75288"/>
                    <a:pt x="93804" y="75368"/>
                    <a:pt x="93684" y="75528"/>
                  </a:cubicBezTo>
                  <a:cubicBezTo>
                    <a:pt x="93644" y="75688"/>
                    <a:pt x="93524" y="76247"/>
                    <a:pt x="93444" y="77166"/>
                  </a:cubicBezTo>
                  <a:cubicBezTo>
                    <a:pt x="93364" y="77926"/>
                    <a:pt x="93204" y="79285"/>
                    <a:pt x="93084" y="80124"/>
                  </a:cubicBezTo>
                  <a:cubicBezTo>
                    <a:pt x="92765" y="82962"/>
                    <a:pt x="92445" y="86039"/>
                    <a:pt x="92405" y="86439"/>
                  </a:cubicBezTo>
                  <a:cubicBezTo>
                    <a:pt x="92365" y="86639"/>
                    <a:pt x="92325" y="86839"/>
                    <a:pt x="92325" y="86879"/>
                  </a:cubicBezTo>
                  <a:cubicBezTo>
                    <a:pt x="92316" y="86888"/>
                    <a:pt x="92266" y="86893"/>
                    <a:pt x="92176" y="86893"/>
                  </a:cubicBezTo>
                  <a:cubicBezTo>
                    <a:pt x="91884" y="86893"/>
                    <a:pt x="91167" y="86841"/>
                    <a:pt x="90007" y="86719"/>
                  </a:cubicBezTo>
                  <a:cubicBezTo>
                    <a:pt x="88009" y="86559"/>
                    <a:pt x="87409" y="86519"/>
                    <a:pt x="85171" y="86479"/>
                  </a:cubicBezTo>
                  <a:cubicBezTo>
                    <a:pt x="84417" y="86466"/>
                    <a:pt x="83878" y="86458"/>
                    <a:pt x="83416" y="86458"/>
                  </a:cubicBezTo>
                  <a:cubicBezTo>
                    <a:pt x="82384" y="86458"/>
                    <a:pt x="81743" y="86501"/>
                    <a:pt x="79975" y="86639"/>
                  </a:cubicBezTo>
                  <a:cubicBezTo>
                    <a:pt x="78496" y="86719"/>
                    <a:pt x="77297" y="86839"/>
                    <a:pt x="77217" y="86839"/>
                  </a:cubicBezTo>
                  <a:cubicBezTo>
                    <a:pt x="77177" y="86879"/>
                    <a:pt x="76658" y="86958"/>
                    <a:pt x="76098" y="87038"/>
                  </a:cubicBezTo>
                  <a:cubicBezTo>
                    <a:pt x="73021" y="87478"/>
                    <a:pt x="72461" y="87558"/>
                    <a:pt x="70063" y="88118"/>
                  </a:cubicBezTo>
                  <a:cubicBezTo>
                    <a:pt x="68704" y="88437"/>
                    <a:pt x="67265" y="88797"/>
                    <a:pt x="66906" y="88917"/>
                  </a:cubicBezTo>
                  <a:cubicBezTo>
                    <a:pt x="66546" y="89037"/>
                    <a:pt x="65547" y="89357"/>
                    <a:pt x="64668" y="89636"/>
                  </a:cubicBezTo>
                  <a:cubicBezTo>
                    <a:pt x="63269" y="90076"/>
                    <a:pt x="61470" y="90755"/>
                    <a:pt x="58792" y="91874"/>
                  </a:cubicBezTo>
                  <a:cubicBezTo>
                    <a:pt x="58073" y="92154"/>
                    <a:pt x="53557" y="94432"/>
                    <a:pt x="53037" y="94752"/>
                  </a:cubicBezTo>
                  <a:cubicBezTo>
                    <a:pt x="52757" y="94872"/>
                    <a:pt x="52597" y="94952"/>
                    <a:pt x="52557" y="94952"/>
                  </a:cubicBezTo>
                  <a:cubicBezTo>
                    <a:pt x="52437" y="94872"/>
                    <a:pt x="52477" y="94792"/>
                    <a:pt x="52957" y="94512"/>
                  </a:cubicBezTo>
                  <a:cubicBezTo>
                    <a:pt x="53397" y="94273"/>
                    <a:pt x="53437" y="94233"/>
                    <a:pt x="53357" y="93993"/>
                  </a:cubicBezTo>
                  <a:cubicBezTo>
                    <a:pt x="53336" y="93887"/>
                    <a:pt x="53303" y="93837"/>
                    <a:pt x="53219" y="93837"/>
                  </a:cubicBezTo>
                  <a:cubicBezTo>
                    <a:pt x="53143" y="93837"/>
                    <a:pt x="53026" y="93877"/>
                    <a:pt x="52837" y="93953"/>
                  </a:cubicBezTo>
                  <a:cubicBezTo>
                    <a:pt x="52685" y="94029"/>
                    <a:pt x="52597" y="94057"/>
                    <a:pt x="52543" y="94057"/>
                  </a:cubicBezTo>
                  <a:cubicBezTo>
                    <a:pt x="52512" y="94057"/>
                    <a:pt x="52492" y="94047"/>
                    <a:pt x="52477" y="94033"/>
                  </a:cubicBezTo>
                  <a:cubicBezTo>
                    <a:pt x="52449" y="94004"/>
                    <a:pt x="52421" y="93976"/>
                    <a:pt x="52379" y="93976"/>
                  </a:cubicBezTo>
                  <a:cubicBezTo>
                    <a:pt x="52361" y="93976"/>
                    <a:pt x="52341" y="93981"/>
                    <a:pt x="52318" y="93993"/>
                  </a:cubicBezTo>
                  <a:cubicBezTo>
                    <a:pt x="52306" y="94004"/>
                    <a:pt x="52294" y="94009"/>
                    <a:pt x="52283" y="94009"/>
                  </a:cubicBezTo>
                  <a:cubicBezTo>
                    <a:pt x="52258" y="94009"/>
                    <a:pt x="52238" y="93981"/>
                    <a:pt x="52238" y="93953"/>
                  </a:cubicBezTo>
                  <a:cubicBezTo>
                    <a:pt x="52238" y="93873"/>
                    <a:pt x="51998" y="93673"/>
                    <a:pt x="51838" y="93673"/>
                  </a:cubicBezTo>
                  <a:cubicBezTo>
                    <a:pt x="51678" y="93673"/>
                    <a:pt x="51518" y="93833"/>
                    <a:pt x="51518" y="93993"/>
                  </a:cubicBezTo>
                  <a:cubicBezTo>
                    <a:pt x="51518" y="94019"/>
                    <a:pt x="51509" y="94033"/>
                    <a:pt x="51489" y="94033"/>
                  </a:cubicBezTo>
                  <a:cubicBezTo>
                    <a:pt x="51447" y="94033"/>
                    <a:pt x="51358" y="93979"/>
                    <a:pt x="51198" y="93873"/>
                  </a:cubicBezTo>
                  <a:cubicBezTo>
                    <a:pt x="50799" y="93593"/>
                    <a:pt x="50159" y="93393"/>
                    <a:pt x="49840" y="93393"/>
                  </a:cubicBezTo>
                  <a:cubicBezTo>
                    <a:pt x="49680" y="93393"/>
                    <a:pt x="49400" y="93473"/>
                    <a:pt x="49200" y="93553"/>
                  </a:cubicBezTo>
                  <a:cubicBezTo>
                    <a:pt x="48880" y="93633"/>
                    <a:pt x="48800" y="93713"/>
                    <a:pt x="48641" y="93953"/>
                  </a:cubicBezTo>
                  <a:cubicBezTo>
                    <a:pt x="48281" y="94472"/>
                    <a:pt x="48241" y="94712"/>
                    <a:pt x="48281" y="95352"/>
                  </a:cubicBezTo>
                  <a:cubicBezTo>
                    <a:pt x="48321" y="95951"/>
                    <a:pt x="48481" y="96511"/>
                    <a:pt x="48681" y="97030"/>
                  </a:cubicBezTo>
                  <a:lnTo>
                    <a:pt x="48800" y="97310"/>
                  </a:lnTo>
                  <a:lnTo>
                    <a:pt x="47641" y="98149"/>
                  </a:lnTo>
                  <a:cubicBezTo>
                    <a:pt x="46962" y="98629"/>
                    <a:pt x="46123" y="99228"/>
                    <a:pt x="45763" y="99468"/>
                  </a:cubicBezTo>
                  <a:cubicBezTo>
                    <a:pt x="45203" y="99868"/>
                    <a:pt x="44324" y="100587"/>
                    <a:pt x="43165" y="101547"/>
                  </a:cubicBezTo>
                  <a:cubicBezTo>
                    <a:pt x="43125" y="101587"/>
                    <a:pt x="42605" y="101986"/>
                    <a:pt x="42086" y="102466"/>
                  </a:cubicBezTo>
                  <a:cubicBezTo>
                    <a:pt x="41526" y="102906"/>
                    <a:pt x="40487" y="103865"/>
                    <a:pt x="39728" y="104624"/>
                  </a:cubicBezTo>
                  <a:cubicBezTo>
                    <a:pt x="38968" y="105344"/>
                    <a:pt x="38249" y="106063"/>
                    <a:pt x="38089" y="106183"/>
                  </a:cubicBezTo>
                  <a:cubicBezTo>
                    <a:pt x="37689" y="106543"/>
                    <a:pt x="34252" y="110339"/>
                    <a:pt x="33133" y="111658"/>
                  </a:cubicBezTo>
                  <a:cubicBezTo>
                    <a:pt x="30775" y="114456"/>
                    <a:pt x="30695" y="114536"/>
                    <a:pt x="29496" y="116015"/>
                  </a:cubicBezTo>
                  <a:cubicBezTo>
                    <a:pt x="28977" y="116694"/>
                    <a:pt x="28377" y="117534"/>
                    <a:pt x="28177" y="117813"/>
                  </a:cubicBezTo>
                  <a:cubicBezTo>
                    <a:pt x="27937" y="118133"/>
                    <a:pt x="27698" y="118493"/>
                    <a:pt x="27618" y="118573"/>
                  </a:cubicBezTo>
                  <a:cubicBezTo>
                    <a:pt x="27538" y="118693"/>
                    <a:pt x="27498" y="118773"/>
                    <a:pt x="27538" y="118813"/>
                  </a:cubicBezTo>
                  <a:cubicBezTo>
                    <a:pt x="27551" y="118826"/>
                    <a:pt x="27587" y="118830"/>
                    <a:pt x="27640" y="118830"/>
                  </a:cubicBezTo>
                  <a:cubicBezTo>
                    <a:pt x="27746" y="118830"/>
                    <a:pt x="27924" y="118813"/>
                    <a:pt x="28137" y="118813"/>
                  </a:cubicBezTo>
                  <a:cubicBezTo>
                    <a:pt x="28417" y="118773"/>
                    <a:pt x="28817" y="118733"/>
                    <a:pt x="29056" y="118693"/>
                  </a:cubicBezTo>
                  <a:cubicBezTo>
                    <a:pt x="29256" y="118693"/>
                    <a:pt x="30136" y="118613"/>
                    <a:pt x="30935" y="118533"/>
                  </a:cubicBezTo>
                  <a:cubicBezTo>
                    <a:pt x="31774" y="118453"/>
                    <a:pt x="32534" y="118413"/>
                    <a:pt x="32614" y="118373"/>
                  </a:cubicBezTo>
                  <a:cubicBezTo>
                    <a:pt x="32733" y="118373"/>
                    <a:pt x="33453" y="118253"/>
                    <a:pt x="34252" y="118133"/>
                  </a:cubicBezTo>
                  <a:cubicBezTo>
                    <a:pt x="35771" y="117893"/>
                    <a:pt x="36570" y="117773"/>
                    <a:pt x="37250" y="117574"/>
                  </a:cubicBezTo>
                  <a:cubicBezTo>
                    <a:pt x="38449" y="117254"/>
                    <a:pt x="39368" y="117014"/>
                    <a:pt x="39728" y="116894"/>
                  </a:cubicBezTo>
                  <a:cubicBezTo>
                    <a:pt x="39928" y="116814"/>
                    <a:pt x="40127" y="116774"/>
                    <a:pt x="40167" y="116774"/>
                  </a:cubicBezTo>
                  <a:cubicBezTo>
                    <a:pt x="40207" y="116774"/>
                    <a:pt x="39848" y="117334"/>
                    <a:pt x="39408" y="117973"/>
                  </a:cubicBezTo>
                  <a:cubicBezTo>
                    <a:pt x="37490" y="120851"/>
                    <a:pt x="35811" y="123888"/>
                    <a:pt x="34372" y="127126"/>
                  </a:cubicBezTo>
                  <a:cubicBezTo>
                    <a:pt x="34172" y="127605"/>
                    <a:pt x="33932" y="128165"/>
                    <a:pt x="33853" y="128405"/>
                  </a:cubicBezTo>
                  <a:cubicBezTo>
                    <a:pt x="33773" y="128645"/>
                    <a:pt x="33653" y="128964"/>
                    <a:pt x="33573" y="129164"/>
                  </a:cubicBezTo>
                  <a:cubicBezTo>
                    <a:pt x="33413" y="129484"/>
                    <a:pt x="32574" y="131762"/>
                    <a:pt x="32254" y="132721"/>
                  </a:cubicBezTo>
                  <a:cubicBezTo>
                    <a:pt x="31734" y="134360"/>
                    <a:pt x="30935" y="137517"/>
                    <a:pt x="30575" y="139316"/>
                  </a:cubicBezTo>
                  <a:cubicBezTo>
                    <a:pt x="30295" y="140795"/>
                    <a:pt x="30255" y="140995"/>
                    <a:pt x="30216" y="141394"/>
                  </a:cubicBezTo>
                  <a:cubicBezTo>
                    <a:pt x="30176" y="141794"/>
                    <a:pt x="30136" y="141954"/>
                    <a:pt x="30016" y="142673"/>
                  </a:cubicBezTo>
                  <a:cubicBezTo>
                    <a:pt x="29896" y="143593"/>
                    <a:pt x="29696" y="145631"/>
                    <a:pt x="29616" y="146950"/>
                  </a:cubicBezTo>
                  <a:cubicBezTo>
                    <a:pt x="29616" y="147389"/>
                    <a:pt x="29576" y="147749"/>
                    <a:pt x="29576" y="147789"/>
                  </a:cubicBezTo>
                  <a:cubicBezTo>
                    <a:pt x="29576" y="147789"/>
                    <a:pt x="29576" y="147949"/>
                    <a:pt x="29536" y="148149"/>
                  </a:cubicBezTo>
                  <a:lnTo>
                    <a:pt x="29536" y="148469"/>
                  </a:lnTo>
                  <a:lnTo>
                    <a:pt x="28897" y="148469"/>
                  </a:lnTo>
                  <a:cubicBezTo>
                    <a:pt x="28708" y="148459"/>
                    <a:pt x="28548" y="148454"/>
                    <a:pt x="28414" y="148454"/>
                  </a:cubicBezTo>
                  <a:cubicBezTo>
                    <a:pt x="27978" y="148454"/>
                    <a:pt x="27808" y="148506"/>
                    <a:pt x="27777" y="148628"/>
                  </a:cubicBezTo>
                  <a:cubicBezTo>
                    <a:pt x="27777" y="148708"/>
                    <a:pt x="27738" y="148788"/>
                    <a:pt x="27698" y="148828"/>
                  </a:cubicBezTo>
                  <a:cubicBezTo>
                    <a:pt x="27658" y="148828"/>
                    <a:pt x="27658" y="148868"/>
                    <a:pt x="27738" y="148948"/>
                  </a:cubicBezTo>
                  <a:cubicBezTo>
                    <a:pt x="27817" y="149068"/>
                    <a:pt x="27937" y="149068"/>
                    <a:pt x="28697" y="149068"/>
                  </a:cubicBezTo>
                  <a:lnTo>
                    <a:pt x="29536" y="149028"/>
                  </a:lnTo>
                  <a:lnTo>
                    <a:pt x="29536" y="149188"/>
                  </a:lnTo>
                  <a:cubicBezTo>
                    <a:pt x="29496" y="149308"/>
                    <a:pt x="29496" y="149308"/>
                    <a:pt x="28417" y="149388"/>
                  </a:cubicBezTo>
                  <a:cubicBezTo>
                    <a:pt x="27018" y="149468"/>
                    <a:pt x="26499" y="149548"/>
                    <a:pt x="26219" y="149708"/>
                  </a:cubicBezTo>
                  <a:cubicBezTo>
                    <a:pt x="26019" y="149827"/>
                    <a:pt x="25859" y="149827"/>
                    <a:pt x="25419" y="149827"/>
                  </a:cubicBezTo>
                  <a:cubicBezTo>
                    <a:pt x="24820" y="149827"/>
                    <a:pt x="22702" y="150027"/>
                    <a:pt x="22142" y="150147"/>
                  </a:cubicBezTo>
                  <a:cubicBezTo>
                    <a:pt x="21862" y="150187"/>
                    <a:pt x="21702" y="150267"/>
                    <a:pt x="21583" y="150427"/>
                  </a:cubicBezTo>
                  <a:cubicBezTo>
                    <a:pt x="21463" y="150507"/>
                    <a:pt x="21383" y="150667"/>
                    <a:pt x="21383" y="150707"/>
                  </a:cubicBezTo>
                  <a:cubicBezTo>
                    <a:pt x="21383" y="150787"/>
                    <a:pt x="21303" y="150947"/>
                    <a:pt x="21223" y="151066"/>
                  </a:cubicBezTo>
                  <a:cubicBezTo>
                    <a:pt x="21143" y="151266"/>
                    <a:pt x="21103" y="151386"/>
                    <a:pt x="21143" y="151746"/>
                  </a:cubicBezTo>
                  <a:cubicBezTo>
                    <a:pt x="21183" y="152545"/>
                    <a:pt x="21622" y="153225"/>
                    <a:pt x="22822" y="154424"/>
                  </a:cubicBezTo>
                  <a:cubicBezTo>
                    <a:pt x="24420" y="155982"/>
                    <a:pt x="26778" y="157421"/>
                    <a:pt x="29176" y="158341"/>
                  </a:cubicBezTo>
                  <a:cubicBezTo>
                    <a:pt x="29656" y="158540"/>
                    <a:pt x="30096" y="158700"/>
                    <a:pt x="30096" y="158740"/>
                  </a:cubicBezTo>
                  <a:cubicBezTo>
                    <a:pt x="30136" y="158780"/>
                    <a:pt x="30176" y="159140"/>
                    <a:pt x="30255" y="159540"/>
                  </a:cubicBezTo>
                  <a:cubicBezTo>
                    <a:pt x="30335" y="160299"/>
                    <a:pt x="30735" y="162337"/>
                    <a:pt x="30935" y="163177"/>
                  </a:cubicBezTo>
                  <a:cubicBezTo>
                    <a:pt x="31415" y="165095"/>
                    <a:pt x="31734" y="166334"/>
                    <a:pt x="32414" y="168372"/>
                  </a:cubicBezTo>
                  <a:cubicBezTo>
                    <a:pt x="32454" y="168572"/>
                    <a:pt x="32494" y="168732"/>
                    <a:pt x="32494" y="168732"/>
                  </a:cubicBezTo>
                  <a:cubicBezTo>
                    <a:pt x="32494" y="168732"/>
                    <a:pt x="32214" y="168812"/>
                    <a:pt x="30775" y="169012"/>
                  </a:cubicBezTo>
                  <a:cubicBezTo>
                    <a:pt x="28937" y="169332"/>
                    <a:pt x="26459" y="169811"/>
                    <a:pt x="24061" y="170371"/>
                  </a:cubicBezTo>
                  <a:cubicBezTo>
                    <a:pt x="22382" y="170730"/>
                    <a:pt x="21742" y="170890"/>
                    <a:pt x="20184" y="171330"/>
                  </a:cubicBezTo>
                  <a:cubicBezTo>
                    <a:pt x="19855" y="171429"/>
                    <a:pt x="19526" y="171500"/>
                    <a:pt x="19397" y="171500"/>
                  </a:cubicBezTo>
                  <a:cubicBezTo>
                    <a:pt x="19370" y="171500"/>
                    <a:pt x="19351" y="171497"/>
                    <a:pt x="19344" y="171490"/>
                  </a:cubicBezTo>
                  <a:cubicBezTo>
                    <a:pt x="19137" y="171467"/>
                    <a:pt x="18196" y="171444"/>
                    <a:pt x="17323" y="171444"/>
                  </a:cubicBezTo>
                  <a:cubicBezTo>
                    <a:pt x="16684" y="171444"/>
                    <a:pt x="16081" y="171456"/>
                    <a:pt x="15827" y="171490"/>
                  </a:cubicBezTo>
                  <a:cubicBezTo>
                    <a:pt x="15108" y="171570"/>
                    <a:pt x="14069" y="171770"/>
                    <a:pt x="13789" y="171890"/>
                  </a:cubicBezTo>
                  <a:cubicBezTo>
                    <a:pt x="13429" y="172049"/>
                    <a:pt x="13069" y="172329"/>
                    <a:pt x="12910" y="172689"/>
                  </a:cubicBezTo>
                  <a:cubicBezTo>
                    <a:pt x="12710" y="172969"/>
                    <a:pt x="12710" y="173049"/>
                    <a:pt x="12710" y="173408"/>
                  </a:cubicBezTo>
                  <a:lnTo>
                    <a:pt x="12750" y="173808"/>
                  </a:lnTo>
                  <a:lnTo>
                    <a:pt x="12190" y="174048"/>
                  </a:lnTo>
                  <a:cubicBezTo>
                    <a:pt x="10232" y="174847"/>
                    <a:pt x="7394" y="176326"/>
                    <a:pt x="5875" y="177325"/>
                  </a:cubicBezTo>
                  <a:cubicBezTo>
                    <a:pt x="5516" y="177525"/>
                    <a:pt x="5076" y="177805"/>
                    <a:pt x="4916" y="177925"/>
                  </a:cubicBezTo>
                  <a:cubicBezTo>
                    <a:pt x="4277" y="178324"/>
                    <a:pt x="2638" y="179523"/>
                    <a:pt x="1799" y="180203"/>
                  </a:cubicBezTo>
                  <a:cubicBezTo>
                    <a:pt x="919" y="180882"/>
                    <a:pt x="80" y="181682"/>
                    <a:pt x="40" y="181881"/>
                  </a:cubicBezTo>
                  <a:cubicBezTo>
                    <a:pt x="0" y="182081"/>
                    <a:pt x="200" y="182481"/>
                    <a:pt x="400" y="182601"/>
                  </a:cubicBezTo>
                  <a:cubicBezTo>
                    <a:pt x="560" y="182721"/>
                    <a:pt x="1599" y="182961"/>
                    <a:pt x="2278" y="183080"/>
                  </a:cubicBezTo>
                  <a:cubicBezTo>
                    <a:pt x="3332" y="183235"/>
                    <a:pt x="4385" y="183294"/>
                    <a:pt x="5662" y="183294"/>
                  </a:cubicBezTo>
                  <a:cubicBezTo>
                    <a:pt x="6032" y="183294"/>
                    <a:pt x="6421" y="183289"/>
                    <a:pt x="6834" y="183280"/>
                  </a:cubicBezTo>
                  <a:cubicBezTo>
                    <a:pt x="7874" y="183280"/>
                    <a:pt x="8833" y="183240"/>
                    <a:pt x="8993" y="183240"/>
                  </a:cubicBezTo>
                  <a:cubicBezTo>
                    <a:pt x="9093" y="183220"/>
                    <a:pt x="9163" y="183210"/>
                    <a:pt x="9208" y="183210"/>
                  </a:cubicBezTo>
                  <a:cubicBezTo>
                    <a:pt x="9253" y="183210"/>
                    <a:pt x="9273" y="183220"/>
                    <a:pt x="9273" y="183240"/>
                  </a:cubicBezTo>
                  <a:cubicBezTo>
                    <a:pt x="9273" y="183280"/>
                    <a:pt x="9233" y="183440"/>
                    <a:pt x="9153" y="183640"/>
                  </a:cubicBezTo>
                  <a:cubicBezTo>
                    <a:pt x="9073" y="183800"/>
                    <a:pt x="8913" y="184240"/>
                    <a:pt x="8833" y="184559"/>
                  </a:cubicBezTo>
                  <a:cubicBezTo>
                    <a:pt x="8673" y="185119"/>
                    <a:pt x="8673" y="185279"/>
                    <a:pt x="8673" y="186238"/>
                  </a:cubicBezTo>
                  <a:cubicBezTo>
                    <a:pt x="8633" y="187277"/>
                    <a:pt x="8673" y="187477"/>
                    <a:pt x="8953" y="188396"/>
                  </a:cubicBezTo>
                  <a:cubicBezTo>
                    <a:pt x="9752" y="190954"/>
                    <a:pt x="12110" y="193552"/>
                    <a:pt x="15787" y="195990"/>
                  </a:cubicBezTo>
                  <a:cubicBezTo>
                    <a:pt x="16267" y="196270"/>
                    <a:pt x="16866" y="196669"/>
                    <a:pt x="17146" y="196829"/>
                  </a:cubicBezTo>
                  <a:cubicBezTo>
                    <a:pt x="17386" y="196989"/>
                    <a:pt x="17866" y="197229"/>
                    <a:pt x="18185" y="197429"/>
                  </a:cubicBezTo>
                  <a:cubicBezTo>
                    <a:pt x="18865" y="197829"/>
                    <a:pt x="21143" y="198948"/>
                    <a:pt x="22182" y="199387"/>
                  </a:cubicBezTo>
                  <a:cubicBezTo>
                    <a:pt x="29656" y="202665"/>
                    <a:pt x="39648" y="205262"/>
                    <a:pt x="50679" y="206741"/>
                  </a:cubicBezTo>
                  <a:cubicBezTo>
                    <a:pt x="53357" y="207101"/>
                    <a:pt x="55555" y="207341"/>
                    <a:pt x="58313" y="207581"/>
                  </a:cubicBezTo>
                  <a:cubicBezTo>
                    <a:pt x="59072" y="207661"/>
                    <a:pt x="59871" y="207740"/>
                    <a:pt x="60031" y="207740"/>
                  </a:cubicBezTo>
                  <a:cubicBezTo>
                    <a:pt x="60391" y="207780"/>
                    <a:pt x="61710" y="207860"/>
                    <a:pt x="62549" y="207940"/>
                  </a:cubicBezTo>
                  <a:cubicBezTo>
                    <a:pt x="62989" y="207980"/>
                    <a:pt x="65986" y="208100"/>
                    <a:pt x="67345" y="208180"/>
                  </a:cubicBezTo>
                  <a:cubicBezTo>
                    <a:pt x="68531" y="208230"/>
                    <a:pt x="71488" y="208264"/>
                    <a:pt x="74064" y="208264"/>
                  </a:cubicBezTo>
                  <a:cubicBezTo>
                    <a:pt x="75656" y="208264"/>
                    <a:pt x="77103" y="208251"/>
                    <a:pt x="77897" y="208220"/>
                  </a:cubicBezTo>
                  <a:cubicBezTo>
                    <a:pt x="79096" y="208180"/>
                    <a:pt x="80335" y="208140"/>
                    <a:pt x="80655" y="208100"/>
                  </a:cubicBezTo>
                  <a:cubicBezTo>
                    <a:pt x="81414" y="208100"/>
                    <a:pt x="83332" y="207980"/>
                    <a:pt x="84212" y="207900"/>
                  </a:cubicBezTo>
                  <a:cubicBezTo>
                    <a:pt x="87009" y="207700"/>
                    <a:pt x="88568" y="207541"/>
                    <a:pt x="88728" y="207461"/>
                  </a:cubicBezTo>
                  <a:cubicBezTo>
                    <a:pt x="88808" y="207381"/>
                    <a:pt x="88968" y="207381"/>
                    <a:pt x="89128" y="207381"/>
                  </a:cubicBezTo>
                  <a:cubicBezTo>
                    <a:pt x="89153" y="207383"/>
                    <a:pt x="89187" y="207385"/>
                    <a:pt x="89229" y="207385"/>
                  </a:cubicBezTo>
                  <a:cubicBezTo>
                    <a:pt x="89844" y="207385"/>
                    <a:pt x="92198" y="207113"/>
                    <a:pt x="95043" y="206701"/>
                  </a:cubicBezTo>
                  <a:cubicBezTo>
                    <a:pt x="95882" y="206581"/>
                    <a:pt x="96642" y="206462"/>
                    <a:pt x="96761" y="206462"/>
                  </a:cubicBezTo>
                  <a:cubicBezTo>
                    <a:pt x="96921" y="206422"/>
                    <a:pt x="97041" y="206382"/>
                    <a:pt x="97081" y="206342"/>
                  </a:cubicBezTo>
                  <a:cubicBezTo>
                    <a:pt x="97109" y="206313"/>
                    <a:pt x="97158" y="206285"/>
                    <a:pt x="97240" y="206285"/>
                  </a:cubicBezTo>
                  <a:cubicBezTo>
                    <a:pt x="97274" y="206285"/>
                    <a:pt x="97314" y="206290"/>
                    <a:pt x="97361" y="206302"/>
                  </a:cubicBezTo>
                  <a:cubicBezTo>
                    <a:pt x="97373" y="206303"/>
                    <a:pt x="97387" y="206303"/>
                    <a:pt x="97403" y="206303"/>
                  </a:cubicBezTo>
                  <a:cubicBezTo>
                    <a:pt x="97998" y="206303"/>
                    <a:pt x="101585" y="205606"/>
                    <a:pt x="104036" y="205023"/>
                  </a:cubicBezTo>
                  <a:cubicBezTo>
                    <a:pt x="112149" y="202984"/>
                    <a:pt x="118064" y="200267"/>
                    <a:pt x="121342" y="197069"/>
                  </a:cubicBezTo>
                  <a:cubicBezTo>
                    <a:pt x="123820" y="194591"/>
                    <a:pt x="124739" y="191953"/>
                    <a:pt x="124019" y="189275"/>
                  </a:cubicBezTo>
                  <a:cubicBezTo>
                    <a:pt x="123939" y="188956"/>
                    <a:pt x="123859" y="188716"/>
                    <a:pt x="123859" y="188716"/>
                  </a:cubicBezTo>
                  <a:cubicBezTo>
                    <a:pt x="123867" y="188709"/>
                    <a:pt x="123884" y="188706"/>
                    <a:pt x="123909" y="188706"/>
                  </a:cubicBezTo>
                  <a:cubicBezTo>
                    <a:pt x="124029" y="188706"/>
                    <a:pt x="124337" y="188777"/>
                    <a:pt x="124699" y="188876"/>
                  </a:cubicBezTo>
                  <a:cubicBezTo>
                    <a:pt x="126098" y="189196"/>
                    <a:pt x="126457" y="189235"/>
                    <a:pt x="128136" y="189275"/>
                  </a:cubicBezTo>
                  <a:cubicBezTo>
                    <a:pt x="128358" y="189279"/>
                    <a:pt x="128569" y="189281"/>
                    <a:pt x="128771" y="189281"/>
                  </a:cubicBezTo>
                  <a:cubicBezTo>
                    <a:pt x="130606" y="189281"/>
                    <a:pt x="131637" y="189116"/>
                    <a:pt x="132213" y="188756"/>
                  </a:cubicBezTo>
                  <a:cubicBezTo>
                    <a:pt x="132453" y="188596"/>
                    <a:pt x="132492" y="188556"/>
                    <a:pt x="132492" y="188396"/>
                  </a:cubicBezTo>
                  <a:cubicBezTo>
                    <a:pt x="132492" y="188076"/>
                    <a:pt x="132373" y="187797"/>
                    <a:pt x="131973" y="187477"/>
                  </a:cubicBezTo>
                  <a:cubicBezTo>
                    <a:pt x="131533" y="187117"/>
                    <a:pt x="129735" y="185758"/>
                    <a:pt x="128576" y="184959"/>
                  </a:cubicBezTo>
                  <a:cubicBezTo>
                    <a:pt x="128096" y="184599"/>
                    <a:pt x="127696" y="184319"/>
                    <a:pt x="127696" y="184319"/>
                  </a:cubicBezTo>
                  <a:cubicBezTo>
                    <a:pt x="127696" y="184319"/>
                    <a:pt x="127696" y="184279"/>
                    <a:pt x="127776" y="184200"/>
                  </a:cubicBezTo>
                  <a:cubicBezTo>
                    <a:pt x="127856" y="184160"/>
                    <a:pt x="128775" y="182961"/>
                    <a:pt x="129135" y="182481"/>
                  </a:cubicBezTo>
                  <a:cubicBezTo>
                    <a:pt x="129295" y="182241"/>
                    <a:pt x="129415" y="182161"/>
                    <a:pt x="129735" y="182041"/>
                  </a:cubicBezTo>
                  <a:cubicBezTo>
                    <a:pt x="129935" y="182001"/>
                    <a:pt x="130854" y="181642"/>
                    <a:pt x="131813" y="181322"/>
                  </a:cubicBezTo>
                  <a:cubicBezTo>
                    <a:pt x="134331" y="180483"/>
                    <a:pt x="134411" y="180443"/>
                    <a:pt x="134611" y="180123"/>
                  </a:cubicBezTo>
                  <a:cubicBezTo>
                    <a:pt x="134691" y="180003"/>
                    <a:pt x="134891" y="179803"/>
                    <a:pt x="135010" y="179723"/>
                  </a:cubicBezTo>
                  <a:cubicBezTo>
                    <a:pt x="135170" y="179563"/>
                    <a:pt x="135210" y="179523"/>
                    <a:pt x="135130" y="179403"/>
                  </a:cubicBezTo>
                  <a:cubicBezTo>
                    <a:pt x="135090" y="179324"/>
                    <a:pt x="135050" y="179204"/>
                    <a:pt x="135090" y="179124"/>
                  </a:cubicBezTo>
                  <a:cubicBezTo>
                    <a:pt x="135130" y="178884"/>
                    <a:pt x="134291" y="178364"/>
                    <a:pt x="133412" y="178085"/>
                  </a:cubicBezTo>
                  <a:cubicBezTo>
                    <a:pt x="132972" y="177965"/>
                    <a:pt x="132572" y="177845"/>
                    <a:pt x="132453" y="177805"/>
                  </a:cubicBezTo>
                  <a:cubicBezTo>
                    <a:pt x="132293" y="177765"/>
                    <a:pt x="132293" y="177765"/>
                    <a:pt x="132373" y="177565"/>
                  </a:cubicBezTo>
                  <a:cubicBezTo>
                    <a:pt x="132413" y="177405"/>
                    <a:pt x="132492" y="177245"/>
                    <a:pt x="132612" y="177125"/>
                  </a:cubicBezTo>
                  <a:cubicBezTo>
                    <a:pt x="132812" y="176885"/>
                    <a:pt x="133771" y="175167"/>
                    <a:pt x="133851" y="174847"/>
                  </a:cubicBezTo>
                  <a:cubicBezTo>
                    <a:pt x="133931" y="174647"/>
                    <a:pt x="133971" y="174607"/>
                    <a:pt x="134291" y="174567"/>
                  </a:cubicBezTo>
                  <a:cubicBezTo>
                    <a:pt x="134435" y="174531"/>
                    <a:pt x="134538" y="174512"/>
                    <a:pt x="134699" y="174512"/>
                  </a:cubicBezTo>
                  <a:cubicBezTo>
                    <a:pt x="134896" y="174512"/>
                    <a:pt x="135180" y="174541"/>
                    <a:pt x="135730" y="174607"/>
                  </a:cubicBezTo>
                  <a:cubicBezTo>
                    <a:pt x="136329" y="174687"/>
                    <a:pt x="137009" y="174767"/>
                    <a:pt x="137289" y="174807"/>
                  </a:cubicBezTo>
                  <a:cubicBezTo>
                    <a:pt x="137568" y="174807"/>
                    <a:pt x="137848" y="174847"/>
                    <a:pt x="137968" y="174887"/>
                  </a:cubicBezTo>
                  <a:lnTo>
                    <a:pt x="138128" y="174927"/>
                  </a:lnTo>
                  <a:lnTo>
                    <a:pt x="137768" y="175287"/>
                  </a:lnTo>
                  <a:cubicBezTo>
                    <a:pt x="137129" y="176006"/>
                    <a:pt x="136689" y="176766"/>
                    <a:pt x="136489" y="177645"/>
                  </a:cubicBezTo>
                  <a:cubicBezTo>
                    <a:pt x="135850" y="179963"/>
                    <a:pt x="137688" y="181722"/>
                    <a:pt x="141325" y="182401"/>
                  </a:cubicBezTo>
                  <a:cubicBezTo>
                    <a:pt x="141790" y="182471"/>
                    <a:pt x="142565" y="182513"/>
                    <a:pt x="143336" y="182513"/>
                  </a:cubicBezTo>
                  <a:cubicBezTo>
                    <a:pt x="143893" y="182513"/>
                    <a:pt x="144447" y="182491"/>
                    <a:pt x="144882" y="182441"/>
                  </a:cubicBezTo>
                  <a:cubicBezTo>
                    <a:pt x="148080" y="182081"/>
                    <a:pt x="150398" y="181642"/>
                    <a:pt x="152037" y="181082"/>
                  </a:cubicBezTo>
                  <a:cubicBezTo>
                    <a:pt x="153595" y="180563"/>
                    <a:pt x="156833" y="179164"/>
                    <a:pt x="161349" y="177085"/>
                  </a:cubicBezTo>
                  <a:cubicBezTo>
                    <a:pt x="162148" y="176686"/>
                    <a:pt x="162628" y="176486"/>
                    <a:pt x="162748" y="176486"/>
                  </a:cubicBezTo>
                  <a:cubicBezTo>
                    <a:pt x="162868" y="176486"/>
                    <a:pt x="163267" y="176526"/>
                    <a:pt x="163587" y="176566"/>
                  </a:cubicBezTo>
                  <a:cubicBezTo>
                    <a:pt x="164273" y="176669"/>
                    <a:pt x="165026" y="176718"/>
                    <a:pt x="165777" y="176718"/>
                  </a:cubicBezTo>
                  <a:cubicBezTo>
                    <a:pt x="167345" y="176718"/>
                    <a:pt x="168903" y="176504"/>
                    <a:pt x="169822" y="176126"/>
                  </a:cubicBezTo>
                  <a:cubicBezTo>
                    <a:pt x="170142" y="175966"/>
                    <a:pt x="170661" y="175766"/>
                    <a:pt x="170981" y="175686"/>
                  </a:cubicBezTo>
                  <a:cubicBezTo>
                    <a:pt x="172100" y="175247"/>
                    <a:pt x="172860" y="174887"/>
                    <a:pt x="173939" y="174168"/>
                  </a:cubicBezTo>
                  <a:cubicBezTo>
                    <a:pt x="174219" y="174008"/>
                    <a:pt x="174658" y="173728"/>
                    <a:pt x="174858" y="173608"/>
                  </a:cubicBezTo>
                  <a:cubicBezTo>
                    <a:pt x="175218" y="173368"/>
                    <a:pt x="175657" y="172849"/>
                    <a:pt x="175857" y="172489"/>
                  </a:cubicBezTo>
                  <a:cubicBezTo>
                    <a:pt x="175937" y="172369"/>
                    <a:pt x="176017" y="172249"/>
                    <a:pt x="176097" y="172249"/>
                  </a:cubicBezTo>
                  <a:cubicBezTo>
                    <a:pt x="176417" y="172169"/>
                    <a:pt x="176856" y="171450"/>
                    <a:pt x="176896" y="170890"/>
                  </a:cubicBezTo>
                  <a:cubicBezTo>
                    <a:pt x="176936" y="170651"/>
                    <a:pt x="176896" y="170531"/>
                    <a:pt x="176777" y="170251"/>
                  </a:cubicBezTo>
                  <a:lnTo>
                    <a:pt x="176617" y="169891"/>
                  </a:lnTo>
                  <a:lnTo>
                    <a:pt x="177136" y="169651"/>
                  </a:lnTo>
                  <a:cubicBezTo>
                    <a:pt x="177696" y="169372"/>
                    <a:pt x="178735" y="168772"/>
                    <a:pt x="180773" y="167693"/>
                  </a:cubicBezTo>
                  <a:cubicBezTo>
                    <a:pt x="181892" y="167053"/>
                    <a:pt x="183811" y="166054"/>
                    <a:pt x="184650" y="165695"/>
                  </a:cubicBezTo>
                  <a:cubicBezTo>
                    <a:pt x="184890" y="165575"/>
                    <a:pt x="185370" y="165375"/>
                    <a:pt x="185729" y="165175"/>
                  </a:cubicBezTo>
                  <a:lnTo>
                    <a:pt x="186369" y="164895"/>
                  </a:lnTo>
                  <a:lnTo>
                    <a:pt x="187048" y="164975"/>
                  </a:lnTo>
                  <a:cubicBezTo>
                    <a:pt x="187448" y="165015"/>
                    <a:pt x="188247" y="165095"/>
                    <a:pt x="188887" y="165135"/>
                  </a:cubicBezTo>
                  <a:cubicBezTo>
                    <a:pt x="189526" y="165215"/>
                    <a:pt x="190605" y="165335"/>
                    <a:pt x="191285" y="165375"/>
                  </a:cubicBezTo>
                  <a:cubicBezTo>
                    <a:pt x="191964" y="165455"/>
                    <a:pt x="192764" y="165575"/>
                    <a:pt x="193083" y="165655"/>
                  </a:cubicBezTo>
                  <a:cubicBezTo>
                    <a:pt x="193483" y="165735"/>
                    <a:pt x="193763" y="165775"/>
                    <a:pt x="194562" y="165775"/>
                  </a:cubicBezTo>
                  <a:cubicBezTo>
                    <a:pt x="195481" y="165775"/>
                    <a:pt x="195481" y="165775"/>
                    <a:pt x="195881" y="165615"/>
                  </a:cubicBezTo>
                  <a:cubicBezTo>
                    <a:pt x="196481" y="165255"/>
                    <a:pt x="196520" y="164895"/>
                    <a:pt x="195961" y="164336"/>
                  </a:cubicBezTo>
                  <a:cubicBezTo>
                    <a:pt x="195681" y="164096"/>
                    <a:pt x="195441" y="163936"/>
                    <a:pt x="195042" y="163736"/>
                  </a:cubicBezTo>
                  <a:cubicBezTo>
                    <a:pt x="193923" y="163177"/>
                    <a:pt x="193043" y="163017"/>
                    <a:pt x="191644" y="163017"/>
                  </a:cubicBezTo>
                  <a:cubicBezTo>
                    <a:pt x="191085" y="163017"/>
                    <a:pt x="190685" y="162977"/>
                    <a:pt x="190725" y="162937"/>
                  </a:cubicBezTo>
                  <a:cubicBezTo>
                    <a:pt x="190765" y="162937"/>
                    <a:pt x="191445" y="162577"/>
                    <a:pt x="192244" y="162217"/>
                  </a:cubicBezTo>
                  <a:lnTo>
                    <a:pt x="193723" y="161538"/>
                  </a:lnTo>
                  <a:lnTo>
                    <a:pt x="196321" y="161538"/>
                  </a:lnTo>
                  <a:cubicBezTo>
                    <a:pt x="199598" y="161538"/>
                    <a:pt x="200797" y="161498"/>
                    <a:pt x="203315" y="161178"/>
                  </a:cubicBezTo>
                  <a:cubicBezTo>
                    <a:pt x="204714" y="160978"/>
                    <a:pt x="207312" y="160419"/>
                    <a:pt x="207552" y="160219"/>
                  </a:cubicBezTo>
                  <a:cubicBezTo>
                    <a:pt x="207592" y="160179"/>
                    <a:pt x="207751" y="160139"/>
                    <a:pt x="207871" y="160139"/>
                  </a:cubicBezTo>
                  <a:cubicBezTo>
                    <a:pt x="208191" y="160099"/>
                    <a:pt x="208990" y="159779"/>
                    <a:pt x="209190" y="159659"/>
                  </a:cubicBezTo>
                  <a:cubicBezTo>
                    <a:pt x="209270" y="159580"/>
                    <a:pt x="209350" y="159540"/>
                    <a:pt x="209430" y="159540"/>
                  </a:cubicBezTo>
                  <a:cubicBezTo>
                    <a:pt x="209590" y="159540"/>
                    <a:pt x="210349" y="159140"/>
                    <a:pt x="210389" y="159060"/>
                  </a:cubicBezTo>
                  <a:cubicBezTo>
                    <a:pt x="210389" y="158980"/>
                    <a:pt x="210509" y="158900"/>
                    <a:pt x="210629" y="158900"/>
                  </a:cubicBezTo>
                  <a:cubicBezTo>
                    <a:pt x="210869" y="158860"/>
                    <a:pt x="211508" y="158460"/>
                    <a:pt x="211548" y="158301"/>
                  </a:cubicBezTo>
                  <a:cubicBezTo>
                    <a:pt x="211548" y="158221"/>
                    <a:pt x="211628" y="158181"/>
                    <a:pt x="211708" y="158141"/>
                  </a:cubicBezTo>
                  <a:cubicBezTo>
                    <a:pt x="211908" y="158101"/>
                    <a:pt x="212348" y="157661"/>
                    <a:pt x="212308" y="157541"/>
                  </a:cubicBezTo>
                  <a:cubicBezTo>
                    <a:pt x="212308" y="157461"/>
                    <a:pt x="212308" y="157421"/>
                    <a:pt x="212428" y="157381"/>
                  </a:cubicBezTo>
                  <a:cubicBezTo>
                    <a:pt x="212627" y="157341"/>
                    <a:pt x="212947" y="156862"/>
                    <a:pt x="212947" y="156662"/>
                  </a:cubicBezTo>
                  <a:cubicBezTo>
                    <a:pt x="212947" y="156542"/>
                    <a:pt x="212987" y="156502"/>
                    <a:pt x="213027" y="156502"/>
                  </a:cubicBezTo>
                  <a:cubicBezTo>
                    <a:pt x="213067" y="156502"/>
                    <a:pt x="213147" y="156342"/>
                    <a:pt x="213227" y="156222"/>
                  </a:cubicBezTo>
                  <a:cubicBezTo>
                    <a:pt x="213347" y="155982"/>
                    <a:pt x="213347" y="155903"/>
                    <a:pt x="213267" y="155823"/>
                  </a:cubicBezTo>
                  <a:cubicBezTo>
                    <a:pt x="213227" y="155703"/>
                    <a:pt x="213227" y="155703"/>
                    <a:pt x="213307" y="155663"/>
                  </a:cubicBezTo>
                  <a:cubicBezTo>
                    <a:pt x="213427" y="155623"/>
                    <a:pt x="213547" y="155223"/>
                    <a:pt x="213507" y="154983"/>
                  </a:cubicBezTo>
                  <a:cubicBezTo>
                    <a:pt x="213467" y="154863"/>
                    <a:pt x="213467" y="154664"/>
                    <a:pt x="213467" y="154584"/>
                  </a:cubicBezTo>
                  <a:lnTo>
                    <a:pt x="213467" y="154224"/>
                  </a:lnTo>
                  <a:cubicBezTo>
                    <a:pt x="213467" y="154144"/>
                    <a:pt x="213507" y="153944"/>
                    <a:pt x="213547" y="153864"/>
                  </a:cubicBezTo>
                  <a:cubicBezTo>
                    <a:pt x="213587" y="153784"/>
                    <a:pt x="213747" y="153584"/>
                    <a:pt x="213826" y="153385"/>
                  </a:cubicBezTo>
                  <a:cubicBezTo>
                    <a:pt x="213946" y="153185"/>
                    <a:pt x="214066" y="152945"/>
                    <a:pt x="214146" y="152865"/>
                  </a:cubicBezTo>
                  <a:cubicBezTo>
                    <a:pt x="214386" y="152545"/>
                    <a:pt x="214626" y="152106"/>
                    <a:pt x="214626" y="151986"/>
                  </a:cubicBezTo>
                  <a:cubicBezTo>
                    <a:pt x="214626" y="151946"/>
                    <a:pt x="214666" y="151786"/>
                    <a:pt x="214786" y="151666"/>
                  </a:cubicBezTo>
                  <a:cubicBezTo>
                    <a:pt x="214946" y="151426"/>
                    <a:pt x="215025" y="151266"/>
                    <a:pt x="215665" y="149748"/>
                  </a:cubicBezTo>
                  <a:cubicBezTo>
                    <a:pt x="216105" y="148588"/>
                    <a:pt x="216145" y="148548"/>
                    <a:pt x="216544" y="148149"/>
                  </a:cubicBezTo>
                  <a:cubicBezTo>
                    <a:pt x="216944" y="147709"/>
                    <a:pt x="217144" y="147429"/>
                    <a:pt x="217184" y="147110"/>
                  </a:cubicBezTo>
                  <a:cubicBezTo>
                    <a:pt x="217224" y="147030"/>
                    <a:pt x="217184" y="146710"/>
                    <a:pt x="217144" y="146430"/>
                  </a:cubicBezTo>
                  <a:cubicBezTo>
                    <a:pt x="217024" y="145791"/>
                    <a:pt x="217064" y="145351"/>
                    <a:pt x="217304" y="144272"/>
                  </a:cubicBezTo>
                  <a:cubicBezTo>
                    <a:pt x="217663" y="142593"/>
                    <a:pt x="218023" y="140115"/>
                    <a:pt x="218223" y="138037"/>
                  </a:cubicBezTo>
                  <a:cubicBezTo>
                    <a:pt x="218263" y="137557"/>
                    <a:pt x="218343" y="137118"/>
                    <a:pt x="218343" y="137118"/>
                  </a:cubicBezTo>
                  <a:cubicBezTo>
                    <a:pt x="218343" y="137118"/>
                    <a:pt x="218583" y="136998"/>
                    <a:pt x="218822" y="136878"/>
                  </a:cubicBezTo>
                  <a:cubicBezTo>
                    <a:pt x="220221" y="136119"/>
                    <a:pt x="223299" y="134360"/>
                    <a:pt x="224098" y="133840"/>
                  </a:cubicBezTo>
                  <a:cubicBezTo>
                    <a:pt x="226576" y="132242"/>
                    <a:pt x="227415" y="131602"/>
                    <a:pt x="228255" y="130723"/>
                  </a:cubicBezTo>
                  <a:cubicBezTo>
                    <a:pt x="228974" y="130043"/>
                    <a:pt x="229134" y="129764"/>
                    <a:pt x="229494" y="129084"/>
                  </a:cubicBezTo>
                  <a:cubicBezTo>
                    <a:pt x="229893" y="128285"/>
                    <a:pt x="229933" y="128045"/>
                    <a:pt x="229933" y="126886"/>
                  </a:cubicBezTo>
                  <a:cubicBezTo>
                    <a:pt x="229933" y="125767"/>
                    <a:pt x="229853" y="125327"/>
                    <a:pt x="229574" y="124968"/>
                  </a:cubicBezTo>
                  <a:cubicBezTo>
                    <a:pt x="229334" y="124688"/>
                    <a:pt x="228295" y="123928"/>
                    <a:pt x="227775" y="123649"/>
                  </a:cubicBezTo>
                  <a:cubicBezTo>
                    <a:pt x="227096" y="123289"/>
                    <a:pt x="226656" y="123169"/>
                    <a:pt x="225817" y="123089"/>
                  </a:cubicBezTo>
                  <a:cubicBezTo>
                    <a:pt x="225583" y="123075"/>
                    <a:pt x="225413" y="123065"/>
                    <a:pt x="225252" y="123065"/>
                  </a:cubicBezTo>
                  <a:cubicBezTo>
                    <a:pt x="224975" y="123065"/>
                    <a:pt x="224725" y="123093"/>
                    <a:pt x="224218" y="123169"/>
                  </a:cubicBezTo>
                  <a:cubicBezTo>
                    <a:pt x="222939" y="123369"/>
                    <a:pt x="220381" y="124208"/>
                    <a:pt x="218702" y="124928"/>
                  </a:cubicBezTo>
                  <a:lnTo>
                    <a:pt x="218423" y="125048"/>
                  </a:lnTo>
                  <a:lnTo>
                    <a:pt x="218343" y="124208"/>
                  </a:lnTo>
                  <a:cubicBezTo>
                    <a:pt x="218303" y="123729"/>
                    <a:pt x="218303" y="123329"/>
                    <a:pt x="218303" y="123329"/>
                  </a:cubicBezTo>
                  <a:cubicBezTo>
                    <a:pt x="218303" y="123289"/>
                    <a:pt x="221101" y="123049"/>
                    <a:pt x="221340" y="123049"/>
                  </a:cubicBezTo>
                  <a:cubicBezTo>
                    <a:pt x="221540" y="123049"/>
                    <a:pt x="221780" y="123089"/>
                    <a:pt x="221940" y="123129"/>
                  </a:cubicBezTo>
                  <a:cubicBezTo>
                    <a:pt x="222108" y="123196"/>
                    <a:pt x="222272" y="123229"/>
                    <a:pt x="222427" y="123229"/>
                  </a:cubicBezTo>
                  <a:cubicBezTo>
                    <a:pt x="222824" y="123229"/>
                    <a:pt x="223155" y="123012"/>
                    <a:pt x="223299" y="122610"/>
                  </a:cubicBezTo>
                  <a:cubicBezTo>
                    <a:pt x="223499" y="122010"/>
                    <a:pt x="223539" y="121730"/>
                    <a:pt x="223579" y="121131"/>
                  </a:cubicBezTo>
                  <a:cubicBezTo>
                    <a:pt x="223618" y="120811"/>
                    <a:pt x="223658" y="120331"/>
                    <a:pt x="223698" y="120132"/>
                  </a:cubicBezTo>
                  <a:cubicBezTo>
                    <a:pt x="223818" y="119612"/>
                    <a:pt x="223738" y="119252"/>
                    <a:pt x="223499" y="118773"/>
                  </a:cubicBezTo>
                  <a:cubicBezTo>
                    <a:pt x="223379" y="118533"/>
                    <a:pt x="223219" y="118093"/>
                    <a:pt x="223099" y="117773"/>
                  </a:cubicBezTo>
                  <a:cubicBezTo>
                    <a:pt x="222859" y="117054"/>
                    <a:pt x="222499" y="116455"/>
                    <a:pt x="222180" y="116255"/>
                  </a:cubicBezTo>
                  <a:cubicBezTo>
                    <a:pt x="222033" y="116145"/>
                    <a:pt x="221870" y="116094"/>
                    <a:pt x="221705" y="116094"/>
                  </a:cubicBezTo>
                  <a:cubicBezTo>
                    <a:pt x="221510" y="116094"/>
                    <a:pt x="221314" y="116165"/>
                    <a:pt x="221141" y="116295"/>
                  </a:cubicBezTo>
                  <a:cubicBezTo>
                    <a:pt x="220926" y="116438"/>
                    <a:pt x="220520" y="116581"/>
                    <a:pt x="220408" y="116581"/>
                  </a:cubicBezTo>
                  <a:cubicBezTo>
                    <a:pt x="220394" y="116581"/>
                    <a:pt x="220385" y="116579"/>
                    <a:pt x="220381" y="116574"/>
                  </a:cubicBezTo>
                  <a:cubicBezTo>
                    <a:pt x="220381" y="116574"/>
                    <a:pt x="220541" y="116415"/>
                    <a:pt x="220741" y="116255"/>
                  </a:cubicBezTo>
                  <a:cubicBezTo>
                    <a:pt x="220981" y="116095"/>
                    <a:pt x="221220" y="115855"/>
                    <a:pt x="221340" y="115655"/>
                  </a:cubicBezTo>
                  <a:cubicBezTo>
                    <a:pt x="221740" y="115056"/>
                    <a:pt x="221740" y="114416"/>
                    <a:pt x="221340" y="111339"/>
                  </a:cubicBezTo>
                  <a:cubicBezTo>
                    <a:pt x="221260" y="110699"/>
                    <a:pt x="221220" y="110220"/>
                    <a:pt x="221220" y="110180"/>
                  </a:cubicBezTo>
                  <a:cubicBezTo>
                    <a:pt x="221260" y="110180"/>
                    <a:pt x="223818" y="109860"/>
                    <a:pt x="225137" y="109700"/>
                  </a:cubicBezTo>
                  <a:cubicBezTo>
                    <a:pt x="227296" y="109460"/>
                    <a:pt x="228175" y="109180"/>
                    <a:pt x="228415" y="108701"/>
                  </a:cubicBezTo>
                  <a:cubicBezTo>
                    <a:pt x="228654" y="108181"/>
                    <a:pt x="228734" y="108541"/>
                    <a:pt x="226656" y="100747"/>
                  </a:cubicBezTo>
                  <a:cubicBezTo>
                    <a:pt x="226576" y="100467"/>
                    <a:pt x="226376" y="99708"/>
                    <a:pt x="226176" y="98989"/>
                  </a:cubicBezTo>
                  <a:cubicBezTo>
                    <a:pt x="225177" y="95272"/>
                    <a:pt x="225017" y="94672"/>
                    <a:pt x="224857" y="94153"/>
                  </a:cubicBezTo>
                  <a:cubicBezTo>
                    <a:pt x="224498" y="93073"/>
                    <a:pt x="224218" y="92714"/>
                    <a:pt x="223539" y="92554"/>
                  </a:cubicBezTo>
                  <a:cubicBezTo>
                    <a:pt x="223376" y="92516"/>
                    <a:pt x="223221" y="92494"/>
                    <a:pt x="222999" y="92494"/>
                  </a:cubicBezTo>
                  <a:cubicBezTo>
                    <a:pt x="222515" y="92494"/>
                    <a:pt x="221715" y="92599"/>
                    <a:pt x="219822" y="92874"/>
                  </a:cubicBezTo>
                  <a:cubicBezTo>
                    <a:pt x="218902" y="92994"/>
                    <a:pt x="218063" y="93113"/>
                    <a:pt x="218023" y="93113"/>
                  </a:cubicBezTo>
                  <a:cubicBezTo>
                    <a:pt x="217983" y="93113"/>
                    <a:pt x="217863" y="92914"/>
                    <a:pt x="217703" y="92554"/>
                  </a:cubicBezTo>
                  <a:cubicBezTo>
                    <a:pt x="217583" y="92234"/>
                    <a:pt x="217384" y="91795"/>
                    <a:pt x="217304" y="91595"/>
                  </a:cubicBezTo>
                  <a:cubicBezTo>
                    <a:pt x="217184" y="91355"/>
                    <a:pt x="217104" y="91075"/>
                    <a:pt x="217104" y="90955"/>
                  </a:cubicBezTo>
                  <a:cubicBezTo>
                    <a:pt x="217064" y="90835"/>
                    <a:pt x="216984" y="90675"/>
                    <a:pt x="216944" y="90595"/>
                  </a:cubicBezTo>
                  <a:lnTo>
                    <a:pt x="216784" y="90476"/>
                  </a:lnTo>
                  <a:lnTo>
                    <a:pt x="217064" y="90116"/>
                  </a:lnTo>
                  <a:cubicBezTo>
                    <a:pt x="218303" y="88477"/>
                    <a:pt x="218383" y="86279"/>
                    <a:pt x="217264" y="84520"/>
                  </a:cubicBezTo>
                  <a:cubicBezTo>
                    <a:pt x="216944" y="84041"/>
                    <a:pt x="216344" y="83441"/>
                    <a:pt x="215825" y="83122"/>
                  </a:cubicBezTo>
                  <a:cubicBezTo>
                    <a:pt x="215585" y="82922"/>
                    <a:pt x="215345" y="82802"/>
                    <a:pt x="215265" y="82802"/>
                  </a:cubicBezTo>
                  <a:cubicBezTo>
                    <a:pt x="215225" y="82802"/>
                    <a:pt x="215145" y="82762"/>
                    <a:pt x="215065" y="82722"/>
                  </a:cubicBezTo>
                  <a:cubicBezTo>
                    <a:pt x="214986" y="82642"/>
                    <a:pt x="214506" y="82522"/>
                    <a:pt x="213547" y="82242"/>
                  </a:cubicBezTo>
                  <a:cubicBezTo>
                    <a:pt x="213427" y="82202"/>
                    <a:pt x="213307" y="82042"/>
                    <a:pt x="212747" y="80923"/>
                  </a:cubicBezTo>
                  <a:cubicBezTo>
                    <a:pt x="212428" y="80244"/>
                    <a:pt x="212108" y="79564"/>
                    <a:pt x="212068" y="79445"/>
                  </a:cubicBezTo>
                  <a:cubicBezTo>
                    <a:pt x="212028" y="79325"/>
                    <a:pt x="211948" y="77806"/>
                    <a:pt x="211868" y="75967"/>
                  </a:cubicBezTo>
                  <a:cubicBezTo>
                    <a:pt x="211668" y="70971"/>
                    <a:pt x="211588" y="69093"/>
                    <a:pt x="211508" y="68933"/>
                  </a:cubicBezTo>
                  <a:cubicBezTo>
                    <a:pt x="211508" y="68813"/>
                    <a:pt x="211388" y="68813"/>
                    <a:pt x="210949" y="68733"/>
                  </a:cubicBezTo>
                  <a:cubicBezTo>
                    <a:pt x="210589" y="68693"/>
                    <a:pt x="210589" y="68733"/>
                    <a:pt x="210549" y="67454"/>
                  </a:cubicBezTo>
                  <a:cubicBezTo>
                    <a:pt x="210549" y="66495"/>
                    <a:pt x="210509" y="66375"/>
                    <a:pt x="210229" y="66375"/>
                  </a:cubicBezTo>
                  <a:cubicBezTo>
                    <a:pt x="210109" y="66375"/>
                    <a:pt x="209990" y="66295"/>
                    <a:pt x="209790" y="66095"/>
                  </a:cubicBezTo>
                  <a:cubicBezTo>
                    <a:pt x="209350" y="65616"/>
                    <a:pt x="208711" y="65416"/>
                    <a:pt x="207751" y="65416"/>
                  </a:cubicBezTo>
                  <a:cubicBezTo>
                    <a:pt x="206432" y="65416"/>
                    <a:pt x="205353" y="65816"/>
                    <a:pt x="204834" y="66495"/>
                  </a:cubicBezTo>
                  <a:cubicBezTo>
                    <a:pt x="204714" y="66695"/>
                    <a:pt x="204594" y="66815"/>
                    <a:pt x="204474" y="66855"/>
                  </a:cubicBezTo>
                  <a:cubicBezTo>
                    <a:pt x="204154" y="66935"/>
                    <a:pt x="204154" y="66975"/>
                    <a:pt x="204194" y="68134"/>
                  </a:cubicBezTo>
                  <a:lnTo>
                    <a:pt x="204234" y="69213"/>
                  </a:lnTo>
                  <a:lnTo>
                    <a:pt x="203914" y="69293"/>
                  </a:lnTo>
                  <a:cubicBezTo>
                    <a:pt x="203765" y="69326"/>
                    <a:pt x="203678" y="69345"/>
                    <a:pt x="203616" y="69345"/>
                  </a:cubicBezTo>
                  <a:cubicBezTo>
                    <a:pt x="203527" y="69345"/>
                    <a:pt x="203489" y="69306"/>
                    <a:pt x="203395" y="69213"/>
                  </a:cubicBezTo>
                  <a:cubicBezTo>
                    <a:pt x="203235" y="69093"/>
                    <a:pt x="203195" y="68973"/>
                    <a:pt x="203155" y="68493"/>
                  </a:cubicBezTo>
                  <a:cubicBezTo>
                    <a:pt x="203075" y="67974"/>
                    <a:pt x="203075" y="67934"/>
                    <a:pt x="202795" y="67694"/>
                  </a:cubicBezTo>
                  <a:cubicBezTo>
                    <a:pt x="202596" y="67494"/>
                    <a:pt x="202516" y="67374"/>
                    <a:pt x="202556" y="67294"/>
                  </a:cubicBezTo>
                  <a:cubicBezTo>
                    <a:pt x="202596" y="67174"/>
                    <a:pt x="202556" y="67174"/>
                    <a:pt x="202236" y="67174"/>
                  </a:cubicBezTo>
                  <a:cubicBezTo>
                    <a:pt x="201836" y="67174"/>
                    <a:pt x="201756" y="67135"/>
                    <a:pt x="201876" y="66895"/>
                  </a:cubicBezTo>
                  <a:cubicBezTo>
                    <a:pt x="201996" y="66735"/>
                    <a:pt x="202356" y="65576"/>
                    <a:pt x="202436" y="65016"/>
                  </a:cubicBezTo>
                  <a:cubicBezTo>
                    <a:pt x="202556" y="64337"/>
                    <a:pt x="202396" y="62738"/>
                    <a:pt x="201996" y="60500"/>
                  </a:cubicBezTo>
                  <a:cubicBezTo>
                    <a:pt x="201756" y="59221"/>
                    <a:pt x="201596" y="58901"/>
                    <a:pt x="200437" y="57422"/>
                  </a:cubicBezTo>
                  <a:cubicBezTo>
                    <a:pt x="199718" y="56503"/>
                    <a:pt x="199758" y="56543"/>
                    <a:pt x="199278" y="56143"/>
                  </a:cubicBezTo>
                  <a:cubicBezTo>
                    <a:pt x="198519" y="55544"/>
                    <a:pt x="197560" y="55024"/>
                    <a:pt x="195721" y="54345"/>
                  </a:cubicBezTo>
                  <a:cubicBezTo>
                    <a:pt x="193003" y="53346"/>
                    <a:pt x="191684" y="53146"/>
                    <a:pt x="188447" y="53146"/>
                  </a:cubicBezTo>
                  <a:cubicBezTo>
                    <a:pt x="184810" y="53146"/>
                    <a:pt x="180973" y="53745"/>
                    <a:pt x="177096" y="54944"/>
                  </a:cubicBezTo>
                  <a:cubicBezTo>
                    <a:pt x="176497" y="55144"/>
                    <a:pt x="175857" y="55344"/>
                    <a:pt x="175657" y="55424"/>
                  </a:cubicBezTo>
                  <a:cubicBezTo>
                    <a:pt x="175458" y="55464"/>
                    <a:pt x="175018" y="55624"/>
                    <a:pt x="174658" y="55704"/>
                  </a:cubicBezTo>
                  <a:cubicBezTo>
                    <a:pt x="174299" y="55784"/>
                    <a:pt x="173779" y="55904"/>
                    <a:pt x="173499" y="55944"/>
                  </a:cubicBezTo>
                  <a:cubicBezTo>
                    <a:pt x="173073" y="56050"/>
                    <a:pt x="172451" y="56121"/>
                    <a:pt x="171989" y="56121"/>
                  </a:cubicBezTo>
                  <a:cubicBezTo>
                    <a:pt x="171758" y="56121"/>
                    <a:pt x="171567" y="56103"/>
                    <a:pt x="171461" y="56064"/>
                  </a:cubicBezTo>
                  <a:cubicBezTo>
                    <a:pt x="171261" y="56024"/>
                    <a:pt x="170981" y="55784"/>
                    <a:pt x="170502" y="55344"/>
                  </a:cubicBezTo>
                  <a:cubicBezTo>
                    <a:pt x="169502" y="54425"/>
                    <a:pt x="169502" y="54385"/>
                    <a:pt x="168903" y="53985"/>
                  </a:cubicBezTo>
                  <a:cubicBezTo>
                    <a:pt x="168144" y="53426"/>
                    <a:pt x="167704" y="53186"/>
                    <a:pt x="166984" y="52946"/>
                  </a:cubicBezTo>
                  <a:lnTo>
                    <a:pt x="166345" y="52706"/>
                  </a:lnTo>
                  <a:lnTo>
                    <a:pt x="165266" y="51627"/>
                  </a:lnTo>
                  <a:cubicBezTo>
                    <a:pt x="159670" y="45992"/>
                    <a:pt x="156673" y="43753"/>
                    <a:pt x="152157" y="41835"/>
                  </a:cubicBezTo>
                  <a:cubicBezTo>
                    <a:pt x="149958" y="40916"/>
                    <a:pt x="146441" y="39837"/>
                    <a:pt x="143883" y="39237"/>
                  </a:cubicBezTo>
                  <a:cubicBezTo>
                    <a:pt x="143324" y="39117"/>
                    <a:pt x="143284" y="39117"/>
                    <a:pt x="143404" y="38997"/>
                  </a:cubicBezTo>
                  <a:cubicBezTo>
                    <a:pt x="143603" y="38877"/>
                    <a:pt x="143883" y="38438"/>
                    <a:pt x="143963" y="38238"/>
                  </a:cubicBezTo>
                  <a:cubicBezTo>
                    <a:pt x="143963" y="38118"/>
                    <a:pt x="144003" y="38038"/>
                    <a:pt x="144043" y="37998"/>
                  </a:cubicBezTo>
                  <a:cubicBezTo>
                    <a:pt x="144123" y="37838"/>
                    <a:pt x="144123" y="37678"/>
                    <a:pt x="144043" y="37519"/>
                  </a:cubicBezTo>
                  <a:cubicBezTo>
                    <a:pt x="144003" y="37439"/>
                    <a:pt x="143923" y="37319"/>
                    <a:pt x="143843" y="37199"/>
                  </a:cubicBezTo>
                  <a:cubicBezTo>
                    <a:pt x="143803" y="37119"/>
                    <a:pt x="143683" y="36959"/>
                    <a:pt x="143563" y="36919"/>
                  </a:cubicBezTo>
                  <a:cubicBezTo>
                    <a:pt x="143444" y="36879"/>
                    <a:pt x="143324" y="36759"/>
                    <a:pt x="143244" y="36719"/>
                  </a:cubicBezTo>
                  <a:cubicBezTo>
                    <a:pt x="143164" y="36639"/>
                    <a:pt x="142364" y="36359"/>
                    <a:pt x="141965" y="36280"/>
                  </a:cubicBezTo>
                  <a:cubicBezTo>
                    <a:pt x="141845" y="36240"/>
                    <a:pt x="141725" y="36200"/>
                    <a:pt x="141645" y="36200"/>
                  </a:cubicBezTo>
                  <a:cubicBezTo>
                    <a:pt x="141525" y="36120"/>
                    <a:pt x="139966" y="35840"/>
                    <a:pt x="139287" y="35760"/>
                  </a:cubicBezTo>
                  <a:cubicBezTo>
                    <a:pt x="138907" y="35720"/>
                    <a:pt x="138258" y="35700"/>
                    <a:pt x="137613" y="35700"/>
                  </a:cubicBezTo>
                  <a:cubicBezTo>
                    <a:pt x="136969" y="35700"/>
                    <a:pt x="136329" y="35720"/>
                    <a:pt x="135970" y="35760"/>
                  </a:cubicBezTo>
                  <a:cubicBezTo>
                    <a:pt x="134411" y="35960"/>
                    <a:pt x="132852" y="36320"/>
                    <a:pt x="131493" y="36879"/>
                  </a:cubicBezTo>
                  <a:cubicBezTo>
                    <a:pt x="131456" y="36904"/>
                    <a:pt x="131431" y="36921"/>
                    <a:pt x="131420" y="36921"/>
                  </a:cubicBezTo>
                  <a:cubicBezTo>
                    <a:pt x="131396" y="36921"/>
                    <a:pt x="131447" y="36836"/>
                    <a:pt x="131613" y="36559"/>
                  </a:cubicBezTo>
                  <a:cubicBezTo>
                    <a:pt x="131693" y="36439"/>
                    <a:pt x="131893" y="35920"/>
                    <a:pt x="132013" y="35440"/>
                  </a:cubicBezTo>
                  <a:cubicBezTo>
                    <a:pt x="132253" y="34681"/>
                    <a:pt x="132293" y="34561"/>
                    <a:pt x="132492" y="34321"/>
                  </a:cubicBezTo>
                  <a:cubicBezTo>
                    <a:pt x="132732" y="34081"/>
                    <a:pt x="132812" y="33882"/>
                    <a:pt x="133052" y="32882"/>
                  </a:cubicBezTo>
                  <a:cubicBezTo>
                    <a:pt x="133212" y="32323"/>
                    <a:pt x="133212" y="32283"/>
                    <a:pt x="133092" y="31883"/>
                  </a:cubicBezTo>
                  <a:cubicBezTo>
                    <a:pt x="133052" y="31643"/>
                    <a:pt x="132852" y="31244"/>
                    <a:pt x="132732" y="30964"/>
                  </a:cubicBezTo>
                  <a:lnTo>
                    <a:pt x="132453" y="30484"/>
                  </a:lnTo>
                  <a:lnTo>
                    <a:pt x="132772" y="30204"/>
                  </a:lnTo>
                  <a:cubicBezTo>
                    <a:pt x="132972" y="30085"/>
                    <a:pt x="133132" y="29925"/>
                    <a:pt x="133132" y="29885"/>
                  </a:cubicBezTo>
                  <a:cubicBezTo>
                    <a:pt x="133172" y="29845"/>
                    <a:pt x="133372" y="29645"/>
                    <a:pt x="133652" y="29485"/>
                  </a:cubicBezTo>
                  <a:cubicBezTo>
                    <a:pt x="134371" y="29005"/>
                    <a:pt x="135050" y="28446"/>
                    <a:pt x="135530" y="28006"/>
                  </a:cubicBezTo>
                  <a:cubicBezTo>
                    <a:pt x="135770" y="27806"/>
                    <a:pt x="136130" y="27487"/>
                    <a:pt x="136369" y="27287"/>
                  </a:cubicBezTo>
                  <a:cubicBezTo>
                    <a:pt x="137169" y="26647"/>
                    <a:pt x="137528" y="26088"/>
                    <a:pt x="137528" y="25249"/>
                  </a:cubicBezTo>
                  <a:cubicBezTo>
                    <a:pt x="137528" y="24849"/>
                    <a:pt x="137369" y="24249"/>
                    <a:pt x="137169" y="23970"/>
                  </a:cubicBezTo>
                  <a:cubicBezTo>
                    <a:pt x="137129" y="23890"/>
                    <a:pt x="137089" y="23690"/>
                    <a:pt x="137049" y="23490"/>
                  </a:cubicBezTo>
                  <a:cubicBezTo>
                    <a:pt x="136889" y="22331"/>
                    <a:pt x="136689" y="20692"/>
                    <a:pt x="136489" y="19333"/>
                  </a:cubicBezTo>
                  <a:cubicBezTo>
                    <a:pt x="136050" y="16536"/>
                    <a:pt x="135730" y="14337"/>
                    <a:pt x="135730" y="14058"/>
                  </a:cubicBezTo>
                  <a:cubicBezTo>
                    <a:pt x="135730" y="13778"/>
                    <a:pt x="135770" y="13738"/>
                    <a:pt x="136130" y="13458"/>
                  </a:cubicBezTo>
                  <a:lnTo>
                    <a:pt x="136529" y="13138"/>
                  </a:lnTo>
                  <a:lnTo>
                    <a:pt x="137329" y="13098"/>
                  </a:lnTo>
                  <a:cubicBezTo>
                    <a:pt x="137768" y="13098"/>
                    <a:pt x="138408" y="13058"/>
                    <a:pt x="138687" y="12978"/>
                  </a:cubicBezTo>
                  <a:cubicBezTo>
                    <a:pt x="139058" y="12923"/>
                    <a:pt x="139343" y="12893"/>
                    <a:pt x="139574" y="12893"/>
                  </a:cubicBezTo>
                  <a:cubicBezTo>
                    <a:pt x="139841" y="12893"/>
                    <a:pt x="140035" y="12933"/>
                    <a:pt x="140206" y="13018"/>
                  </a:cubicBezTo>
                  <a:cubicBezTo>
                    <a:pt x="140559" y="13168"/>
                    <a:pt x="140925" y="13240"/>
                    <a:pt x="141289" y="13240"/>
                  </a:cubicBezTo>
                  <a:cubicBezTo>
                    <a:pt x="142288" y="13240"/>
                    <a:pt x="143268" y="12695"/>
                    <a:pt x="143883" y="11700"/>
                  </a:cubicBezTo>
                  <a:cubicBezTo>
                    <a:pt x="144043" y="11420"/>
                    <a:pt x="144043" y="11420"/>
                    <a:pt x="145042" y="11100"/>
                  </a:cubicBezTo>
                  <a:cubicBezTo>
                    <a:pt x="145922" y="10820"/>
                    <a:pt x="146601" y="10620"/>
                    <a:pt x="148879" y="9941"/>
                  </a:cubicBezTo>
                  <a:cubicBezTo>
                    <a:pt x="150398" y="9501"/>
                    <a:pt x="153635" y="8582"/>
                    <a:pt x="154914" y="8302"/>
                  </a:cubicBezTo>
                  <a:cubicBezTo>
                    <a:pt x="156033" y="8022"/>
                    <a:pt x="156033" y="8022"/>
                    <a:pt x="156593" y="7983"/>
                  </a:cubicBezTo>
                  <a:cubicBezTo>
                    <a:pt x="158032" y="7943"/>
                    <a:pt x="158911" y="7023"/>
                    <a:pt x="159271" y="5305"/>
                  </a:cubicBezTo>
                  <a:cubicBezTo>
                    <a:pt x="159431" y="4465"/>
                    <a:pt x="159311" y="3306"/>
                    <a:pt x="158911" y="2387"/>
                  </a:cubicBezTo>
                  <a:cubicBezTo>
                    <a:pt x="158591" y="1628"/>
                    <a:pt x="157952" y="828"/>
                    <a:pt x="157352" y="429"/>
                  </a:cubicBezTo>
                  <a:cubicBezTo>
                    <a:pt x="156981" y="143"/>
                    <a:pt x="156427" y="0"/>
                    <a:pt x="1559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27"/>
            <p:cNvSpPr/>
            <p:nvPr/>
          </p:nvSpPr>
          <p:spPr>
            <a:xfrm>
              <a:off x="3820475" y="811250"/>
              <a:ext cx="1025" cy="4800"/>
            </a:xfrm>
            <a:custGeom>
              <a:rect b="b" l="l" r="r" t="t"/>
              <a:pathLst>
                <a:path extrusionOk="0" h="192" w="41">
                  <a:moveTo>
                    <a:pt x="16" y="1"/>
                  </a:moveTo>
                  <a:cubicBezTo>
                    <a:pt x="0" y="1"/>
                    <a:pt x="0" y="38"/>
                    <a:pt x="0" y="96"/>
                  </a:cubicBezTo>
                  <a:cubicBezTo>
                    <a:pt x="0" y="155"/>
                    <a:pt x="0" y="192"/>
                    <a:pt x="16" y="192"/>
                  </a:cubicBezTo>
                  <a:cubicBezTo>
                    <a:pt x="22" y="192"/>
                    <a:pt x="29" y="187"/>
                    <a:pt x="40" y="176"/>
                  </a:cubicBezTo>
                  <a:cubicBezTo>
                    <a:pt x="40" y="136"/>
                    <a:pt x="40" y="56"/>
                    <a:pt x="40" y="16"/>
                  </a:cubicBezTo>
                  <a:cubicBezTo>
                    <a:pt x="29" y="6"/>
                    <a:pt x="22" y="1"/>
                    <a:pt x="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27"/>
            <p:cNvSpPr/>
            <p:nvPr/>
          </p:nvSpPr>
          <p:spPr>
            <a:xfrm>
              <a:off x="3817475" y="819275"/>
              <a:ext cx="2025" cy="12375"/>
            </a:xfrm>
            <a:custGeom>
              <a:rect b="b" l="l" r="r" t="t"/>
              <a:pathLst>
                <a:path extrusionOk="0" h="495" w="81">
                  <a:moveTo>
                    <a:pt x="74" y="0"/>
                  </a:moveTo>
                  <a:cubicBezTo>
                    <a:pt x="63" y="0"/>
                    <a:pt x="40" y="45"/>
                    <a:pt x="40" y="135"/>
                  </a:cubicBezTo>
                  <a:cubicBezTo>
                    <a:pt x="0" y="255"/>
                    <a:pt x="0" y="415"/>
                    <a:pt x="0" y="455"/>
                  </a:cubicBezTo>
                  <a:cubicBezTo>
                    <a:pt x="0" y="481"/>
                    <a:pt x="5" y="495"/>
                    <a:pt x="11" y="495"/>
                  </a:cubicBezTo>
                  <a:cubicBezTo>
                    <a:pt x="22" y="495"/>
                    <a:pt x="40" y="441"/>
                    <a:pt x="40" y="335"/>
                  </a:cubicBezTo>
                  <a:cubicBezTo>
                    <a:pt x="80" y="175"/>
                    <a:pt x="80" y="15"/>
                    <a:pt x="80" y="15"/>
                  </a:cubicBezTo>
                  <a:cubicBezTo>
                    <a:pt x="80" y="5"/>
                    <a:pt x="78" y="0"/>
                    <a:pt x="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27"/>
            <p:cNvSpPr/>
            <p:nvPr/>
          </p:nvSpPr>
          <p:spPr>
            <a:xfrm>
              <a:off x="3816475" y="835625"/>
              <a:ext cx="25" cy="11025"/>
            </a:xfrm>
            <a:custGeom>
              <a:rect b="b" l="l" r="r" t="t"/>
              <a:pathLst>
                <a:path extrusionOk="0" h="441" w="1">
                  <a:moveTo>
                    <a:pt x="0" y="240"/>
                  </a:moveTo>
                  <a:cubicBezTo>
                    <a:pt x="0" y="360"/>
                    <a:pt x="0" y="440"/>
                    <a:pt x="0" y="360"/>
                  </a:cubicBezTo>
                  <a:cubicBezTo>
                    <a:pt x="0" y="280"/>
                    <a:pt x="0" y="160"/>
                    <a:pt x="0" y="81"/>
                  </a:cubicBezTo>
                  <a:cubicBezTo>
                    <a:pt x="0" y="1"/>
                    <a:pt x="0" y="81"/>
                    <a:pt x="0" y="240"/>
                  </a:cubicBezTo>
                  <a:lnTo>
                    <a:pt x="0" y="24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27"/>
            <p:cNvSpPr/>
            <p:nvPr/>
          </p:nvSpPr>
          <p:spPr>
            <a:xfrm>
              <a:off x="3273900" y="969875"/>
              <a:ext cx="65975" cy="60625"/>
            </a:xfrm>
            <a:custGeom>
              <a:rect b="b" l="l" r="r" t="t"/>
              <a:pathLst>
                <a:path extrusionOk="0" h="2425" w="2639">
                  <a:moveTo>
                    <a:pt x="381" y="1399"/>
                  </a:moveTo>
                  <a:cubicBezTo>
                    <a:pt x="401" y="1399"/>
                    <a:pt x="434" y="1418"/>
                    <a:pt x="481" y="1465"/>
                  </a:cubicBezTo>
                  <a:cubicBezTo>
                    <a:pt x="560" y="1505"/>
                    <a:pt x="720" y="1625"/>
                    <a:pt x="880" y="1705"/>
                  </a:cubicBezTo>
                  <a:cubicBezTo>
                    <a:pt x="1000" y="1785"/>
                    <a:pt x="1280" y="1865"/>
                    <a:pt x="1440" y="1945"/>
                  </a:cubicBezTo>
                  <a:cubicBezTo>
                    <a:pt x="1600" y="1985"/>
                    <a:pt x="1680" y="2065"/>
                    <a:pt x="1640" y="2065"/>
                  </a:cubicBezTo>
                  <a:cubicBezTo>
                    <a:pt x="1480" y="2065"/>
                    <a:pt x="361" y="1505"/>
                    <a:pt x="361" y="1425"/>
                  </a:cubicBezTo>
                  <a:cubicBezTo>
                    <a:pt x="361" y="1409"/>
                    <a:pt x="367" y="1399"/>
                    <a:pt x="381" y="1399"/>
                  </a:cubicBezTo>
                  <a:close/>
                  <a:moveTo>
                    <a:pt x="625" y="1"/>
                  </a:moveTo>
                  <a:cubicBezTo>
                    <a:pt x="584" y="1"/>
                    <a:pt x="515" y="51"/>
                    <a:pt x="401" y="146"/>
                  </a:cubicBezTo>
                  <a:cubicBezTo>
                    <a:pt x="1" y="466"/>
                    <a:pt x="1" y="546"/>
                    <a:pt x="121" y="1265"/>
                  </a:cubicBezTo>
                  <a:lnTo>
                    <a:pt x="201" y="1865"/>
                  </a:lnTo>
                  <a:lnTo>
                    <a:pt x="800" y="2145"/>
                  </a:lnTo>
                  <a:lnTo>
                    <a:pt x="1360" y="2424"/>
                  </a:lnTo>
                  <a:lnTo>
                    <a:pt x="1879" y="2065"/>
                  </a:lnTo>
                  <a:cubicBezTo>
                    <a:pt x="2519" y="1665"/>
                    <a:pt x="2639" y="1465"/>
                    <a:pt x="2599" y="1065"/>
                  </a:cubicBezTo>
                  <a:lnTo>
                    <a:pt x="2559" y="786"/>
                  </a:lnTo>
                  <a:lnTo>
                    <a:pt x="2359" y="945"/>
                  </a:lnTo>
                  <a:cubicBezTo>
                    <a:pt x="2192" y="1113"/>
                    <a:pt x="2005" y="1183"/>
                    <a:pt x="1786" y="1183"/>
                  </a:cubicBezTo>
                  <a:cubicBezTo>
                    <a:pt x="1690" y="1183"/>
                    <a:pt x="1589" y="1170"/>
                    <a:pt x="1480" y="1145"/>
                  </a:cubicBezTo>
                  <a:cubicBezTo>
                    <a:pt x="1040" y="1025"/>
                    <a:pt x="680" y="626"/>
                    <a:pt x="680" y="186"/>
                  </a:cubicBezTo>
                  <a:cubicBezTo>
                    <a:pt x="680" y="61"/>
                    <a:pt x="669" y="1"/>
                    <a:pt x="62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27"/>
            <p:cNvSpPr/>
            <p:nvPr/>
          </p:nvSpPr>
          <p:spPr>
            <a:xfrm>
              <a:off x="3235950" y="978750"/>
              <a:ext cx="116925" cy="83725"/>
            </a:xfrm>
            <a:custGeom>
              <a:rect b="b" l="l" r="r" t="t"/>
              <a:pathLst>
                <a:path extrusionOk="0" h="3349" w="4677">
                  <a:moveTo>
                    <a:pt x="360" y="1"/>
                  </a:moveTo>
                  <a:cubicBezTo>
                    <a:pt x="340" y="1"/>
                    <a:pt x="300" y="91"/>
                    <a:pt x="240" y="271"/>
                  </a:cubicBezTo>
                  <a:cubicBezTo>
                    <a:pt x="0" y="1310"/>
                    <a:pt x="600" y="2509"/>
                    <a:pt x="1599" y="3029"/>
                  </a:cubicBezTo>
                  <a:cubicBezTo>
                    <a:pt x="1959" y="3188"/>
                    <a:pt x="2518" y="3348"/>
                    <a:pt x="2838" y="3348"/>
                  </a:cubicBezTo>
                  <a:cubicBezTo>
                    <a:pt x="3397" y="3348"/>
                    <a:pt x="4037" y="3068"/>
                    <a:pt x="4437" y="2669"/>
                  </a:cubicBezTo>
                  <a:lnTo>
                    <a:pt x="4676" y="2429"/>
                  </a:lnTo>
                  <a:lnTo>
                    <a:pt x="4397" y="2629"/>
                  </a:lnTo>
                  <a:cubicBezTo>
                    <a:pt x="3917" y="2989"/>
                    <a:pt x="3637" y="3108"/>
                    <a:pt x="3078" y="3148"/>
                  </a:cubicBezTo>
                  <a:cubicBezTo>
                    <a:pt x="2981" y="3159"/>
                    <a:pt x="2896" y="3164"/>
                    <a:pt x="2818" y="3164"/>
                  </a:cubicBezTo>
                  <a:cubicBezTo>
                    <a:pt x="2605" y="3164"/>
                    <a:pt x="2443" y="3127"/>
                    <a:pt x="2238" y="3068"/>
                  </a:cubicBezTo>
                  <a:cubicBezTo>
                    <a:pt x="1519" y="2829"/>
                    <a:pt x="879" y="2309"/>
                    <a:pt x="600" y="1670"/>
                  </a:cubicBezTo>
                  <a:cubicBezTo>
                    <a:pt x="400" y="1310"/>
                    <a:pt x="280" y="630"/>
                    <a:pt x="360" y="271"/>
                  </a:cubicBezTo>
                  <a:cubicBezTo>
                    <a:pt x="380" y="91"/>
                    <a:pt x="380" y="1"/>
                    <a:pt x="36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27"/>
            <p:cNvSpPr/>
            <p:nvPr/>
          </p:nvSpPr>
          <p:spPr>
            <a:xfrm>
              <a:off x="3197975" y="1078050"/>
              <a:ext cx="1025" cy="4800"/>
            </a:xfrm>
            <a:custGeom>
              <a:rect b="b" l="l" r="r" t="t"/>
              <a:pathLst>
                <a:path extrusionOk="0" h="192" w="41">
                  <a:moveTo>
                    <a:pt x="33" y="0"/>
                  </a:moveTo>
                  <a:cubicBezTo>
                    <a:pt x="22" y="0"/>
                    <a:pt x="0" y="37"/>
                    <a:pt x="0" y="96"/>
                  </a:cubicBezTo>
                  <a:cubicBezTo>
                    <a:pt x="0" y="154"/>
                    <a:pt x="22" y="191"/>
                    <a:pt x="33" y="191"/>
                  </a:cubicBezTo>
                  <a:cubicBezTo>
                    <a:pt x="37" y="191"/>
                    <a:pt x="40" y="186"/>
                    <a:pt x="40" y="176"/>
                  </a:cubicBezTo>
                  <a:cubicBezTo>
                    <a:pt x="40" y="136"/>
                    <a:pt x="40" y="56"/>
                    <a:pt x="40" y="16"/>
                  </a:cubicBezTo>
                  <a:cubicBezTo>
                    <a:pt x="40" y="5"/>
                    <a:pt x="37" y="0"/>
                    <a:pt x="3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27"/>
            <p:cNvSpPr/>
            <p:nvPr/>
          </p:nvSpPr>
          <p:spPr>
            <a:xfrm>
              <a:off x="3199975" y="1090425"/>
              <a:ext cx="1025" cy="5025"/>
            </a:xfrm>
            <a:custGeom>
              <a:rect b="b" l="l" r="r" t="t"/>
              <a:pathLst>
                <a:path extrusionOk="0" h="201" w="41">
                  <a:moveTo>
                    <a:pt x="0" y="0"/>
                  </a:moveTo>
                  <a:cubicBezTo>
                    <a:pt x="0" y="22"/>
                    <a:pt x="0" y="51"/>
                    <a:pt x="0" y="80"/>
                  </a:cubicBezTo>
                  <a:cubicBezTo>
                    <a:pt x="0" y="130"/>
                    <a:pt x="0" y="173"/>
                    <a:pt x="0" y="200"/>
                  </a:cubicBezTo>
                  <a:cubicBezTo>
                    <a:pt x="40" y="160"/>
                    <a:pt x="40" y="4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27"/>
            <p:cNvSpPr/>
            <p:nvPr/>
          </p:nvSpPr>
          <p:spPr>
            <a:xfrm>
              <a:off x="2299700" y="2668150"/>
              <a:ext cx="6025" cy="6000"/>
            </a:xfrm>
            <a:custGeom>
              <a:rect b="b" l="l" r="r" t="t"/>
              <a:pathLst>
                <a:path extrusionOk="0" h="240" w="241">
                  <a:moveTo>
                    <a:pt x="1" y="0"/>
                  </a:moveTo>
                  <a:cubicBezTo>
                    <a:pt x="1" y="0"/>
                    <a:pt x="41" y="40"/>
                    <a:pt x="80" y="120"/>
                  </a:cubicBezTo>
                  <a:cubicBezTo>
                    <a:pt x="160" y="200"/>
                    <a:pt x="200" y="240"/>
                    <a:pt x="240" y="240"/>
                  </a:cubicBezTo>
                  <a:cubicBezTo>
                    <a:pt x="240" y="240"/>
                    <a:pt x="200" y="200"/>
                    <a:pt x="160" y="120"/>
                  </a:cubicBezTo>
                  <a:cubicBezTo>
                    <a:pt x="80" y="40"/>
                    <a:pt x="41" y="0"/>
                    <a:pt x="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27"/>
            <p:cNvSpPr/>
            <p:nvPr/>
          </p:nvSpPr>
          <p:spPr>
            <a:xfrm>
              <a:off x="2307700" y="2676125"/>
              <a:ext cx="6025" cy="6025"/>
            </a:xfrm>
            <a:custGeom>
              <a:rect b="b" l="l" r="r" t="t"/>
              <a:pathLst>
                <a:path extrusionOk="0" h="241" w="241">
                  <a:moveTo>
                    <a:pt x="0" y="1"/>
                  </a:moveTo>
                  <a:cubicBezTo>
                    <a:pt x="0" y="1"/>
                    <a:pt x="0" y="41"/>
                    <a:pt x="80" y="121"/>
                  </a:cubicBezTo>
                  <a:cubicBezTo>
                    <a:pt x="120" y="161"/>
                    <a:pt x="200" y="241"/>
                    <a:pt x="200" y="241"/>
                  </a:cubicBezTo>
                  <a:cubicBezTo>
                    <a:pt x="240" y="241"/>
                    <a:pt x="200" y="161"/>
                    <a:pt x="120" y="121"/>
                  </a:cubicBezTo>
                  <a:cubicBezTo>
                    <a:pt x="80" y="41"/>
                    <a:pt x="0"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27"/>
            <p:cNvSpPr/>
            <p:nvPr/>
          </p:nvSpPr>
          <p:spPr>
            <a:xfrm>
              <a:off x="2908200" y="3387550"/>
              <a:ext cx="5025" cy="3025"/>
            </a:xfrm>
            <a:custGeom>
              <a:rect b="b" l="l" r="r" t="t"/>
              <a:pathLst>
                <a:path extrusionOk="0" h="121" w="201">
                  <a:moveTo>
                    <a:pt x="121" y="1"/>
                  </a:moveTo>
                  <a:cubicBezTo>
                    <a:pt x="81" y="1"/>
                    <a:pt x="41" y="41"/>
                    <a:pt x="41" y="81"/>
                  </a:cubicBezTo>
                  <a:cubicBezTo>
                    <a:pt x="1" y="121"/>
                    <a:pt x="41" y="121"/>
                    <a:pt x="81" y="121"/>
                  </a:cubicBezTo>
                  <a:cubicBezTo>
                    <a:pt x="201" y="81"/>
                    <a:pt x="201" y="1"/>
                    <a:pt x="1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27"/>
            <p:cNvSpPr/>
            <p:nvPr/>
          </p:nvSpPr>
          <p:spPr>
            <a:xfrm>
              <a:off x="3516725" y="3856175"/>
              <a:ext cx="7000" cy="1025"/>
            </a:xfrm>
            <a:custGeom>
              <a:rect b="b" l="l" r="r" t="t"/>
              <a:pathLst>
                <a:path extrusionOk="0" h="41" w="280">
                  <a:moveTo>
                    <a:pt x="160" y="1"/>
                  </a:moveTo>
                  <a:cubicBezTo>
                    <a:pt x="40" y="1"/>
                    <a:pt x="0" y="41"/>
                    <a:pt x="80" y="41"/>
                  </a:cubicBezTo>
                  <a:lnTo>
                    <a:pt x="240" y="41"/>
                  </a:lnTo>
                  <a:cubicBezTo>
                    <a:pt x="280" y="41"/>
                    <a:pt x="240" y="1"/>
                    <a:pt x="16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27"/>
            <p:cNvSpPr/>
            <p:nvPr/>
          </p:nvSpPr>
          <p:spPr>
            <a:xfrm>
              <a:off x="3483750" y="3857925"/>
              <a:ext cx="29500" cy="7050"/>
            </a:xfrm>
            <a:custGeom>
              <a:rect b="b" l="l" r="r" t="t"/>
              <a:pathLst>
                <a:path extrusionOk="0" h="282" w="1180">
                  <a:moveTo>
                    <a:pt x="1104" y="1"/>
                  </a:moveTo>
                  <a:cubicBezTo>
                    <a:pt x="1029" y="1"/>
                    <a:pt x="839" y="31"/>
                    <a:pt x="480" y="90"/>
                  </a:cubicBezTo>
                  <a:cubicBezTo>
                    <a:pt x="200" y="130"/>
                    <a:pt x="0" y="170"/>
                    <a:pt x="80" y="170"/>
                  </a:cubicBezTo>
                  <a:cubicBezTo>
                    <a:pt x="160" y="170"/>
                    <a:pt x="200" y="210"/>
                    <a:pt x="240" y="250"/>
                  </a:cubicBezTo>
                  <a:cubicBezTo>
                    <a:pt x="240" y="272"/>
                    <a:pt x="269" y="282"/>
                    <a:pt x="318" y="282"/>
                  </a:cubicBezTo>
                  <a:cubicBezTo>
                    <a:pt x="454" y="282"/>
                    <a:pt x="747" y="208"/>
                    <a:pt x="1039" y="90"/>
                  </a:cubicBezTo>
                  <a:cubicBezTo>
                    <a:pt x="1139" y="31"/>
                    <a:pt x="1179" y="1"/>
                    <a:pt x="110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27"/>
            <p:cNvSpPr/>
            <p:nvPr/>
          </p:nvSpPr>
          <p:spPr>
            <a:xfrm>
              <a:off x="5034475" y="1658950"/>
              <a:ext cx="1025" cy="8800"/>
            </a:xfrm>
            <a:custGeom>
              <a:rect b="b" l="l" r="r" t="t"/>
              <a:pathLst>
                <a:path extrusionOk="0" h="352" w="41">
                  <a:moveTo>
                    <a:pt x="13" y="1"/>
                  </a:moveTo>
                  <a:cubicBezTo>
                    <a:pt x="1" y="1"/>
                    <a:pt x="1" y="54"/>
                    <a:pt x="1" y="161"/>
                  </a:cubicBezTo>
                  <a:cubicBezTo>
                    <a:pt x="1" y="278"/>
                    <a:pt x="1" y="352"/>
                    <a:pt x="16" y="352"/>
                  </a:cubicBezTo>
                  <a:cubicBezTo>
                    <a:pt x="22" y="352"/>
                    <a:pt x="30" y="342"/>
                    <a:pt x="41" y="321"/>
                  </a:cubicBezTo>
                  <a:cubicBezTo>
                    <a:pt x="41" y="241"/>
                    <a:pt x="41" y="121"/>
                    <a:pt x="41" y="41"/>
                  </a:cubicBezTo>
                  <a:cubicBezTo>
                    <a:pt x="27" y="14"/>
                    <a:pt x="19" y="1"/>
                    <a:pt x="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27"/>
            <p:cNvSpPr/>
            <p:nvPr/>
          </p:nvSpPr>
          <p:spPr>
            <a:xfrm>
              <a:off x="4261100" y="1674500"/>
              <a:ext cx="10925" cy="23250"/>
            </a:xfrm>
            <a:custGeom>
              <a:rect b="b" l="l" r="r" t="t"/>
              <a:pathLst>
                <a:path extrusionOk="0" h="930" w="437">
                  <a:moveTo>
                    <a:pt x="54" y="1"/>
                  </a:moveTo>
                  <a:cubicBezTo>
                    <a:pt x="19" y="1"/>
                    <a:pt x="1" y="18"/>
                    <a:pt x="1" y="18"/>
                  </a:cubicBezTo>
                  <a:cubicBezTo>
                    <a:pt x="1" y="18"/>
                    <a:pt x="41" y="138"/>
                    <a:pt x="121" y="258"/>
                  </a:cubicBezTo>
                  <a:cubicBezTo>
                    <a:pt x="161" y="378"/>
                    <a:pt x="241" y="578"/>
                    <a:pt x="281" y="698"/>
                  </a:cubicBezTo>
                  <a:cubicBezTo>
                    <a:pt x="325" y="859"/>
                    <a:pt x="363" y="929"/>
                    <a:pt x="389" y="929"/>
                  </a:cubicBezTo>
                  <a:cubicBezTo>
                    <a:pt x="432" y="929"/>
                    <a:pt x="436" y="722"/>
                    <a:pt x="361" y="418"/>
                  </a:cubicBezTo>
                  <a:cubicBezTo>
                    <a:pt x="281" y="58"/>
                    <a:pt x="241" y="18"/>
                    <a:pt x="121" y="18"/>
                  </a:cubicBezTo>
                  <a:cubicBezTo>
                    <a:pt x="94" y="5"/>
                    <a:pt x="72" y="1"/>
                    <a:pt x="5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27"/>
            <p:cNvSpPr/>
            <p:nvPr/>
          </p:nvSpPr>
          <p:spPr>
            <a:xfrm>
              <a:off x="5032475" y="1678150"/>
              <a:ext cx="1025" cy="6650"/>
            </a:xfrm>
            <a:custGeom>
              <a:rect b="b" l="l" r="r" t="t"/>
              <a:pathLst>
                <a:path extrusionOk="0" h="266" w="41">
                  <a:moveTo>
                    <a:pt x="33" y="0"/>
                  </a:moveTo>
                  <a:cubicBezTo>
                    <a:pt x="22" y="0"/>
                    <a:pt x="1" y="66"/>
                    <a:pt x="1" y="152"/>
                  </a:cubicBezTo>
                  <a:cubicBezTo>
                    <a:pt x="1" y="209"/>
                    <a:pt x="21" y="265"/>
                    <a:pt x="32" y="265"/>
                  </a:cubicBezTo>
                  <a:cubicBezTo>
                    <a:pt x="37" y="265"/>
                    <a:pt x="41" y="255"/>
                    <a:pt x="41" y="232"/>
                  </a:cubicBezTo>
                  <a:cubicBezTo>
                    <a:pt x="41" y="192"/>
                    <a:pt x="41" y="72"/>
                    <a:pt x="41" y="32"/>
                  </a:cubicBezTo>
                  <a:cubicBezTo>
                    <a:pt x="41" y="10"/>
                    <a:pt x="38" y="0"/>
                    <a:pt x="3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27"/>
            <p:cNvSpPr/>
            <p:nvPr/>
          </p:nvSpPr>
          <p:spPr>
            <a:xfrm>
              <a:off x="3598650" y="1790075"/>
              <a:ext cx="130675" cy="116775"/>
            </a:xfrm>
            <a:custGeom>
              <a:rect b="b" l="l" r="r" t="t"/>
              <a:pathLst>
                <a:path extrusionOk="0" h="4671" w="5227">
                  <a:moveTo>
                    <a:pt x="778" y="1"/>
                  </a:moveTo>
                  <a:cubicBezTo>
                    <a:pt x="758" y="1"/>
                    <a:pt x="666" y="122"/>
                    <a:pt x="520" y="351"/>
                  </a:cubicBezTo>
                  <a:cubicBezTo>
                    <a:pt x="0" y="1231"/>
                    <a:pt x="0" y="2230"/>
                    <a:pt x="520" y="3189"/>
                  </a:cubicBezTo>
                  <a:cubicBezTo>
                    <a:pt x="1015" y="4079"/>
                    <a:pt x="2081" y="4670"/>
                    <a:pt x="3067" y="4670"/>
                  </a:cubicBezTo>
                  <a:cubicBezTo>
                    <a:pt x="3276" y="4670"/>
                    <a:pt x="3482" y="4644"/>
                    <a:pt x="3677" y="4588"/>
                  </a:cubicBezTo>
                  <a:cubicBezTo>
                    <a:pt x="4237" y="4468"/>
                    <a:pt x="4717" y="4188"/>
                    <a:pt x="5156" y="3669"/>
                  </a:cubicBezTo>
                  <a:cubicBezTo>
                    <a:pt x="5204" y="3605"/>
                    <a:pt x="5227" y="3573"/>
                    <a:pt x="5221" y="3573"/>
                  </a:cubicBezTo>
                  <a:lnTo>
                    <a:pt x="5221" y="3573"/>
                  </a:lnTo>
                  <a:cubicBezTo>
                    <a:pt x="5212" y="3573"/>
                    <a:pt x="5140" y="3645"/>
                    <a:pt x="4996" y="3789"/>
                  </a:cubicBezTo>
                  <a:cubicBezTo>
                    <a:pt x="4397" y="4348"/>
                    <a:pt x="3917" y="4508"/>
                    <a:pt x="3158" y="4508"/>
                  </a:cubicBezTo>
                  <a:cubicBezTo>
                    <a:pt x="2678" y="4508"/>
                    <a:pt x="2159" y="4348"/>
                    <a:pt x="1799" y="4148"/>
                  </a:cubicBezTo>
                  <a:cubicBezTo>
                    <a:pt x="1439" y="3908"/>
                    <a:pt x="960" y="3429"/>
                    <a:pt x="760" y="3069"/>
                  </a:cubicBezTo>
                  <a:cubicBezTo>
                    <a:pt x="280" y="2230"/>
                    <a:pt x="240" y="1031"/>
                    <a:pt x="640" y="311"/>
                  </a:cubicBezTo>
                  <a:cubicBezTo>
                    <a:pt x="754" y="102"/>
                    <a:pt x="796" y="1"/>
                    <a:pt x="7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27"/>
            <p:cNvSpPr/>
            <p:nvPr/>
          </p:nvSpPr>
          <p:spPr>
            <a:xfrm>
              <a:off x="3624625" y="1789850"/>
              <a:ext cx="113925" cy="100950"/>
            </a:xfrm>
            <a:custGeom>
              <a:rect b="b" l="l" r="r" t="t"/>
              <a:pathLst>
                <a:path extrusionOk="0" h="4038" w="4557">
                  <a:moveTo>
                    <a:pt x="600" y="2079"/>
                  </a:moveTo>
                  <a:cubicBezTo>
                    <a:pt x="600" y="2119"/>
                    <a:pt x="600" y="2159"/>
                    <a:pt x="600" y="2199"/>
                  </a:cubicBezTo>
                  <a:cubicBezTo>
                    <a:pt x="600" y="2215"/>
                    <a:pt x="593" y="2225"/>
                    <a:pt x="585" y="2225"/>
                  </a:cubicBezTo>
                  <a:cubicBezTo>
                    <a:pt x="574" y="2225"/>
                    <a:pt x="560" y="2206"/>
                    <a:pt x="560" y="2159"/>
                  </a:cubicBezTo>
                  <a:cubicBezTo>
                    <a:pt x="560" y="2119"/>
                    <a:pt x="560" y="2079"/>
                    <a:pt x="600" y="2079"/>
                  </a:cubicBezTo>
                  <a:close/>
                  <a:moveTo>
                    <a:pt x="1080" y="1"/>
                  </a:moveTo>
                  <a:lnTo>
                    <a:pt x="680" y="320"/>
                  </a:lnTo>
                  <a:cubicBezTo>
                    <a:pt x="480" y="480"/>
                    <a:pt x="280" y="640"/>
                    <a:pt x="280" y="680"/>
                  </a:cubicBezTo>
                  <a:cubicBezTo>
                    <a:pt x="240" y="760"/>
                    <a:pt x="200" y="760"/>
                    <a:pt x="200" y="760"/>
                  </a:cubicBezTo>
                  <a:cubicBezTo>
                    <a:pt x="189" y="748"/>
                    <a:pt x="174" y="743"/>
                    <a:pt x="157" y="743"/>
                  </a:cubicBezTo>
                  <a:cubicBezTo>
                    <a:pt x="117" y="743"/>
                    <a:pt x="69" y="772"/>
                    <a:pt x="40" y="800"/>
                  </a:cubicBezTo>
                  <a:cubicBezTo>
                    <a:pt x="1" y="840"/>
                    <a:pt x="1" y="920"/>
                    <a:pt x="40" y="1200"/>
                  </a:cubicBezTo>
                  <a:cubicBezTo>
                    <a:pt x="40" y="1400"/>
                    <a:pt x="80" y="1639"/>
                    <a:pt x="80" y="1719"/>
                  </a:cubicBezTo>
                  <a:cubicBezTo>
                    <a:pt x="120" y="1839"/>
                    <a:pt x="160" y="2199"/>
                    <a:pt x="200" y="2519"/>
                  </a:cubicBezTo>
                  <a:lnTo>
                    <a:pt x="280" y="3078"/>
                  </a:lnTo>
                  <a:lnTo>
                    <a:pt x="640" y="3278"/>
                  </a:lnTo>
                  <a:cubicBezTo>
                    <a:pt x="840" y="3358"/>
                    <a:pt x="1279" y="3558"/>
                    <a:pt x="1639" y="3718"/>
                  </a:cubicBezTo>
                  <a:cubicBezTo>
                    <a:pt x="1999" y="3878"/>
                    <a:pt x="2279" y="4037"/>
                    <a:pt x="2319" y="4037"/>
                  </a:cubicBezTo>
                  <a:cubicBezTo>
                    <a:pt x="2359" y="4037"/>
                    <a:pt x="2518" y="3957"/>
                    <a:pt x="2678" y="3838"/>
                  </a:cubicBezTo>
                  <a:lnTo>
                    <a:pt x="2958" y="3638"/>
                  </a:lnTo>
                  <a:lnTo>
                    <a:pt x="2359" y="3438"/>
                  </a:lnTo>
                  <a:cubicBezTo>
                    <a:pt x="1999" y="3318"/>
                    <a:pt x="1519" y="3158"/>
                    <a:pt x="1240" y="2998"/>
                  </a:cubicBezTo>
                  <a:cubicBezTo>
                    <a:pt x="800" y="2798"/>
                    <a:pt x="760" y="2758"/>
                    <a:pt x="680" y="2599"/>
                  </a:cubicBezTo>
                  <a:cubicBezTo>
                    <a:pt x="635" y="2443"/>
                    <a:pt x="628" y="2361"/>
                    <a:pt x="651" y="2361"/>
                  </a:cubicBezTo>
                  <a:cubicBezTo>
                    <a:pt x="669" y="2361"/>
                    <a:pt x="707" y="2412"/>
                    <a:pt x="760" y="2519"/>
                  </a:cubicBezTo>
                  <a:cubicBezTo>
                    <a:pt x="880" y="2639"/>
                    <a:pt x="1080" y="2758"/>
                    <a:pt x="1519" y="2958"/>
                  </a:cubicBezTo>
                  <a:cubicBezTo>
                    <a:pt x="2226" y="3247"/>
                    <a:pt x="2623" y="3382"/>
                    <a:pt x="2897" y="3382"/>
                  </a:cubicBezTo>
                  <a:cubicBezTo>
                    <a:pt x="2964" y="3382"/>
                    <a:pt x="3023" y="3374"/>
                    <a:pt x="3078" y="3358"/>
                  </a:cubicBezTo>
                  <a:cubicBezTo>
                    <a:pt x="3318" y="3318"/>
                    <a:pt x="3678" y="3118"/>
                    <a:pt x="4437" y="2519"/>
                  </a:cubicBezTo>
                  <a:cubicBezTo>
                    <a:pt x="4557" y="2439"/>
                    <a:pt x="4557" y="2399"/>
                    <a:pt x="4477" y="1799"/>
                  </a:cubicBezTo>
                  <a:lnTo>
                    <a:pt x="4397" y="1120"/>
                  </a:lnTo>
                  <a:lnTo>
                    <a:pt x="4037" y="1479"/>
                  </a:lnTo>
                  <a:cubicBezTo>
                    <a:pt x="3715" y="1802"/>
                    <a:pt x="3444" y="1942"/>
                    <a:pt x="3057" y="1942"/>
                  </a:cubicBezTo>
                  <a:cubicBezTo>
                    <a:pt x="2965" y="1942"/>
                    <a:pt x="2866" y="1934"/>
                    <a:pt x="2758" y="1919"/>
                  </a:cubicBezTo>
                  <a:cubicBezTo>
                    <a:pt x="2279" y="1879"/>
                    <a:pt x="1879" y="1679"/>
                    <a:pt x="1599" y="1360"/>
                  </a:cubicBezTo>
                  <a:cubicBezTo>
                    <a:pt x="1240" y="960"/>
                    <a:pt x="1160" y="800"/>
                    <a:pt x="1120" y="360"/>
                  </a:cubicBezTo>
                  <a:lnTo>
                    <a:pt x="108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27"/>
            <p:cNvSpPr/>
            <p:nvPr/>
          </p:nvSpPr>
          <p:spPr>
            <a:xfrm>
              <a:off x="3780500" y="1876400"/>
              <a:ext cx="1025" cy="6775"/>
            </a:xfrm>
            <a:custGeom>
              <a:rect b="b" l="l" r="r" t="t"/>
              <a:pathLst>
                <a:path extrusionOk="0" h="271" w="41">
                  <a:moveTo>
                    <a:pt x="34" y="1"/>
                  </a:moveTo>
                  <a:cubicBezTo>
                    <a:pt x="23" y="1"/>
                    <a:pt x="0" y="46"/>
                    <a:pt x="0" y="136"/>
                  </a:cubicBezTo>
                  <a:cubicBezTo>
                    <a:pt x="0" y="226"/>
                    <a:pt x="23" y="271"/>
                    <a:pt x="34" y="271"/>
                  </a:cubicBezTo>
                  <a:cubicBezTo>
                    <a:pt x="38" y="271"/>
                    <a:pt x="40" y="266"/>
                    <a:pt x="40" y="256"/>
                  </a:cubicBezTo>
                  <a:cubicBezTo>
                    <a:pt x="40" y="176"/>
                    <a:pt x="40" y="96"/>
                    <a:pt x="40" y="16"/>
                  </a:cubicBezTo>
                  <a:cubicBezTo>
                    <a:pt x="40" y="6"/>
                    <a:pt x="38" y="1"/>
                    <a:pt x="3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27"/>
            <p:cNvSpPr/>
            <p:nvPr/>
          </p:nvSpPr>
          <p:spPr>
            <a:xfrm>
              <a:off x="3779500" y="1891775"/>
              <a:ext cx="1025" cy="4025"/>
            </a:xfrm>
            <a:custGeom>
              <a:rect b="b" l="l" r="r" t="t"/>
              <a:pathLst>
                <a:path extrusionOk="0" h="161" w="41">
                  <a:moveTo>
                    <a:pt x="0" y="0"/>
                  </a:moveTo>
                  <a:cubicBezTo>
                    <a:pt x="0" y="16"/>
                    <a:pt x="0" y="44"/>
                    <a:pt x="0" y="80"/>
                  </a:cubicBezTo>
                  <a:cubicBezTo>
                    <a:pt x="0" y="113"/>
                    <a:pt x="0" y="140"/>
                    <a:pt x="0" y="160"/>
                  </a:cubicBezTo>
                  <a:cubicBezTo>
                    <a:pt x="40" y="120"/>
                    <a:pt x="40" y="4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27"/>
            <p:cNvSpPr/>
            <p:nvPr/>
          </p:nvSpPr>
          <p:spPr>
            <a:xfrm>
              <a:off x="3777500" y="1908150"/>
              <a:ext cx="1025" cy="4275"/>
            </a:xfrm>
            <a:custGeom>
              <a:rect b="b" l="l" r="r" t="t"/>
              <a:pathLst>
                <a:path extrusionOk="0" h="171" w="41">
                  <a:moveTo>
                    <a:pt x="28" y="1"/>
                  </a:moveTo>
                  <a:cubicBezTo>
                    <a:pt x="17" y="1"/>
                    <a:pt x="1" y="29"/>
                    <a:pt x="1" y="105"/>
                  </a:cubicBezTo>
                  <a:cubicBezTo>
                    <a:pt x="1" y="152"/>
                    <a:pt x="14" y="171"/>
                    <a:pt x="26" y="171"/>
                  </a:cubicBezTo>
                  <a:cubicBezTo>
                    <a:pt x="34" y="171"/>
                    <a:pt x="41" y="161"/>
                    <a:pt x="41" y="145"/>
                  </a:cubicBezTo>
                  <a:cubicBezTo>
                    <a:pt x="41" y="105"/>
                    <a:pt x="41" y="65"/>
                    <a:pt x="41" y="25"/>
                  </a:cubicBezTo>
                  <a:cubicBezTo>
                    <a:pt x="41" y="10"/>
                    <a:pt x="35" y="1"/>
                    <a:pt x="2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27"/>
            <p:cNvSpPr/>
            <p:nvPr/>
          </p:nvSpPr>
          <p:spPr>
            <a:xfrm>
              <a:off x="3776500" y="1923750"/>
              <a:ext cx="1025" cy="4025"/>
            </a:xfrm>
            <a:custGeom>
              <a:rect b="b" l="l" r="r" t="t"/>
              <a:pathLst>
                <a:path extrusionOk="0" h="161" w="41">
                  <a:moveTo>
                    <a:pt x="1" y="0"/>
                  </a:moveTo>
                  <a:cubicBezTo>
                    <a:pt x="1" y="20"/>
                    <a:pt x="1" y="60"/>
                    <a:pt x="1" y="120"/>
                  </a:cubicBezTo>
                  <a:cubicBezTo>
                    <a:pt x="1" y="135"/>
                    <a:pt x="1" y="149"/>
                    <a:pt x="1" y="160"/>
                  </a:cubicBezTo>
                  <a:cubicBezTo>
                    <a:pt x="41" y="120"/>
                    <a:pt x="41" y="40"/>
                    <a:pt x="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27"/>
            <p:cNvSpPr/>
            <p:nvPr/>
          </p:nvSpPr>
          <p:spPr>
            <a:xfrm>
              <a:off x="5583025" y="1575025"/>
              <a:ext cx="3025" cy="3025"/>
            </a:xfrm>
            <a:custGeom>
              <a:rect b="b" l="l" r="r" t="t"/>
              <a:pathLst>
                <a:path extrusionOk="0" h="121" w="121">
                  <a:moveTo>
                    <a:pt x="81" y="1"/>
                  </a:moveTo>
                  <a:cubicBezTo>
                    <a:pt x="81" y="1"/>
                    <a:pt x="41" y="1"/>
                    <a:pt x="41" y="41"/>
                  </a:cubicBezTo>
                  <a:cubicBezTo>
                    <a:pt x="1" y="81"/>
                    <a:pt x="1" y="121"/>
                    <a:pt x="41" y="121"/>
                  </a:cubicBezTo>
                  <a:cubicBezTo>
                    <a:pt x="81" y="121"/>
                    <a:pt x="121" y="81"/>
                    <a:pt x="121" y="41"/>
                  </a:cubicBezTo>
                  <a:cubicBezTo>
                    <a:pt x="121" y="1"/>
                    <a:pt x="121" y="1"/>
                    <a:pt x="8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27"/>
            <p:cNvSpPr/>
            <p:nvPr/>
          </p:nvSpPr>
          <p:spPr>
            <a:xfrm>
              <a:off x="5600025" y="1575025"/>
              <a:ext cx="3025" cy="3025"/>
            </a:xfrm>
            <a:custGeom>
              <a:rect b="b" l="l" r="r" t="t"/>
              <a:pathLst>
                <a:path extrusionOk="0" h="121" w="121">
                  <a:moveTo>
                    <a:pt x="80" y="1"/>
                  </a:moveTo>
                  <a:cubicBezTo>
                    <a:pt x="80" y="1"/>
                    <a:pt x="40" y="1"/>
                    <a:pt x="0" y="41"/>
                  </a:cubicBezTo>
                  <a:cubicBezTo>
                    <a:pt x="0" y="81"/>
                    <a:pt x="0" y="121"/>
                    <a:pt x="40" y="121"/>
                  </a:cubicBezTo>
                  <a:cubicBezTo>
                    <a:pt x="80" y="121"/>
                    <a:pt x="120" y="81"/>
                    <a:pt x="120" y="41"/>
                  </a:cubicBezTo>
                  <a:cubicBezTo>
                    <a:pt x="120" y="1"/>
                    <a:pt x="80" y="1"/>
                    <a:pt x="8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27"/>
            <p:cNvSpPr/>
            <p:nvPr/>
          </p:nvSpPr>
          <p:spPr>
            <a:xfrm>
              <a:off x="5571050" y="1576625"/>
              <a:ext cx="3825" cy="3425"/>
            </a:xfrm>
            <a:custGeom>
              <a:rect b="b" l="l" r="r" t="t"/>
              <a:pathLst>
                <a:path extrusionOk="0" h="137" w="153">
                  <a:moveTo>
                    <a:pt x="143" y="1"/>
                  </a:moveTo>
                  <a:cubicBezTo>
                    <a:pt x="136" y="1"/>
                    <a:pt x="116" y="21"/>
                    <a:pt x="80" y="57"/>
                  </a:cubicBezTo>
                  <a:cubicBezTo>
                    <a:pt x="0" y="57"/>
                    <a:pt x="0" y="96"/>
                    <a:pt x="40" y="136"/>
                  </a:cubicBezTo>
                  <a:cubicBezTo>
                    <a:pt x="80" y="136"/>
                    <a:pt x="120" y="136"/>
                    <a:pt x="120" y="96"/>
                  </a:cubicBezTo>
                  <a:cubicBezTo>
                    <a:pt x="142" y="30"/>
                    <a:pt x="152" y="1"/>
                    <a:pt x="14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27"/>
            <p:cNvSpPr/>
            <p:nvPr/>
          </p:nvSpPr>
          <p:spPr>
            <a:xfrm>
              <a:off x="5615000" y="1576025"/>
              <a:ext cx="5025" cy="9025"/>
            </a:xfrm>
            <a:custGeom>
              <a:rect b="b" l="l" r="r" t="t"/>
              <a:pathLst>
                <a:path extrusionOk="0" h="361" w="201">
                  <a:moveTo>
                    <a:pt x="81" y="1"/>
                  </a:moveTo>
                  <a:cubicBezTo>
                    <a:pt x="81" y="1"/>
                    <a:pt x="41" y="41"/>
                    <a:pt x="41" y="81"/>
                  </a:cubicBezTo>
                  <a:cubicBezTo>
                    <a:pt x="1" y="120"/>
                    <a:pt x="1" y="160"/>
                    <a:pt x="41" y="200"/>
                  </a:cubicBezTo>
                  <a:cubicBezTo>
                    <a:pt x="81" y="200"/>
                    <a:pt x="121" y="240"/>
                    <a:pt x="121" y="280"/>
                  </a:cubicBezTo>
                  <a:cubicBezTo>
                    <a:pt x="121" y="360"/>
                    <a:pt x="161" y="360"/>
                    <a:pt x="161" y="360"/>
                  </a:cubicBezTo>
                  <a:cubicBezTo>
                    <a:pt x="201" y="360"/>
                    <a:pt x="201" y="320"/>
                    <a:pt x="201" y="240"/>
                  </a:cubicBezTo>
                  <a:cubicBezTo>
                    <a:pt x="201" y="200"/>
                    <a:pt x="161" y="120"/>
                    <a:pt x="121" y="120"/>
                  </a:cubicBezTo>
                  <a:cubicBezTo>
                    <a:pt x="81" y="120"/>
                    <a:pt x="81" y="120"/>
                    <a:pt x="81" y="81"/>
                  </a:cubicBezTo>
                  <a:cubicBezTo>
                    <a:pt x="121" y="41"/>
                    <a:pt x="121" y="1"/>
                    <a:pt x="8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27"/>
            <p:cNvSpPr/>
            <p:nvPr/>
          </p:nvSpPr>
          <p:spPr>
            <a:xfrm>
              <a:off x="5603025" y="1577775"/>
              <a:ext cx="2025" cy="7075"/>
            </a:xfrm>
            <a:custGeom>
              <a:rect b="b" l="l" r="r" t="t"/>
              <a:pathLst>
                <a:path extrusionOk="0" h="283" w="81">
                  <a:moveTo>
                    <a:pt x="71" y="1"/>
                  </a:moveTo>
                  <a:cubicBezTo>
                    <a:pt x="65" y="1"/>
                    <a:pt x="56" y="20"/>
                    <a:pt x="40" y="50"/>
                  </a:cubicBezTo>
                  <a:cubicBezTo>
                    <a:pt x="0" y="90"/>
                    <a:pt x="0" y="170"/>
                    <a:pt x="40" y="210"/>
                  </a:cubicBezTo>
                  <a:cubicBezTo>
                    <a:pt x="57" y="261"/>
                    <a:pt x="67" y="283"/>
                    <a:pt x="72" y="283"/>
                  </a:cubicBezTo>
                  <a:cubicBezTo>
                    <a:pt x="80" y="283"/>
                    <a:pt x="80" y="240"/>
                    <a:pt x="80" y="170"/>
                  </a:cubicBezTo>
                  <a:cubicBezTo>
                    <a:pt x="80" y="48"/>
                    <a:pt x="80" y="1"/>
                    <a:pt x="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27"/>
            <p:cNvSpPr/>
            <p:nvPr/>
          </p:nvSpPr>
          <p:spPr>
            <a:xfrm>
              <a:off x="5645975" y="1578025"/>
              <a:ext cx="4025" cy="18000"/>
            </a:xfrm>
            <a:custGeom>
              <a:rect b="b" l="l" r="r" t="t"/>
              <a:pathLst>
                <a:path extrusionOk="0" h="720" w="161">
                  <a:moveTo>
                    <a:pt x="81" y="1"/>
                  </a:moveTo>
                  <a:cubicBezTo>
                    <a:pt x="41" y="1"/>
                    <a:pt x="41" y="40"/>
                    <a:pt x="1" y="80"/>
                  </a:cubicBezTo>
                  <a:cubicBezTo>
                    <a:pt x="1" y="120"/>
                    <a:pt x="1" y="240"/>
                    <a:pt x="1" y="320"/>
                  </a:cubicBezTo>
                  <a:cubicBezTo>
                    <a:pt x="41" y="440"/>
                    <a:pt x="41" y="560"/>
                    <a:pt x="41" y="640"/>
                  </a:cubicBezTo>
                  <a:cubicBezTo>
                    <a:pt x="41" y="680"/>
                    <a:pt x="81" y="720"/>
                    <a:pt x="81" y="720"/>
                  </a:cubicBezTo>
                  <a:cubicBezTo>
                    <a:pt x="161" y="640"/>
                    <a:pt x="161" y="160"/>
                    <a:pt x="81" y="160"/>
                  </a:cubicBezTo>
                  <a:cubicBezTo>
                    <a:pt x="41" y="160"/>
                    <a:pt x="41" y="120"/>
                    <a:pt x="81" y="80"/>
                  </a:cubicBezTo>
                  <a:cubicBezTo>
                    <a:pt x="81" y="40"/>
                    <a:pt x="81" y="1"/>
                    <a:pt x="8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27"/>
            <p:cNvSpPr/>
            <p:nvPr/>
          </p:nvSpPr>
          <p:spPr>
            <a:xfrm>
              <a:off x="5696950" y="1578275"/>
              <a:ext cx="11000" cy="2775"/>
            </a:xfrm>
            <a:custGeom>
              <a:rect b="b" l="l" r="r" t="t"/>
              <a:pathLst>
                <a:path extrusionOk="0" h="111" w="440">
                  <a:moveTo>
                    <a:pt x="85" y="1"/>
                  </a:moveTo>
                  <a:cubicBezTo>
                    <a:pt x="30" y="1"/>
                    <a:pt x="0" y="11"/>
                    <a:pt x="0" y="30"/>
                  </a:cubicBezTo>
                  <a:cubicBezTo>
                    <a:pt x="0" y="70"/>
                    <a:pt x="120" y="110"/>
                    <a:pt x="240" y="110"/>
                  </a:cubicBezTo>
                  <a:cubicBezTo>
                    <a:pt x="440" y="110"/>
                    <a:pt x="440" y="70"/>
                    <a:pt x="320" y="30"/>
                  </a:cubicBezTo>
                  <a:cubicBezTo>
                    <a:pt x="220" y="11"/>
                    <a:pt x="140" y="1"/>
                    <a:pt x="8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27"/>
            <p:cNvSpPr/>
            <p:nvPr/>
          </p:nvSpPr>
          <p:spPr>
            <a:xfrm>
              <a:off x="5575050" y="1579525"/>
              <a:ext cx="13000" cy="39575"/>
            </a:xfrm>
            <a:custGeom>
              <a:rect b="b" l="l" r="r" t="t"/>
              <a:pathLst>
                <a:path extrusionOk="0" h="1583" w="520">
                  <a:moveTo>
                    <a:pt x="95" y="0"/>
                  </a:moveTo>
                  <a:cubicBezTo>
                    <a:pt x="80" y="0"/>
                    <a:pt x="60" y="20"/>
                    <a:pt x="40" y="60"/>
                  </a:cubicBezTo>
                  <a:cubicBezTo>
                    <a:pt x="0" y="100"/>
                    <a:pt x="40" y="180"/>
                    <a:pt x="80" y="220"/>
                  </a:cubicBezTo>
                  <a:cubicBezTo>
                    <a:pt x="200" y="340"/>
                    <a:pt x="280" y="540"/>
                    <a:pt x="280" y="700"/>
                  </a:cubicBezTo>
                  <a:cubicBezTo>
                    <a:pt x="320" y="1020"/>
                    <a:pt x="320" y="1379"/>
                    <a:pt x="280" y="1499"/>
                  </a:cubicBezTo>
                  <a:cubicBezTo>
                    <a:pt x="255" y="1549"/>
                    <a:pt x="246" y="1583"/>
                    <a:pt x="261" y="1583"/>
                  </a:cubicBezTo>
                  <a:cubicBezTo>
                    <a:pt x="271" y="1583"/>
                    <a:pt x="289" y="1570"/>
                    <a:pt x="320" y="1539"/>
                  </a:cubicBezTo>
                  <a:cubicBezTo>
                    <a:pt x="440" y="1459"/>
                    <a:pt x="440" y="1379"/>
                    <a:pt x="440" y="1140"/>
                  </a:cubicBezTo>
                  <a:cubicBezTo>
                    <a:pt x="400" y="980"/>
                    <a:pt x="440" y="820"/>
                    <a:pt x="480" y="820"/>
                  </a:cubicBezTo>
                  <a:cubicBezTo>
                    <a:pt x="520" y="780"/>
                    <a:pt x="520" y="780"/>
                    <a:pt x="440" y="740"/>
                  </a:cubicBezTo>
                  <a:cubicBezTo>
                    <a:pt x="400" y="740"/>
                    <a:pt x="400" y="700"/>
                    <a:pt x="400" y="660"/>
                  </a:cubicBezTo>
                  <a:cubicBezTo>
                    <a:pt x="440" y="580"/>
                    <a:pt x="400" y="540"/>
                    <a:pt x="360" y="460"/>
                  </a:cubicBezTo>
                  <a:cubicBezTo>
                    <a:pt x="320" y="420"/>
                    <a:pt x="280" y="340"/>
                    <a:pt x="280" y="300"/>
                  </a:cubicBezTo>
                  <a:cubicBezTo>
                    <a:pt x="280" y="178"/>
                    <a:pt x="257" y="126"/>
                    <a:pt x="210" y="126"/>
                  </a:cubicBezTo>
                  <a:cubicBezTo>
                    <a:pt x="196" y="126"/>
                    <a:pt x="179" y="131"/>
                    <a:pt x="160" y="140"/>
                  </a:cubicBezTo>
                  <a:cubicBezTo>
                    <a:pt x="120" y="140"/>
                    <a:pt x="120" y="100"/>
                    <a:pt x="120" y="60"/>
                  </a:cubicBezTo>
                  <a:cubicBezTo>
                    <a:pt x="120" y="20"/>
                    <a:pt x="110" y="0"/>
                    <a:pt x="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27"/>
            <p:cNvSpPr/>
            <p:nvPr/>
          </p:nvSpPr>
          <p:spPr>
            <a:xfrm>
              <a:off x="5672975" y="1579425"/>
              <a:ext cx="2875" cy="6800"/>
            </a:xfrm>
            <a:custGeom>
              <a:rect b="b" l="l" r="r" t="t"/>
              <a:pathLst>
                <a:path extrusionOk="0" h="272" w="115">
                  <a:moveTo>
                    <a:pt x="98" y="1"/>
                  </a:moveTo>
                  <a:cubicBezTo>
                    <a:pt x="88" y="1"/>
                    <a:pt x="69" y="10"/>
                    <a:pt x="40" y="24"/>
                  </a:cubicBezTo>
                  <a:cubicBezTo>
                    <a:pt x="0" y="64"/>
                    <a:pt x="0" y="144"/>
                    <a:pt x="0" y="184"/>
                  </a:cubicBezTo>
                  <a:cubicBezTo>
                    <a:pt x="0" y="245"/>
                    <a:pt x="12" y="271"/>
                    <a:pt x="26" y="271"/>
                  </a:cubicBezTo>
                  <a:cubicBezTo>
                    <a:pt x="49" y="271"/>
                    <a:pt x="80" y="203"/>
                    <a:pt x="80" y="104"/>
                  </a:cubicBezTo>
                  <a:cubicBezTo>
                    <a:pt x="105" y="28"/>
                    <a:pt x="115" y="1"/>
                    <a:pt x="9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27"/>
            <p:cNvSpPr/>
            <p:nvPr/>
          </p:nvSpPr>
          <p:spPr>
            <a:xfrm>
              <a:off x="5528075" y="1580925"/>
              <a:ext cx="8025" cy="4125"/>
            </a:xfrm>
            <a:custGeom>
              <a:rect b="b" l="l" r="r" t="t"/>
              <a:pathLst>
                <a:path extrusionOk="0" h="165" w="321">
                  <a:moveTo>
                    <a:pt x="134" y="1"/>
                  </a:moveTo>
                  <a:cubicBezTo>
                    <a:pt x="90" y="1"/>
                    <a:pt x="65" y="35"/>
                    <a:pt x="41" y="84"/>
                  </a:cubicBezTo>
                  <a:cubicBezTo>
                    <a:pt x="1" y="124"/>
                    <a:pt x="1" y="124"/>
                    <a:pt x="41" y="124"/>
                  </a:cubicBezTo>
                  <a:cubicBezTo>
                    <a:pt x="41" y="104"/>
                    <a:pt x="61" y="94"/>
                    <a:pt x="86" y="94"/>
                  </a:cubicBezTo>
                  <a:cubicBezTo>
                    <a:pt x="111" y="94"/>
                    <a:pt x="141" y="104"/>
                    <a:pt x="161" y="124"/>
                  </a:cubicBezTo>
                  <a:cubicBezTo>
                    <a:pt x="201" y="164"/>
                    <a:pt x="280" y="164"/>
                    <a:pt x="280" y="164"/>
                  </a:cubicBezTo>
                  <a:cubicBezTo>
                    <a:pt x="320" y="124"/>
                    <a:pt x="280" y="84"/>
                    <a:pt x="241" y="44"/>
                  </a:cubicBezTo>
                  <a:cubicBezTo>
                    <a:pt x="195" y="14"/>
                    <a:pt x="161" y="1"/>
                    <a:pt x="13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27"/>
            <p:cNvSpPr/>
            <p:nvPr/>
          </p:nvSpPr>
          <p:spPr>
            <a:xfrm>
              <a:off x="5590025" y="1581025"/>
              <a:ext cx="9025" cy="9025"/>
            </a:xfrm>
            <a:custGeom>
              <a:rect b="b" l="l" r="r" t="t"/>
              <a:pathLst>
                <a:path extrusionOk="0" h="361" w="361">
                  <a:moveTo>
                    <a:pt x="1" y="0"/>
                  </a:moveTo>
                  <a:cubicBezTo>
                    <a:pt x="1" y="0"/>
                    <a:pt x="1" y="80"/>
                    <a:pt x="41" y="160"/>
                  </a:cubicBezTo>
                  <a:cubicBezTo>
                    <a:pt x="121" y="280"/>
                    <a:pt x="201" y="360"/>
                    <a:pt x="241" y="360"/>
                  </a:cubicBezTo>
                  <a:cubicBezTo>
                    <a:pt x="280" y="360"/>
                    <a:pt x="280" y="360"/>
                    <a:pt x="201" y="320"/>
                  </a:cubicBezTo>
                  <a:cubicBezTo>
                    <a:pt x="161" y="280"/>
                    <a:pt x="161" y="240"/>
                    <a:pt x="241" y="240"/>
                  </a:cubicBezTo>
                  <a:cubicBezTo>
                    <a:pt x="360" y="200"/>
                    <a:pt x="360" y="200"/>
                    <a:pt x="241" y="160"/>
                  </a:cubicBezTo>
                  <a:cubicBezTo>
                    <a:pt x="161" y="120"/>
                    <a:pt x="81" y="80"/>
                    <a:pt x="81" y="40"/>
                  </a:cubicBezTo>
                  <a:cubicBezTo>
                    <a:pt x="81" y="0"/>
                    <a:pt x="41" y="0"/>
                    <a:pt x="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27"/>
            <p:cNvSpPr/>
            <p:nvPr/>
          </p:nvSpPr>
          <p:spPr>
            <a:xfrm>
              <a:off x="5659025" y="1581025"/>
              <a:ext cx="4975" cy="11100"/>
            </a:xfrm>
            <a:custGeom>
              <a:rect b="b" l="l" r="r" t="t"/>
              <a:pathLst>
                <a:path extrusionOk="0" h="444" w="199">
                  <a:moveTo>
                    <a:pt x="118" y="0"/>
                  </a:moveTo>
                  <a:cubicBezTo>
                    <a:pt x="78" y="0"/>
                    <a:pt x="78" y="0"/>
                    <a:pt x="38" y="40"/>
                  </a:cubicBezTo>
                  <a:cubicBezTo>
                    <a:pt x="1" y="153"/>
                    <a:pt x="70" y="444"/>
                    <a:pt x="111" y="444"/>
                  </a:cubicBezTo>
                  <a:cubicBezTo>
                    <a:pt x="114" y="444"/>
                    <a:pt x="116" y="442"/>
                    <a:pt x="118" y="440"/>
                  </a:cubicBezTo>
                  <a:cubicBezTo>
                    <a:pt x="198" y="440"/>
                    <a:pt x="158" y="80"/>
                    <a:pt x="11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27"/>
            <p:cNvSpPr/>
            <p:nvPr/>
          </p:nvSpPr>
          <p:spPr>
            <a:xfrm>
              <a:off x="5684950" y="1580925"/>
              <a:ext cx="6350" cy="7125"/>
            </a:xfrm>
            <a:custGeom>
              <a:rect b="b" l="l" r="r" t="t"/>
              <a:pathLst>
                <a:path extrusionOk="0" h="285" w="254">
                  <a:moveTo>
                    <a:pt x="221" y="1"/>
                  </a:moveTo>
                  <a:cubicBezTo>
                    <a:pt x="200" y="1"/>
                    <a:pt x="166" y="14"/>
                    <a:pt x="121" y="44"/>
                  </a:cubicBezTo>
                  <a:cubicBezTo>
                    <a:pt x="1" y="124"/>
                    <a:pt x="41" y="284"/>
                    <a:pt x="121" y="284"/>
                  </a:cubicBezTo>
                  <a:cubicBezTo>
                    <a:pt x="160" y="284"/>
                    <a:pt x="160" y="284"/>
                    <a:pt x="160" y="244"/>
                  </a:cubicBezTo>
                  <a:cubicBezTo>
                    <a:pt x="121" y="204"/>
                    <a:pt x="160" y="124"/>
                    <a:pt x="200" y="84"/>
                  </a:cubicBezTo>
                  <a:cubicBezTo>
                    <a:pt x="250" y="35"/>
                    <a:pt x="253" y="1"/>
                    <a:pt x="2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27"/>
            <p:cNvSpPr/>
            <p:nvPr/>
          </p:nvSpPr>
          <p:spPr>
            <a:xfrm>
              <a:off x="5712925" y="1582025"/>
              <a:ext cx="24000" cy="6525"/>
            </a:xfrm>
            <a:custGeom>
              <a:rect b="b" l="l" r="r" t="t"/>
              <a:pathLst>
                <a:path extrusionOk="0" h="261" w="960">
                  <a:moveTo>
                    <a:pt x="1" y="0"/>
                  </a:moveTo>
                  <a:cubicBezTo>
                    <a:pt x="1" y="40"/>
                    <a:pt x="1" y="80"/>
                    <a:pt x="41" y="120"/>
                  </a:cubicBezTo>
                  <a:cubicBezTo>
                    <a:pt x="121" y="120"/>
                    <a:pt x="241" y="160"/>
                    <a:pt x="360" y="200"/>
                  </a:cubicBezTo>
                  <a:cubicBezTo>
                    <a:pt x="480" y="240"/>
                    <a:pt x="610" y="260"/>
                    <a:pt x="715" y="260"/>
                  </a:cubicBezTo>
                  <a:cubicBezTo>
                    <a:pt x="820" y="260"/>
                    <a:pt x="900" y="240"/>
                    <a:pt x="920" y="200"/>
                  </a:cubicBezTo>
                  <a:cubicBezTo>
                    <a:pt x="960" y="120"/>
                    <a:pt x="800" y="80"/>
                    <a:pt x="560" y="80"/>
                  </a:cubicBezTo>
                  <a:cubicBezTo>
                    <a:pt x="440" y="80"/>
                    <a:pt x="280" y="40"/>
                    <a:pt x="2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27"/>
            <p:cNvSpPr/>
            <p:nvPr/>
          </p:nvSpPr>
          <p:spPr>
            <a:xfrm>
              <a:off x="5518100" y="1583025"/>
              <a:ext cx="5000" cy="5025"/>
            </a:xfrm>
            <a:custGeom>
              <a:rect b="b" l="l" r="r" t="t"/>
              <a:pathLst>
                <a:path extrusionOk="0" h="201" w="200">
                  <a:moveTo>
                    <a:pt x="0" y="0"/>
                  </a:moveTo>
                  <a:cubicBezTo>
                    <a:pt x="0" y="40"/>
                    <a:pt x="40" y="80"/>
                    <a:pt x="80" y="160"/>
                  </a:cubicBezTo>
                  <a:cubicBezTo>
                    <a:pt x="120" y="200"/>
                    <a:pt x="160" y="200"/>
                    <a:pt x="200" y="200"/>
                  </a:cubicBezTo>
                  <a:cubicBezTo>
                    <a:pt x="200" y="200"/>
                    <a:pt x="200" y="120"/>
                    <a:pt x="120" y="80"/>
                  </a:cubicBezTo>
                  <a:cubicBezTo>
                    <a:pt x="80" y="40"/>
                    <a:pt x="40" y="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27"/>
            <p:cNvSpPr/>
            <p:nvPr/>
          </p:nvSpPr>
          <p:spPr>
            <a:xfrm>
              <a:off x="5537075" y="1583925"/>
              <a:ext cx="2650" cy="4125"/>
            </a:xfrm>
            <a:custGeom>
              <a:rect b="b" l="l" r="r" t="t"/>
              <a:pathLst>
                <a:path extrusionOk="0" h="165" w="106">
                  <a:moveTo>
                    <a:pt x="82" y="1"/>
                  </a:moveTo>
                  <a:cubicBezTo>
                    <a:pt x="71" y="1"/>
                    <a:pt x="56" y="14"/>
                    <a:pt x="40" y="44"/>
                  </a:cubicBezTo>
                  <a:cubicBezTo>
                    <a:pt x="0" y="84"/>
                    <a:pt x="0" y="124"/>
                    <a:pt x="40" y="164"/>
                  </a:cubicBezTo>
                  <a:cubicBezTo>
                    <a:pt x="40" y="164"/>
                    <a:pt x="80" y="164"/>
                    <a:pt x="80" y="84"/>
                  </a:cubicBezTo>
                  <a:cubicBezTo>
                    <a:pt x="105" y="35"/>
                    <a:pt x="99" y="1"/>
                    <a:pt x="8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27"/>
            <p:cNvSpPr/>
            <p:nvPr/>
          </p:nvSpPr>
          <p:spPr>
            <a:xfrm>
              <a:off x="5505100" y="1585525"/>
              <a:ext cx="20000" cy="21875"/>
            </a:xfrm>
            <a:custGeom>
              <a:rect b="b" l="l" r="r" t="t"/>
              <a:pathLst>
                <a:path extrusionOk="0" h="875" w="800">
                  <a:moveTo>
                    <a:pt x="135" y="0"/>
                  </a:moveTo>
                  <a:cubicBezTo>
                    <a:pt x="100" y="0"/>
                    <a:pt x="60" y="20"/>
                    <a:pt x="40" y="60"/>
                  </a:cubicBezTo>
                  <a:cubicBezTo>
                    <a:pt x="0" y="100"/>
                    <a:pt x="40" y="100"/>
                    <a:pt x="80" y="100"/>
                  </a:cubicBezTo>
                  <a:cubicBezTo>
                    <a:pt x="240" y="100"/>
                    <a:pt x="600" y="540"/>
                    <a:pt x="640" y="740"/>
                  </a:cubicBezTo>
                  <a:cubicBezTo>
                    <a:pt x="659" y="834"/>
                    <a:pt x="696" y="875"/>
                    <a:pt x="729" y="875"/>
                  </a:cubicBezTo>
                  <a:cubicBezTo>
                    <a:pt x="766" y="875"/>
                    <a:pt x="800" y="824"/>
                    <a:pt x="800" y="740"/>
                  </a:cubicBezTo>
                  <a:cubicBezTo>
                    <a:pt x="800" y="660"/>
                    <a:pt x="760" y="620"/>
                    <a:pt x="760" y="620"/>
                  </a:cubicBezTo>
                  <a:cubicBezTo>
                    <a:pt x="751" y="624"/>
                    <a:pt x="743" y="626"/>
                    <a:pt x="734" y="626"/>
                  </a:cubicBezTo>
                  <a:cubicBezTo>
                    <a:pt x="664" y="626"/>
                    <a:pt x="604" y="491"/>
                    <a:pt x="640" y="420"/>
                  </a:cubicBezTo>
                  <a:cubicBezTo>
                    <a:pt x="660" y="400"/>
                    <a:pt x="660" y="390"/>
                    <a:pt x="645" y="390"/>
                  </a:cubicBezTo>
                  <a:cubicBezTo>
                    <a:pt x="630" y="390"/>
                    <a:pt x="600" y="400"/>
                    <a:pt x="560" y="420"/>
                  </a:cubicBezTo>
                  <a:cubicBezTo>
                    <a:pt x="520" y="420"/>
                    <a:pt x="480" y="420"/>
                    <a:pt x="520" y="380"/>
                  </a:cubicBezTo>
                  <a:cubicBezTo>
                    <a:pt x="520" y="340"/>
                    <a:pt x="520" y="300"/>
                    <a:pt x="480" y="300"/>
                  </a:cubicBezTo>
                  <a:cubicBezTo>
                    <a:pt x="480" y="300"/>
                    <a:pt x="400" y="260"/>
                    <a:pt x="400" y="180"/>
                  </a:cubicBezTo>
                  <a:cubicBezTo>
                    <a:pt x="371" y="122"/>
                    <a:pt x="342" y="85"/>
                    <a:pt x="312" y="85"/>
                  </a:cubicBezTo>
                  <a:cubicBezTo>
                    <a:pt x="302" y="85"/>
                    <a:pt x="291" y="89"/>
                    <a:pt x="280" y="100"/>
                  </a:cubicBezTo>
                  <a:cubicBezTo>
                    <a:pt x="240" y="100"/>
                    <a:pt x="200" y="100"/>
                    <a:pt x="200" y="60"/>
                  </a:cubicBezTo>
                  <a:cubicBezTo>
                    <a:pt x="200" y="20"/>
                    <a:pt x="170" y="0"/>
                    <a:pt x="1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27"/>
            <p:cNvSpPr/>
            <p:nvPr/>
          </p:nvSpPr>
          <p:spPr>
            <a:xfrm>
              <a:off x="5633000" y="1585025"/>
              <a:ext cx="3025" cy="6025"/>
            </a:xfrm>
            <a:custGeom>
              <a:rect b="b" l="l" r="r" t="t"/>
              <a:pathLst>
                <a:path extrusionOk="0" h="241" w="121">
                  <a:moveTo>
                    <a:pt x="80" y="0"/>
                  </a:moveTo>
                  <a:cubicBezTo>
                    <a:pt x="40" y="0"/>
                    <a:pt x="0" y="40"/>
                    <a:pt x="0" y="120"/>
                  </a:cubicBezTo>
                  <a:cubicBezTo>
                    <a:pt x="0" y="160"/>
                    <a:pt x="40" y="200"/>
                    <a:pt x="80" y="240"/>
                  </a:cubicBezTo>
                  <a:cubicBezTo>
                    <a:pt x="80" y="240"/>
                    <a:pt x="120" y="200"/>
                    <a:pt x="120" y="120"/>
                  </a:cubicBezTo>
                  <a:cubicBezTo>
                    <a:pt x="120" y="80"/>
                    <a:pt x="80" y="0"/>
                    <a:pt x="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27"/>
            <p:cNvSpPr/>
            <p:nvPr/>
          </p:nvSpPr>
          <p:spPr>
            <a:xfrm>
              <a:off x="5489850" y="1586775"/>
              <a:ext cx="12275" cy="5650"/>
            </a:xfrm>
            <a:custGeom>
              <a:rect b="b" l="l" r="r" t="t"/>
              <a:pathLst>
                <a:path extrusionOk="0" h="226" w="491">
                  <a:moveTo>
                    <a:pt x="41" y="0"/>
                  </a:moveTo>
                  <a:cubicBezTo>
                    <a:pt x="1" y="0"/>
                    <a:pt x="11" y="30"/>
                    <a:pt x="91" y="90"/>
                  </a:cubicBezTo>
                  <a:cubicBezTo>
                    <a:pt x="211" y="180"/>
                    <a:pt x="331" y="225"/>
                    <a:pt x="400" y="225"/>
                  </a:cubicBezTo>
                  <a:cubicBezTo>
                    <a:pt x="423" y="225"/>
                    <a:pt x="441" y="220"/>
                    <a:pt x="451" y="210"/>
                  </a:cubicBezTo>
                  <a:cubicBezTo>
                    <a:pt x="491" y="170"/>
                    <a:pt x="411" y="130"/>
                    <a:pt x="291" y="90"/>
                  </a:cubicBezTo>
                  <a:cubicBezTo>
                    <a:pt x="171" y="30"/>
                    <a:pt x="81" y="0"/>
                    <a:pt x="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27"/>
            <p:cNvSpPr/>
            <p:nvPr/>
          </p:nvSpPr>
          <p:spPr>
            <a:xfrm>
              <a:off x="5540075" y="1587525"/>
              <a:ext cx="8025" cy="13250"/>
            </a:xfrm>
            <a:custGeom>
              <a:rect b="b" l="l" r="r" t="t"/>
              <a:pathLst>
                <a:path extrusionOk="0" h="530" w="321">
                  <a:moveTo>
                    <a:pt x="20" y="0"/>
                  </a:moveTo>
                  <a:cubicBezTo>
                    <a:pt x="10" y="0"/>
                    <a:pt x="0" y="20"/>
                    <a:pt x="0" y="60"/>
                  </a:cubicBezTo>
                  <a:cubicBezTo>
                    <a:pt x="0" y="100"/>
                    <a:pt x="80" y="220"/>
                    <a:pt x="120" y="300"/>
                  </a:cubicBezTo>
                  <a:cubicBezTo>
                    <a:pt x="200" y="380"/>
                    <a:pt x="240" y="460"/>
                    <a:pt x="200" y="500"/>
                  </a:cubicBezTo>
                  <a:cubicBezTo>
                    <a:pt x="180" y="520"/>
                    <a:pt x="180" y="530"/>
                    <a:pt x="190" y="530"/>
                  </a:cubicBezTo>
                  <a:cubicBezTo>
                    <a:pt x="200" y="530"/>
                    <a:pt x="220" y="520"/>
                    <a:pt x="240" y="500"/>
                  </a:cubicBezTo>
                  <a:cubicBezTo>
                    <a:pt x="280" y="500"/>
                    <a:pt x="320" y="380"/>
                    <a:pt x="280" y="340"/>
                  </a:cubicBezTo>
                  <a:cubicBezTo>
                    <a:pt x="280" y="260"/>
                    <a:pt x="240" y="180"/>
                    <a:pt x="240" y="140"/>
                  </a:cubicBezTo>
                  <a:cubicBezTo>
                    <a:pt x="240" y="140"/>
                    <a:pt x="222" y="122"/>
                    <a:pt x="199" y="122"/>
                  </a:cubicBezTo>
                  <a:cubicBezTo>
                    <a:pt x="187" y="122"/>
                    <a:pt x="174" y="127"/>
                    <a:pt x="160" y="140"/>
                  </a:cubicBezTo>
                  <a:cubicBezTo>
                    <a:pt x="120" y="140"/>
                    <a:pt x="80" y="140"/>
                    <a:pt x="40" y="60"/>
                  </a:cubicBezTo>
                  <a:cubicBezTo>
                    <a:pt x="40" y="20"/>
                    <a:pt x="30" y="0"/>
                    <a:pt x="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27"/>
            <p:cNvSpPr/>
            <p:nvPr/>
          </p:nvSpPr>
          <p:spPr>
            <a:xfrm>
              <a:off x="5607025" y="1587650"/>
              <a:ext cx="5000" cy="11050"/>
            </a:xfrm>
            <a:custGeom>
              <a:rect b="b" l="l" r="r" t="t"/>
              <a:pathLst>
                <a:path extrusionOk="0" h="442" w="200">
                  <a:moveTo>
                    <a:pt x="51" y="0"/>
                  </a:moveTo>
                  <a:cubicBezTo>
                    <a:pt x="23" y="0"/>
                    <a:pt x="0" y="45"/>
                    <a:pt x="0" y="135"/>
                  </a:cubicBezTo>
                  <a:cubicBezTo>
                    <a:pt x="0" y="255"/>
                    <a:pt x="40" y="375"/>
                    <a:pt x="120" y="415"/>
                  </a:cubicBezTo>
                  <a:cubicBezTo>
                    <a:pt x="137" y="431"/>
                    <a:pt x="153" y="441"/>
                    <a:pt x="167" y="441"/>
                  </a:cubicBezTo>
                  <a:cubicBezTo>
                    <a:pt x="186" y="441"/>
                    <a:pt x="200" y="422"/>
                    <a:pt x="200" y="375"/>
                  </a:cubicBezTo>
                  <a:cubicBezTo>
                    <a:pt x="200" y="335"/>
                    <a:pt x="160" y="295"/>
                    <a:pt x="120" y="295"/>
                  </a:cubicBezTo>
                  <a:cubicBezTo>
                    <a:pt x="80" y="295"/>
                    <a:pt x="80" y="255"/>
                    <a:pt x="80" y="215"/>
                  </a:cubicBezTo>
                  <a:cubicBezTo>
                    <a:pt x="120" y="135"/>
                    <a:pt x="120" y="95"/>
                    <a:pt x="80" y="15"/>
                  </a:cubicBezTo>
                  <a:cubicBezTo>
                    <a:pt x="70" y="5"/>
                    <a:pt x="60" y="0"/>
                    <a:pt x="5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27"/>
            <p:cNvSpPr/>
            <p:nvPr/>
          </p:nvSpPr>
          <p:spPr>
            <a:xfrm>
              <a:off x="5713925" y="1586975"/>
              <a:ext cx="2825" cy="9025"/>
            </a:xfrm>
            <a:custGeom>
              <a:rect b="b" l="l" r="r" t="t"/>
              <a:pathLst>
                <a:path extrusionOk="0" h="361" w="113">
                  <a:moveTo>
                    <a:pt x="103" y="0"/>
                  </a:moveTo>
                  <a:lnTo>
                    <a:pt x="103" y="0"/>
                  </a:lnTo>
                  <a:cubicBezTo>
                    <a:pt x="95" y="0"/>
                    <a:pt x="76" y="30"/>
                    <a:pt x="41" y="82"/>
                  </a:cubicBezTo>
                  <a:cubicBezTo>
                    <a:pt x="1" y="122"/>
                    <a:pt x="1" y="202"/>
                    <a:pt x="1" y="282"/>
                  </a:cubicBezTo>
                  <a:cubicBezTo>
                    <a:pt x="34" y="332"/>
                    <a:pt x="53" y="361"/>
                    <a:pt x="65" y="361"/>
                  </a:cubicBezTo>
                  <a:cubicBezTo>
                    <a:pt x="81" y="361"/>
                    <a:pt x="81" y="303"/>
                    <a:pt x="81" y="162"/>
                  </a:cubicBezTo>
                  <a:cubicBezTo>
                    <a:pt x="103" y="49"/>
                    <a:pt x="113" y="0"/>
                    <a:pt x="10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27"/>
            <p:cNvSpPr/>
            <p:nvPr/>
          </p:nvSpPr>
          <p:spPr>
            <a:xfrm>
              <a:off x="5554050" y="1588025"/>
              <a:ext cx="7025" cy="26400"/>
            </a:xfrm>
            <a:custGeom>
              <a:rect b="b" l="l" r="r" t="t"/>
              <a:pathLst>
                <a:path extrusionOk="0" h="1056" w="281">
                  <a:moveTo>
                    <a:pt x="41" y="0"/>
                  </a:moveTo>
                  <a:cubicBezTo>
                    <a:pt x="1" y="0"/>
                    <a:pt x="1" y="80"/>
                    <a:pt x="41" y="160"/>
                  </a:cubicBezTo>
                  <a:cubicBezTo>
                    <a:pt x="41" y="240"/>
                    <a:pt x="121" y="360"/>
                    <a:pt x="161" y="400"/>
                  </a:cubicBezTo>
                  <a:cubicBezTo>
                    <a:pt x="201" y="440"/>
                    <a:pt x="241" y="520"/>
                    <a:pt x="201" y="520"/>
                  </a:cubicBezTo>
                  <a:cubicBezTo>
                    <a:pt x="161" y="520"/>
                    <a:pt x="121" y="600"/>
                    <a:pt x="161" y="760"/>
                  </a:cubicBezTo>
                  <a:cubicBezTo>
                    <a:pt x="201" y="879"/>
                    <a:pt x="201" y="999"/>
                    <a:pt x="201" y="999"/>
                  </a:cubicBezTo>
                  <a:cubicBezTo>
                    <a:pt x="172" y="1028"/>
                    <a:pt x="184" y="1056"/>
                    <a:pt x="208" y="1056"/>
                  </a:cubicBezTo>
                  <a:cubicBezTo>
                    <a:pt x="217" y="1056"/>
                    <a:pt x="229" y="1051"/>
                    <a:pt x="241" y="1039"/>
                  </a:cubicBezTo>
                  <a:cubicBezTo>
                    <a:pt x="281" y="999"/>
                    <a:pt x="281" y="720"/>
                    <a:pt x="241" y="320"/>
                  </a:cubicBezTo>
                  <a:cubicBezTo>
                    <a:pt x="241" y="280"/>
                    <a:pt x="201" y="280"/>
                    <a:pt x="201" y="280"/>
                  </a:cubicBezTo>
                  <a:cubicBezTo>
                    <a:pt x="190" y="285"/>
                    <a:pt x="180" y="288"/>
                    <a:pt x="171" y="288"/>
                  </a:cubicBezTo>
                  <a:cubicBezTo>
                    <a:pt x="111" y="288"/>
                    <a:pt x="86" y="184"/>
                    <a:pt x="121" y="80"/>
                  </a:cubicBezTo>
                  <a:cubicBezTo>
                    <a:pt x="121" y="40"/>
                    <a:pt x="81" y="0"/>
                    <a:pt x="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27"/>
            <p:cNvSpPr/>
            <p:nvPr/>
          </p:nvSpPr>
          <p:spPr>
            <a:xfrm>
              <a:off x="5672975" y="1588025"/>
              <a:ext cx="4000" cy="4025"/>
            </a:xfrm>
            <a:custGeom>
              <a:rect b="b" l="l" r="r" t="t"/>
              <a:pathLst>
                <a:path extrusionOk="0" h="161" w="160">
                  <a:moveTo>
                    <a:pt x="120" y="0"/>
                  </a:moveTo>
                  <a:cubicBezTo>
                    <a:pt x="80" y="0"/>
                    <a:pt x="40" y="40"/>
                    <a:pt x="40" y="80"/>
                  </a:cubicBezTo>
                  <a:cubicBezTo>
                    <a:pt x="0" y="120"/>
                    <a:pt x="0" y="160"/>
                    <a:pt x="40" y="160"/>
                  </a:cubicBezTo>
                  <a:cubicBezTo>
                    <a:pt x="80" y="160"/>
                    <a:pt x="120" y="120"/>
                    <a:pt x="160" y="80"/>
                  </a:cubicBezTo>
                  <a:cubicBezTo>
                    <a:pt x="160" y="40"/>
                    <a:pt x="160" y="0"/>
                    <a:pt x="1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27"/>
            <p:cNvSpPr/>
            <p:nvPr/>
          </p:nvSpPr>
          <p:spPr>
            <a:xfrm>
              <a:off x="5739900" y="1588525"/>
              <a:ext cx="11025" cy="5275"/>
            </a:xfrm>
            <a:custGeom>
              <a:rect b="b" l="l" r="r" t="t"/>
              <a:pathLst>
                <a:path extrusionOk="0" h="211" w="441">
                  <a:moveTo>
                    <a:pt x="141" y="0"/>
                  </a:moveTo>
                  <a:cubicBezTo>
                    <a:pt x="91" y="0"/>
                    <a:pt x="61" y="20"/>
                    <a:pt x="41" y="60"/>
                  </a:cubicBezTo>
                  <a:cubicBezTo>
                    <a:pt x="1" y="100"/>
                    <a:pt x="41" y="180"/>
                    <a:pt x="41" y="180"/>
                  </a:cubicBezTo>
                  <a:cubicBezTo>
                    <a:pt x="61" y="200"/>
                    <a:pt x="81" y="210"/>
                    <a:pt x="101" y="210"/>
                  </a:cubicBezTo>
                  <a:cubicBezTo>
                    <a:pt x="121" y="210"/>
                    <a:pt x="141" y="200"/>
                    <a:pt x="161" y="180"/>
                  </a:cubicBezTo>
                  <a:cubicBezTo>
                    <a:pt x="161" y="140"/>
                    <a:pt x="241" y="140"/>
                    <a:pt x="321" y="100"/>
                  </a:cubicBezTo>
                  <a:cubicBezTo>
                    <a:pt x="440" y="100"/>
                    <a:pt x="440" y="100"/>
                    <a:pt x="361" y="60"/>
                  </a:cubicBezTo>
                  <a:cubicBezTo>
                    <a:pt x="261" y="20"/>
                    <a:pt x="191" y="0"/>
                    <a:pt x="1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27"/>
            <p:cNvSpPr/>
            <p:nvPr/>
          </p:nvSpPr>
          <p:spPr>
            <a:xfrm>
              <a:off x="5528075" y="1590600"/>
              <a:ext cx="9025" cy="13850"/>
            </a:xfrm>
            <a:custGeom>
              <a:rect b="b" l="l" r="r" t="t"/>
              <a:pathLst>
                <a:path extrusionOk="0" h="554" w="361">
                  <a:moveTo>
                    <a:pt x="58" y="1"/>
                  </a:moveTo>
                  <a:cubicBezTo>
                    <a:pt x="48" y="1"/>
                    <a:pt x="41" y="5"/>
                    <a:pt x="41" y="17"/>
                  </a:cubicBezTo>
                  <a:cubicBezTo>
                    <a:pt x="1" y="57"/>
                    <a:pt x="41" y="137"/>
                    <a:pt x="81" y="177"/>
                  </a:cubicBezTo>
                  <a:cubicBezTo>
                    <a:pt x="121" y="217"/>
                    <a:pt x="201" y="257"/>
                    <a:pt x="201" y="337"/>
                  </a:cubicBezTo>
                  <a:cubicBezTo>
                    <a:pt x="201" y="377"/>
                    <a:pt x="241" y="457"/>
                    <a:pt x="280" y="497"/>
                  </a:cubicBezTo>
                  <a:cubicBezTo>
                    <a:pt x="309" y="525"/>
                    <a:pt x="337" y="553"/>
                    <a:pt x="351" y="553"/>
                  </a:cubicBezTo>
                  <a:cubicBezTo>
                    <a:pt x="357" y="553"/>
                    <a:pt x="360" y="548"/>
                    <a:pt x="360" y="537"/>
                  </a:cubicBezTo>
                  <a:cubicBezTo>
                    <a:pt x="360" y="497"/>
                    <a:pt x="320" y="457"/>
                    <a:pt x="320" y="417"/>
                  </a:cubicBezTo>
                  <a:cubicBezTo>
                    <a:pt x="280" y="417"/>
                    <a:pt x="241" y="337"/>
                    <a:pt x="280" y="297"/>
                  </a:cubicBezTo>
                  <a:cubicBezTo>
                    <a:pt x="280" y="257"/>
                    <a:pt x="280" y="217"/>
                    <a:pt x="241" y="217"/>
                  </a:cubicBezTo>
                  <a:cubicBezTo>
                    <a:pt x="201" y="217"/>
                    <a:pt x="201" y="217"/>
                    <a:pt x="201" y="177"/>
                  </a:cubicBezTo>
                  <a:cubicBezTo>
                    <a:pt x="241" y="137"/>
                    <a:pt x="201" y="97"/>
                    <a:pt x="161" y="57"/>
                  </a:cubicBezTo>
                  <a:cubicBezTo>
                    <a:pt x="132" y="29"/>
                    <a:pt x="84"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27"/>
            <p:cNvSpPr/>
            <p:nvPr/>
          </p:nvSpPr>
          <p:spPr>
            <a:xfrm>
              <a:off x="5594025" y="1592025"/>
              <a:ext cx="5025" cy="25650"/>
            </a:xfrm>
            <a:custGeom>
              <a:rect b="b" l="l" r="r" t="t"/>
              <a:pathLst>
                <a:path extrusionOk="0" h="1026" w="201">
                  <a:moveTo>
                    <a:pt x="160" y="0"/>
                  </a:moveTo>
                  <a:cubicBezTo>
                    <a:pt x="120" y="0"/>
                    <a:pt x="81" y="40"/>
                    <a:pt x="81" y="120"/>
                  </a:cubicBezTo>
                  <a:cubicBezTo>
                    <a:pt x="41" y="160"/>
                    <a:pt x="41" y="240"/>
                    <a:pt x="81" y="280"/>
                  </a:cubicBezTo>
                  <a:cubicBezTo>
                    <a:pt x="81" y="280"/>
                    <a:pt x="81" y="440"/>
                    <a:pt x="41" y="640"/>
                  </a:cubicBezTo>
                  <a:cubicBezTo>
                    <a:pt x="1" y="799"/>
                    <a:pt x="1" y="959"/>
                    <a:pt x="81" y="999"/>
                  </a:cubicBezTo>
                  <a:cubicBezTo>
                    <a:pt x="97" y="1016"/>
                    <a:pt x="107" y="1026"/>
                    <a:pt x="110" y="1026"/>
                  </a:cubicBezTo>
                  <a:cubicBezTo>
                    <a:pt x="114" y="1026"/>
                    <a:pt x="104" y="1006"/>
                    <a:pt x="81" y="959"/>
                  </a:cubicBezTo>
                  <a:cubicBezTo>
                    <a:pt x="41" y="919"/>
                    <a:pt x="41" y="879"/>
                    <a:pt x="81" y="839"/>
                  </a:cubicBezTo>
                  <a:cubicBezTo>
                    <a:pt x="120" y="759"/>
                    <a:pt x="200" y="0"/>
                    <a:pt x="16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27"/>
            <p:cNvSpPr/>
            <p:nvPr/>
          </p:nvSpPr>
          <p:spPr>
            <a:xfrm>
              <a:off x="5620100" y="1591875"/>
              <a:ext cx="4925" cy="11225"/>
            </a:xfrm>
            <a:custGeom>
              <a:rect b="b" l="l" r="r" t="t"/>
              <a:pathLst>
                <a:path extrusionOk="0" h="449" w="197">
                  <a:moveTo>
                    <a:pt x="97" y="1"/>
                  </a:moveTo>
                  <a:cubicBezTo>
                    <a:pt x="91" y="1"/>
                    <a:pt x="84" y="3"/>
                    <a:pt x="77" y="6"/>
                  </a:cubicBezTo>
                  <a:cubicBezTo>
                    <a:pt x="1" y="82"/>
                    <a:pt x="33" y="449"/>
                    <a:pt x="71" y="449"/>
                  </a:cubicBezTo>
                  <a:cubicBezTo>
                    <a:pt x="73" y="449"/>
                    <a:pt x="75" y="448"/>
                    <a:pt x="77" y="446"/>
                  </a:cubicBezTo>
                  <a:cubicBezTo>
                    <a:pt x="117" y="446"/>
                    <a:pt x="157" y="366"/>
                    <a:pt x="197" y="286"/>
                  </a:cubicBezTo>
                  <a:cubicBezTo>
                    <a:pt x="197" y="177"/>
                    <a:pt x="163" y="1"/>
                    <a:pt x="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27"/>
            <p:cNvSpPr/>
            <p:nvPr/>
          </p:nvSpPr>
          <p:spPr>
            <a:xfrm>
              <a:off x="5504100" y="1593825"/>
              <a:ext cx="8025" cy="12625"/>
            </a:xfrm>
            <a:custGeom>
              <a:rect b="b" l="l" r="r" t="t"/>
              <a:pathLst>
                <a:path extrusionOk="0" h="505" w="321">
                  <a:moveTo>
                    <a:pt x="32" y="0"/>
                  </a:moveTo>
                  <a:cubicBezTo>
                    <a:pt x="13" y="0"/>
                    <a:pt x="0" y="15"/>
                    <a:pt x="0" y="48"/>
                  </a:cubicBezTo>
                  <a:cubicBezTo>
                    <a:pt x="0" y="88"/>
                    <a:pt x="40" y="168"/>
                    <a:pt x="120" y="248"/>
                  </a:cubicBezTo>
                  <a:cubicBezTo>
                    <a:pt x="160" y="288"/>
                    <a:pt x="240" y="408"/>
                    <a:pt x="240" y="448"/>
                  </a:cubicBezTo>
                  <a:cubicBezTo>
                    <a:pt x="240" y="476"/>
                    <a:pt x="240" y="504"/>
                    <a:pt x="254" y="504"/>
                  </a:cubicBezTo>
                  <a:cubicBezTo>
                    <a:pt x="260" y="504"/>
                    <a:pt x="269" y="499"/>
                    <a:pt x="280" y="488"/>
                  </a:cubicBezTo>
                  <a:cubicBezTo>
                    <a:pt x="320" y="448"/>
                    <a:pt x="320" y="368"/>
                    <a:pt x="240" y="248"/>
                  </a:cubicBezTo>
                  <a:cubicBezTo>
                    <a:pt x="182" y="103"/>
                    <a:pt x="82" y="0"/>
                    <a:pt x="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27"/>
            <p:cNvSpPr/>
            <p:nvPr/>
          </p:nvSpPr>
          <p:spPr>
            <a:xfrm>
              <a:off x="5568050" y="1593025"/>
              <a:ext cx="7025" cy="26000"/>
            </a:xfrm>
            <a:custGeom>
              <a:rect b="b" l="l" r="r" t="t"/>
              <a:pathLst>
                <a:path extrusionOk="0" h="1040" w="281">
                  <a:moveTo>
                    <a:pt x="80" y="0"/>
                  </a:moveTo>
                  <a:cubicBezTo>
                    <a:pt x="0" y="0"/>
                    <a:pt x="0" y="0"/>
                    <a:pt x="40" y="80"/>
                  </a:cubicBezTo>
                  <a:cubicBezTo>
                    <a:pt x="120" y="160"/>
                    <a:pt x="160" y="719"/>
                    <a:pt x="120" y="759"/>
                  </a:cubicBezTo>
                  <a:cubicBezTo>
                    <a:pt x="80" y="799"/>
                    <a:pt x="40" y="1039"/>
                    <a:pt x="80" y="1039"/>
                  </a:cubicBezTo>
                  <a:cubicBezTo>
                    <a:pt x="160" y="1039"/>
                    <a:pt x="280" y="640"/>
                    <a:pt x="240" y="440"/>
                  </a:cubicBezTo>
                  <a:cubicBezTo>
                    <a:pt x="200" y="320"/>
                    <a:pt x="200" y="200"/>
                    <a:pt x="200" y="160"/>
                  </a:cubicBezTo>
                  <a:cubicBezTo>
                    <a:pt x="240" y="160"/>
                    <a:pt x="200" y="120"/>
                    <a:pt x="160" y="120"/>
                  </a:cubicBezTo>
                  <a:cubicBezTo>
                    <a:pt x="120" y="120"/>
                    <a:pt x="120" y="80"/>
                    <a:pt x="120" y="80"/>
                  </a:cubicBezTo>
                  <a:cubicBezTo>
                    <a:pt x="160" y="40"/>
                    <a:pt x="120" y="0"/>
                    <a:pt x="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27"/>
            <p:cNvSpPr/>
            <p:nvPr/>
          </p:nvSpPr>
          <p:spPr>
            <a:xfrm>
              <a:off x="5753575" y="1593600"/>
              <a:ext cx="5350" cy="4475"/>
            </a:xfrm>
            <a:custGeom>
              <a:rect b="b" l="l" r="r" t="t"/>
              <a:pathLst>
                <a:path extrusionOk="0" h="179" w="214">
                  <a:moveTo>
                    <a:pt x="170" y="0"/>
                  </a:moveTo>
                  <a:cubicBezTo>
                    <a:pt x="130" y="0"/>
                    <a:pt x="82" y="29"/>
                    <a:pt x="53" y="57"/>
                  </a:cubicBezTo>
                  <a:cubicBezTo>
                    <a:pt x="2" y="134"/>
                    <a:pt x="0" y="178"/>
                    <a:pt x="38" y="178"/>
                  </a:cubicBezTo>
                  <a:cubicBezTo>
                    <a:pt x="58" y="178"/>
                    <a:pt x="91" y="165"/>
                    <a:pt x="133" y="137"/>
                  </a:cubicBezTo>
                  <a:cubicBezTo>
                    <a:pt x="213" y="97"/>
                    <a:pt x="213" y="17"/>
                    <a:pt x="213" y="17"/>
                  </a:cubicBezTo>
                  <a:cubicBezTo>
                    <a:pt x="202" y="5"/>
                    <a:pt x="186" y="0"/>
                    <a:pt x="1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27"/>
            <p:cNvSpPr/>
            <p:nvPr/>
          </p:nvSpPr>
          <p:spPr>
            <a:xfrm>
              <a:off x="5458125" y="1595000"/>
              <a:ext cx="3025" cy="3025"/>
            </a:xfrm>
            <a:custGeom>
              <a:rect b="b" l="l" r="r" t="t"/>
              <a:pathLst>
                <a:path extrusionOk="0" h="121" w="121">
                  <a:moveTo>
                    <a:pt x="81" y="1"/>
                  </a:moveTo>
                  <a:cubicBezTo>
                    <a:pt x="81" y="1"/>
                    <a:pt x="41" y="1"/>
                    <a:pt x="41" y="41"/>
                  </a:cubicBezTo>
                  <a:cubicBezTo>
                    <a:pt x="1" y="81"/>
                    <a:pt x="1" y="121"/>
                    <a:pt x="41" y="121"/>
                  </a:cubicBezTo>
                  <a:cubicBezTo>
                    <a:pt x="81" y="121"/>
                    <a:pt x="121" y="81"/>
                    <a:pt x="121" y="41"/>
                  </a:cubicBezTo>
                  <a:cubicBezTo>
                    <a:pt x="121" y="1"/>
                    <a:pt x="121" y="1"/>
                    <a:pt x="8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27"/>
            <p:cNvSpPr/>
            <p:nvPr/>
          </p:nvSpPr>
          <p:spPr>
            <a:xfrm>
              <a:off x="5634000" y="1595000"/>
              <a:ext cx="2025" cy="3025"/>
            </a:xfrm>
            <a:custGeom>
              <a:rect b="b" l="l" r="r" t="t"/>
              <a:pathLst>
                <a:path extrusionOk="0" h="121" w="81">
                  <a:moveTo>
                    <a:pt x="80" y="1"/>
                  </a:moveTo>
                  <a:cubicBezTo>
                    <a:pt x="40" y="1"/>
                    <a:pt x="40" y="1"/>
                    <a:pt x="0" y="41"/>
                  </a:cubicBezTo>
                  <a:cubicBezTo>
                    <a:pt x="0" y="81"/>
                    <a:pt x="0" y="121"/>
                    <a:pt x="40" y="121"/>
                  </a:cubicBezTo>
                  <a:cubicBezTo>
                    <a:pt x="80" y="121"/>
                    <a:pt x="80" y="81"/>
                    <a:pt x="80" y="41"/>
                  </a:cubicBezTo>
                  <a:cubicBezTo>
                    <a:pt x="80" y="1"/>
                    <a:pt x="80" y="1"/>
                    <a:pt x="8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27"/>
            <p:cNvSpPr/>
            <p:nvPr/>
          </p:nvSpPr>
          <p:spPr>
            <a:xfrm>
              <a:off x="5699125" y="1595000"/>
              <a:ext cx="4825" cy="3700"/>
            </a:xfrm>
            <a:custGeom>
              <a:rect b="b" l="l" r="r" t="t"/>
              <a:pathLst>
                <a:path extrusionOk="0" h="148" w="193">
                  <a:moveTo>
                    <a:pt x="113" y="1"/>
                  </a:moveTo>
                  <a:cubicBezTo>
                    <a:pt x="73" y="1"/>
                    <a:pt x="33" y="41"/>
                    <a:pt x="33" y="81"/>
                  </a:cubicBezTo>
                  <a:cubicBezTo>
                    <a:pt x="10" y="128"/>
                    <a:pt x="0" y="147"/>
                    <a:pt x="12" y="147"/>
                  </a:cubicBezTo>
                  <a:cubicBezTo>
                    <a:pt x="21" y="147"/>
                    <a:pt x="40" y="137"/>
                    <a:pt x="73" y="121"/>
                  </a:cubicBezTo>
                  <a:cubicBezTo>
                    <a:pt x="193" y="1"/>
                    <a:pt x="193" y="1"/>
                    <a:pt x="1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27"/>
            <p:cNvSpPr/>
            <p:nvPr/>
          </p:nvSpPr>
          <p:spPr>
            <a:xfrm>
              <a:off x="5442150" y="1597450"/>
              <a:ext cx="26000" cy="24325"/>
            </a:xfrm>
            <a:custGeom>
              <a:rect b="b" l="l" r="r" t="t"/>
              <a:pathLst>
                <a:path extrusionOk="0" h="973" w="1040">
                  <a:moveTo>
                    <a:pt x="178" y="1"/>
                  </a:moveTo>
                  <a:cubicBezTo>
                    <a:pt x="139" y="1"/>
                    <a:pt x="106" y="8"/>
                    <a:pt x="80" y="23"/>
                  </a:cubicBezTo>
                  <a:cubicBezTo>
                    <a:pt x="1" y="63"/>
                    <a:pt x="1" y="63"/>
                    <a:pt x="80" y="63"/>
                  </a:cubicBezTo>
                  <a:cubicBezTo>
                    <a:pt x="93" y="59"/>
                    <a:pt x="108" y="57"/>
                    <a:pt x="125" y="57"/>
                  </a:cubicBezTo>
                  <a:cubicBezTo>
                    <a:pt x="267" y="57"/>
                    <a:pt x="541" y="200"/>
                    <a:pt x="720" y="343"/>
                  </a:cubicBezTo>
                  <a:cubicBezTo>
                    <a:pt x="880" y="502"/>
                    <a:pt x="920" y="622"/>
                    <a:pt x="920" y="942"/>
                  </a:cubicBezTo>
                  <a:cubicBezTo>
                    <a:pt x="920" y="962"/>
                    <a:pt x="930" y="972"/>
                    <a:pt x="945" y="972"/>
                  </a:cubicBezTo>
                  <a:cubicBezTo>
                    <a:pt x="960" y="972"/>
                    <a:pt x="980" y="962"/>
                    <a:pt x="1000" y="942"/>
                  </a:cubicBezTo>
                  <a:cubicBezTo>
                    <a:pt x="1000" y="942"/>
                    <a:pt x="1040" y="862"/>
                    <a:pt x="1040" y="782"/>
                  </a:cubicBezTo>
                  <a:cubicBezTo>
                    <a:pt x="1000" y="702"/>
                    <a:pt x="1000" y="622"/>
                    <a:pt x="1000" y="542"/>
                  </a:cubicBezTo>
                  <a:cubicBezTo>
                    <a:pt x="1000" y="333"/>
                    <a:pt x="450" y="1"/>
                    <a:pt x="1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27"/>
            <p:cNvSpPr/>
            <p:nvPr/>
          </p:nvSpPr>
          <p:spPr>
            <a:xfrm>
              <a:off x="5478125" y="1596000"/>
              <a:ext cx="11975" cy="18275"/>
            </a:xfrm>
            <a:custGeom>
              <a:rect b="b" l="l" r="r" t="t"/>
              <a:pathLst>
                <a:path extrusionOk="0" h="731" w="479">
                  <a:moveTo>
                    <a:pt x="0" y="1"/>
                  </a:moveTo>
                  <a:cubicBezTo>
                    <a:pt x="0" y="1"/>
                    <a:pt x="0" y="41"/>
                    <a:pt x="80" y="121"/>
                  </a:cubicBezTo>
                  <a:cubicBezTo>
                    <a:pt x="200" y="201"/>
                    <a:pt x="360" y="521"/>
                    <a:pt x="360" y="640"/>
                  </a:cubicBezTo>
                  <a:cubicBezTo>
                    <a:pt x="360" y="640"/>
                    <a:pt x="400" y="680"/>
                    <a:pt x="440" y="720"/>
                  </a:cubicBezTo>
                  <a:cubicBezTo>
                    <a:pt x="447" y="728"/>
                    <a:pt x="453" y="731"/>
                    <a:pt x="458" y="731"/>
                  </a:cubicBezTo>
                  <a:cubicBezTo>
                    <a:pt x="479" y="731"/>
                    <a:pt x="473" y="666"/>
                    <a:pt x="440" y="600"/>
                  </a:cubicBezTo>
                  <a:cubicBezTo>
                    <a:pt x="440" y="481"/>
                    <a:pt x="400" y="361"/>
                    <a:pt x="400" y="321"/>
                  </a:cubicBezTo>
                  <a:cubicBezTo>
                    <a:pt x="400" y="201"/>
                    <a:pt x="120"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27"/>
            <p:cNvSpPr/>
            <p:nvPr/>
          </p:nvSpPr>
          <p:spPr>
            <a:xfrm>
              <a:off x="5672975" y="1597350"/>
              <a:ext cx="3000" cy="4275"/>
            </a:xfrm>
            <a:custGeom>
              <a:rect b="b" l="l" r="r" t="t"/>
              <a:pathLst>
                <a:path extrusionOk="0" h="171" w="120">
                  <a:moveTo>
                    <a:pt x="45" y="1"/>
                  </a:moveTo>
                  <a:cubicBezTo>
                    <a:pt x="33" y="1"/>
                    <a:pt x="23" y="20"/>
                    <a:pt x="0" y="67"/>
                  </a:cubicBezTo>
                  <a:cubicBezTo>
                    <a:pt x="0" y="143"/>
                    <a:pt x="16" y="171"/>
                    <a:pt x="38" y="171"/>
                  </a:cubicBezTo>
                  <a:cubicBezTo>
                    <a:pt x="51" y="171"/>
                    <a:pt x="65" y="161"/>
                    <a:pt x="80" y="147"/>
                  </a:cubicBezTo>
                  <a:cubicBezTo>
                    <a:pt x="120" y="107"/>
                    <a:pt x="120" y="67"/>
                    <a:pt x="80" y="27"/>
                  </a:cubicBezTo>
                  <a:cubicBezTo>
                    <a:pt x="63" y="10"/>
                    <a:pt x="54" y="1"/>
                    <a:pt x="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27"/>
            <p:cNvSpPr/>
            <p:nvPr/>
          </p:nvSpPr>
          <p:spPr>
            <a:xfrm>
              <a:off x="5685950" y="1596325"/>
              <a:ext cx="3650" cy="6800"/>
            </a:xfrm>
            <a:custGeom>
              <a:rect b="b" l="l" r="r" t="t"/>
              <a:pathLst>
                <a:path extrusionOk="0" h="272" w="146">
                  <a:moveTo>
                    <a:pt x="112" y="0"/>
                  </a:moveTo>
                  <a:cubicBezTo>
                    <a:pt x="95" y="0"/>
                    <a:pt x="71" y="23"/>
                    <a:pt x="41" y="68"/>
                  </a:cubicBezTo>
                  <a:cubicBezTo>
                    <a:pt x="1" y="108"/>
                    <a:pt x="1" y="188"/>
                    <a:pt x="41" y="228"/>
                  </a:cubicBezTo>
                  <a:cubicBezTo>
                    <a:pt x="41" y="258"/>
                    <a:pt x="46" y="271"/>
                    <a:pt x="56" y="271"/>
                  </a:cubicBezTo>
                  <a:cubicBezTo>
                    <a:pt x="71" y="271"/>
                    <a:pt x="96" y="237"/>
                    <a:pt x="120" y="188"/>
                  </a:cubicBezTo>
                  <a:cubicBezTo>
                    <a:pt x="145" y="63"/>
                    <a:pt x="139" y="0"/>
                    <a:pt x="11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27"/>
            <p:cNvSpPr/>
            <p:nvPr/>
          </p:nvSpPr>
          <p:spPr>
            <a:xfrm>
              <a:off x="5739775" y="1596000"/>
              <a:ext cx="4150" cy="5575"/>
            </a:xfrm>
            <a:custGeom>
              <a:rect b="b" l="l" r="r" t="t"/>
              <a:pathLst>
                <a:path extrusionOk="0" h="223" w="166">
                  <a:moveTo>
                    <a:pt x="126" y="1"/>
                  </a:moveTo>
                  <a:cubicBezTo>
                    <a:pt x="86" y="1"/>
                    <a:pt x="46" y="41"/>
                    <a:pt x="46" y="81"/>
                  </a:cubicBezTo>
                  <a:cubicBezTo>
                    <a:pt x="1" y="171"/>
                    <a:pt x="6" y="223"/>
                    <a:pt x="34" y="223"/>
                  </a:cubicBezTo>
                  <a:cubicBezTo>
                    <a:pt x="56" y="223"/>
                    <a:pt x="91" y="191"/>
                    <a:pt x="126" y="121"/>
                  </a:cubicBezTo>
                  <a:cubicBezTo>
                    <a:pt x="166" y="41"/>
                    <a:pt x="166" y="1"/>
                    <a:pt x="12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27"/>
            <p:cNvSpPr/>
            <p:nvPr/>
          </p:nvSpPr>
          <p:spPr>
            <a:xfrm>
              <a:off x="5467300" y="1598650"/>
              <a:ext cx="12850" cy="22375"/>
            </a:xfrm>
            <a:custGeom>
              <a:rect b="b" l="l" r="r" t="t"/>
              <a:pathLst>
                <a:path extrusionOk="0" h="895" w="514">
                  <a:moveTo>
                    <a:pt x="57" y="1"/>
                  </a:moveTo>
                  <a:cubicBezTo>
                    <a:pt x="47" y="1"/>
                    <a:pt x="38" y="5"/>
                    <a:pt x="34" y="15"/>
                  </a:cubicBezTo>
                  <a:cubicBezTo>
                    <a:pt x="0" y="82"/>
                    <a:pt x="135" y="233"/>
                    <a:pt x="227" y="233"/>
                  </a:cubicBezTo>
                  <a:cubicBezTo>
                    <a:pt x="245" y="233"/>
                    <a:pt x="261" y="228"/>
                    <a:pt x="273" y="215"/>
                  </a:cubicBezTo>
                  <a:cubicBezTo>
                    <a:pt x="273" y="215"/>
                    <a:pt x="313" y="215"/>
                    <a:pt x="273" y="255"/>
                  </a:cubicBezTo>
                  <a:cubicBezTo>
                    <a:pt x="233" y="295"/>
                    <a:pt x="273" y="375"/>
                    <a:pt x="313" y="494"/>
                  </a:cubicBezTo>
                  <a:cubicBezTo>
                    <a:pt x="353" y="574"/>
                    <a:pt x="393" y="694"/>
                    <a:pt x="393" y="774"/>
                  </a:cubicBezTo>
                  <a:cubicBezTo>
                    <a:pt x="353" y="814"/>
                    <a:pt x="393" y="894"/>
                    <a:pt x="433" y="894"/>
                  </a:cubicBezTo>
                  <a:cubicBezTo>
                    <a:pt x="513" y="894"/>
                    <a:pt x="513" y="734"/>
                    <a:pt x="433" y="454"/>
                  </a:cubicBezTo>
                  <a:cubicBezTo>
                    <a:pt x="363" y="243"/>
                    <a:pt x="137" y="1"/>
                    <a:pt x="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27"/>
            <p:cNvSpPr/>
            <p:nvPr/>
          </p:nvSpPr>
          <p:spPr>
            <a:xfrm>
              <a:off x="5435325" y="1599350"/>
              <a:ext cx="3850" cy="2675"/>
            </a:xfrm>
            <a:custGeom>
              <a:rect b="b" l="l" r="r" t="t"/>
              <a:pathLst>
                <a:path extrusionOk="0" h="107" w="154">
                  <a:moveTo>
                    <a:pt x="13" y="1"/>
                  </a:moveTo>
                  <a:cubicBezTo>
                    <a:pt x="1" y="1"/>
                    <a:pt x="10" y="20"/>
                    <a:pt x="34" y="67"/>
                  </a:cubicBezTo>
                  <a:cubicBezTo>
                    <a:pt x="74" y="107"/>
                    <a:pt x="114" y="107"/>
                    <a:pt x="154" y="107"/>
                  </a:cubicBezTo>
                  <a:cubicBezTo>
                    <a:pt x="154" y="67"/>
                    <a:pt x="114" y="67"/>
                    <a:pt x="74" y="27"/>
                  </a:cubicBezTo>
                  <a:cubicBezTo>
                    <a:pt x="41" y="10"/>
                    <a:pt x="21" y="1"/>
                    <a:pt x="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27"/>
            <p:cNvSpPr/>
            <p:nvPr/>
          </p:nvSpPr>
          <p:spPr>
            <a:xfrm>
              <a:off x="5634000" y="1599000"/>
              <a:ext cx="2025" cy="3025"/>
            </a:xfrm>
            <a:custGeom>
              <a:rect b="b" l="l" r="r" t="t"/>
              <a:pathLst>
                <a:path extrusionOk="0" h="121" w="81">
                  <a:moveTo>
                    <a:pt x="80" y="1"/>
                  </a:moveTo>
                  <a:cubicBezTo>
                    <a:pt x="40" y="1"/>
                    <a:pt x="40" y="41"/>
                    <a:pt x="0" y="81"/>
                  </a:cubicBezTo>
                  <a:cubicBezTo>
                    <a:pt x="0" y="121"/>
                    <a:pt x="0" y="121"/>
                    <a:pt x="40" y="121"/>
                  </a:cubicBezTo>
                  <a:cubicBezTo>
                    <a:pt x="80" y="121"/>
                    <a:pt x="80" y="121"/>
                    <a:pt x="80" y="81"/>
                  </a:cubicBezTo>
                  <a:cubicBezTo>
                    <a:pt x="80" y="41"/>
                    <a:pt x="80" y="1"/>
                    <a:pt x="8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27"/>
            <p:cNvSpPr/>
            <p:nvPr/>
          </p:nvSpPr>
          <p:spPr>
            <a:xfrm>
              <a:off x="5724925" y="1599350"/>
              <a:ext cx="2025" cy="4675"/>
            </a:xfrm>
            <a:custGeom>
              <a:rect b="b" l="l" r="r" t="t"/>
              <a:pathLst>
                <a:path extrusionOk="0" h="187" w="81">
                  <a:moveTo>
                    <a:pt x="72" y="1"/>
                  </a:moveTo>
                  <a:cubicBezTo>
                    <a:pt x="67" y="1"/>
                    <a:pt x="57" y="10"/>
                    <a:pt x="40" y="27"/>
                  </a:cubicBezTo>
                  <a:cubicBezTo>
                    <a:pt x="0" y="107"/>
                    <a:pt x="0" y="187"/>
                    <a:pt x="40" y="187"/>
                  </a:cubicBezTo>
                  <a:cubicBezTo>
                    <a:pt x="80" y="187"/>
                    <a:pt x="80" y="147"/>
                    <a:pt x="80" y="67"/>
                  </a:cubicBezTo>
                  <a:cubicBezTo>
                    <a:pt x="80" y="20"/>
                    <a:pt x="8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27"/>
            <p:cNvSpPr/>
            <p:nvPr/>
          </p:nvSpPr>
          <p:spPr>
            <a:xfrm>
              <a:off x="5767875" y="1599250"/>
              <a:ext cx="7025" cy="1775"/>
            </a:xfrm>
            <a:custGeom>
              <a:rect b="b" l="l" r="r" t="t"/>
              <a:pathLst>
                <a:path extrusionOk="0" h="71" w="281">
                  <a:moveTo>
                    <a:pt x="161" y="1"/>
                  </a:moveTo>
                  <a:cubicBezTo>
                    <a:pt x="101" y="1"/>
                    <a:pt x="41" y="11"/>
                    <a:pt x="41" y="31"/>
                  </a:cubicBezTo>
                  <a:cubicBezTo>
                    <a:pt x="1" y="71"/>
                    <a:pt x="81" y="71"/>
                    <a:pt x="121" y="71"/>
                  </a:cubicBezTo>
                  <a:cubicBezTo>
                    <a:pt x="201" y="71"/>
                    <a:pt x="281" y="31"/>
                    <a:pt x="281" y="31"/>
                  </a:cubicBezTo>
                  <a:cubicBezTo>
                    <a:pt x="281" y="11"/>
                    <a:pt x="221" y="1"/>
                    <a:pt x="16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27"/>
            <p:cNvSpPr/>
            <p:nvPr/>
          </p:nvSpPr>
          <p:spPr>
            <a:xfrm>
              <a:off x="5546075" y="1600700"/>
              <a:ext cx="3025" cy="7500"/>
            </a:xfrm>
            <a:custGeom>
              <a:rect b="b" l="l" r="r" t="t"/>
              <a:pathLst>
                <a:path extrusionOk="0" h="300" w="121">
                  <a:moveTo>
                    <a:pt x="104" y="0"/>
                  </a:moveTo>
                  <a:cubicBezTo>
                    <a:pt x="93" y="0"/>
                    <a:pt x="73" y="20"/>
                    <a:pt x="40" y="53"/>
                  </a:cubicBezTo>
                  <a:cubicBezTo>
                    <a:pt x="40" y="53"/>
                    <a:pt x="0" y="133"/>
                    <a:pt x="0" y="213"/>
                  </a:cubicBezTo>
                  <a:cubicBezTo>
                    <a:pt x="0" y="274"/>
                    <a:pt x="12" y="300"/>
                    <a:pt x="28" y="300"/>
                  </a:cubicBezTo>
                  <a:cubicBezTo>
                    <a:pt x="55" y="300"/>
                    <a:pt x="95" y="231"/>
                    <a:pt x="120" y="133"/>
                  </a:cubicBezTo>
                  <a:cubicBezTo>
                    <a:pt x="120" y="39"/>
                    <a:pt x="120"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27"/>
            <p:cNvSpPr/>
            <p:nvPr/>
          </p:nvSpPr>
          <p:spPr>
            <a:xfrm>
              <a:off x="5658975" y="1601000"/>
              <a:ext cx="3025" cy="2450"/>
            </a:xfrm>
            <a:custGeom>
              <a:rect b="b" l="l" r="r" t="t"/>
              <a:pathLst>
                <a:path extrusionOk="0" h="98" w="121">
                  <a:moveTo>
                    <a:pt x="80" y="1"/>
                  </a:moveTo>
                  <a:cubicBezTo>
                    <a:pt x="40" y="1"/>
                    <a:pt x="0" y="1"/>
                    <a:pt x="0" y="41"/>
                  </a:cubicBezTo>
                  <a:cubicBezTo>
                    <a:pt x="0" y="69"/>
                    <a:pt x="20" y="97"/>
                    <a:pt x="46" y="97"/>
                  </a:cubicBezTo>
                  <a:cubicBezTo>
                    <a:pt x="57" y="97"/>
                    <a:pt x="69" y="92"/>
                    <a:pt x="80" y="81"/>
                  </a:cubicBezTo>
                  <a:cubicBezTo>
                    <a:pt x="120" y="41"/>
                    <a:pt x="120" y="41"/>
                    <a:pt x="1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27"/>
            <p:cNvSpPr/>
            <p:nvPr/>
          </p:nvSpPr>
          <p:spPr>
            <a:xfrm>
              <a:off x="5441150" y="1602000"/>
              <a:ext cx="16025" cy="15025"/>
            </a:xfrm>
            <a:custGeom>
              <a:rect b="b" l="l" r="r" t="t"/>
              <a:pathLst>
                <a:path extrusionOk="0" h="601" w="641">
                  <a:moveTo>
                    <a:pt x="120" y="1"/>
                  </a:moveTo>
                  <a:cubicBezTo>
                    <a:pt x="1" y="1"/>
                    <a:pt x="1" y="41"/>
                    <a:pt x="160" y="121"/>
                  </a:cubicBezTo>
                  <a:cubicBezTo>
                    <a:pt x="280" y="201"/>
                    <a:pt x="400" y="360"/>
                    <a:pt x="480" y="440"/>
                  </a:cubicBezTo>
                  <a:cubicBezTo>
                    <a:pt x="533" y="547"/>
                    <a:pt x="551" y="600"/>
                    <a:pt x="569" y="600"/>
                  </a:cubicBezTo>
                  <a:cubicBezTo>
                    <a:pt x="578" y="600"/>
                    <a:pt x="587" y="587"/>
                    <a:pt x="600" y="560"/>
                  </a:cubicBezTo>
                  <a:cubicBezTo>
                    <a:pt x="640" y="400"/>
                    <a:pt x="480" y="121"/>
                    <a:pt x="360" y="121"/>
                  </a:cubicBezTo>
                  <a:cubicBezTo>
                    <a:pt x="280" y="121"/>
                    <a:pt x="240" y="121"/>
                    <a:pt x="240" y="81"/>
                  </a:cubicBezTo>
                  <a:cubicBezTo>
                    <a:pt x="240" y="41"/>
                    <a:pt x="160" y="1"/>
                    <a:pt x="1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27"/>
            <p:cNvSpPr/>
            <p:nvPr/>
          </p:nvSpPr>
          <p:spPr>
            <a:xfrm>
              <a:off x="5645975" y="1602400"/>
              <a:ext cx="2025" cy="6800"/>
            </a:xfrm>
            <a:custGeom>
              <a:rect b="b" l="l" r="r" t="t"/>
              <a:pathLst>
                <a:path extrusionOk="0" h="272" w="81">
                  <a:moveTo>
                    <a:pt x="71" y="1"/>
                  </a:moveTo>
                  <a:cubicBezTo>
                    <a:pt x="65" y="1"/>
                    <a:pt x="55" y="10"/>
                    <a:pt x="41" y="25"/>
                  </a:cubicBezTo>
                  <a:cubicBezTo>
                    <a:pt x="1" y="65"/>
                    <a:pt x="1" y="145"/>
                    <a:pt x="1" y="185"/>
                  </a:cubicBezTo>
                  <a:cubicBezTo>
                    <a:pt x="1" y="246"/>
                    <a:pt x="13" y="272"/>
                    <a:pt x="27" y="272"/>
                  </a:cubicBezTo>
                  <a:cubicBezTo>
                    <a:pt x="50" y="272"/>
                    <a:pt x="81" y="203"/>
                    <a:pt x="81" y="105"/>
                  </a:cubicBezTo>
                  <a:cubicBezTo>
                    <a:pt x="81" y="29"/>
                    <a:pt x="81" y="1"/>
                    <a:pt x="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27"/>
            <p:cNvSpPr/>
            <p:nvPr/>
          </p:nvSpPr>
          <p:spPr>
            <a:xfrm>
              <a:off x="5429150" y="1604000"/>
              <a:ext cx="18025" cy="22000"/>
            </a:xfrm>
            <a:custGeom>
              <a:rect b="b" l="l" r="r" t="t"/>
              <a:pathLst>
                <a:path extrusionOk="0" h="880" w="721">
                  <a:moveTo>
                    <a:pt x="81" y="1"/>
                  </a:moveTo>
                  <a:cubicBezTo>
                    <a:pt x="1" y="1"/>
                    <a:pt x="41" y="41"/>
                    <a:pt x="121" y="81"/>
                  </a:cubicBezTo>
                  <a:cubicBezTo>
                    <a:pt x="361" y="201"/>
                    <a:pt x="521" y="400"/>
                    <a:pt x="560" y="680"/>
                  </a:cubicBezTo>
                  <a:cubicBezTo>
                    <a:pt x="600" y="800"/>
                    <a:pt x="640" y="880"/>
                    <a:pt x="640" y="880"/>
                  </a:cubicBezTo>
                  <a:cubicBezTo>
                    <a:pt x="720" y="840"/>
                    <a:pt x="680" y="480"/>
                    <a:pt x="600" y="440"/>
                  </a:cubicBezTo>
                  <a:cubicBezTo>
                    <a:pt x="560" y="440"/>
                    <a:pt x="560" y="360"/>
                    <a:pt x="560" y="320"/>
                  </a:cubicBezTo>
                  <a:cubicBezTo>
                    <a:pt x="560" y="201"/>
                    <a:pt x="241" y="1"/>
                    <a:pt x="8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27"/>
            <p:cNvSpPr/>
            <p:nvPr/>
          </p:nvSpPr>
          <p:spPr>
            <a:xfrm>
              <a:off x="5669975" y="1604000"/>
              <a:ext cx="4000" cy="5775"/>
            </a:xfrm>
            <a:custGeom>
              <a:rect b="b" l="l" r="r" t="t"/>
              <a:pathLst>
                <a:path extrusionOk="0" h="231" w="160">
                  <a:moveTo>
                    <a:pt x="160" y="1"/>
                  </a:moveTo>
                  <a:cubicBezTo>
                    <a:pt x="160" y="1"/>
                    <a:pt x="120" y="41"/>
                    <a:pt x="80" y="81"/>
                  </a:cubicBezTo>
                  <a:cubicBezTo>
                    <a:pt x="0" y="161"/>
                    <a:pt x="0" y="161"/>
                    <a:pt x="80" y="201"/>
                  </a:cubicBezTo>
                  <a:cubicBezTo>
                    <a:pt x="100" y="220"/>
                    <a:pt x="110" y="230"/>
                    <a:pt x="115" y="230"/>
                  </a:cubicBezTo>
                  <a:cubicBezTo>
                    <a:pt x="120" y="230"/>
                    <a:pt x="120" y="220"/>
                    <a:pt x="120" y="201"/>
                  </a:cubicBezTo>
                  <a:cubicBezTo>
                    <a:pt x="80" y="161"/>
                    <a:pt x="80" y="121"/>
                    <a:pt x="120" y="81"/>
                  </a:cubicBezTo>
                  <a:cubicBezTo>
                    <a:pt x="160" y="41"/>
                    <a:pt x="160" y="1"/>
                    <a:pt x="16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27"/>
            <p:cNvSpPr/>
            <p:nvPr/>
          </p:nvSpPr>
          <p:spPr>
            <a:xfrm>
              <a:off x="5406175" y="1605350"/>
              <a:ext cx="17525" cy="19650"/>
            </a:xfrm>
            <a:custGeom>
              <a:rect b="b" l="l" r="r" t="t"/>
              <a:pathLst>
                <a:path extrusionOk="0" h="786" w="701">
                  <a:moveTo>
                    <a:pt x="129" y="0"/>
                  </a:moveTo>
                  <a:cubicBezTo>
                    <a:pt x="94" y="0"/>
                    <a:pt x="57" y="10"/>
                    <a:pt x="41" y="27"/>
                  </a:cubicBezTo>
                  <a:cubicBezTo>
                    <a:pt x="1" y="67"/>
                    <a:pt x="81" y="147"/>
                    <a:pt x="240" y="226"/>
                  </a:cubicBezTo>
                  <a:cubicBezTo>
                    <a:pt x="360" y="266"/>
                    <a:pt x="480" y="426"/>
                    <a:pt x="560" y="546"/>
                  </a:cubicBezTo>
                  <a:cubicBezTo>
                    <a:pt x="640" y="706"/>
                    <a:pt x="680" y="786"/>
                    <a:pt x="690" y="786"/>
                  </a:cubicBezTo>
                  <a:cubicBezTo>
                    <a:pt x="700" y="786"/>
                    <a:pt x="680" y="706"/>
                    <a:pt x="640" y="546"/>
                  </a:cubicBezTo>
                  <a:cubicBezTo>
                    <a:pt x="600" y="346"/>
                    <a:pt x="560" y="266"/>
                    <a:pt x="400" y="186"/>
                  </a:cubicBezTo>
                  <a:cubicBezTo>
                    <a:pt x="280" y="147"/>
                    <a:pt x="201" y="67"/>
                    <a:pt x="201" y="67"/>
                  </a:cubicBezTo>
                  <a:cubicBezTo>
                    <a:pt x="224" y="20"/>
                    <a:pt x="179" y="0"/>
                    <a:pt x="12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27"/>
            <p:cNvSpPr/>
            <p:nvPr/>
          </p:nvSpPr>
          <p:spPr>
            <a:xfrm>
              <a:off x="5418350" y="1605350"/>
              <a:ext cx="17825" cy="14925"/>
            </a:xfrm>
            <a:custGeom>
              <a:rect b="b" l="l" r="r" t="t"/>
              <a:pathLst>
                <a:path extrusionOk="0" h="597" w="713">
                  <a:moveTo>
                    <a:pt x="12" y="0"/>
                  </a:moveTo>
                  <a:cubicBezTo>
                    <a:pt x="0" y="0"/>
                    <a:pt x="10" y="20"/>
                    <a:pt x="33" y="67"/>
                  </a:cubicBezTo>
                  <a:cubicBezTo>
                    <a:pt x="33" y="107"/>
                    <a:pt x="113" y="107"/>
                    <a:pt x="153" y="107"/>
                  </a:cubicBezTo>
                  <a:cubicBezTo>
                    <a:pt x="273" y="107"/>
                    <a:pt x="473" y="346"/>
                    <a:pt x="473" y="466"/>
                  </a:cubicBezTo>
                  <a:cubicBezTo>
                    <a:pt x="473" y="532"/>
                    <a:pt x="526" y="597"/>
                    <a:pt x="589" y="597"/>
                  </a:cubicBezTo>
                  <a:cubicBezTo>
                    <a:pt x="603" y="597"/>
                    <a:pt x="618" y="593"/>
                    <a:pt x="633" y="586"/>
                  </a:cubicBezTo>
                  <a:cubicBezTo>
                    <a:pt x="713" y="506"/>
                    <a:pt x="353" y="67"/>
                    <a:pt x="233" y="67"/>
                  </a:cubicBezTo>
                  <a:cubicBezTo>
                    <a:pt x="233" y="67"/>
                    <a:pt x="153" y="27"/>
                    <a:pt x="73" y="27"/>
                  </a:cubicBezTo>
                  <a:cubicBezTo>
                    <a:pt x="40" y="10"/>
                    <a:pt x="21" y="0"/>
                    <a:pt x="1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27"/>
            <p:cNvSpPr/>
            <p:nvPr/>
          </p:nvSpPr>
          <p:spPr>
            <a:xfrm>
              <a:off x="5620000" y="1605600"/>
              <a:ext cx="3025" cy="4075"/>
            </a:xfrm>
            <a:custGeom>
              <a:rect b="b" l="l" r="r" t="t"/>
              <a:pathLst>
                <a:path extrusionOk="0" h="163" w="121">
                  <a:moveTo>
                    <a:pt x="73" y="1"/>
                  </a:moveTo>
                  <a:cubicBezTo>
                    <a:pt x="59" y="1"/>
                    <a:pt x="30" y="38"/>
                    <a:pt x="1" y="97"/>
                  </a:cubicBezTo>
                  <a:cubicBezTo>
                    <a:pt x="1" y="143"/>
                    <a:pt x="1" y="163"/>
                    <a:pt x="9" y="163"/>
                  </a:cubicBezTo>
                  <a:cubicBezTo>
                    <a:pt x="14" y="163"/>
                    <a:pt x="24" y="153"/>
                    <a:pt x="41" y="137"/>
                  </a:cubicBezTo>
                  <a:cubicBezTo>
                    <a:pt x="81" y="97"/>
                    <a:pt x="121" y="17"/>
                    <a:pt x="81" y="17"/>
                  </a:cubicBezTo>
                  <a:cubicBezTo>
                    <a:pt x="81" y="6"/>
                    <a:pt x="78" y="1"/>
                    <a:pt x="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27"/>
            <p:cNvSpPr/>
            <p:nvPr/>
          </p:nvSpPr>
          <p:spPr>
            <a:xfrm>
              <a:off x="5695950" y="1605500"/>
              <a:ext cx="4025" cy="3525"/>
            </a:xfrm>
            <a:custGeom>
              <a:rect b="b" l="l" r="r" t="t"/>
              <a:pathLst>
                <a:path extrusionOk="0" h="141" w="161">
                  <a:moveTo>
                    <a:pt x="85" y="1"/>
                  </a:moveTo>
                  <a:cubicBezTo>
                    <a:pt x="70" y="1"/>
                    <a:pt x="60" y="21"/>
                    <a:pt x="40" y="61"/>
                  </a:cubicBezTo>
                  <a:cubicBezTo>
                    <a:pt x="0" y="141"/>
                    <a:pt x="40" y="141"/>
                    <a:pt x="80" y="141"/>
                  </a:cubicBezTo>
                  <a:cubicBezTo>
                    <a:pt x="120" y="101"/>
                    <a:pt x="160" y="61"/>
                    <a:pt x="160" y="61"/>
                  </a:cubicBezTo>
                  <a:cubicBezTo>
                    <a:pt x="120" y="21"/>
                    <a:pt x="100" y="1"/>
                    <a:pt x="8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27"/>
            <p:cNvSpPr/>
            <p:nvPr/>
          </p:nvSpPr>
          <p:spPr>
            <a:xfrm>
              <a:off x="5736900" y="1605000"/>
              <a:ext cx="3025" cy="5025"/>
            </a:xfrm>
            <a:custGeom>
              <a:rect b="b" l="l" r="r" t="t"/>
              <a:pathLst>
                <a:path extrusionOk="0" h="201" w="121">
                  <a:moveTo>
                    <a:pt x="41" y="1"/>
                  </a:moveTo>
                  <a:cubicBezTo>
                    <a:pt x="1" y="1"/>
                    <a:pt x="1" y="41"/>
                    <a:pt x="41" y="41"/>
                  </a:cubicBezTo>
                  <a:cubicBezTo>
                    <a:pt x="41" y="81"/>
                    <a:pt x="41" y="121"/>
                    <a:pt x="1" y="200"/>
                  </a:cubicBezTo>
                  <a:cubicBezTo>
                    <a:pt x="121" y="121"/>
                    <a:pt x="121" y="1"/>
                    <a:pt x="4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27"/>
            <p:cNvSpPr/>
            <p:nvPr/>
          </p:nvSpPr>
          <p:spPr>
            <a:xfrm>
              <a:off x="5747900" y="1605600"/>
              <a:ext cx="5825" cy="10425"/>
            </a:xfrm>
            <a:custGeom>
              <a:rect b="b" l="l" r="r" t="t"/>
              <a:pathLst>
                <a:path extrusionOk="0" h="417" w="233">
                  <a:moveTo>
                    <a:pt x="200" y="0"/>
                  </a:moveTo>
                  <a:cubicBezTo>
                    <a:pt x="185" y="0"/>
                    <a:pt x="159" y="18"/>
                    <a:pt x="120" y="57"/>
                  </a:cubicBezTo>
                  <a:cubicBezTo>
                    <a:pt x="81" y="137"/>
                    <a:pt x="1" y="416"/>
                    <a:pt x="41" y="416"/>
                  </a:cubicBezTo>
                  <a:cubicBezTo>
                    <a:pt x="41" y="416"/>
                    <a:pt x="81" y="336"/>
                    <a:pt x="160" y="216"/>
                  </a:cubicBezTo>
                  <a:cubicBezTo>
                    <a:pt x="215" y="81"/>
                    <a:pt x="232" y="0"/>
                    <a:pt x="20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27"/>
            <p:cNvSpPr/>
            <p:nvPr/>
          </p:nvSpPr>
          <p:spPr>
            <a:xfrm>
              <a:off x="5511100" y="1607000"/>
              <a:ext cx="3025" cy="7150"/>
            </a:xfrm>
            <a:custGeom>
              <a:rect b="b" l="l" r="r" t="t"/>
              <a:pathLst>
                <a:path extrusionOk="0" h="286" w="121">
                  <a:moveTo>
                    <a:pt x="120" y="1"/>
                  </a:moveTo>
                  <a:cubicBezTo>
                    <a:pt x="120" y="1"/>
                    <a:pt x="80" y="1"/>
                    <a:pt x="40" y="41"/>
                  </a:cubicBezTo>
                  <a:cubicBezTo>
                    <a:pt x="0" y="81"/>
                    <a:pt x="0" y="120"/>
                    <a:pt x="0" y="200"/>
                  </a:cubicBezTo>
                  <a:cubicBezTo>
                    <a:pt x="19" y="256"/>
                    <a:pt x="29" y="286"/>
                    <a:pt x="38" y="286"/>
                  </a:cubicBezTo>
                  <a:cubicBezTo>
                    <a:pt x="49" y="286"/>
                    <a:pt x="59" y="246"/>
                    <a:pt x="80" y="160"/>
                  </a:cubicBezTo>
                  <a:cubicBezTo>
                    <a:pt x="80" y="81"/>
                    <a:pt x="120" y="1"/>
                    <a:pt x="1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27"/>
            <p:cNvSpPr/>
            <p:nvPr/>
          </p:nvSpPr>
          <p:spPr>
            <a:xfrm>
              <a:off x="5683950" y="1607000"/>
              <a:ext cx="3025" cy="2450"/>
            </a:xfrm>
            <a:custGeom>
              <a:rect b="b" l="l" r="r" t="t"/>
              <a:pathLst>
                <a:path extrusionOk="0" h="98" w="121">
                  <a:moveTo>
                    <a:pt x="41" y="1"/>
                  </a:moveTo>
                  <a:cubicBezTo>
                    <a:pt x="1" y="1"/>
                    <a:pt x="1" y="1"/>
                    <a:pt x="1" y="41"/>
                  </a:cubicBezTo>
                  <a:cubicBezTo>
                    <a:pt x="1" y="69"/>
                    <a:pt x="1" y="97"/>
                    <a:pt x="15" y="97"/>
                  </a:cubicBezTo>
                  <a:cubicBezTo>
                    <a:pt x="21" y="97"/>
                    <a:pt x="29" y="92"/>
                    <a:pt x="41" y="81"/>
                  </a:cubicBezTo>
                  <a:cubicBezTo>
                    <a:pt x="81" y="81"/>
                    <a:pt x="121" y="41"/>
                    <a:pt x="1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27"/>
            <p:cNvSpPr/>
            <p:nvPr/>
          </p:nvSpPr>
          <p:spPr>
            <a:xfrm>
              <a:off x="5534575" y="1608750"/>
              <a:ext cx="2525" cy="5275"/>
            </a:xfrm>
            <a:custGeom>
              <a:rect b="b" l="l" r="r" t="t"/>
              <a:pathLst>
                <a:path extrusionOk="0" h="211" w="101">
                  <a:moveTo>
                    <a:pt x="10" y="1"/>
                  </a:moveTo>
                  <a:lnTo>
                    <a:pt x="10" y="1"/>
                  </a:lnTo>
                  <a:cubicBezTo>
                    <a:pt x="1" y="1"/>
                    <a:pt x="1" y="30"/>
                    <a:pt x="20" y="90"/>
                  </a:cubicBezTo>
                  <a:cubicBezTo>
                    <a:pt x="20" y="170"/>
                    <a:pt x="20" y="210"/>
                    <a:pt x="60" y="210"/>
                  </a:cubicBezTo>
                  <a:cubicBezTo>
                    <a:pt x="60" y="170"/>
                    <a:pt x="100" y="130"/>
                    <a:pt x="60" y="90"/>
                  </a:cubicBezTo>
                  <a:cubicBezTo>
                    <a:pt x="40" y="30"/>
                    <a:pt x="20" y="1"/>
                    <a:pt x="1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27"/>
            <p:cNvSpPr/>
            <p:nvPr/>
          </p:nvSpPr>
          <p:spPr>
            <a:xfrm>
              <a:off x="5523075" y="1610000"/>
              <a:ext cx="4025" cy="5400"/>
            </a:xfrm>
            <a:custGeom>
              <a:rect b="b" l="l" r="r" t="t"/>
              <a:pathLst>
                <a:path extrusionOk="0" h="216" w="161">
                  <a:moveTo>
                    <a:pt x="1" y="0"/>
                  </a:moveTo>
                  <a:cubicBezTo>
                    <a:pt x="1" y="0"/>
                    <a:pt x="1" y="40"/>
                    <a:pt x="1" y="120"/>
                  </a:cubicBezTo>
                  <a:cubicBezTo>
                    <a:pt x="1" y="179"/>
                    <a:pt x="22" y="216"/>
                    <a:pt x="49" y="216"/>
                  </a:cubicBezTo>
                  <a:cubicBezTo>
                    <a:pt x="59" y="216"/>
                    <a:pt x="70" y="211"/>
                    <a:pt x="81" y="200"/>
                  </a:cubicBezTo>
                  <a:cubicBezTo>
                    <a:pt x="161" y="160"/>
                    <a:pt x="81" y="0"/>
                    <a:pt x="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27"/>
            <p:cNvSpPr/>
            <p:nvPr/>
          </p:nvSpPr>
          <p:spPr>
            <a:xfrm>
              <a:off x="5548075" y="1610000"/>
              <a:ext cx="1025" cy="3675"/>
            </a:xfrm>
            <a:custGeom>
              <a:rect b="b" l="l" r="r" t="t"/>
              <a:pathLst>
                <a:path extrusionOk="0" h="147" w="41">
                  <a:moveTo>
                    <a:pt x="40" y="0"/>
                  </a:moveTo>
                  <a:cubicBezTo>
                    <a:pt x="0" y="0"/>
                    <a:pt x="0" y="40"/>
                    <a:pt x="0" y="80"/>
                  </a:cubicBezTo>
                  <a:cubicBezTo>
                    <a:pt x="0" y="127"/>
                    <a:pt x="0" y="147"/>
                    <a:pt x="8" y="147"/>
                  </a:cubicBezTo>
                  <a:cubicBezTo>
                    <a:pt x="14" y="147"/>
                    <a:pt x="23" y="137"/>
                    <a:pt x="40" y="120"/>
                  </a:cubicBezTo>
                  <a:cubicBezTo>
                    <a:pt x="40" y="80"/>
                    <a:pt x="40" y="40"/>
                    <a:pt x="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27"/>
            <p:cNvSpPr/>
            <p:nvPr/>
          </p:nvSpPr>
          <p:spPr>
            <a:xfrm>
              <a:off x="5404175" y="1611000"/>
              <a:ext cx="10025" cy="12150"/>
            </a:xfrm>
            <a:custGeom>
              <a:rect b="b" l="l" r="r" t="t"/>
              <a:pathLst>
                <a:path extrusionOk="0" h="486" w="401">
                  <a:moveTo>
                    <a:pt x="81" y="0"/>
                  </a:moveTo>
                  <a:cubicBezTo>
                    <a:pt x="41" y="0"/>
                    <a:pt x="1" y="40"/>
                    <a:pt x="1" y="80"/>
                  </a:cubicBezTo>
                  <a:cubicBezTo>
                    <a:pt x="1" y="120"/>
                    <a:pt x="41" y="120"/>
                    <a:pt x="81" y="120"/>
                  </a:cubicBezTo>
                  <a:cubicBezTo>
                    <a:pt x="121" y="120"/>
                    <a:pt x="121" y="160"/>
                    <a:pt x="121" y="200"/>
                  </a:cubicBezTo>
                  <a:cubicBezTo>
                    <a:pt x="157" y="310"/>
                    <a:pt x="293" y="485"/>
                    <a:pt x="347" y="485"/>
                  </a:cubicBezTo>
                  <a:cubicBezTo>
                    <a:pt x="352" y="485"/>
                    <a:pt x="357" y="484"/>
                    <a:pt x="360" y="480"/>
                  </a:cubicBezTo>
                  <a:cubicBezTo>
                    <a:pt x="400" y="440"/>
                    <a:pt x="161" y="0"/>
                    <a:pt x="8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27"/>
            <p:cNvSpPr/>
            <p:nvPr/>
          </p:nvSpPr>
          <p:spPr>
            <a:xfrm>
              <a:off x="5375450" y="1612750"/>
              <a:ext cx="16775" cy="24500"/>
            </a:xfrm>
            <a:custGeom>
              <a:rect b="b" l="l" r="r" t="t"/>
              <a:pathLst>
                <a:path extrusionOk="0" h="980" w="671">
                  <a:moveTo>
                    <a:pt x="46" y="0"/>
                  </a:moveTo>
                  <a:cubicBezTo>
                    <a:pt x="1" y="0"/>
                    <a:pt x="11" y="30"/>
                    <a:pt x="111" y="90"/>
                  </a:cubicBezTo>
                  <a:cubicBezTo>
                    <a:pt x="390" y="210"/>
                    <a:pt x="550" y="410"/>
                    <a:pt x="590" y="770"/>
                  </a:cubicBezTo>
                  <a:cubicBezTo>
                    <a:pt x="610" y="910"/>
                    <a:pt x="630" y="980"/>
                    <a:pt x="645" y="980"/>
                  </a:cubicBezTo>
                  <a:cubicBezTo>
                    <a:pt x="660" y="980"/>
                    <a:pt x="670" y="910"/>
                    <a:pt x="670" y="770"/>
                  </a:cubicBezTo>
                  <a:cubicBezTo>
                    <a:pt x="670" y="450"/>
                    <a:pt x="550" y="170"/>
                    <a:pt x="310" y="90"/>
                  </a:cubicBezTo>
                  <a:cubicBezTo>
                    <a:pt x="191" y="30"/>
                    <a:pt x="91" y="0"/>
                    <a:pt x="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27"/>
            <p:cNvSpPr/>
            <p:nvPr/>
          </p:nvSpPr>
          <p:spPr>
            <a:xfrm>
              <a:off x="5392200" y="1613000"/>
              <a:ext cx="12000" cy="12000"/>
            </a:xfrm>
            <a:custGeom>
              <a:rect b="b" l="l" r="r" t="t"/>
              <a:pathLst>
                <a:path extrusionOk="0" h="480" w="480">
                  <a:moveTo>
                    <a:pt x="40" y="0"/>
                  </a:moveTo>
                  <a:cubicBezTo>
                    <a:pt x="40" y="0"/>
                    <a:pt x="0" y="0"/>
                    <a:pt x="0" y="40"/>
                  </a:cubicBezTo>
                  <a:cubicBezTo>
                    <a:pt x="0" y="80"/>
                    <a:pt x="80" y="160"/>
                    <a:pt x="160" y="200"/>
                  </a:cubicBezTo>
                  <a:cubicBezTo>
                    <a:pt x="240" y="280"/>
                    <a:pt x="320" y="360"/>
                    <a:pt x="280" y="400"/>
                  </a:cubicBezTo>
                  <a:cubicBezTo>
                    <a:pt x="280" y="440"/>
                    <a:pt x="280" y="480"/>
                    <a:pt x="320" y="480"/>
                  </a:cubicBezTo>
                  <a:cubicBezTo>
                    <a:pt x="480" y="480"/>
                    <a:pt x="240" y="0"/>
                    <a:pt x="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27"/>
            <p:cNvSpPr/>
            <p:nvPr/>
          </p:nvSpPr>
          <p:spPr>
            <a:xfrm>
              <a:off x="5499100" y="1613000"/>
              <a:ext cx="4025" cy="3025"/>
            </a:xfrm>
            <a:custGeom>
              <a:rect b="b" l="l" r="r" t="t"/>
              <a:pathLst>
                <a:path extrusionOk="0" h="121" w="161">
                  <a:moveTo>
                    <a:pt x="121" y="0"/>
                  </a:moveTo>
                  <a:cubicBezTo>
                    <a:pt x="81" y="0"/>
                    <a:pt x="41" y="40"/>
                    <a:pt x="41" y="40"/>
                  </a:cubicBezTo>
                  <a:cubicBezTo>
                    <a:pt x="1" y="80"/>
                    <a:pt x="1" y="120"/>
                    <a:pt x="41" y="120"/>
                  </a:cubicBezTo>
                  <a:cubicBezTo>
                    <a:pt x="81" y="120"/>
                    <a:pt x="121" y="80"/>
                    <a:pt x="161" y="40"/>
                  </a:cubicBezTo>
                  <a:cubicBezTo>
                    <a:pt x="161" y="40"/>
                    <a:pt x="161" y="0"/>
                    <a:pt x="12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27"/>
            <p:cNvSpPr/>
            <p:nvPr/>
          </p:nvSpPr>
          <p:spPr>
            <a:xfrm>
              <a:off x="5511100" y="1616000"/>
              <a:ext cx="3025" cy="9750"/>
            </a:xfrm>
            <a:custGeom>
              <a:rect b="b" l="l" r="r" t="t"/>
              <a:pathLst>
                <a:path extrusionOk="0" h="390" w="121">
                  <a:moveTo>
                    <a:pt x="40" y="0"/>
                  </a:moveTo>
                  <a:cubicBezTo>
                    <a:pt x="0" y="0"/>
                    <a:pt x="0" y="80"/>
                    <a:pt x="0" y="240"/>
                  </a:cubicBezTo>
                  <a:cubicBezTo>
                    <a:pt x="0" y="337"/>
                    <a:pt x="15" y="390"/>
                    <a:pt x="35" y="390"/>
                  </a:cubicBezTo>
                  <a:cubicBezTo>
                    <a:pt x="49" y="390"/>
                    <a:pt x="64" y="367"/>
                    <a:pt x="80" y="320"/>
                  </a:cubicBezTo>
                  <a:cubicBezTo>
                    <a:pt x="120" y="240"/>
                    <a:pt x="80" y="0"/>
                    <a:pt x="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27"/>
            <p:cNvSpPr/>
            <p:nvPr/>
          </p:nvSpPr>
          <p:spPr>
            <a:xfrm>
              <a:off x="5522075" y="1617700"/>
              <a:ext cx="3825" cy="7675"/>
            </a:xfrm>
            <a:custGeom>
              <a:rect b="b" l="l" r="r" t="t"/>
              <a:pathLst>
                <a:path extrusionOk="0" h="307" w="153">
                  <a:moveTo>
                    <a:pt x="137" y="1"/>
                  </a:moveTo>
                  <a:lnTo>
                    <a:pt x="137" y="1"/>
                  </a:lnTo>
                  <a:cubicBezTo>
                    <a:pt x="125" y="1"/>
                    <a:pt x="95" y="42"/>
                    <a:pt x="41" y="132"/>
                  </a:cubicBezTo>
                  <a:cubicBezTo>
                    <a:pt x="1" y="172"/>
                    <a:pt x="1" y="292"/>
                    <a:pt x="1" y="292"/>
                  </a:cubicBezTo>
                  <a:cubicBezTo>
                    <a:pt x="11" y="302"/>
                    <a:pt x="21" y="307"/>
                    <a:pt x="31" y="307"/>
                  </a:cubicBezTo>
                  <a:cubicBezTo>
                    <a:pt x="61" y="307"/>
                    <a:pt x="91" y="262"/>
                    <a:pt x="121" y="172"/>
                  </a:cubicBezTo>
                  <a:cubicBezTo>
                    <a:pt x="143" y="62"/>
                    <a:pt x="153" y="1"/>
                    <a:pt x="1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27"/>
            <p:cNvSpPr/>
            <p:nvPr/>
          </p:nvSpPr>
          <p:spPr>
            <a:xfrm>
              <a:off x="5454150" y="1619350"/>
              <a:ext cx="3025" cy="8650"/>
            </a:xfrm>
            <a:custGeom>
              <a:rect b="b" l="l" r="r" t="t"/>
              <a:pathLst>
                <a:path extrusionOk="0" h="346" w="121">
                  <a:moveTo>
                    <a:pt x="47" y="1"/>
                  </a:moveTo>
                  <a:cubicBezTo>
                    <a:pt x="33" y="1"/>
                    <a:pt x="18" y="9"/>
                    <a:pt x="0" y="26"/>
                  </a:cubicBezTo>
                  <a:cubicBezTo>
                    <a:pt x="0" y="66"/>
                    <a:pt x="0" y="146"/>
                    <a:pt x="0" y="226"/>
                  </a:cubicBezTo>
                  <a:cubicBezTo>
                    <a:pt x="40" y="306"/>
                    <a:pt x="60" y="346"/>
                    <a:pt x="75" y="346"/>
                  </a:cubicBezTo>
                  <a:cubicBezTo>
                    <a:pt x="90" y="346"/>
                    <a:pt x="100" y="306"/>
                    <a:pt x="120" y="226"/>
                  </a:cubicBezTo>
                  <a:cubicBezTo>
                    <a:pt x="120" y="101"/>
                    <a:pt x="96" y="1"/>
                    <a:pt x="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27"/>
            <p:cNvSpPr/>
            <p:nvPr/>
          </p:nvSpPr>
          <p:spPr>
            <a:xfrm>
              <a:off x="5627500" y="1619725"/>
              <a:ext cx="4525" cy="5525"/>
            </a:xfrm>
            <a:custGeom>
              <a:rect b="b" l="l" r="r" t="t"/>
              <a:pathLst>
                <a:path extrusionOk="0" h="221" w="181">
                  <a:moveTo>
                    <a:pt x="158" y="1"/>
                  </a:moveTo>
                  <a:cubicBezTo>
                    <a:pt x="126" y="1"/>
                    <a:pt x="93" y="66"/>
                    <a:pt x="60" y="131"/>
                  </a:cubicBezTo>
                  <a:cubicBezTo>
                    <a:pt x="20" y="191"/>
                    <a:pt x="0" y="221"/>
                    <a:pt x="5" y="221"/>
                  </a:cubicBezTo>
                  <a:cubicBezTo>
                    <a:pt x="10" y="221"/>
                    <a:pt x="40" y="191"/>
                    <a:pt x="100" y="131"/>
                  </a:cubicBezTo>
                  <a:cubicBezTo>
                    <a:pt x="140" y="91"/>
                    <a:pt x="180" y="11"/>
                    <a:pt x="180" y="11"/>
                  </a:cubicBezTo>
                  <a:cubicBezTo>
                    <a:pt x="173" y="4"/>
                    <a:pt x="166" y="1"/>
                    <a:pt x="15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27"/>
            <p:cNvSpPr/>
            <p:nvPr/>
          </p:nvSpPr>
          <p:spPr>
            <a:xfrm>
              <a:off x="5557050" y="1622000"/>
              <a:ext cx="4025" cy="3000"/>
            </a:xfrm>
            <a:custGeom>
              <a:rect b="b" l="l" r="r" t="t"/>
              <a:pathLst>
                <a:path extrusionOk="0" h="120" w="161">
                  <a:moveTo>
                    <a:pt x="81" y="0"/>
                  </a:moveTo>
                  <a:cubicBezTo>
                    <a:pt x="81" y="0"/>
                    <a:pt x="41" y="40"/>
                    <a:pt x="1" y="120"/>
                  </a:cubicBezTo>
                  <a:cubicBezTo>
                    <a:pt x="121" y="40"/>
                    <a:pt x="161" y="0"/>
                    <a:pt x="8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27"/>
            <p:cNvSpPr/>
            <p:nvPr/>
          </p:nvSpPr>
          <p:spPr>
            <a:xfrm>
              <a:off x="5578050" y="1623850"/>
              <a:ext cx="4575" cy="6150"/>
            </a:xfrm>
            <a:custGeom>
              <a:rect b="b" l="l" r="r" t="t"/>
              <a:pathLst>
                <a:path extrusionOk="0" h="246" w="183">
                  <a:moveTo>
                    <a:pt x="173" y="0"/>
                  </a:moveTo>
                  <a:cubicBezTo>
                    <a:pt x="165" y="0"/>
                    <a:pt x="136" y="30"/>
                    <a:pt x="80" y="86"/>
                  </a:cubicBezTo>
                  <a:cubicBezTo>
                    <a:pt x="40" y="126"/>
                    <a:pt x="0" y="206"/>
                    <a:pt x="40" y="246"/>
                  </a:cubicBezTo>
                  <a:cubicBezTo>
                    <a:pt x="40" y="246"/>
                    <a:pt x="80" y="206"/>
                    <a:pt x="120" y="126"/>
                  </a:cubicBezTo>
                  <a:cubicBezTo>
                    <a:pt x="163" y="40"/>
                    <a:pt x="183" y="0"/>
                    <a:pt x="17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27"/>
            <p:cNvSpPr/>
            <p:nvPr/>
          </p:nvSpPr>
          <p:spPr>
            <a:xfrm>
              <a:off x="5335225" y="1626975"/>
              <a:ext cx="8025" cy="9300"/>
            </a:xfrm>
            <a:custGeom>
              <a:rect b="b" l="l" r="r" t="t"/>
              <a:pathLst>
                <a:path extrusionOk="0" h="372" w="321">
                  <a:moveTo>
                    <a:pt x="41" y="1"/>
                  </a:moveTo>
                  <a:cubicBezTo>
                    <a:pt x="1" y="1"/>
                    <a:pt x="1" y="81"/>
                    <a:pt x="81" y="201"/>
                  </a:cubicBezTo>
                  <a:cubicBezTo>
                    <a:pt x="114" y="299"/>
                    <a:pt x="174" y="371"/>
                    <a:pt x="194" y="371"/>
                  </a:cubicBezTo>
                  <a:cubicBezTo>
                    <a:pt x="198" y="371"/>
                    <a:pt x="201" y="368"/>
                    <a:pt x="201" y="361"/>
                  </a:cubicBezTo>
                  <a:cubicBezTo>
                    <a:pt x="321" y="321"/>
                    <a:pt x="121" y="1"/>
                    <a:pt x="4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27"/>
            <p:cNvSpPr/>
            <p:nvPr/>
          </p:nvSpPr>
          <p:spPr>
            <a:xfrm>
              <a:off x="5520500" y="1628600"/>
              <a:ext cx="3600" cy="4075"/>
            </a:xfrm>
            <a:custGeom>
              <a:rect b="b" l="l" r="r" t="t"/>
              <a:pathLst>
                <a:path extrusionOk="0" h="163" w="144">
                  <a:moveTo>
                    <a:pt x="96" y="0"/>
                  </a:moveTo>
                  <a:cubicBezTo>
                    <a:pt x="82" y="0"/>
                    <a:pt x="53" y="37"/>
                    <a:pt x="24" y="96"/>
                  </a:cubicBezTo>
                  <a:cubicBezTo>
                    <a:pt x="1" y="143"/>
                    <a:pt x="5" y="162"/>
                    <a:pt x="20" y="162"/>
                  </a:cubicBezTo>
                  <a:cubicBezTo>
                    <a:pt x="31" y="162"/>
                    <a:pt x="47" y="152"/>
                    <a:pt x="64" y="136"/>
                  </a:cubicBezTo>
                  <a:cubicBezTo>
                    <a:pt x="104" y="96"/>
                    <a:pt x="144" y="16"/>
                    <a:pt x="104" y="16"/>
                  </a:cubicBezTo>
                  <a:cubicBezTo>
                    <a:pt x="104" y="5"/>
                    <a:pt x="101" y="0"/>
                    <a:pt x="9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27"/>
            <p:cNvSpPr/>
            <p:nvPr/>
          </p:nvSpPr>
          <p:spPr>
            <a:xfrm>
              <a:off x="5685950" y="1628950"/>
              <a:ext cx="2025" cy="6425"/>
            </a:xfrm>
            <a:custGeom>
              <a:rect b="b" l="l" r="r" t="t"/>
              <a:pathLst>
                <a:path extrusionOk="0" h="257" w="81">
                  <a:moveTo>
                    <a:pt x="50" y="0"/>
                  </a:moveTo>
                  <a:cubicBezTo>
                    <a:pt x="36" y="0"/>
                    <a:pt x="26" y="44"/>
                    <a:pt x="1" y="122"/>
                  </a:cubicBezTo>
                  <a:cubicBezTo>
                    <a:pt x="1" y="212"/>
                    <a:pt x="1" y="257"/>
                    <a:pt x="17" y="257"/>
                  </a:cubicBezTo>
                  <a:cubicBezTo>
                    <a:pt x="23" y="257"/>
                    <a:pt x="31" y="252"/>
                    <a:pt x="41" y="242"/>
                  </a:cubicBezTo>
                  <a:cubicBezTo>
                    <a:pt x="81" y="202"/>
                    <a:pt x="81" y="122"/>
                    <a:pt x="81" y="42"/>
                  </a:cubicBezTo>
                  <a:cubicBezTo>
                    <a:pt x="66" y="14"/>
                    <a:pt x="57" y="0"/>
                    <a:pt x="5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27"/>
            <p:cNvSpPr/>
            <p:nvPr/>
          </p:nvSpPr>
          <p:spPr>
            <a:xfrm>
              <a:off x="5710925" y="1629475"/>
              <a:ext cx="4775" cy="3525"/>
            </a:xfrm>
            <a:custGeom>
              <a:rect b="b" l="l" r="r" t="t"/>
              <a:pathLst>
                <a:path extrusionOk="0" h="141" w="191">
                  <a:moveTo>
                    <a:pt x="181" y="1"/>
                  </a:moveTo>
                  <a:lnTo>
                    <a:pt x="181" y="1"/>
                  </a:lnTo>
                  <a:cubicBezTo>
                    <a:pt x="171" y="1"/>
                    <a:pt x="141" y="21"/>
                    <a:pt x="81" y="61"/>
                  </a:cubicBezTo>
                  <a:cubicBezTo>
                    <a:pt x="1" y="101"/>
                    <a:pt x="1" y="141"/>
                    <a:pt x="41" y="141"/>
                  </a:cubicBezTo>
                  <a:cubicBezTo>
                    <a:pt x="81" y="141"/>
                    <a:pt x="121" y="101"/>
                    <a:pt x="161" y="61"/>
                  </a:cubicBezTo>
                  <a:cubicBezTo>
                    <a:pt x="181" y="21"/>
                    <a:pt x="191" y="1"/>
                    <a:pt x="18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27"/>
            <p:cNvSpPr/>
            <p:nvPr/>
          </p:nvSpPr>
          <p:spPr>
            <a:xfrm>
              <a:off x="5380200" y="1631975"/>
              <a:ext cx="4025" cy="4675"/>
            </a:xfrm>
            <a:custGeom>
              <a:rect b="b" l="l" r="r" t="t"/>
              <a:pathLst>
                <a:path extrusionOk="0" h="187" w="161">
                  <a:moveTo>
                    <a:pt x="1" y="1"/>
                  </a:moveTo>
                  <a:cubicBezTo>
                    <a:pt x="1" y="94"/>
                    <a:pt x="72" y="187"/>
                    <a:pt x="123" y="187"/>
                  </a:cubicBezTo>
                  <a:cubicBezTo>
                    <a:pt x="138" y="187"/>
                    <a:pt x="151" y="179"/>
                    <a:pt x="160" y="161"/>
                  </a:cubicBezTo>
                  <a:cubicBezTo>
                    <a:pt x="160" y="121"/>
                    <a:pt x="120" y="81"/>
                    <a:pt x="80" y="41"/>
                  </a:cubicBezTo>
                  <a:cubicBezTo>
                    <a:pt x="40" y="1"/>
                    <a:pt x="1" y="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27"/>
            <p:cNvSpPr/>
            <p:nvPr/>
          </p:nvSpPr>
          <p:spPr>
            <a:xfrm>
              <a:off x="5401175" y="1631175"/>
              <a:ext cx="2850" cy="4250"/>
            </a:xfrm>
            <a:custGeom>
              <a:rect b="b" l="l" r="r" t="t"/>
              <a:pathLst>
                <a:path extrusionOk="0" h="170" w="114">
                  <a:moveTo>
                    <a:pt x="102" y="0"/>
                  </a:moveTo>
                  <a:lnTo>
                    <a:pt x="102" y="0"/>
                  </a:lnTo>
                  <a:cubicBezTo>
                    <a:pt x="94" y="0"/>
                    <a:pt x="74" y="23"/>
                    <a:pt x="41" y="73"/>
                  </a:cubicBezTo>
                  <a:cubicBezTo>
                    <a:pt x="1" y="113"/>
                    <a:pt x="1" y="153"/>
                    <a:pt x="41" y="153"/>
                  </a:cubicBezTo>
                  <a:cubicBezTo>
                    <a:pt x="41" y="164"/>
                    <a:pt x="44" y="169"/>
                    <a:pt x="49" y="169"/>
                  </a:cubicBezTo>
                  <a:cubicBezTo>
                    <a:pt x="61" y="169"/>
                    <a:pt x="81" y="141"/>
                    <a:pt x="81" y="113"/>
                  </a:cubicBezTo>
                  <a:cubicBezTo>
                    <a:pt x="104" y="43"/>
                    <a:pt x="114" y="0"/>
                    <a:pt x="1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27"/>
            <p:cNvSpPr/>
            <p:nvPr/>
          </p:nvSpPr>
          <p:spPr>
            <a:xfrm>
              <a:off x="5541575" y="1630975"/>
              <a:ext cx="5525" cy="4525"/>
            </a:xfrm>
            <a:custGeom>
              <a:rect b="b" l="l" r="r" t="t"/>
              <a:pathLst>
                <a:path extrusionOk="0" h="181" w="221">
                  <a:moveTo>
                    <a:pt x="180" y="1"/>
                  </a:moveTo>
                  <a:cubicBezTo>
                    <a:pt x="140" y="1"/>
                    <a:pt x="100" y="41"/>
                    <a:pt x="60" y="121"/>
                  </a:cubicBezTo>
                  <a:cubicBezTo>
                    <a:pt x="20" y="161"/>
                    <a:pt x="0" y="181"/>
                    <a:pt x="5" y="181"/>
                  </a:cubicBezTo>
                  <a:cubicBezTo>
                    <a:pt x="10" y="181"/>
                    <a:pt x="40" y="161"/>
                    <a:pt x="100" y="121"/>
                  </a:cubicBezTo>
                  <a:cubicBezTo>
                    <a:pt x="180" y="41"/>
                    <a:pt x="220" y="1"/>
                    <a:pt x="18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27"/>
            <p:cNvSpPr/>
            <p:nvPr/>
          </p:nvSpPr>
          <p:spPr>
            <a:xfrm>
              <a:off x="5371200" y="1637575"/>
              <a:ext cx="1025" cy="4075"/>
            </a:xfrm>
            <a:custGeom>
              <a:rect b="b" l="l" r="r" t="t"/>
              <a:pathLst>
                <a:path extrusionOk="0" h="163" w="41">
                  <a:moveTo>
                    <a:pt x="16" y="1"/>
                  </a:moveTo>
                  <a:cubicBezTo>
                    <a:pt x="1" y="1"/>
                    <a:pt x="1" y="38"/>
                    <a:pt x="1" y="97"/>
                  </a:cubicBezTo>
                  <a:cubicBezTo>
                    <a:pt x="1" y="143"/>
                    <a:pt x="1" y="163"/>
                    <a:pt x="9" y="163"/>
                  </a:cubicBezTo>
                  <a:cubicBezTo>
                    <a:pt x="15" y="163"/>
                    <a:pt x="24" y="153"/>
                    <a:pt x="41" y="136"/>
                  </a:cubicBezTo>
                  <a:cubicBezTo>
                    <a:pt x="41" y="97"/>
                    <a:pt x="41" y="17"/>
                    <a:pt x="41" y="17"/>
                  </a:cubicBezTo>
                  <a:cubicBezTo>
                    <a:pt x="30" y="6"/>
                    <a:pt x="22" y="1"/>
                    <a:pt x="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27"/>
            <p:cNvSpPr/>
            <p:nvPr/>
          </p:nvSpPr>
          <p:spPr>
            <a:xfrm>
              <a:off x="5864800" y="1672600"/>
              <a:ext cx="11975" cy="15775"/>
            </a:xfrm>
            <a:custGeom>
              <a:rect b="b" l="l" r="r" t="t"/>
              <a:pathLst>
                <a:path extrusionOk="0" h="631" w="479">
                  <a:moveTo>
                    <a:pt x="102" y="0"/>
                  </a:moveTo>
                  <a:cubicBezTo>
                    <a:pt x="81" y="0"/>
                    <a:pt x="60" y="5"/>
                    <a:pt x="41" y="14"/>
                  </a:cubicBezTo>
                  <a:cubicBezTo>
                    <a:pt x="1" y="94"/>
                    <a:pt x="241" y="574"/>
                    <a:pt x="360" y="614"/>
                  </a:cubicBezTo>
                  <a:cubicBezTo>
                    <a:pt x="377" y="625"/>
                    <a:pt x="392" y="630"/>
                    <a:pt x="404" y="630"/>
                  </a:cubicBezTo>
                  <a:cubicBezTo>
                    <a:pt x="478" y="630"/>
                    <a:pt x="464" y="443"/>
                    <a:pt x="360" y="374"/>
                  </a:cubicBezTo>
                  <a:cubicBezTo>
                    <a:pt x="281" y="334"/>
                    <a:pt x="241" y="254"/>
                    <a:pt x="241" y="174"/>
                  </a:cubicBezTo>
                  <a:cubicBezTo>
                    <a:pt x="241" y="52"/>
                    <a:pt x="171" y="0"/>
                    <a:pt x="1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27"/>
            <p:cNvSpPr/>
            <p:nvPr/>
          </p:nvSpPr>
          <p:spPr>
            <a:xfrm>
              <a:off x="5880800" y="1696925"/>
              <a:ext cx="4025" cy="6025"/>
            </a:xfrm>
            <a:custGeom>
              <a:rect b="b" l="l" r="r" t="t"/>
              <a:pathLst>
                <a:path extrusionOk="0" h="241" w="161">
                  <a:moveTo>
                    <a:pt x="0" y="1"/>
                  </a:moveTo>
                  <a:cubicBezTo>
                    <a:pt x="0" y="1"/>
                    <a:pt x="0" y="41"/>
                    <a:pt x="40" y="121"/>
                  </a:cubicBezTo>
                  <a:cubicBezTo>
                    <a:pt x="80" y="201"/>
                    <a:pt x="120" y="240"/>
                    <a:pt x="160" y="240"/>
                  </a:cubicBezTo>
                  <a:cubicBezTo>
                    <a:pt x="160" y="240"/>
                    <a:pt x="160" y="201"/>
                    <a:pt x="120" y="121"/>
                  </a:cubicBezTo>
                  <a:cubicBezTo>
                    <a:pt x="80" y="41"/>
                    <a:pt x="40"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27"/>
            <p:cNvSpPr/>
            <p:nvPr/>
          </p:nvSpPr>
          <p:spPr>
            <a:xfrm>
              <a:off x="5883800" y="1731900"/>
              <a:ext cx="3025" cy="3025"/>
            </a:xfrm>
            <a:custGeom>
              <a:rect b="b" l="l" r="r" t="t"/>
              <a:pathLst>
                <a:path extrusionOk="0" h="121" w="121">
                  <a:moveTo>
                    <a:pt x="40" y="1"/>
                  </a:moveTo>
                  <a:cubicBezTo>
                    <a:pt x="0" y="1"/>
                    <a:pt x="0" y="40"/>
                    <a:pt x="0" y="40"/>
                  </a:cubicBezTo>
                  <a:cubicBezTo>
                    <a:pt x="0" y="80"/>
                    <a:pt x="0" y="120"/>
                    <a:pt x="40" y="120"/>
                  </a:cubicBezTo>
                  <a:cubicBezTo>
                    <a:pt x="80" y="120"/>
                    <a:pt x="120" y="80"/>
                    <a:pt x="120" y="40"/>
                  </a:cubicBezTo>
                  <a:cubicBezTo>
                    <a:pt x="120" y="40"/>
                    <a:pt x="80" y="1"/>
                    <a:pt x="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27"/>
            <p:cNvSpPr/>
            <p:nvPr/>
          </p:nvSpPr>
          <p:spPr>
            <a:xfrm>
              <a:off x="5886800" y="1740900"/>
              <a:ext cx="3000" cy="3025"/>
            </a:xfrm>
            <a:custGeom>
              <a:rect b="b" l="l" r="r" t="t"/>
              <a:pathLst>
                <a:path extrusionOk="0" h="121" w="120">
                  <a:moveTo>
                    <a:pt x="80" y="0"/>
                  </a:moveTo>
                  <a:cubicBezTo>
                    <a:pt x="80" y="0"/>
                    <a:pt x="40" y="40"/>
                    <a:pt x="0" y="80"/>
                  </a:cubicBezTo>
                  <a:cubicBezTo>
                    <a:pt x="0" y="120"/>
                    <a:pt x="0" y="120"/>
                    <a:pt x="40" y="120"/>
                  </a:cubicBezTo>
                  <a:cubicBezTo>
                    <a:pt x="80" y="120"/>
                    <a:pt x="120" y="120"/>
                    <a:pt x="120" y="80"/>
                  </a:cubicBezTo>
                  <a:cubicBezTo>
                    <a:pt x="120" y="40"/>
                    <a:pt x="80" y="0"/>
                    <a:pt x="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27"/>
            <p:cNvSpPr/>
            <p:nvPr/>
          </p:nvSpPr>
          <p:spPr>
            <a:xfrm>
              <a:off x="5315250" y="1746900"/>
              <a:ext cx="5025" cy="5000"/>
            </a:xfrm>
            <a:custGeom>
              <a:rect b="b" l="l" r="r" t="t"/>
              <a:pathLst>
                <a:path extrusionOk="0" h="200" w="201">
                  <a:moveTo>
                    <a:pt x="41" y="0"/>
                  </a:moveTo>
                  <a:cubicBezTo>
                    <a:pt x="1" y="0"/>
                    <a:pt x="1" y="40"/>
                    <a:pt x="41" y="120"/>
                  </a:cubicBezTo>
                  <a:cubicBezTo>
                    <a:pt x="81" y="160"/>
                    <a:pt x="121" y="200"/>
                    <a:pt x="160" y="200"/>
                  </a:cubicBezTo>
                  <a:cubicBezTo>
                    <a:pt x="200" y="200"/>
                    <a:pt x="200" y="160"/>
                    <a:pt x="160" y="120"/>
                  </a:cubicBezTo>
                  <a:cubicBezTo>
                    <a:pt x="121" y="40"/>
                    <a:pt x="41" y="0"/>
                    <a:pt x="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27"/>
            <p:cNvSpPr/>
            <p:nvPr/>
          </p:nvSpPr>
          <p:spPr>
            <a:xfrm>
              <a:off x="5877800" y="1753375"/>
              <a:ext cx="6025" cy="3925"/>
            </a:xfrm>
            <a:custGeom>
              <a:rect b="b" l="l" r="r" t="t"/>
              <a:pathLst>
                <a:path extrusionOk="0" h="157" w="241">
                  <a:moveTo>
                    <a:pt x="135" y="1"/>
                  </a:moveTo>
                  <a:cubicBezTo>
                    <a:pt x="80" y="1"/>
                    <a:pt x="20" y="21"/>
                    <a:pt x="0" y="61"/>
                  </a:cubicBezTo>
                  <a:cubicBezTo>
                    <a:pt x="0" y="101"/>
                    <a:pt x="0" y="141"/>
                    <a:pt x="40" y="141"/>
                  </a:cubicBezTo>
                  <a:cubicBezTo>
                    <a:pt x="62" y="151"/>
                    <a:pt x="86" y="156"/>
                    <a:pt x="110" y="156"/>
                  </a:cubicBezTo>
                  <a:cubicBezTo>
                    <a:pt x="176" y="156"/>
                    <a:pt x="240" y="119"/>
                    <a:pt x="240" y="61"/>
                  </a:cubicBezTo>
                  <a:cubicBezTo>
                    <a:pt x="240" y="21"/>
                    <a:pt x="190" y="1"/>
                    <a:pt x="1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27"/>
            <p:cNvSpPr/>
            <p:nvPr/>
          </p:nvSpPr>
          <p:spPr>
            <a:xfrm>
              <a:off x="5339225" y="1764225"/>
              <a:ext cx="4025" cy="3675"/>
            </a:xfrm>
            <a:custGeom>
              <a:rect b="b" l="l" r="r" t="t"/>
              <a:pathLst>
                <a:path extrusionOk="0" h="147" w="161">
                  <a:moveTo>
                    <a:pt x="137" y="0"/>
                  </a:moveTo>
                  <a:cubicBezTo>
                    <a:pt x="120" y="0"/>
                    <a:pt x="90" y="10"/>
                    <a:pt x="41" y="26"/>
                  </a:cubicBezTo>
                  <a:cubicBezTo>
                    <a:pt x="1" y="66"/>
                    <a:pt x="1" y="106"/>
                    <a:pt x="81" y="146"/>
                  </a:cubicBezTo>
                  <a:cubicBezTo>
                    <a:pt x="121" y="146"/>
                    <a:pt x="161" y="146"/>
                    <a:pt x="161" y="66"/>
                  </a:cubicBezTo>
                  <a:cubicBezTo>
                    <a:pt x="161" y="20"/>
                    <a:pt x="161" y="0"/>
                    <a:pt x="13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27"/>
            <p:cNvSpPr/>
            <p:nvPr/>
          </p:nvSpPr>
          <p:spPr>
            <a:xfrm>
              <a:off x="5866800" y="1765875"/>
              <a:ext cx="8025" cy="2525"/>
            </a:xfrm>
            <a:custGeom>
              <a:rect b="b" l="l" r="r" t="t"/>
              <a:pathLst>
                <a:path extrusionOk="0" h="101" w="321">
                  <a:moveTo>
                    <a:pt x="201" y="0"/>
                  </a:moveTo>
                  <a:cubicBezTo>
                    <a:pt x="121" y="0"/>
                    <a:pt x="41" y="0"/>
                    <a:pt x="41" y="40"/>
                  </a:cubicBezTo>
                  <a:cubicBezTo>
                    <a:pt x="1" y="80"/>
                    <a:pt x="21" y="100"/>
                    <a:pt x="66" y="100"/>
                  </a:cubicBezTo>
                  <a:cubicBezTo>
                    <a:pt x="111" y="100"/>
                    <a:pt x="181" y="80"/>
                    <a:pt x="241" y="40"/>
                  </a:cubicBezTo>
                  <a:cubicBezTo>
                    <a:pt x="320" y="0"/>
                    <a:pt x="320" y="0"/>
                    <a:pt x="2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27"/>
            <p:cNvSpPr/>
            <p:nvPr/>
          </p:nvSpPr>
          <p:spPr>
            <a:xfrm>
              <a:off x="5351225" y="1774875"/>
              <a:ext cx="6300" cy="3400"/>
            </a:xfrm>
            <a:custGeom>
              <a:rect b="b" l="l" r="r" t="t"/>
              <a:pathLst>
                <a:path extrusionOk="0" h="136" w="252">
                  <a:moveTo>
                    <a:pt x="80" y="0"/>
                  </a:moveTo>
                  <a:cubicBezTo>
                    <a:pt x="0" y="0"/>
                    <a:pt x="0" y="0"/>
                    <a:pt x="80" y="80"/>
                  </a:cubicBezTo>
                  <a:cubicBezTo>
                    <a:pt x="152" y="116"/>
                    <a:pt x="200" y="136"/>
                    <a:pt x="223" y="136"/>
                  </a:cubicBezTo>
                  <a:cubicBezTo>
                    <a:pt x="252" y="136"/>
                    <a:pt x="244" y="106"/>
                    <a:pt x="200" y="40"/>
                  </a:cubicBezTo>
                  <a:cubicBezTo>
                    <a:pt x="200" y="0"/>
                    <a:pt x="120" y="0"/>
                    <a:pt x="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27"/>
            <p:cNvSpPr/>
            <p:nvPr/>
          </p:nvSpPr>
          <p:spPr>
            <a:xfrm>
              <a:off x="5828825" y="1778875"/>
              <a:ext cx="5025" cy="2750"/>
            </a:xfrm>
            <a:custGeom>
              <a:rect b="b" l="l" r="r" t="t"/>
              <a:pathLst>
                <a:path extrusionOk="0" h="110" w="201">
                  <a:moveTo>
                    <a:pt x="121" y="0"/>
                  </a:moveTo>
                  <a:cubicBezTo>
                    <a:pt x="81" y="0"/>
                    <a:pt x="41" y="40"/>
                    <a:pt x="1" y="80"/>
                  </a:cubicBezTo>
                  <a:cubicBezTo>
                    <a:pt x="1" y="100"/>
                    <a:pt x="1" y="110"/>
                    <a:pt x="11" y="110"/>
                  </a:cubicBezTo>
                  <a:cubicBezTo>
                    <a:pt x="21" y="110"/>
                    <a:pt x="41" y="100"/>
                    <a:pt x="81" y="80"/>
                  </a:cubicBezTo>
                  <a:cubicBezTo>
                    <a:pt x="161" y="40"/>
                    <a:pt x="201" y="0"/>
                    <a:pt x="12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27"/>
            <p:cNvSpPr/>
            <p:nvPr/>
          </p:nvSpPr>
          <p:spPr>
            <a:xfrm>
              <a:off x="5814850" y="1781850"/>
              <a:ext cx="3025" cy="3025"/>
            </a:xfrm>
            <a:custGeom>
              <a:rect b="b" l="l" r="r" t="t"/>
              <a:pathLst>
                <a:path extrusionOk="0" h="121" w="121">
                  <a:moveTo>
                    <a:pt x="80" y="1"/>
                  </a:moveTo>
                  <a:cubicBezTo>
                    <a:pt x="80" y="1"/>
                    <a:pt x="40" y="41"/>
                    <a:pt x="40" y="81"/>
                  </a:cubicBezTo>
                  <a:cubicBezTo>
                    <a:pt x="0" y="121"/>
                    <a:pt x="0" y="121"/>
                    <a:pt x="40" y="121"/>
                  </a:cubicBezTo>
                  <a:cubicBezTo>
                    <a:pt x="80" y="121"/>
                    <a:pt x="120" y="121"/>
                    <a:pt x="120" y="81"/>
                  </a:cubicBezTo>
                  <a:cubicBezTo>
                    <a:pt x="120" y="41"/>
                    <a:pt x="120" y="1"/>
                    <a:pt x="8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27"/>
            <p:cNvSpPr/>
            <p:nvPr/>
          </p:nvSpPr>
          <p:spPr>
            <a:xfrm>
              <a:off x="5800850" y="1786850"/>
              <a:ext cx="3025" cy="5425"/>
            </a:xfrm>
            <a:custGeom>
              <a:rect b="b" l="l" r="r" t="t"/>
              <a:pathLst>
                <a:path extrusionOk="0" h="217" w="121">
                  <a:moveTo>
                    <a:pt x="81" y="1"/>
                  </a:moveTo>
                  <a:cubicBezTo>
                    <a:pt x="41" y="1"/>
                    <a:pt x="1" y="1"/>
                    <a:pt x="1" y="41"/>
                  </a:cubicBezTo>
                  <a:cubicBezTo>
                    <a:pt x="1" y="81"/>
                    <a:pt x="41" y="121"/>
                    <a:pt x="81" y="161"/>
                  </a:cubicBezTo>
                  <a:cubicBezTo>
                    <a:pt x="99" y="197"/>
                    <a:pt x="109" y="216"/>
                    <a:pt x="114" y="216"/>
                  </a:cubicBezTo>
                  <a:cubicBezTo>
                    <a:pt x="121" y="216"/>
                    <a:pt x="121" y="187"/>
                    <a:pt x="121" y="121"/>
                  </a:cubicBezTo>
                  <a:cubicBezTo>
                    <a:pt x="121" y="41"/>
                    <a:pt x="121" y="1"/>
                    <a:pt x="8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27"/>
            <p:cNvSpPr/>
            <p:nvPr/>
          </p:nvSpPr>
          <p:spPr>
            <a:xfrm>
              <a:off x="5788875" y="1790475"/>
              <a:ext cx="3025" cy="6400"/>
            </a:xfrm>
            <a:custGeom>
              <a:rect b="b" l="l" r="r" t="t"/>
              <a:pathLst>
                <a:path extrusionOk="0" h="256" w="121">
                  <a:moveTo>
                    <a:pt x="34" y="1"/>
                  </a:moveTo>
                  <a:cubicBezTo>
                    <a:pt x="23" y="1"/>
                    <a:pt x="0" y="46"/>
                    <a:pt x="0" y="136"/>
                  </a:cubicBezTo>
                  <a:cubicBezTo>
                    <a:pt x="0" y="215"/>
                    <a:pt x="40" y="255"/>
                    <a:pt x="40" y="255"/>
                  </a:cubicBezTo>
                  <a:cubicBezTo>
                    <a:pt x="80" y="215"/>
                    <a:pt x="120" y="175"/>
                    <a:pt x="120" y="136"/>
                  </a:cubicBezTo>
                  <a:cubicBezTo>
                    <a:pt x="120" y="96"/>
                    <a:pt x="80" y="16"/>
                    <a:pt x="40" y="16"/>
                  </a:cubicBezTo>
                  <a:cubicBezTo>
                    <a:pt x="40" y="6"/>
                    <a:pt x="38" y="1"/>
                    <a:pt x="3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27"/>
            <p:cNvSpPr/>
            <p:nvPr/>
          </p:nvSpPr>
          <p:spPr>
            <a:xfrm>
              <a:off x="5692950" y="1809850"/>
              <a:ext cx="2025" cy="4000"/>
            </a:xfrm>
            <a:custGeom>
              <a:rect b="b" l="l" r="r" t="t"/>
              <a:pathLst>
                <a:path extrusionOk="0" h="160" w="81">
                  <a:moveTo>
                    <a:pt x="0" y="0"/>
                  </a:moveTo>
                  <a:cubicBezTo>
                    <a:pt x="0" y="0"/>
                    <a:pt x="0" y="40"/>
                    <a:pt x="0" y="80"/>
                  </a:cubicBezTo>
                  <a:cubicBezTo>
                    <a:pt x="0" y="120"/>
                    <a:pt x="0" y="160"/>
                    <a:pt x="40" y="160"/>
                  </a:cubicBezTo>
                  <a:cubicBezTo>
                    <a:pt x="80" y="160"/>
                    <a:pt x="80" y="120"/>
                    <a:pt x="80" y="80"/>
                  </a:cubicBezTo>
                  <a:cubicBezTo>
                    <a:pt x="40" y="40"/>
                    <a:pt x="40" y="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27"/>
            <p:cNvSpPr/>
            <p:nvPr/>
          </p:nvSpPr>
          <p:spPr>
            <a:xfrm>
              <a:off x="5722100" y="1811825"/>
              <a:ext cx="2850" cy="3700"/>
            </a:xfrm>
            <a:custGeom>
              <a:rect b="b" l="l" r="r" t="t"/>
              <a:pathLst>
                <a:path extrusionOk="0" h="148" w="114">
                  <a:moveTo>
                    <a:pt x="113" y="1"/>
                  </a:moveTo>
                  <a:cubicBezTo>
                    <a:pt x="73" y="1"/>
                    <a:pt x="33" y="1"/>
                    <a:pt x="33" y="81"/>
                  </a:cubicBezTo>
                  <a:cubicBezTo>
                    <a:pt x="10" y="128"/>
                    <a:pt x="0" y="147"/>
                    <a:pt x="12" y="147"/>
                  </a:cubicBezTo>
                  <a:cubicBezTo>
                    <a:pt x="21" y="147"/>
                    <a:pt x="40" y="137"/>
                    <a:pt x="73" y="121"/>
                  </a:cubicBezTo>
                  <a:cubicBezTo>
                    <a:pt x="113" y="81"/>
                    <a:pt x="113" y="1"/>
                    <a:pt x="1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27"/>
            <p:cNvSpPr/>
            <p:nvPr/>
          </p:nvSpPr>
          <p:spPr>
            <a:xfrm>
              <a:off x="5588025" y="1832825"/>
              <a:ext cx="3025" cy="2025"/>
            </a:xfrm>
            <a:custGeom>
              <a:rect b="b" l="l" r="r" t="t"/>
              <a:pathLst>
                <a:path extrusionOk="0" h="81" w="121">
                  <a:moveTo>
                    <a:pt x="41" y="0"/>
                  </a:moveTo>
                  <a:cubicBezTo>
                    <a:pt x="1" y="0"/>
                    <a:pt x="1" y="0"/>
                    <a:pt x="1" y="40"/>
                  </a:cubicBezTo>
                  <a:cubicBezTo>
                    <a:pt x="1" y="80"/>
                    <a:pt x="1" y="80"/>
                    <a:pt x="41" y="80"/>
                  </a:cubicBezTo>
                  <a:cubicBezTo>
                    <a:pt x="81" y="40"/>
                    <a:pt x="121" y="40"/>
                    <a:pt x="12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27"/>
            <p:cNvSpPr/>
            <p:nvPr/>
          </p:nvSpPr>
          <p:spPr>
            <a:xfrm>
              <a:off x="5262650" y="2590950"/>
              <a:ext cx="242000" cy="129150"/>
            </a:xfrm>
            <a:custGeom>
              <a:rect b="b" l="l" r="r" t="t"/>
              <a:pathLst>
                <a:path extrusionOk="0" h="5166" w="9680">
                  <a:moveTo>
                    <a:pt x="34" y="0"/>
                  </a:moveTo>
                  <a:cubicBezTo>
                    <a:pt x="1" y="0"/>
                    <a:pt x="51" y="23"/>
                    <a:pt x="106" y="51"/>
                  </a:cubicBezTo>
                  <a:cubicBezTo>
                    <a:pt x="146" y="91"/>
                    <a:pt x="746" y="450"/>
                    <a:pt x="1385" y="810"/>
                  </a:cubicBezTo>
                  <a:cubicBezTo>
                    <a:pt x="2304" y="1370"/>
                    <a:pt x="2664" y="1529"/>
                    <a:pt x="3024" y="1649"/>
                  </a:cubicBezTo>
                  <a:cubicBezTo>
                    <a:pt x="4423" y="2009"/>
                    <a:pt x="4982" y="2209"/>
                    <a:pt x="6061" y="2768"/>
                  </a:cubicBezTo>
                  <a:cubicBezTo>
                    <a:pt x="6781" y="3168"/>
                    <a:pt x="7380" y="3568"/>
                    <a:pt x="7980" y="4167"/>
                  </a:cubicBezTo>
                  <a:cubicBezTo>
                    <a:pt x="8300" y="4487"/>
                    <a:pt x="8539" y="4687"/>
                    <a:pt x="9059" y="4927"/>
                  </a:cubicBezTo>
                  <a:cubicBezTo>
                    <a:pt x="9362" y="5078"/>
                    <a:pt x="9537" y="5166"/>
                    <a:pt x="9597" y="5166"/>
                  </a:cubicBezTo>
                  <a:cubicBezTo>
                    <a:pt x="9679" y="5166"/>
                    <a:pt x="9543" y="5000"/>
                    <a:pt x="9219" y="4607"/>
                  </a:cubicBezTo>
                  <a:cubicBezTo>
                    <a:pt x="8619" y="3808"/>
                    <a:pt x="7860" y="3088"/>
                    <a:pt x="6661" y="2209"/>
                  </a:cubicBezTo>
                  <a:cubicBezTo>
                    <a:pt x="5822" y="1569"/>
                    <a:pt x="4223" y="970"/>
                    <a:pt x="1665" y="370"/>
                  </a:cubicBezTo>
                  <a:cubicBezTo>
                    <a:pt x="461" y="82"/>
                    <a:pt x="97" y="0"/>
                    <a:pt x="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27"/>
            <p:cNvSpPr/>
            <p:nvPr/>
          </p:nvSpPr>
          <p:spPr>
            <a:xfrm>
              <a:off x="5338225" y="2634175"/>
              <a:ext cx="129925" cy="68975"/>
            </a:xfrm>
            <a:custGeom>
              <a:rect b="b" l="l" r="r" t="t"/>
              <a:pathLst>
                <a:path extrusionOk="0" h="2759" w="5197">
                  <a:moveTo>
                    <a:pt x="1" y="0"/>
                  </a:moveTo>
                  <a:lnTo>
                    <a:pt x="121" y="120"/>
                  </a:lnTo>
                  <a:cubicBezTo>
                    <a:pt x="201" y="160"/>
                    <a:pt x="281" y="200"/>
                    <a:pt x="281" y="200"/>
                  </a:cubicBezTo>
                  <a:cubicBezTo>
                    <a:pt x="321" y="200"/>
                    <a:pt x="480" y="280"/>
                    <a:pt x="680" y="400"/>
                  </a:cubicBezTo>
                  <a:cubicBezTo>
                    <a:pt x="880" y="520"/>
                    <a:pt x="1320" y="760"/>
                    <a:pt x="1640" y="920"/>
                  </a:cubicBezTo>
                  <a:cubicBezTo>
                    <a:pt x="1999" y="1119"/>
                    <a:pt x="2479" y="1359"/>
                    <a:pt x="2759" y="1519"/>
                  </a:cubicBezTo>
                  <a:cubicBezTo>
                    <a:pt x="2998" y="1639"/>
                    <a:pt x="3678" y="1999"/>
                    <a:pt x="4197" y="2278"/>
                  </a:cubicBezTo>
                  <a:lnTo>
                    <a:pt x="5197" y="2758"/>
                  </a:lnTo>
                  <a:lnTo>
                    <a:pt x="4917" y="2478"/>
                  </a:lnTo>
                  <a:cubicBezTo>
                    <a:pt x="4038" y="1599"/>
                    <a:pt x="2279" y="600"/>
                    <a:pt x="720" y="200"/>
                  </a:cubicBezTo>
                  <a:cubicBezTo>
                    <a:pt x="480" y="120"/>
                    <a:pt x="201" y="40"/>
                    <a:pt x="121" y="40"/>
                  </a:cubicBez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27"/>
            <p:cNvSpPr/>
            <p:nvPr/>
          </p:nvSpPr>
          <p:spPr>
            <a:xfrm>
              <a:off x="4896600" y="2605800"/>
              <a:ext cx="6200" cy="5775"/>
            </a:xfrm>
            <a:custGeom>
              <a:rect b="b" l="l" r="r" t="t"/>
              <a:pathLst>
                <a:path extrusionOk="0" h="231" w="248">
                  <a:moveTo>
                    <a:pt x="24" y="0"/>
                  </a:moveTo>
                  <a:cubicBezTo>
                    <a:pt x="8" y="0"/>
                    <a:pt x="0" y="20"/>
                    <a:pt x="0" y="56"/>
                  </a:cubicBezTo>
                  <a:cubicBezTo>
                    <a:pt x="0" y="136"/>
                    <a:pt x="40" y="176"/>
                    <a:pt x="120" y="216"/>
                  </a:cubicBezTo>
                  <a:cubicBezTo>
                    <a:pt x="150" y="226"/>
                    <a:pt x="175" y="231"/>
                    <a:pt x="193" y="231"/>
                  </a:cubicBezTo>
                  <a:cubicBezTo>
                    <a:pt x="248" y="231"/>
                    <a:pt x="240" y="186"/>
                    <a:pt x="120" y="96"/>
                  </a:cubicBezTo>
                  <a:cubicBezTo>
                    <a:pt x="76" y="30"/>
                    <a:pt x="44" y="0"/>
                    <a:pt x="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27"/>
            <p:cNvSpPr/>
            <p:nvPr/>
          </p:nvSpPr>
          <p:spPr>
            <a:xfrm>
              <a:off x="4910575" y="2631575"/>
              <a:ext cx="6025" cy="11600"/>
            </a:xfrm>
            <a:custGeom>
              <a:rect b="b" l="l" r="r" t="t"/>
              <a:pathLst>
                <a:path extrusionOk="0" h="464" w="241">
                  <a:moveTo>
                    <a:pt x="7" y="1"/>
                  </a:moveTo>
                  <a:cubicBezTo>
                    <a:pt x="1" y="1"/>
                    <a:pt x="1" y="23"/>
                    <a:pt x="1" y="64"/>
                  </a:cubicBezTo>
                  <a:cubicBezTo>
                    <a:pt x="1" y="144"/>
                    <a:pt x="41" y="224"/>
                    <a:pt x="121" y="304"/>
                  </a:cubicBezTo>
                  <a:lnTo>
                    <a:pt x="241" y="464"/>
                  </a:lnTo>
                  <a:lnTo>
                    <a:pt x="161" y="264"/>
                  </a:lnTo>
                  <a:cubicBezTo>
                    <a:pt x="56" y="81"/>
                    <a:pt x="20" y="1"/>
                    <a:pt x="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27"/>
            <p:cNvSpPr/>
            <p:nvPr/>
          </p:nvSpPr>
          <p:spPr>
            <a:xfrm>
              <a:off x="4934800" y="2685625"/>
              <a:ext cx="29750" cy="84450"/>
            </a:xfrm>
            <a:custGeom>
              <a:rect b="b" l="l" r="r" t="t"/>
              <a:pathLst>
                <a:path extrusionOk="0" h="3378" w="1190">
                  <a:moveTo>
                    <a:pt x="11" y="1"/>
                  </a:moveTo>
                  <a:cubicBezTo>
                    <a:pt x="1" y="1"/>
                    <a:pt x="11" y="21"/>
                    <a:pt x="31" y="61"/>
                  </a:cubicBezTo>
                  <a:cubicBezTo>
                    <a:pt x="71" y="140"/>
                    <a:pt x="111" y="380"/>
                    <a:pt x="191" y="580"/>
                  </a:cubicBezTo>
                  <a:cubicBezTo>
                    <a:pt x="391" y="1379"/>
                    <a:pt x="990" y="3338"/>
                    <a:pt x="990" y="3378"/>
                  </a:cubicBezTo>
                  <a:lnTo>
                    <a:pt x="1110" y="3378"/>
                  </a:lnTo>
                  <a:cubicBezTo>
                    <a:pt x="1190" y="3378"/>
                    <a:pt x="1190" y="3338"/>
                    <a:pt x="1110" y="3098"/>
                  </a:cubicBezTo>
                  <a:cubicBezTo>
                    <a:pt x="1070" y="2978"/>
                    <a:pt x="990" y="2738"/>
                    <a:pt x="990" y="2539"/>
                  </a:cubicBezTo>
                  <a:cubicBezTo>
                    <a:pt x="910" y="1979"/>
                    <a:pt x="271" y="140"/>
                    <a:pt x="111" y="61"/>
                  </a:cubicBezTo>
                  <a:cubicBezTo>
                    <a:pt x="51" y="21"/>
                    <a:pt x="21" y="1"/>
                    <a:pt x="1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27"/>
            <p:cNvSpPr/>
            <p:nvPr/>
          </p:nvSpPr>
          <p:spPr>
            <a:xfrm>
              <a:off x="4964550" y="2794050"/>
              <a:ext cx="90950" cy="548575"/>
            </a:xfrm>
            <a:custGeom>
              <a:rect b="b" l="l" r="r" t="t"/>
              <a:pathLst>
                <a:path extrusionOk="0" h="21943" w="3638">
                  <a:moveTo>
                    <a:pt x="243" y="0"/>
                  </a:moveTo>
                  <a:cubicBezTo>
                    <a:pt x="213" y="0"/>
                    <a:pt x="173" y="13"/>
                    <a:pt x="120" y="40"/>
                  </a:cubicBezTo>
                  <a:cubicBezTo>
                    <a:pt x="0" y="160"/>
                    <a:pt x="40" y="440"/>
                    <a:pt x="200" y="440"/>
                  </a:cubicBezTo>
                  <a:cubicBezTo>
                    <a:pt x="280" y="440"/>
                    <a:pt x="320" y="520"/>
                    <a:pt x="320" y="879"/>
                  </a:cubicBezTo>
                  <a:cubicBezTo>
                    <a:pt x="320" y="1079"/>
                    <a:pt x="360" y="1439"/>
                    <a:pt x="440" y="1599"/>
                  </a:cubicBezTo>
                  <a:cubicBezTo>
                    <a:pt x="520" y="1919"/>
                    <a:pt x="520" y="1919"/>
                    <a:pt x="440" y="2038"/>
                  </a:cubicBezTo>
                  <a:cubicBezTo>
                    <a:pt x="400" y="2078"/>
                    <a:pt x="320" y="2198"/>
                    <a:pt x="320" y="2278"/>
                  </a:cubicBezTo>
                  <a:cubicBezTo>
                    <a:pt x="320" y="2518"/>
                    <a:pt x="520" y="3038"/>
                    <a:pt x="679" y="3158"/>
                  </a:cubicBezTo>
                  <a:cubicBezTo>
                    <a:pt x="839" y="3277"/>
                    <a:pt x="839" y="3277"/>
                    <a:pt x="719" y="3317"/>
                  </a:cubicBezTo>
                  <a:cubicBezTo>
                    <a:pt x="560" y="3397"/>
                    <a:pt x="560" y="3517"/>
                    <a:pt x="679" y="4037"/>
                  </a:cubicBezTo>
                  <a:cubicBezTo>
                    <a:pt x="719" y="4277"/>
                    <a:pt x="799" y="4476"/>
                    <a:pt x="839" y="4476"/>
                  </a:cubicBezTo>
                  <a:cubicBezTo>
                    <a:pt x="919" y="4516"/>
                    <a:pt x="919" y="4596"/>
                    <a:pt x="879" y="4676"/>
                  </a:cubicBezTo>
                  <a:cubicBezTo>
                    <a:pt x="799" y="4836"/>
                    <a:pt x="799" y="5036"/>
                    <a:pt x="919" y="5556"/>
                  </a:cubicBezTo>
                  <a:cubicBezTo>
                    <a:pt x="959" y="5835"/>
                    <a:pt x="1039" y="6395"/>
                    <a:pt x="1079" y="6874"/>
                  </a:cubicBezTo>
                  <a:cubicBezTo>
                    <a:pt x="1239" y="7914"/>
                    <a:pt x="1479" y="9233"/>
                    <a:pt x="1639" y="9512"/>
                  </a:cubicBezTo>
                  <a:cubicBezTo>
                    <a:pt x="1679" y="9592"/>
                    <a:pt x="1679" y="9632"/>
                    <a:pt x="1639" y="9672"/>
                  </a:cubicBezTo>
                  <a:cubicBezTo>
                    <a:pt x="1559" y="9752"/>
                    <a:pt x="1599" y="9952"/>
                    <a:pt x="1679" y="10432"/>
                  </a:cubicBezTo>
                  <a:cubicBezTo>
                    <a:pt x="1759" y="10791"/>
                    <a:pt x="1839" y="11471"/>
                    <a:pt x="1878" y="11910"/>
                  </a:cubicBezTo>
                  <a:cubicBezTo>
                    <a:pt x="1998" y="12750"/>
                    <a:pt x="2238" y="14468"/>
                    <a:pt x="2398" y="15507"/>
                  </a:cubicBezTo>
                  <a:cubicBezTo>
                    <a:pt x="2438" y="15787"/>
                    <a:pt x="2558" y="16547"/>
                    <a:pt x="2638" y="17186"/>
                  </a:cubicBezTo>
                  <a:cubicBezTo>
                    <a:pt x="2758" y="18105"/>
                    <a:pt x="2798" y="18305"/>
                    <a:pt x="2918" y="18385"/>
                  </a:cubicBezTo>
                  <a:cubicBezTo>
                    <a:pt x="2998" y="18465"/>
                    <a:pt x="3038" y="18585"/>
                    <a:pt x="3038" y="18785"/>
                  </a:cubicBezTo>
                  <a:cubicBezTo>
                    <a:pt x="3038" y="18945"/>
                    <a:pt x="3038" y="19304"/>
                    <a:pt x="3038" y="19624"/>
                  </a:cubicBezTo>
                  <a:cubicBezTo>
                    <a:pt x="2998" y="20104"/>
                    <a:pt x="3117" y="21223"/>
                    <a:pt x="3197" y="21702"/>
                  </a:cubicBezTo>
                  <a:lnTo>
                    <a:pt x="3237" y="21942"/>
                  </a:lnTo>
                  <a:lnTo>
                    <a:pt x="3437" y="21782"/>
                  </a:lnTo>
                  <a:lnTo>
                    <a:pt x="3637" y="21583"/>
                  </a:lnTo>
                  <a:lnTo>
                    <a:pt x="3557" y="21063"/>
                  </a:lnTo>
                  <a:cubicBezTo>
                    <a:pt x="3437" y="20543"/>
                    <a:pt x="3317" y="19864"/>
                    <a:pt x="3237" y="19704"/>
                  </a:cubicBezTo>
                  <a:cubicBezTo>
                    <a:pt x="3237" y="19664"/>
                    <a:pt x="3237" y="19544"/>
                    <a:pt x="3277" y="19464"/>
                  </a:cubicBezTo>
                  <a:cubicBezTo>
                    <a:pt x="3317" y="19344"/>
                    <a:pt x="3197" y="18065"/>
                    <a:pt x="3117" y="17786"/>
                  </a:cubicBezTo>
                  <a:cubicBezTo>
                    <a:pt x="3117" y="17746"/>
                    <a:pt x="3038" y="17346"/>
                    <a:pt x="2998" y="16906"/>
                  </a:cubicBezTo>
                  <a:cubicBezTo>
                    <a:pt x="2918" y="16187"/>
                    <a:pt x="2838" y="15827"/>
                    <a:pt x="2678" y="14788"/>
                  </a:cubicBezTo>
                  <a:cubicBezTo>
                    <a:pt x="2638" y="14508"/>
                    <a:pt x="2598" y="14069"/>
                    <a:pt x="2558" y="13829"/>
                  </a:cubicBezTo>
                  <a:cubicBezTo>
                    <a:pt x="2558" y="13629"/>
                    <a:pt x="2478" y="13189"/>
                    <a:pt x="2438" y="12950"/>
                  </a:cubicBezTo>
                  <a:cubicBezTo>
                    <a:pt x="2318" y="12230"/>
                    <a:pt x="2078" y="10552"/>
                    <a:pt x="1998" y="10112"/>
                  </a:cubicBezTo>
                  <a:cubicBezTo>
                    <a:pt x="1998" y="9912"/>
                    <a:pt x="1918" y="9552"/>
                    <a:pt x="1878" y="9313"/>
                  </a:cubicBezTo>
                  <a:cubicBezTo>
                    <a:pt x="1839" y="9113"/>
                    <a:pt x="1759" y="8753"/>
                    <a:pt x="1759" y="8553"/>
                  </a:cubicBezTo>
                  <a:cubicBezTo>
                    <a:pt x="1719" y="8353"/>
                    <a:pt x="1639" y="7874"/>
                    <a:pt x="1559" y="7474"/>
                  </a:cubicBezTo>
                  <a:cubicBezTo>
                    <a:pt x="1519" y="7074"/>
                    <a:pt x="1399" y="6515"/>
                    <a:pt x="1359" y="6195"/>
                  </a:cubicBezTo>
                  <a:cubicBezTo>
                    <a:pt x="1319" y="5875"/>
                    <a:pt x="1279" y="5556"/>
                    <a:pt x="1239" y="5476"/>
                  </a:cubicBezTo>
                  <a:cubicBezTo>
                    <a:pt x="1239" y="5396"/>
                    <a:pt x="1199" y="5236"/>
                    <a:pt x="1199" y="5116"/>
                  </a:cubicBezTo>
                  <a:cubicBezTo>
                    <a:pt x="1199" y="4556"/>
                    <a:pt x="1159" y="4317"/>
                    <a:pt x="1079" y="4077"/>
                  </a:cubicBezTo>
                  <a:cubicBezTo>
                    <a:pt x="1039" y="3957"/>
                    <a:pt x="999" y="3757"/>
                    <a:pt x="999" y="3637"/>
                  </a:cubicBezTo>
                  <a:cubicBezTo>
                    <a:pt x="999" y="3557"/>
                    <a:pt x="959" y="3237"/>
                    <a:pt x="879" y="2998"/>
                  </a:cubicBezTo>
                  <a:cubicBezTo>
                    <a:pt x="719" y="2318"/>
                    <a:pt x="320" y="320"/>
                    <a:pt x="320" y="160"/>
                  </a:cubicBezTo>
                  <a:cubicBezTo>
                    <a:pt x="320" y="53"/>
                    <a:pt x="302" y="0"/>
                    <a:pt x="2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27"/>
            <p:cNvSpPr/>
            <p:nvPr/>
          </p:nvSpPr>
          <p:spPr>
            <a:xfrm>
              <a:off x="4980525" y="3104775"/>
              <a:ext cx="17000" cy="16150"/>
            </a:xfrm>
            <a:custGeom>
              <a:rect b="b" l="l" r="r" t="t"/>
              <a:pathLst>
                <a:path extrusionOk="0" h="646" w="680">
                  <a:moveTo>
                    <a:pt x="640" y="1"/>
                  </a:moveTo>
                  <a:cubicBezTo>
                    <a:pt x="600" y="1"/>
                    <a:pt x="480" y="81"/>
                    <a:pt x="320" y="161"/>
                  </a:cubicBezTo>
                  <a:cubicBezTo>
                    <a:pt x="160" y="281"/>
                    <a:pt x="40" y="361"/>
                    <a:pt x="0" y="401"/>
                  </a:cubicBezTo>
                  <a:cubicBezTo>
                    <a:pt x="0" y="473"/>
                    <a:pt x="233" y="646"/>
                    <a:pt x="304" y="646"/>
                  </a:cubicBezTo>
                  <a:cubicBezTo>
                    <a:pt x="311" y="646"/>
                    <a:pt x="317" y="644"/>
                    <a:pt x="320" y="640"/>
                  </a:cubicBezTo>
                  <a:cubicBezTo>
                    <a:pt x="400" y="561"/>
                    <a:pt x="680" y="1"/>
                    <a:pt x="6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27"/>
            <p:cNvSpPr/>
            <p:nvPr/>
          </p:nvSpPr>
          <p:spPr>
            <a:xfrm>
              <a:off x="4982525" y="3145225"/>
              <a:ext cx="14000" cy="16875"/>
            </a:xfrm>
            <a:custGeom>
              <a:rect b="b" l="l" r="r" t="t"/>
              <a:pathLst>
                <a:path extrusionOk="0" h="675" w="560">
                  <a:moveTo>
                    <a:pt x="307" y="1"/>
                  </a:moveTo>
                  <a:cubicBezTo>
                    <a:pt x="248" y="1"/>
                    <a:pt x="203" y="43"/>
                    <a:pt x="120" y="182"/>
                  </a:cubicBezTo>
                  <a:cubicBezTo>
                    <a:pt x="0" y="501"/>
                    <a:pt x="40" y="661"/>
                    <a:pt x="240" y="661"/>
                  </a:cubicBezTo>
                  <a:cubicBezTo>
                    <a:pt x="266" y="670"/>
                    <a:pt x="288" y="675"/>
                    <a:pt x="308" y="675"/>
                  </a:cubicBezTo>
                  <a:cubicBezTo>
                    <a:pt x="379" y="675"/>
                    <a:pt x="417" y="610"/>
                    <a:pt x="480" y="421"/>
                  </a:cubicBezTo>
                  <a:cubicBezTo>
                    <a:pt x="560" y="62"/>
                    <a:pt x="560" y="62"/>
                    <a:pt x="400" y="22"/>
                  </a:cubicBezTo>
                  <a:cubicBezTo>
                    <a:pt x="363" y="9"/>
                    <a:pt x="334" y="1"/>
                    <a:pt x="30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27"/>
            <p:cNvSpPr/>
            <p:nvPr/>
          </p:nvSpPr>
          <p:spPr>
            <a:xfrm>
              <a:off x="5056075" y="2551975"/>
              <a:ext cx="15400" cy="13600"/>
            </a:xfrm>
            <a:custGeom>
              <a:rect b="b" l="l" r="r" t="t"/>
              <a:pathLst>
                <a:path extrusionOk="0" h="544" w="616">
                  <a:moveTo>
                    <a:pt x="53" y="0"/>
                  </a:moveTo>
                  <a:cubicBezTo>
                    <a:pt x="1" y="0"/>
                    <a:pt x="47" y="101"/>
                    <a:pt x="216" y="291"/>
                  </a:cubicBezTo>
                  <a:cubicBezTo>
                    <a:pt x="373" y="479"/>
                    <a:pt x="456" y="544"/>
                    <a:pt x="523" y="544"/>
                  </a:cubicBezTo>
                  <a:cubicBezTo>
                    <a:pt x="541" y="544"/>
                    <a:pt x="558" y="539"/>
                    <a:pt x="576" y="530"/>
                  </a:cubicBezTo>
                  <a:cubicBezTo>
                    <a:pt x="616" y="491"/>
                    <a:pt x="576" y="411"/>
                    <a:pt x="416" y="251"/>
                  </a:cubicBezTo>
                  <a:cubicBezTo>
                    <a:pt x="227" y="81"/>
                    <a:pt x="101" y="0"/>
                    <a:pt x="5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27"/>
            <p:cNvSpPr/>
            <p:nvPr/>
          </p:nvSpPr>
          <p:spPr>
            <a:xfrm>
              <a:off x="5287275" y="3018850"/>
              <a:ext cx="12025" cy="27675"/>
            </a:xfrm>
            <a:custGeom>
              <a:rect b="b" l="l" r="r" t="t"/>
              <a:pathLst>
                <a:path extrusionOk="0" h="1107" w="481">
                  <a:moveTo>
                    <a:pt x="120" y="1"/>
                  </a:moveTo>
                  <a:cubicBezTo>
                    <a:pt x="1" y="1"/>
                    <a:pt x="1" y="81"/>
                    <a:pt x="1" y="560"/>
                  </a:cubicBezTo>
                  <a:cubicBezTo>
                    <a:pt x="32" y="970"/>
                    <a:pt x="39" y="1107"/>
                    <a:pt x="79" y="1107"/>
                  </a:cubicBezTo>
                  <a:cubicBezTo>
                    <a:pt x="90" y="1107"/>
                    <a:pt x="104" y="1097"/>
                    <a:pt x="120" y="1080"/>
                  </a:cubicBezTo>
                  <a:cubicBezTo>
                    <a:pt x="160" y="1040"/>
                    <a:pt x="280" y="960"/>
                    <a:pt x="360" y="960"/>
                  </a:cubicBezTo>
                  <a:cubicBezTo>
                    <a:pt x="480" y="960"/>
                    <a:pt x="480" y="960"/>
                    <a:pt x="440" y="640"/>
                  </a:cubicBezTo>
                  <a:cubicBezTo>
                    <a:pt x="400" y="281"/>
                    <a:pt x="240" y="1"/>
                    <a:pt x="1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27"/>
            <p:cNvSpPr/>
            <p:nvPr/>
          </p:nvSpPr>
          <p:spPr>
            <a:xfrm>
              <a:off x="5314250" y="3027050"/>
              <a:ext cx="9750" cy="15000"/>
            </a:xfrm>
            <a:custGeom>
              <a:rect b="b" l="l" r="r" t="t"/>
              <a:pathLst>
                <a:path extrusionOk="0" h="600" w="390">
                  <a:moveTo>
                    <a:pt x="80" y="1"/>
                  </a:moveTo>
                  <a:cubicBezTo>
                    <a:pt x="65" y="1"/>
                    <a:pt x="55" y="29"/>
                    <a:pt x="41" y="72"/>
                  </a:cubicBezTo>
                  <a:cubicBezTo>
                    <a:pt x="1" y="152"/>
                    <a:pt x="200" y="552"/>
                    <a:pt x="360" y="592"/>
                  </a:cubicBezTo>
                  <a:cubicBezTo>
                    <a:pt x="366" y="597"/>
                    <a:pt x="369" y="600"/>
                    <a:pt x="372" y="600"/>
                  </a:cubicBezTo>
                  <a:cubicBezTo>
                    <a:pt x="389" y="600"/>
                    <a:pt x="350" y="486"/>
                    <a:pt x="280" y="312"/>
                  </a:cubicBezTo>
                  <a:cubicBezTo>
                    <a:pt x="154" y="84"/>
                    <a:pt x="107" y="1"/>
                    <a:pt x="8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27"/>
            <p:cNvSpPr/>
            <p:nvPr/>
          </p:nvSpPr>
          <p:spPr>
            <a:xfrm>
              <a:off x="5696950" y="3029850"/>
              <a:ext cx="44225" cy="23175"/>
            </a:xfrm>
            <a:custGeom>
              <a:rect b="b" l="l" r="r" t="t"/>
              <a:pathLst>
                <a:path extrusionOk="0" h="927" w="1769">
                  <a:moveTo>
                    <a:pt x="1679" y="0"/>
                  </a:moveTo>
                  <a:cubicBezTo>
                    <a:pt x="1589" y="0"/>
                    <a:pt x="1399" y="40"/>
                    <a:pt x="1159" y="120"/>
                  </a:cubicBezTo>
                  <a:cubicBezTo>
                    <a:pt x="720" y="280"/>
                    <a:pt x="520" y="400"/>
                    <a:pt x="360" y="560"/>
                  </a:cubicBezTo>
                  <a:cubicBezTo>
                    <a:pt x="280" y="600"/>
                    <a:pt x="160" y="720"/>
                    <a:pt x="120" y="760"/>
                  </a:cubicBezTo>
                  <a:lnTo>
                    <a:pt x="0" y="840"/>
                  </a:lnTo>
                  <a:lnTo>
                    <a:pt x="120" y="800"/>
                  </a:lnTo>
                  <a:cubicBezTo>
                    <a:pt x="149" y="785"/>
                    <a:pt x="173" y="776"/>
                    <a:pt x="188" y="776"/>
                  </a:cubicBezTo>
                  <a:cubicBezTo>
                    <a:pt x="213" y="776"/>
                    <a:pt x="211" y="804"/>
                    <a:pt x="160" y="880"/>
                  </a:cubicBezTo>
                  <a:cubicBezTo>
                    <a:pt x="128" y="912"/>
                    <a:pt x="125" y="926"/>
                    <a:pt x="144" y="926"/>
                  </a:cubicBezTo>
                  <a:cubicBezTo>
                    <a:pt x="221" y="926"/>
                    <a:pt x="656" y="696"/>
                    <a:pt x="1039" y="440"/>
                  </a:cubicBezTo>
                  <a:cubicBezTo>
                    <a:pt x="1239" y="320"/>
                    <a:pt x="1479" y="160"/>
                    <a:pt x="1599" y="120"/>
                  </a:cubicBezTo>
                  <a:cubicBezTo>
                    <a:pt x="1759" y="40"/>
                    <a:pt x="1769" y="0"/>
                    <a:pt x="167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27"/>
            <p:cNvSpPr/>
            <p:nvPr/>
          </p:nvSpPr>
          <p:spPr>
            <a:xfrm>
              <a:off x="5668975" y="3032850"/>
              <a:ext cx="46225" cy="20500"/>
            </a:xfrm>
            <a:custGeom>
              <a:rect b="b" l="l" r="r" t="t"/>
              <a:pathLst>
                <a:path extrusionOk="0" h="820" w="1849">
                  <a:moveTo>
                    <a:pt x="1794" y="0"/>
                  </a:moveTo>
                  <a:cubicBezTo>
                    <a:pt x="1739" y="0"/>
                    <a:pt x="1579" y="40"/>
                    <a:pt x="1319" y="120"/>
                  </a:cubicBezTo>
                  <a:cubicBezTo>
                    <a:pt x="879" y="240"/>
                    <a:pt x="280" y="520"/>
                    <a:pt x="280" y="600"/>
                  </a:cubicBezTo>
                  <a:cubicBezTo>
                    <a:pt x="280" y="640"/>
                    <a:pt x="200" y="720"/>
                    <a:pt x="120" y="760"/>
                  </a:cubicBezTo>
                  <a:cubicBezTo>
                    <a:pt x="40" y="800"/>
                    <a:pt x="0" y="820"/>
                    <a:pt x="20" y="820"/>
                  </a:cubicBezTo>
                  <a:cubicBezTo>
                    <a:pt x="40" y="820"/>
                    <a:pt x="120" y="800"/>
                    <a:pt x="280" y="760"/>
                  </a:cubicBezTo>
                  <a:cubicBezTo>
                    <a:pt x="320" y="740"/>
                    <a:pt x="350" y="730"/>
                    <a:pt x="365" y="730"/>
                  </a:cubicBezTo>
                  <a:cubicBezTo>
                    <a:pt x="380" y="730"/>
                    <a:pt x="380" y="740"/>
                    <a:pt x="360" y="760"/>
                  </a:cubicBezTo>
                  <a:cubicBezTo>
                    <a:pt x="349" y="791"/>
                    <a:pt x="361" y="806"/>
                    <a:pt x="391" y="806"/>
                  </a:cubicBezTo>
                  <a:cubicBezTo>
                    <a:pt x="477" y="806"/>
                    <a:pt x="715" y="687"/>
                    <a:pt x="1039" y="480"/>
                  </a:cubicBezTo>
                  <a:cubicBezTo>
                    <a:pt x="1239" y="320"/>
                    <a:pt x="1519" y="160"/>
                    <a:pt x="1639" y="120"/>
                  </a:cubicBezTo>
                  <a:cubicBezTo>
                    <a:pt x="1799" y="40"/>
                    <a:pt x="1849" y="0"/>
                    <a:pt x="179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27"/>
            <p:cNvSpPr/>
            <p:nvPr/>
          </p:nvSpPr>
          <p:spPr>
            <a:xfrm>
              <a:off x="5671975" y="3053825"/>
              <a:ext cx="5000" cy="2775"/>
            </a:xfrm>
            <a:custGeom>
              <a:rect b="b" l="l" r="r" t="t"/>
              <a:pathLst>
                <a:path extrusionOk="0" h="111" w="200">
                  <a:moveTo>
                    <a:pt x="120" y="1"/>
                  </a:moveTo>
                  <a:cubicBezTo>
                    <a:pt x="80" y="1"/>
                    <a:pt x="40" y="41"/>
                    <a:pt x="0" y="81"/>
                  </a:cubicBezTo>
                  <a:cubicBezTo>
                    <a:pt x="0" y="101"/>
                    <a:pt x="0" y="111"/>
                    <a:pt x="10" y="111"/>
                  </a:cubicBezTo>
                  <a:cubicBezTo>
                    <a:pt x="20" y="111"/>
                    <a:pt x="40" y="101"/>
                    <a:pt x="80" y="81"/>
                  </a:cubicBezTo>
                  <a:cubicBezTo>
                    <a:pt x="160" y="41"/>
                    <a:pt x="200" y="1"/>
                    <a:pt x="1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27"/>
            <p:cNvSpPr/>
            <p:nvPr/>
          </p:nvSpPr>
          <p:spPr>
            <a:xfrm>
              <a:off x="5612000" y="3061825"/>
              <a:ext cx="6025" cy="3025"/>
            </a:xfrm>
            <a:custGeom>
              <a:rect b="b" l="l" r="r" t="t"/>
              <a:pathLst>
                <a:path extrusionOk="0" h="121" w="241">
                  <a:moveTo>
                    <a:pt x="201" y="0"/>
                  </a:moveTo>
                  <a:cubicBezTo>
                    <a:pt x="161" y="0"/>
                    <a:pt x="121" y="40"/>
                    <a:pt x="41" y="40"/>
                  </a:cubicBezTo>
                  <a:cubicBezTo>
                    <a:pt x="1" y="80"/>
                    <a:pt x="1" y="120"/>
                    <a:pt x="41" y="120"/>
                  </a:cubicBezTo>
                  <a:cubicBezTo>
                    <a:pt x="81" y="120"/>
                    <a:pt x="121" y="80"/>
                    <a:pt x="201" y="40"/>
                  </a:cubicBezTo>
                  <a:cubicBezTo>
                    <a:pt x="241" y="40"/>
                    <a:pt x="241" y="0"/>
                    <a:pt x="2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27"/>
            <p:cNvSpPr/>
            <p:nvPr/>
          </p:nvSpPr>
          <p:spPr>
            <a:xfrm>
              <a:off x="5586025" y="3064825"/>
              <a:ext cx="6025" cy="3025"/>
            </a:xfrm>
            <a:custGeom>
              <a:rect b="b" l="l" r="r" t="t"/>
              <a:pathLst>
                <a:path extrusionOk="0" h="121" w="241">
                  <a:moveTo>
                    <a:pt x="201" y="0"/>
                  </a:moveTo>
                  <a:cubicBezTo>
                    <a:pt x="201" y="0"/>
                    <a:pt x="121" y="40"/>
                    <a:pt x="81" y="40"/>
                  </a:cubicBezTo>
                  <a:cubicBezTo>
                    <a:pt x="1" y="80"/>
                    <a:pt x="1" y="120"/>
                    <a:pt x="41" y="120"/>
                  </a:cubicBezTo>
                  <a:cubicBezTo>
                    <a:pt x="81" y="120"/>
                    <a:pt x="121" y="80"/>
                    <a:pt x="201" y="40"/>
                  </a:cubicBezTo>
                  <a:cubicBezTo>
                    <a:pt x="241" y="40"/>
                    <a:pt x="241" y="0"/>
                    <a:pt x="2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27"/>
            <p:cNvSpPr/>
            <p:nvPr/>
          </p:nvSpPr>
          <p:spPr>
            <a:xfrm>
              <a:off x="5752900" y="3239025"/>
              <a:ext cx="12775" cy="5325"/>
            </a:xfrm>
            <a:custGeom>
              <a:rect b="b" l="l" r="r" t="t"/>
              <a:pathLst>
                <a:path extrusionOk="0" h="213" w="511">
                  <a:moveTo>
                    <a:pt x="370" y="0"/>
                  </a:moveTo>
                  <a:cubicBezTo>
                    <a:pt x="325" y="0"/>
                    <a:pt x="260" y="10"/>
                    <a:pt x="160" y="27"/>
                  </a:cubicBezTo>
                  <a:cubicBezTo>
                    <a:pt x="40" y="67"/>
                    <a:pt x="0" y="147"/>
                    <a:pt x="80" y="186"/>
                  </a:cubicBezTo>
                  <a:cubicBezTo>
                    <a:pt x="108" y="205"/>
                    <a:pt x="147" y="213"/>
                    <a:pt x="189" y="213"/>
                  </a:cubicBezTo>
                  <a:cubicBezTo>
                    <a:pt x="329" y="213"/>
                    <a:pt x="511" y="128"/>
                    <a:pt x="480" y="67"/>
                  </a:cubicBezTo>
                  <a:cubicBezTo>
                    <a:pt x="457" y="20"/>
                    <a:pt x="433" y="0"/>
                    <a:pt x="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27"/>
            <p:cNvSpPr/>
            <p:nvPr/>
          </p:nvSpPr>
          <p:spPr>
            <a:xfrm>
              <a:off x="5758900" y="3432525"/>
              <a:ext cx="15000" cy="6025"/>
            </a:xfrm>
            <a:custGeom>
              <a:rect b="b" l="l" r="r" t="t"/>
              <a:pathLst>
                <a:path extrusionOk="0" h="241" w="600">
                  <a:moveTo>
                    <a:pt x="440" y="0"/>
                  </a:moveTo>
                  <a:cubicBezTo>
                    <a:pt x="400" y="0"/>
                    <a:pt x="320" y="0"/>
                    <a:pt x="200" y="40"/>
                  </a:cubicBezTo>
                  <a:cubicBezTo>
                    <a:pt x="0" y="80"/>
                    <a:pt x="0" y="240"/>
                    <a:pt x="160" y="240"/>
                  </a:cubicBezTo>
                  <a:cubicBezTo>
                    <a:pt x="440" y="240"/>
                    <a:pt x="600" y="160"/>
                    <a:pt x="560" y="80"/>
                  </a:cubicBezTo>
                  <a:cubicBezTo>
                    <a:pt x="520" y="40"/>
                    <a:pt x="480" y="0"/>
                    <a:pt x="4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27"/>
            <p:cNvSpPr/>
            <p:nvPr/>
          </p:nvSpPr>
          <p:spPr>
            <a:xfrm>
              <a:off x="6406375" y="3192725"/>
              <a:ext cx="8000" cy="1775"/>
            </a:xfrm>
            <a:custGeom>
              <a:rect b="b" l="l" r="r" t="t"/>
              <a:pathLst>
                <a:path extrusionOk="0" h="71" w="320">
                  <a:moveTo>
                    <a:pt x="160" y="0"/>
                  </a:moveTo>
                  <a:cubicBezTo>
                    <a:pt x="40" y="0"/>
                    <a:pt x="0" y="40"/>
                    <a:pt x="80" y="40"/>
                  </a:cubicBezTo>
                  <a:cubicBezTo>
                    <a:pt x="120" y="60"/>
                    <a:pt x="150" y="70"/>
                    <a:pt x="180" y="70"/>
                  </a:cubicBezTo>
                  <a:cubicBezTo>
                    <a:pt x="210" y="70"/>
                    <a:pt x="240" y="60"/>
                    <a:pt x="280" y="40"/>
                  </a:cubicBezTo>
                  <a:cubicBezTo>
                    <a:pt x="320" y="40"/>
                    <a:pt x="240" y="0"/>
                    <a:pt x="16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27"/>
            <p:cNvSpPr/>
            <p:nvPr/>
          </p:nvSpPr>
          <p:spPr>
            <a:xfrm>
              <a:off x="6371400" y="3212700"/>
              <a:ext cx="6025" cy="1025"/>
            </a:xfrm>
            <a:custGeom>
              <a:rect b="b" l="l" r="r" t="t"/>
              <a:pathLst>
                <a:path extrusionOk="0" h="41" w="241">
                  <a:moveTo>
                    <a:pt x="120" y="0"/>
                  </a:moveTo>
                  <a:cubicBezTo>
                    <a:pt x="40" y="0"/>
                    <a:pt x="0" y="40"/>
                    <a:pt x="40" y="40"/>
                  </a:cubicBezTo>
                  <a:lnTo>
                    <a:pt x="200" y="40"/>
                  </a:lnTo>
                  <a:cubicBezTo>
                    <a:pt x="240" y="40"/>
                    <a:pt x="200" y="0"/>
                    <a:pt x="1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27"/>
            <p:cNvSpPr/>
            <p:nvPr/>
          </p:nvSpPr>
          <p:spPr>
            <a:xfrm>
              <a:off x="6357400" y="3214700"/>
              <a:ext cx="4025" cy="775"/>
            </a:xfrm>
            <a:custGeom>
              <a:rect b="b" l="l" r="r" t="t"/>
              <a:pathLst>
                <a:path extrusionOk="0" h="31" w="161">
                  <a:moveTo>
                    <a:pt x="1" y="0"/>
                  </a:moveTo>
                  <a:cubicBezTo>
                    <a:pt x="21" y="20"/>
                    <a:pt x="51" y="30"/>
                    <a:pt x="81" y="30"/>
                  </a:cubicBezTo>
                  <a:cubicBezTo>
                    <a:pt x="111" y="30"/>
                    <a:pt x="141" y="2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27"/>
            <p:cNvSpPr/>
            <p:nvPr/>
          </p:nvSpPr>
          <p:spPr>
            <a:xfrm>
              <a:off x="6341425" y="3215700"/>
              <a:ext cx="7025" cy="1025"/>
            </a:xfrm>
            <a:custGeom>
              <a:rect b="b" l="l" r="r" t="t"/>
              <a:pathLst>
                <a:path extrusionOk="0" h="41" w="281">
                  <a:moveTo>
                    <a:pt x="120" y="0"/>
                  </a:moveTo>
                  <a:cubicBezTo>
                    <a:pt x="40" y="0"/>
                    <a:pt x="0" y="40"/>
                    <a:pt x="40" y="40"/>
                  </a:cubicBezTo>
                  <a:lnTo>
                    <a:pt x="240" y="40"/>
                  </a:lnTo>
                  <a:cubicBezTo>
                    <a:pt x="280" y="40"/>
                    <a:pt x="240" y="0"/>
                    <a:pt x="1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27"/>
            <p:cNvSpPr/>
            <p:nvPr/>
          </p:nvSpPr>
          <p:spPr>
            <a:xfrm>
              <a:off x="6323425" y="3217700"/>
              <a:ext cx="8025" cy="1025"/>
            </a:xfrm>
            <a:custGeom>
              <a:rect b="b" l="l" r="r" t="t"/>
              <a:pathLst>
                <a:path extrusionOk="0" h="41" w="321">
                  <a:moveTo>
                    <a:pt x="161" y="0"/>
                  </a:moveTo>
                  <a:cubicBezTo>
                    <a:pt x="41" y="0"/>
                    <a:pt x="1" y="0"/>
                    <a:pt x="81" y="40"/>
                  </a:cubicBezTo>
                  <a:cubicBezTo>
                    <a:pt x="161" y="40"/>
                    <a:pt x="241" y="40"/>
                    <a:pt x="32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27"/>
            <p:cNvSpPr/>
            <p:nvPr/>
          </p:nvSpPr>
          <p:spPr>
            <a:xfrm>
              <a:off x="1926200" y="3242250"/>
              <a:ext cx="2825" cy="3850"/>
            </a:xfrm>
            <a:custGeom>
              <a:rect b="b" l="l" r="r" t="t"/>
              <a:pathLst>
                <a:path extrusionOk="0" h="154" w="113">
                  <a:moveTo>
                    <a:pt x="78" y="1"/>
                  </a:moveTo>
                  <a:cubicBezTo>
                    <a:pt x="53" y="1"/>
                    <a:pt x="33" y="29"/>
                    <a:pt x="33" y="57"/>
                  </a:cubicBezTo>
                  <a:cubicBezTo>
                    <a:pt x="11" y="123"/>
                    <a:pt x="1" y="153"/>
                    <a:pt x="10" y="153"/>
                  </a:cubicBezTo>
                  <a:cubicBezTo>
                    <a:pt x="17" y="153"/>
                    <a:pt x="37" y="133"/>
                    <a:pt x="73" y="97"/>
                  </a:cubicBezTo>
                  <a:cubicBezTo>
                    <a:pt x="113" y="57"/>
                    <a:pt x="113" y="18"/>
                    <a:pt x="113" y="18"/>
                  </a:cubicBezTo>
                  <a:cubicBezTo>
                    <a:pt x="101" y="6"/>
                    <a:pt x="89" y="1"/>
                    <a:pt x="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27"/>
            <p:cNvSpPr/>
            <p:nvPr/>
          </p:nvSpPr>
          <p:spPr>
            <a:xfrm>
              <a:off x="2698375" y="3320575"/>
              <a:ext cx="32400" cy="36425"/>
            </a:xfrm>
            <a:custGeom>
              <a:rect b="b" l="l" r="r" t="t"/>
              <a:pathLst>
                <a:path extrusionOk="0" h="1457" w="1296">
                  <a:moveTo>
                    <a:pt x="83" y="1"/>
                  </a:moveTo>
                  <a:cubicBezTo>
                    <a:pt x="82" y="1"/>
                    <a:pt x="81" y="1"/>
                    <a:pt x="81" y="2"/>
                  </a:cubicBezTo>
                  <a:cubicBezTo>
                    <a:pt x="1" y="42"/>
                    <a:pt x="41" y="242"/>
                    <a:pt x="81" y="242"/>
                  </a:cubicBezTo>
                  <a:cubicBezTo>
                    <a:pt x="121" y="242"/>
                    <a:pt x="320" y="482"/>
                    <a:pt x="560" y="761"/>
                  </a:cubicBezTo>
                  <a:cubicBezTo>
                    <a:pt x="800" y="1041"/>
                    <a:pt x="1080" y="1321"/>
                    <a:pt x="1160" y="1361"/>
                  </a:cubicBezTo>
                  <a:cubicBezTo>
                    <a:pt x="1248" y="1427"/>
                    <a:pt x="1287" y="1457"/>
                    <a:pt x="1292" y="1457"/>
                  </a:cubicBezTo>
                  <a:cubicBezTo>
                    <a:pt x="1295" y="1457"/>
                    <a:pt x="1276" y="1437"/>
                    <a:pt x="1240" y="1401"/>
                  </a:cubicBezTo>
                  <a:cubicBezTo>
                    <a:pt x="1200" y="1321"/>
                    <a:pt x="1160" y="1241"/>
                    <a:pt x="1120" y="1201"/>
                  </a:cubicBezTo>
                  <a:cubicBezTo>
                    <a:pt x="1080" y="1083"/>
                    <a:pt x="154" y="1"/>
                    <a:pt x="8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27"/>
            <p:cNvSpPr/>
            <p:nvPr/>
          </p:nvSpPr>
          <p:spPr>
            <a:xfrm>
              <a:off x="2693375" y="3342425"/>
              <a:ext cx="32000" cy="33175"/>
            </a:xfrm>
            <a:custGeom>
              <a:rect b="b" l="l" r="r" t="t"/>
              <a:pathLst>
                <a:path extrusionOk="0" h="1327" w="1280">
                  <a:moveTo>
                    <a:pt x="167" y="0"/>
                  </a:moveTo>
                  <a:cubicBezTo>
                    <a:pt x="163" y="0"/>
                    <a:pt x="161" y="3"/>
                    <a:pt x="161" y="7"/>
                  </a:cubicBezTo>
                  <a:cubicBezTo>
                    <a:pt x="161" y="7"/>
                    <a:pt x="121" y="287"/>
                    <a:pt x="81" y="567"/>
                  </a:cubicBezTo>
                  <a:lnTo>
                    <a:pt x="1" y="1126"/>
                  </a:lnTo>
                  <a:lnTo>
                    <a:pt x="161" y="1166"/>
                  </a:lnTo>
                  <a:cubicBezTo>
                    <a:pt x="207" y="1178"/>
                    <a:pt x="240" y="1186"/>
                    <a:pt x="260" y="1186"/>
                  </a:cubicBezTo>
                  <a:cubicBezTo>
                    <a:pt x="310" y="1186"/>
                    <a:pt x="286" y="1137"/>
                    <a:pt x="201" y="966"/>
                  </a:cubicBezTo>
                  <a:cubicBezTo>
                    <a:pt x="164" y="911"/>
                    <a:pt x="144" y="881"/>
                    <a:pt x="149" y="881"/>
                  </a:cubicBezTo>
                  <a:cubicBezTo>
                    <a:pt x="155" y="881"/>
                    <a:pt x="195" y="921"/>
                    <a:pt x="281" y="1006"/>
                  </a:cubicBezTo>
                  <a:cubicBezTo>
                    <a:pt x="400" y="1166"/>
                    <a:pt x="520" y="1206"/>
                    <a:pt x="840" y="1286"/>
                  </a:cubicBezTo>
                  <a:cubicBezTo>
                    <a:pt x="1040" y="1326"/>
                    <a:pt x="1240" y="1326"/>
                    <a:pt x="1240" y="1326"/>
                  </a:cubicBezTo>
                  <a:cubicBezTo>
                    <a:pt x="1280" y="1286"/>
                    <a:pt x="1080" y="1046"/>
                    <a:pt x="800" y="727"/>
                  </a:cubicBezTo>
                  <a:cubicBezTo>
                    <a:pt x="374" y="158"/>
                    <a:pt x="200"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27"/>
            <p:cNvSpPr/>
            <p:nvPr/>
          </p:nvSpPr>
          <p:spPr>
            <a:xfrm>
              <a:off x="2777325" y="3410950"/>
              <a:ext cx="4675" cy="4275"/>
            </a:xfrm>
            <a:custGeom>
              <a:rect b="b" l="l" r="r" t="t"/>
              <a:pathLst>
                <a:path extrusionOk="0" h="171" w="187">
                  <a:moveTo>
                    <a:pt x="16" y="0"/>
                  </a:moveTo>
                  <a:cubicBezTo>
                    <a:pt x="5" y="0"/>
                    <a:pt x="0" y="9"/>
                    <a:pt x="0" y="24"/>
                  </a:cubicBezTo>
                  <a:cubicBezTo>
                    <a:pt x="0" y="24"/>
                    <a:pt x="40" y="64"/>
                    <a:pt x="80" y="144"/>
                  </a:cubicBezTo>
                  <a:cubicBezTo>
                    <a:pt x="130" y="160"/>
                    <a:pt x="159" y="170"/>
                    <a:pt x="170" y="170"/>
                  </a:cubicBezTo>
                  <a:cubicBezTo>
                    <a:pt x="186" y="170"/>
                    <a:pt x="167" y="151"/>
                    <a:pt x="120" y="104"/>
                  </a:cubicBezTo>
                  <a:cubicBezTo>
                    <a:pt x="69" y="28"/>
                    <a:pt x="35" y="0"/>
                    <a:pt x="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27"/>
            <p:cNvSpPr/>
            <p:nvPr/>
          </p:nvSpPr>
          <p:spPr>
            <a:xfrm>
              <a:off x="2789125" y="3421525"/>
              <a:ext cx="56150" cy="36175"/>
            </a:xfrm>
            <a:custGeom>
              <a:rect b="b" l="l" r="r" t="t"/>
              <a:pathLst>
                <a:path extrusionOk="0" h="1447" w="2246">
                  <a:moveTo>
                    <a:pt x="2166" y="1"/>
                  </a:moveTo>
                  <a:cubicBezTo>
                    <a:pt x="2166" y="1"/>
                    <a:pt x="1926" y="121"/>
                    <a:pt x="1686" y="320"/>
                  </a:cubicBezTo>
                  <a:cubicBezTo>
                    <a:pt x="1047" y="680"/>
                    <a:pt x="327" y="1160"/>
                    <a:pt x="88" y="1360"/>
                  </a:cubicBezTo>
                  <a:cubicBezTo>
                    <a:pt x="35" y="1412"/>
                    <a:pt x="0" y="1447"/>
                    <a:pt x="11" y="1447"/>
                  </a:cubicBezTo>
                  <a:cubicBezTo>
                    <a:pt x="34" y="1447"/>
                    <a:pt x="254" y="1298"/>
                    <a:pt x="927" y="840"/>
                  </a:cubicBezTo>
                  <a:cubicBezTo>
                    <a:pt x="1127" y="680"/>
                    <a:pt x="1526" y="440"/>
                    <a:pt x="1766" y="320"/>
                  </a:cubicBezTo>
                  <a:cubicBezTo>
                    <a:pt x="2126" y="81"/>
                    <a:pt x="2246" y="1"/>
                    <a:pt x="216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27"/>
            <p:cNvSpPr/>
            <p:nvPr/>
          </p:nvSpPr>
          <p:spPr>
            <a:xfrm>
              <a:off x="3176000" y="3949075"/>
              <a:ext cx="70950" cy="74000"/>
            </a:xfrm>
            <a:custGeom>
              <a:rect b="b" l="l" r="r" t="t"/>
              <a:pathLst>
                <a:path extrusionOk="0" h="2960" w="2838">
                  <a:moveTo>
                    <a:pt x="1148" y="1"/>
                  </a:moveTo>
                  <a:cubicBezTo>
                    <a:pt x="1101" y="1"/>
                    <a:pt x="873" y="159"/>
                    <a:pt x="520" y="441"/>
                  </a:cubicBezTo>
                  <a:lnTo>
                    <a:pt x="0" y="921"/>
                  </a:lnTo>
                  <a:lnTo>
                    <a:pt x="80" y="1600"/>
                  </a:lnTo>
                  <a:cubicBezTo>
                    <a:pt x="120" y="1960"/>
                    <a:pt x="200" y="2320"/>
                    <a:pt x="200" y="2360"/>
                  </a:cubicBezTo>
                  <a:cubicBezTo>
                    <a:pt x="240" y="2400"/>
                    <a:pt x="600" y="2520"/>
                    <a:pt x="999" y="2679"/>
                  </a:cubicBezTo>
                  <a:lnTo>
                    <a:pt x="1719" y="2959"/>
                  </a:lnTo>
                  <a:lnTo>
                    <a:pt x="1919" y="2799"/>
                  </a:lnTo>
                  <a:lnTo>
                    <a:pt x="2118" y="2639"/>
                  </a:lnTo>
                  <a:lnTo>
                    <a:pt x="1839" y="2679"/>
                  </a:lnTo>
                  <a:cubicBezTo>
                    <a:pt x="1639" y="2679"/>
                    <a:pt x="1399" y="2639"/>
                    <a:pt x="1039" y="2520"/>
                  </a:cubicBezTo>
                  <a:cubicBezTo>
                    <a:pt x="440" y="2360"/>
                    <a:pt x="360" y="2320"/>
                    <a:pt x="320" y="2120"/>
                  </a:cubicBezTo>
                  <a:cubicBezTo>
                    <a:pt x="302" y="2084"/>
                    <a:pt x="292" y="2064"/>
                    <a:pt x="305" y="2064"/>
                  </a:cubicBezTo>
                  <a:cubicBezTo>
                    <a:pt x="320" y="2064"/>
                    <a:pt x="370" y="2094"/>
                    <a:pt x="480" y="2160"/>
                  </a:cubicBezTo>
                  <a:cubicBezTo>
                    <a:pt x="560" y="2240"/>
                    <a:pt x="879" y="2360"/>
                    <a:pt x="1119" y="2440"/>
                  </a:cubicBezTo>
                  <a:cubicBezTo>
                    <a:pt x="1377" y="2520"/>
                    <a:pt x="1596" y="2562"/>
                    <a:pt x="1791" y="2562"/>
                  </a:cubicBezTo>
                  <a:cubicBezTo>
                    <a:pt x="2081" y="2562"/>
                    <a:pt x="2319" y="2471"/>
                    <a:pt x="2558" y="2280"/>
                  </a:cubicBezTo>
                  <a:lnTo>
                    <a:pt x="2838" y="2040"/>
                  </a:lnTo>
                  <a:lnTo>
                    <a:pt x="2798" y="1720"/>
                  </a:lnTo>
                  <a:cubicBezTo>
                    <a:pt x="2746" y="1356"/>
                    <a:pt x="2728" y="1229"/>
                    <a:pt x="2677" y="1229"/>
                  </a:cubicBezTo>
                  <a:cubicBezTo>
                    <a:pt x="2650" y="1229"/>
                    <a:pt x="2614" y="1265"/>
                    <a:pt x="2558" y="1321"/>
                  </a:cubicBezTo>
                  <a:cubicBezTo>
                    <a:pt x="2335" y="1544"/>
                    <a:pt x="2050" y="1645"/>
                    <a:pt x="1767" y="1645"/>
                  </a:cubicBezTo>
                  <a:cubicBezTo>
                    <a:pt x="1290" y="1645"/>
                    <a:pt x="815" y="1357"/>
                    <a:pt x="640" y="881"/>
                  </a:cubicBezTo>
                  <a:cubicBezTo>
                    <a:pt x="560" y="641"/>
                    <a:pt x="560" y="601"/>
                    <a:pt x="959" y="241"/>
                  </a:cubicBezTo>
                  <a:cubicBezTo>
                    <a:pt x="1123" y="77"/>
                    <a:pt x="1180" y="1"/>
                    <a:pt x="114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27"/>
            <p:cNvSpPr/>
            <p:nvPr/>
          </p:nvSpPr>
          <p:spPr>
            <a:xfrm>
              <a:off x="3734675" y="3809225"/>
              <a:ext cx="2875" cy="4100"/>
            </a:xfrm>
            <a:custGeom>
              <a:rect b="b" l="l" r="r" t="t"/>
              <a:pathLst>
                <a:path extrusionOk="0" h="164" w="115">
                  <a:moveTo>
                    <a:pt x="115" y="0"/>
                  </a:moveTo>
                  <a:cubicBezTo>
                    <a:pt x="75" y="0"/>
                    <a:pt x="75" y="40"/>
                    <a:pt x="35" y="80"/>
                  </a:cubicBezTo>
                  <a:cubicBezTo>
                    <a:pt x="10" y="129"/>
                    <a:pt x="1" y="164"/>
                    <a:pt x="16" y="164"/>
                  </a:cubicBezTo>
                  <a:cubicBezTo>
                    <a:pt x="25" y="164"/>
                    <a:pt x="44" y="151"/>
                    <a:pt x="75" y="120"/>
                  </a:cubicBezTo>
                  <a:cubicBezTo>
                    <a:pt x="115" y="80"/>
                    <a:pt x="115" y="40"/>
                    <a:pt x="1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27"/>
            <p:cNvSpPr/>
            <p:nvPr/>
          </p:nvSpPr>
          <p:spPr>
            <a:xfrm>
              <a:off x="3389825" y="3790850"/>
              <a:ext cx="65950" cy="66350"/>
            </a:xfrm>
            <a:custGeom>
              <a:rect b="b" l="l" r="r" t="t"/>
              <a:pathLst>
                <a:path extrusionOk="0" h="2654" w="2638">
                  <a:moveTo>
                    <a:pt x="1052" y="0"/>
                  </a:moveTo>
                  <a:cubicBezTo>
                    <a:pt x="1023" y="0"/>
                    <a:pt x="914" y="81"/>
                    <a:pt x="720" y="256"/>
                  </a:cubicBezTo>
                  <a:cubicBezTo>
                    <a:pt x="560" y="375"/>
                    <a:pt x="320" y="575"/>
                    <a:pt x="200" y="655"/>
                  </a:cubicBezTo>
                  <a:lnTo>
                    <a:pt x="0" y="815"/>
                  </a:lnTo>
                  <a:lnTo>
                    <a:pt x="120" y="1455"/>
                  </a:lnTo>
                  <a:cubicBezTo>
                    <a:pt x="160" y="1814"/>
                    <a:pt x="240" y="2094"/>
                    <a:pt x="280" y="2134"/>
                  </a:cubicBezTo>
                  <a:cubicBezTo>
                    <a:pt x="320" y="2174"/>
                    <a:pt x="640" y="2294"/>
                    <a:pt x="959" y="2414"/>
                  </a:cubicBezTo>
                  <a:lnTo>
                    <a:pt x="1599" y="2654"/>
                  </a:lnTo>
                  <a:lnTo>
                    <a:pt x="1799" y="2534"/>
                  </a:lnTo>
                  <a:cubicBezTo>
                    <a:pt x="1932" y="2427"/>
                    <a:pt x="1976" y="2392"/>
                    <a:pt x="1932" y="2392"/>
                  </a:cubicBezTo>
                  <a:cubicBezTo>
                    <a:pt x="1910" y="2392"/>
                    <a:pt x="1865" y="2400"/>
                    <a:pt x="1799" y="2414"/>
                  </a:cubicBezTo>
                  <a:cubicBezTo>
                    <a:pt x="1778" y="2418"/>
                    <a:pt x="1752" y="2420"/>
                    <a:pt x="1722" y="2420"/>
                  </a:cubicBezTo>
                  <a:cubicBezTo>
                    <a:pt x="1467" y="2420"/>
                    <a:pt x="926" y="2277"/>
                    <a:pt x="640" y="2134"/>
                  </a:cubicBezTo>
                  <a:cubicBezTo>
                    <a:pt x="520" y="2094"/>
                    <a:pt x="400" y="1974"/>
                    <a:pt x="400" y="1894"/>
                  </a:cubicBezTo>
                  <a:cubicBezTo>
                    <a:pt x="381" y="1839"/>
                    <a:pt x="371" y="1809"/>
                    <a:pt x="382" y="1809"/>
                  </a:cubicBezTo>
                  <a:cubicBezTo>
                    <a:pt x="394" y="1809"/>
                    <a:pt x="434" y="1848"/>
                    <a:pt x="520" y="1934"/>
                  </a:cubicBezTo>
                  <a:cubicBezTo>
                    <a:pt x="680" y="2054"/>
                    <a:pt x="1399" y="2294"/>
                    <a:pt x="1639" y="2294"/>
                  </a:cubicBezTo>
                  <a:cubicBezTo>
                    <a:pt x="1919" y="2294"/>
                    <a:pt x="2238" y="2214"/>
                    <a:pt x="2438" y="2014"/>
                  </a:cubicBezTo>
                  <a:lnTo>
                    <a:pt x="2638" y="1854"/>
                  </a:lnTo>
                  <a:lnTo>
                    <a:pt x="2598" y="1415"/>
                  </a:lnTo>
                  <a:lnTo>
                    <a:pt x="2558" y="1015"/>
                  </a:lnTo>
                  <a:lnTo>
                    <a:pt x="2398" y="1175"/>
                  </a:lnTo>
                  <a:cubicBezTo>
                    <a:pt x="2195" y="1363"/>
                    <a:pt x="1934" y="1452"/>
                    <a:pt x="1675" y="1452"/>
                  </a:cubicBezTo>
                  <a:cubicBezTo>
                    <a:pt x="1219" y="1452"/>
                    <a:pt x="767" y="1179"/>
                    <a:pt x="640" y="695"/>
                  </a:cubicBezTo>
                  <a:cubicBezTo>
                    <a:pt x="600" y="575"/>
                    <a:pt x="640" y="495"/>
                    <a:pt x="879" y="256"/>
                  </a:cubicBezTo>
                  <a:cubicBezTo>
                    <a:pt x="1023" y="91"/>
                    <a:pt x="1083" y="0"/>
                    <a:pt x="105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27"/>
            <p:cNvSpPr/>
            <p:nvPr/>
          </p:nvSpPr>
          <p:spPr>
            <a:xfrm>
              <a:off x="5860800" y="4044025"/>
              <a:ext cx="5025" cy="3925"/>
            </a:xfrm>
            <a:custGeom>
              <a:rect b="b" l="l" r="r" t="t"/>
              <a:pathLst>
                <a:path extrusionOk="0" h="157" w="201">
                  <a:moveTo>
                    <a:pt x="121" y="1"/>
                  </a:moveTo>
                  <a:cubicBezTo>
                    <a:pt x="41" y="1"/>
                    <a:pt x="1" y="40"/>
                    <a:pt x="1" y="80"/>
                  </a:cubicBezTo>
                  <a:cubicBezTo>
                    <a:pt x="23" y="124"/>
                    <a:pt x="69" y="156"/>
                    <a:pt x="112" y="156"/>
                  </a:cubicBezTo>
                  <a:cubicBezTo>
                    <a:pt x="148" y="156"/>
                    <a:pt x="183" y="135"/>
                    <a:pt x="201" y="80"/>
                  </a:cubicBezTo>
                  <a:cubicBezTo>
                    <a:pt x="201" y="1"/>
                    <a:pt x="201" y="1"/>
                    <a:pt x="1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27"/>
            <p:cNvSpPr/>
            <p:nvPr/>
          </p:nvSpPr>
          <p:spPr>
            <a:xfrm>
              <a:off x="5992700" y="4132700"/>
              <a:ext cx="23400" cy="11025"/>
            </a:xfrm>
            <a:custGeom>
              <a:rect b="b" l="l" r="r" t="t"/>
              <a:pathLst>
                <a:path extrusionOk="0" h="441" w="936">
                  <a:moveTo>
                    <a:pt x="868" y="1"/>
                  </a:moveTo>
                  <a:cubicBezTo>
                    <a:pt x="825" y="1"/>
                    <a:pt x="739" y="20"/>
                    <a:pt x="600" y="51"/>
                  </a:cubicBezTo>
                  <a:cubicBezTo>
                    <a:pt x="480" y="51"/>
                    <a:pt x="320" y="131"/>
                    <a:pt x="200" y="210"/>
                  </a:cubicBezTo>
                  <a:cubicBezTo>
                    <a:pt x="41" y="370"/>
                    <a:pt x="1" y="370"/>
                    <a:pt x="121" y="410"/>
                  </a:cubicBezTo>
                  <a:cubicBezTo>
                    <a:pt x="160" y="430"/>
                    <a:pt x="208" y="440"/>
                    <a:pt x="260" y="440"/>
                  </a:cubicBezTo>
                  <a:cubicBezTo>
                    <a:pt x="418" y="440"/>
                    <a:pt x="620" y="350"/>
                    <a:pt x="800" y="170"/>
                  </a:cubicBezTo>
                  <a:cubicBezTo>
                    <a:pt x="898" y="48"/>
                    <a:pt x="936" y="1"/>
                    <a:pt x="8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27"/>
            <p:cNvSpPr/>
            <p:nvPr/>
          </p:nvSpPr>
          <p:spPr>
            <a:xfrm>
              <a:off x="6138575" y="4162925"/>
              <a:ext cx="4025" cy="3025"/>
            </a:xfrm>
            <a:custGeom>
              <a:rect b="b" l="l" r="r" t="t"/>
              <a:pathLst>
                <a:path extrusionOk="0" h="121" w="161">
                  <a:moveTo>
                    <a:pt x="121" y="1"/>
                  </a:moveTo>
                  <a:cubicBezTo>
                    <a:pt x="81" y="1"/>
                    <a:pt x="41" y="1"/>
                    <a:pt x="1" y="41"/>
                  </a:cubicBezTo>
                  <a:cubicBezTo>
                    <a:pt x="1" y="81"/>
                    <a:pt x="1" y="121"/>
                    <a:pt x="81" y="121"/>
                  </a:cubicBezTo>
                  <a:cubicBezTo>
                    <a:pt x="121" y="121"/>
                    <a:pt x="161" y="81"/>
                    <a:pt x="161" y="41"/>
                  </a:cubicBezTo>
                  <a:cubicBezTo>
                    <a:pt x="161" y="1"/>
                    <a:pt x="121" y="1"/>
                    <a:pt x="1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27"/>
            <p:cNvSpPr/>
            <p:nvPr/>
          </p:nvSpPr>
          <p:spPr>
            <a:xfrm>
              <a:off x="3983325" y="4293825"/>
              <a:ext cx="7775" cy="6025"/>
            </a:xfrm>
            <a:custGeom>
              <a:rect b="b" l="l" r="r" t="t"/>
              <a:pathLst>
                <a:path extrusionOk="0" h="241" w="311">
                  <a:moveTo>
                    <a:pt x="296" y="0"/>
                  </a:moveTo>
                  <a:cubicBezTo>
                    <a:pt x="281" y="0"/>
                    <a:pt x="221" y="40"/>
                    <a:pt x="121" y="120"/>
                  </a:cubicBezTo>
                  <a:cubicBezTo>
                    <a:pt x="41" y="200"/>
                    <a:pt x="1" y="240"/>
                    <a:pt x="41" y="240"/>
                  </a:cubicBezTo>
                  <a:cubicBezTo>
                    <a:pt x="81" y="240"/>
                    <a:pt x="161" y="200"/>
                    <a:pt x="201" y="120"/>
                  </a:cubicBezTo>
                  <a:cubicBezTo>
                    <a:pt x="281" y="40"/>
                    <a:pt x="311" y="0"/>
                    <a:pt x="29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27"/>
            <p:cNvSpPr/>
            <p:nvPr/>
          </p:nvSpPr>
          <p:spPr>
            <a:xfrm>
              <a:off x="2343675" y="4577525"/>
              <a:ext cx="7000" cy="18475"/>
            </a:xfrm>
            <a:custGeom>
              <a:rect b="b" l="l" r="r" t="t"/>
              <a:pathLst>
                <a:path extrusionOk="0" h="739" w="280">
                  <a:moveTo>
                    <a:pt x="77" y="1"/>
                  </a:moveTo>
                  <a:cubicBezTo>
                    <a:pt x="29" y="1"/>
                    <a:pt x="0" y="92"/>
                    <a:pt x="0" y="283"/>
                  </a:cubicBezTo>
                  <a:cubicBezTo>
                    <a:pt x="0" y="526"/>
                    <a:pt x="60" y="738"/>
                    <a:pt x="128" y="738"/>
                  </a:cubicBezTo>
                  <a:cubicBezTo>
                    <a:pt x="139" y="738"/>
                    <a:pt x="149" y="733"/>
                    <a:pt x="160" y="723"/>
                  </a:cubicBezTo>
                  <a:cubicBezTo>
                    <a:pt x="160" y="723"/>
                    <a:pt x="200" y="603"/>
                    <a:pt x="240" y="483"/>
                  </a:cubicBezTo>
                  <a:cubicBezTo>
                    <a:pt x="280" y="283"/>
                    <a:pt x="280" y="203"/>
                    <a:pt x="200" y="123"/>
                  </a:cubicBezTo>
                  <a:cubicBezTo>
                    <a:pt x="152" y="43"/>
                    <a:pt x="110" y="1"/>
                    <a:pt x="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27"/>
            <p:cNvSpPr/>
            <p:nvPr/>
          </p:nvSpPr>
          <p:spPr>
            <a:xfrm>
              <a:off x="3451775" y="4841300"/>
              <a:ext cx="5000" cy="14100"/>
            </a:xfrm>
            <a:custGeom>
              <a:rect b="b" l="l" r="r" t="t"/>
              <a:pathLst>
                <a:path extrusionOk="0" h="564" w="200">
                  <a:moveTo>
                    <a:pt x="137" y="0"/>
                  </a:moveTo>
                  <a:cubicBezTo>
                    <a:pt x="116" y="0"/>
                    <a:pt x="95" y="13"/>
                    <a:pt x="80" y="44"/>
                  </a:cubicBezTo>
                  <a:cubicBezTo>
                    <a:pt x="40" y="84"/>
                    <a:pt x="40" y="124"/>
                    <a:pt x="80" y="163"/>
                  </a:cubicBezTo>
                  <a:cubicBezTo>
                    <a:pt x="80" y="203"/>
                    <a:pt x="80" y="283"/>
                    <a:pt x="40" y="403"/>
                  </a:cubicBezTo>
                  <a:cubicBezTo>
                    <a:pt x="0" y="483"/>
                    <a:pt x="0" y="563"/>
                    <a:pt x="0" y="563"/>
                  </a:cubicBezTo>
                  <a:cubicBezTo>
                    <a:pt x="40" y="563"/>
                    <a:pt x="200" y="203"/>
                    <a:pt x="200" y="84"/>
                  </a:cubicBezTo>
                  <a:cubicBezTo>
                    <a:pt x="200" y="34"/>
                    <a:pt x="169" y="0"/>
                    <a:pt x="13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27"/>
            <p:cNvSpPr/>
            <p:nvPr/>
          </p:nvSpPr>
          <p:spPr>
            <a:xfrm>
              <a:off x="2882225" y="4901025"/>
              <a:ext cx="9025" cy="25300"/>
            </a:xfrm>
            <a:custGeom>
              <a:rect b="b" l="l" r="r" t="t"/>
              <a:pathLst>
                <a:path extrusionOk="0" h="1012" w="361">
                  <a:moveTo>
                    <a:pt x="6" y="0"/>
                  </a:moveTo>
                  <a:cubicBezTo>
                    <a:pt x="2" y="0"/>
                    <a:pt x="1" y="4"/>
                    <a:pt x="1" y="13"/>
                  </a:cubicBezTo>
                  <a:cubicBezTo>
                    <a:pt x="1" y="93"/>
                    <a:pt x="320" y="1012"/>
                    <a:pt x="360" y="1012"/>
                  </a:cubicBezTo>
                  <a:cubicBezTo>
                    <a:pt x="360" y="972"/>
                    <a:pt x="320" y="812"/>
                    <a:pt x="280" y="652"/>
                  </a:cubicBezTo>
                  <a:cubicBezTo>
                    <a:pt x="173" y="294"/>
                    <a:pt x="34" y="0"/>
                    <a:pt x="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27"/>
            <p:cNvSpPr/>
            <p:nvPr/>
          </p:nvSpPr>
          <p:spPr>
            <a:xfrm>
              <a:off x="3034100" y="4922025"/>
              <a:ext cx="16025" cy="25325"/>
            </a:xfrm>
            <a:custGeom>
              <a:rect b="b" l="l" r="r" t="t"/>
              <a:pathLst>
                <a:path extrusionOk="0" h="1013" w="641">
                  <a:moveTo>
                    <a:pt x="545" y="1"/>
                  </a:moveTo>
                  <a:cubicBezTo>
                    <a:pt x="496" y="1"/>
                    <a:pt x="432" y="42"/>
                    <a:pt x="360" y="132"/>
                  </a:cubicBezTo>
                  <a:cubicBezTo>
                    <a:pt x="161" y="332"/>
                    <a:pt x="1" y="891"/>
                    <a:pt x="121" y="1011"/>
                  </a:cubicBezTo>
                  <a:cubicBezTo>
                    <a:pt x="123" y="1012"/>
                    <a:pt x="125" y="1013"/>
                    <a:pt x="128" y="1013"/>
                  </a:cubicBezTo>
                  <a:cubicBezTo>
                    <a:pt x="224" y="1013"/>
                    <a:pt x="640" y="327"/>
                    <a:pt x="640" y="172"/>
                  </a:cubicBezTo>
                  <a:cubicBezTo>
                    <a:pt x="640" y="62"/>
                    <a:pt x="604" y="1"/>
                    <a:pt x="5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27"/>
            <p:cNvSpPr/>
            <p:nvPr/>
          </p:nvSpPr>
          <p:spPr>
            <a:xfrm>
              <a:off x="3067075" y="4943300"/>
              <a:ext cx="13025" cy="9025"/>
            </a:xfrm>
            <a:custGeom>
              <a:rect b="b" l="l" r="r" t="t"/>
              <a:pathLst>
                <a:path extrusionOk="0" h="361" w="521">
                  <a:moveTo>
                    <a:pt x="520" y="0"/>
                  </a:moveTo>
                  <a:cubicBezTo>
                    <a:pt x="520" y="0"/>
                    <a:pt x="440" y="40"/>
                    <a:pt x="360" y="40"/>
                  </a:cubicBezTo>
                  <a:cubicBezTo>
                    <a:pt x="200" y="120"/>
                    <a:pt x="1" y="360"/>
                    <a:pt x="121" y="360"/>
                  </a:cubicBezTo>
                  <a:cubicBezTo>
                    <a:pt x="240" y="360"/>
                    <a:pt x="520" y="200"/>
                    <a:pt x="520" y="80"/>
                  </a:cubicBezTo>
                  <a:cubicBezTo>
                    <a:pt x="520" y="40"/>
                    <a:pt x="520" y="0"/>
                    <a:pt x="5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cxnSp>
        <p:nvCxnSpPr>
          <p:cNvPr id="860" name="Google Shape;860;p28"/>
          <p:cNvCxnSpPr/>
          <p:nvPr/>
        </p:nvCxnSpPr>
        <p:spPr>
          <a:xfrm>
            <a:off x="943800" y="3752100"/>
            <a:ext cx="4294500" cy="0"/>
          </a:xfrm>
          <a:prstGeom prst="straightConnector1">
            <a:avLst/>
          </a:prstGeom>
          <a:noFill/>
          <a:ln cap="flat" cmpd="sng" w="19050">
            <a:solidFill>
              <a:srgbClr val="C3C1B1"/>
            </a:solidFill>
            <a:prstDash val="solid"/>
            <a:round/>
            <a:headEnd len="sm" w="sm" type="none"/>
            <a:tailEnd len="sm" w="sm" type="none"/>
          </a:ln>
        </p:spPr>
      </p:cxnSp>
      <p:cxnSp>
        <p:nvCxnSpPr>
          <p:cNvPr id="861" name="Google Shape;861;p28"/>
          <p:cNvCxnSpPr/>
          <p:nvPr/>
        </p:nvCxnSpPr>
        <p:spPr>
          <a:xfrm>
            <a:off x="943800" y="1381694"/>
            <a:ext cx="4294500" cy="0"/>
          </a:xfrm>
          <a:prstGeom prst="straightConnector1">
            <a:avLst/>
          </a:prstGeom>
          <a:noFill/>
          <a:ln cap="flat" cmpd="sng" w="19050">
            <a:solidFill>
              <a:srgbClr val="C3C1B1"/>
            </a:solidFill>
            <a:prstDash val="solid"/>
            <a:round/>
            <a:headEnd len="sm" w="sm" type="none"/>
            <a:tailEnd len="sm" w="sm" type="none"/>
          </a:ln>
        </p:spPr>
      </p:cxnSp>
      <p:grpSp>
        <p:nvGrpSpPr>
          <p:cNvPr id="862" name="Google Shape;862;p28"/>
          <p:cNvGrpSpPr/>
          <p:nvPr/>
        </p:nvGrpSpPr>
        <p:grpSpPr>
          <a:xfrm>
            <a:off x="3606272" y="1107593"/>
            <a:ext cx="7913543" cy="5926204"/>
            <a:chOff x="2531668" y="1021665"/>
            <a:chExt cx="9905549" cy="7417955"/>
          </a:xfrm>
        </p:grpSpPr>
        <p:sp>
          <p:nvSpPr>
            <p:cNvPr id="863" name="Google Shape;863;p28"/>
            <p:cNvSpPr/>
            <p:nvPr/>
          </p:nvSpPr>
          <p:spPr>
            <a:xfrm rot="195502">
              <a:off x="2719702" y="1286919"/>
              <a:ext cx="9529482" cy="6887447"/>
            </a:xfrm>
            <a:custGeom>
              <a:rect b="b" l="l" r="r" t="t"/>
              <a:pathLst>
                <a:path extrusionOk="0" h="118104" w="199133">
                  <a:moveTo>
                    <a:pt x="199133" y="1"/>
                  </a:moveTo>
                  <a:lnTo>
                    <a:pt x="0" y="82336"/>
                  </a:lnTo>
                  <a:lnTo>
                    <a:pt x="0" y="118104"/>
                  </a:lnTo>
                  <a:lnTo>
                    <a:pt x="199133" y="118104"/>
                  </a:lnTo>
                  <a:lnTo>
                    <a:pt x="19913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28"/>
            <p:cNvSpPr/>
            <p:nvPr/>
          </p:nvSpPr>
          <p:spPr>
            <a:xfrm>
              <a:off x="7127541" y="3167702"/>
              <a:ext cx="1529984" cy="719520"/>
            </a:xfrm>
            <a:custGeom>
              <a:rect b="b" l="l" r="r" t="t"/>
              <a:pathLst>
                <a:path extrusionOk="0" h="32517" w="69144">
                  <a:moveTo>
                    <a:pt x="63608" y="1"/>
                  </a:moveTo>
                  <a:cubicBezTo>
                    <a:pt x="59322" y="1"/>
                    <a:pt x="55162" y="4487"/>
                    <a:pt x="55013" y="6357"/>
                  </a:cubicBezTo>
                  <a:cubicBezTo>
                    <a:pt x="53520" y="5900"/>
                    <a:pt x="49970" y="5319"/>
                    <a:pt x="46087" y="5319"/>
                  </a:cubicBezTo>
                  <a:cubicBezTo>
                    <a:pt x="42138" y="5319"/>
                    <a:pt x="37845" y="5920"/>
                    <a:pt x="35021" y="7863"/>
                  </a:cubicBezTo>
                  <a:cubicBezTo>
                    <a:pt x="29421" y="11697"/>
                    <a:pt x="32512" y="14547"/>
                    <a:pt x="32512" y="14547"/>
                  </a:cubicBezTo>
                  <a:cubicBezTo>
                    <a:pt x="32512" y="14547"/>
                    <a:pt x="22817" y="15049"/>
                    <a:pt x="18883" y="18722"/>
                  </a:cubicBezTo>
                  <a:cubicBezTo>
                    <a:pt x="14949" y="22415"/>
                    <a:pt x="16876" y="23659"/>
                    <a:pt x="16876" y="23659"/>
                  </a:cubicBezTo>
                  <a:cubicBezTo>
                    <a:pt x="16876" y="23659"/>
                    <a:pt x="11276" y="25004"/>
                    <a:pt x="9430" y="27172"/>
                  </a:cubicBezTo>
                  <a:cubicBezTo>
                    <a:pt x="9051" y="27066"/>
                    <a:pt x="8631" y="27018"/>
                    <a:pt x="8184" y="27018"/>
                  </a:cubicBezTo>
                  <a:cubicBezTo>
                    <a:pt x="6167" y="27018"/>
                    <a:pt x="3611" y="27998"/>
                    <a:pt x="1903" y="29099"/>
                  </a:cubicBezTo>
                  <a:cubicBezTo>
                    <a:pt x="1" y="30324"/>
                    <a:pt x="1015" y="32516"/>
                    <a:pt x="3290" y="32516"/>
                  </a:cubicBezTo>
                  <a:cubicBezTo>
                    <a:pt x="3512" y="32516"/>
                    <a:pt x="3746" y="32495"/>
                    <a:pt x="3990" y="32451"/>
                  </a:cubicBezTo>
                  <a:cubicBezTo>
                    <a:pt x="6760" y="31949"/>
                    <a:pt x="68983" y="5434"/>
                    <a:pt x="68983" y="5434"/>
                  </a:cubicBezTo>
                  <a:cubicBezTo>
                    <a:pt x="68983" y="5434"/>
                    <a:pt x="69143" y="838"/>
                    <a:pt x="64547" y="75"/>
                  </a:cubicBezTo>
                  <a:cubicBezTo>
                    <a:pt x="64234" y="25"/>
                    <a:pt x="63921" y="1"/>
                    <a:pt x="6360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28"/>
            <p:cNvSpPr/>
            <p:nvPr/>
          </p:nvSpPr>
          <p:spPr>
            <a:xfrm>
              <a:off x="4928510" y="4142064"/>
              <a:ext cx="1254718" cy="683496"/>
            </a:xfrm>
            <a:custGeom>
              <a:rect b="b" l="l" r="r" t="t"/>
              <a:pathLst>
                <a:path extrusionOk="0" h="30889" w="56704">
                  <a:moveTo>
                    <a:pt x="50631" y="0"/>
                  </a:moveTo>
                  <a:cubicBezTo>
                    <a:pt x="46811" y="0"/>
                    <a:pt x="41649" y="2584"/>
                    <a:pt x="41649" y="5558"/>
                  </a:cubicBezTo>
                  <a:cubicBezTo>
                    <a:pt x="41479" y="5567"/>
                    <a:pt x="41291" y="5571"/>
                    <a:pt x="41087" y="5571"/>
                  </a:cubicBezTo>
                  <a:cubicBezTo>
                    <a:pt x="39876" y="5571"/>
                    <a:pt x="38108" y="5437"/>
                    <a:pt x="36164" y="5437"/>
                  </a:cubicBezTo>
                  <a:cubicBezTo>
                    <a:pt x="32503" y="5437"/>
                    <a:pt x="28219" y="5912"/>
                    <a:pt x="25853" y="8649"/>
                  </a:cubicBezTo>
                  <a:cubicBezTo>
                    <a:pt x="21999" y="13085"/>
                    <a:pt x="26174" y="14751"/>
                    <a:pt x="26174" y="14751"/>
                  </a:cubicBezTo>
                  <a:cubicBezTo>
                    <a:pt x="26174" y="14751"/>
                    <a:pt x="24929" y="14518"/>
                    <a:pt x="23136" y="14518"/>
                  </a:cubicBezTo>
                  <a:cubicBezTo>
                    <a:pt x="20498" y="14518"/>
                    <a:pt x="16675" y="15023"/>
                    <a:pt x="13890" y="17521"/>
                  </a:cubicBezTo>
                  <a:cubicBezTo>
                    <a:pt x="9213" y="21696"/>
                    <a:pt x="12224" y="23462"/>
                    <a:pt x="12224" y="23462"/>
                  </a:cubicBezTo>
                  <a:cubicBezTo>
                    <a:pt x="12224" y="23462"/>
                    <a:pt x="5861" y="23783"/>
                    <a:pt x="2931" y="26794"/>
                  </a:cubicBezTo>
                  <a:cubicBezTo>
                    <a:pt x="0" y="29805"/>
                    <a:pt x="2007" y="30889"/>
                    <a:pt x="2007" y="30889"/>
                  </a:cubicBezTo>
                  <a:lnTo>
                    <a:pt x="55880" y="7646"/>
                  </a:lnTo>
                  <a:cubicBezTo>
                    <a:pt x="55880" y="7646"/>
                    <a:pt x="56703" y="3390"/>
                    <a:pt x="53692" y="881"/>
                  </a:cubicBezTo>
                  <a:cubicBezTo>
                    <a:pt x="52958" y="269"/>
                    <a:pt x="51864" y="0"/>
                    <a:pt x="506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6" name="Google Shape;866;p28"/>
          <p:cNvGrpSpPr/>
          <p:nvPr/>
        </p:nvGrpSpPr>
        <p:grpSpPr>
          <a:xfrm>
            <a:off x="5322098" y="1598919"/>
            <a:ext cx="3184353" cy="2298000"/>
            <a:chOff x="1596075" y="238050"/>
            <a:chExt cx="4502125" cy="3248975"/>
          </a:xfrm>
        </p:grpSpPr>
        <p:sp>
          <p:nvSpPr>
            <p:cNvPr id="867" name="Google Shape;867;p28"/>
            <p:cNvSpPr/>
            <p:nvPr/>
          </p:nvSpPr>
          <p:spPr>
            <a:xfrm>
              <a:off x="5208500" y="1551850"/>
              <a:ext cx="114425" cy="100600"/>
            </a:xfrm>
            <a:custGeom>
              <a:rect b="b" l="l" r="r" t="t"/>
              <a:pathLst>
                <a:path extrusionOk="0" h="4024" w="4577">
                  <a:moveTo>
                    <a:pt x="2295" y="0"/>
                  </a:moveTo>
                  <a:cubicBezTo>
                    <a:pt x="2018" y="0"/>
                    <a:pt x="1736" y="58"/>
                    <a:pt x="1465" y="180"/>
                  </a:cubicBezTo>
                  <a:cubicBezTo>
                    <a:pt x="462" y="621"/>
                    <a:pt x="0" y="1806"/>
                    <a:pt x="462" y="2829"/>
                  </a:cubicBezTo>
                  <a:cubicBezTo>
                    <a:pt x="788" y="3585"/>
                    <a:pt x="1519" y="4023"/>
                    <a:pt x="2291" y="4023"/>
                  </a:cubicBezTo>
                  <a:cubicBezTo>
                    <a:pt x="2565" y="4023"/>
                    <a:pt x="2843" y="3968"/>
                    <a:pt x="3111" y="3853"/>
                  </a:cubicBezTo>
                  <a:cubicBezTo>
                    <a:pt x="4135" y="3391"/>
                    <a:pt x="4577" y="2207"/>
                    <a:pt x="4135" y="1183"/>
                  </a:cubicBezTo>
                  <a:cubicBezTo>
                    <a:pt x="3795" y="445"/>
                    <a:pt x="3065" y="0"/>
                    <a:pt x="22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28"/>
            <p:cNvSpPr/>
            <p:nvPr/>
          </p:nvSpPr>
          <p:spPr>
            <a:xfrm>
              <a:off x="4468850" y="1003350"/>
              <a:ext cx="68275" cy="60450"/>
            </a:xfrm>
            <a:custGeom>
              <a:rect b="b" l="l" r="r" t="t"/>
              <a:pathLst>
                <a:path extrusionOk="0" h="2418" w="2731">
                  <a:moveTo>
                    <a:pt x="1348" y="0"/>
                  </a:moveTo>
                  <a:cubicBezTo>
                    <a:pt x="1185" y="0"/>
                    <a:pt x="1020" y="33"/>
                    <a:pt x="863" y="101"/>
                  </a:cubicBezTo>
                  <a:cubicBezTo>
                    <a:pt x="281" y="362"/>
                    <a:pt x="0" y="1084"/>
                    <a:pt x="281" y="1687"/>
                  </a:cubicBezTo>
                  <a:cubicBezTo>
                    <a:pt x="488" y="2145"/>
                    <a:pt x="924" y="2418"/>
                    <a:pt x="1379" y="2418"/>
                  </a:cubicBezTo>
                  <a:cubicBezTo>
                    <a:pt x="1543" y="2418"/>
                    <a:pt x="1708" y="2383"/>
                    <a:pt x="1867" y="2309"/>
                  </a:cubicBezTo>
                  <a:cubicBezTo>
                    <a:pt x="2469" y="2048"/>
                    <a:pt x="2730" y="1345"/>
                    <a:pt x="2449" y="723"/>
                  </a:cubicBezTo>
                  <a:cubicBezTo>
                    <a:pt x="2256" y="263"/>
                    <a:pt x="1811" y="0"/>
                    <a:pt x="13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28"/>
            <p:cNvSpPr/>
            <p:nvPr/>
          </p:nvSpPr>
          <p:spPr>
            <a:xfrm>
              <a:off x="3843600" y="746425"/>
              <a:ext cx="525" cy="525"/>
            </a:xfrm>
            <a:custGeom>
              <a:rect b="b" l="l" r="r" t="t"/>
              <a:pathLst>
                <a:path extrusionOk="0" h="21" w="21">
                  <a:moveTo>
                    <a:pt x="1" y="1"/>
                  </a:moveTo>
                  <a:cubicBezTo>
                    <a:pt x="1" y="21"/>
                    <a:pt x="1" y="21"/>
                    <a:pt x="21" y="21"/>
                  </a:cubicBez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28"/>
            <p:cNvSpPr/>
            <p:nvPr/>
          </p:nvSpPr>
          <p:spPr>
            <a:xfrm>
              <a:off x="4257100" y="593675"/>
              <a:ext cx="266475" cy="205975"/>
            </a:xfrm>
            <a:custGeom>
              <a:rect b="b" l="l" r="r" t="t"/>
              <a:pathLst>
                <a:path extrusionOk="0" h="8239" w="10659">
                  <a:moveTo>
                    <a:pt x="1083" y="1"/>
                  </a:moveTo>
                  <a:cubicBezTo>
                    <a:pt x="653" y="1"/>
                    <a:pt x="285" y="82"/>
                    <a:pt x="0" y="250"/>
                  </a:cubicBezTo>
                  <a:cubicBezTo>
                    <a:pt x="1666" y="390"/>
                    <a:pt x="3954" y="1414"/>
                    <a:pt x="6122" y="3120"/>
                  </a:cubicBezTo>
                  <a:cubicBezTo>
                    <a:pt x="8229" y="4786"/>
                    <a:pt x="9755" y="6693"/>
                    <a:pt x="10317" y="8238"/>
                  </a:cubicBezTo>
                  <a:cubicBezTo>
                    <a:pt x="10658" y="6874"/>
                    <a:pt x="9133" y="4445"/>
                    <a:pt x="6584" y="2458"/>
                  </a:cubicBezTo>
                  <a:cubicBezTo>
                    <a:pt x="4596" y="886"/>
                    <a:pt x="2502" y="1"/>
                    <a:pt x="108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28"/>
            <p:cNvSpPr/>
            <p:nvPr/>
          </p:nvSpPr>
          <p:spPr>
            <a:xfrm>
              <a:off x="3524975" y="2133300"/>
              <a:ext cx="412500" cy="363925"/>
            </a:xfrm>
            <a:custGeom>
              <a:rect b="b" l="l" r="r" t="t"/>
              <a:pathLst>
                <a:path extrusionOk="0" h="14557" w="16500">
                  <a:moveTo>
                    <a:pt x="7424" y="1"/>
                  </a:moveTo>
                  <a:cubicBezTo>
                    <a:pt x="6671" y="1"/>
                    <a:pt x="5952" y="71"/>
                    <a:pt x="5279" y="265"/>
                  </a:cubicBezTo>
                  <a:cubicBezTo>
                    <a:pt x="4898" y="325"/>
                    <a:pt x="4536" y="466"/>
                    <a:pt x="4195" y="586"/>
                  </a:cubicBezTo>
                  <a:cubicBezTo>
                    <a:pt x="3854" y="727"/>
                    <a:pt x="3533" y="888"/>
                    <a:pt x="3232" y="1028"/>
                  </a:cubicBezTo>
                  <a:cubicBezTo>
                    <a:pt x="2951" y="1209"/>
                    <a:pt x="2650" y="1349"/>
                    <a:pt x="2409" y="1530"/>
                  </a:cubicBezTo>
                  <a:cubicBezTo>
                    <a:pt x="2168" y="1710"/>
                    <a:pt x="1927" y="1891"/>
                    <a:pt x="1706" y="2052"/>
                  </a:cubicBezTo>
                  <a:cubicBezTo>
                    <a:pt x="1506" y="2252"/>
                    <a:pt x="1325" y="2413"/>
                    <a:pt x="1164" y="2574"/>
                  </a:cubicBezTo>
                  <a:cubicBezTo>
                    <a:pt x="984" y="2754"/>
                    <a:pt x="843" y="2915"/>
                    <a:pt x="723" y="3055"/>
                  </a:cubicBezTo>
                  <a:cubicBezTo>
                    <a:pt x="442" y="3336"/>
                    <a:pt x="321" y="3617"/>
                    <a:pt x="181" y="3778"/>
                  </a:cubicBezTo>
                  <a:cubicBezTo>
                    <a:pt x="60" y="3938"/>
                    <a:pt x="0" y="4039"/>
                    <a:pt x="0" y="4039"/>
                  </a:cubicBezTo>
                  <a:cubicBezTo>
                    <a:pt x="0" y="4039"/>
                    <a:pt x="80" y="3958"/>
                    <a:pt x="221" y="3798"/>
                  </a:cubicBezTo>
                  <a:cubicBezTo>
                    <a:pt x="362" y="3657"/>
                    <a:pt x="562" y="3417"/>
                    <a:pt x="843" y="3176"/>
                  </a:cubicBezTo>
                  <a:cubicBezTo>
                    <a:pt x="984" y="3035"/>
                    <a:pt x="1144" y="2895"/>
                    <a:pt x="1305" y="2754"/>
                  </a:cubicBezTo>
                  <a:cubicBezTo>
                    <a:pt x="1506" y="2614"/>
                    <a:pt x="1686" y="2473"/>
                    <a:pt x="1907" y="2313"/>
                  </a:cubicBezTo>
                  <a:cubicBezTo>
                    <a:pt x="2128" y="2172"/>
                    <a:pt x="2369" y="2032"/>
                    <a:pt x="2630" y="1871"/>
                  </a:cubicBezTo>
                  <a:cubicBezTo>
                    <a:pt x="2870" y="1731"/>
                    <a:pt x="3151" y="1610"/>
                    <a:pt x="3453" y="1470"/>
                  </a:cubicBezTo>
                  <a:cubicBezTo>
                    <a:pt x="4035" y="1229"/>
                    <a:pt x="4697" y="1008"/>
                    <a:pt x="5420" y="888"/>
                  </a:cubicBezTo>
                  <a:cubicBezTo>
                    <a:pt x="5925" y="772"/>
                    <a:pt x="6472" y="729"/>
                    <a:pt x="7030" y="729"/>
                  </a:cubicBezTo>
                  <a:cubicBezTo>
                    <a:pt x="7248" y="729"/>
                    <a:pt x="7468" y="736"/>
                    <a:pt x="7688" y="747"/>
                  </a:cubicBezTo>
                  <a:cubicBezTo>
                    <a:pt x="8471" y="787"/>
                    <a:pt x="9253" y="988"/>
                    <a:pt x="10036" y="1249"/>
                  </a:cubicBezTo>
                  <a:cubicBezTo>
                    <a:pt x="10819" y="1530"/>
                    <a:pt x="11562" y="1931"/>
                    <a:pt x="12244" y="2413"/>
                  </a:cubicBezTo>
                  <a:cubicBezTo>
                    <a:pt x="12545" y="2674"/>
                    <a:pt x="12947" y="2955"/>
                    <a:pt x="13207" y="3236"/>
                  </a:cubicBezTo>
                  <a:cubicBezTo>
                    <a:pt x="13408" y="3417"/>
                    <a:pt x="13589" y="3637"/>
                    <a:pt x="13769" y="3858"/>
                  </a:cubicBezTo>
                  <a:cubicBezTo>
                    <a:pt x="13870" y="3958"/>
                    <a:pt x="13950" y="4039"/>
                    <a:pt x="14030" y="4139"/>
                  </a:cubicBezTo>
                  <a:cubicBezTo>
                    <a:pt x="14512" y="4802"/>
                    <a:pt x="14954" y="5504"/>
                    <a:pt x="15235" y="6247"/>
                  </a:cubicBezTo>
                  <a:cubicBezTo>
                    <a:pt x="15415" y="6748"/>
                    <a:pt x="15596" y="7250"/>
                    <a:pt x="15696" y="7752"/>
                  </a:cubicBezTo>
                  <a:cubicBezTo>
                    <a:pt x="15737" y="7913"/>
                    <a:pt x="15757" y="8093"/>
                    <a:pt x="15797" y="8254"/>
                  </a:cubicBezTo>
                  <a:cubicBezTo>
                    <a:pt x="15797" y="8314"/>
                    <a:pt x="15817" y="8374"/>
                    <a:pt x="15817" y="8435"/>
                  </a:cubicBezTo>
                  <a:cubicBezTo>
                    <a:pt x="15897" y="8956"/>
                    <a:pt x="15897" y="9458"/>
                    <a:pt x="15897" y="9940"/>
                  </a:cubicBezTo>
                  <a:cubicBezTo>
                    <a:pt x="15877" y="10141"/>
                    <a:pt x="15877" y="10321"/>
                    <a:pt x="15857" y="10482"/>
                  </a:cubicBezTo>
                  <a:cubicBezTo>
                    <a:pt x="15817" y="10803"/>
                    <a:pt x="15797" y="11104"/>
                    <a:pt x="15737" y="11405"/>
                  </a:cubicBezTo>
                  <a:cubicBezTo>
                    <a:pt x="15656" y="11686"/>
                    <a:pt x="15616" y="11967"/>
                    <a:pt x="15536" y="12208"/>
                  </a:cubicBezTo>
                  <a:cubicBezTo>
                    <a:pt x="15456" y="12469"/>
                    <a:pt x="15375" y="12690"/>
                    <a:pt x="15315" y="12911"/>
                  </a:cubicBezTo>
                  <a:cubicBezTo>
                    <a:pt x="15215" y="13111"/>
                    <a:pt x="15134" y="13312"/>
                    <a:pt x="15054" y="13493"/>
                  </a:cubicBezTo>
                  <a:cubicBezTo>
                    <a:pt x="14914" y="13834"/>
                    <a:pt x="14733" y="14095"/>
                    <a:pt x="14653" y="14275"/>
                  </a:cubicBezTo>
                  <a:cubicBezTo>
                    <a:pt x="14552" y="14456"/>
                    <a:pt x="14492" y="14556"/>
                    <a:pt x="14492" y="14556"/>
                  </a:cubicBezTo>
                  <a:cubicBezTo>
                    <a:pt x="14492" y="14556"/>
                    <a:pt x="14552" y="14456"/>
                    <a:pt x="14693" y="14295"/>
                  </a:cubicBezTo>
                  <a:cubicBezTo>
                    <a:pt x="14793" y="14135"/>
                    <a:pt x="15014" y="13914"/>
                    <a:pt x="15195" y="13573"/>
                  </a:cubicBezTo>
                  <a:cubicBezTo>
                    <a:pt x="15295" y="13392"/>
                    <a:pt x="15415" y="13212"/>
                    <a:pt x="15516" y="13011"/>
                  </a:cubicBezTo>
                  <a:cubicBezTo>
                    <a:pt x="15616" y="12790"/>
                    <a:pt x="15716" y="12569"/>
                    <a:pt x="15837" y="12308"/>
                  </a:cubicBezTo>
                  <a:cubicBezTo>
                    <a:pt x="15937" y="12068"/>
                    <a:pt x="16018" y="11787"/>
                    <a:pt x="16138" y="11485"/>
                  </a:cubicBezTo>
                  <a:cubicBezTo>
                    <a:pt x="16178" y="11345"/>
                    <a:pt x="16218" y="11164"/>
                    <a:pt x="16258" y="11004"/>
                  </a:cubicBezTo>
                  <a:cubicBezTo>
                    <a:pt x="16278" y="10863"/>
                    <a:pt x="16319" y="10703"/>
                    <a:pt x="16359" y="10562"/>
                  </a:cubicBezTo>
                  <a:cubicBezTo>
                    <a:pt x="16399" y="10221"/>
                    <a:pt x="16439" y="9900"/>
                    <a:pt x="16459" y="9538"/>
                  </a:cubicBezTo>
                  <a:cubicBezTo>
                    <a:pt x="16459" y="9538"/>
                    <a:pt x="16479" y="9518"/>
                    <a:pt x="16479" y="9498"/>
                  </a:cubicBezTo>
                  <a:cubicBezTo>
                    <a:pt x="16479" y="9498"/>
                    <a:pt x="16479" y="9478"/>
                    <a:pt x="16479" y="9458"/>
                  </a:cubicBezTo>
                  <a:cubicBezTo>
                    <a:pt x="16479" y="9117"/>
                    <a:pt x="16499" y="8756"/>
                    <a:pt x="16459" y="8394"/>
                  </a:cubicBezTo>
                  <a:cubicBezTo>
                    <a:pt x="16459" y="8394"/>
                    <a:pt x="16459" y="8374"/>
                    <a:pt x="16459" y="8374"/>
                  </a:cubicBezTo>
                  <a:cubicBezTo>
                    <a:pt x="16419" y="7672"/>
                    <a:pt x="16258" y="6969"/>
                    <a:pt x="16038" y="6247"/>
                  </a:cubicBezTo>
                  <a:cubicBezTo>
                    <a:pt x="15997" y="6166"/>
                    <a:pt x="15977" y="6066"/>
                    <a:pt x="15937" y="5966"/>
                  </a:cubicBezTo>
                  <a:cubicBezTo>
                    <a:pt x="15656" y="5163"/>
                    <a:pt x="15215" y="4380"/>
                    <a:pt x="14693" y="3637"/>
                  </a:cubicBezTo>
                  <a:cubicBezTo>
                    <a:pt x="14392" y="3296"/>
                    <a:pt x="14111" y="2935"/>
                    <a:pt x="13769" y="2614"/>
                  </a:cubicBezTo>
                  <a:cubicBezTo>
                    <a:pt x="13669" y="2513"/>
                    <a:pt x="13569" y="2413"/>
                    <a:pt x="13448" y="2313"/>
                  </a:cubicBezTo>
                  <a:cubicBezTo>
                    <a:pt x="13228" y="2112"/>
                    <a:pt x="13007" y="1931"/>
                    <a:pt x="12746" y="1731"/>
                  </a:cubicBezTo>
                  <a:cubicBezTo>
                    <a:pt x="11983" y="1209"/>
                    <a:pt x="11180" y="767"/>
                    <a:pt x="10317" y="466"/>
                  </a:cubicBezTo>
                  <a:cubicBezTo>
                    <a:pt x="9454" y="185"/>
                    <a:pt x="8571" y="24"/>
                    <a:pt x="7728" y="4"/>
                  </a:cubicBezTo>
                  <a:cubicBezTo>
                    <a:pt x="7626" y="2"/>
                    <a:pt x="7525" y="1"/>
                    <a:pt x="74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28"/>
            <p:cNvSpPr/>
            <p:nvPr/>
          </p:nvSpPr>
          <p:spPr>
            <a:xfrm>
              <a:off x="3509925" y="2192775"/>
              <a:ext cx="392425" cy="345650"/>
            </a:xfrm>
            <a:custGeom>
              <a:rect b="b" l="l" r="r" t="t"/>
              <a:pathLst>
                <a:path extrusionOk="0" h="13826" w="15697">
                  <a:moveTo>
                    <a:pt x="7854" y="3904"/>
                  </a:moveTo>
                  <a:cubicBezTo>
                    <a:pt x="9004" y="3904"/>
                    <a:pt x="10095" y="4570"/>
                    <a:pt x="10598" y="5694"/>
                  </a:cubicBezTo>
                  <a:cubicBezTo>
                    <a:pt x="11280" y="7220"/>
                    <a:pt x="10598" y="8986"/>
                    <a:pt x="9073" y="9668"/>
                  </a:cubicBezTo>
                  <a:cubicBezTo>
                    <a:pt x="8682" y="9840"/>
                    <a:pt x="8273" y="9922"/>
                    <a:pt x="7869" y="9922"/>
                  </a:cubicBezTo>
                  <a:cubicBezTo>
                    <a:pt x="6715" y="9922"/>
                    <a:pt x="5604" y="9258"/>
                    <a:pt x="5098" y="8143"/>
                  </a:cubicBezTo>
                  <a:cubicBezTo>
                    <a:pt x="4436" y="6618"/>
                    <a:pt x="5118" y="4831"/>
                    <a:pt x="6624" y="4169"/>
                  </a:cubicBezTo>
                  <a:cubicBezTo>
                    <a:pt x="7025" y="3989"/>
                    <a:pt x="7444" y="3904"/>
                    <a:pt x="7854" y="3904"/>
                  </a:cubicBezTo>
                  <a:close/>
                  <a:moveTo>
                    <a:pt x="2328" y="4329"/>
                  </a:moveTo>
                  <a:cubicBezTo>
                    <a:pt x="2328" y="4329"/>
                    <a:pt x="2308" y="4390"/>
                    <a:pt x="2268" y="4530"/>
                  </a:cubicBezTo>
                  <a:cubicBezTo>
                    <a:pt x="2228" y="4671"/>
                    <a:pt x="2128" y="4851"/>
                    <a:pt x="2088" y="5112"/>
                  </a:cubicBezTo>
                  <a:cubicBezTo>
                    <a:pt x="2047" y="5233"/>
                    <a:pt x="2007" y="5373"/>
                    <a:pt x="1967" y="5514"/>
                  </a:cubicBezTo>
                  <a:cubicBezTo>
                    <a:pt x="1947" y="5674"/>
                    <a:pt x="1927" y="5835"/>
                    <a:pt x="1907" y="6015"/>
                  </a:cubicBezTo>
                  <a:cubicBezTo>
                    <a:pt x="1867" y="6377"/>
                    <a:pt x="1867" y="6778"/>
                    <a:pt x="1887" y="7220"/>
                  </a:cubicBezTo>
                  <a:cubicBezTo>
                    <a:pt x="1927" y="7661"/>
                    <a:pt x="2007" y="8123"/>
                    <a:pt x="2168" y="8605"/>
                  </a:cubicBezTo>
                  <a:cubicBezTo>
                    <a:pt x="2308" y="9086"/>
                    <a:pt x="2569" y="9548"/>
                    <a:pt x="2850" y="10010"/>
                  </a:cubicBezTo>
                  <a:cubicBezTo>
                    <a:pt x="3131" y="10471"/>
                    <a:pt x="3513" y="10893"/>
                    <a:pt x="3934" y="11274"/>
                  </a:cubicBezTo>
                  <a:cubicBezTo>
                    <a:pt x="4356" y="11656"/>
                    <a:pt x="4837" y="11957"/>
                    <a:pt x="5359" y="12218"/>
                  </a:cubicBezTo>
                  <a:cubicBezTo>
                    <a:pt x="5901" y="12458"/>
                    <a:pt x="6443" y="12639"/>
                    <a:pt x="7005" y="12719"/>
                  </a:cubicBezTo>
                  <a:cubicBezTo>
                    <a:pt x="7321" y="12764"/>
                    <a:pt x="7636" y="12791"/>
                    <a:pt x="7948" y="12791"/>
                  </a:cubicBezTo>
                  <a:cubicBezTo>
                    <a:pt x="8192" y="12791"/>
                    <a:pt x="8433" y="12775"/>
                    <a:pt x="8671" y="12739"/>
                  </a:cubicBezTo>
                  <a:cubicBezTo>
                    <a:pt x="9213" y="12659"/>
                    <a:pt x="9735" y="12559"/>
                    <a:pt x="10197" y="12358"/>
                  </a:cubicBezTo>
                  <a:cubicBezTo>
                    <a:pt x="10658" y="12177"/>
                    <a:pt x="11060" y="11937"/>
                    <a:pt x="11441" y="11696"/>
                  </a:cubicBezTo>
                  <a:cubicBezTo>
                    <a:pt x="11782" y="11435"/>
                    <a:pt x="12083" y="11174"/>
                    <a:pt x="12344" y="10913"/>
                  </a:cubicBezTo>
                  <a:cubicBezTo>
                    <a:pt x="12465" y="10772"/>
                    <a:pt x="12585" y="10652"/>
                    <a:pt x="12685" y="10532"/>
                  </a:cubicBezTo>
                  <a:cubicBezTo>
                    <a:pt x="12766" y="10411"/>
                    <a:pt x="12866" y="10291"/>
                    <a:pt x="12926" y="10190"/>
                  </a:cubicBezTo>
                  <a:cubicBezTo>
                    <a:pt x="13087" y="9990"/>
                    <a:pt x="13187" y="9789"/>
                    <a:pt x="13268" y="9689"/>
                  </a:cubicBezTo>
                  <a:cubicBezTo>
                    <a:pt x="13328" y="9568"/>
                    <a:pt x="13368" y="9488"/>
                    <a:pt x="13368" y="9488"/>
                  </a:cubicBezTo>
                  <a:lnTo>
                    <a:pt x="13368" y="9488"/>
                  </a:lnTo>
                  <a:cubicBezTo>
                    <a:pt x="13368" y="9488"/>
                    <a:pt x="13348" y="9568"/>
                    <a:pt x="13288" y="9689"/>
                  </a:cubicBezTo>
                  <a:cubicBezTo>
                    <a:pt x="13227" y="9809"/>
                    <a:pt x="13147" y="10010"/>
                    <a:pt x="13007" y="10230"/>
                  </a:cubicBezTo>
                  <a:cubicBezTo>
                    <a:pt x="12946" y="10351"/>
                    <a:pt x="12866" y="10471"/>
                    <a:pt x="12786" y="10612"/>
                  </a:cubicBezTo>
                  <a:cubicBezTo>
                    <a:pt x="12685" y="10732"/>
                    <a:pt x="12565" y="10873"/>
                    <a:pt x="12465" y="11013"/>
                  </a:cubicBezTo>
                  <a:cubicBezTo>
                    <a:pt x="12344" y="11154"/>
                    <a:pt x="12204" y="11294"/>
                    <a:pt x="12063" y="11455"/>
                  </a:cubicBezTo>
                  <a:cubicBezTo>
                    <a:pt x="11923" y="11595"/>
                    <a:pt x="11742" y="11736"/>
                    <a:pt x="11581" y="11876"/>
                  </a:cubicBezTo>
                  <a:cubicBezTo>
                    <a:pt x="11200" y="12157"/>
                    <a:pt x="10799" y="12438"/>
                    <a:pt x="10317" y="12639"/>
                  </a:cubicBezTo>
                  <a:cubicBezTo>
                    <a:pt x="9835" y="12880"/>
                    <a:pt x="9293" y="13020"/>
                    <a:pt x="8731" y="13121"/>
                  </a:cubicBezTo>
                  <a:cubicBezTo>
                    <a:pt x="8419" y="13164"/>
                    <a:pt x="8102" y="13184"/>
                    <a:pt x="7781" y="13184"/>
                  </a:cubicBezTo>
                  <a:cubicBezTo>
                    <a:pt x="7504" y="13184"/>
                    <a:pt x="7224" y="13169"/>
                    <a:pt x="6945" y="13141"/>
                  </a:cubicBezTo>
                  <a:cubicBezTo>
                    <a:pt x="6343" y="13041"/>
                    <a:pt x="5761" y="12860"/>
                    <a:pt x="5179" y="12619"/>
                  </a:cubicBezTo>
                  <a:cubicBezTo>
                    <a:pt x="4637" y="12338"/>
                    <a:pt x="4115" y="11997"/>
                    <a:pt x="3653" y="11595"/>
                  </a:cubicBezTo>
                  <a:cubicBezTo>
                    <a:pt x="3212" y="11174"/>
                    <a:pt x="2830" y="10712"/>
                    <a:pt x="2529" y="10210"/>
                  </a:cubicBezTo>
                  <a:cubicBezTo>
                    <a:pt x="2228" y="9729"/>
                    <a:pt x="2007" y="9207"/>
                    <a:pt x="1867" y="8705"/>
                  </a:cubicBezTo>
                  <a:cubicBezTo>
                    <a:pt x="1726" y="8183"/>
                    <a:pt x="1666" y="7701"/>
                    <a:pt x="1646" y="7240"/>
                  </a:cubicBezTo>
                  <a:cubicBezTo>
                    <a:pt x="1646" y="6999"/>
                    <a:pt x="1646" y="6798"/>
                    <a:pt x="1666" y="6577"/>
                  </a:cubicBezTo>
                  <a:cubicBezTo>
                    <a:pt x="1686" y="6377"/>
                    <a:pt x="1706" y="6176"/>
                    <a:pt x="1746" y="5995"/>
                  </a:cubicBezTo>
                  <a:cubicBezTo>
                    <a:pt x="1786" y="5815"/>
                    <a:pt x="1827" y="5654"/>
                    <a:pt x="1867" y="5494"/>
                  </a:cubicBezTo>
                  <a:cubicBezTo>
                    <a:pt x="1907" y="5353"/>
                    <a:pt x="1947" y="5212"/>
                    <a:pt x="2007" y="5072"/>
                  </a:cubicBezTo>
                  <a:cubicBezTo>
                    <a:pt x="2067" y="4831"/>
                    <a:pt x="2188" y="4650"/>
                    <a:pt x="2228" y="4530"/>
                  </a:cubicBezTo>
                  <a:cubicBezTo>
                    <a:pt x="2288" y="4390"/>
                    <a:pt x="2328" y="4329"/>
                    <a:pt x="2328" y="4329"/>
                  </a:cubicBezTo>
                  <a:close/>
                  <a:moveTo>
                    <a:pt x="7829" y="1"/>
                  </a:moveTo>
                  <a:cubicBezTo>
                    <a:pt x="6895" y="1"/>
                    <a:pt x="5946" y="192"/>
                    <a:pt x="5038" y="596"/>
                  </a:cubicBezTo>
                  <a:cubicBezTo>
                    <a:pt x="1566" y="2142"/>
                    <a:pt x="0" y="6236"/>
                    <a:pt x="1546" y="9709"/>
                  </a:cubicBezTo>
                  <a:cubicBezTo>
                    <a:pt x="2701" y="12286"/>
                    <a:pt x="5223" y="13825"/>
                    <a:pt x="7861" y="13825"/>
                  </a:cubicBezTo>
                  <a:cubicBezTo>
                    <a:pt x="8798" y="13825"/>
                    <a:pt x="9749" y="13631"/>
                    <a:pt x="10658" y="13221"/>
                  </a:cubicBezTo>
                  <a:cubicBezTo>
                    <a:pt x="14151" y="11676"/>
                    <a:pt x="15696" y="7601"/>
                    <a:pt x="14151" y="4109"/>
                  </a:cubicBezTo>
                  <a:cubicBezTo>
                    <a:pt x="12994" y="1529"/>
                    <a:pt x="10469" y="1"/>
                    <a:pt x="78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28"/>
            <p:cNvSpPr/>
            <p:nvPr/>
          </p:nvSpPr>
          <p:spPr>
            <a:xfrm>
              <a:off x="3649925" y="2316300"/>
              <a:ext cx="112425" cy="98825"/>
            </a:xfrm>
            <a:custGeom>
              <a:rect b="b" l="l" r="r" t="t"/>
              <a:pathLst>
                <a:path extrusionOk="0" h="3953" w="4497">
                  <a:moveTo>
                    <a:pt x="2350" y="317"/>
                  </a:moveTo>
                  <a:cubicBezTo>
                    <a:pt x="2463" y="317"/>
                    <a:pt x="2583" y="328"/>
                    <a:pt x="2710" y="352"/>
                  </a:cubicBezTo>
                  <a:cubicBezTo>
                    <a:pt x="3011" y="412"/>
                    <a:pt x="3312" y="593"/>
                    <a:pt x="3533" y="854"/>
                  </a:cubicBezTo>
                  <a:cubicBezTo>
                    <a:pt x="3633" y="954"/>
                    <a:pt x="3733" y="1115"/>
                    <a:pt x="3794" y="1255"/>
                  </a:cubicBezTo>
                  <a:cubicBezTo>
                    <a:pt x="3854" y="1416"/>
                    <a:pt x="3894" y="1576"/>
                    <a:pt x="3914" y="1737"/>
                  </a:cubicBezTo>
                  <a:cubicBezTo>
                    <a:pt x="3934" y="2038"/>
                    <a:pt x="3874" y="2319"/>
                    <a:pt x="3774" y="2540"/>
                  </a:cubicBezTo>
                  <a:cubicBezTo>
                    <a:pt x="3653" y="2760"/>
                    <a:pt x="3513" y="2901"/>
                    <a:pt x="3412" y="2981"/>
                  </a:cubicBezTo>
                  <a:cubicBezTo>
                    <a:pt x="3312" y="3061"/>
                    <a:pt x="3232" y="3102"/>
                    <a:pt x="3232" y="3102"/>
                  </a:cubicBezTo>
                  <a:cubicBezTo>
                    <a:pt x="3232" y="3102"/>
                    <a:pt x="3292" y="3021"/>
                    <a:pt x="3352" y="2921"/>
                  </a:cubicBezTo>
                  <a:cubicBezTo>
                    <a:pt x="3412" y="2821"/>
                    <a:pt x="3493" y="2640"/>
                    <a:pt x="3533" y="2459"/>
                  </a:cubicBezTo>
                  <a:cubicBezTo>
                    <a:pt x="3573" y="2259"/>
                    <a:pt x="3593" y="2018"/>
                    <a:pt x="3533" y="1777"/>
                  </a:cubicBezTo>
                  <a:cubicBezTo>
                    <a:pt x="3513" y="1656"/>
                    <a:pt x="3473" y="1556"/>
                    <a:pt x="3412" y="1436"/>
                  </a:cubicBezTo>
                  <a:cubicBezTo>
                    <a:pt x="3372" y="1315"/>
                    <a:pt x="3292" y="1235"/>
                    <a:pt x="3212" y="1135"/>
                  </a:cubicBezTo>
                  <a:cubicBezTo>
                    <a:pt x="3051" y="934"/>
                    <a:pt x="2830" y="793"/>
                    <a:pt x="2609" y="713"/>
                  </a:cubicBezTo>
                  <a:cubicBezTo>
                    <a:pt x="2425" y="652"/>
                    <a:pt x="2253" y="626"/>
                    <a:pt x="2084" y="626"/>
                  </a:cubicBezTo>
                  <a:cubicBezTo>
                    <a:pt x="2031" y="626"/>
                    <a:pt x="1979" y="628"/>
                    <a:pt x="1927" y="633"/>
                  </a:cubicBezTo>
                  <a:cubicBezTo>
                    <a:pt x="1726" y="653"/>
                    <a:pt x="1566" y="713"/>
                    <a:pt x="1445" y="753"/>
                  </a:cubicBezTo>
                  <a:cubicBezTo>
                    <a:pt x="1325" y="813"/>
                    <a:pt x="1265" y="854"/>
                    <a:pt x="1265" y="854"/>
                  </a:cubicBezTo>
                  <a:cubicBezTo>
                    <a:pt x="1265" y="854"/>
                    <a:pt x="1285" y="834"/>
                    <a:pt x="1305" y="813"/>
                  </a:cubicBezTo>
                  <a:cubicBezTo>
                    <a:pt x="1325" y="773"/>
                    <a:pt x="1345" y="733"/>
                    <a:pt x="1405" y="693"/>
                  </a:cubicBezTo>
                  <a:cubicBezTo>
                    <a:pt x="1485" y="593"/>
                    <a:pt x="1646" y="472"/>
                    <a:pt x="1887" y="392"/>
                  </a:cubicBezTo>
                  <a:cubicBezTo>
                    <a:pt x="2021" y="343"/>
                    <a:pt x="2176" y="317"/>
                    <a:pt x="2350" y="317"/>
                  </a:cubicBezTo>
                  <a:close/>
                  <a:moveTo>
                    <a:pt x="2253" y="0"/>
                  </a:moveTo>
                  <a:cubicBezTo>
                    <a:pt x="1983" y="0"/>
                    <a:pt x="1709" y="55"/>
                    <a:pt x="1445" y="171"/>
                  </a:cubicBezTo>
                  <a:cubicBezTo>
                    <a:pt x="462" y="613"/>
                    <a:pt x="0" y="1777"/>
                    <a:pt x="442" y="2780"/>
                  </a:cubicBezTo>
                  <a:cubicBezTo>
                    <a:pt x="784" y="3510"/>
                    <a:pt x="1512" y="3952"/>
                    <a:pt x="2267" y="3952"/>
                  </a:cubicBezTo>
                  <a:cubicBezTo>
                    <a:pt x="2530" y="3952"/>
                    <a:pt x="2797" y="3898"/>
                    <a:pt x="3051" y="3784"/>
                  </a:cubicBezTo>
                  <a:cubicBezTo>
                    <a:pt x="4055" y="3342"/>
                    <a:pt x="4496" y="2158"/>
                    <a:pt x="4055" y="1175"/>
                  </a:cubicBezTo>
                  <a:cubicBezTo>
                    <a:pt x="3729" y="435"/>
                    <a:pt x="3010" y="0"/>
                    <a:pt x="225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28"/>
            <p:cNvSpPr/>
            <p:nvPr/>
          </p:nvSpPr>
          <p:spPr>
            <a:xfrm>
              <a:off x="3483825" y="1336050"/>
              <a:ext cx="196225" cy="136500"/>
            </a:xfrm>
            <a:custGeom>
              <a:rect b="b" l="l" r="r" t="t"/>
              <a:pathLst>
                <a:path extrusionOk="0" h="5460" w="7849">
                  <a:moveTo>
                    <a:pt x="2309" y="0"/>
                  </a:moveTo>
                  <a:cubicBezTo>
                    <a:pt x="4055" y="2790"/>
                    <a:pt x="3653" y="3734"/>
                    <a:pt x="3653" y="3734"/>
                  </a:cubicBezTo>
                  <a:lnTo>
                    <a:pt x="2710" y="4677"/>
                  </a:lnTo>
                  <a:cubicBezTo>
                    <a:pt x="2383" y="4809"/>
                    <a:pt x="1995" y="4854"/>
                    <a:pt x="1616" y="4854"/>
                  </a:cubicBezTo>
                  <a:cubicBezTo>
                    <a:pt x="786" y="4854"/>
                    <a:pt x="0" y="4637"/>
                    <a:pt x="0" y="4637"/>
                  </a:cubicBezTo>
                  <a:lnTo>
                    <a:pt x="0" y="4637"/>
                  </a:lnTo>
                  <a:cubicBezTo>
                    <a:pt x="823" y="5400"/>
                    <a:pt x="3473" y="5460"/>
                    <a:pt x="3473" y="5460"/>
                  </a:cubicBezTo>
                  <a:cubicBezTo>
                    <a:pt x="7226" y="3513"/>
                    <a:pt x="7848" y="1245"/>
                    <a:pt x="7848" y="1245"/>
                  </a:cubicBezTo>
                  <a:lnTo>
                    <a:pt x="7848" y="1245"/>
                  </a:lnTo>
                  <a:cubicBezTo>
                    <a:pt x="7479" y="1840"/>
                    <a:pt x="7092" y="2037"/>
                    <a:pt x="6744" y="2037"/>
                  </a:cubicBezTo>
                  <a:cubicBezTo>
                    <a:pt x="6072" y="2037"/>
                    <a:pt x="5540" y="1305"/>
                    <a:pt x="5540" y="1305"/>
                  </a:cubicBezTo>
                  <a:lnTo>
                    <a:pt x="4516" y="1887"/>
                  </a:lnTo>
                  <a:cubicBezTo>
                    <a:pt x="3894" y="643"/>
                    <a:pt x="2309" y="0"/>
                    <a:pt x="230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28"/>
            <p:cNvSpPr/>
            <p:nvPr/>
          </p:nvSpPr>
          <p:spPr>
            <a:xfrm>
              <a:off x="3062825" y="1169450"/>
              <a:ext cx="251925" cy="276500"/>
            </a:xfrm>
            <a:custGeom>
              <a:rect b="b" l="l" r="r" t="t"/>
              <a:pathLst>
                <a:path extrusionOk="0" h="11060" w="10077">
                  <a:moveTo>
                    <a:pt x="0" y="0"/>
                  </a:moveTo>
                  <a:lnTo>
                    <a:pt x="0" y="0"/>
                  </a:lnTo>
                  <a:cubicBezTo>
                    <a:pt x="3753" y="9314"/>
                    <a:pt x="10076" y="11060"/>
                    <a:pt x="10076" y="11060"/>
                  </a:cubicBezTo>
                  <a:cubicBezTo>
                    <a:pt x="8952" y="10357"/>
                    <a:pt x="8812" y="7788"/>
                    <a:pt x="8812" y="7788"/>
                  </a:cubicBezTo>
                  <a:cubicBezTo>
                    <a:pt x="8450" y="8310"/>
                    <a:pt x="8310" y="8671"/>
                    <a:pt x="8310" y="8671"/>
                  </a:cubicBezTo>
                  <a:cubicBezTo>
                    <a:pt x="4817" y="7146"/>
                    <a:pt x="3733" y="4356"/>
                    <a:pt x="3733" y="4356"/>
                  </a:cubicBezTo>
                  <a:cubicBezTo>
                    <a:pt x="1927" y="3794"/>
                    <a:pt x="0" y="1"/>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28"/>
            <p:cNvSpPr/>
            <p:nvPr/>
          </p:nvSpPr>
          <p:spPr>
            <a:xfrm>
              <a:off x="3591200" y="1139850"/>
              <a:ext cx="93875" cy="206250"/>
            </a:xfrm>
            <a:custGeom>
              <a:rect b="b" l="l" r="r" t="t"/>
              <a:pathLst>
                <a:path extrusionOk="0" h="8250" w="3755">
                  <a:moveTo>
                    <a:pt x="2028" y="0"/>
                  </a:moveTo>
                  <a:cubicBezTo>
                    <a:pt x="2028" y="1"/>
                    <a:pt x="2449" y="2449"/>
                    <a:pt x="2209" y="4195"/>
                  </a:cubicBezTo>
                  <a:cubicBezTo>
                    <a:pt x="2209" y="4195"/>
                    <a:pt x="1125" y="2890"/>
                    <a:pt x="1" y="2770"/>
                  </a:cubicBezTo>
                  <a:lnTo>
                    <a:pt x="1" y="2770"/>
                  </a:lnTo>
                  <a:cubicBezTo>
                    <a:pt x="1" y="2770"/>
                    <a:pt x="2851" y="5640"/>
                    <a:pt x="3453" y="8250"/>
                  </a:cubicBezTo>
                  <a:cubicBezTo>
                    <a:pt x="3453" y="8250"/>
                    <a:pt x="3754" y="4657"/>
                    <a:pt x="202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28"/>
            <p:cNvSpPr/>
            <p:nvPr/>
          </p:nvSpPr>
          <p:spPr>
            <a:xfrm>
              <a:off x="3240450" y="321900"/>
              <a:ext cx="377875" cy="211300"/>
            </a:xfrm>
            <a:custGeom>
              <a:rect b="b" l="l" r="r" t="t"/>
              <a:pathLst>
                <a:path extrusionOk="0" h="8452" w="15115">
                  <a:moveTo>
                    <a:pt x="3573" y="1"/>
                  </a:moveTo>
                  <a:lnTo>
                    <a:pt x="3573" y="1"/>
                  </a:lnTo>
                  <a:cubicBezTo>
                    <a:pt x="3573" y="1"/>
                    <a:pt x="0" y="2049"/>
                    <a:pt x="382" y="8090"/>
                  </a:cubicBezTo>
                  <a:lnTo>
                    <a:pt x="9755" y="8451"/>
                  </a:lnTo>
                  <a:lnTo>
                    <a:pt x="1486" y="7408"/>
                  </a:lnTo>
                  <a:lnTo>
                    <a:pt x="15115" y="7849"/>
                  </a:lnTo>
                  <a:lnTo>
                    <a:pt x="1807" y="6906"/>
                  </a:lnTo>
                  <a:cubicBezTo>
                    <a:pt x="1807" y="6906"/>
                    <a:pt x="1887" y="6645"/>
                    <a:pt x="2690" y="5922"/>
                  </a:cubicBezTo>
                  <a:lnTo>
                    <a:pt x="12887" y="6002"/>
                  </a:lnTo>
                  <a:lnTo>
                    <a:pt x="4637" y="5380"/>
                  </a:lnTo>
                  <a:cubicBezTo>
                    <a:pt x="4637" y="5380"/>
                    <a:pt x="5279" y="4818"/>
                    <a:pt x="5500" y="3554"/>
                  </a:cubicBezTo>
                  <a:cubicBezTo>
                    <a:pt x="5500" y="3554"/>
                    <a:pt x="2590" y="3092"/>
                    <a:pt x="35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28"/>
            <p:cNvSpPr/>
            <p:nvPr/>
          </p:nvSpPr>
          <p:spPr>
            <a:xfrm>
              <a:off x="3545550" y="330950"/>
              <a:ext cx="168125" cy="215800"/>
            </a:xfrm>
            <a:custGeom>
              <a:rect b="b" l="l" r="r" t="t"/>
              <a:pathLst>
                <a:path extrusionOk="0" h="8632" w="6725">
                  <a:moveTo>
                    <a:pt x="4035" y="0"/>
                  </a:moveTo>
                  <a:lnTo>
                    <a:pt x="4376" y="442"/>
                  </a:lnTo>
                  <a:lnTo>
                    <a:pt x="4677" y="904"/>
                  </a:lnTo>
                  <a:lnTo>
                    <a:pt x="4938" y="1385"/>
                  </a:lnTo>
                  <a:lnTo>
                    <a:pt x="5159" y="1907"/>
                  </a:lnTo>
                  <a:lnTo>
                    <a:pt x="5339" y="2409"/>
                  </a:lnTo>
                  <a:lnTo>
                    <a:pt x="5500" y="2951"/>
                  </a:lnTo>
                  <a:cubicBezTo>
                    <a:pt x="5600" y="3312"/>
                    <a:pt x="5660" y="3653"/>
                    <a:pt x="5721" y="4035"/>
                  </a:cubicBezTo>
                  <a:cubicBezTo>
                    <a:pt x="5841" y="4757"/>
                    <a:pt x="5901" y="5480"/>
                    <a:pt x="5941" y="6223"/>
                  </a:cubicBezTo>
                  <a:lnTo>
                    <a:pt x="5941" y="6785"/>
                  </a:lnTo>
                  <a:cubicBezTo>
                    <a:pt x="5941" y="6965"/>
                    <a:pt x="5982" y="7186"/>
                    <a:pt x="6002" y="7367"/>
                  </a:cubicBezTo>
                  <a:cubicBezTo>
                    <a:pt x="6042" y="7648"/>
                    <a:pt x="6122" y="7929"/>
                    <a:pt x="6182" y="8210"/>
                  </a:cubicBezTo>
                  <a:cubicBezTo>
                    <a:pt x="5199" y="8170"/>
                    <a:pt x="4215" y="8149"/>
                    <a:pt x="3232" y="8129"/>
                  </a:cubicBezTo>
                  <a:cubicBezTo>
                    <a:pt x="2690" y="8129"/>
                    <a:pt x="2148" y="8109"/>
                    <a:pt x="1606" y="8109"/>
                  </a:cubicBezTo>
                  <a:cubicBezTo>
                    <a:pt x="1345" y="8119"/>
                    <a:pt x="1079" y="8119"/>
                    <a:pt x="811" y="8119"/>
                  </a:cubicBezTo>
                  <a:cubicBezTo>
                    <a:pt x="542" y="8119"/>
                    <a:pt x="271" y="8119"/>
                    <a:pt x="0" y="8129"/>
                  </a:cubicBezTo>
                  <a:cubicBezTo>
                    <a:pt x="542" y="8190"/>
                    <a:pt x="1064" y="8250"/>
                    <a:pt x="1606" y="8290"/>
                  </a:cubicBezTo>
                  <a:cubicBezTo>
                    <a:pt x="2148" y="8350"/>
                    <a:pt x="2690" y="8370"/>
                    <a:pt x="3212" y="8430"/>
                  </a:cubicBezTo>
                  <a:cubicBezTo>
                    <a:pt x="4296" y="8511"/>
                    <a:pt x="5359" y="8571"/>
                    <a:pt x="6443" y="8631"/>
                  </a:cubicBezTo>
                  <a:lnTo>
                    <a:pt x="6724" y="8631"/>
                  </a:lnTo>
                  <a:lnTo>
                    <a:pt x="6644" y="8370"/>
                  </a:lnTo>
                  <a:cubicBezTo>
                    <a:pt x="6564" y="8009"/>
                    <a:pt x="6483" y="7648"/>
                    <a:pt x="6423" y="7286"/>
                  </a:cubicBezTo>
                  <a:cubicBezTo>
                    <a:pt x="6403" y="7106"/>
                    <a:pt x="6383" y="6945"/>
                    <a:pt x="6363" y="6765"/>
                  </a:cubicBezTo>
                  <a:lnTo>
                    <a:pt x="6343" y="6202"/>
                  </a:lnTo>
                  <a:cubicBezTo>
                    <a:pt x="6323" y="5460"/>
                    <a:pt x="6242" y="4697"/>
                    <a:pt x="6082" y="3954"/>
                  </a:cubicBezTo>
                  <a:cubicBezTo>
                    <a:pt x="6002" y="3593"/>
                    <a:pt x="5901" y="3232"/>
                    <a:pt x="5781" y="2871"/>
                  </a:cubicBezTo>
                  <a:lnTo>
                    <a:pt x="5600" y="2329"/>
                  </a:lnTo>
                  <a:lnTo>
                    <a:pt x="5379" y="1807"/>
                  </a:lnTo>
                  <a:cubicBezTo>
                    <a:pt x="5279" y="1646"/>
                    <a:pt x="5199" y="1466"/>
                    <a:pt x="5098" y="1305"/>
                  </a:cubicBezTo>
                  <a:lnTo>
                    <a:pt x="4797" y="843"/>
                  </a:lnTo>
                  <a:lnTo>
                    <a:pt x="4436" y="402"/>
                  </a:lnTo>
                  <a:lnTo>
                    <a:pt x="403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28"/>
            <p:cNvSpPr/>
            <p:nvPr/>
          </p:nvSpPr>
          <p:spPr>
            <a:xfrm>
              <a:off x="3360875" y="263575"/>
              <a:ext cx="254450" cy="36275"/>
            </a:xfrm>
            <a:custGeom>
              <a:rect b="b" l="l" r="r" t="t"/>
              <a:pathLst>
                <a:path extrusionOk="0" h="1451" w="10178">
                  <a:moveTo>
                    <a:pt x="5274" y="0"/>
                  </a:moveTo>
                  <a:cubicBezTo>
                    <a:pt x="5209" y="0"/>
                    <a:pt x="5144" y="2"/>
                    <a:pt x="5079" y="6"/>
                  </a:cubicBezTo>
                  <a:lnTo>
                    <a:pt x="4577" y="6"/>
                  </a:lnTo>
                  <a:cubicBezTo>
                    <a:pt x="4417" y="26"/>
                    <a:pt x="4256" y="46"/>
                    <a:pt x="4075" y="66"/>
                  </a:cubicBezTo>
                  <a:cubicBezTo>
                    <a:pt x="3754" y="86"/>
                    <a:pt x="3433" y="146"/>
                    <a:pt x="3132" y="206"/>
                  </a:cubicBezTo>
                  <a:cubicBezTo>
                    <a:pt x="2510" y="347"/>
                    <a:pt x="1948" y="507"/>
                    <a:pt x="1486" y="688"/>
                  </a:cubicBezTo>
                  <a:cubicBezTo>
                    <a:pt x="1004" y="869"/>
                    <a:pt x="643" y="1069"/>
                    <a:pt x="382" y="1210"/>
                  </a:cubicBezTo>
                  <a:cubicBezTo>
                    <a:pt x="141" y="1350"/>
                    <a:pt x="1" y="1451"/>
                    <a:pt x="1" y="1451"/>
                  </a:cubicBezTo>
                  <a:cubicBezTo>
                    <a:pt x="1" y="1451"/>
                    <a:pt x="161" y="1391"/>
                    <a:pt x="422" y="1290"/>
                  </a:cubicBezTo>
                  <a:cubicBezTo>
                    <a:pt x="703" y="1190"/>
                    <a:pt x="1085" y="1049"/>
                    <a:pt x="1566" y="929"/>
                  </a:cubicBezTo>
                  <a:cubicBezTo>
                    <a:pt x="2028" y="788"/>
                    <a:pt x="2590" y="668"/>
                    <a:pt x="3192" y="588"/>
                  </a:cubicBezTo>
                  <a:cubicBezTo>
                    <a:pt x="3493" y="548"/>
                    <a:pt x="3814" y="487"/>
                    <a:pt x="4115" y="467"/>
                  </a:cubicBezTo>
                  <a:cubicBezTo>
                    <a:pt x="4276" y="467"/>
                    <a:pt x="4437" y="447"/>
                    <a:pt x="4597" y="427"/>
                  </a:cubicBezTo>
                  <a:lnTo>
                    <a:pt x="5079" y="427"/>
                  </a:lnTo>
                  <a:cubicBezTo>
                    <a:pt x="5144" y="423"/>
                    <a:pt x="5208" y="422"/>
                    <a:pt x="5272" y="422"/>
                  </a:cubicBezTo>
                  <a:cubicBezTo>
                    <a:pt x="5543" y="422"/>
                    <a:pt x="5803" y="451"/>
                    <a:pt x="6062" y="467"/>
                  </a:cubicBezTo>
                  <a:cubicBezTo>
                    <a:pt x="6384" y="467"/>
                    <a:pt x="6685" y="528"/>
                    <a:pt x="6986" y="548"/>
                  </a:cubicBezTo>
                  <a:cubicBezTo>
                    <a:pt x="7287" y="588"/>
                    <a:pt x="7568" y="668"/>
                    <a:pt x="7849" y="708"/>
                  </a:cubicBezTo>
                  <a:cubicBezTo>
                    <a:pt x="8130" y="768"/>
                    <a:pt x="8371" y="849"/>
                    <a:pt x="8612" y="909"/>
                  </a:cubicBezTo>
                  <a:cubicBezTo>
                    <a:pt x="8852" y="969"/>
                    <a:pt x="9073" y="1009"/>
                    <a:pt x="9254" y="1090"/>
                  </a:cubicBezTo>
                  <a:cubicBezTo>
                    <a:pt x="9455" y="1150"/>
                    <a:pt x="9615" y="1210"/>
                    <a:pt x="9756" y="1270"/>
                  </a:cubicBezTo>
                  <a:cubicBezTo>
                    <a:pt x="10017" y="1371"/>
                    <a:pt x="10177" y="1411"/>
                    <a:pt x="10177" y="1411"/>
                  </a:cubicBezTo>
                  <a:cubicBezTo>
                    <a:pt x="10177" y="1411"/>
                    <a:pt x="10037" y="1330"/>
                    <a:pt x="9776" y="1190"/>
                  </a:cubicBezTo>
                  <a:cubicBezTo>
                    <a:pt x="9655" y="1130"/>
                    <a:pt x="9495" y="1049"/>
                    <a:pt x="9314" y="949"/>
                  </a:cubicBezTo>
                  <a:cubicBezTo>
                    <a:pt x="9153" y="849"/>
                    <a:pt x="8933" y="768"/>
                    <a:pt x="8692" y="668"/>
                  </a:cubicBezTo>
                  <a:cubicBezTo>
                    <a:pt x="8471" y="588"/>
                    <a:pt x="8210" y="467"/>
                    <a:pt x="7929" y="407"/>
                  </a:cubicBezTo>
                  <a:cubicBezTo>
                    <a:pt x="7648" y="347"/>
                    <a:pt x="7367" y="226"/>
                    <a:pt x="7046" y="186"/>
                  </a:cubicBezTo>
                  <a:cubicBezTo>
                    <a:pt x="6745" y="146"/>
                    <a:pt x="6424" y="66"/>
                    <a:pt x="6082" y="46"/>
                  </a:cubicBezTo>
                  <a:cubicBezTo>
                    <a:pt x="5823" y="30"/>
                    <a:pt x="5550" y="0"/>
                    <a:pt x="52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28"/>
            <p:cNvSpPr/>
            <p:nvPr/>
          </p:nvSpPr>
          <p:spPr>
            <a:xfrm>
              <a:off x="3620300" y="599350"/>
              <a:ext cx="95375" cy="106975"/>
            </a:xfrm>
            <a:custGeom>
              <a:rect b="b" l="l" r="r" t="t"/>
              <a:pathLst>
                <a:path extrusionOk="0" h="4279" w="3815">
                  <a:moveTo>
                    <a:pt x="2779" y="0"/>
                  </a:moveTo>
                  <a:cubicBezTo>
                    <a:pt x="2363" y="0"/>
                    <a:pt x="1875" y="42"/>
                    <a:pt x="1426" y="183"/>
                  </a:cubicBezTo>
                  <a:cubicBezTo>
                    <a:pt x="1426" y="183"/>
                    <a:pt x="563" y="886"/>
                    <a:pt x="1" y="2311"/>
                  </a:cubicBezTo>
                  <a:cubicBezTo>
                    <a:pt x="1" y="2311"/>
                    <a:pt x="402" y="3214"/>
                    <a:pt x="1065" y="3977"/>
                  </a:cubicBezTo>
                  <a:cubicBezTo>
                    <a:pt x="1065" y="3977"/>
                    <a:pt x="1426" y="4218"/>
                    <a:pt x="1807" y="4278"/>
                  </a:cubicBezTo>
                  <a:cubicBezTo>
                    <a:pt x="1807" y="4278"/>
                    <a:pt x="3232" y="2732"/>
                    <a:pt x="3815" y="83"/>
                  </a:cubicBezTo>
                  <a:cubicBezTo>
                    <a:pt x="3815" y="83"/>
                    <a:pt x="3367" y="0"/>
                    <a:pt x="277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28"/>
            <p:cNvSpPr/>
            <p:nvPr/>
          </p:nvSpPr>
          <p:spPr>
            <a:xfrm>
              <a:off x="4475875" y="986200"/>
              <a:ext cx="13075" cy="11250"/>
            </a:xfrm>
            <a:custGeom>
              <a:rect b="b" l="l" r="r" t="t"/>
              <a:pathLst>
                <a:path extrusionOk="0" h="450" w="523">
                  <a:moveTo>
                    <a:pt x="260" y="1"/>
                  </a:moveTo>
                  <a:cubicBezTo>
                    <a:pt x="227" y="1"/>
                    <a:pt x="193" y="8"/>
                    <a:pt x="161" y="24"/>
                  </a:cubicBezTo>
                  <a:cubicBezTo>
                    <a:pt x="40" y="64"/>
                    <a:pt x="0" y="205"/>
                    <a:pt x="40" y="325"/>
                  </a:cubicBezTo>
                  <a:cubicBezTo>
                    <a:pt x="84" y="398"/>
                    <a:pt x="170" y="450"/>
                    <a:pt x="252" y="450"/>
                  </a:cubicBezTo>
                  <a:cubicBezTo>
                    <a:pt x="283" y="450"/>
                    <a:pt x="314" y="442"/>
                    <a:pt x="342" y="426"/>
                  </a:cubicBezTo>
                  <a:cubicBezTo>
                    <a:pt x="462" y="385"/>
                    <a:pt x="522" y="245"/>
                    <a:pt x="462" y="145"/>
                  </a:cubicBezTo>
                  <a:cubicBezTo>
                    <a:pt x="433" y="56"/>
                    <a:pt x="349" y="1"/>
                    <a:pt x="26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28"/>
            <p:cNvSpPr/>
            <p:nvPr/>
          </p:nvSpPr>
          <p:spPr>
            <a:xfrm>
              <a:off x="4452800" y="1014025"/>
              <a:ext cx="13050" cy="11525"/>
            </a:xfrm>
            <a:custGeom>
              <a:rect b="b" l="l" r="r" t="t"/>
              <a:pathLst>
                <a:path extrusionOk="0" h="461" w="522">
                  <a:moveTo>
                    <a:pt x="250" y="0"/>
                  </a:moveTo>
                  <a:cubicBezTo>
                    <a:pt x="221" y="0"/>
                    <a:pt x="191" y="5"/>
                    <a:pt x="161" y="15"/>
                  </a:cubicBezTo>
                  <a:cubicBezTo>
                    <a:pt x="40" y="75"/>
                    <a:pt x="0" y="216"/>
                    <a:pt x="40" y="316"/>
                  </a:cubicBezTo>
                  <a:cubicBezTo>
                    <a:pt x="84" y="404"/>
                    <a:pt x="171" y="460"/>
                    <a:pt x="254" y="460"/>
                  </a:cubicBezTo>
                  <a:cubicBezTo>
                    <a:pt x="285" y="460"/>
                    <a:pt x="314" y="453"/>
                    <a:pt x="341" y="437"/>
                  </a:cubicBezTo>
                  <a:cubicBezTo>
                    <a:pt x="462" y="397"/>
                    <a:pt x="522" y="256"/>
                    <a:pt x="462" y="136"/>
                  </a:cubicBezTo>
                  <a:cubicBezTo>
                    <a:pt x="417" y="45"/>
                    <a:pt x="337" y="0"/>
                    <a:pt x="25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28"/>
            <p:cNvSpPr/>
            <p:nvPr/>
          </p:nvSpPr>
          <p:spPr>
            <a:xfrm>
              <a:off x="4513500" y="986925"/>
              <a:ext cx="13075" cy="11525"/>
            </a:xfrm>
            <a:custGeom>
              <a:rect b="b" l="l" r="r" t="t"/>
              <a:pathLst>
                <a:path extrusionOk="0" h="461" w="523">
                  <a:moveTo>
                    <a:pt x="253" y="0"/>
                  </a:moveTo>
                  <a:cubicBezTo>
                    <a:pt x="223" y="0"/>
                    <a:pt x="191" y="5"/>
                    <a:pt x="161" y="15"/>
                  </a:cubicBezTo>
                  <a:cubicBezTo>
                    <a:pt x="61" y="75"/>
                    <a:pt x="1" y="216"/>
                    <a:pt x="61" y="316"/>
                  </a:cubicBezTo>
                  <a:cubicBezTo>
                    <a:pt x="90" y="404"/>
                    <a:pt x="173" y="460"/>
                    <a:pt x="255" y="460"/>
                  </a:cubicBezTo>
                  <a:cubicBezTo>
                    <a:pt x="285" y="460"/>
                    <a:pt x="315" y="453"/>
                    <a:pt x="342" y="437"/>
                  </a:cubicBezTo>
                  <a:cubicBezTo>
                    <a:pt x="462" y="397"/>
                    <a:pt x="523" y="256"/>
                    <a:pt x="462" y="136"/>
                  </a:cubicBezTo>
                  <a:cubicBezTo>
                    <a:pt x="432" y="45"/>
                    <a:pt x="346" y="0"/>
                    <a:pt x="25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28"/>
            <p:cNvSpPr/>
            <p:nvPr/>
          </p:nvSpPr>
          <p:spPr>
            <a:xfrm>
              <a:off x="4513500" y="1071225"/>
              <a:ext cx="13075" cy="11300"/>
            </a:xfrm>
            <a:custGeom>
              <a:rect b="b" l="l" r="r" t="t"/>
              <a:pathLst>
                <a:path extrusionOk="0" h="452" w="523">
                  <a:moveTo>
                    <a:pt x="262" y="0"/>
                  </a:moveTo>
                  <a:cubicBezTo>
                    <a:pt x="234" y="0"/>
                    <a:pt x="206" y="5"/>
                    <a:pt x="181" y="15"/>
                  </a:cubicBezTo>
                  <a:cubicBezTo>
                    <a:pt x="61" y="76"/>
                    <a:pt x="1" y="196"/>
                    <a:pt x="61" y="316"/>
                  </a:cubicBezTo>
                  <a:cubicBezTo>
                    <a:pt x="91" y="407"/>
                    <a:pt x="178" y="452"/>
                    <a:pt x="270" y="452"/>
                  </a:cubicBezTo>
                  <a:cubicBezTo>
                    <a:pt x="301" y="452"/>
                    <a:pt x="332" y="447"/>
                    <a:pt x="362" y="437"/>
                  </a:cubicBezTo>
                  <a:cubicBezTo>
                    <a:pt x="482" y="377"/>
                    <a:pt x="523" y="256"/>
                    <a:pt x="482" y="136"/>
                  </a:cubicBezTo>
                  <a:cubicBezTo>
                    <a:pt x="437" y="45"/>
                    <a:pt x="347" y="0"/>
                    <a:pt x="2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28"/>
            <p:cNvSpPr/>
            <p:nvPr/>
          </p:nvSpPr>
          <p:spPr>
            <a:xfrm>
              <a:off x="4477375" y="1069725"/>
              <a:ext cx="13075" cy="11300"/>
            </a:xfrm>
            <a:custGeom>
              <a:rect b="b" l="l" r="r" t="t"/>
              <a:pathLst>
                <a:path extrusionOk="0" h="452" w="523">
                  <a:moveTo>
                    <a:pt x="253" y="0"/>
                  </a:moveTo>
                  <a:cubicBezTo>
                    <a:pt x="223" y="0"/>
                    <a:pt x="191" y="5"/>
                    <a:pt x="161" y="15"/>
                  </a:cubicBezTo>
                  <a:cubicBezTo>
                    <a:pt x="61" y="75"/>
                    <a:pt x="1" y="196"/>
                    <a:pt x="61" y="316"/>
                  </a:cubicBezTo>
                  <a:cubicBezTo>
                    <a:pt x="91" y="407"/>
                    <a:pt x="177" y="452"/>
                    <a:pt x="270" y="452"/>
                  </a:cubicBezTo>
                  <a:cubicBezTo>
                    <a:pt x="300" y="452"/>
                    <a:pt x="332" y="447"/>
                    <a:pt x="362" y="437"/>
                  </a:cubicBezTo>
                  <a:cubicBezTo>
                    <a:pt x="462" y="376"/>
                    <a:pt x="522" y="256"/>
                    <a:pt x="462" y="136"/>
                  </a:cubicBezTo>
                  <a:cubicBezTo>
                    <a:pt x="432" y="45"/>
                    <a:pt x="346" y="0"/>
                    <a:pt x="25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28"/>
            <p:cNvSpPr/>
            <p:nvPr/>
          </p:nvSpPr>
          <p:spPr>
            <a:xfrm>
              <a:off x="4538100" y="1042625"/>
              <a:ext cx="13075" cy="11300"/>
            </a:xfrm>
            <a:custGeom>
              <a:rect b="b" l="l" r="r" t="t"/>
              <a:pathLst>
                <a:path extrusionOk="0" h="452" w="523">
                  <a:moveTo>
                    <a:pt x="262" y="0"/>
                  </a:moveTo>
                  <a:cubicBezTo>
                    <a:pt x="234" y="0"/>
                    <a:pt x="206" y="5"/>
                    <a:pt x="181" y="15"/>
                  </a:cubicBezTo>
                  <a:cubicBezTo>
                    <a:pt x="60" y="75"/>
                    <a:pt x="0" y="196"/>
                    <a:pt x="60" y="316"/>
                  </a:cubicBezTo>
                  <a:cubicBezTo>
                    <a:pt x="91" y="407"/>
                    <a:pt x="177" y="452"/>
                    <a:pt x="269" y="452"/>
                  </a:cubicBezTo>
                  <a:cubicBezTo>
                    <a:pt x="300" y="452"/>
                    <a:pt x="331" y="447"/>
                    <a:pt x="362" y="437"/>
                  </a:cubicBezTo>
                  <a:cubicBezTo>
                    <a:pt x="482" y="377"/>
                    <a:pt x="522" y="256"/>
                    <a:pt x="482" y="136"/>
                  </a:cubicBezTo>
                  <a:cubicBezTo>
                    <a:pt x="437" y="45"/>
                    <a:pt x="346" y="0"/>
                    <a:pt x="2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28"/>
            <p:cNvSpPr/>
            <p:nvPr/>
          </p:nvSpPr>
          <p:spPr>
            <a:xfrm>
              <a:off x="4534575" y="1008075"/>
              <a:ext cx="17600" cy="15175"/>
            </a:xfrm>
            <a:custGeom>
              <a:rect b="b" l="l" r="r" t="t"/>
              <a:pathLst>
                <a:path extrusionOk="0" h="607" w="704">
                  <a:moveTo>
                    <a:pt x="355" y="0"/>
                  </a:moveTo>
                  <a:cubicBezTo>
                    <a:pt x="311" y="0"/>
                    <a:pt x="265" y="10"/>
                    <a:pt x="222" y="32"/>
                  </a:cubicBezTo>
                  <a:cubicBezTo>
                    <a:pt x="81" y="93"/>
                    <a:pt x="1" y="273"/>
                    <a:pt x="81" y="434"/>
                  </a:cubicBezTo>
                  <a:cubicBezTo>
                    <a:pt x="125" y="536"/>
                    <a:pt x="232" y="606"/>
                    <a:pt x="349" y="606"/>
                  </a:cubicBezTo>
                  <a:cubicBezTo>
                    <a:pt x="393" y="606"/>
                    <a:pt x="439" y="596"/>
                    <a:pt x="482" y="574"/>
                  </a:cubicBezTo>
                  <a:cubicBezTo>
                    <a:pt x="623" y="514"/>
                    <a:pt x="703" y="333"/>
                    <a:pt x="623" y="173"/>
                  </a:cubicBezTo>
                  <a:cubicBezTo>
                    <a:pt x="579" y="71"/>
                    <a:pt x="472" y="0"/>
                    <a:pt x="3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28"/>
            <p:cNvSpPr/>
            <p:nvPr/>
          </p:nvSpPr>
          <p:spPr>
            <a:xfrm>
              <a:off x="4453300" y="1044200"/>
              <a:ext cx="17575" cy="15175"/>
            </a:xfrm>
            <a:custGeom>
              <a:rect b="b" l="l" r="r" t="t"/>
              <a:pathLst>
                <a:path extrusionOk="0" h="607" w="703">
                  <a:moveTo>
                    <a:pt x="354" y="1"/>
                  </a:moveTo>
                  <a:cubicBezTo>
                    <a:pt x="310" y="1"/>
                    <a:pt x="265" y="11"/>
                    <a:pt x="221" y="33"/>
                  </a:cubicBezTo>
                  <a:cubicBezTo>
                    <a:pt x="80" y="93"/>
                    <a:pt x="0" y="273"/>
                    <a:pt x="80" y="434"/>
                  </a:cubicBezTo>
                  <a:cubicBezTo>
                    <a:pt x="124" y="536"/>
                    <a:pt x="231" y="606"/>
                    <a:pt x="349" y="606"/>
                  </a:cubicBezTo>
                  <a:cubicBezTo>
                    <a:pt x="393" y="606"/>
                    <a:pt x="438" y="596"/>
                    <a:pt x="482" y="574"/>
                  </a:cubicBezTo>
                  <a:cubicBezTo>
                    <a:pt x="622" y="514"/>
                    <a:pt x="703" y="334"/>
                    <a:pt x="622" y="173"/>
                  </a:cubicBezTo>
                  <a:cubicBezTo>
                    <a:pt x="579" y="71"/>
                    <a:pt x="471" y="1"/>
                    <a:pt x="35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28"/>
            <p:cNvSpPr/>
            <p:nvPr/>
          </p:nvSpPr>
          <p:spPr>
            <a:xfrm>
              <a:off x="3982600" y="1168450"/>
              <a:ext cx="45700" cy="174150"/>
            </a:xfrm>
            <a:custGeom>
              <a:rect b="b" l="l" r="r" t="t"/>
              <a:pathLst>
                <a:path extrusionOk="0" h="6966" w="1828">
                  <a:moveTo>
                    <a:pt x="663" y="0"/>
                  </a:moveTo>
                  <a:lnTo>
                    <a:pt x="663" y="0"/>
                  </a:lnTo>
                  <a:cubicBezTo>
                    <a:pt x="663" y="0"/>
                    <a:pt x="683" y="121"/>
                    <a:pt x="743" y="301"/>
                  </a:cubicBezTo>
                  <a:cubicBezTo>
                    <a:pt x="824" y="502"/>
                    <a:pt x="904" y="783"/>
                    <a:pt x="1004" y="1124"/>
                  </a:cubicBezTo>
                  <a:cubicBezTo>
                    <a:pt x="1105" y="1465"/>
                    <a:pt x="1205" y="1867"/>
                    <a:pt x="1285" y="2288"/>
                  </a:cubicBezTo>
                  <a:cubicBezTo>
                    <a:pt x="1305" y="2389"/>
                    <a:pt x="1325" y="2489"/>
                    <a:pt x="1325" y="2610"/>
                  </a:cubicBezTo>
                  <a:cubicBezTo>
                    <a:pt x="1346" y="2710"/>
                    <a:pt x="1366" y="2830"/>
                    <a:pt x="1366" y="2931"/>
                  </a:cubicBezTo>
                  <a:cubicBezTo>
                    <a:pt x="1386" y="3172"/>
                    <a:pt x="1406" y="3392"/>
                    <a:pt x="1386" y="3613"/>
                  </a:cubicBezTo>
                  <a:cubicBezTo>
                    <a:pt x="1386" y="3834"/>
                    <a:pt x="1346" y="4055"/>
                    <a:pt x="1305" y="4275"/>
                  </a:cubicBezTo>
                  <a:cubicBezTo>
                    <a:pt x="1245" y="4496"/>
                    <a:pt x="1225" y="4717"/>
                    <a:pt x="1145" y="4918"/>
                  </a:cubicBezTo>
                  <a:cubicBezTo>
                    <a:pt x="1004" y="5319"/>
                    <a:pt x="824" y="5681"/>
                    <a:pt x="663" y="5982"/>
                  </a:cubicBezTo>
                  <a:cubicBezTo>
                    <a:pt x="563" y="6122"/>
                    <a:pt x="482" y="6263"/>
                    <a:pt x="402" y="6383"/>
                  </a:cubicBezTo>
                  <a:cubicBezTo>
                    <a:pt x="342" y="6524"/>
                    <a:pt x="262" y="6604"/>
                    <a:pt x="201" y="6704"/>
                  </a:cubicBezTo>
                  <a:cubicBezTo>
                    <a:pt x="81" y="6865"/>
                    <a:pt x="1" y="6965"/>
                    <a:pt x="1" y="6965"/>
                  </a:cubicBezTo>
                  <a:cubicBezTo>
                    <a:pt x="1" y="6965"/>
                    <a:pt x="101" y="6885"/>
                    <a:pt x="262" y="6744"/>
                  </a:cubicBezTo>
                  <a:cubicBezTo>
                    <a:pt x="342" y="6684"/>
                    <a:pt x="442" y="6604"/>
                    <a:pt x="523" y="6483"/>
                  </a:cubicBezTo>
                  <a:cubicBezTo>
                    <a:pt x="623" y="6383"/>
                    <a:pt x="743" y="6263"/>
                    <a:pt x="864" y="6122"/>
                  </a:cubicBezTo>
                  <a:cubicBezTo>
                    <a:pt x="964" y="5982"/>
                    <a:pt x="1085" y="5821"/>
                    <a:pt x="1205" y="5640"/>
                  </a:cubicBezTo>
                  <a:cubicBezTo>
                    <a:pt x="1305" y="5460"/>
                    <a:pt x="1426" y="5259"/>
                    <a:pt x="1486" y="5038"/>
                  </a:cubicBezTo>
                  <a:cubicBezTo>
                    <a:pt x="1586" y="4838"/>
                    <a:pt x="1647" y="4597"/>
                    <a:pt x="1707" y="4356"/>
                  </a:cubicBezTo>
                  <a:cubicBezTo>
                    <a:pt x="1747" y="4135"/>
                    <a:pt x="1807" y="3874"/>
                    <a:pt x="1807" y="3633"/>
                  </a:cubicBezTo>
                  <a:cubicBezTo>
                    <a:pt x="1827" y="3392"/>
                    <a:pt x="1807" y="3131"/>
                    <a:pt x="1787" y="2891"/>
                  </a:cubicBezTo>
                  <a:cubicBezTo>
                    <a:pt x="1747" y="2650"/>
                    <a:pt x="1707" y="2429"/>
                    <a:pt x="1647" y="2208"/>
                  </a:cubicBezTo>
                  <a:cubicBezTo>
                    <a:pt x="1586" y="1987"/>
                    <a:pt x="1526" y="1767"/>
                    <a:pt x="1446" y="1586"/>
                  </a:cubicBezTo>
                  <a:cubicBezTo>
                    <a:pt x="1386" y="1385"/>
                    <a:pt x="1305" y="1205"/>
                    <a:pt x="1225" y="1044"/>
                  </a:cubicBezTo>
                  <a:cubicBezTo>
                    <a:pt x="1085" y="723"/>
                    <a:pt x="924" y="462"/>
                    <a:pt x="824" y="281"/>
                  </a:cubicBezTo>
                  <a:cubicBezTo>
                    <a:pt x="723" y="101"/>
                    <a:pt x="663" y="0"/>
                    <a:pt x="6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28"/>
            <p:cNvSpPr/>
            <p:nvPr/>
          </p:nvSpPr>
          <p:spPr>
            <a:xfrm>
              <a:off x="3221375" y="1126800"/>
              <a:ext cx="134000" cy="185675"/>
            </a:xfrm>
            <a:custGeom>
              <a:rect b="b" l="l" r="r" t="t"/>
              <a:pathLst>
                <a:path extrusionOk="0" h="7427" w="5360">
                  <a:moveTo>
                    <a:pt x="5360" y="0"/>
                  </a:moveTo>
                  <a:cubicBezTo>
                    <a:pt x="5360" y="1"/>
                    <a:pt x="2800" y="2421"/>
                    <a:pt x="1526" y="2421"/>
                  </a:cubicBezTo>
                  <a:cubicBezTo>
                    <a:pt x="1269" y="2421"/>
                    <a:pt x="1065" y="2323"/>
                    <a:pt x="944" y="2088"/>
                  </a:cubicBezTo>
                  <a:lnTo>
                    <a:pt x="944" y="2088"/>
                  </a:lnTo>
                  <a:cubicBezTo>
                    <a:pt x="944" y="2088"/>
                    <a:pt x="1125" y="5058"/>
                    <a:pt x="1" y="7427"/>
                  </a:cubicBezTo>
                  <a:lnTo>
                    <a:pt x="536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28"/>
            <p:cNvSpPr/>
            <p:nvPr/>
          </p:nvSpPr>
          <p:spPr>
            <a:xfrm>
              <a:off x="3313200" y="1191525"/>
              <a:ext cx="116450" cy="192225"/>
            </a:xfrm>
            <a:custGeom>
              <a:rect b="b" l="l" r="r" t="t"/>
              <a:pathLst>
                <a:path extrusionOk="0" h="7689" w="4658">
                  <a:moveTo>
                    <a:pt x="4658" y="0"/>
                  </a:moveTo>
                  <a:lnTo>
                    <a:pt x="4658" y="0"/>
                  </a:lnTo>
                  <a:cubicBezTo>
                    <a:pt x="4417" y="61"/>
                    <a:pt x="4156" y="121"/>
                    <a:pt x="3915" y="221"/>
                  </a:cubicBezTo>
                  <a:cubicBezTo>
                    <a:pt x="3794" y="261"/>
                    <a:pt x="3654" y="302"/>
                    <a:pt x="3534" y="362"/>
                  </a:cubicBezTo>
                  <a:cubicBezTo>
                    <a:pt x="3413" y="422"/>
                    <a:pt x="3313" y="482"/>
                    <a:pt x="3172" y="542"/>
                  </a:cubicBezTo>
                  <a:lnTo>
                    <a:pt x="3152" y="583"/>
                  </a:lnTo>
                  <a:cubicBezTo>
                    <a:pt x="2550" y="1084"/>
                    <a:pt x="1988" y="1626"/>
                    <a:pt x="1446" y="2168"/>
                  </a:cubicBezTo>
                  <a:lnTo>
                    <a:pt x="1426" y="2188"/>
                  </a:lnTo>
                  <a:lnTo>
                    <a:pt x="1406" y="2208"/>
                  </a:lnTo>
                  <a:cubicBezTo>
                    <a:pt x="1085" y="2630"/>
                    <a:pt x="784" y="3051"/>
                    <a:pt x="503" y="3493"/>
                  </a:cubicBezTo>
                  <a:lnTo>
                    <a:pt x="483" y="3513"/>
                  </a:lnTo>
                  <a:cubicBezTo>
                    <a:pt x="422" y="3613"/>
                    <a:pt x="382" y="3694"/>
                    <a:pt x="362" y="3794"/>
                  </a:cubicBezTo>
                  <a:cubicBezTo>
                    <a:pt x="322" y="3874"/>
                    <a:pt x="282" y="3955"/>
                    <a:pt x="262" y="4055"/>
                  </a:cubicBezTo>
                  <a:cubicBezTo>
                    <a:pt x="202" y="4216"/>
                    <a:pt x="141" y="4396"/>
                    <a:pt x="101" y="4577"/>
                  </a:cubicBezTo>
                  <a:cubicBezTo>
                    <a:pt x="61" y="4758"/>
                    <a:pt x="21" y="4938"/>
                    <a:pt x="21" y="5139"/>
                  </a:cubicBezTo>
                  <a:cubicBezTo>
                    <a:pt x="1" y="5320"/>
                    <a:pt x="1" y="5500"/>
                    <a:pt x="1" y="5681"/>
                  </a:cubicBezTo>
                  <a:cubicBezTo>
                    <a:pt x="1" y="5861"/>
                    <a:pt x="41" y="6042"/>
                    <a:pt x="61" y="6223"/>
                  </a:cubicBezTo>
                  <a:cubicBezTo>
                    <a:pt x="101" y="6403"/>
                    <a:pt x="121" y="6584"/>
                    <a:pt x="202" y="6745"/>
                  </a:cubicBezTo>
                  <a:cubicBezTo>
                    <a:pt x="262" y="6925"/>
                    <a:pt x="322" y="7086"/>
                    <a:pt x="422" y="7246"/>
                  </a:cubicBezTo>
                  <a:cubicBezTo>
                    <a:pt x="483" y="7407"/>
                    <a:pt x="603" y="7548"/>
                    <a:pt x="703" y="7688"/>
                  </a:cubicBezTo>
                  <a:cubicBezTo>
                    <a:pt x="683" y="7507"/>
                    <a:pt x="623" y="7347"/>
                    <a:pt x="603" y="7186"/>
                  </a:cubicBezTo>
                  <a:cubicBezTo>
                    <a:pt x="583" y="7006"/>
                    <a:pt x="563" y="6845"/>
                    <a:pt x="563" y="6684"/>
                  </a:cubicBezTo>
                  <a:cubicBezTo>
                    <a:pt x="543" y="6343"/>
                    <a:pt x="563" y="6022"/>
                    <a:pt x="623" y="5721"/>
                  </a:cubicBezTo>
                  <a:cubicBezTo>
                    <a:pt x="623" y="5560"/>
                    <a:pt x="663" y="5400"/>
                    <a:pt x="703" y="5239"/>
                  </a:cubicBezTo>
                  <a:cubicBezTo>
                    <a:pt x="744" y="5079"/>
                    <a:pt x="784" y="4938"/>
                    <a:pt x="844" y="4778"/>
                  </a:cubicBezTo>
                  <a:cubicBezTo>
                    <a:pt x="884" y="4637"/>
                    <a:pt x="944" y="4497"/>
                    <a:pt x="1004" y="4336"/>
                  </a:cubicBezTo>
                  <a:lnTo>
                    <a:pt x="1105" y="4135"/>
                  </a:lnTo>
                  <a:cubicBezTo>
                    <a:pt x="1145" y="4075"/>
                    <a:pt x="1185" y="3995"/>
                    <a:pt x="1205" y="3955"/>
                  </a:cubicBezTo>
                  <a:cubicBezTo>
                    <a:pt x="1506" y="3533"/>
                    <a:pt x="1787" y="3132"/>
                    <a:pt x="2068" y="2690"/>
                  </a:cubicBezTo>
                  <a:cubicBezTo>
                    <a:pt x="2570" y="2128"/>
                    <a:pt x="3052" y="1546"/>
                    <a:pt x="3513" y="924"/>
                  </a:cubicBezTo>
                  <a:cubicBezTo>
                    <a:pt x="3574" y="844"/>
                    <a:pt x="3674" y="783"/>
                    <a:pt x="3754" y="703"/>
                  </a:cubicBezTo>
                  <a:cubicBezTo>
                    <a:pt x="3855" y="623"/>
                    <a:pt x="3955" y="542"/>
                    <a:pt x="4055" y="482"/>
                  </a:cubicBezTo>
                  <a:lnTo>
                    <a:pt x="465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28"/>
            <p:cNvSpPr/>
            <p:nvPr/>
          </p:nvSpPr>
          <p:spPr>
            <a:xfrm>
              <a:off x="3238450" y="1142850"/>
              <a:ext cx="120950" cy="173650"/>
            </a:xfrm>
            <a:custGeom>
              <a:rect b="b" l="l" r="r" t="t"/>
              <a:pathLst>
                <a:path extrusionOk="0" h="6946" w="4838">
                  <a:moveTo>
                    <a:pt x="4838" y="1"/>
                  </a:moveTo>
                  <a:cubicBezTo>
                    <a:pt x="4617" y="261"/>
                    <a:pt x="4436" y="542"/>
                    <a:pt x="4235" y="803"/>
                  </a:cubicBezTo>
                  <a:cubicBezTo>
                    <a:pt x="4055" y="1084"/>
                    <a:pt x="3874" y="1365"/>
                    <a:pt x="3693" y="1646"/>
                  </a:cubicBezTo>
                  <a:cubicBezTo>
                    <a:pt x="3372" y="2188"/>
                    <a:pt x="3071" y="2750"/>
                    <a:pt x="2770" y="3312"/>
                  </a:cubicBezTo>
                  <a:cubicBezTo>
                    <a:pt x="2529" y="3573"/>
                    <a:pt x="2268" y="3834"/>
                    <a:pt x="2048" y="4115"/>
                  </a:cubicBezTo>
                  <a:cubicBezTo>
                    <a:pt x="1787" y="4416"/>
                    <a:pt x="1546" y="4697"/>
                    <a:pt x="1305" y="4998"/>
                  </a:cubicBezTo>
                  <a:cubicBezTo>
                    <a:pt x="1064" y="5320"/>
                    <a:pt x="843" y="5621"/>
                    <a:pt x="622" y="5942"/>
                  </a:cubicBezTo>
                  <a:cubicBezTo>
                    <a:pt x="402" y="6263"/>
                    <a:pt x="181" y="6584"/>
                    <a:pt x="0" y="6945"/>
                  </a:cubicBezTo>
                  <a:cubicBezTo>
                    <a:pt x="341" y="6725"/>
                    <a:pt x="642" y="6484"/>
                    <a:pt x="944" y="6243"/>
                  </a:cubicBezTo>
                  <a:cubicBezTo>
                    <a:pt x="1245" y="6002"/>
                    <a:pt x="1526" y="5741"/>
                    <a:pt x="1827" y="5480"/>
                  </a:cubicBezTo>
                  <a:cubicBezTo>
                    <a:pt x="2108" y="5219"/>
                    <a:pt x="2369" y="4958"/>
                    <a:pt x="2650" y="4677"/>
                  </a:cubicBezTo>
                  <a:cubicBezTo>
                    <a:pt x="2911" y="4416"/>
                    <a:pt x="3172" y="4135"/>
                    <a:pt x="3432" y="3834"/>
                  </a:cubicBezTo>
                  <a:lnTo>
                    <a:pt x="3473" y="3794"/>
                  </a:lnTo>
                  <a:lnTo>
                    <a:pt x="3513" y="3734"/>
                  </a:lnTo>
                  <a:cubicBezTo>
                    <a:pt x="3774" y="3152"/>
                    <a:pt x="4035" y="2550"/>
                    <a:pt x="4275" y="1927"/>
                  </a:cubicBezTo>
                  <a:cubicBezTo>
                    <a:pt x="4396" y="1606"/>
                    <a:pt x="4496" y="1305"/>
                    <a:pt x="4597" y="984"/>
                  </a:cubicBezTo>
                  <a:cubicBezTo>
                    <a:pt x="4697" y="663"/>
                    <a:pt x="4777" y="342"/>
                    <a:pt x="48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28"/>
            <p:cNvSpPr/>
            <p:nvPr/>
          </p:nvSpPr>
          <p:spPr>
            <a:xfrm>
              <a:off x="3076875" y="1122775"/>
              <a:ext cx="145025" cy="204250"/>
            </a:xfrm>
            <a:custGeom>
              <a:rect b="b" l="l" r="r" t="t"/>
              <a:pathLst>
                <a:path extrusionOk="0" h="8170" w="5801">
                  <a:moveTo>
                    <a:pt x="5098" y="1"/>
                  </a:moveTo>
                  <a:cubicBezTo>
                    <a:pt x="5098" y="1"/>
                    <a:pt x="3352" y="1024"/>
                    <a:pt x="2931" y="2690"/>
                  </a:cubicBezTo>
                  <a:cubicBezTo>
                    <a:pt x="2931" y="2690"/>
                    <a:pt x="3693" y="3634"/>
                    <a:pt x="3171" y="4135"/>
                  </a:cubicBezTo>
                  <a:cubicBezTo>
                    <a:pt x="3171" y="4135"/>
                    <a:pt x="3169" y="4136"/>
                    <a:pt x="3164" y="4136"/>
                  </a:cubicBezTo>
                  <a:cubicBezTo>
                    <a:pt x="3060" y="4136"/>
                    <a:pt x="1930" y="4081"/>
                    <a:pt x="0" y="1807"/>
                  </a:cubicBezTo>
                  <a:lnTo>
                    <a:pt x="0" y="1807"/>
                  </a:lnTo>
                  <a:cubicBezTo>
                    <a:pt x="0" y="1807"/>
                    <a:pt x="1064" y="4999"/>
                    <a:pt x="3533" y="6143"/>
                  </a:cubicBezTo>
                  <a:cubicBezTo>
                    <a:pt x="3533" y="6143"/>
                    <a:pt x="4135" y="7427"/>
                    <a:pt x="5018" y="8170"/>
                  </a:cubicBezTo>
                  <a:cubicBezTo>
                    <a:pt x="5018" y="8170"/>
                    <a:pt x="4637" y="7166"/>
                    <a:pt x="5801" y="5360"/>
                  </a:cubicBezTo>
                  <a:cubicBezTo>
                    <a:pt x="5801" y="5360"/>
                    <a:pt x="4938" y="2108"/>
                    <a:pt x="509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28"/>
            <p:cNvSpPr/>
            <p:nvPr/>
          </p:nvSpPr>
          <p:spPr>
            <a:xfrm>
              <a:off x="2486750" y="908500"/>
              <a:ext cx="564550" cy="322700"/>
            </a:xfrm>
            <a:custGeom>
              <a:rect b="b" l="l" r="r" t="t"/>
              <a:pathLst>
                <a:path extrusionOk="0" h="12908" w="22582">
                  <a:moveTo>
                    <a:pt x="9153" y="1"/>
                  </a:moveTo>
                  <a:lnTo>
                    <a:pt x="9254" y="1085"/>
                  </a:lnTo>
                  <a:cubicBezTo>
                    <a:pt x="9274" y="1446"/>
                    <a:pt x="9374" y="1787"/>
                    <a:pt x="9434" y="2149"/>
                  </a:cubicBezTo>
                  <a:cubicBezTo>
                    <a:pt x="9495" y="2510"/>
                    <a:pt x="9595" y="2851"/>
                    <a:pt x="9715" y="3212"/>
                  </a:cubicBezTo>
                  <a:lnTo>
                    <a:pt x="9876" y="3734"/>
                  </a:lnTo>
                  <a:cubicBezTo>
                    <a:pt x="9916" y="3895"/>
                    <a:pt x="9996" y="4076"/>
                    <a:pt x="10057" y="4236"/>
                  </a:cubicBezTo>
                  <a:cubicBezTo>
                    <a:pt x="10197" y="4577"/>
                    <a:pt x="10318" y="4919"/>
                    <a:pt x="10498" y="5240"/>
                  </a:cubicBezTo>
                  <a:cubicBezTo>
                    <a:pt x="10679" y="5561"/>
                    <a:pt x="10819" y="5902"/>
                    <a:pt x="11020" y="6203"/>
                  </a:cubicBezTo>
                  <a:cubicBezTo>
                    <a:pt x="11221" y="6504"/>
                    <a:pt x="11401" y="6825"/>
                    <a:pt x="11642" y="7106"/>
                  </a:cubicBezTo>
                  <a:cubicBezTo>
                    <a:pt x="11863" y="7407"/>
                    <a:pt x="12064" y="7709"/>
                    <a:pt x="12325" y="7969"/>
                  </a:cubicBezTo>
                  <a:cubicBezTo>
                    <a:pt x="12566" y="8230"/>
                    <a:pt x="12806" y="8532"/>
                    <a:pt x="13087" y="8772"/>
                  </a:cubicBezTo>
                  <a:cubicBezTo>
                    <a:pt x="13348" y="9013"/>
                    <a:pt x="13609" y="9274"/>
                    <a:pt x="13910" y="9495"/>
                  </a:cubicBezTo>
                  <a:cubicBezTo>
                    <a:pt x="14191" y="9736"/>
                    <a:pt x="14472" y="9957"/>
                    <a:pt x="14794" y="10157"/>
                  </a:cubicBezTo>
                  <a:lnTo>
                    <a:pt x="15235" y="10478"/>
                  </a:lnTo>
                  <a:cubicBezTo>
                    <a:pt x="15396" y="10579"/>
                    <a:pt x="15556" y="10659"/>
                    <a:pt x="15717" y="10759"/>
                  </a:cubicBezTo>
                  <a:lnTo>
                    <a:pt x="16199" y="11040"/>
                  </a:lnTo>
                  <a:lnTo>
                    <a:pt x="16680" y="11281"/>
                  </a:lnTo>
                  <a:cubicBezTo>
                    <a:pt x="16921" y="11402"/>
                    <a:pt x="17142" y="11502"/>
                    <a:pt x="17383" y="11603"/>
                  </a:cubicBezTo>
                  <a:lnTo>
                    <a:pt x="17001" y="11562"/>
                  </a:lnTo>
                  <a:cubicBezTo>
                    <a:pt x="16700" y="11542"/>
                    <a:pt x="16379" y="11482"/>
                    <a:pt x="16058" y="11422"/>
                  </a:cubicBezTo>
                  <a:lnTo>
                    <a:pt x="15135" y="11221"/>
                  </a:lnTo>
                  <a:lnTo>
                    <a:pt x="14211" y="10980"/>
                  </a:lnTo>
                  <a:cubicBezTo>
                    <a:pt x="13910" y="10900"/>
                    <a:pt x="13609" y="10780"/>
                    <a:pt x="13328" y="10679"/>
                  </a:cubicBezTo>
                  <a:cubicBezTo>
                    <a:pt x="13027" y="10559"/>
                    <a:pt x="12726" y="10478"/>
                    <a:pt x="12425" y="10338"/>
                  </a:cubicBezTo>
                  <a:lnTo>
                    <a:pt x="11562" y="9937"/>
                  </a:lnTo>
                  <a:cubicBezTo>
                    <a:pt x="11281" y="9796"/>
                    <a:pt x="11020" y="9635"/>
                    <a:pt x="10739" y="9495"/>
                  </a:cubicBezTo>
                  <a:cubicBezTo>
                    <a:pt x="10458" y="9354"/>
                    <a:pt x="10197" y="9154"/>
                    <a:pt x="9936" y="8993"/>
                  </a:cubicBezTo>
                  <a:cubicBezTo>
                    <a:pt x="9655" y="8833"/>
                    <a:pt x="9414" y="8632"/>
                    <a:pt x="9153" y="8451"/>
                  </a:cubicBezTo>
                  <a:cubicBezTo>
                    <a:pt x="8892" y="8271"/>
                    <a:pt x="8652" y="8070"/>
                    <a:pt x="8411" y="7869"/>
                  </a:cubicBezTo>
                  <a:cubicBezTo>
                    <a:pt x="8170" y="7668"/>
                    <a:pt x="7949" y="7448"/>
                    <a:pt x="7708" y="7247"/>
                  </a:cubicBezTo>
                  <a:cubicBezTo>
                    <a:pt x="7487" y="7026"/>
                    <a:pt x="7247" y="6805"/>
                    <a:pt x="7046" y="6564"/>
                  </a:cubicBezTo>
                  <a:cubicBezTo>
                    <a:pt x="6845" y="6344"/>
                    <a:pt x="6644" y="6083"/>
                    <a:pt x="6464" y="5862"/>
                  </a:cubicBezTo>
                  <a:lnTo>
                    <a:pt x="5239" y="4216"/>
                  </a:lnTo>
                  <a:lnTo>
                    <a:pt x="5701" y="6183"/>
                  </a:lnTo>
                  <a:cubicBezTo>
                    <a:pt x="5781" y="6484"/>
                    <a:pt x="5841" y="6765"/>
                    <a:pt x="5922" y="7066"/>
                  </a:cubicBezTo>
                  <a:cubicBezTo>
                    <a:pt x="6002" y="7347"/>
                    <a:pt x="6102" y="7628"/>
                    <a:pt x="6203" y="7909"/>
                  </a:cubicBezTo>
                  <a:cubicBezTo>
                    <a:pt x="6404" y="8471"/>
                    <a:pt x="6644" y="9013"/>
                    <a:pt x="6885" y="9535"/>
                  </a:cubicBezTo>
                  <a:cubicBezTo>
                    <a:pt x="7146" y="10077"/>
                    <a:pt x="7407" y="10599"/>
                    <a:pt x="7688" y="11101"/>
                  </a:cubicBezTo>
                  <a:cubicBezTo>
                    <a:pt x="7829" y="11342"/>
                    <a:pt x="7969" y="11582"/>
                    <a:pt x="8110" y="11823"/>
                  </a:cubicBezTo>
                  <a:cubicBezTo>
                    <a:pt x="8009" y="11803"/>
                    <a:pt x="7909" y="11763"/>
                    <a:pt x="7829" y="11723"/>
                  </a:cubicBezTo>
                  <a:cubicBezTo>
                    <a:pt x="7628" y="11643"/>
                    <a:pt x="7447" y="11542"/>
                    <a:pt x="7267" y="11442"/>
                  </a:cubicBezTo>
                  <a:cubicBezTo>
                    <a:pt x="7086" y="11342"/>
                    <a:pt x="6905" y="11241"/>
                    <a:pt x="6745" y="11121"/>
                  </a:cubicBezTo>
                  <a:cubicBezTo>
                    <a:pt x="6062" y="10659"/>
                    <a:pt x="5440" y="10057"/>
                    <a:pt x="4878" y="9435"/>
                  </a:cubicBezTo>
                  <a:cubicBezTo>
                    <a:pt x="4296" y="8792"/>
                    <a:pt x="3774" y="8110"/>
                    <a:pt x="3292" y="7387"/>
                  </a:cubicBezTo>
                  <a:cubicBezTo>
                    <a:pt x="2811" y="6685"/>
                    <a:pt x="2369" y="5942"/>
                    <a:pt x="1968" y="5180"/>
                  </a:cubicBezTo>
                  <a:lnTo>
                    <a:pt x="1486" y="4256"/>
                  </a:lnTo>
                  <a:lnTo>
                    <a:pt x="1446" y="5280"/>
                  </a:lnTo>
                  <a:cubicBezTo>
                    <a:pt x="1446" y="5521"/>
                    <a:pt x="1406" y="5762"/>
                    <a:pt x="1426" y="6002"/>
                  </a:cubicBezTo>
                  <a:cubicBezTo>
                    <a:pt x="1426" y="6243"/>
                    <a:pt x="1426" y="6484"/>
                    <a:pt x="1446" y="6725"/>
                  </a:cubicBezTo>
                  <a:cubicBezTo>
                    <a:pt x="1486" y="7207"/>
                    <a:pt x="1566" y="7668"/>
                    <a:pt x="1687" y="8130"/>
                  </a:cubicBezTo>
                  <a:cubicBezTo>
                    <a:pt x="1807" y="8592"/>
                    <a:pt x="1968" y="9053"/>
                    <a:pt x="2148" y="9495"/>
                  </a:cubicBezTo>
                  <a:cubicBezTo>
                    <a:pt x="2188" y="9575"/>
                    <a:pt x="2229" y="9656"/>
                    <a:pt x="2249" y="9736"/>
                  </a:cubicBezTo>
                  <a:cubicBezTo>
                    <a:pt x="2208" y="9656"/>
                    <a:pt x="2128" y="9595"/>
                    <a:pt x="2088" y="9535"/>
                  </a:cubicBezTo>
                  <a:cubicBezTo>
                    <a:pt x="1787" y="9154"/>
                    <a:pt x="1506" y="8772"/>
                    <a:pt x="1245" y="8371"/>
                  </a:cubicBezTo>
                  <a:cubicBezTo>
                    <a:pt x="743" y="7548"/>
                    <a:pt x="322" y="6685"/>
                    <a:pt x="1" y="5782"/>
                  </a:cubicBezTo>
                  <a:lnTo>
                    <a:pt x="1" y="5782"/>
                  </a:lnTo>
                  <a:cubicBezTo>
                    <a:pt x="262" y="6705"/>
                    <a:pt x="623" y="7608"/>
                    <a:pt x="1105" y="8451"/>
                  </a:cubicBezTo>
                  <a:cubicBezTo>
                    <a:pt x="1325" y="8873"/>
                    <a:pt x="1586" y="9294"/>
                    <a:pt x="1887" y="9676"/>
                  </a:cubicBezTo>
                  <a:cubicBezTo>
                    <a:pt x="2028" y="9876"/>
                    <a:pt x="2168" y="10077"/>
                    <a:pt x="2329" y="10258"/>
                  </a:cubicBezTo>
                  <a:cubicBezTo>
                    <a:pt x="2489" y="10438"/>
                    <a:pt x="2670" y="10619"/>
                    <a:pt x="2831" y="10800"/>
                  </a:cubicBezTo>
                  <a:lnTo>
                    <a:pt x="3794" y="11863"/>
                  </a:lnTo>
                  <a:lnTo>
                    <a:pt x="3072" y="10599"/>
                  </a:lnTo>
                  <a:cubicBezTo>
                    <a:pt x="2851" y="10197"/>
                    <a:pt x="2670" y="9776"/>
                    <a:pt x="2510" y="9354"/>
                  </a:cubicBezTo>
                  <a:cubicBezTo>
                    <a:pt x="2429" y="9134"/>
                    <a:pt x="2369" y="8913"/>
                    <a:pt x="2309" y="8692"/>
                  </a:cubicBezTo>
                  <a:cubicBezTo>
                    <a:pt x="2249" y="8471"/>
                    <a:pt x="2188" y="8251"/>
                    <a:pt x="2128" y="8030"/>
                  </a:cubicBezTo>
                  <a:cubicBezTo>
                    <a:pt x="2028" y="7588"/>
                    <a:pt x="1968" y="7147"/>
                    <a:pt x="1948" y="6685"/>
                  </a:cubicBezTo>
                  <a:cubicBezTo>
                    <a:pt x="1948" y="6585"/>
                    <a:pt x="1948" y="6464"/>
                    <a:pt x="1948" y="6364"/>
                  </a:cubicBezTo>
                  <a:cubicBezTo>
                    <a:pt x="2208" y="6825"/>
                    <a:pt x="2469" y="7287"/>
                    <a:pt x="2771" y="7749"/>
                  </a:cubicBezTo>
                  <a:cubicBezTo>
                    <a:pt x="3252" y="8491"/>
                    <a:pt x="3774" y="9214"/>
                    <a:pt x="4336" y="9896"/>
                  </a:cubicBezTo>
                  <a:cubicBezTo>
                    <a:pt x="4918" y="10579"/>
                    <a:pt x="5560" y="11201"/>
                    <a:pt x="6323" y="11743"/>
                  </a:cubicBezTo>
                  <a:cubicBezTo>
                    <a:pt x="6504" y="11863"/>
                    <a:pt x="6685" y="12004"/>
                    <a:pt x="6885" y="12104"/>
                  </a:cubicBezTo>
                  <a:cubicBezTo>
                    <a:pt x="7106" y="12225"/>
                    <a:pt x="7307" y="12345"/>
                    <a:pt x="7528" y="12425"/>
                  </a:cubicBezTo>
                  <a:cubicBezTo>
                    <a:pt x="7728" y="12526"/>
                    <a:pt x="7949" y="12606"/>
                    <a:pt x="8190" y="12666"/>
                  </a:cubicBezTo>
                  <a:cubicBezTo>
                    <a:pt x="8411" y="12727"/>
                    <a:pt x="8652" y="12767"/>
                    <a:pt x="8892" y="12807"/>
                  </a:cubicBezTo>
                  <a:lnTo>
                    <a:pt x="9715" y="12907"/>
                  </a:lnTo>
                  <a:lnTo>
                    <a:pt x="9254" y="12185"/>
                  </a:lnTo>
                  <a:cubicBezTo>
                    <a:pt x="8973" y="11723"/>
                    <a:pt x="8672" y="11221"/>
                    <a:pt x="8411" y="10719"/>
                  </a:cubicBezTo>
                  <a:cubicBezTo>
                    <a:pt x="8130" y="10218"/>
                    <a:pt x="7889" y="9696"/>
                    <a:pt x="7648" y="9194"/>
                  </a:cubicBezTo>
                  <a:cubicBezTo>
                    <a:pt x="7427" y="8732"/>
                    <a:pt x="7247" y="8271"/>
                    <a:pt x="7066" y="7809"/>
                  </a:cubicBezTo>
                  <a:lnTo>
                    <a:pt x="7066" y="7809"/>
                  </a:lnTo>
                  <a:cubicBezTo>
                    <a:pt x="7086" y="7829"/>
                    <a:pt x="7106" y="7849"/>
                    <a:pt x="7106" y="7849"/>
                  </a:cubicBezTo>
                  <a:cubicBezTo>
                    <a:pt x="7367" y="8070"/>
                    <a:pt x="7608" y="8311"/>
                    <a:pt x="7869" y="8532"/>
                  </a:cubicBezTo>
                  <a:cubicBezTo>
                    <a:pt x="8130" y="8732"/>
                    <a:pt x="8371" y="8953"/>
                    <a:pt x="8652" y="9134"/>
                  </a:cubicBezTo>
                  <a:cubicBezTo>
                    <a:pt x="8912" y="9334"/>
                    <a:pt x="9193" y="9535"/>
                    <a:pt x="9474" y="9696"/>
                  </a:cubicBezTo>
                  <a:cubicBezTo>
                    <a:pt x="9755" y="9876"/>
                    <a:pt x="10016" y="10077"/>
                    <a:pt x="10318" y="10218"/>
                  </a:cubicBezTo>
                  <a:cubicBezTo>
                    <a:pt x="10619" y="10378"/>
                    <a:pt x="10900" y="10539"/>
                    <a:pt x="11201" y="10679"/>
                  </a:cubicBezTo>
                  <a:lnTo>
                    <a:pt x="12104" y="11101"/>
                  </a:lnTo>
                  <a:cubicBezTo>
                    <a:pt x="12405" y="11241"/>
                    <a:pt x="12726" y="11321"/>
                    <a:pt x="13047" y="11442"/>
                  </a:cubicBezTo>
                  <a:cubicBezTo>
                    <a:pt x="13348" y="11562"/>
                    <a:pt x="13670" y="11663"/>
                    <a:pt x="13991" y="11743"/>
                  </a:cubicBezTo>
                  <a:lnTo>
                    <a:pt x="14954" y="12004"/>
                  </a:lnTo>
                  <a:lnTo>
                    <a:pt x="15938" y="12185"/>
                  </a:lnTo>
                  <a:cubicBezTo>
                    <a:pt x="16259" y="12245"/>
                    <a:pt x="16580" y="12305"/>
                    <a:pt x="16921" y="12325"/>
                  </a:cubicBezTo>
                  <a:lnTo>
                    <a:pt x="17905" y="12425"/>
                  </a:lnTo>
                  <a:cubicBezTo>
                    <a:pt x="18065" y="12446"/>
                    <a:pt x="18231" y="12451"/>
                    <a:pt x="18396" y="12451"/>
                  </a:cubicBezTo>
                  <a:cubicBezTo>
                    <a:pt x="18562" y="12451"/>
                    <a:pt x="18728" y="12446"/>
                    <a:pt x="18888" y="12446"/>
                  </a:cubicBezTo>
                  <a:lnTo>
                    <a:pt x="19872" y="12466"/>
                  </a:lnTo>
                  <a:lnTo>
                    <a:pt x="22581" y="12486"/>
                  </a:lnTo>
                  <a:lnTo>
                    <a:pt x="19952" y="11763"/>
                  </a:lnTo>
                  <a:cubicBezTo>
                    <a:pt x="19611" y="11663"/>
                    <a:pt x="19270" y="11582"/>
                    <a:pt x="18928" y="11482"/>
                  </a:cubicBezTo>
                  <a:cubicBezTo>
                    <a:pt x="18607" y="11362"/>
                    <a:pt x="18266" y="11261"/>
                    <a:pt x="17945" y="11121"/>
                  </a:cubicBezTo>
                  <a:cubicBezTo>
                    <a:pt x="17604" y="11000"/>
                    <a:pt x="17282" y="10880"/>
                    <a:pt x="16961" y="10719"/>
                  </a:cubicBezTo>
                  <a:lnTo>
                    <a:pt x="16480" y="10499"/>
                  </a:lnTo>
                  <a:lnTo>
                    <a:pt x="16018" y="10238"/>
                  </a:lnTo>
                  <a:cubicBezTo>
                    <a:pt x="15857" y="10157"/>
                    <a:pt x="15697" y="10057"/>
                    <a:pt x="15556" y="9977"/>
                  </a:cubicBezTo>
                  <a:lnTo>
                    <a:pt x="15115" y="9696"/>
                  </a:lnTo>
                  <a:cubicBezTo>
                    <a:pt x="14794" y="9515"/>
                    <a:pt x="14513" y="9294"/>
                    <a:pt x="14232" y="9073"/>
                  </a:cubicBezTo>
                  <a:cubicBezTo>
                    <a:pt x="13951" y="8873"/>
                    <a:pt x="13690" y="8632"/>
                    <a:pt x="13429" y="8411"/>
                  </a:cubicBezTo>
                  <a:cubicBezTo>
                    <a:pt x="13148" y="8190"/>
                    <a:pt x="12907" y="7909"/>
                    <a:pt x="12666" y="7668"/>
                  </a:cubicBezTo>
                  <a:cubicBezTo>
                    <a:pt x="12405" y="7428"/>
                    <a:pt x="12204" y="7126"/>
                    <a:pt x="11963" y="6866"/>
                  </a:cubicBezTo>
                  <a:cubicBezTo>
                    <a:pt x="11723" y="6605"/>
                    <a:pt x="11542" y="6304"/>
                    <a:pt x="11321" y="6002"/>
                  </a:cubicBezTo>
                  <a:cubicBezTo>
                    <a:pt x="11120" y="5721"/>
                    <a:pt x="10960" y="5400"/>
                    <a:pt x="10779" y="5099"/>
                  </a:cubicBezTo>
                  <a:cubicBezTo>
                    <a:pt x="10578" y="4798"/>
                    <a:pt x="10438" y="4457"/>
                    <a:pt x="10297" y="4136"/>
                  </a:cubicBezTo>
                  <a:cubicBezTo>
                    <a:pt x="10217" y="3975"/>
                    <a:pt x="10137" y="3815"/>
                    <a:pt x="10077" y="3654"/>
                  </a:cubicBezTo>
                  <a:lnTo>
                    <a:pt x="9896" y="3152"/>
                  </a:lnTo>
                  <a:cubicBezTo>
                    <a:pt x="9776" y="2811"/>
                    <a:pt x="9655" y="2470"/>
                    <a:pt x="9575" y="2109"/>
                  </a:cubicBezTo>
                  <a:cubicBezTo>
                    <a:pt x="9495" y="1767"/>
                    <a:pt x="9374" y="1426"/>
                    <a:pt x="9334" y="1065"/>
                  </a:cubicBezTo>
                  <a:lnTo>
                    <a:pt x="915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28"/>
            <p:cNvSpPr/>
            <p:nvPr/>
          </p:nvSpPr>
          <p:spPr>
            <a:xfrm>
              <a:off x="2831475" y="721850"/>
              <a:ext cx="240400" cy="60225"/>
            </a:xfrm>
            <a:custGeom>
              <a:rect b="b" l="l" r="r" t="t"/>
              <a:pathLst>
                <a:path extrusionOk="0" h="2409" w="9616">
                  <a:moveTo>
                    <a:pt x="8230" y="0"/>
                  </a:moveTo>
                  <a:lnTo>
                    <a:pt x="8190" y="20"/>
                  </a:lnTo>
                  <a:cubicBezTo>
                    <a:pt x="7327" y="643"/>
                    <a:pt x="6504" y="1285"/>
                    <a:pt x="5681" y="1947"/>
                  </a:cubicBezTo>
                  <a:cubicBezTo>
                    <a:pt x="5481" y="1887"/>
                    <a:pt x="5280" y="1827"/>
                    <a:pt x="5059" y="1767"/>
                  </a:cubicBezTo>
                  <a:lnTo>
                    <a:pt x="4698" y="1706"/>
                  </a:lnTo>
                  <a:cubicBezTo>
                    <a:pt x="4577" y="1666"/>
                    <a:pt x="4457" y="1666"/>
                    <a:pt x="4316" y="1646"/>
                  </a:cubicBezTo>
                  <a:cubicBezTo>
                    <a:pt x="4196" y="1626"/>
                    <a:pt x="4076" y="1606"/>
                    <a:pt x="3955" y="1606"/>
                  </a:cubicBezTo>
                  <a:lnTo>
                    <a:pt x="3574" y="1586"/>
                  </a:lnTo>
                  <a:cubicBezTo>
                    <a:pt x="3534" y="1579"/>
                    <a:pt x="3493" y="1577"/>
                    <a:pt x="3453" y="1577"/>
                  </a:cubicBezTo>
                  <a:cubicBezTo>
                    <a:pt x="3373" y="1577"/>
                    <a:pt x="3293" y="1586"/>
                    <a:pt x="3212" y="1586"/>
                  </a:cubicBezTo>
                  <a:lnTo>
                    <a:pt x="2831" y="1586"/>
                  </a:lnTo>
                  <a:cubicBezTo>
                    <a:pt x="2590" y="1606"/>
                    <a:pt x="2349" y="1646"/>
                    <a:pt x="2088" y="1686"/>
                  </a:cubicBezTo>
                  <a:cubicBezTo>
                    <a:pt x="1848" y="1726"/>
                    <a:pt x="1607" y="1767"/>
                    <a:pt x="1366" y="1827"/>
                  </a:cubicBezTo>
                  <a:cubicBezTo>
                    <a:pt x="1125" y="1907"/>
                    <a:pt x="904" y="1987"/>
                    <a:pt x="663" y="2068"/>
                  </a:cubicBezTo>
                  <a:cubicBezTo>
                    <a:pt x="443" y="2148"/>
                    <a:pt x="222" y="2248"/>
                    <a:pt x="1" y="2389"/>
                  </a:cubicBezTo>
                  <a:cubicBezTo>
                    <a:pt x="463" y="2228"/>
                    <a:pt x="944" y="2128"/>
                    <a:pt x="1426" y="2048"/>
                  </a:cubicBezTo>
                  <a:cubicBezTo>
                    <a:pt x="1888" y="1987"/>
                    <a:pt x="2369" y="1947"/>
                    <a:pt x="2851" y="1947"/>
                  </a:cubicBezTo>
                  <a:cubicBezTo>
                    <a:pt x="3333" y="1947"/>
                    <a:pt x="3795" y="1987"/>
                    <a:pt x="4276" y="2048"/>
                  </a:cubicBezTo>
                  <a:cubicBezTo>
                    <a:pt x="4377" y="2068"/>
                    <a:pt x="4497" y="2088"/>
                    <a:pt x="4617" y="2108"/>
                  </a:cubicBezTo>
                  <a:lnTo>
                    <a:pt x="4959" y="2188"/>
                  </a:lnTo>
                  <a:cubicBezTo>
                    <a:pt x="5200" y="2248"/>
                    <a:pt x="5420" y="2309"/>
                    <a:pt x="5641" y="2369"/>
                  </a:cubicBezTo>
                  <a:lnTo>
                    <a:pt x="5762" y="2409"/>
                  </a:lnTo>
                  <a:lnTo>
                    <a:pt x="5842" y="2349"/>
                  </a:lnTo>
                  <a:cubicBezTo>
                    <a:pt x="6685" y="1646"/>
                    <a:pt x="7508" y="944"/>
                    <a:pt x="8291" y="221"/>
                  </a:cubicBezTo>
                  <a:cubicBezTo>
                    <a:pt x="8732" y="221"/>
                    <a:pt x="9174" y="221"/>
                    <a:pt x="9615" y="201"/>
                  </a:cubicBezTo>
                  <a:cubicBezTo>
                    <a:pt x="9174" y="121"/>
                    <a:pt x="8712" y="60"/>
                    <a:pt x="82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28"/>
            <p:cNvSpPr/>
            <p:nvPr/>
          </p:nvSpPr>
          <p:spPr>
            <a:xfrm>
              <a:off x="2448625" y="1154900"/>
              <a:ext cx="71275" cy="199225"/>
            </a:xfrm>
            <a:custGeom>
              <a:rect b="b" l="l" r="r" t="t"/>
              <a:pathLst>
                <a:path extrusionOk="0" h="7969" w="2851">
                  <a:moveTo>
                    <a:pt x="20" y="0"/>
                  </a:moveTo>
                  <a:lnTo>
                    <a:pt x="20" y="0"/>
                  </a:lnTo>
                  <a:cubicBezTo>
                    <a:pt x="20" y="1"/>
                    <a:pt x="0" y="4216"/>
                    <a:pt x="2850" y="7969"/>
                  </a:cubicBezTo>
                  <a:cubicBezTo>
                    <a:pt x="2850" y="7969"/>
                    <a:pt x="1606" y="5821"/>
                    <a:pt x="1947" y="4356"/>
                  </a:cubicBezTo>
                  <a:cubicBezTo>
                    <a:pt x="1947" y="4356"/>
                    <a:pt x="422" y="2590"/>
                    <a:pt x="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28"/>
            <p:cNvSpPr/>
            <p:nvPr/>
          </p:nvSpPr>
          <p:spPr>
            <a:xfrm>
              <a:off x="3086900" y="896975"/>
              <a:ext cx="133000" cy="282525"/>
            </a:xfrm>
            <a:custGeom>
              <a:rect b="b" l="l" r="r" t="t"/>
              <a:pathLst>
                <a:path extrusionOk="0" h="11301" w="5320">
                  <a:moveTo>
                    <a:pt x="5320" y="0"/>
                  </a:moveTo>
                  <a:lnTo>
                    <a:pt x="4436" y="6544"/>
                  </a:lnTo>
                  <a:lnTo>
                    <a:pt x="4175" y="3493"/>
                  </a:lnTo>
                  <a:cubicBezTo>
                    <a:pt x="4175" y="3493"/>
                    <a:pt x="3192" y="3413"/>
                    <a:pt x="2309" y="1787"/>
                  </a:cubicBezTo>
                  <a:lnTo>
                    <a:pt x="1787" y="7527"/>
                  </a:lnTo>
                  <a:lnTo>
                    <a:pt x="1064" y="2028"/>
                  </a:lnTo>
                  <a:lnTo>
                    <a:pt x="1064" y="2028"/>
                  </a:lnTo>
                  <a:cubicBezTo>
                    <a:pt x="1064" y="2028"/>
                    <a:pt x="1" y="7387"/>
                    <a:pt x="1827" y="11301"/>
                  </a:cubicBezTo>
                  <a:cubicBezTo>
                    <a:pt x="1827" y="11301"/>
                    <a:pt x="2188" y="8671"/>
                    <a:pt x="5299" y="6905"/>
                  </a:cubicBezTo>
                  <a:lnTo>
                    <a:pt x="532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28"/>
            <p:cNvSpPr/>
            <p:nvPr/>
          </p:nvSpPr>
          <p:spPr>
            <a:xfrm>
              <a:off x="3324225" y="1230775"/>
              <a:ext cx="124000" cy="202150"/>
            </a:xfrm>
            <a:custGeom>
              <a:rect b="b" l="l" r="r" t="t"/>
              <a:pathLst>
                <a:path extrusionOk="0" h="8086" w="4960">
                  <a:moveTo>
                    <a:pt x="4570" y="0"/>
                  </a:moveTo>
                  <a:cubicBezTo>
                    <a:pt x="3194" y="0"/>
                    <a:pt x="0" y="1950"/>
                    <a:pt x="1226" y="5195"/>
                  </a:cubicBezTo>
                  <a:cubicBezTo>
                    <a:pt x="1226" y="5195"/>
                    <a:pt x="824" y="2184"/>
                    <a:pt x="3414" y="899"/>
                  </a:cubicBezTo>
                  <a:lnTo>
                    <a:pt x="3414" y="899"/>
                  </a:lnTo>
                  <a:cubicBezTo>
                    <a:pt x="3414" y="900"/>
                    <a:pt x="1166" y="5135"/>
                    <a:pt x="4518" y="8085"/>
                  </a:cubicBezTo>
                  <a:cubicBezTo>
                    <a:pt x="4518" y="8085"/>
                    <a:pt x="2791" y="4894"/>
                    <a:pt x="4759" y="1803"/>
                  </a:cubicBezTo>
                  <a:cubicBezTo>
                    <a:pt x="4759" y="1803"/>
                    <a:pt x="4377" y="1060"/>
                    <a:pt x="4959" y="76"/>
                  </a:cubicBezTo>
                  <a:cubicBezTo>
                    <a:pt x="4859" y="25"/>
                    <a:pt x="4726" y="0"/>
                    <a:pt x="45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28"/>
            <p:cNvSpPr/>
            <p:nvPr/>
          </p:nvSpPr>
          <p:spPr>
            <a:xfrm>
              <a:off x="2752700" y="844275"/>
              <a:ext cx="252925" cy="330725"/>
            </a:xfrm>
            <a:custGeom>
              <a:rect b="b" l="l" r="r" t="t"/>
              <a:pathLst>
                <a:path extrusionOk="0" h="13229" w="10117">
                  <a:moveTo>
                    <a:pt x="342" y="1"/>
                  </a:moveTo>
                  <a:lnTo>
                    <a:pt x="342" y="1"/>
                  </a:lnTo>
                  <a:cubicBezTo>
                    <a:pt x="1" y="2369"/>
                    <a:pt x="2188" y="11602"/>
                    <a:pt x="10117" y="13228"/>
                  </a:cubicBezTo>
                  <a:cubicBezTo>
                    <a:pt x="10117" y="13228"/>
                    <a:pt x="4396" y="10799"/>
                    <a:pt x="4758" y="6584"/>
                  </a:cubicBezTo>
                  <a:cubicBezTo>
                    <a:pt x="4758" y="6584"/>
                    <a:pt x="1867" y="5119"/>
                    <a:pt x="34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28"/>
            <p:cNvSpPr/>
            <p:nvPr/>
          </p:nvSpPr>
          <p:spPr>
            <a:xfrm>
              <a:off x="2676925" y="1401275"/>
              <a:ext cx="300600" cy="259950"/>
            </a:xfrm>
            <a:custGeom>
              <a:rect b="b" l="l" r="r" t="t"/>
              <a:pathLst>
                <a:path extrusionOk="0" h="10398" w="12024">
                  <a:moveTo>
                    <a:pt x="12024" y="1"/>
                  </a:moveTo>
                  <a:lnTo>
                    <a:pt x="12024" y="1"/>
                  </a:lnTo>
                  <a:cubicBezTo>
                    <a:pt x="12024" y="1"/>
                    <a:pt x="11181" y="543"/>
                    <a:pt x="9977" y="1446"/>
                  </a:cubicBezTo>
                  <a:cubicBezTo>
                    <a:pt x="9394" y="1887"/>
                    <a:pt x="8692" y="2429"/>
                    <a:pt x="7969" y="3011"/>
                  </a:cubicBezTo>
                  <a:cubicBezTo>
                    <a:pt x="7608" y="3292"/>
                    <a:pt x="7227" y="3593"/>
                    <a:pt x="6865" y="3915"/>
                  </a:cubicBezTo>
                  <a:cubicBezTo>
                    <a:pt x="6484" y="4236"/>
                    <a:pt x="6123" y="4557"/>
                    <a:pt x="5741" y="4878"/>
                  </a:cubicBezTo>
                  <a:cubicBezTo>
                    <a:pt x="5360" y="5199"/>
                    <a:pt x="4999" y="5540"/>
                    <a:pt x="4617" y="5862"/>
                  </a:cubicBezTo>
                  <a:cubicBezTo>
                    <a:pt x="4256" y="6183"/>
                    <a:pt x="3915" y="6504"/>
                    <a:pt x="3554" y="6825"/>
                  </a:cubicBezTo>
                  <a:cubicBezTo>
                    <a:pt x="2871" y="7447"/>
                    <a:pt x="2249" y="8049"/>
                    <a:pt x="1727" y="8591"/>
                  </a:cubicBezTo>
                  <a:cubicBezTo>
                    <a:pt x="663" y="9635"/>
                    <a:pt x="1" y="10398"/>
                    <a:pt x="1" y="10398"/>
                  </a:cubicBezTo>
                  <a:cubicBezTo>
                    <a:pt x="1" y="10398"/>
                    <a:pt x="844" y="9856"/>
                    <a:pt x="2048" y="8953"/>
                  </a:cubicBezTo>
                  <a:cubicBezTo>
                    <a:pt x="2650" y="8511"/>
                    <a:pt x="3333" y="7969"/>
                    <a:pt x="4055" y="7387"/>
                  </a:cubicBezTo>
                  <a:cubicBezTo>
                    <a:pt x="4417" y="7086"/>
                    <a:pt x="4798" y="6805"/>
                    <a:pt x="5159" y="6484"/>
                  </a:cubicBezTo>
                  <a:cubicBezTo>
                    <a:pt x="5541" y="6163"/>
                    <a:pt x="5922" y="5841"/>
                    <a:pt x="6303" y="5520"/>
                  </a:cubicBezTo>
                  <a:cubicBezTo>
                    <a:pt x="6665" y="5199"/>
                    <a:pt x="7046" y="4858"/>
                    <a:pt x="7407" y="4537"/>
                  </a:cubicBezTo>
                  <a:cubicBezTo>
                    <a:pt x="7769" y="4216"/>
                    <a:pt x="8130" y="3894"/>
                    <a:pt x="8471" y="3573"/>
                  </a:cubicBezTo>
                  <a:cubicBezTo>
                    <a:pt x="9154" y="2951"/>
                    <a:pt x="9776" y="2349"/>
                    <a:pt x="10298" y="1807"/>
                  </a:cubicBezTo>
                  <a:cubicBezTo>
                    <a:pt x="11361" y="763"/>
                    <a:pt x="12024" y="1"/>
                    <a:pt x="120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28"/>
            <p:cNvSpPr/>
            <p:nvPr/>
          </p:nvSpPr>
          <p:spPr>
            <a:xfrm>
              <a:off x="2956425" y="1666725"/>
              <a:ext cx="208275" cy="243400"/>
            </a:xfrm>
            <a:custGeom>
              <a:rect b="b" l="l" r="r" t="t"/>
              <a:pathLst>
                <a:path extrusionOk="0" h="9736" w="8331">
                  <a:moveTo>
                    <a:pt x="8331" y="1"/>
                  </a:moveTo>
                  <a:lnTo>
                    <a:pt x="8331" y="1"/>
                  </a:lnTo>
                  <a:cubicBezTo>
                    <a:pt x="7447" y="21"/>
                    <a:pt x="6584" y="101"/>
                    <a:pt x="5741" y="201"/>
                  </a:cubicBezTo>
                  <a:lnTo>
                    <a:pt x="5661" y="221"/>
                  </a:lnTo>
                  <a:lnTo>
                    <a:pt x="5581" y="302"/>
                  </a:lnTo>
                  <a:cubicBezTo>
                    <a:pt x="5260" y="623"/>
                    <a:pt x="4938" y="964"/>
                    <a:pt x="4617" y="1305"/>
                  </a:cubicBezTo>
                  <a:lnTo>
                    <a:pt x="4156" y="1827"/>
                  </a:lnTo>
                  <a:cubicBezTo>
                    <a:pt x="4015" y="2008"/>
                    <a:pt x="3855" y="2168"/>
                    <a:pt x="3714" y="2349"/>
                  </a:cubicBezTo>
                  <a:cubicBezTo>
                    <a:pt x="3433" y="2730"/>
                    <a:pt x="3152" y="3072"/>
                    <a:pt x="2871" y="3453"/>
                  </a:cubicBezTo>
                  <a:cubicBezTo>
                    <a:pt x="2610" y="3834"/>
                    <a:pt x="2349" y="4216"/>
                    <a:pt x="2108" y="4617"/>
                  </a:cubicBezTo>
                  <a:cubicBezTo>
                    <a:pt x="1968" y="4798"/>
                    <a:pt x="1847" y="4998"/>
                    <a:pt x="1747" y="5199"/>
                  </a:cubicBezTo>
                  <a:cubicBezTo>
                    <a:pt x="1627" y="5420"/>
                    <a:pt x="1506" y="5601"/>
                    <a:pt x="1406" y="5821"/>
                  </a:cubicBezTo>
                  <a:cubicBezTo>
                    <a:pt x="1185" y="6223"/>
                    <a:pt x="984" y="6644"/>
                    <a:pt x="784" y="7066"/>
                  </a:cubicBezTo>
                  <a:cubicBezTo>
                    <a:pt x="623" y="7507"/>
                    <a:pt x="442" y="7929"/>
                    <a:pt x="302" y="8370"/>
                  </a:cubicBezTo>
                  <a:cubicBezTo>
                    <a:pt x="161" y="8812"/>
                    <a:pt x="61" y="9274"/>
                    <a:pt x="1" y="9735"/>
                  </a:cubicBezTo>
                  <a:cubicBezTo>
                    <a:pt x="202" y="9314"/>
                    <a:pt x="402" y="8912"/>
                    <a:pt x="623" y="8511"/>
                  </a:cubicBezTo>
                  <a:cubicBezTo>
                    <a:pt x="844" y="8130"/>
                    <a:pt x="1085" y="7728"/>
                    <a:pt x="1326" y="7347"/>
                  </a:cubicBezTo>
                  <a:lnTo>
                    <a:pt x="1667" y="6765"/>
                  </a:lnTo>
                  <a:cubicBezTo>
                    <a:pt x="1787" y="6564"/>
                    <a:pt x="1928" y="6383"/>
                    <a:pt x="2028" y="6183"/>
                  </a:cubicBezTo>
                  <a:cubicBezTo>
                    <a:pt x="2289" y="5821"/>
                    <a:pt x="2530" y="5440"/>
                    <a:pt x="2791" y="5059"/>
                  </a:cubicBezTo>
                  <a:cubicBezTo>
                    <a:pt x="3032" y="4697"/>
                    <a:pt x="3313" y="4316"/>
                    <a:pt x="3574" y="3955"/>
                  </a:cubicBezTo>
                  <a:cubicBezTo>
                    <a:pt x="3814" y="3573"/>
                    <a:pt x="4095" y="3232"/>
                    <a:pt x="4376" y="2851"/>
                  </a:cubicBezTo>
                  <a:lnTo>
                    <a:pt x="5962" y="723"/>
                  </a:lnTo>
                  <a:cubicBezTo>
                    <a:pt x="6745" y="502"/>
                    <a:pt x="7548" y="282"/>
                    <a:pt x="83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28"/>
            <p:cNvSpPr/>
            <p:nvPr/>
          </p:nvSpPr>
          <p:spPr>
            <a:xfrm>
              <a:off x="2916300" y="2100275"/>
              <a:ext cx="186175" cy="165125"/>
            </a:xfrm>
            <a:custGeom>
              <a:rect b="b" l="l" r="r" t="t"/>
              <a:pathLst>
                <a:path extrusionOk="0" h="6605" w="7447">
                  <a:moveTo>
                    <a:pt x="7447" y="1"/>
                  </a:moveTo>
                  <a:lnTo>
                    <a:pt x="7447" y="1"/>
                  </a:lnTo>
                  <a:cubicBezTo>
                    <a:pt x="7306" y="221"/>
                    <a:pt x="7146" y="442"/>
                    <a:pt x="7025" y="663"/>
                  </a:cubicBezTo>
                  <a:cubicBezTo>
                    <a:pt x="6885" y="884"/>
                    <a:pt x="6764" y="1125"/>
                    <a:pt x="6644" y="1365"/>
                  </a:cubicBezTo>
                  <a:cubicBezTo>
                    <a:pt x="6523" y="1606"/>
                    <a:pt x="6423" y="1847"/>
                    <a:pt x="6323" y="2088"/>
                  </a:cubicBezTo>
                  <a:cubicBezTo>
                    <a:pt x="6222" y="2329"/>
                    <a:pt x="6162" y="2590"/>
                    <a:pt x="6062" y="2851"/>
                  </a:cubicBezTo>
                  <a:cubicBezTo>
                    <a:pt x="5901" y="3353"/>
                    <a:pt x="5801" y="3874"/>
                    <a:pt x="5700" y="4416"/>
                  </a:cubicBezTo>
                  <a:cubicBezTo>
                    <a:pt x="5660" y="4677"/>
                    <a:pt x="5640" y="4938"/>
                    <a:pt x="5640" y="5219"/>
                  </a:cubicBezTo>
                  <a:cubicBezTo>
                    <a:pt x="5620" y="5340"/>
                    <a:pt x="5620" y="5460"/>
                    <a:pt x="5620" y="5581"/>
                  </a:cubicBezTo>
                  <a:cubicBezTo>
                    <a:pt x="5440" y="5571"/>
                    <a:pt x="5254" y="5566"/>
                    <a:pt x="5068" y="5566"/>
                  </a:cubicBezTo>
                  <a:cubicBezTo>
                    <a:pt x="4883" y="5566"/>
                    <a:pt x="4697" y="5571"/>
                    <a:pt x="4516" y="5581"/>
                  </a:cubicBezTo>
                  <a:cubicBezTo>
                    <a:pt x="3994" y="5621"/>
                    <a:pt x="3493" y="5661"/>
                    <a:pt x="2971" y="5741"/>
                  </a:cubicBezTo>
                  <a:cubicBezTo>
                    <a:pt x="2449" y="5821"/>
                    <a:pt x="1947" y="5942"/>
                    <a:pt x="1445" y="6062"/>
                  </a:cubicBezTo>
                  <a:cubicBezTo>
                    <a:pt x="943" y="6223"/>
                    <a:pt x="462" y="6363"/>
                    <a:pt x="0" y="6604"/>
                  </a:cubicBezTo>
                  <a:cubicBezTo>
                    <a:pt x="502" y="6544"/>
                    <a:pt x="1004" y="6504"/>
                    <a:pt x="1526" y="6484"/>
                  </a:cubicBezTo>
                  <a:cubicBezTo>
                    <a:pt x="1766" y="6464"/>
                    <a:pt x="2027" y="6444"/>
                    <a:pt x="2268" y="6444"/>
                  </a:cubicBezTo>
                  <a:lnTo>
                    <a:pt x="3031" y="6404"/>
                  </a:lnTo>
                  <a:cubicBezTo>
                    <a:pt x="3365" y="6404"/>
                    <a:pt x="3700" y="6395"/>
                    <a:pt x="4035" y="6395"/>
                  </a:cubicBezTo>
                  <a:cubicBezTo>
                    <a:pt x="4202" y="6395"/>
                    <a:pt x="4369" y="6397"/>
                    <a:pt x="4536" y="6404"/>
                  </a:cubicBezTo>
                  <a:cubicBezTo>
                    <a:pt x="5038" y="6404"/>
                    <a:pt x="5540" y="6404"/>
                    <a:pt x="6042" y="6444"/>
                  </a:cubicBezTo>
                  <a:lnTo>
                    <a:pt x="6523" y="6464"/>
                  </a:lnTo>
                  <a:lnTo>
                    <a:pt x="6483" y="5962"/>
                  </a:lnTo>
                  <a:cubicBezTo>
                    <a:pt x="6483" y="5862"/>
                    <a:pt x="6463" y="5741"/>
                    <a:pt x="6463" y="5621"/>
                  </a:cubicBezTo>
                  <a:cubicBezTo>
                    <a:pt x="6463" y="5500"/>
                    <a:pt x="6463" y="5380"/>
                    <a:pt x="6463" y="5239"/>
                  </a:cubicBezTo>
                  <a:cubicBezTo>
                    <a:pt x="6463" y="4998"/>
                    <a:pt x="6503" y="4758"/>
                    <a:pt x="6523" y="4497"/>
                  </a:cubicBezTo>
                  <a:cubicBezTo>
                    <a:pt x="6543" y="3995"/>
                    <a:pt x="6644" y="3513"/>
                    <a:pt x="6724" y="3011"/>
                  </a:cubicBezTo>
                  <a:cubicBezTo>
                    <a:pt x="6804" y="2510"/>
                    <a:pt x="6905" y="2008"/>
                    <a:pt x="7045" y="1506"/>
                  </a:cubicBezTo>
                  <a:cubicBezTo>
                    <a:pt x="7085" y="1245"/>
                    <a:pt x="7166" y="1004"/>
                    <a:pt x="7226" y="763"/>
                  </a:cubicBezTo>
                  <a:cubicBezTo>
                    <a:pt x="7306" y="502"/>
                    <a:pt x="7387" y="262"/>
                    <a:pt x="74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28"/>
            <p:cNvSpPr/>
            <p:nvPr/>
          </p:nvSpPr>
          <p:spPr>
            <a:xfrm>
              <a:off x="3043750" y="1615550"/>
              <a:ext cx="306625" cy="379875"/>
            </a:xfrm>
            <a:custGeom>
              <a:rect b="b" l="l" r="r" t="t"/>
              <a:pathLst>
                <a:path extrusionOk="0" h="15195" w="12265">
                  <a:moveTo>
                    <a:pt x="12264" y="0"/>
                  </a:moveTo>
                  <a:lnTo>
                    <a:pt x="9454" y="3172"/>
                  </a:lnTo>
                  <a:cubicBezTo>
                    <a:pt x="9454" y="3172"/>
                    <a:pt x="9357" y="3163"/>
                    <a:pt x="9178" y="3163"/>
                  </a:cubicBezTo>
                  <a:cubicBezTo>
                    <a:pt x="8266" y="3163"/>
                    <a:pt x="5226" y="3374"/>
                    <a:pt x="2088" y="5941"/>
                  </a:cubicBezTo>
                  <a:cubicBezTo>
                    <a:pt x="2088" y="5941"/>
                    <a:pt x="3850" y="5042"/>
                    <a:pt x="5477" y="5042"/>
                  </a:cubicBezTo>
                  <a:cubicBezTo>
                    <a:pt x="5970" y="5042"/>
                    <a:pt x="6450" y="5125"/>
                    <a:pt x="6865" y="5339"/>
                  </a:cubicBezTo>
                  <a:lnTo>
                    <a:pt x="5881" y="9876"/>
                  </a:lnTo>
                  <a:lnTo>
                    <a:pt x="0" y="15195"/>
                  </a:lnTo>
                  <a:lnTo>
                    <a:pt x="6423" y="10458"/>
                  </a:lnTo>
                  <a:lnTo>
                    <a:pt x="8170" y="5259"/>
                  </a:lnTo>
                  <a:lnTo>
                    <a:pt x="10739" y="3252"/>
                  </a:lnTo>
                  <a:lnTo>
                    <a:pt x="122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28"/>
            <p:cNvSpPr/>
            <p:nvPr/>
          </p:nvSpPr>
          <p:spPr>
            <a:xfrm>
              <a:off x="3247475" y="2054100"/>
              <a:ext cx="202250" cy="91375"/>
            </a:xfrm>
            <a:custGeom>
              <a:rect b="b" l="l" r="r" t="t"/>
              <a:pathLst>
                <a:path extrusionOk="0" h="3655" w="8090">
                  <a:moveTo>
                    <a:pt x="2329" y="1"/>
                  </a:moveTo>
                  <a:cubicBezTo>
                    <a:pt x="2329" y="1"/>
                    <a:pt x="1" y="1667"/>
                    <a:pt x="864" y="3654"/>
                  </a:cubicBezTo>
                  <a:lnTo>
                    <a:pt x="8089" y="422"/>
                  </a:lnTo>
                  <a:lnTo>
                    <a:pt x="8089" y="422"/>
                  </a:lnTo>
                  <a:lnTo>
                    <a:pt x="2108" y="2450"/>
                  </a:lnTo>
                  <a:cubicBezTo>
                    <a:pt x="2108" y="2450"/>
                    <a:pt x="1586" y="1306"/>
                    <a:pt x="23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28"/>
            <p:cNvSpPr/>
            <p:nvPr/>
          </p:nvSpPr>
          <p:spPr>
            <a:xfrm>
              <a:off x="3290125" y="1997400"/>
              <a:ext cx="41675" cy="27625"/>
            </a:xfrm>
            <a:custGeom>
              <a:rect b="b" l="l" r="r" t="t"/>
              <a:pathLst>
                <a:path extrusionOk="0" h="1105" w="1667">
                  <a:moveTo>
                    <a:pt x="603" y="1"/>
                  </a:moveTo>
                  <a:cubicBezTo>
                    <a:pt x="1" y="483"/>
                    <a:pt x="362" y="1105"/>
                    <a:pt x="362" y="1105"/>
                  </a:cubicBezTo>
                  <a:cubicBezTo>
                    <a:pt x="1165" y="944"/>
                    <a:pt x="1666" y="603"/>
                    <a:pt x="1667" y="603"/>
                  </a:cubicBezTo>
                  <a:lnTo>
                    <a:pt x="1667" y="603"/>
                  </a:lnTo>
                  <a:cubicBezTo>
                    <a:pt x="1528" y="655"/>
                    <a:pt x="1407" y="677"/>
                    <a:pt x="1302" y="677"/>
                  </a:cubicBezTo>
                  <a:cubicBezTo>
                    <a:pt x="718" y="677"/>
                    <a:pt x="603" y="1"/>
                    <a:pt x="6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28"/>
            <p:cNvSpPr/>
            <p:nvPr/>
          </p:nvSpPr>
          <p:spPr>
            <a:xfrm>
              <a:off x="3539525" y="1789700"/>
              <a:ext cx="25600" cy="22550"/>
            </a:xfrm>
            <a:custGeom>
              <a:rect b="b" l="l" r="r" t="t"/>
              <a:pathLst>
                <a:path extrusionOk="0" h="902" w="1024">
                  <a:moveTo>
                    <a:pt x="502" y="1"/>
                  </a:moveTo>
                  <a:cubicBezTo>
                    <a:pt x="440" y="1"/>
                    <a:pt x="379" y="13"/>
                    <a:pt x="321" y="39"/>
                  </a:cubicBezTo>
                  <a:cubicBezTo>
                    <a:pt x="101" y="140"/>
                    <a:pt x="0" y="401"/>
                    <a:pt x="101" y="641"/>
                  </a:cubicBezTo>
                  <a:cubicBezTo>
                    <a:pt x="175" y="804"/>
                    <a:pt x="335" y="901"/>
                    <a:pt x="503" y="901"/>
                  </a:cubicBezTo>
                  <a:cubicBezTo>
                    <a:pt x="563" y="901"/>
                    <a:pt x="624" y="889"/>
                    <a:pt x="683" y="862"/>
                  </a:cubicBezTo>
                  <a:cubicBezTo>
                    <a:pt x="924" y="762"/>
                    <a:pt x="1024" y="501"/>
                    <a:pt x="924" y="280"/>
                  </a:cubicBezTo>
                  <a:cubicBezTo>
                    <a:pt x="849" y="102"/>
                    <a:pt x="676" y="1"/>
                    <a:pt x="50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28"/>
            <p:cNvSpPr/>
            <p:nvPr/>
          </p:nvSpPr>
          <p:spPr>
            <a:xfrm>
              <a:off x="1596075" y="238050"/>
              <a:ext cx="4502125" cy="3248975"/>
            </a:xfrm>
            <a:custGeom>
              <a:rect b="b" l="l" r="r" t="t"/>
              <a:pathLst>
                <a:path extrusionOk="0" h="129959" w="180085">
                  <a:moveTo>
                    <a:pt x="75741" y="429"/>
                  </a:moveTo>
                  <a:cubicBezTo>
                    <a:pt x="77360" y="429"/>
                    <a:pt x="78944" y="790"/>
                    <a:pt x="80307" y="1528"/>
                  </a:cubicBezTo>
                  <a:cubicBezTo>
                    <a:pt x="83399" y="3174"/>
                    <a:pt x="85105" y="6446"/>
                    <a:pt x="85165" y="10741"/>
                  </a:cubicBezTo>
                  <a:cubicBezTo>
                    <a:pt x="85125" y="11444"/>
                    <a:pt x="85346" y="12327"/>
                    <a:pt x="85466" y="12769"/>
                  </a:cubicBezTo>
                  <a:lnTo>
                    <a:pt x="65896" y="11946"/>
                  </a:lnTo>
                  <a:cubicBezTo>
                    <a:pt x="65896" y="11926"/>
                    <a:pt x="65896" y="11906"/>
                    <a:pt x="65896" y="11865"/>
                  </a:cubicBezTo>
                  <a:cubicBezTo>
                    <a:pt x="65876" y="11725"/>
                    <a:pt x="65836" y="11504"/>
                    <a:pt x="65816" y="11243"/>
                  </a:cubicBezTo>
                  <a:cubicBezTo>
                    <a:pt x="65775" y="11002"/>
                    <a:pt x="65755" y="10681"/>
                    <a:pt x="65735" y="10360"/>
                  </a:cubicBezTo>
                  <a:cubicBezTo>
                    <a:pt x="65735" y="10039"/>
                    <a:pt x="65735" y="9698"/>
                    <a:pt x="65755" y="9356"/>
                  </a:cubicBezTo>
                  <a:cubicBezTo>
                    <a:pt x="65796" y="8654"/>
                    <a:pt x="65936" y="7972"/>
                    <a:pt x="66077" y="7470"/>
                  </a:cubicBezTo>
                  <a:cubicBezTo>
                    <a:pt x="66197" y="6948"/>
                    <a:pt x="66357" y="6627"/>
                    <a:pt x="66358" y="6627"/>
                  </a:cubicBezTo>
                  <a:lnTo>
                    <a:pt x="66358" y="6627"/>
                  </a:lnTo>
                  <a:cubicBezTo>
                    <a:pt x="66357" y="6627"/>
                    <a:pt x="66177" y="6948"/>
                    <a:pt x="65996" y="7450"/>
                  </a:cubicBezTo>
                  <a:cubicBezTo>
                    <a:pt x="65816" y="7931"/>
                    <a:pt x="65655" y="8634"/>
                    <a:pt x="65555" y="9336"/>
                  </a:cubicBezTo>
                  <a:cubicBezTo>
                    <a:pt x="65494" y="9678"/>
                    <a:pt x="65474" y="10039"/>
                    <a:pt x="65454" y="10360"/>
                  </a:cubicBezTo>
                  <a:cubicBezTo>
                    <a:pt x="65434" y="10701"/>
                    <a:pt x="65434" y="11002"/>
                    <a:pt x="65454" y="11283"/>
                  </a:cubicBezTo>
                  <a:cubicBezTo>
                    <a:pt x="65454" y="11544"/>
                    <a:pt x="65474" y="11764"/>
                    <a:pt x="65474" y="11925"/>
                  </a:cubicBezTo>
                  <a:lnTo>
                    <a:pt x="65474" y="11925"/>
                  </a:lnTo>
                  <a:lnTo>
                    <a:pt x="64511" y="11886"/>
                  </a:lnTo>
                  <a:lnTo>
                    <a:pt x="65153" y="11785"/>
                  </a:lnTo>
                  <a:lnTo>
                    <a:pt x="65153" y="11584"/>
                  </a:lnTo>
                  <a:cubicBezTo>
                    <a:pt x="64852" y="7691"/>
                    <a:pt x="66478" y="4298"/>
                    <a:pt x="69629" y="2231"/>
                  </a:cubicBezTo>
                  <a:cubicBezTo>
                    <a:pt x="70111" y="1910"/>
                    <a:pt x="70613" y="1649"/>
                    <a:pt x="71155" y="1408"/>
                  </a:cubicBezTo>
                  <a:cubicBezTo>
                    <a:pt x="72608" y="760"/>
                    <a:pt x="74190" y="429"/>
                    <a:pt x="75741" y="429"/>
                  </a:cubicBezTo>
                  <a:close/>
                  <a:moveTo>
                    <a:pt x="79463" y="13471"/>
                  </a:moveTo>
                  <a:cubicBezTo>
                    <a:pt x="79470" y="13471"/>
                    <a:pt x="79477" y="13471"/>
                    <a:pt x="79485" y="13471"/>
                  </a:cubicBezTo>
                  <a:lnTo>
                    <a:pt x="82415" y="13672"/>
                  </a:lnTo>
                  <a:cubicBezTo>
                    <a:pt x="82254" y="13712"/>
                    <a:pt x="82114" y="13772"/>
                    <a:pt x="81973" y="13853"/>
                  </a:cubicBezTo>
                  <a:cubicBezTo>
                    <a:pt x="81913" y="13873"/>
                    <a:pt x="80809" y="14435"/>
                    <a:pt x="80006" y="16201"/>
                  </a:cubicBezTo>
                  <a:lnTo>
                    <a:pt x="78521" y="15900"/>
                  </a:lnTo>
                  <a:cubicBezTo>
                    <a:pt x="79023" y="15659"/>
                    <a:pt x="79685" y="15338"/>
                    <a:pt x="80528" y="14936"/>
                  </a:cubicBezTo>
                  <a:cubicBezTo>
                    <a:pt x="78754" y="14897"/>
                    <a:pt x="78425" y="13471"/>
                    <a:pt x="79463" y="13471"/>
                  </a:cubicBezTo>
                  <a:close/>
                  <a:moveTo>
                    <a:pt x="93274" y="12789"/>
                  </a:moveTo>
                  <a:cubicBezTo>
                    <a:pt x="93314" y="12829"/>
                    <a:pt x="93354" y="12869"/>
                    <a:pt x="93374" y="12949"/>
                  </a:cubicBezTo>
                  <a:cubicBezTo>
                    <a:pt x="93535" y="13331"/>
                    <a:pt x="93555" y="14415"/>
                    <a:pt x="92050" y="17506"/>
                  </a:cubicBezTo>
                  <a:lnTo>
                    <a:pt x="91247" y="17024"/>
                  </a:lnTo>
                  <a:cubicBezTo>
                    <a:pt x="91608" y="15077"/>
                    <a:pt x="92893" y="13291"/>
                    <a:pt x="93274" y="12789"/>
                  </a:cubicBezTo>
                  <a:close/>
                  <a:moveTo>
                    <a:pt x="90825" y="11845"/>
                  </a:moveTo>
                  <a:lnTo>
                    <a:pt x="92872" y="12608"/>
                  </a:lnTo>
                  <a:cubicBezTo>
                    <a:pt x="92411" y="13210"/>
                    <a:pt x="91247" y="14876"/>
                    <a:pt x="90865" y="16783"/>
                  </a:cubicBezTo>
                  <a:lnTo>
                    <a:pt x="90564" y="16622"/>
                  </a:lnTo>
                  <a:lnTo>
                    <a:pt x="90464" y="16562"/>
                  </a:lnTo>
                  <a:cubicBezTo>
                    <a:pt x="90745" y="15238"/>
                    <a:pt x="91507" y="13953"/>
                    <a:pt x="91508" y="13953"/>
                  </a:cubicBezTo>
                  <a:lnTo>
                    <a:pt x="91508" y="13953"/>
                  </a:lnTo>
                  <a:cubicBezTo>
                    <a:pt x="91126" y="14120"/>
                    <a:pt x="90788" y="14170"/>
                    <a:pt x="90520" y="14170"/>
                  </a:cubicBezTo>
                  <a:cubicBezTo>
                    <a:pt x="90110" y="14170"/>
                    <a:pt x="89862" y="14053"/>
                    <a:pt x="89862" y="14053"/>
                  </a:cubicBezTo>
                  <a:cubicBezTo>
                    <a:pt x="89059" y="15097"/>
                    <a:pt x="88617" y="16823"/>
                    <a:pt x="88477" y="17405"/>
                  </a:cubicBezTo>
                  <a:cubicBezTo>
                    <a:pt x="88316" y="17445"/>
                    <a:pt x="88156" y="17486"/>
                    <a:pt x="88015" y="17546"/>
                  </a:cubicBezTo>
                  <a:cubicBezTo>
                    <a:pt x="88196" y="16643"/>
                    <a:pt x="88878" y="13953"/>
                    <a:pt x="90825" y="11845"/>
                  </a:cubicBezTo>
                  <a:close/>
                  <a:moveTo>
                    <a:pt x="83659" y="13752"/>
                  </a:moveTo>
                  <a:lnTo>
                    <a:pt x="84543" y="13792"/>
                  </a:lnTo>
                  <a:lnTo>
                    <a:pt x="85225" y="14314"/>
                  </a:lnTo>
                  <a:cubicBezTo>
                    <a:pt x="85265" y="15559"/>
                    <a:pt x="84362" y="18148"/>
                    <a:pt x="82977" y="19332"/>
                  </a:cubicBezTo>
                  <a:cubicBezTo>
                    <a:pt x="81713" y="19172"/>
                    <a:pt x="81311" y="18650"/>
                    <a:pt x="81291" y="18630"/>
                  </a:cubicBezTo>
                  <a:cubicBezTo>
                    <a:pt x="80508" y="17445"/>
                    <a:pt x="80328" y="16823"/>
                    <a:pt x="80287" y="16663"/>
                  </a:cubicBezTo>
                  <a:cubicBezTo>
                    <a:pt x="81030" y="14816"/>
                    <a:pt x="82154" y="14234"/>
                    <a:pt x="82154" y="14234"/>
                  </a:cubicBezTo>
                  <a:cubicBezTo>
                    <a:pt x="82576" y="14033"/>
                    <a:pt x="83198" y="13853"/>
                    <a:pt x="83659" y="13752"/>
                  </a:cubicBezTo>
                  <a:close/>
                  <a:moveTo>
                    <a:pt x="98625" y="16108"/>
                  </a:moveTo>
                  <a:cubicBezTo>
                    <a:pt x="98933" y="16108"/>
                    <a:pt x="99223" y="16152"/>
                    <a:pt x="99496" y="16241"/>
                  </a:cubicBezTo>
                  <a:cubicBezTo>
                    <a:pt x="100299" y="16502"/>
                    <a:pt x="100961" y="17184"/>
                    <a:pt x="101483" y="18228"/>
                  </a:cubicBezTo>
                  <a:lnTo>
                    <a:pt x="101403" y="18288"/>
                  </a:lnTo>
                  <a:cubicBezTo>
                    <a:pt x="101403" y="18288"/>
                    <a:pt x="101543" y="19372"/>
                    <a:pt x="100500" y="19553"/>
                  </a:cubicBezTo>
                  <a:cubicBezTo>
                    <a:pt x="99697" y="17887"/>
                    <a:pt x="97830" y="17184"/>
                    <a:pt x="96405" y="16743"/>
                  </a:cubicBezTo>
                  <a:cubicBezTo>
                    <a:pt x="97215" y="16317"/>
                    <a:pt x="97960" y="16108"/>
                    <a:pt x="98625" y="16108"/>
                  </a:cubicBezTo>
                  <a:close/>
                  <a:moveTo>
                    <a:pt x="102728" y="19232"/>
                  </a:moveTo>
                  <a:lnTo>
                    <a:pt x="103049" y="19473"/>
                  </a:lnTo>
                  <a:lnTo>
                    <a:pt x="102848" y="19734"/>
                  </a:lnTo>
                  <a:lnTo>
                    <a:pt x="101965" y="20817"/>
                  </a:lnTo>
                  <a:lnTo>
                    <a:pt x="101664" y="20577"/>
                  </a:lnTo>
                  <a:lnTo>
                    <a:pt x="102527" y="19473"/>
                  </a:lnTo>
                  <a:lnTo>
                    <a:pt x="102728" y="19232"/>
                  </a:lnTo>
                  <a:close/>
                  <a:moveTo>
                    <a:pt x="84523" y="18048"/>
                  </a:moveTo>
                  <a:lnTo>
                    <a:pt x="84784" y="19031"/>
                  </a:lnTo>
                  <a:cubicBezTo>
                    <a:pt x="84743" y="19051"/>
                    <a:pt x="84723" y="19071"/>
                    <a:pt x="84683" y="19091"/>
                  </a:cubicBezTo>
                  <a:cubicBezTo>
                    <a:pt x="84502" y="19212"/>
                    <a:pt x="84342" y="19332"/>
                    <a:pt x="84161" y="19473"/>
                  </a:cubicBezTo>
                  <a:lnTo>
                    <a:pt x="84101" y="19533"/>
                  </a:lnTo>
                  <a:lnTo>
                    <a:pt x="84081" y="19633"/>
                  </a:lnTo>
                  <a:lnTo>
                    <a:pt x="84061" y="20135"/>
                  </a:lnTo>
                  <a:lnTo>
                    <a:pt x="83599" y="20838"/>
                  </a:lnTo>
                  <a:cubicBezTo>
                    <a:pt x="83298" y="20657"/>
                    <a:pt x="82636" y="20215"/>
                    <a:pt x="82716" y="19734"/>
                  </a:cubicBezTo>
                  <a:lnTo>
                    <a:pt x="82716" y="19734"/>
                  </a:lnTo>
                  <a:cubicBezTo>
                    <a:pt x="82816" y="19754"/>
                    <a:pt x="82897" y="19754"/>
                    <a:pt x="82997" y="19774"/>
                  </a:cubicBezTo>
                  <a:lnTo>
                    <a:pt x="83097" y="19774"/>
                  </a:lnTo>
                  <a:lnTo>
                    <a:pt x="83158" y="19734"/>
                  </a:lnTo>
                  <a:cubicBezTo>
                    <a:pt x="83680" y="19312"/>
                    <a:pt x="84141" y="18710"/>
                    <a:pt x="84523" y="18048"/>
                  </a:cubicBezTo>
                  <a:close/>
                  <a:moveTo>
                    <a:pt x="104253" y="18670"/>
                  </a:moveTo>
                  <a:cubicBezTo>
                    <a:pt x="104253" y="18670"/>
                    <a:pt x="104233" y="18730"/>
                    <a:pt x="104173" y="18830"/>
                  </a:cubicBezTo>
                  <a:cubicBezTo>
                    <a:pt x="104113" y="18931"/>
                    <a:pt x="104032" y="19051"/>
                    <a:pt x="103952" y="19192"/>
                  </a:cubicBezTo>
                  <a:cubicBezTo>
                    <a:pt x="103832" y="19392"/>
                    <a:pt x="103671" y="19613"/>
                    <a:pt x="103490" y="19834"/>
                  </a:cubicBezTo>
                  <a:cubicBezTo>
                    <a:pt x="103430" y="19934"/>
                    <a:pt x="103350" y="20035"/>
                    <a:pt x="103270" y="20115"/>
                  </a:cubicBezTo>
                  <a:cubicBezTo>
                    <a:pt x="103230" y="20175"/>
                    <a:pt x="103189" y="20235"/>
                    <a:pt x="103149" y="20296"/>
                  </a:cubicBezTo>
                  <a:cubicBezTo>
                    <a:pt x="102888" y="20617"/>
                    <a:pt x="102627" y="20898"/>
                    <a:pt x="102386" y="21139"/>
                  </a:cubicBezTo>
                  <a:cubicBezTo>
                    <a:pt x="102346" y="21199"/>
                    <a:pt x="102286" y="21259"/>
                    <a:pt x="102226" y="21319"/>
                  </a:cubicBezTo>
                  <a:cubicBezTo>
                    <a:pt x="102146" y="21400"/>
                    <a:pt x="102085" y="21460"/>
                    <a:pt x="102025" y="21520"/>
                  </a:cubicBezTo>
                  <a:cubicBezTo>
                    <a:pt x="101865" y="21661"/>
                    <a:pt x="101764" y="21741"/>
                    <a:pt x="101764" y="21741"/>
                  </a:cubicBezTo>
                  <a:cubicBezTo>
                    <a:pt x="101764" y="21741"/>
                    <a:pt x="101824" y="21620"/>
                    <a:pt x="101925" y="21440"/>
                  </a:cubicBezTo>
                  <a:cubicBezTo>
                    <a:pt x="101985" y="21380"/>
                    <a:pt x="102025" y="21299"/>
                    <a:pt x="102085" y="21199"/>
                  </a:cubicBezTo>
                  <a:cubicBezTo>
                    <a:pt x="102126" y="21139"/>
                    <a:pt x="102166" y="21078"/>
                    <a:pt x="102226" y="20998"/>
                  </a:cubicBezTo>
                  <a:cubicBezTo>
                    <a:pt x="102407" y="20717"/>
                    <a:pt x="102647" y="20416"/>
                    <a:pt x="102888" y="20095"/>
                  </a:cubicBezTo>
                  <a:cubicBezTo>
                    <a:pt x="102949" y="20035"/>
                    <a:pt x="102989" y="19974"/>
                    <a:pt x="103049" y="19914"/>
                  </a:cubicBezTo>
                  <a:cubicBezTo>
                    <a:pt x="103109" y="19834"/>
                    <a:pt x="103189" y="19734"/>
                    <a:pt x="103270" y="19653"/>
                  </a:cubicBezTo>
                  <a:cubicBezTo>
                    <a:pt x="103450" y="19433"/>
                    <a:pt x="103651" y="19232"/>
                    <a:pt x="103812" y="19091"/>
                  </a:cubicBezTo>
                  <a:cubicBezTo>
                    <a:pt x="103932" y="18971"/>
                    <a:pt x="104032" y="18871"/>
                    <a:pt x="104113" y="18790"/>
                  </a:cubicBezTo>
                  <a:cubicBezTo>
                    <a:pt x="104193" y="18710"/>
                    <a:pt x="104253" y="18670"/>
                    <a:pt x="104253" y="18670"/>
                  </a:cubicBezTo>
                  <a:close/>
                  <a:moveTo>
                    <a:pt x="94084" y="18093"/>
                  </a:moveTo>
                  <a:cubicBezTo>
                    <a:pt x="94618" y="18093"/>
                    <a:pt x="95325" y="18244"/>
                    <a:pt x="96164" y="18770"/>
                  </a:cubicBezTo>
                  <a:lnTo>
                    <a:pt x="95482" y="20838"/>
                  </a:lnTo>
                  <a:lnTo>
                    <a:pt x="95783" y="21640"/>
                  </a:lnTo>
                  <a:lnTo>
                    <a:pt x="93876" y="21821"/>
                  </a:lnTo>
                  <a:lnTo>
                    <a:pt x="93856" y="21801"/>
                  </a:lnTo>
                  <a:lnTo>
                    <a:pt x="93836" y="21741"/>
                  </a:lnTo>
                  <a:lnTo>
                    <a:pt x="93836" y="21701"/>
                  </a:lnTo>
                  <a:lnTo>
                    <a:pt x="93796" y="21600"/>
                  </a:lnTo>
                  <a:lnTo>
                    <a:pt x="93655" y="21259"/>
                  </a:lnTo>
                  <a:cubicBezTo>
                    <a:pt x="93836" y="21259"/>
                    <a:pt x="93976" y="21179"/>
                    <a:pt x="94117" y="21099"/>
                  </a:cubicBezTo>
                  <a:cubicBezTo>
                    <a:pt x="94257" y="20998"/>
                    <a:pt x="94398" y="20858"/>
                    <a:pt x="94458" y="20677"/>
                  </a:cubicBezTo>
                  <a:cubicBezTo>
                    <a:pt x="94498" y="20577"/>
                    <a:pt x="94518" y="20476"/>
                    <a:pt x="94518" y="20376"/>
                  </a:cubicBezTo>
                  <a:cubicBezTo>
                    <a:pt x="94518" y="20276"/>
                    <a:pt x="94498" y="20175"/>
                    <a:pt x="94458" y="20075"/>
                  </a:cubicBezTo>
                  <a:lnTo>
                    <a:pt x="93756" y="18489"/>
                  </a:lnTo>
                  <a:lnTo>
                    <a:pt x="93715" y="18429"/>
                  </a:lnTo>
                  <a:lnTo>
                    <a:pt x="93655" y="18389"/>
                  </a:lnTo>
                  <a:lnTo>
                    <a:pt x="93314" y="18208"/>
                  </a:lnTo>
                  <a:cubicBezTo>
                    <a:pt x="93503" y="18148"/>
                    <a:pt x="93762" y="18093"/>
                    <a:pt x="94084" y="18093"/>
                  </a:cubicBezTo>
                  <a:close/>
                  <a:moveTo>
                    <a:pt x="103711" y="20015"/>
                  </a:moveTo>
                  <a:lnTo>
                    <a:pt x="104374" y="20536"/>
                  </a:lnTo>
                  <a:lnTo>
                    <a:pt x="104113" y="20858"/>
                  </a:lnTo>
                  <a:lnTo>
                    <a:pt x="103310" y="21861"/>
                  </a:lnTo>
                  <a:lnTo>
                    <a:pt x="102647" y="21339"/>
                  </a:lnTo>
                  <a:lnTo>
                    <a:pt x="103490" y="20296"/>
                  </a:lnTo>
                  <a:lnTo>
                    <a:pt x="103711" y="20015"/>
                  </a:lnTo>
                  <a:close/>
                  <a:moveTo>
                    <a:pt x="93194" y="16020"/>
                  </a:moveTo>
                  <a:lnTo>
                    <a:pt x="95000" y="16743"/>
                  </a:lnTo>
                  <a:cubicBezTo>
                    <a:pt x="95241" y="16823"/>
                    <a:pt x="95542" y="16924"/>
                    <a:pt x="95903" y="17024"/>
                  </a:cubicBezTo>
                  <a:cubicBezTo>
                    <a:pt x="97308" y="17466"/>
                    <a:pt x="99396" y="18108"/>
                    <a:pt x="100159" y="19834"/>
                  </a:cubicBezTo>
                  <a:cubicBezTo>
                    <a:pt x="99998" y="19974"/>
                    <a:pt x="99717" y="20095"/>
                    <a:pt x="99255" y="20115"/>
                  </a:cubicBezTo>
                  <a:lnTo>
                    <a:pt x="97971" y="19473"/>
                  </a:lnTo>
                  <a:cubicBezTo>
                    <a:pt x="97971" y="19473"/>
                    <a:pt x="97629" y="20617"/>
                    <a:pt x="97389" y="20978"/>
                  </a:cubicBezTo>
                  <a:cubicBezTo>
                    <a:pt x="98579" y="21035"/>
                    <a:pt x="98089" y="22312"/>
                    <a:pt x="97456" y="22312"/>
                  </a:cubicBezTo>
                  <a:cubicBezTo>
                    <a:pt x="97203" y="22312"/>
                    <a:pt x="96927" y="22108"/>
                    <a:pt x="96726" y="21540"/>
                  </a:cubicBezTo>
                  <a:lnTo>
                    <a:pt x="96224" y="21600"/>
                  </a:lnTo>
                  <a:lnTo>
                    <a:pt x="95923" y="20817"/>
                  </a:lnTo>
                  <a:lnTo>
                    <a:pt x="96666" y="18610"/>
                  </a:lnTo>
                  <a:lnTo>
                    <a:pt x="96546" y="18509"/>
                  </a:lnTo>
                  <a:cubicBezTo>
                    <a:pt x="95545" y="17849"/>
                    <a:pt x="94699" y="17661"/>
                    <a:pt x="94057" y="17661"/>
                  </a:cubicBezTo>
                  <a:cubicBezTo>
                    <a:pt x="93450" y="17661"/>
                    <a:pt x="93027" y="17830"/>
                    <a:pt x="92832" y="17927"/>
                  </a:cubicBezTo>
                  <a:lnTo>
                    <a:pt x="92491" y="17747"/>
                  </a:lnTo>
                  <a:lnTo>
                    <a:pt x="92431" y="17706"/>
                  </a:lnTo>
                  <a:cubicBezTo>
                    <a:pt x="92732" y="17104"/>
                    <a:pt x="92993" y="16522"/>
                    <a:pt x="93194" y="16020"/>
                  </a:cubicBezTo>
                  <a:close/>
                  <a:moveTo>
                    <a:pt x="105598" y="19714"/>
                  </a:moveTo>
                  <a:cubicBezTo>
                    <a:pt x="105598" y="19714"/>
                    <a:pt x="105558" y="19774"/>
                    <a:pt x="105498" y="19894"/>
                  </a:cubicBezTo>
                  <a:cubicBezTo>
                    <a:pt x="105437" y="19974"/>
                    <a:pt x="105377" y="20095"/>
                    <a:pt x="105277" y="20255"/>
                  </a:cubicBezTo>
                  <a:cubicBezTo>
                    <a:pt x="105156" y="20436"/>
                    <a:pt x="104996" y="20657"/>
                    <a:pt x="104835" y="20878"/>
                  </a:cubicBezTo>
                  <a:cubicBezTo>
                    <a:pt x="104755" y="20998"/>
                    <a:pt x="104655" y="21119"/>
                    <a:pt x="104554" y="21239"/>
                  </a:cubicBezTo>
                  <a:cubicBezTo>
                    <a:pt x="104534" y="21279"/>
                    <a:pt x="104514" y="21319"/>
                    <a:pt x="104474" y="21359"/>
                  </a:cubicBezTo>
                  <a:cubicBezTo>
                    <a:pt x="104233" y="21661"/>
                    <a:pt x="103952" y="21962"/>
                    <a:pt x="103731" y="22202"/>
                  </a:cubicBezTo>
                  <a:cubicBezTo>
                    <a:pt x="103671" y="22263"/>
                    <a:pt x="103611" y="22323"/>
                    <a:pt x="103571" y="22363"/>
                  </a:cubicBezTo>
                  <a:cubicBezTo>
                    <a:pt x="103490" y="22443"/>
                    <a:pt x="103410" y="22504"/>
                    <a:pt x="103350" y="22564"/>
                  </a:cubicBezTo>
                  <a:cubicBezTo>
                    <a:pt x="103209" y="22704"/>
                    <a:pt x="103109" y="22785"/>
                    <a:pt x="103109" y="22785"/>
                  </a:cubicBezTo>
                  <a:cubicBezTo>
                    <a:pt x="103109" y="22785"/>
                    <a:pt x="103169" y="22664"/>
                    <a:pt x="103270" y="22504"/>
                  </a:cubicBezTo>
                  <a:cubicBezTo>
                    <a:pt x="103310" y="22423"/>
                    <a:pt x="103370" y="22343"/>
                    <a:pt x="103430" y="22243"/>
                  </a:cubicBezTo>
                  <a:cubicBezTo>
                    <a:pt x="103470" y="22182"/>
                    <a:pt x="103511" y="22122"/>
                    <a:pt x="103551" y="22062"/>
                  </a:cubicBezTo>
                  <a:cubicBezTo>
                    <a:pt x="103731" y="21781"/>
                    <a:pt x="103972" y="21460"/>
                    <a:pt x="104233" y="21139"/>
                  </a:cubicBezTo>
                  <a:cubicBezTo>
                    <a:pt x="104253" y="21119"/>
                    <a:pt x="104293" y="21078"/>
                    <a:pt x="104313" y="21038"/>
                  </a:cubicBezTo>
                  <a:cubicBezTo>
                    <a:pt x="104414" y="20918"/>
                    <a:pt x="104514" y="20817"/>
                    <a:pt x="104594" y="20697"/>
                  </a:cubicBezTo>
                  <a:cubicBezTo>
                    <a:pt x="104795" y="20496"/>
                    <a:pt x="104976" y="20296"/>
                    <a:pt x="105136" y="20135"/>
                  </a:cubicBezTo>
                  <a:cubicBezTo>
                    <a:pt x="105257" y="20015"/>
                    <a:pt x="105357" y="19914"/>
                    <a:pt x="105437" y="19854"/>
                  </a:cubicBezTo>
                  <a:cubicBezTo>
                    <a:pt x="105538" y="19754"/>
                    <a:pt x="105598" y="19714"/>
                    <a:pt x="105598" y="19714"/>
                  </a:cubicBezTo>
                  <a:close/>
                  <a:moveTo>
                    <a:pt x="105056" y="21058"/>
                  </a:moveTo>
                  <a:lnTo>
                    <a:pt x="105718" y="21580"/>
                  </a:lnTo>
                  <a:lnTo>
                    <a:pt x="105397" y="21982"/>
                  </a:lnTo>
                  <a:lnTo>
                    <a:pt x="104635" y="22905"/>
                  </a:lnTo>
                  <a:lnTo>
                    <a:pt x="103972" y="22383"/>
                  </a:lnTo>
                  <a:lnTo>
                    <a:pt x="104755" y="21420"/>
                  </a:lnTo>
                  <a:lnTo>
                    <a:pt x="105056" y="21058"/>
                  </a:lnTo>
                  <a:close/>
                  <a:moveTo>
                    <a:pt x="106943" y="20757"/>
                  </a:moveTo>
                  <a:cubicBezTo>
                    <a:pt x="106943" y="20757"/>
                    <a:pt x="106903" y="20838"/>
                    <a:pt x="106822" y="20938"/>
                  </a:cubicBezTo>
                  <a:cubicBezTo>
                    <a:pt x="106782" y="21038"/>
                    <a:pt x="106702" y="21159"/>
                    <a:pt x="106622" y="21299"/>
                  </a:cubicBezTo>
                  <a:cubicBezTo>
                    <a:pt x="106501" y="21480"/>
                    <a:pt x="106341" y="21701"/>
                    <a:pt x="106160" y="21942"/>
                  </a:cubicBezTo>
                  <a:cubicBezTo>
                    <a:pt x="106060" y="22082"/>
                    <a:pt x="105959" y="22223"/>
                    <a:pt x="105839" y="22363"/>
                  </a:cubicBezTo>
                  <a:cubicBezTo>
                    <a:pt x="105839" y="22363"/>
                    <a:pt x="105819" y="22383"/>
                    <a:pt x="105819" y="22403"/>
                  </a:cubicBezTo>
                  <a:cubicBezTo>
                    <a:pt x="105558" y="22704"/>
                    <a:pt x="105297" y="23005"/>
                    <a:pt x="105056" y="23246"/>
                  </a:cubicBezTo>
                  <a:cubicBezTo>
                    <a:pt x="105016" y="23306"/>
                    <a:pt x="104956" y="23367"/>
                    <a:pt x="104895" y="23407"/>
                  </a:cubicBezTo>
                  <a:cubicBezTo>
                    <a:pt x="104815" y="23487"/>
                    <a:pt x="104755" y="23567"/>
                    <a:pt x="104695" y="23607"/>
                  </a:cubicBezTo>
                  <a:cubicBezTo>
                    <a:pt x="104534" y="23748"/>
                    <a:pt x="104434" y="23828"/>
                    <a:pt x="104434" y="23828"/>
                  </a:cubicBezTo>
                  <a:cubicBezTo>
                    <a:pt x="104434" y="23828"/>
                    <a:pt x="104494" y="23728"/>
                    <a:pt x="104594" y="23547"/>
                  </a:cubicBezTo>
                  <a:cubicBezTo>
                    <a:pt x="104655" y="23467"/>
                    <a:pt x="104695" y="23387"/>
                    <a:pt x="104755" y="23306"/>
                  </a:cubicBezTo>
                  <a:cubicBezTo>
                    <a:pt x="104795" y="23246"/>
                    <a:pt x="104835" y="23166"/>
                    <a:pt x="104875" y="23106"/>
                  </a:cubicBezTo>
                  <a:cubicBezTo>
                    <a:pt x="105076" y="22825"/>
                    <a:pt x="105317" y="22504"/>
                    <a:pt x="105558" y="22202"/>
                  </a:cubicBezTo>
                  <a:cubicBezTo>
                    <a:pt x="105578" y="22182"/>
                    <a:pt x="105598" y="22162"/>
                    <a:pt x="105598" y="22142"/>
                  </a:cubicBezTo>
                  <a:cubicBezTo>
                    <a:pt x="105718" y="22022"/>
                    <a:pt x="105819" y="21881"/>
                    <a:pt x="105939" y="21761"/>
                  </a:cubicBezTo>
                  <a:cubicBezTo>
                    <a:pt x="106120" y="21540"/>
                    <a:pt x="106321" y="21339"/>
                    <a:pt x="106481" y="21179"/>
                  </a:cubicBezTo>
                  <a:cubicBezTo>
                    <a:pt x="106602" y="21058"/>
                    <a:pt x="106702" y="20978"/>
                    <a:pt x="106782" y="20898"/>
                  </a:cubicBezTo>
                  <a:cubicBezTo>
                    <a:pt x="106862" y="20818"/>
                    <a:pt x="106943" y="20757"/>
                    <a:pt x="106943" y="20757"/>
                  </a:cubicBezTo>
                  <a:close/>
                  <a:moveTo>
                    <a:pt x="107096" y="13722"/>
                  </a:moveTo>
                  <a:cubicBezTo>
                    <a:pt x="108670" y="13722"/>
                    <a:pt x="111000" y="14708"/>
                    <a:pt x="113205" y="16442"/>
                  </a:cubicBezTo>
                  <a:cubicBezTo>
                    <a:pt x="116417" y="18951"/>
                    <a:pt x="118163" y="22082"/>
                    <a:pt x="117099" y="23407"/>
                  </a:cubicBezTo>
                  <a:cubicBezTo>
                    <a:pt x="116807" y="23784"/>
                    <a:pt x="116360" y="23955"/>
                    <a:pt x="115795" y="23955"/>
                  </a:cubicBezTo>
                  <a:cubicBezTo>
                    <a:pt x="115427" y="23955"/>
                    <a:pt x="115009" y="23882"/>
                    <a:pt x="114550" y="23748"/>
                  </a:cubicBezTo>
                  <a:cubicBezTo>
                    <a:pt x="113185" y="23326"/>
                    <a:pt x="111479" y="22343"/>
                    <a:pt x="109753" y="20978"/>
                  </a:cubicBezTo>
                  <a:cubicBezTo>
                    <a:pt x="107866" y="19493"/>
                    <a:pt x="106381" y="17927"/>
                    <a:pt x="105678" y="16602"/>
                  </a:cubicBezTo>
                  <a:cubicBezTo>
                    <a:pt x="105197" y="15679"/>
                    <a:pt x="105076" y="14876"/>
                    <a:pt x="105518" y="14334"/>
                  </a:cubicBezTo>
                  <a:cubicBezTo>
                    <a:pt x="105840" y="13919"/>
                    <a:pt x="106392" y="13722"/>
                    <a:pt x="107096" y="13722"/>
                  </a:cubicBezTo>
                  <a:close/>
                  <a:moveTo>
                    <a:pt x="106381" y="22122"/>
                  </a:moveTo>
                  <a:lnTo>
                    <a:pt x="107043" y="22644"/>
                  </a:lnTo>
                  <a:lnTo>
                    <a:pt x="106682" y="23086"/>
                  </a:lnTo>
                  <a:lnTo>
                    <a:pt x="105979" y="23969"/>
                  </a:lnTo>
                  <a:lnTo>
                    <a:pt x="105317" y="23447"/>
                  </a:lnTo>
                  <a:lnTo>
                    <a:pt x="106040" y="22544"/>
                  </a:lnTo>
                  <a:lnTo>
                    <a:pt x="106381" y="22122"/>
                  </a:lnTo>
                  <a:close/>
                  <a:moveTo>
                    <a:pt x="105016" y="17225"/>
                  </a:moveTo>
                  <a:cubicBezTo>
                    <a:pt x="105016" y="17225"/>
                    <a:pt x="105136" y="17365"/>
                    <a:pt x="105357" y="17626"/>
                  </a:cubicBezTo>
                  <a:cubicBezTo>
                    <a:pt x="105558" y="17887"/>
                    <a:pt x="105879" y="18248"/>
                    <a:pt x="106260" y="18670"/>
                  </a:cubicBezTo>
                  <a:cubicBezTo>
                    <a:pt x="106622" y="19091"/>
                    <a:pt x="107103" y="19553"/>
                    <a:pt x="107605" y="20055"/>
                  </a:cubicBezTo>
                  <a:cubicBezTo>
                    <a:pt x="107846" y="20296"/>
                    <a:pt x="108127" y="20536"/>
                    <a:pt x="108408" y="20797"/>
                  </a:cubicBezTo>
                  <a:cubicBezTo>
                    <a:pt x="108689" y="21038"/>
                    <a:pt x="108970" y="21279"/>
                    <a:pt x="109271" y="21520"/>
                  </a:cubicBezTo>
                  <a:cubicBezTo>
                    <a:pt x="109552" y="21741"/>
                    <a:pt x="109853" y="21982"/>
                    <a:pt x="110154" y="22182"/>
                  </a:cubicBezTo>
                  <a:cubicBezTo>
                    <a:pt x="110455" y="22403"/>
                    <a:pt x="110756" y="22604"/>
                    <a:pt x="111058" y="22785"/>
                  </a:cubicBezTo>
                  <a:cubicBezTo>
                    <a:pt x="111359" y="22965"/>
                    <a:pt x="111660" y="23146"/>
                    <a:pt x="111941" y="23286"/>
                  </a:cubicBezTo>
                  <a:cubicBezTo>
                    <a:pt x="112222" y="23447"/>
                    <a:pt x="112483" y="23607"/>
                    <a:pt x="112744" y="23708"/>
                  </a:cubicBezTo>
                  <a:cubicBezTo>
                    <a:pt x="113004" y="23808"/>
                    <a:pt x="113245" y="23929"/>
                    <a:pt x="113466" y="24009"/>
                  </a:cubicBezTo>
                  <a:cubicBezTo>
                    <a:pt x="113667" y="24089"/>
                    <a:pt x="113868" y="24169"/>
                    <a:pt x="114028" y="24210"/>
                  </a:cubicBezTo>
                  <a:cubicBezTo>
                    <a:pt x="114329" y="24330"/>
                    <a:pt x="114510" y="24410"/>
                    <a:pt x="114510" y="24410"/>
                  </a:cubicBezTo>
                  <a:cubicBezTo>
                    <a:pt x="114510" y="24410"/>
                    <a:pt x="114329" y="24370"/>
                    <a:pt x="114008" y="24290"/>
                  </a:cubicBezTo>
                  <a:cubicBezTo>
                    <a:pt x="113848" y="24270"/>
                    <a:pt x="113647" y="24210"/>
                    <a:pt x="113406" y="24169"/>
                  </a:cubicBezTo>
                  <a:cubicBezTo>
                    <a:pt x="113185" y="24109"/>
                    <a:pt x="112944" y="24029"/>
                    <a:pt x="112663" y="23929"/>
                  </a:cubicBezTo>
                  <a:cubicBezTo>
                    <a:pt x="112382" y="23848"/>
                    <a:pt x="112101" y="23708"/>
                    <a:pt x="111800" y="23567"/>
                  </a:cubicBezTo>
                  <a:cubicBezTo>
                    <a:pt x="111660" y="23507"/>
                    <a:pt x="111499" y="23447"/>
                    <a:pt x="111339" y="23367"/>
                  </a:cubicBezTo>
                  <a:cubicBezTo>
                    <a:pt x="111178" y="23286"/>
                    <a:pt x="111037" y="23186"/>
                    <a:pt x="110877" y="23106"/>
                  </a:cubicBezTo>
                  <a:cubicBezTo>
                    <a:pt x="110777" y="23045"/>
                    <a:pt x="110676" y="23005"/>
                    <a:pt x="110576" y="22945"/>
                  </a:cubicBezTo>
                  <a:cubicBezTo>
                    <a:pt x="110355" y="22805"/>
                    <a:pt x="110134" y="22664"/>
                    <a:pt x="109934" y="22524"/>
                  </a:cubicBezTo>
                  <a:cubicBezTo>
                    <a:pt x="109612" y="22323"/>
                    <a:pt x="109311" y="22082"/>
                    <a:pt x="108990" y="21841"/>
                  </a:cubicBezTo>
                  <a:cubicBezTo>
                    <a:pt x="108769" y="21681"/>
                    <a:pt x="108569" y="21500"/>
                    <a:pt x="108368" y="21319"/>
                  </a:cubicBezTo>
                  <a:cubicBezTo>
                    <a:pt x="108268" y="21239"/>
                    <a:pt x="108187" y="21159"/>
                    <a:pt x="108087" y="21078"/>
                  </a:cubicBezTo>
                  <a:cubicBezTo>
                    <a:pt x="107826" y="20817"/>
                    <a:pt x="107565" y="20577"/>
                    <a:pt x="107324" y="20316"/>
                  </a:cubicBezTo>
                  <a:cubicBezTo>
                    <a:pt x="106842" y="19794"/>
                    <a:pt x="106421" y="19272"/>
                    <a:pt x="106060" y="18830"/>
                  </a:cubicBezTo>
                  <a:cubicBezTo>
                    <a:pt x="105718" y="18369"/>
                    <a:pt x="105457" y="17967"/>
                    <a:pt x="105277" y="17686"/>
                  </a:cubicBezTo>
                  <a:cubicBezTo>
                    <a:pt x="105116" y="17385"/>
                    <a:pt x="105016" y="17225"/>
                    <a:pt x="105016" y="17225"/>
                  </a:cubicBezTo>
                  <a:close/>
                  <a:moveTo>
                    <a:pt x="98840" y="22839"/>
                  </a:moveTo>
                  <a:cubicBezTo>
                    <a:pt x="99472" y="22839"/>
                    <a:pt x="100055" y="23253"/>
                    <a:pt x="99737" y="24109"/>
                  </a:cubicBezTo>
                  <a:lnTo>
                    <a:pt x="99055" y="23527"/>
                  </a:lnTo>
                  <a:lnTo>
                    <a:pt x="97951" y="24792"/>
                  </a:lnTo>
                  <a:cubicBezTo>
                    <a:pt x="97152" y="23510"/>
                    <a:pt x="98036" y="22839"/>
                    <a:pt x="98840" y="22839"/>
                  </a:cubicBezTo>
                  <a:close/>
                  <a:moveTo>
                    <a:pt x="108268" y="21801"/>
                  </a:moveTo>
                  <a:cubicBezTo>
                    <a:pt x="108268" y="21801"/>
                    <a:pt x="108227" y="21881"/>
                    <a:pt x="108167" y="22002"/>
                  </a:cubicBezTo>
                  <a:cubicBezTo>
                    <a:pt x="108107" y="22082"/>
                    <a:pt x="108047" y="22202"/>
                    <a:pt x="107946" y="22343"/>
                  </a:cubicBezTo>
                  <a:cubicBezTo>
                    <a:pt x="107826" y="22544"/>
                    <a:pt x="107665" y="22764"/>
                    <a:pt x="107505" y="22985"/>
                  </a:cubicBezTo>
                  <a:cubicBezTo>
                    <a:pt x="107384" y="23146"/>
                    <a:pt x="107264" y="23286"/>
                    <a:pt x="107144" y="23447"/>
                  </a:cubicBezTo>
                  <a:cubicBezTo>
                    <a:pt x="107144" y="23467"/>
                    <a:pt x="107123" y="23467"/>
                    <a:pt x="107123" y="23467"/>
                  </a:cubicBezTo>
                  <a:cubicBezTo>
                    <a:pt x="106883" y="23768"/>
                    <a:pt x="106622" y="24069"/>
                    <a:pt x="106401" y="24310"/>
                  </a:cubicBezTo>
                  <a:cubicBezTo>
                    <a:pt x="106341" y="24350"/>
                    <a:pt x="106280" y="24410"/>
                    <a:pt x="106240" y="24471"/>
                  </a:cubicBezTo>
                  <a:cubicBezTo>
                    <a:pt x="106160" y="24551"/>
                    <a:pt x="106080" y="24611"/>
                    <a:pt x="106019" y="24671"/>
                  </a:cubicBezTo>
                  <a:cubicBezTo>
                    <a:pt x="105879" y="24812"/>
                    <a:pt x="105779" y="24892"/>
                    <a:pt x="105779" y="24892"/>
                  </a:cubicBezTo>
                  <a:cubicBezTo>
                    <a:pt x="105779" y="24892"/>
                    <a:pt x="105839" y="24772"/>
                    <a:pt x="105939" y="24611"/>
                  </a:cubicBezTo>
                  <a:cubicBezTo>
                    <a:pt x="105979" y="24531"/>
                    <a:pt x="106040" y="24451"/>
                    <a:pt x="106100" y="24350"/>
                  </a:cubicBezTo>
                  <a:cubicBezTo>
                    <a:pt x="106140" y="24290"/>
                    <a:pt x="106180" y="24230"/>
                    <a:pt x="106220" y="24169"/>
                  </a:cubicBezTo>
                  <a:cubicBezTo>
                    <a:pt x="106401" y="23888"/>
                    <a:pt x="106642" y="23567"/>
                    <a:pt x="106883" y="23266"/>
                  </a:cubicBezTo>
                  <a:cubicBezTo>
                    <a:pt x="106883" y="23266"/>
                    <a:pt x="106903" y="23246"/>
                    <a:pt x="106903" y="23246"/>
                  </a:cubicBezTo>
                  <a:cubicBezTo>
                    <a:pt x="107023" y="23086"/>
                    <a:pt x="107144" y="22945"/>
                    <a:pt x="107264" y="22805"/>
                  </a:cubicBezTo>
                  <a:cubicBezTo>
                    <a:pt x="107465" y="22584"/>
                    <a:pt x="107645" y="22383"/>
                    <a:pt x="107806" y="22223"/>
                  </a:cubicBezTo>
                  <a:cubicBezTo>
                    <a:pt x="107926" y="22122"/>
                    <a:pt x="108027" y="22022"/>
                    <a:pt x="108107" y="21942"/>
                  </a:cubicBezTo>
                  <a:cubicBezTo>
                    <a:pt x="108207" y="21861"/>
                    <a:pt x="108267" y="21801"/>
                    <a:pt x="108268" y="21801"/>
                  </a:cubicBezTo>
                  <a:close/>
                  <a:moveTo>
                    <a:pt x="107726" y="23166"/>
                  </a:moveTo>
                  <a:lnTo>
                    <a:pt x="108388" y="23688"/>
                  </a:lnTo>
                  <a:lnTo>
                    <a:pt x="107966" y="24210"/>
                  </a:lnTo>
                  <a:lnTo>
                    <a:pt x="107565" y="24711"/>
                  </a:lnTo>
                  <a:lnTo>
                    <a:pt x="107304" y="25013"/>
                  </a:lnTo>
                  <a:lnTo>
                    <a:pt x="107103" y="24852"/>
                  </a:lnTo>
                  <a:lnTo>
                    <a:pt x="106642" y="24491"/>
                  </a:lnTo>
                  <a:lnTo>
                    <a:pt x="107324" y="23648"/>
                  </a:lnTo>
                  <a:lnTo>
                    <a:pt x="107726" y="23166"/>
                  </a:lnTo>
                  <a:close/>
                  <a:moveTo>
                    <a:pt x="86193" y="22054"/>
                  </a:moveTo>
                  <a:cubicBezTo>
                    <a:pt x="86768" y="22054"/>
                    <a:pt x="87307" y="22375"/>
                    <a:pt x="87553" y="22925"/>
                  </a:cubicBezTo>
                  <a:cubicBezTo>
                    <a:pt x="87875" y="23668"/>
                    <a:pt x="87513" y="24571"/>
                    <a:pt x="86730" y="24912"/>
                  </a:cubicBezTo>
                  <a:cubicBezTo>
                    <a:pt x="86518" y="25005"/>
                    <a:pt x="86297" y="25048"/>
                    <a:pt x="86081" y="25048"/>
                  </a:cubicBezTo>
                  <a:cubicBezTo>
                    <a:pt x="85500" y="25048"/>
                    <a:pt x="84952" y="24731"/>
                    <a:pt x="84703" y="24190"/>
                  </a:cubicBezTo>
                  <a:cubicBezTo>
                    <a:pt x="84382" y="23427"/>
                    <a:pt x="84743" y="22544"/>
                    <a:pt x="85526" y="22202"/>
                  </a:cubicBezTo>
                  <a:cubicBezTo>
                    <a:pt x="85744" y="22102"/>
                    <a:pt x="85971" y="22054"/>
                    <a:pt x="86193" y="22054"/>
                  </a:cubicBezTo>
                  <a:close/>
                  <a:moveTo>
                    <a:pt x="83198" y="22965"/>
                  </a:moveTo>
                  <a:lnTo>
                    <a:pt x="83499" y="24009"/>
                  </a:lnTo>
                  <a:lnTo>
                    <a:pt x="82335" y="25635"/>
                  </a:lnTo>
                  <a:lnTo>
                    <a:pt x="82315" y="25695"/>
                  </a:lnTo>
                  <a:cubicBezTo>
                    <a:pt x="82275" y="25554"/>
                    <a:pt x="82214" y="25434"/>
                    <a:pt x="82134" y="25294"/>
                  </a:cubicBezTo>
                  <a:lnTo>
                    <a:pt x="82455" y="24290"/>
                  </a:lnTo>
                  <a:cubicBezTo>
                    <a:pt x="82596" y="24270"/>
                    <a:pt x="82736" y="24230"/>
                    <a:pt x="82877" y="24190"/>
                  </a:cubicBezTo>
                  <a:lnTo>
                    <a:pt x="83097" y="24089"/>
                  </a:lnTo>
                  <a:lnTo>
                    <a:pt x="82977" y="23868"/>
                  </a:lnTo>
                  <a:lnTo>
                    <a:pt x="82556" y="23126"/>
                  </a:lnTo>
                  <a:cubicBezTo>
                    <a:pt x="82736" y="23106"/>
                    <a:pt x="82877" y="23086"/>
                    <a:pt x="82997" y="23045"/>
                  </a:cubicBezTo>
                  <a:cubicBezTo>
                    <a:pt x="83077" y="23005"/>
                    <a:pt x="83138" y="22985"/>
                    <a:pt x="83198" y="22965"/>
                  </a:cubicBezTo>
                  <a:close/>
                  <a:moveTo>
                    <a:pt x="109612" y="22865"/>
                  </a:moveTo>
                  <a:cubicBezTo>
                    <a:pt x="109612" y="22865"/>
                    <a:pt x="109572" y="22925"/>
                    <a:pt x="109492" y="23045"/>
                  </a:cubicBezTo>
                  <a:cubicBezTo>
                    <a:pt x="109452" y="23146"/>
                    <a:pt x="109371" y="23266"/>
                    <a:pt x="109291" y="23407"/>
                  </a:cubicBezTo>
                  <a:cubicBezTo>
                    <a:pt x="109171" y="23587"/>
                    <a:pt x="109010" y="23808"/>
                    <a:pt x="108830" y="24049"/>
                  </a:cubicBezTo>
                  <a:cubicBezTo>
                    <a:pt x="108729" y="24190"/>
                    <a:pt x="108609" y="24350"/>
                    <a:pt x="108488" y="24491"/>
                  </a:cubicBezTo>
                  <a:cubicBezTo>
                    <a:pt x="108448" y="24531"/>
                    <a:pt x="108428" y="24571"/>
                    <a:pt x="108408" y="24591"/>
                  </a:cubicBezTo>
                  <a:cubicBezTo>
                    <a:pt x="108167" y="24872"/>
                    <a:pt x="107946" y="25133"/>
                    <a:pt x="107726" y="25354"/>
                  </a:cubicBezTo>
                  <a:cubicBezTo>
                    <a:pt x="107685" y="25414"/>
                    <a:pt x="107625" y="25454"/>
                    <a:pt x="107565" y="25514"/>
                  </a:cubicBezTo>
                  <a:cubicBezTo>
                    <a:pt x="107485" y="25595"/>
                    <a:pt x="107425" y="25655"/>
                    <a:pt x="107364" y="25715"/>
                  </a:cubicBezTo>
                  <a:cubicBezTo>
                    <a:pt x="107304" y="25775"/>
                    <a:pt x="107244" y="25815"/>
                    <a:pt x="107204" y="25856"/>
                  </a:cubicBezTo>
                  <a:cubicBezTo>
                    <a:pt x="107144" y="25896"/>
                    <a:pt x="107103" y="25936"/>
                    <a:pt x="107103" y="25936"/>
                  </a:cubicBezTo>
                  <a:cubicBezTo>
                    <a:pt x="107103" y="25936"/>
                    <a:pt x="107164" y="25815"/>
                    <a:pt x="107264" y="25655"/>
                  </a:cubicBezTo>
                  <a:cubicBezTo>
                    <a:pt x="107304" y="25615"/>
                    <a:pt x="107324" y="25575"/>
                    <a:pt x="107344" y="25534"/>
                  </a:cubicBezTo>
                  <a:cubicBezTo>
                    <a:pt x="107384" y="25474"/>
                    <a:pt x="107404" y="25434"/>
                    <a:pt x="107425" y="25394"/>
                  </a:cubicBezTo>
                  <a:cubicBezTo>
                    <a:pt x="107465" y="25334"/>
                    <a:pt x="107505" y="25273"/>
                    <a:pt x="107545" y="25213"/>
                  </a:cubicBezTo>
                  <a:cubicBezTo>
                    <a:pt x="107726" y="24952"/>
                    <a:pt x="107946" y="24671"/>
                    <a:pt x="108167" y="24390"/>
                  </a:cubicBezTo>
                  <a:cubicBezTo>
                    <a:pt x="108187" y="24350"/>
                    <a:pt x="108207" y="24330"/>
                    <a:pt x="108227" y="24290"/>
                  </a:cubicBezTo>
                  <a:cubicBezTo>
                    <a:pt x="108348" y="24149"/>
                    <a:pt x="108488" y="24009"/>
                    <a:pt x="108609" y="23868"/>
                  </a:cubicBezTo>
                  <a:cubicBezTo>
                    <a:pt x="108789" y="23648"/>
                    <a:pt x="108990" y="23447"/>
                    <a:pt x="109151" y="23286"/>
                  </a:cubicBezTo>
                  <a:cubicBezTo>
                    <a:pt x="109271" y="23166"/>
                    <a:pt x="109371" y="23066"/>
                    <a:pt x="109452" y="23005"/>
                  </a:cubicBezTo>
                  <a:cubicBezTo>
                    <a:pt x="109532" y="22905"/>
                    <a:pt x="109612" y="22865"/>
                    <a:pt x="109612" y="22865"/>
                  </a:cubicBezTo>
                  <a:close/>
                  <a:moveTo>
                    <a:pt x="109050" y="24210"/>
                  </a:moveTo>
                  <a:lnTo>
                    <a:pt x="109713" y="24732"/>
                  </a:lnTo>
                  <a:lnTo>
                    <a:pt x="109251" y="25334"/>
                  </a:lnTo>
                  <a:lnTo>
                    <a:pt x="108649" y="26076"/>
                  </a:lnTo>
                  <a:lnTo>
                    <a:pt x="107987" y="25554"/>
                  </a:lnTo>
                  <a:lnTo>
                    <a:pt x="108609" y="24772"/>
                  </a:lnTo>
                  <a:lnTo>
                    <a:pt x="109050" y="24210"/>
                  </a:lnTo>
                  <a:close/>
                  <a:moveTo>
                    <a:pt x="110937" y="23909"/>
                  </a:moveTo>
                  <a:cubicBezTo>
                    <a:pt x="110937" y="23909"/>
                    <a:pt x="110897" y="23989"/>
                    <a:pt x="110837" y="24089"/>
                  </a:cubicBezTo>
                  <a:cubicBezTo>
                    <a:pt x="110777" y="24190"/>
                    <a:pt x="110716" y="24310"/>
                    <a:pt x="110616" y="24451"/>
                  </a:cubicBezTo>
                  <a:cubicBezTo>
                    <a:pt x="110496" y="24631"/>
                    <a:pt x="110335" y="24852"/>
                    <a:pt x="110174" y="25093"/>
                  </a:cubicBezTo>
                  <a:cubicBezTo>
                    <a:pt x="110054" y="25253"/>
                    <a:pt x="109934" y="25394"/>
                    <a:pt x="109813" y="25554"/>
                  </a:cubicBezTo>
                  <a:cubicBezTo>
                    <a:pt x="109773" y="25595"/>
                    <a:pt x="109733" y="25655"/>
                    <a:pt x="109693" y="25715"/>
                  </a:cubicBezTo>
                  <a:cubicBezTo>
                    <a:pt x="109472" y="25956"/>
                    <a:pt x="109251" y="26197"/>
                    <a:pt x="109070" y="26397"/>
                  </a:cubicBezTo>
                  <a:cubicBezTo>
                    <a:pt x="109010" y="26458"/>
                    <a:pt x="108950" y="26518"/>
                    <a:pt x="108910" y="26558"/>
                  </a:cubicBezTo>
                  <a:cubicBezTo>
                    <a:pt x="108830" y="26638"/>
                    <a:pt x="108749" y="26719"/>
                    <a:pt x="108689" y="26779"/>
                  </a:cubicBezTo>
                  <a:cubicBezTo>
                    <a:pt x="108549" y="26899"/>
                    <a:pt x="108448" y="26980"/>
                    <a:pt x="108448" y="26980"/>
                  </a:cubicBezTo>
                  <a:cubicBezTo>
                    <a:pt x="108448" y="26980"/>
                    <a:pt x="108508" y="26879"/>
                    <a:pt x="108609" y="26699"/>
                  </a:cubicBezTo>
                  <a:cubicBezTo>
                    <a:pt x="108649" y="26638"/>
                    <a:pt x="108709" y="26538"/>
                    <a:pt x="108769" y="26438"/>
                  </a:cubicBezTo>
                  <a:cubicBezTo>
                    <a:pt x="108809" y="26397"/>
                    <a:pt x="108850" y="26317"/>
                    <a:pt x="108890" y="26257"/>
                  </a:cubicBezTo>
                  <a:cubicBezTo>
                    <a:pt x="109050" y="26036"/>
                    <a:pt x="109231" y="25775"/>
                    <a:pt x="109452" y="25494"/>
                  </a:cubicBezTo>
                  <a:cubicBezTo>
                    <a:pt x="109492" y="25454"/>
                    <a:pt x="109532" y="25394"/>
                    <a:pt x="109572" y="25354"/>
                  </a:cubicBezTo>
                  <a:cubicBezTo>
                    <a:pt x="109693" y="25193"/>
                    <a:pt x="109813" y="25053"/>
                    <a:pt x="109934" y="24912"/>
                  </a:cubicBezTo>
                  <a:cubicBezTo>
                    <a:pt x="110134" y="24691"/>
                    <a:pt x="110315" y="24491"/>
                    <a:pt x="110475" y="24330"/>
                  </a:cubicBezTo>
                  <a:cubicBezTo>
                    <a:pt x="110596" y="24210"/>
                    <a:pt x="110696" y="24129"/>
                    <a:pt x="110777" y="24049"/>
                  </a:cubicBezTo>
                  <a:cubicBezTo>
                    <a:pt x="110877" y="23969"/>
                    <a:pt x="110937" y="23909"/>
                    <a:pt x="110937" y="23909"/>
                  </a:cubicBezTo>
                  <a:close/>
                  <a:moveTo>
                    <a:pt x="104093" y="23146"/>
                  </a:moveTo>
                  <a:lnTo>
                    <a:pt x="104313" y="23326"/>
                  </a:lnTo>
                  <a:lnTo>
                    <a:pt x="104113" y="23567"/>
                  </a:lnTo>
                  <a:cubicBezTo>
                    <a:pt x="103952" y="23748"/>
                    <a:pt x="103992" y="24029"/>
                    <a:pt x="104173" y="24169"/>
                  </a:cubicBezTo>
                  <a:cubicBezTo>
                    <a:pt x="104248" y="24232"/>
                    <a:pt x="104347" y="24264"/>
                    <a:pt x="104445" y="24264"/>
                  </a:cubicBezTo>
                  <a:cubicBezTo>
                    <a:pt x="104503" y="24264"/>
                    <a:pt x="104562" y="24252"/>
                    <a:pt x="104614" y="24230"/>
                  </a:cubicBezTo>
                  <a:cubicBezTo>
                    <a:pt x="104675" y="24210"/>
                    <a:pt x="104735" y="24169"/>
                    <a:pt x="104775" y="24109"/>
                  </a:cubicBezTo>
                  <a:lnTo>
                    <a:pt x="104976" y="23848"/>
                  </a:lnTo>
                  <a:lnTo>
                    <a:pt x="105638" y="24370"/>
                  </a:lnTo>
                  <a:lnTo>
                    <a:pt x="105437" y="24611"/>
                  </a:lnTo>
                  <a:cubicBezTo>
                    <a:pt x="105297" y="24792"/>
                    <a:pt x="105317" y="25073"/>
                    <a:pt x="105498" y="25213"/>
                  </a:cubicBezTo>
                  <a:cubicBezTo>
                    <a:pt x="105580" y="25284"/>
                    <a:pt x="105669" y="25313"/>
                    <a:pt x="105761" y="25313"/>
                  </a:cubicBezTo>
                  <a:cubicBezTo>
                    <a:pt x="105826" y="25313"/>
                    <a:pt x="105893" y="25298"/>
                    <a:pt x="105959" y="25273"/>
                  </a:cubicBezTo>
                  <a:cubicBezTo>
                    <a:pt x="106019" y="25253"/>
                    <a:pt x="106060" y="25213"/>
                    <a:pt x="106100" y="25153"/>
                  </a:cubicBezTo>
                  <a:lnTo>
                    <a:pt x="106321" y="24892"/>
                  </a:lnTo>
                  <a:lnTo>
                    <a:pt x="106943" y="25394"/>
                  </a:lnTo>
                  <a:cubicBezTo>
                    <a:pt x="106943" y="25434"/>
                    <a:pt x="106923" y="25474"/>
                    <a:pt x="106903" y="25494"/>
                  </a:cubicBezTo>
                  <a:lnTo>
                    <a:pt x="106782" y="25675"/>
                  </a:lnTo>
                  <a:cubicBezTo>
                    <a:pt x="106722" y="25735"/>
                    <a:pt x="106702" y="25835"/>
                    <a:pt x="106682" y="25916"/>
                  </a:cubicBezTo>
                  <a:cubicBezTo>
                    <a:pt x="106321" y="26498"/>
                    <a:pt x="105779" y="26879"/>
                    <a:pt x="105277" y="27120"/>
                  </a:cubicBezTo>
                  <a:cubicBezTo>
                    <a:pt x="104273" y="26237"/>
                    <a:pt x="103511" y="25093"/>
                    <a:pt x="103270" y="24029"/>
                  </a:cubicBezTo>
                  <a:lnTo>
                    <a:pt x="104093" y="23146"/>
                  </a:lnTo>
                  <a:close/>
                  <a:moveTo>
                    <a:pt x="110395" y="25273"/>
                  </a:moveTo>
                  <a:lnTo>
                    <a:pt x="111058" y="25795"/>
                  </a:lnTo>
                  <a:lnTo>
                    <a:pt x="110516" y="26438"/>
                  </a:lnTo>
                  <a:lnTo>
                    <a:pt x="109974" y="27120"/>
                  </a:lnTo>
                  <a:lnTo>
                    <a:pt x="109311" y="26598"/>
                  </a:lnTo>
                  <a:lnTo>
                    <a:pt x="109893" y="25896"/>
                  </a:lnTo>
                  <a:lnTo>
                    <a:pt x="110395" y="25273"/>
                  </a:lnTo>
                  <a:close/>
                  <a:moveTo>
                    <a:pt x="102949" y="24390"/>
                  </a:moveTo>
                  <a:cubicBezTo>
                    <a:pt x="103250" y="25394"/>
                    <a:pt x="103932" y="26458"/>
                    <a:pt x="104835" y="27301"/>
                  </a:cubicBezTo>
                  <a:cubicBezTo>
                    <a:pt x="104795" y="27301"/>
                    <a:pt x="104755" y="27321"/>
                    <a:pt x="104715" y="27341"/>
                  </a:cubicBezTo>
                  <a:cubicBezTo>
                    <a:pt x="104374" y="27441"/>
                    <a:pt x="104012" y="27501"/>
                    <a:pt x="103671" y="27542"/>
                  </a:cubicBezTo>
                  <a:lnTo>
                    <a:pt x="101664" y="25795"/>
                  </a:lnTo>
                  <a:lnTo>
                    <a:pt x="102949" y="24390"/>
                  </a:lnTo>
                  <a:close/>
                  <a:moveTo>
                    <a:pt x="112282" y="24952"/>
                  </a:moveTo>
                  <a:cubicBezTo>
                    <a:pt x="112282" y="24952"/>
                    <a:pt x="112242" y="25033"/>
                    <a:pt x="112161" y="25153"/>
                  </a:cubicBezTo>
                  <a:cubicBezTo>
                    <a:pt x="112121" y="25233"/>
                    <a:pt x="112041" y="25354"/>
                    <a:pt x="111961" y="25494"/>
                  </a:cubicBezTo>
                  <a:cubicBezTo>
                    <a:pt x="111840" y="25695"/>
                    <a:pt x="111680" y="25916"/>
                    <a:pt x="111499" y="26137"/>
                  </a:cubicBezTo>
                  <a:cubicBezTo>
                    <a:pt x="111399" y="26297"/>
                    <a:pt x="111278" y="26438"/>
                    <a:pt x="111158" y="26598"/>
                  </a:cubicBezTo>
                  <a:cubicBezTo>
                    <a:pt x="111098" y="26678"/>
                    <a:pt x="111037" y="26759"/>
                    <a:pt x="110957" y="26819"/>
                  </a:cubicBezTo>
                  <a:cubicBezTo>
                    <a:pt x="110777" y="27060"/>
                    <a:pt x="110576" y="27281"/>
                    <a:pt x="110395" y="27461"/>
                  </a:cubicBezTo>
                  <a:cubicBezTo>
                    <a:pt x="110355" y="27501"/>
                    <a:pt x="110295" y="27562"/>
                    <a:pt x="110255" y="27622"/>
                  </a:cubicBezTo>
                  <a:cubicBezTo>
                    <a:pt x="110154" y="27702"/>
                    <a:pt x="110094" y="27762"/>
                    <a:pt x="110014" y="27823"/>
                  </a:cubicBezTo>
                  <a:cubicBezTo>
                    <a:pt x="109873" y="27963"/>
                    <a:pt x="109793" y="28043"/>
                    <a:pt x="109793" y="28043"/>
                  </a:cubicBezTo>
                  <a:cubicBezTo>
                    <a:pt x="109793" y="28043"/>
                    <a:pt x="109833" y="27923"/>
                    <a:pt x="109934" y="27762"/>
                  </a:cubicBezTo>
                  <a:cubicBezTo>
                    <a:pt x="109994" y="27682"/>
                    <a:pt x="110034" y="27602"/>
                    <a:pt x="110094" y="27501"/>
                  </a:cubicBezTo>
                  <a:cubicBezTo>
                    <a:pt x="110134" y="27441"/>
                    <a:pt x="110174" y="27381"/>
                    <a:pt x="110215" y="27321"/>
                  </a:cubicBezTo>
                  <a:cubicBezTo>
                    <a:pt x="110375" y="27100"/>
                    <a:pt x="110536" y="26859"/>
                    <a:pt x="110736" y="26618"/>
                  </a:cubicBezTo>
                  <a:cubicBezTo>
                    <a:pt x="110797" y="26538"/>
                    <a:pt x="110837" y="26478"/>
                    <a:pt x="110897" y="26397"/>
                  </a:cubicBezTo>
                  <a:cubicBezTo>
                    <a:pt x="111017" y="26237"/>
                    <a:pt x="111158" y="26096"/>
                    <a:pt x="111278" y="25956"/>
                  </a:cubicBezTo>
                  <a:cubicBezTo>
                    <a:pt x="111459" y="25735"/>
                    <a:pt x="111660" y="25534"/>
                    <a:pt x="111820" y="25374"/>
                  </a:cubicBezTo>
                  <a:cubicBezTo>
                    <a:pt x="111941" y="25273"/>
                    <a:pt x="112041" y="25173"/>
                    <a:pt x="112101" y="25113"/>
                  </a:cubicBezTo>
                  <a:cubicBezTo>
                    <a:pt x="112222" y="25013"/>
                    <a:pt x="112282" y="24952"/>
                    <a:pt x="112282" y="24952"/>
                  </a:cubicBezTo>
                  <a:close/>
                  <a:moveTo>
                    <a:pt x="111720" y="26317"/>
                  </a:moveTo>
                  <a:lnTo>
                    <a:pt x="112382" y="26839"/>
                  </a:lnTo>
                  <a:lnTo>
                    <a:pt x="111800" y="27562"/>
                  </a:lnTo>
                  <a:lnTo>
                    <a:pt x="111298" y="28164"/>
                  </a:lnTo>
                  <a:lnTo>
                    <a:pt x="110656" y="27642"/>
                  </a:lnTo>
                  <a:lnTo>
                    <a:pt x="111178" y="27000"/>
                  </a:lnTo>
                  <a:lnTo>
                    <a:pt x="111720" y="26317"/>
                  </a:lnTo>
                  <a:close/>
                  <a:moveTo>
                    <a:pt x="106842" y="26418"/>
                  </a:moveTo>
                  <a:cubicBezTo>
                    <a:pt x="106842" y="27120"/>
                    <a:pt x="106963" y="27722"/>
                    <a:pt x="107144" y="28244"/>
                  </a:cubicBezTo>
                  <a:cubicBezTo>
                    <a:pt x="106762" y="28084"/>
                    <a:pt x="106401" y="27943"/>
                    <a:pt x="106140" y="27762"/>
                  </a:cubicBezTo>
                  <a:cubicBezTo>
                    <a:pt x="105959" y="27662"/>
                    <a:pt x="105799" y="27542"/>
                    <a:pt x="105638" y="27401"/>
                  </a:cubicBezTo>
                  <a:cubicBezTo>
                    <a:pt x="106120" y="27160"/>
                    <a:pt x="106521" y="26819"/>
                    <a:pt x="106842" y="26418"/>
                  </a:cubicBezTo>
                  <a:close/>
                  <a:moveTo>
                    <a:pt x="69689" y="23347"/>
                  </a:moveTo>
                  <a:lnTo>
                    <a:pt x="71556" y="24370"/>
                  </a:lnTo>
                  <a:cubicBezTo>
                    <a:pt x="73162" y="26297"/>
                    <a:pt x="74667" y="28605"/>
                    <a:pt x="74667" y="28605"/>
                  </a:cubicBezTo>
                  <a:cubicBezTo>
                    <a:pt x="73041" y="26638"/>
                    <a:pt x="71657" y="25213"/>
                    <a:pt x="71657" y="25213"/>
                  </a:cubicBezTo>
                  <a:lnTo>
                    <a:pt x="70111" y="24390"/>
                  </a:lnTo>
                  <a:cubicBezTo>
                    <a:pt x="70111" y="24350"/>
                    <a:pt x="70091" y="24310"/>
                    <a:pt x="70071" y="24290"/>
                  </a:cubicBezTo>
                  <a:cubicBezTo>
                    <a:pt x="69950" y="23969"/>
                    <a:pt x="69810" y="23668"/>
                    <a:pt x="69689" y="23347"/>
                  </a:cubicBezTo>
                  <a:close/>
                  <a:moveTo>
                    <a:pt x="113607" y="26016"/>
                  </a:moveTo>
                  <a:cubicBezTo>
                    <a:pt x="113607" y="26016"/>
                    <a:pt x="113566" y="26076"/>
                    <a:pt x="113506" y="26197"/>
                  </a:cubicBezTo>
                  <a:cubicBezTo>
                    <a:pt x="113446" y="26297"/>
                    <a:pt x="113386" y="26418"/>
                    <a:pt x="113286" y="26538"/>
                  </a:cubicBezTo>
                  <a:cubicBezTo>
                    <a:pt x="113165" y="26739"/>
                    <a:pt x="113004" y="26959"/>
                    <a:pt x="112844" y="27200"/>
                  </a:cubicBezTo>
                  <a:cubicBezTo>
                    <a:pt x="112723" y="27341"/>
                    <a:pt x="112603" y="27501"/>
                    <a:pt x="112483" y="27642"/>
                  </a:cubicBezTo>
                  <a:cubicBezTo>
                    <a:pt x="112402" y="27742"/>
                    <a:pt x="112322" y="27843"/>
                    <a:pt x="112242" y="27943"/>
                  </a:cubicBezTo>
                  <a:cubicBezTo>
                    <a:pt x="112061" y="28144"/>
                    <a:pt x="111901" y="28344"/>
                    <a:pt x="111740" y="28505"/>
                  </a:cubicBezTo>
                  <a:cubicBezTo>
                    <a:pt x="111680" y="28565"/>
                    <a:pt x="111620" y="28605"/>
                    <a:pt x="111579" y="28666"/>
                  </a:cubicBezTo>
                  <a:cubicBezTo>
                    <a:pt x="111499" y="28746"/>
                    <a:pt x="111419" y="28806"/>
                    <a:pt x="111359" y="28866"/>
                  </a:cubicBezTo>
                  <a:cubicBezTo>
                    <a:pt x="111218" y="29007"/>
                    <a:pt x="111118" y="29087"/>
                    <a:pt x="111118" y="29087"/>
                  </a:cubicBezTo>
                  <a:cubicBezTo>
                    <a:pt x="111118" y="29087"/>
                    <a:pt x="111178" y="28967"/>
                    <a:pt x="111278" y="28806"/>
                  </a:cubicBezTo>
                  <a:cubicBezTo>
                    <a:pt x="111318" y="28726"/>
                    <a:pt x="111379" y="28646"/>
                    <a:pt x="111439" y="28545"/>
                  </a:cubicBezTo>
                  <a:cubicBezTo>
                    <a:pt x="111479" y="28485"/>
                    <a:pt x="111519" y="28425"/>
                    <a:pt x="111559" y="28365"/>
                  </a:cubicBezTo>
                  <a:cubicBezTo>
                    <a:pt x="111680" y="28164"/>
                    <a:pt x="111840" y="27963"/>
                    <a:pt x="112001" y="27742"/>
                  </a:cubicBezTo>
                  <a:cubicBezTo>
                    <a:pt x="112081" y="27642"/>
                    <a:pt x="112161" y="27542"/>
                    <a:pt x="112242" y="27441"/>
                  </a:cubicBezTo>
                  <a:cubicBezTo>
                    <a:pt x="112362" y="27301"/>
                    <a:pt x="112483" y="27160"/>
                    <a:pt x="112603" y="27020"/>
                  </a:cubicBezTo>
                  <a:cubicBezTo>
                    <a:pt x="112804" y="26799"/>
                    <a:pt x="112984" y="26598"/>
                    <a:pt x="113145" y="26438"/>
                  </a:cubicBezTo>
                  <a:cubicBezTo>
                    <a:pt x="113265" y="26317"/>
                    <a:pt x="113366" y="26217"/>
                    <a:pt x="113446" y="26157"/>
                  </a:cubicBezTo>
                  <a:cubicBezTo>
                    <a:pt x="113546" y="26056"/>
                    <a:pt x="113607" y="26016"/>
                    <a:pt x="113607" y="26016"/>
                  </a:cubicBezTo>
                  <a:close/>
                  <a:moveTo>
                    <a:pt x="107645" y="25956"/>
                  </a:moveTo>
                  <a:lnTo>
                    <a:pt x="108308" y="26478"/>
                  </a:lnTo>
                  <a:lnTo>
                    <a:pt x="108107" y="26719"/>
                  </a:lnTo>
                  <a:cubicBezTo>
                    <a:pt x="107966" y="26899"/>
                    <a:pt x="107987" y="27160"/>
                    <a:pt x="108187" y="27321"/>
                  </a:cubicBezTo>
                  <a:cubicBezTo>
                    <a:pt x="108263" y="27383"/>
                    <a:pt x="108361" y="27415"/>
                    <a:pt x="108459" y="27415"/>
                  </a:cubicBezTo>
                  <a:cubicBezTo>
                    <a:pt x="108518" y="27415"/>
                    <a:pt x="108576" y="27404"/>
                    <a:pt x="108629" y="27381"/>
                  </a:cubicBezTo>
                  <a:cubicBezTo>
                    <a:pt x="108689" y="27341"/>
                    <a:pt x="108729" y="27301"/>
                    <a:pt x="108789" y="27261"/>
                  </a:cubicBezTo>
                  <a:lnTo>
                    <a:pt x="108990" y="27000"/>
                  </a:lnTo>
                  <a:lnTo>
                    <a:pt x="109653" y="27521"/>
                  </a:lnTo>
                  <a:lnTo>
                    <a:pt x="109452" y="27762"/>
                  </a:lnTo>
                  <a:cubicBezTo>
                    <a:pt x="109331" y="27903"/>
                    <a:pt x="109331" y="28084"/>
                    <a:pt x="109412" y="28224"/>
                  </a:cubicBezTo>
                  <a:cubicBezTo>
                    <a:pt x="109371" y="28385"/>
                    <a:pt x="109351" y="28706"/>
                    <a:pt x="109432" y="29167"/>
                  </a:cubicBezTo>
                  <a:cubicBezTo>
                    <a:pt x="108850" y="28886"/>
                    <a:pt x="108268" y="28666"/>
                    <a:pt x="107706" y="28465"/>
                  </a:cubicBezTo>
                  <a:cubicBezTo>
                    <a:pt x="107706" y="28445"/>
                    <a:pt x="107685" y="28445"/>
                    <a:pt x="107665" y="28445"/>
                  </a:cubicBezTo>
                  <a:cubicBezTo>
                    <a:pt x="107425" y="27863"/>
                    <a:pt x="107264" y="27180"/>
                    <a:pt x="107284" y="26337"/>
                  </a:cubicBezTo>
                  <a:cubicBezTo>
                    <a:pt x="107284" y="26337"/>
                    <a:pt x="107284" y="26337"/>
                    <a:pt x="107284" y="26317"/>
                  </a:cubicBezTo>
                  <a:cubicBezTo>
                    <a:pt x="107344" y="26297"/>
                    <a:pt x="107404" y="26257"/>
                    <a:pt x="107445" y="26197"/>
                  </a:cubicBezTo>
                  <a:lnTo>
                    <a:pt x="107645" y="25956"/>
                  </a:lnTo>
                  <a:close/>
                  <a:moveTo>
                    <a:pt x="113065" y="27381"/>
                  </a:moveTo>
                  <a:lnTo>
                    <a:pt x="113727" y="27903"/>
                  </a:lnTo>
                  <a:lnTo>
                    <a:pt x="113085" y="28686"/>
                  </a:lnTo>
                  <a:lnTo>
                    <a:pt x="112643" y="29228"/>
                  </a:lnTo>
                  <a:lnTo>
                    <a:pt x="111981" y="28706"/>
                  </a:lnTo>
                  <a:lnTo>
                    <a:pt x="112442" y="28124"/>
                  </a:lnTo>
                  <a:lnTo>
                    <a:pt x="113065" y="27381"/>
                  </a:lnTo>
                  <a:close/>
                  <a:moveTo>
                    <a:pt x="82395" y="26217"/>
                  </a:moveTo>
                  <a:lnTo>
                    <a:pt x="82616" y="27301"/>
                  </a:lnTo>
                  <a:lnTo>
                    <a:pt x="81612" y="29609"/>
                  </a:lnTo>
                  <a:lnTo>
                    <a:pt x="79725" y="29569"/>
                  </a:lnTo>
                  <a:cubicBezTo>
                    <a:pt x="79023" y="28666"/>
                    <a:pt x="78802" y="27923"/>
                    <a:pt x="78722" y="27542"/>
                  </a:cubicBezTo>
                  <a:cubicBezTo>
                    <a:pt x="78842" y="27501"/>
                    <a:pt x="78983" y="27461"/>
                    <a:pt x="79103" y="27401"/>
                  </a:cubicBezTo>
                  <a:cubicBezTo>
                    <a:pt x="79642" y="27575"/>
                    <a:pt x="80142" y="27687"/>
                    <a:pt x="80547" y="27687"/>
                  </a:cubicBezTo>
                  <a:cubicBezTo>
                    <a:pt x="80655" y="27687"/>
                    <a:pt x="80756" y="27679"/>
                    <a:pt x="80849" y="27662"/>
                  </a:cubicBezTo>
                  <a:cubicBezTo>
                    <a:pt x="81110" y="27622"/>
                    <a:pt x="81331" y="27542"/>
                    <a:pt x="81532" y="27461"/>
                  </a:cubicBezTo>
                  <a:cubicBezTo>
                    <a:pt x="81893" y="27301"/>
                    <a:pt x="82154" y="27060"/>
                    <a:pt x="82295" y="26759"/>
                  </a:cubicBezTo>
                  <a:cubicBezTo>
                    <a:pt x="82355" y="26598"/>
                    <a:pt x="82395" y="26418"/>
                    <a:pt x="82395" y="26217"/>
                  </a:cubicBezTo>
                  <a:close/>
                  <a:moveTo>
                    <a:pt x="114951" y="27060"/>
                  </a:moveTo>
                  <a:cubicBezTo>
                    <a:pt x="114951" y="27060"/>
                    <a:pt x="114911" y="27140"/>
                    <a:pt x="114831" y="27261"/>
                  </a:cubicBezTo>
                  <a:cubicBezTo>
                    <a:pt x="114791" y="27341"/>
                    <a:pt x="114711" y="27461"/>
                    <a:pt x="114630" y="27602"/>
                  </a:cubicBezTo>
                  <a:cubicBezTo>
                    <a:pt x="114510" y="27782"/>
                    <a:pt x="114349" y="28023"/>
                    <a:pt x="114169" y="28244"/>
                  </a:cubicBezTo>
                  <a:cubicBezTo>
                    <a:pt x="114068" y="28405"/>
                    <a:pt x="113948" y="28545"/>
                    <a:pt x="113827" y="28706"/>
                  </a:cubicBezTo>
                  <a:cubicBezTo>
                    <a:pt x="113727" y="28826"/>
                    <a:pt x="113627" y="28947"/>
                    <a:pt x="113526" y="29067"/>
                  </a:cubicBezTo>
                  <a:cubicBezTo>
                    <a:pt x="113366" y="29248"/>
                    <a:pt x="113205" y="29408"/>
                    <a:pt x="113065" y="29549"/>
                  </a:cubicBezTo>
                  <a:cubicBezTo>
                    <a:pt x="113025" y="29609"/>
                    <a:pt x="112964" y="29669"/>
                    <a:pt x="112924" y="29709"/>
                  </a:cubicBezTo>
                  <a:cubicBezTo>
                    <a:pt x="112824" y="29790"/>
                    <a:pt x="112764" y="29870"/>
                    <a:pt x="112683" y="29930"/>
                  </a:cubicBezTo>
                  <a:cubicBezTo>
                    <a:pt x="112543" y="30051"/>
                    <a:pt x="112463" y="30131"/>
                    <a:pt x="112463" y="30131"/>
                  </a:cubicBezTo>
                  <a:cubicBezTo>
                    <a:pt x="112463" y="30131"/>
                    <a:pt x="112503" y="30030"/>
                    <a:pt x="112603" y="29870"/>
                  </a:cubicBezTo>
                  <a:cubicBezTo>
                    <a:pt x="112663" y="29790"/>
                    <a:pt x="112703" y="29689"/>
                    <a:pt x="112764" y="29589"/>
                  </a:cubicBezTo>
                  <a:cubicBezTo>
                    <a:pt x="112804" y="29549"/>
                    <a:pt x="112844" y="29489"/>
                    <a:pt x="112884" y="29428"/>
                  </a:cubicBezTo>
                  <a:cubicBezTo>
                    <a:pt x="113004" y="29248"/>
                    <a:pt x="113145" y="29047"/>
                    <a:pt x="113286" y="28866"/>
                  </a:cubicBezTo>
                  <a:cubicBezTo>
                    <a:pt x="113386" y="28746"/>
                    <a:pt x="113486" y="28605"/>
                    <a:pt x="113587" y="28485"/>
                  </a:cubicBezTo>
                  <a:cubicBezTo>
                    <a:pt x="113707" y="28344"/>
                    <a:pt x="113827" y="28204"/>
                    <a:pt x="113948" y="28063"/>
                  </a:cubicBezTo>
                  <a:cubicBezTo>
                    <a:pt x="114129" y="27843"/>
                    <a:pt x="114329" y="27642"/>
                    <a:pt x="114490" y="27481"/>
                  </a:cubicBezTo>
                  <a:cubicBezTo>
                    <a:pt x="114610" y="27361"/>
                    <a:pt x="114691" y="27281"/>
                    <a:pt x="114771" y="27200"/>
                  </a:cubicBezTo>
                  <a:cubicBezTo>
                    <a:pt x="114891" y="27120"/>
                    <a:pt x="114951" y="27060"/>
                    <a:pt x="114951" y="27060"/>
                  </a:cubicBezTo>
                  <a:close/>
                  <a:moveTo>
                    <a:pt x="114389" y="28425"/>
                  </a:moveTo>
                  <a:lnTo>
                    <a:pt x="115253" y="29107"/>
                  </a:lnTo>
                  <a:lnTo>
                    <a:pt x="115273" y="29107"/>
                  </a:lnTo>
                  <a:cubicBezTo>
                    <a:pt x="115212" y="29127"/>
                    <a:pt x="115152" y="29147"/>
                    <a:pt x="115112" y="29167"/>
                  </a:cubicBezTo>
                  <a:cubicBezTo>
                    <a:pt x="115112" y="29187"/>
                    <a:pt x="115112" y="29187"/>
                    <a:pt x="115092" y="29187"/>
                  </a:cubicBezTo>
                  <a:cubicBezTo>
                    <a:pt x="114791" y="29308"/>
                    <a:pt x="114530" y="29509"/>
                    <a:pt x="114289" y="29729"/>
                  </a:cubicBezTo>
                  <a:cubicBezTo>
                    <a:pt x="114149" y="29870"/>
                    <a:pt x="114008" y="30030"/>
                    <a:pt x="113888" y="30211"/>
                  </a:cubicBezTo>
                  <a:lnTo>
                    <a:pt x="113306" y="29749"/>
                  </a:lnTo>
                  <a:lnTo>
                    <a:pt x="113727" y="29248"/>
                  </a:lnTo>
                  <a:lnTo>
                    <a:pt x="114389" y="28425"/>
                  </a:lnTo>
                  <a:close/>
                  <a:moveTo>
                    <a:pt x="107966" y="29007"/>
                  </a:moveTo>
                  <a:lnTo>
                    <a:pt x="107966" y="29007"/>
                  </a:lnTo>
                  <a:cubicBezTo>
                    <a:pt x="108488" y="29208"/>
                    <a:pt x="109030" y="29428"/>
                    <a:pt x="109552" y="29709"/>
                  </a:cubicBezTo>
                  <a:cubicBezTo>
                    <a:pt x="109653" y="30010"/>
                    <a:pt x="109773" y="30352"/>
                    <a:pt x="109934" y="30713"/>
                  </a:cubicBezTo>
                  <a:cubicBezTo>
                    <a:pt x="109432" y="30472"/>
                    <a:pt x="108569" y="29970"/>
                    <a:pt x="107966" y="29007"/>
                  </a:cubicBezTo>
                  <a:close/>
                  <a:moveTo>
                    <a:pt x="97810" y="24952"/>
                  </a:moveTo>
                  <a:lnTo>
                    <a:pt x="97650" y="25153"/>
                  </a:lnTo>
                  <a:lnTo>
                    <a:pt x="98452" y="25856"/>
                  </a:lnTo>
                  <a:cubicBezTo>
                    <a:pt x="92190" y="27301"/>
                    <a:pt x="87734" y="30873"/>
                    <a:pt x="86911" y="31576"/>
                  </a:cubicBezTo>
                  <a:lnTo>
                    <a:pt x="86851" y="31496"/>
                  </a:lnTo>
                  <a:lnTo>
                    <a:pt x="87774" y="28445"/>
                  </a:lnTo>
                  <a:lnTo>
                    <a:pt x="88918" y="28084"/>
                  </a:lnTo>
                  <a:lnTo>
                    <a:pt x="89601" y="26357"/>
                  </a:lnTo>
                  <a:lnTo>
                    <a:pt x="90484" y="25815"/>
                  </a:lnTo>
                  <a:lnTo>
                    <a:pt x="91086" y="27020"/>
                  </a:lnTo>
                  <a:cubicBezTo>
                    <a:pt x="91086" y="27020"/>
                    <a:pt x="91831" y="26663"/>
                    <a:pt x="92394" y="26663"/>
                  </a:cubicBezTo>
                  <a:cubicBezTo>
                    <a:pt x="92737" y="26663"/>
                    <a:pt x="93013" y="26795"/>
                    <a:pt x="93013" y="27220"/>
                  </a:cubicBezTo>
                  <a:cubicBezTo>
                    <a:pt x="93013" y="27220"/>
                    <a:pt x="96526" y="25695"/>
                    <a:pt x="97810" y="24952"/>
                  </a:cubicBezTo>
                  <a:close/>
                  <a:moveTo>
                    <a:pt x="110315" y="28063"/>
                  </a:moveTo>
                  <a:lnTo>
                    <a:pt x="110977" y="28585"/>
                  </a:lnTo>
                  <a:lnTo>
                    <a:pt x="110797" y="28806"/>
                  </a:lnTo>
                  <a:cubicBezTo>
                    <a:pt x="110636" y="29007"/>
                    <a:pt x="110656" y="29268"/>
                    <a:pt x="110857" y="29408"/>
                  </a:cubicBezTo>
                  <a:cubicBezTo>
                    <a:pt x="110929" y="29481"/>
                    <a:pt x="111023" y="29517"/>
                    <a:pt x="111117" y="29517"/>
                  </a:cubicBezTo>
                  <a:cubicBezTo>
                    <a:pt x="111180" y="29517"/>
                    <a:pt x="111242" y="29501"/>
                    <a:pt x="111298" y="29468"/>
                  </a:cubicBezTo>
                  <a:cubicBezTo>
                    <a:pt x="111359" y="29448"/>
                    <a:pt x="111399" y="29408"/>
                    <a:pt x="111459" y="29348"/>
                  </a:cubicBezTo>
                  <a:lnTo>
                    <a:pt x="111660" y="29107"/>
                  </a:lnTo>
                  <a:lnTo>
                    <a:pt x="112322" y="29629"/>
                  </a:lnTo>
                  <a:lnTo>
                    <a:pt x="112121" y="29870"/>
                  </a:lnTo>
                  <a:cubicBezTo>
                    <a:pt x="111981" y="30051"/>
                    <a:pt x="112001" y="30311"/>
                    <a:pt x="112182" y="30472"/>
                  </a:cubicBezTo>
                  <a:cubicBezTo>
                    <a:pt x="112269" y="30535"/>
                    <a:pt x="112365" y="30566"/>
                    <a:pt x="112459" y="30566"/>
                  </a:cubicBezTo>
                  <a:cubicBezTo>
                    <a:pt x="112515" y="30566"/>
                    <a:pt x="112570" y="30555"/>
                    <a:pt x="112623" y="30532"/>
                  </a:cubicBezTo>
                  <a:cubicBezTo>
                    <a:pt x="112683" y="30492"/>
                    <a:pt x="112744" y="30452"/>
                    <a:pt x="112784" y="30412"/>
                  </a:cubicBezTo>
                  <a:lnTo>
                    <a:pt x="112984" y="30151"/>
                  </a:lnTo>
                  <a:lnTo>
                    <a:pt x="113647" y="30693"/>
                  </a:lnTo>
                  <a:cubicBezTo>
                    <a:pt x="113546" y="30934"/>
                    <a:pt x="113486" y="31195"/>
                    <a:pt x="113446" y="31476"/>
                  </a:cubicBezTo>
                  <a:lnTo>
                    <a:pt x="112202" y="32038"/>
                  </a:lnTo>
                  <a:cubicBezTo>
                    <a:pt x="111740" y="30773"/>
                    <a:pt x="110877" y="29990"/>
                    <a:pt x="109934" y="29428"/>
                  </a:cubicBezTo>
                  <a:cubicBezTo>
                    <a:pt x="109813" y="28987"/>
                    <a:pt x="109793" y="28666"/>
                    <a:pt x="109813" y="28465"/>
                  </a:cubicBezTo>
                  <a:cubicBezTo>
                    <a:pt x="109853" y="28465"/>
                    <a:pt x="109913" y="28445"/>
                    <a:pt x="109954" y="28425"/>
                  </a:cubicBezTo>
                  <a:cubicBezTo>
                    <a:pt x="110014" y="28405"/>
                    <a:pt x="110074" y="28365"/>
                    <a:pt x="110114" y="28304"/>
                  </a:cubicBezTo>
                  <a:lnTo>
                    <a:pt x="110315" y="28063"/>
                  </a:lnTo>
                  <a:close/>
                  <a:moveTo>
                    <a:pt x="110134" y="30071"/>
                  </a:moveTo>
                  <a:cubicBezTo>
                    <a:pt x="110837" y="30572"/>
                    <a:pt x="111459" y="31235"/>
                    <a:pt x="111820" y="32198"/>
                  </a:cubicBezTo>
                  <a:lnTo>
                    <a:pt x="111419" y="32379"/>
                  </a:lnTo>
                  <a:cubicBezTo>
                    <a:pt x="110756" y="31456"/>
                    <a:pt x="110375" y="30693"/>
                    <a:pt x="110134" y="30071"/>
                  </a:cubicBezTo>
                  <a:close/>
                  <a:moveTo>
                    <a:pt x="84586" y="32763"/>
                  </a:moveTo>
                  <a:lnTo>
                    <a:pt x="84586" y="32763"/>
                  </a:lnTo>
                  <a:cubicBezTo>
                    <a:pt x="84599" y="32769"/>
                    <a:pt x="84611" y="32775"/>
                    <a:pt x="84623" y="32780"/>
                  </a:cubicBezTo>
                  <a:cubicBezTo>
                    <a:pt x="84608" y="32780"/>
                    <a:pt x="84593" y="32769"/>
                    <a:pt x="84586" y="32763"/>
                  </a:cubicBezTo>
                  <a:close/>
                  <a:moveTo>
                    <a:pt x="105197" y="27602"/>
                  </a:moveTo>
                  <a:cubicBezTo>
                    <a:pt x="105437" y="27802"/>
                    <a:pt x="105658" y="27983"/>
                    <a:pt x="105919" y="28124"/>
                  </a:cubicBezTo>
                  <a:cubicBezTo>
                    <a:pt x="106301" y="28385"/>
                    <a:pt x="106822" y="28585"/>
                    <a:pt x="107364" y="28786"/>
                  </a:cubicBezTo>
                  <a:cubicBezTo>
                    <a:pt x="108268" y="30633"/>
                    <a:pt x="110074" y="31235"/>
                    <a:pt x="110215" y="31295"/>
                  </a:cubicBezTo>
                  <a:cubicBezTo>
                    <a:pt x="110435" y="31676"/>
                    <a:pt x="110696" y="32098"/>
                    <a:pt x="111017" y="32560"/>
                  </a:cubicBezTo>
                  <a:lnTo>
                    <a:pt x="109974" y="33021"/>
                  </a:lnTo>
                  <a:lnTo>
                    <a:pt x="104113" y="27923"/>
                  </a:lnTo>
                  <a:cubicBezTo>
                    <a:pt x="104354" y="27883"/>
                    <a:pt x="104594" y="27823"/>
                    <a:pt x="104835" y="27742"/>
                  </a:cubicBezTo>
                  <a:cubicBezTo>
                    <a:pt x="104956" y="27702"/>
                    <a:pt x="105076" y="27662"/>
                    <a:pt x="105197" y="27602"/>
                  </a:cubicBezTo>
                  <a:close/>
                  <a:moveTo>
                    <a:pt x="90444" y="17044"/>
                  </a:moveTo>
                  <a:lnTo>
                    <a:pt x="91889" y="17887"/>
                  </a:lnTo>
                  <a:lnTo>
                    <a:pt x="92090" y="18007"/>
                  </a:lnTo>
                  <a:lnTo>
                    <a:pt x="92270" y="18128"/>
                  </a:lnTo>
                  <a:lnTo>
                    <a:pt x="92672" y="18329"/>
                  </a:lnTo>
                  <a:lnTo>
                    <a:pt x="93394" y="18730"/>
                  </a:lnTo>
                  <a:lnTo>
                    <a:pt x="94077" y="20255"/>
                  </a:lnTo>
                  <a:cubicBezTo>
                    <a:pt x="94077" y="20276"/>
                    <a:pt x="94097" y="20336"/>
                    <a:pt x="94097" y="20376"/>
                  </a:cubicBezTo>
                  <a:cubicBezTo>
                    <a:pt x="94097" y="20416"/>
                    <a:pt x="94077" y="20476"/>
                    <a:pt x="94057" y="20516"/>
                  </a:cubicBezTo>
                  <a:cubicBezTo>
                    <a:pt x="94037" y="20597"/>
                    <a:pt x="93956" y="20677"/>
                    <a:pt x="93876" y="20737"/>
                  </a:cubicBezTo>
                  <a:cubicBezTo>
                    <a:pt x="93776" y="20797"/>
                    <a:pt x="93675" y="20838"/>
                    <a:pt x="93595" y="20838"/>
                  </a:cubicBezTo>
                  <a:cubicBezTo>
                    <a:pt x="93575" y="20844"/>
                    <a:pt x="93559" y="20846"/>
                    <a:pt x="93546" y="20846"/>
                  </a:cubicBezTo>
                  <a:cubicBezTo>
                    <a:pt x="93519" y="20846"/>
                    <a:pt x="93501" y="20838"/>
                    <a:pt x="93475" y="20838"/>
                  </a:cubicBezTo>
                  <a:lnTo>
                    <a:pt x="93455" y="20777"/>
                  </a:lnTo>
                  <a:cubicBezTo>
                    <a:pt x="93234" y="20255"/>
                    <a:pt x="93033" y="19714"/>
                    <a:pt x="92792" y="19172"/>
                  </a:cubicBezTo>
                  <a:lnTo>
                    <a:pt x="92772" y="19131"/>
                  </a:lnTo>
                  <a:lnTo>
                    <a:pt x="92732" y="19071"/>
                  </a:lnTo>
                  <a:cubicBezTo>
                    <a:pt x="92451" y="18850"/>
                    <a:pt x="92130" y="18710"/>
                    <a:pt x="91849" y="18529"/>
                  </a:cubicBezTo>
                  <a:cubicBezTo>
                    <a:pt x="91548" y="18349"/>
                    <a:pt x="91227" y="18168"/>
                    <a:pt x="90925" y="18007"/>
                  </a:cubicBezTo>
                  <a:lnTo>
                    <a:pt x="90925" y="18007"/>
                  </a:lnTo>
                  <a:cubicBezTo>
                    <a:pt x="91166" y="18248"/>
                    <a:pt x="91427" y="18489"/>
                    <a:pt x="91688" y="18730"/>
                  </a:cubicBezTo>
                  <a:cubicBezTo>
                    <a:pt x="91929" y="18951"/>
                    <a:pt x="92150" y="19192"/>
                    <a:pt x="92411" y="19392"/>
                  </a:cubicBezTo>
                  <a:cubicBezTo>
                    <a:pt x="92591" y="19914"/>
                    <a:pt x="92792" y="20436"/>
                    <a:pt x="92993" y="20978"/>
                  </a:cubicBezTo>
                  <a:lnTo>
                    <a:pt x="93294" y="21781"/>
                  </a:lnTo>
                  <a:lnTo>
                    <a:pt x="93334" y="21881"/>
                  </a:lnTo>
                  <a:lnTo>
                    <a:pt x="93354" y="21921"/>
                  </a:lnTo>
                  <a:lnTo>
                    <a:pt x="93354" y="21942"/>
                  </a:lnTo>
                  <a:lnTo>
                    <a:pt x="93374" y="21962"/>
                  </a:lnTo>
                  <a:cubicBezTo>
                    <a:pt x="93394" y="22022"/>
                    <a:pt x="93414" y="22122"/>
                    <a:pt x="93414" y="22142"/>
                  </a:cubicBezTo>
                  <a:cubicBezTo>
                    <a:pt x="93414" y="22223"/>
                    <a:pt x="93394" y="22323"/>
                    <a:pt x="93354" y="22403"/>
                  </a:cubicBezTo>
                  <a:cubicBezTo>
                    <a:pt x="93310" y="22507"/>
                    <a:pt x="93178" y="22567"/>
                    <a:pt x="93047" y="22567"/>
                  </a:cubicBezTo>
                  <a:cubicBezTo>
                    <a:pt x="93001" y="22567"/>
                    <a:pt x="92955" y="22559"/>
                    <a:pt x="92913" y="22544"/>
                  </a:cubicBezTo>
                  <a:cubicBezTo>
                    <a:pt x="92832" y="22524"/>
                    <a:pt x="92772" y="22483"/>
                    <a:pt x="92732" y="22403"/>
                  </a:cubicBezTo>
                  <a:cubicBezTo>
                    <a:pt x="92672" y="22303"/>
                    <a:pt x="92612" y="22162"/>
                    <a:pt x="92551" y="22022"/>
                  </a:cubicBezTo>
                  <a:lnTo>
                    <a:pt x="91769" y="20456"/>
                  </a:lnTo>
                  <a:lnTo>
                    <a:pt x="91769" y="20436"/>
                  </a:lnTo>
                  <a:lnTo>
                    <a:pt x="91748" y="20416"/>
                  </a:lnTo>
                  <a:cubicBezTo>
                    <a:pt x="91447" y="20055"/>
                    <a:pt x="91126" y="19734"/>
                    <a:pt x="90765" y="19453"/>
                  </a:cubicBezTo>
                  <a:cubicBezTo>
                    <a:pt x="90584" y="19312"/>
                    <a:pt x="90384" y="19192"/>
                    <a:pt x="90203" y="19071"/>
                  </a:cubicBezTo>
                  <a:cubicBezTo>
                    <a:pt x="90002" y="18971"/>
                    <a:pt x="89781" y="18871"/>
                    <a:pt x="89581" y="18790"/>
                  </a:cubicBezTo>
                  <a:lnTo>
                    <a:pt x="89581" y="18790"/>
                  </a:lnTo>
                  <a:cubicBezTo>
                    <a:pt x="89882" y="19111"/>
                    <a:pt x="90203" y="19433"/>
                    <a:pt x="90504" y="19734"/>
                  </a:cubicBezTo>
                  <a:cubicBezTo>
                    <a:pt x="90825" y="20055"/>
                    <a:pt x="91126" y="20356"/>
                    <a:pt x="91367" y="20677"/>
                  </a:cubicBezTo>
                  <a:lnTo>
                    <a:pt x="92090" y="22243"/>
                  </a:lnTo>
                  <a:cubicBezTo>
                    <a:pt x="92130" y="22323"/>
                    <a:pt x="92170" y="22403"/>
                    <a:pt x="92210" y="22483"/>
                  </a:cubicBezTo>
                  <a:cubicBezTo>
                    <a:pt x="92190" y="22524"/>
                    <a:pt x="92170" y="22564"/>
                    <a:pt x="92150" y="22584"/>
                  </a:cubicBezTo>
                  <a:cubicBezTo>
                    <a:pt x="92130" y="22624"/>
                    <a:pt x="92070" y="22704"/>
                    <a:pt x="92029" y="22724"/>
                  </a:cubicBezTo>
                  <a:cubicBezTo>
                    <a:pt x="91989" y="22785"/>
                    <a:pt x="91929" y="22805"/>
                    <a:pt x="91889" y="22825"/>
                  </a:cubicBezTo>
                  <a:lnTo>
                    <a:pt x="91748" y="22825"/>
                  </a:lnTo>
                  <a:cubicBezTo>
                    <a:pt x="91628" y="22805"/>
                    <a:pt x="91508" y="22724"/>
                    <a:pt x="91407" y="22624"/>
                  </a:cubicBezTo>
                  <a:cubicBezTo>
                    <a:pt x="91307" y="22504"/>
                    <a:pt x="91227" y="22363"/>
                    <a:pt x="91146" y="22223"/>
                  </a:cubicBezTo>
                  <a:lnTo>
                    <a:pt x="91046" y="21982"/>
                  </a:lnTo>
                  <a:cubicBezTo>
                    <a:pt x="91006" y="21901"/>
                    <a:pt x="90986" y="21821"/>
                    <a:pt x="90925" y="21741"/>
                  </a:cubicBezTo>
                  <a:cubicBezTo>
                    <a:pt x="90845" y="21560"/>
                    <a:pt x="90765" y="21400"/>
                    <a:pt x="90665" y="21239"/>
                  </a:cubicBezTo>
                  <a:cubicBezTo>
                    <a:pt x="90564" y="21078"/>
                    <a:pt x="90444" y="20918"/>
                    <a:pt x="90323" y="20757"/>
                  </a:cubicBezTo>
                  <a:cubicBezTo>
                    <a:pt x="90263" y="20697"/>
                    <a:pt x="90203" y="20617"/>
                    <a:pt x="90123" y="20557"/>
                  </a:cubicBezTo>
                  <a:cubicBezTo>
                    <a:pt x="90062" y="20476"/>
                    <a:pt x="90002" y="20416"/>
                    <a:pt x="89922" y="20356"/>
                  </a:cubicBezTo>
                  <a:cubicBezTo>
                    <a:pt x="89601" y="20075"/>
                    <a:pt x="89239" y="19834"/>
                    <a:pt x="88858" y="19653"/>
                  </a:cubicBezTo>
                  <a:cubicBezTo>
                    <a:pt x="88477" y="19493"/>
                    <a:pt x="88075" y="19352"/>
                    <a:pt x="87654" y="19352"/>
                  </a:cubicBezTo>
                  <a:cubicBezTo>
                    <a:pt x="87854" y="19433"/>
                    <a:pt x="88035" y="19513"/>
                    <a:pt x="88196" y="19613"/>
                  </a:cubicBezTo>
                  <a:cubicBezTo>
                    <a:pt x="88376" y="19693"/>
                    <a:pt x="88557" y="19814"/>
                    <a:pt x="88718" y="19914"/>
                  </a:cubicBezTo>
                  <a:cubicBezTo>
                    <a:pt x="89039" y="20135"/>
                    <a:pt x="89340" y="20396"/>
                    <a:pt x="89621" y="20657"/>
                  </a:cubicBezTo>
                  <a:lnTo>
                    <a:pt x="89641" y="20677"/>
                  </a:lnTo>
                  <a:cubicBezTo>
                    <a:pt x="89701" y="20717"/>
                    <a:pt x="89761" y="20777"/>
                    <a:pt x="89822" y="20838"/>
                  </a:cubicBezTo>
                  <a:cubicBezTo>
                    <a:pt x="89862" y="20918"/>
                    <a:pt x="89922" y="20978"/>
                    <a:pt x="89982" y="21038"/>
                  </a:cubicBezTo>
                  <a:cubicBezTo>
                    <a:pt x="90082" y="21179"/>
                    <a:pt x="90183" y="21319"/>
                    <a:pt x="90263" y="21480"/>
                  </a:cubicBezTo>
                  <a:cubicBezTo>
                    <a:pt x="90343" y="21620"/>
                    <a:pt x="90424" y="21781"/>
                    <a:pt x="90484" y="21942"/>
                  </a:cubicBezTo>
                  <a:lnTo>
                    <a:pt x="90624" y="22263"/>
                  </a:lnTo>
                  <a:cubicBezTo>
                    <a:pt x="90437" y="22470"/>
                    <a:pt x="90153" y="22604"/>
                    <a:pt x="89841" y="22604"/>
                  </a:cubicBezTo>
                  <a:cubicBezTo>
                    <a:pt x="89518" y="22604"/>
                    <a:pt x="89165" y="22460"/>
                    <a:pt x="88858" y="22102"/>
                  </a:cubicBezTo>
                  <a:cubicBezTo>
                    <a:pt x="88135" y="21279"/>
                    <a:pt x="86991" y="20637"/>
                    <a:pt x="86168" y="20456"/>
                  </a:cubicBezTo>
                  <a:lnTo>
                    <a:pt x="86168" y="20456"/>
                  </a:lnTo>
                  <a:cubicBezTo>
                    <a:pt x="86229" y="20637"/>
                    <a:pt x="86349" y="20878"/>
                    <a:pt x="86349" y="20878"/>
                  </a:cubicBezTo>
                  <a:lnTo>
                    <a:pt x="84563" y="20516"/>
                  </a:lnTo>
                  <a:lnTo>
                    <a:pt x="83920" y="22182"/>
                  </a:lnTo>
                  <a:lnTo>
                    <a:pt x="83780" y="21761"/>
                  </a:lnTo>
                  <a:lnTo>
                    <a:pt x="83700" y="22042"/>
                  </a:lnTo>
                  <a:lnTo>
                    <a:pt x="84262" y="24270"/>
                  </a:lnTo>
                  <a:lnTo>
                    <a:pt x="83037" y="25976"/>
                  </a:lnTo>
                  <a:lnTo>
                    <a:pt x="83840" y="29830"/>
                  </a:lnTo>
                  <a:lnTo>
                    <a:pt x="83178" y="27943"/>
                  </a:lnTo>
                  <a:lnTo>
                    <a:pt x="81873" y="30653"/>
                  </a:lnTo>
                  <a:lnTo>
                    <a:pt x="83740" y="31676"/>
                  </a:lnTo>
                  <a:lnTo>
                    <a:pt x="81171" y="30813"/>
                  </a:lnTo>
                  <a:lnTo>
                    <a:pt x="80950" y="32098"/>
                  </a:lnTo>
                  <a:cubicBezTo>
                    <a:pt x="80950" y="32098"/>
                    <a:pt x="83615" y="32331"/>
                    <a:pt x="84579" y="32760"/>
                  </a:cubicBezTo>
                  <a:lnTo>
                    <a:pt x="84579" y="32760"/>
                  </a:lnTo>
                  <a:cubicBezTo>
                    <a:pt x="84359" y="32740"/>
                    <a:pt x="84160" y="32740"/>
                    <a:pt x="83940" y="32740"/>
                  </a:cubicBezTo>
                  <a:cubicBezTo>
                    <a:pt x="83519" y="32740"/>
                    <a:pt x="83097" y="32800"/>
                    <a:pt x="82676" y="32861"/>
                  </a:cubicBezTo>
                  <a:cubicBezTo>
                    <a:pt x="82254" y="32921"/>
                    <a:pt x="81853" y="32981"/>
                    <a:pt x="81452" y="33041"/>
                  </a:cubicBezTo>
                  <a:cubicBezTo>
                    <a:pt x="81251" y="33081"/>
                    <a:pt x="81050" y="33122"/>
                    <a:pt x="80849" y="33142"/>
                  </a:cubicBezTo>
                  <a:cubicBezTo>
                    <a:pt x="80749" y="33142"/>
                    <a:pt x="80649" y="33162"/>
                    <a:pt x="80568" y="33162"/>
                  </a:cubicBezTo>
                  <a:lnTo>
                    <a:pt x="80488" y="33162"/>
                  </a:lnTo>
                  <a:lnTo>
                    <a:pt x="80910" y="30613"/>
                  </a:lnTo>
                  <a:lnTo>
                    <a:pt x="81612" y="30472"/>
                  </a:lnTo>
                  <a:lnTo>
                    <a:pt x="81713" y="30432"/>
                  </a:lnTo>
                  <a:lnTo>
                    <a:pt x="81773" y="30332"/>
                  </a:lnTo>
                  <a:lnTo>
                    <a:pt x="83037" y="27401"/>
                  </a:lnTo>
                  <a:lnTo>
                    <a:pt x="83057" y="27341"/>
                  </a:lnTo>
                  <a:lnTo>
                    <a:pt x="83037" y="27281"/>
                  </a:lnTo>
                  <a:lnTo>
                    <a:pt x="82736" y="25815"/>
                  </a:lnTo>
                  <a:lnTo>
                    <a:pt x="83920" y="24169"/>
                  </a:lnTo>
                  <a:lnTo>
                    <a:pt x="83981" y="24089"/>
                  </a:lnTo>
                  <a:lnTo>
                    <a:pt x="83940" y="23989"/>
                  </a:lnTo>
                  <a:lnTo>
                    <a:pt x="83358" y="21962"/>
                  </a:lnTo>
                  <a:lnTo>
                    <a:pt x="84442" y="20336"/>
                  </a:lnTo>
                  <a:lnTo>
                    <a:pt x="84462" y="20276"/>
                  </a:lnTo>
                  <a:lnTo>
                    <a:pt x="84482" y="20235"/>
                  </a:lnTo>
                  <a:lnTo>
                    <a:pt x="84502" y="19754"/>
                  </a:lnTo>
                  <a:cubicBezTo>
                    <a:pt x="84643" y="19653"/>
                    <a:pt x="84784" y="19553"/>
                    <a:pt x="84924" y="19453"/>
                  </a:cubicBezTo>
                  <a:cubicBezTo>
                    <a:pt x="85105" y="19332"/>
                    <a:pt x="85265" y="19232"/>
                    <a:pt x="85446" y="19131"/>
                  </a:cubicBezTo>
                  <a:cubicBezTo>
                    <a:pt x="85807" y="18911"/>
                    <a:pt x="86168" y="18730"/>
                    <a:pt x="86550" y="18549"/>
                  </a:cubicBezTo>
                  <a:cubicBezTo>
                    <a:pt x="87292" y="18208"/>
                    <a:pt x="88075" y="17927"/>
                    <a:pt x="88878" y="17726"/>
                  </a:cubicBezTo>
                  <a:lnTo>
                    <a:pt x="88918" y="17726"/>
                  </a:lnTo>
                  <a:lnTo>
                    <a:pt x="90444" y="17044"/>
                  </a:lnTo>
                  <a:close/>
                  <a:moveTo>
                    <a:pt x="98814" y="23848"/>
                  </a:moveTo>
                  <a:lnTo>
                    <a:pt x="103109" y="27582"/>
                  </a:lnTo>
                  <a:lnTo>
                    <a:pt x="103591" y="27983"/>
                  </a:lnTo>
                  <a:lnTo>
                    <a:pt x="109592" y="33202"/>
                  </a:lnTo>
                  <a:lnTo>
                    <a:pt x="109271" y="33342"/>
                  </a:lnTo>
                  <a:lnTo>
                    <a:pt x="104815" y="29709"/>
                  </a:lnTo>
                  <a:lnTo>
                    <a:pt x="108850" y="33523"/>
                  </a:lnTo>
                  <a:lnTo>
                    <a:pt x="108729" y="33583"/>
                  </a:lnTo>
                  <a:lnTo>
                    <a:pt x="102206" y="27923"/>
                  </a:lnTo>
                  <a:lnTo>
                    <a:pt x="101403" y="27220"/>
                  </a:lnTo>
                  <a:lnTo>
                    <a:pt x="98252" y="24491"/>
                  </a:lnTo>
                  <a:lnTo>
                    <a:pt x="98814" y="23848"/>
                  </a:lnTo>
                  <a:close/>
                  <a:moveTo>
                    <a:pt x="143112" y="31556"/>
                  </a:moveTo>
                  <a:lnTo>
                    <a:pt x="143333" y="33503"/>
                  </a:lnTo>
                  <a:cubicBezTo>
                    <a:pt x="142972" y="33563"/>
                    <a:pt x="142610" y="33663"/>
                    <a:pt x="142249" y="33744"/>
                  </a:cubicBezTo>
                  <a:lnTo>
                    <a:pt x="142008" y="31777"/>
                  </a:lnTo>
                  <a:cubicBezTo>
                    <a:pt x="142370" y="31696"/>
                    <a:pt x="142751" y="31616"/>
                    <a:pt x="143112" y="31556"/>
                  </a:cubicBezTo>
                  <a:close/>
                  <a:moveTo>
                    <a:pt x="146143" y="21741"/>
                  </a:moveTo>
                  <a:cubicBezTo>
                    <a:pt x="146183" y="21741"/>
                    <a:pt x="146183" y="21761"/>
                    <a:pt x="146203" y="21761"/>
                  </a:cubicBezTo>
                  <a:cubicBezTo>
                    <a:pt x="146183" y="21761"/>
                    <a:pt x="146183" y="21881"/>
                    <a:pt x="146003" y="22142"/>
                  </a:cubicBezTo>
                  <a:cubicBezTo>
                    <a:pt x="145360" y="23126"/>
                    <a:pt x="143494" y="24872"/>
                    <a:pt x="142450" y="25073"/>
                  </a:cubicBezTo>
                  <a:cubicBezTo>
                    <a:pt x="139499" y="25514"/>
                    <a:pt x="136629" y="26377"/>
                    <a:pt x="133919" y="27682"/>
                  </a:cubicBezTo>
                  <a:cubicBezTo>
                    <a:pt x="130668" y="29248"/>
                    <a:pt x="127757" y="31375"/>
                    <a:pt x="125309" y="33924"/>
                  </a:cubicBezTo>
                  <a:lnTo>
                    <a:pt x="125068" y="33704"/>
                  </a:lnTo>
                  <a:cubicBezTo>
                    <a:pt x="125248" y="33523"/>
                    <a:pt x="125449" y="33322"/>
                    <a:pt x="125630" y="33142"/>
                  </a:cubicBezTo>
                  <a:cubicBezTo>
                    <a:pt x="125951" y="32820"/>
                    <a:pt x="126272" y="32539"/>
                    <a:pt x="126593" y="32238"/>
                  </a:cubicBezTo>
                  <a:cubicBezTo>
                    <a:pt x="127255" y="31656"/>
                    <a:pt x="127958" y="31094"/>
                    <a:pt x="128661" y="30572"/>
                  </a:cubicBezTo>
                  <a:cubicBezTo>
                    <a:pt x="129022" y="30311"/>
                    <a:pt x="129403" y="30071"/>
                    <a:pt x="129764" y="29810"/>
                  </a:cubicBezTo>
                  <a:lnTo>
                    <a:pt x="130888" y="29107"/>
                  </a:lnTo>
                  <a:cubicBezTo>
                    <a:pt x="131651" y="28646"/>
                    <a:pt x="132414" y="28204"/>
                    <a:pt x="133217" y="27823"/>
                  </a:cubicBezTo>
                  <a:cubicBezTo>
                    <a:pt x="136408" y="26217"/>
                    <a:pt x="139820" y="25133"/>
                    <a:pt x="143313" y="24290"/>
                  </a:cubicBezTo>
                  <a:lnTo>
                    <a:pt x="143333" y="24290"/>
                  </a:lnTo>
                  <a:lnTo>
                    <a:pt x="143353" y="24270"/>
                  </a:lnTo>
                  <a:cubicBezTo>
                    <a:pt x="143755" y="23989"/>
                    <a:pt x="144116" y="23668"/>
                    <a:pt x="144437" y="23306"/>
                  </a:cubicBezTo>
                  <a:cubicBezTo>
                    <a:pt x="144778" y="22965"/>
                    <a:pt x="145079" y="22584"/>
                    <a:pt x="145340" y="22182"/>
                  </a:cubicBezTo>
                  <a:lnTo>
                    <a:pt x="145340" y="22182"/>
                  </a:lnTo>
                  <a:cubicBezTo>
                    <a:pt x="145039" y="22564"/>
                    <a:pt x="144698" y="22885"/>
                    <a:pt x="144337" y="23206"/>
                  </a:cubicBezTo>
                  <a:cubicBezTo>
                    <a:pt x="143995" y="23507"/>
                    <a:pt x="143614" y="23788"/>
                    <a:pt x="143233" y="24029"/>
                  </a:cubicBezTo>
                  <a:cubicBezTo>
                    <a:pt x="142350" y="24190"/>
                    <a:pt x="141466" y="24350"/>
                    <a:pt x="140603" y="24551"/>
                  </a:cubicBezTo>
                  <a:cubicBezTo>
                    <a:pt x="139720" y="24752"/>
                    <a:pt x="138837" y="24972"/>
                    <a:pt x="137974" y="25233"/>
                  </a:cubicBezTo>
                  <a:cubicBezTo>
                    <a:pt x="137111" y="25494"/>
                    <a:pt x="136248" y="25775"/>
                    <a:pt x="135405" y="26096"/>
                  </a:cubicBezTo>
                  <a:cubicBezTo>
                    <a:pt x="134542" y="26397"/>
                    <a:pt x="133719" y="26759"/>
                    <a:pt x="132896" y="27160"/>
                  </a:cubicBezTo>
                  <a:cubicBezTo>
                    <a:pt x="132073" y="27542"/>
                    <a:pt x="131270" y="27963"/>
                    <a:pt x="130467" y="28405"/>
                  </a:cubicBezTo>
                  <a:cubicBezTo>
                    <a:pt x="130086" y="28646"/>
                    <a:pt x="129684" y="28886"/>
                    <a:pt x="129303" y="29127"/>
                  </a:cubicBezTo>
                  <a:cubicBezTo>
                    <a:pt x="128942" y="29388"/>
                    <a:pt x="128540" y="29629"/>
                    <a:pt x="128179" y="29910"/>
                  </a:cubicBezTo>
                  <a:cubicBezTo>
                    <a:pt x="127436" y="30432"/>
                    <a:pt x="126734" y="30994"/>
                    <a:pt x="126051" y="31596"/>
                  </a:cubicBezTo>
                  <a:cubicBezTo>
                    <a:pt x="125710" y="31897"/>
                    <a:pt x="125349" y="32198"/>
                    <a:pt x="125028" y="32539"/>
                  </a:cubicBezTo>
                  <a:cubicBezTo>
                    <a:pt x="124827" y="32720"/>
                    <a:pt x="124626" y="32941"/>
                    <a:pt x="124425" y="33142"/>
                  </a:cubicBezTo>
                  <a:lnTo>
                    <a:pt x="123643" y="32419"/>
                  </a:lnTo>
                  <a:cubicBezTo>
                    <a:pt x="125369" y="30873"/>
                    <a:pt x="127476" y="29268"/>
                    <a:pt x="130066" y="27742"/>
                  </a:cubicBezTo>
                  <a:cubicBezTo>
                    <a:pt x="130066" y="27742"/>
                    <a:pt x="129945" y="27521"/>
                    <a:pt x="130306" y="27020"/>
                  </a:cubicBezTo>
                  <a:cubicBezTo>
                    <a:pt x="130367" y="26980"/>
                    <a:pt x="130447" y="26939"/>
                    <a:pt x="130507" y="26899"/>
                  </a:cubicBezTo>
                  <a:cubicBezTo>
                    <a:pt x="130748" y="26779"/>
                    <a:pt x="130989" y="26638"/>
                    <a:pt x="131250" y="26518"/>
                  </a:cubicBezTo>
                  <a:cubicBezTo>
                    <a:pt x="131752" y="26237"/>
                    <a:pt x="132294" y="25976"/>
                    <a:pt x="132856" y="25715"/>
                  </a:cubicBezTo>
                  <a:cubicBezTo>
                    <a:pt x="133959" y="25193"/>
                    <a:pt x="135104" y="24732"/>
                    <a:pt x="135987" y="24410"/>
                  </a:cubicBezTo>
                  <a:cubicBezTo>
                    <a:pt x="136850" y="24109"/>
                    <a:pt x="137432" y="23909"/>
                    <a:pt x="137432" y="23909"/>
                  </a:cubicBezTo>
                  <a:lnTo>
                    <a:pt x="137432" y="23909"/>
                  </a:lnTo>
                  <a:cubicBezTo>
                    <a:pt x="137432" y="23909"/>
                    <a:pt x="136830" y="24069"/>
                    <a:pt x="135947" y="24350"/>
                  </a:cubicBezTo>
                  <a:cubicBezTo>
                    <a:pt x="135084" y="24631"/>
                    <a:pt x="133919" y="25053"/>
                    <a:pt x="132775" y="25514"/>
                  </a:cubicBezTo>
                  <a:cubicBezTo>
                    <a:pt x="132193" y="25755"/>
                    <a:pt x="131631" y="25996"/>
                    <a:pt x="131109" y="26237"/>
                  </a:cubicBezTo>
                  <a:cubicBezTo>
                    <a:pt x="131069" y="26257"/>
                    <a:pt x="131049" y="26277"/>
                    <a:pt x="131009" y="26297"/>
                  </a:cubicBezTo>
                  <a:cubicBezTo>
                    <a:pt x="131651" y="25755"/>
                    <a:pt x="132715" y="25033"/>
                    <a:pt x="134501" y="24149"/>
                  </a:cubicBezTo>
                  <a:cubicBezTo>
                    <a:pt x="138215" y="22644"/>
                    <a:pt x="142129" y="21821"/>
                    <a:pt x="146143" y="21741"/>
                  </a:cubicBezTo>
                  <a:close/>
                  <a:moveTo>
                    <a:pt x="116231" y="29366"/>
                  </a:moveTo>
                  <a:cubicBezTo>
                    <a:pt x="117168" y="29366"/>
                    <a:pt x="118065" y="29921"/>
                    <a:pt x="118484" y="30833"/>
                  </a:cubicBezTo>
                  <a:cubicBezTo>
                    <a:pt x="119026" y="32078"/>
                    <a:pt x="118484" y="33523"/>
                    <a:pt x="117280" y="34065"/>
                  </a:cubicBezTo>
                  <a:cubicBezTo>
                    <a:pt x="116969" y="34205"/>
                    <a:pt x="116642" y="34271"/>
                    <a:pt x="116318" y="34271"/>
                  </a:cubicBezTo>
                  <a:cubicBezTo>
                    <a:pt x="115388" y="34271"/>
                    <a:pt x="114485" y="33724"/>
                    <a:pt x="114068" y="32800"/>
                  </a:cubicBezTo>
                  <a:cubicBezTo>
                    <a:pt x="113526" y="31556"/>
                    <a:pt x="114068" y="30111"/>
                    <a:pt x="115273" y="29569"/>
                  </a:cubicBezTo>
                  <a:cubicBezTo>
                    <a:pt x="115585" y="29431"/>
                    <a:pt x="115910" y="29366"/>
                    <a:pt x="116231" y="29366"/>
                  </a:cubicBezTo>
                  <a:close/>
                  <a:moveTo>
                    <a:pt x="139178" y="26076"/>
                  </a:moveTo>
                  <a:lnTo>
                    <a:pt x="139198" y="26297"/>
                  </a:lnTo>
                  <a:cubicBezTo>
                    <a:pt x="137753" y="26678"/>
                    <a:pt x="136288" y="27200"/>
                    <a:pt x="134883" y="27823"/>
                  </a:cubicBezTo>
                  <a:cubicBezTo>
                    <a:pt x="131310" y="29408"/>
                    <a:pt x="128239" y="31636"/>
                    <a:pt x="125690" y="34286"/>
                  </a:cubicBezTo>
                  <a:lnTo>
                    <a:pt x="125549" y="34145"/>
                  </a:lnTo>
                  <a:cubicBezTo>
                    <a:pt x="127958" y="31616"/>
                    <a:pt x="130828" y="29509"/>
                    <a:pt x="134060" y="27963"/>
                  </a:cubicBezTo>
                  <a:cubicBezTo>
                    <a:pt x="135726" y="27180"/>
                    <a:pt x="137432" y="26558"/>
                    <a:pt x="139178" y="26076"/>
                  </a:cubicBezTo>
                  <a:close/>
                  <a:moveTo>
                    <a:pt x="88276" y="24611"/>
                  </a:moveTo>
                  <a:cubicBezTo>
                    <a:pt x="88758" y="25113"/>
                    <a:pt x="88457" y="26056"/>
                    <a:pt x="88457" y="26056"/>
                  </a:cubicBezTo>
                  <a:lnTo>
                    <a:pt x="90865" y="24892"/>
                  </a:lnTo>
                  <a:lnTo>
                    <a:pt x="90845" y="25093"/>
                  </a:lnTo>
                  <a:lnTo>
                    <a:pt x="89260" y="26056"/>
                  </a:lnTo>
                  <a:lnTo>
                    <a:pt x="88577" y="27742"/>
                  </a:lnTo>
                  <a:lnTo>
                    <a:pt x="87413" y="28104"/>
                  </a:lnTo>
                  <a:lnTo>
                    <a:pt x="86389" y="31616"/>
                  </a:lnTo>
                  <a:lnTo>
                    <a:pt x="87854" y="33342"/>
                  </a:lnTo>
                  <a:lnTo>
                    <a:pt x="85807" y="34366"/>
                  </a:lnTo>
                  <a:cubicBezTo>
                    <a:pt x="85526" y="34225"/>
                    <a:pt x="84563" y="33824"/>
                    <a:pt x="82696" y="33403"/>
                  </a:cubicBezTo>
                  <a:lnTo>
                    <a:pt x="82596" y="33262"/>
                  </a:lnTo>
                  <a:cubicBezTo>
                    <a:pt x="82656" y="33242"/>
                    <a:pt x="82696" y="33242"/>
                    <a:pt x="82756" y="33222"/>
                  </a:cubicBezTo>
                  <a:cubicBezTo>
                    <a:pt x="83158" y="33122"/>
                    <a:pt x="83559" y="33021"/>
                    <a:pt x="83961" y="32961"/>
                  </a:cubicBezTo>
                  <a:cubicBezTo>
                    <a:pt x="84161" y="32921"/>
                    <a:pt x="84362" y="32901"/>
                    <a:pt x="84563" y="32881"/>
                  </a:cubicBezTo>
                  <a:lnTo>
                    <a:pt x="84884" y="32881"/>
                  </a:lnTo>
                  <a:cubicBezTo>
                    <a:pt x="84984" y="32881"/>
                    <a:pt x="85085" y="32921"/>
                    <a:pt x="85185" y="32941"/>
                  </a:cubicBezTo>
                  <a:cubicBezTo>
                    <a:pt x="85085" y="32901"/>
                    <a:pt x="85004" y="32841"/>
                    <a:pt x="84884" y="32820"/>
                  </a:cubicBezTo>
                  <a:cubicBezTo>
                    <a:pt x="84804" y="32800"/>
                    <a:pt x="84723" y="32800"/>
                    <a:pt x="84643" y="32780"/>
                  </a:cubicBezTo>
                  <a:cubicBezTo>
                    <a:pt x="85205" y="31375"/>
                    <a:pt x="85867" y="29709"/>
                    <a:pt x="85867" y="29709"/>
                  </a:cubicBezTo>
                  <a:lnTo>
                    <a:pt x="86068" y="31456"/>
                  </a:lnTo>
                  <a:lnTo>
                    <a:pt x="87152" y="27903"/>
                  </a:lnTo>
                  <a:lnTo>
                    <a:pt x="88356" y="27501"/>
                  </a:lnTo>
                  <a:cubicBezTo>
                    <a:pt x="88045" y="26919"/>
                    <a:pt x="87533" y="26774"/>
                    <a:pt x="87099" y="26774"/>
                  </a:cubicBezTo>
                  <a:cubicBezTo>
                    <a:pt x="86665" y="26774"/>
                    <a:pt x="86309" y="26919"/>
                    <a:pt x="86309" y="26919"/>
                  </a:cubicBezTo>
                  <a:lnTo>
                    <a:pt x="85606" y="26438"/>
                  </a:lnTo>
                  <a:lnTo>
                    <a:pt x="84623" y="30010"/>
                  </a:lnTo>
                  <a:lnTo>
                    <a:pt x="84362" y="25494"/>
                  </a:lnTo>
                  <a:lnTo>
                    <a:pt x="84362" y="25494"/>
                  </a:lnTo>
                  <a:cubicBezTo>
                    <a:pt x="84873" y="25928"/>
                    <a:pt x="85424" y="26101"/>
                    <a:pt x="85948" y="26101"/>
                  </a:cubicBezTo>
                  <a:cubicBezTo>
                    <a:pt x="87072" y="26101"/>
                    <a:pt x="88071" y="25309"/>
                    <a:pt x="88276" y="24611"/>
                  </a:cubicBezTo>
                  <a:close/>
                  <a:moveTo>
                    <a:pt x="65936" y="12568"/>
                  </a:moveTo>
                  <a:lnTo>
                    <a:pt x="69991" y="13371"/>
                  </a:lnTo>
                  <a:lnTo>
                    <a:pt x="70191" y="13832"/>
                  </a:lnTo>
                  <a:cubicBezTo>
                    <a:pt x="70191" y="13832"/>
                    <a:pt x="75290" y="14595"/>
                    <a:pt x="76795" y="16743"/>
                  </a:cubicBezTo>
                  <a:cubicBezTo>
                    <a:pt x="76795" y="16743"/>
                    <a:pt x="77016" y="16622"/>
                    <a:pt x="78300" y="16000"/>
                  </a:cubicBezTo>
                  <a:lnTo>
                    <a:pt x="79866" y="16562"/>
                  </a:lnTo>
                  <a:lnTo>
                    <a:pt x="79846" y="16602"/>
                  </a:lnTo>
                  <a:lnTo>
                    <a:pt x="79846" y="16663"/>
                  </a:lnTo>
                  <a:cubicBezTo>
                    <a:pt x="79846" y="16703"/>
                    <a:pt x="79886" y="16903"/>
                    <a:pt x="80067" y="17325"/>
                  </a:cubicBezTo>
                  <a:lnTo>
                    <a:pt x="77658" y="16843"/>
                  </a:lnTo>
                  <a:lnTo>
                    <a:pt x="77658" y="16843"/>
                  </a:lnTo>
                  <a:lnTo>
                    <a:pt x="79766" y="17606"/>
                  </a:lnTo>
                  <a:cubicBezTo>
                    <a:pt x="79705" y="17807"/>
                    <a:pt x="79585" y="18389"/>
                    <a:pt x="79786" y="19192"/>
                  </a:cubicBezTo>
                  <a:lnTo>
                    <a:pt x="78361" y="18850"/>
                  </a:lnTo>
                  <a:lnTo>
                    <a:pt x="78361" y="18790"/>
                  </a:lnTo>
                  <a:lnTo>
                    <a:pt x="76534" y="17807"/>
                  </a:lnTo>
                  <a:lnTo>
                    <a:pt x="76534" y="17787"/>
                  </a:lnTo>
                  <a:lnTo>
                    <a:pt x="71717" y="15719"/>
                  </a:lnTo>
                  <a:lnTo>
                    <a:pt x="75852" y="17907"/>
                  </a:lnTo>
                  <a:cubicBezTo>
                    <a:pt x="75932" y="18168"/>
                    <a:pt x="75892" y="18509"/>
                    <a:pt x="75370" y="18810"/>
                  </a:cubicBezTo>
                  <a:lnTo>
                    <a:pt x="73363" y="17265"/>
                  </a:lnTo>
                  <a:lnTo>
                    <a:pt x="74145" y="18710"/>
                  </a:lnTo>
                  <a:lnTo>
                    <a:pt x="73684" y="19473"/>
                  </a:lnTo>
                  <a:cubicBezTo>
                    <a:pt x="73684" y="19473"/>
                    <a:pt x="75571" y="22524"/>
                    <a:pt x="75410" y="24892"/>
                  </a:cubicBezTo>
                  <a:lnTo>
                    <a:pt x="76755" y="25675"/>
                  </a:lnTo>
                  <a:cubicBezTo>
                    <a:pt x="76755" y="25675"/>
                    <a:pt x="78871" y="26870"/>
                    <a:pt x="80226" y="26870"/>
                  </a:cubicBezTo>
                  <a:cubicBezTo>
                    <a:pt x="80471" y="26870"/>
                    <a:pt x="80691" y="26831"/>
                    <a:pt x="80869" y="26739"/>
                  </a:cubicBezTo>
                  <a:lnTo>
                    <a:pt x="80869" y="26739"/>
                  </a:lnTo>
                  <a:cubicBezTo>
                    <a:pt x="80811" y="26755"/>
                    <a:pt x="80728" y="26764"/>
                    <a:pt x="80625" y="26764"/>
                  </a:cubicBezTo>
                  <a:cubicBezTo>
                    <a:pt x="79843" y="26764"/>
                    <a:pt x="77966" y="26238"/>
                    <a:pt x="78019" y="24410"/>
                  </a:cubicBezTo>
                  <a:lnTo>
                    <a:pt x="78340" y="19172"/>
                  </a:lnTo>
                  <a:lnTo>
                    <a:pt x="83358" y="21159"/>
                  </a:lnTo>
                  <a:lnTo>
                    <a:pt x="82937" y="21801"/>
                  </a:lnTo>
                  <a:lnTo>
                    <a:pt x="82877" y="21881"/>
                  </a:lnTo>
                  <a:lnTo>
                    <a:pt x="82917" y="21982"/>
                  </a:lnTo>
                  <a:lnTo>
                    <a:pt x="83077" y="22524"/>
                  </a:lnTo>
                  <a:cubicBezTo>
                    <a:pt x="83057" y="22524"/>
                    <a:pt x="83017" y="22544"/>
                    <a:pt x="82997" y="22544"/>
                  </a:cubicBezTo>
                  <a:cubicBezTo>
                    <a:pt x="82957" y="22564"/>
                    <a:pt x="82917" y="22584"/>
                    <a:pt x="82877" y="22584"/>
                  </a:cubicBezTo>
                  <a:cubicBezTo>
                    <a:pt x="82656" y="22664"/>
                    <a:pt x="82335" y="22724"/>
                    <a:pt x="82014" y="22764"/>
                  </a:cubicBezTo>
                  <a:cubicBezTo>
                    <a:pt x="81692" y="22825"/>
                    <a:pt x="81351" y="22845"/>
                    <a:pt x="81090" y="22845"/>
                  </a:cubicBezTo>
                  <a:cubicBezTo>
                    <a:pt x="80829" y="22865"/>
                    <a:pt x="80669" y="22865"/>
                    <a:pt x="80669" y="22865"/>
                  </a:cubicBezTo>
                  <a:cubicBezTo>
                    <a:pt x="80669" y="22865"/>
                    <a:pt x="80829" y="22925"/>
                    <a:pt x="81070" y="23005"/>
                  </a:cubicBezTo>
                  <a:cubicBezTo>
                    <a:pt x="81331" y="23066"/>
                    <a:pt x="81672" y="23126"/>
                    <a:pt x="82034" y="23146"/>
                  </a:cubicBezTo>
                  <a:lnTo>
                    <a:pt x="82074" y="23146"/>
                  </a:lnTo>
                  <a:lnTo>
                    <a:pt x="82495" y="23868"/>
                  </a:lnTo>
                  <a:cubicBezTo>
                    <a:pt x="82435" y="23909"/>
                    <a:pt x="82375" y="23929"/>
                    <a:pt x="82335" y="23949"/>
                  </a:cubicBezTo>
                  <a:cubicBezTo>
                    <a:pt x="82194" y="24009"/>
                    <a:pt x="82054" y="24049"/>
                    <a:pt x="81913" y="24069"/>
                  </a:cubicBezTo>
                  <a:cubicBezTo>
                    <a:pt x="81730" y="24108"/>
                    <a:pt x="81539" y="24139"/>
                    <a:pt x="81350" y="24139"/>
                  </a:cubicBezTo>
                  <a:cubicBezTo>
                    <a:pt x="81249" y="24139"/>
                    <a:pt x="81148" y="24130"/>
                    <a:pt x="81050" y="24109"/>
                  </a:cubicBezTo>
                  <a:lnTo>
                    <a:pt x="81050" y="24109"/>
                  </a:lnTo>
                  <a:cubicBezTo>
                    <a:pt x="81311" y="24250"/>
                    <a:pt x="81632" y="24310"/>
                    <a:pt x="81933" y="24310"/>
                  </a:cubicBezTo>
                  <a:lnTo>
                    <a:pt x="81994" y="24310"/>
                  </a:lnTo>
                  <a:lnTo>
                    <a:pt x="81672" y="25334"/>
                  </a:lnTo>
                  <a:lnTo>
                    <a:pt x="81713" y="25414"/>
                  </a:lnTo>
                  <a:cubicBezTo>
                    <a:pt x="81973" y="25876"/>
                    <a:pt x="82034" y="26277"/>
                    <a:pt x="81893" y="26578"/>
                  </a:cubicBezTo>
                  <a:cubicBezTo>
                    <a:pt x="81753" y="26899"/>
                    <a:pt x="81351" y="27140"/>
                    <a:pt x="80769" y="27240"/>
                  </a:cubicBezTo>
                  <a:cubicBezTo>
                    <a:pt x="80698" y="27253"/>
                    <a:pt x="80619" y="27259"/>
                    <a:pt x="80533" y="27259"/>
                  </a:cubicBezTo>
                  <a:cubicBezTo>
                    <a:pt x="79802" y="27259"/>
                    <a:pt x="78591" y="26820"/>
                    <a:pt x="77477" y="26317"/>
                  </a:cubicBezTo>
                  <a:lnTo>
                    <a:pt x="76393" y="25815"/>
                  </a:lnTo>
                  <a:cubicBezTo>
                    <a:pt x="76112" y="25675"/>
                    <a:pt x="75872" y="25554"/>
                    <a:pt x="75651" y="25434"/>
                  </a:cubicBezTo>
                  <a:lnTo>
                    <a:pt x="72841" y="23507"/>
                  </a:lnTo>
                  <a:lnTo>
                    <a:pt x="76935" y="29047"/>
                  </a:lnTo>
                  <a:cubicBezTo>
                    <a:pt x="76935" y="29047"/>
                    <a:pt x="77317" y="27843"/>
                    <a:pt x="77638" y="27622"/>
                  </a:cubicBezTo>
                  <a:cubicBezTo>
                    <a:pt x="77638" y="27622"/>
                    <a:pt x="77763" y="27640"/>
                    <a:pt x="77959" y="27640"/>
                  </a:cubicBezTo>
                  <a:cubicBezTo>
                    <a:pt x="78057" y="27640"/>
                    <a:pt x="78173" y="27635"/>
                    <a:pt x="78300" y="27622"/>
                  </a:cubicBezTo>
                  <a:cubicBezTo>
                    <a:pt x="78381" y="28063"/>
                    <a:pt x="78642" y="28906"/>
                    <a:pt x="79444" y="29910"/>
                  </a:cubicBezTo>
                  <a:lnTo>
                    <a:pt x="79505" y="29990"/>
                  </a:lnTo>
                  <a:lnTo>
                    <a:pt x="81432" y="30030"/>
                  </a:lnTo>
                  <a:lnTo>
                    <a:pt x="81411" y="30071"/>
                  </a:lnTo>
                  <a:lnTo>
                    <a:pt x="80669" y="30231"/>
                  </a:lnTo>
                  <a:lnTo>
                    <a:pt x="80528" y="30251"/>
                  </a:lnTo>
                  <a:lnTo>
                    <a:pt x="80508" y="30412"/>
                  </a:lnTo>
                  <a:lnTo>
                    <a:pt x="80247" y="31937"/>
                  </a:lnTo>
                  <a:cubicBezTo>
                    <a:pt x="80147" y="31977"/>
                    <a:pt x="80047" y="32018"/>
                    <a:pt x="79946" y="32058"/>
                  </a:cubicBezTo>
                  <a:lnTo>
                    <a:pt x="77859" y="28846"/>
                  </a:lnTo>
                  <a:lnTo>
                    <a:pt x="79565" y="32198"/>
                  </a:lnTo>
                  <a:cubicBezTo>
                    <a:pt x="77678" y="33001"/>
                    <a:pt x="76032" y="33864"/>
                    <a:pt x="74808" y="34567"/>
                  </a:cubicBezTo>
                  <a:lnTo>
                    <a:pt x="75470" y="30171"/>
                  </a:lnTo>
                  <a:lnTo>
                    <a:pt x="75490" y="33322"/>
                  </a:lnTo>
                  <a:cubicBezTo>
                    <a:pt x="77758" y="31897"/>
                    <a:pt x="78080" y="30873"/>
                    <a:pt x="78080" y="30873"/>
                  </a:cubicBezTo>
                  <a:lnTo>
                    <a:pt x="72339" y="23467"/>
                  </a:lnTo>
                  <a:lnTo>
                    <a:pt x="69569" y="21761"/>
                  </a:lnTo>
                  <a:lnTo>
                    <a:pt x="70131" y="20195"/>
                  </a:lnTo>
                  <a:lnTo>
                    <a:pt x="74607" y="23045"/>
                  </a:lnTo>
                  <a:cubicBezTo>
                    <a:pt x="74487" y="21380"/>
                    <a:pt x="72921" y="19372"/>
                    <a:pt x="72921" y="19372"/>
                  </a:cubicBezTo>
                  <a:lnTo>
                    <a:pt x="67542" y="17004"/>
                  </a:lnTo>
                  <a:lnTo>
                    <a:pt x="67542" y="17004"/>
                  </a:lnTo>
                  <a:cubicBezTo>
                    <a:pt x="69368" y="17084"/>
                    <a:pt x="71315" y="17245"/>
                    <a:pt x="71315" y="17245"/>
                  </a:cubicBezTo>
                  <a:cubicBezTo>
                    <a:pt x="69148" y="16743"/>
                    <a:pt x="67702" y="16121"/>
                    <a:pt x="66859" y="15679"/>
                  </a:cubicBezTo>
                  <a:lnTo>
                    <a:pt x="68706" y="15137"/>
                  </a:lnTo>
                  <a:lnTo>
                    <a:pt x="69228" y="15699"/>
                  </a:lnTo>
                  <a:lnTo>
                    <a:pt x="69368" y="15840"/>
                  </a:lnTo>
                  <a:lnTo>
                    <a:pt x="69509" y="15779"/>
                  </a:lnTo>
                  <a:lnTo>
                    <a:pt x="71215" y="14997"/>
                  </a:lnTo>
                  <a:lnTo>
                    <a:pt x="74828" y="16462"/>
                  </a:lnTo>
                  <a:lnTo>
                    <a:pt x="71275" y="14676"/>
                  </a:lnTo>
                  <a:lnTo>
                    <a:pt x="71215" y="14635"/>
                  </a:lnTo>
                  <a:lnTo>
                    <a:pt x="71155" y="14676"/>
                  </a:lnTo>
                  <a:lnTo>
                    <a:pt x="69509" y="15258"/>
                  </a:lnTo>
                  <a:lnTo>
                    <a:pt x="69007" y="14615"/>
                  </a:lnTo>
                  <a:lnTo>
                    <a:pt x="68907" y="14495"/>
                  </a:lnTo>
                  <a:lnTo>
                    <a:pt x="68706" y="14535"/>
                  </a:lnTo>
                  <a:lnTo>
                    <a:pt x="65916" y="15097"/>
                  </a:lnTo>
                  <a:cubicBezTo>
                    <a:pt x="65896" y="15097"/>
                    <a:pt x="65896" y="15077"/>
                    <a:pt x="65896" y="15077"/>
                  </a:cubicBezTo>
                  <a:cubicBezTo>
                    <a:pt x="64852" y="15298"/>
                    <a:pt x="64270" y="15599"/>
                    <a:pt x="63989" y="15800"/>
                  </a:cubicBezTo>
                  <a:cubicBezTo>
                    <a:pt x="63869" y="15800"/>
                    <a:pt x="63728" y="15800"/>
                    <a:pt x="63588" y="15820"/>
                  </a:cubicBezTo>
                  <a:cubicBezTo>
                    <a:pt x="63768" y="15519"/>
                    <a:pt x="64270" y="14977"/>
                    <a:pt x="65675" y="14455"/>
                  </a:cubicBezTo>
                  <a:lnTo>
                    <a:pt x="65816" y="14415"/>
                  </a:lnTo>
                  <a:lnTo>
                    <a:pt x="65876" y="13351"/>
                  </a:lnTo>
                  <a:lnTo>
                    <a:pt x="69127" y="13652"/>
                  </a:lnTo>
                  <a:lnTo>
                    <a:pt x="65896" y="12929"/>
                  </a:lnTo>
                  <a:lnTo>
                    <a:pt x="65936" y="12568"/>
                  </a:lnTo>
                  <a:close/>
                  <a:moveTo>
                    <a:pt x="113446" y="31957"/>
                  </a:moveTo>
                  <a:cubicBezTo>
                    <a:pt x="113446" y="31998"/>
                    <a:pt x="113446" y="32038"/>
                    <a:pt x="113446" y="32098"/>
                  </a:cubicBezTo>
                  <a:lnTo>
                    <a:pt x="109351" y="34165"/>
                  </a:lnTo>
                  <a:lnTo>
                    <a:pt x="113526" y="32499"/>
                  </a:lnTo>
                  <a:cubicBezTo>
                    <a:pt x="113567" y="32660"/>
                    <a:pt x="113627" y="32820"/>
                    <a:pt x="113687" y="32981"/>
                  </a:cubicBezTo>
                  <a:cubicBezTo>
                    <a:pt x="113807" y="33222"/>
                    <a:pt x="113948" y="33443"/>
                    <a:pt x="114108" y="33643"/>
                  </a:cubicBezTo>
                  <a:lnTo>
                    <a:pt x="108609" y="36132"/>
                  </a:lnTo>
                  <a:cubicBezTo>
                    <a:pt x="108452" y="36202"/>
                    <a:pt x="108303" y="36233"/>
                    <a:pt x="108165" y="36233"/>
                  </a:cubicBezTo>
                  <a:cubicBezTo>
                    <a:pt x="107789" y="36233"/>
                    <a:pt x="107496" y="36004"/>
                    <a:pt x="107364" y="35711"/>
                  </a:cubicBezTo>
                  <a:cubicBezTo>
                    <a:pt x="107284" y="35530"/>
                    <a:pt x="107264" y="35329"/>
                    <a:pt x="107324" y="35149"/>
                  </a:cubicBezTo>
                  <a:cubicBezTo>
                    <a:pt x="107425" y="35028"/>
                    <a:pt x="107565" y="34908"/>
                    <a:pt x="107706" y="34828"/>
                  </a:cubicBezTo>
                  <a:cubicBezTo>
                    <a:pt x="107786" y="34767"/>
                    <a:pt x="107866" y="34727"/>
                    <a:pt x="107946" y="34707"/>
                  </a:cubicBezTo>
                  <a:cubicBezTo>
                    <a:pt x="108003" y="34693"/>
                    <a:pt x="108070" y="34679"/>
                    <a:pt x="108133" y="34679"/>
                  </a:cubicBezTo>
                  <a:cubicBezTo>
                    <a:pt x="108159" y="34679"/>
                    <a:pt x="108184" y="34681"/>
                    <a:pt x="108207" y="34687"/>
                  </a:cubicBezTo>
                  <a:cubicBezTo>
                    <a:pt x="108388" y="34687"/>
                    <a:pt x="108549" y="34767"/>
                    <a:pt x="108669" y="34908"/>
                  </a:cubicBezTo>
                  <a:cubicBezTo>
                    <a:pt x="108789" y="35048"/>
                    <a:pt x="108890" y="35229"/>
                    <a:pt x="108950" y="35430"/>
                  </a:cubicBezTo>
                  <a:lnTo>
                    <a:pt x="108990" y="35590"/>
                  </a:lnTo>
                  <a:lnTo>
                    <a:pt x="109131" y="35530"/>
                  </a:lnTo>
                  <a:lnTo>
                    <a:pt x="113466" y="33443"/>
                  </a:lnTo>
                  <a:lnTo>
                    <a:pt x="109171" y="35209"/>
                  </a:lnTo>
                  <a:cubicBezTo>
                    <a:pt x="109151" y="35149"/>
                    <a:pt x="109131" y="35089"/>
                    <a:pt x="109111" y="35028"/>
                  </a:cubicBezTo>
                  <a:cubicBezTo>
                    <a:pt x="109050" y="34908"/>
                    <a:pt x="108990" y="34808"/>
                    <a:pt x="108910" y="34707"/>
                  </a:cubicBezTo>
                  <a:cubicBezTo>
                    <a:pt x="108749" y="34506"/>
                    <a:pt x="108508" y="34366"/>
                    <a:pt x="108247" y="34326"/>
                  </a:cubicBezTo>
                  <a:lnTo>
                    <a:pt x="108127" y="34326"/>
                  </a:lnTo>
                  <a:cubicBezTo>
                    <a:pt x="108167" y="34306"/>
                    <a:pt x="108187" y="34286"/>
                    <a:pt x="108207" y="34286"/>
                  </a:cubicBezTo>
                  <a:lnTo>
                    <a:pt x="113446" y="31957"/>
                  </a:lnTo>
                  <a:close/>
                  <a:moveTo>
                    <a:pt x="80187" y="32419"/>
                  </a:moveTo>
                  <a:lnTo>
                    <a:pt x="80067" y="33061"/>
                  </a:lnTo>
                  <a:lnTo>
                    <a:pt x="80067" y="33041"/>
                  </a:lnTo>
                  <a:lnTo>
                    <a:pt x="78160" y="35932"/>
                  </a:lnTo>
                  <a:cubicBezTo>
                    <a:pt x="77357" y="35791"/>
                    <a:pt x="76915" y="34406"/>
                    <a:pt x="77497" y="34005"/>
                  </a:cubicBezTo>
                  <a:lnTo>
                    <a:pt x="77497" y="34005"/>
                  </a:lnTo>
                  <a:cubicBezTo>
                    <a:pt x="75109" y="35189"/>
                    <a:pt x="73885" y="35972"/>
                    <a:pt x="73423" y="36293"/>
                  </a:cubicBezTo>
                  <a:cubicBezTo>
                    <a:pt x="73343" y="36233"/>
                    <a:pt x="73262" y="36172"/>
                    <a:pt x="73182" y="36092"/>
                  </a:cubicBezTo>
                  <a:cubicBezTo>
                    <a:pt x="73182" y="36092"/>
                    <a:pt x="73162" y="36092"/>
                    <a:pt x="73162" y="36072"/>
                  </a:cubicBezTo>
                  <a:cubicBezTo>
                    <a:pt x="74025" y="35510"/>
                    <a:pt x="76735" y="33804"/>
                    <a:pt x="80187" y="32419"/>
                  </a:cubicBezTo>
                  <a:close/>
                  <a:moveTo>
                    <a:pt x="118524" y="30071"/>
                  </a:moveTo>
                  <a:lnTo>
                    <a:pt x="121696" y="32961"/>
                  </a:lnTo>
                  <a:cubicBezTo>
                    <a:pt x="120592" y="34246"/>
                    <a:pt x="119588" y="35631"/>
                    <a:pt x="118685" y="37096"/>
                  </a:cubicBezTo>
                  <a:lnTo>
                    <a:pt x="114068" y="34145"/>
                  </a:lnTo>
                  <a:lnTo>
                    <a:pt x="114430" y="33985"/>
                  </a:lnTo>
                  <a:cubicBezTo>
                    <a:pt x="114952" y="34442"/>
                    <a:pt x="115635" y="34703"/>
                    <a:pt x="116337" y="34703"/>
                  </a:cubicBezTo>
                  <a:cubicBezTo>
                    <a:pt x="116714" y="34703"/>
                    <a:pt x="117096" y="34628"/>
                    <a:pt x="117460" y="34466"/>
                  </a:cubicBezTo>
                  <a:cubicBezTo>
                    <a:pt x="117802" y="34306"/>
                    <a:pt x="118123" y="34085"/>
                    <a:pt x="118364" y="33804"/>
                  </a:cubicBezTo>
                  <a:lnTo>
                    <a:pt x="118886" y="35871"/>
                  </a:lnTo>
                  <a:cubicBezTo>
                    <a:pt x="118886" y="35871"/>
                    <a:pt x="119929" y="34065"/>
                    <a:pt x="121013" y="32760"/>
                  </a:cubicBezTo>
                  <a:lnTo>
                    <a:pt x="118865" y="30633"/>
                  </a:lnTo>
                  <a:cubicBezTo>
                    <a:pt x="118765" y="30432"/>
                    <a:pt x="118665" y="30251"/>
                    <a:pt x="118524" y="30091"/>
                  </a:cubicBezTo>
                  <a:cubicBezTo>
                    <a:pt x="118524" y="30091"/>
                    <a:pt x="118524" y="30071"/>
                    <a:pt x="118524" y="30071"/>
                  </a:cubicBezTo>
                  <a:close/>
                  <a:moveTo>
                    <a:pt x="143433" y="34426"/>
                  </a:moveTo>
                  <a:lnTo>
                    <a:pt x="143815" y="37678"/>
                  </a:lnTo>
                  <a:cubicBezTo>
                    <a:pt x="143755" y="37678"/>
                    <a:pt x="143694" y="37698"/>
                    <a:pt x="143634" y="37698"/>
                  </a:cubicBezTo>
                  <a:cubicBezTo>
                    <a:pt x="143353" y="37738"/>
                    <a:pt x="143052" y="37758"/>
                    <a:pt x="142731" y="37798"/>
                  </a:cubicBezTo>
                  <a:lnTo>
                    <a:pt x="142350" y="34627"/>
                  </a:lnTo>
                  <a:cubicBezTo>
                    <a:pt x="142711" y="34547"/>
                    <a:pt x="143072" y="34486"/>
                    <a:pt x="143433" y="34426"/>
                  </a:cubicBezTo>
                  <a:close/>
                  <a:moveTo>
                    <a:pt x="139720" y="30613"/>
                  </a:moveTo>
                  <a:lnTo>
                    <a:pt x="139861" y="31877"/>
                  </a:lnTo>
                  <a:cubicBezTo>
                    <a:pt x="138937" y="32158"/>
                    <a:pt x="138034" y="32499"/>
                    <a:pt x="137131" y="32901"/>
                  </a:cubicBezTo>
                  <a:cubicBezTo>
                    <a:pt x="134301" y="34165"/>
                    <a:pt x="131832" y="35912"/>
                    <a:pt x="129805" y="38019"/>
                  </a:cubicBezTo>
                  <a:lnTo>
                    <a:pt x="128861" y="37176"/>
                  </a:lnTo>
                  <a:cubicBezTo>
                    <a:pt x="131009" y="34948"/>
                    <a:pt x="133618" y="33081"/>
                    <a:pt x="136609" y="31737"/>
                  </a:cubicBezTo>
                  <a:cubicBezTo>
                    <a:pt x="137633" y="31295"/>
                    <a:pt x="138676" y="30914"/>
                    <a:pt x="139720" y="30613"/>
                  </a:cubicBezTo>
                  <a:close/>
                  <a:moveTo>
                    <a:pt x="122378" y="33583"/>
                  </a:moveTo>
                  <a:lnTo>
                    <a:pt x="123281" y="34406"/>
                  </a:lnTo>
                  <a:cubicBezTo>
                    <a:pt x="123261" y="34446"/>
                    <a:pt x="123221" y="34506"/>
                    <a:pt x="123181" y="34547"/>
                  </a:cubicBezTo>
                  <a:cubicBezTo>
                    <a:pt x="122880" y="34888"/>
                    <a:pt x="122599" y="35249"/>
                    <a:pt x="122338" y="35610"/>
                  </a:cubicBezTo>
                  <a:cubicBezTo>
                    <a:pt x="122057" y="35992"/>
                    <a:pt x="121776" y="36353"/>
                    <a:pt x="121535" y="36734"/>
                  </a:cubicBezTo>
                  <a:cubicBezTo>
                    <a:pt x="121294" y="37116"/>
                    <a:pt x="121033" y="37497"/>
                    <a:pt x="120812" y="37899"/>
                  </a:cubicBezTo>
                  <a:cubicBezTo>
                    <a:pt x="120732" y="38019"/>
                    <a:pt x="120652" y="38160"/>
                    <a:pt x="120572" y="38300"/>
                  </a:cubicBezTo>
                  <a:lnTo>
                    <a:pt x="119046" y="37337"/>
                  </a:lnTo>
                  <a:cubicBezTo>
                    <a:pt x="119849" y="36293"/>
                    <a:pt x="120933" y="35008"/>
                    <a:pt x="122378" y="33583"/>
                  </a:cubicBezTo>
                  <a:close/>
                  <a:moveTo>
                    <a:pt x="139921" y="32319"/>
                  </a:moveTo>
                  <a:lnTo>
                    <a:pt x="140162" y="34366"/>
                  </a:lnTo>
                  <a:cubicBezTo>
                    <a:pt x="139881" y="34466"/>
                    <a:pt x="139600" y="34547"/>
                    <a:pt x="139339" y="34667"/>
                  </a:cubicBezTo>
                  <a:cubicBezTo>
                    <a:pt x="138977" y="34828"/>
                    <a:pt x="138636" y="34988"/>
                    <a:pt x="138295" y="35129"/>
                  </a:cubicBezTo>
                  <a:cubicBezTo>
                    <a:pt x="137974" y="35289"/>
                    <a:pt x="137613" y="35430"/>
                    <a:pt x="137332" y="35610"/>
                  </a:cubicBezTo>
                  <a:cubicBezTo>
                    <a:pt x="136729" y="35992"/>
                    <a:pt x="136127" y="36293"/>
                    <a:pt x="135605" y="36674"/>
                  </a:cubicBezTo>
                  <a:cubicBezTo>
                    <a:pt x="135104" y="37036"/>
                    <a:pt x="134642" y="37377"/>
                    <a:pt x="134200" y="37718"/>
                  </a:cubicBezTo>
                  <a:cubicBezTo>
                    <a:pt x="133779" y="38059"/>
                    <a:pt x="133418" y="38400"/>
                    <a:pt x="133076" y="38702"/>
                  </a:cubicBezTo>
                  <a:cubicBezTo>
                    <a:pt x="133036" y="38762"/>
                    <a:pt x="132996" y="38782"/>
                    <a:pt x="132936" y="38842"/>
                  </a:cubicBezTo>
                  <a:lnTo>
                    <a:pt x="131250" y="37216"/>
                  </a:lnTo>
                  <a:cubicBezTo>
                    <a:pt x="132996" y="35651"/>
                    <a:pt x="135023" y="34306"/>
                    <a:pt x="137311" y="33282"/>
                  </a:cubicBezTo>
                  <a:cubicBezTo>
                    <a:pt x="138175" y="32901"/>
                    <a:pt x="139038" y="32580"/>
                    <a:pt x="139921" y="32319"/>
                  </a:cubicBezTo>
                  <a:close/>
                  <a:moveTo>
                    <a:pt x="123904" y="34968"/>
                  </a:moveTo>
                  <a:lnTo>
                    <a:pt x="124164" y="35209"/>
                  </a:lnTo>
                  <a:cubicBezTo>
                    <a:pt x="123181" y="36353"/>
                    <a:pt x="122278" y="37577"/>
                    <a:pt x="121475" y="38882"/>
                  </a:cubicBezTo>
                  <a:lnTo>
                    <a:pt x="121234" y="38722"/>
                  </a:lnTo>
                  <a:cubicBezTo>
                    <a:pt x="121314" y="38581"/>
                    <a:pt x="121395" y="38441"/>
                    <a:pt x="121475" y="38300"/>
                  </a:cubicBezTo>
                  <a:cubicBezTo>
                    <a:pt x="121696" y="37919"/>
                    <a:pt x="121957" y="37557"/>
                    <a:pt x="122217" y="37196"/>
                  </a:cubicBezTo>
                  <a:cubicBezTo>
                    <a:pt x="122458" y="36815"/>
                    <a:pt x="122719" y="36474"/>
                    <a:pt x="123000" y="36112"/>
                  </a:cubicBezTo>
                  <a:cubicBezTo>
                    <a:pt x="123241" y="35751"/>
                    <a:pt x="123542" y="35410"/>
                    <a:pt x="123823" y="35089"/>
                  </a:cubicBezTo>
                  <a:cubicBezTo>
                    <a:pt x="123843" y="35048"/>
                    <a:pt x="123883" y="35008"/>
                    <a:pt x="123904" y="34968"/>
                  </a:cubicBezTo>
                  <a:close/>
                  <a:moveTo>
                    <a:pt x="124385" y="35410"/>
                  </a:moveTo>
                  <a:lnTo>
                    <a:pt x="124546" y="35550"/>
                  </a:lnTo>
                  <a:cubicBezTo>
                    <a:pt x="123562" y="36694"/>
                    <a:pt x="122699" y="37899"/>
                    <a:pt x="121916" y="39163"/>
                  </a:cubicBezTo>
                  <a:lnTo>
                    <a:pt x="121756" y="39063"/>
                  </a:lnTo>
                  <a:cubicBezTo>
                    <a:pt x="122539" y="37778"/>
                    <a:pt x="123422" y="36554"/>
                    <a:pt x="124385" y="35410"/>
                  </a:cubicBezTo>
                  <a:close/>
                  <a:moveTo>
                    <a:pt x="130607" y="37798"/>
                  </a:moveTo>
                  <a:lnTo>
                    <a:pt x="132334" y="39444"/>
                  </a:lnTo>
                  <a:cubicBezTo>
                    <a:pt x="132314" y="39484"/>
                    <a:pt x="132273" y="39524"/>
                    <a:pt x="132233" y="39545"/>
                  </a:cubicBezTo>
                  <a:cubicBezTo>
                    <a:pt x="132113" y="39685"/>
                    <a:pt x="132013" y="39826"/>
                    <a:pt x="131892" y="39946"/>
                  </a:cubicBezTo>
                  <a:lnTo>
                    <a:pt x="130106" y="38320"/>
                  </a:lnTo>
                  <a:cubicBezTo>
                    <a:pt x="130286" y="38139"/>
                    <a:pt x="130447" y="37979"/>
                    <a:pt x="130607" y="37798"/>
                  </a:cubicBezTo>
                  <a:close/>
                  <a:moveTo>
                    <a:pt x="33380" y="35370"/>
                  </a:moveTo>
                  <a:cubicBezTo>
                    <a:pt x="33380" y="35510"/>
                    <a:pt x="33359" y="35651"/>
                    <a:pt x="33359" y="35811"/>
                  </a:cubicBezTo>
                  <a:lnTo>
                    <a:pt x="32175" y="38702"/>
                  </a:lnTo>
                  <a:cubicBezTo>
                    <a:pt x="32249" y="38622"/>
                    <a:pt x="32322" y="38587"/>
                    <a:pt x="32394" y="38587"/>
                  </a:cubicBezTo>
                  <a:cubicBezTo>
                    <a:pt x="32855" y="38587"/>
                    <a:pt x="33280" y="40020"/>
                    <a:pt x="33540" y="40749"/>
                  </a:cubicBezTo>
                  <a:cubicBezTo>
                    <a:pt x="32577" y="40327"/>
                    <a:pt x="31754" y="40026"/>
                    <a:pt x="31091" y="39805"/>
                  </a:cubicBezTo>
                  <a:cubicBezTo>
                    <a:pt x="31392" y="39344"/>
                    <a:pt x="32155" y="38099"/>
                    <a:pt x="33359" y="35370"/>
                  </a:cubicBezTo>
                  <a:close/>
                  <a:moveTo>
                    <a:pt x="140242" y="35149"/>
                  </a:moveTo>
                  <a:lnTo>
                    <a:pt x="140623" y="38260"/>
                  </a:lnTo>
                  <a:cubicBezTo>
                    <a:pt x="140242" y="38360"/>
                    <a:pt x="139881" y="38481"/>
                    <a:pt x="139479" y="38601"/>
                  </a:cubicBezTo>
                  <a:cubicBezTo>
                    <a:pt x="139198" y="38681"/>
                    <a:pt x="138937" y="38822"/>
                    <a:pt x="138656" y="38942"/>
                  </a:cubicBezTo>
                  <a:cubicBezTo>
                    <a:pt x="138375" y="39063"/>
                    <a:pt x="138094" y="39183"/>
                    <a:pt x="137813" y="39324"/>
                  </a:cubicBezTo>
                  <a:cubicBezTo>
                    <a:pt x="137512" y="39444"/>
                    <a:pt x="137251" y="39625"/>
                    <a:pt x="136950" y="39785"/>
                  </a:cubicBezTo>
                  <a:cubicBezTo>
                    <a:pt x="136669" y="39946"/>
                    <a:pt x="136368" y="40086"/>
                    <a:pt x="136087" y="40287"/>
                  </a:cubicBezTo>
                  <a:cubicBezTo>
                    <a:pt x="135786" y="40508"/>
                    <a:pt x="135465" y="40709"/>
                    <a:pt x="135164" y="40950"/>
                  </a:cubicBezTo>
                  <a:lnTo>
                    <a:pt x="133116" y="39003"/>
                  </a:lnTo>
                  <a:cubicBezTo>
                    <a:pt x="133157" y="38962"/>
                    <a:pt x="133197" y="38922"/>
                    <a:pt x="133257" y="38882"/>
                  </a:cubicBezTo>
                  <a:cubicBezTo>
                    <a:pt x="133598" y="38621"/>
                    <a:pt x="133980" y="38300"/>
                    <a:pt x="134401" y="37999"/>
                  </a:cubicBezTo>
                  <a:cubicBezTo>
                    <a:pt x="134863" y="37698"/>
                    <a:pt x="135344" y="37397"/>
                    <a:pt x="135866" y="37076"/>
                  </a:cubicBezTo>
                  <a:cubicBezTo>
                    <a:pt x="136388" y="36755"/>
                    <a:pt x="136990" y="36494"/>
                    <a:pt x="137592" y="36172"/>
                  </a:cubicBezTo>
                  <a:cubicBezTo>
                    <a:pt x="138215" y="35871"/>
                    <a:pt x="138897" y="35631"/>
                    <a:pt x="139600" y="35350"/>
                  </a:cubicBezTo>
                  <a:cubicBezTo>
                    <a:pt x="139800" y="35269"/>
                    <a:pt x="140021" y="35209"/>
                    <a:pt x="140242" y="35149"/>
                  </a:cubicBezTo>
                  <a:close/>
                  <a:moveTo>
                    <a:pt x="84197" y="41288"/>
                  </a:moveTo>
                  <a:cubicBezTo>
                    <a:pt x="84187" y="41303"/>
                    <a:pt x="84181" y="41311"/>
                    <a:pt x="84181" y="41311"/>
                  </a:cubicBezTo>
                  <a:cubicBezTo>
                    <a:pt x="84181" y="41311"/>
                    <a:pt x="84188" y="41304"/>
                    <a:pt x="84197" y="41288"/>
                  </a:cubicBezTo>
                  <a:close/>
                  <a:moveTo>
                    <a:pt x="132454" y="39565"/>
                  </a:moveTo>
                  <a:lnTo>
                    <a:pt x="134481" y="41471"/>
                  </a:lnTo>
                  <a:cubicBezTo>
                    <a:pt x="134461" y="41512"/>
                    <a:pt x="134421" y="41532"/>
                    <a:pt x="134401" y="41552"/>
                  </a:cubicBezTo>
                  <a:cubicBezTo>
                    <a:pt x="134261" y="41652"/>
                    <a:pt x="134140" y="41772"/>
                    <a:pt x="134020" y="41873"/>
                  </a:cubicBezTo>
                  <a:lnTo>
                    <a:pt x="131972" y="40006"/>
                  </a:lnTo>
                  <a:cubicBezTo>
                    <a:pt x="132093" y="39906"/>
                    <a:pt x="132213" y="39785"/>
                    <a:pt x="132354" y="39665"/>
                  </a:cubicBezTo>
                  <a:cubicBezTo>
                    <a:pt x="132394" y="39625"/>
                    <a:pt x="132414" y="39585"/>
                    <a:pt x="132454" y="39565"/>
                  </a:cubicBezTo>
                  <a:close/>
                  <a:moveTo>
                    <a:pt x="127697" y="38441"/>
                  </a:moveTo>
                  <a:lnTo>
                    <a:pt x="128640" y="39284"/>
                  </a:lnTo>
                  <a:cubicBezTo>
                    <a:pt x="127878" y="40207"/>
                    <a:pt x="127195" y="41150"/>
                    <a:pt x="126593" y="42154"/>
                  </a:cubicBezTo>
                  <a:lnTo>
                    <a:pt x="125509" y="41471"/>
                  </a:lnTo>
                  <a:cubicBezTo>
                    <a:pt x="126172" y="40408"/>
                    <a:pt x="126894" y="39404"/>
                    <a:pt x="127697" y="38441"/>
                  </a:cubicBezTo>
                  <a:close/>
                  <a:moveTo>
                    <a:pt x="143835" y="37838"/>
                  </a:moveTo>
                  <a:lnTo>
                    <a:pt x="144457" y="43318"/>
                  </a:lnTo>
                  <a:cubicBezTo>
                    <a:pt x="144096" y="43378"/>
                    <a:pt x="143755" y="43479"/>
                    <a:pt x="143413" y="43579"/>
                  </a:cubicBezTo>
                  <a:lnTo>
                    <a:pt x="142751" y="38019"/>
                  </a:lnTo>
                  <a:cubicBezTo>
                    <a:pt x="143072" y="37959"/>
                    <a:pt x="143373" y="37919"/>
                    <a:pt x="143654" y="37858"/>
                  </a:cubicBezTo>
                  <a:cubicBezTo>
                    <a:pt x="143714" y="37858"/>
                    <a:pt x="143775" y="37838"/>
                    <a:pt x="143835" y="37838"/>
                  </a:cubicBezTo>
                  <a:close/>
                  <a:moveTo>
                    <a:pt x="118103" y="38681"/>
                  </a:moveTo>
                  <a:lnTo>
                    <a:pt x="118825" y="39143"/>
                  </a:lnTo>
                  <a:cubicBezTo>
                    <a:pt x="117300" y="41130"/>
                    <a:pt x="116316" y="42897"/>
                    <a:pt x="115794" y="43920"/>
                  </a:cubicBezTo>
                  <a:cubicBezTo>
                    <a:pt x="115975" y="43378"/>
                    <a:pt x="116176" y="42836"/>
                    <a:pt x="116377" y="42314"/>
                  </a:cubicBezTo>
                  <a:cubicBezTo>
                    <a:pt x="116878" y="41070"/>
                    <a:pt x="117460" y="39866"/>
                    <a:pt x="118103" y="38681"/>
                  </a:cubicBezTo>
                  <a:close/>
                  <a:moveTo>
                    <a:pt x="128962" y="39585"/>
                  </a:moveTo>
                  <a:lnTo>
                    <a:pt x="132795" y="43077"/>
                  </a:lnTo>
                  <a:cubicBezTo>
                    <a:pt x="132273" y="43659"/>
                    <a:pt x="131792" y="44281"/>
                    <a:pt x="131310" y="44944"/>
                  </a:cubicBezTo>
                  <a:cubicBezTo>
                    <a:pt x="131290" y="45004"/>
                    <a:pt x="131250" y="45064"/>
                    <a:pt x="131210" y="45124"/>
                  </a:cubicBezTo>
                  <a:lnTo>
                    <a:pt x="126954" y="42395"/>
                  </a:lnTo>
                  <a:cubicBezTo>
                    <a:pt x="127557" y="41411"/>
                    <a:pt x="128219" y="40468"/>
                    <a:pt x="128962" y="39585"/>
                  </a:cubicBezTo>
                  <a:close/>
                  <a:moveTo>
                    <a:pt x="140663" y="38601"/>
                  </a:moveTo>
                  <a:lnTo>
                    <a:pt x="141346" y="44442"/>
                  </a:lnTo>
                  <a:cubicBezTo>
                    <a:pt x="140824" y="44723"/>
                    <a:pt x="140322" y="45044"/>
                    <a:pt x="139861" y="45385"/>
                  </a:cubicBezTo>
                  <a:lnTo>
                    <a:pt x="135605" y="41371"/>
                  </a:lnTo>
                  <a:cubicBezTo>
                    <a:pt x="135886" y="41150"/>
                    <a:pt x="136147" y="40970"/>
                    <a:pt x="136408" y="40769"/>
                  </a:cubicBezTo>
                  <a:cubicBezTo>
                    <a:pt x="136669" y="40548"/>
                    <a:pt x="136950" y="40408"/>
                    <a:pt x="137231" y="40227"/>
                  </a:cubicBezTo>
                  <a:cubicBezTo>
                    <a:pt x="137492" y="40066"/>
                    <a:pt x="137753" y="39886"/>
                    <a:pt x="138034" y="39745"/>
                  </a:cubicBezTo>
                  <a:cubicBezTo>
                    <a:pt x="138576" y="39484"/>
                    <a:pt x="139098" y="39203"/>
                    <a:pt x="139620" y="38983"/>
                  </a:cubicBezTo>
                  <a:cubicBezTo>
                    <a:pt x="139981" y="38862"/>
                    <a:pt x="140322" y="38722"/>
                    <a:pt x="140663" y="38601"/>
                  </a:cubicBezTo>
                  <a:close/>
                  <a:moveTo>
                    <a:pt x="134943" y="41913"/>
                  </a:moveTo>
                  <a:lnTo>
                    <a:pt x="139198" y="45927"/>
                  </a:lnTo>
                  <a:cubicBezTo>
                    <a:pt x="139078" y="46048"/>
                    <a:pt x="138957" y="46148"/>
                    <a:pt x="138837" y="46269"/>
                  </a:cubicBezTo>
                  <a:lnTo>
                    <a:pt x="134501" y="42314"/>
                  </a:lnTo>
                  <a:cubicBezTo>
                    <a:pt x="134602" y="42214"/>
                    <a:pt x="134702" y="42134"/>
                    <a:pt x="134803" y="42033"/>
                  </a:cubicBezTo>
                  <a:cubicBezTo>
                    <a:pt x="134863" y="41993"/>
                    <a:pt x="134903" y="41953"/>
                    <a:pt x="134943" y="41913"/>
                  </a:cubicBezTo>
                  <a:close/>
                  <a:moveTo>
                    <a:pt x="133317" y="43559"/>
                  </a:moveTo>
                  <a:lnTo>
                    <a:pt x="137693" y="47533"/>
                  </a:lnTo>
                  <a:cubicBezTo>
                    <a:pt x="137392" y="47935"/>
                    <a:pt x="137131" y="48336"/>
                    <a:pt x="136870" y="48757"/>
                  </a:cubicBezTo>
                  <a:lnTo>
                    <a:pt x="131852" y="45526"/>
                  </a:lnTo>
                  <a:cubicBezTo>
                    <a:pt x="131872" y="45466"/>
                    <a:pt x="131912" y="45406"/>
                    <a:pt x="131952" y="45365"/>
                  </a:cubicBezTo>
                  <a:cubicBezTo>
                    <a:pt x="132374" y="44723"/>
                    <a:pt x="132835" y="44121"/>
                    <a:pt x="133317" y="43559"/>
                  </a:cubicBezTo>
                  <a:close/>
                  <a:moveTo>
                    <a:pt x="141446" y="45365"/>
                  </a:moveTo>
                  <a:lnTo>
                    <a:pt x="141868" y="48858"/>
                  </a:lnTo>
                  <a:cubicBezTo>
                    <a:pt x="141848" y="48878"/>
                    <a:pt x="141808" y="48918"/>
                    <a:pt x="141788" y="48938"/>
                  </a:cubicBezTo>
                  <a:lnTo>
                    <a:pt x="139479" y="46851"/>
                  </a:lnTo>
                  <a:cubicBezTo>
                    <a:pt x="140061" y="46289"/>
                    <a:pt x="140724" y="45787"/>
                    <a:pt x="141446" y="45365"/>
                  </a:cubicBezTo>
                  <a:close/>
                  <a:moveTo>
                    <a:pt x="141888" y="48958"/>
                  </a:moveTo>
                  <a:lnTo>
                    <a:pt x="141888" y="49059"/>
                  </a:lnTo>
                  <a:lnTo>
                    <a:pt x="141828" y="48998"/>
                  </a:lnTo>
                  <a:cubicBezTo>
                    <a:pt x="141848" y="48978"/>
                    <a:pt x="141868" y="48958"/>
                    <a:pt x="141888" y="48958"/>
                  </a:cubicBezTo>
                  <a:close/>
                  <a:moveTo>
                    <a:pt x="138335" y="48115"/>
                  </a:moveTo>
                  <a:lnTo>
                    <a:pt x="139058" y="48778"/>
                  </a:lnTo>
                  <a:cubicBezTo>
                    <a:pt x="138977" y="48878"/>
                    <a:pt x="138897" y="48978"/>
                    <a:pt x="138817" y="49079"/>
                  </a:cubicBezTo>
                  <a:cubicBezTo>
                    <a:pt x="138696" y="49259"/>
                    <a:pt x="138556" y="49440"/>
                    <a:pt x="138415" y="49641"/>
                  </a:cubicBezTo>
                  <a:cubicBezTo>
                    <a:pt x="138395" y="49661"/>
                    <a:pt x="138395" y="49701"/>
                    <a:pt x="138375" y="49721"/>
                  </a:cubicBezTo>
                  <a:lnTo>
                    <a:pt x="137592" y="49219"/>
                  </a:lnTo>
                  <a:cubicBezTo>
                    <a:pt x="137813" y="48838"/>
                    <a:pt x="138054" y="48476"/>
                    <a:pt x="138335" y="48115"/>
                  </a:cubicBezTo>
                  <a:close/>
                  <a:moveTo>
                    <a:pt x="64069" y="16221"/>
                  </a:moveTo>
                  <a:cubicBezTo>
                    <a:pt x="64370" y="16221"/>
                    <a:pt x="64692" y="16241"/>
                    <a:pt x="64993" y="16301"/>
                  </a:cubicBezTo>
                  <a:cubicBezTo>
                    <a:pt x="65254" y="16321"/>
                    <a:pt x="65515" y="16402"/>
                    <a:pt x="65755" y="16462"/>
                  </a:cubicBezTo>
                  <a:lnTo>
                    <a:pt x="65755" y="17626"/>
                  </a:lnTo>
                  <a:lnTo>
                    <a:pt x="65755" y="17706"/>
                  </a:lnTo>
                  <a:lnTo>
                    <a:pt x="65816" y="17767"/>
                  </a:lnTo>
                  <a:lnTo>
                    <a:pt x="68365" y="20456"/>
                  </a:lnTo>
                  <a:cubicBezTo>
                    <a:pt x="68425" y="20797"/>
                    <a:pt x="68505" y="21119"/>
                    <a:pt x="68606" y="21440"/>
                  </a:cubicBezTo>
                  <a:cubicBezTo>
                    <a:pt x="68686" y="21781"/>
                    <a:pt x="68806" y="22122"/>
                    <a:pt x="68907" y="22443"/>
                  </a:cubicBezTo>
                  <a:cubicBezTo>
                    <a:pt x="69148" y="23126"/>
                    <a:pt x="69408" y="23788"/>
                    <a:pt x="69669" y="24451"/>
                  </a:cubicBezTo>
                  <a:cubicBezTo>
                    <a:pt x="69950" y="25113"/>
                    <a:pt x="70251" y="25755"/>
                    <a:pt x="70553" y="26377"/>
                  </a:cubicBezTo>
                  <a:cubicBezTo>
                    <a:pt x="70854" y="27000"/>
                    <a:pt x="71175" y="27622"/>
                    <a:pt x="71496" y="28224"/>
                  </a:cubicBezTo>
                  <a:cubicBezTo>
                    <a:pt x="71476" y="28365"/>
                    <a:pt x="71476" y="28505"/>
                    <a:pt x="71476" y="28666"/>
                  </a:cubicBezTo>
                  <a:lnTo>
                    <a:pt x="71335" y="28646"/>
                  </a:lnTo>
                  <a:lnTo>
                    <a:pt x="71115" y="28605"/>
                  </a:lnTo>
                  <a:lnTo>
                    <a:pt x="71074" y="28605"/>
                  </a:lnTo>
                  <a:lnTo>
                    <a:pt x="70773" y="28084"/>
                  </a:lnTo>
                  <a:cubicBezTo>
                    <a:pt x="70613" y="27843"/>
                    <a:pt x="70472" y="27582"/>
                    <a:pt x="70292" y="27361"/>
                  </a:cubicBezTo>
                  <a:lnTo>
                    <a:pt x="70011" y="27000"/>
                  </a:lnTo>
                  <a:cubicBezTo>
                    <a:pt x="69930" y="26879"/>
                    <a:pt x="69830" y="26779"/>
                    <a:pt x="69730" y="26658"/>
                  </a:cubicBezTo>
                  <a:cubicBezTo>
                    <a:pt x="69629" y="26558"/>
                    <a:pt x="69529" y="26458"/>
                    <a:pt x="69408" y="26357"/>
                  </a:cubicBezTo>
                  <a:cubicBezTo>
                    <a:pt x="69288" y="26257"/>
                    <a:pt x="69188" y="26157"/>
                    <a:pt x="69067" y="26056"/>
                  </a:cubicBezTo>
                  <a:cubicBezTo>
                    <a:pt x="68927" y="25976"/>
                    <a:pt x="68826" y="25876"/>
                    <a:pt x="68666" y="25815"/>
                  </a:cubicBezTo>
                  <a:lnTo>
                    <a:pt x="68465" y="25715"/>
                  </a:lnTo>
                  <a:cubicBezTo>
                    <a:pt x="68405" y="25695"/>
                    <a:pt x="68325" y="25675"/>
                    <a:pt x="68244" y="25635"/>
                  </a:cubicBezTo>
                  <a:cubicBezTo>
                    <a:pt x="68104" y="25595"/>
                    <a:pt x="67943" y="25575"/>
                    <a:pt x="67803" y="25554"/>
                  </a:cubicBezTo>
                  <a:cubicBezTo>
                    <a:pt x="67732" y="25544"/>
                    <a:pt x="67657" y="25539"/>
                    <a:pt x="67582" y="25539"/>
                  </a:cubicBezTo>
                  <a:cubicBezTo>
                    <a:pt x="67507" y="25539"/>
                    <a:pt x="67431" y="25544"/>
                    <a:pt x="67361" y="25554"/>
                  </a:cubicBezTo>
                  <a:cubicBezTo>
                    <a:pt x="66759" y="25615"/>
                    <a:pt x="66257" y="25896"/>
                    <a:pt x="65735" y="26116"/>
                  </a:cubicBezTo>
                  <a:cubicBezTo>
                    <a:pt x="66249" y="25983"/>
                    <a:pt x="66763" y="25814"/>
                    <a:pt x="67277" y="25814"/>
                  </a:cubicBezTo>
                  <a:cubicBezTo>
                    <a:pt x="67305" y="25814"/>
                    <a:pt x="67333" y="25814"/>
                    <a:pt x="67361" y="25815"/>
                  </a:cubicBezTo>
                  <a:cubicBezTo>
                    <a:pt x="67502" y="25815"/>
                    <a:pt x="67622" y="25835"/>
                    <a:pt x="67763" y="25856"/>
                  </a:cubicBezTo>
                  <a:cubicBezTo>
                    <a:pt x="67883" y="25896"/>
                    <a:pt x="68003" y="25936"/>
                    <a:pt x="68124" y="25996"/>
                  </a:cubicBezTo>
                  <a:lnTo>
                    <a:pt x="68284" y="26076"/>
                  </a:lnTo>
                  <a:lnTo>
                    <a:pt x="68445" y="26197"/>
                  </a:lnTo>
                  <a:cubicBezTo>
                    <a:pt x="68545" y="26257"/>
                    <a:pt x="68646" y="26357"/>
                    <a:pt x="68746" y="26458"/>
                  </a:cubicBezTo>
                  <a:cubicBezTo>
                    <a:pt x="68826" y="26538"/>
                    <a:pt x="68907" y="26638"/>
                    <a:pt x="69007" y="26739"/>
                  </a:cubicBezTo>
                  <a:cubicBezTo>
                    <a:pt x="69087" y="26839"/>
                    <a:pt x="69168" y="26939"/>
                    <a:pt x="69228" y="27060"/>
                  </a:cubicBezTo>
                  <a:cubicBezTo>
                    <a:pt x="69308" y="27180"/>
                    <a:pt x="69388" y="27281"/>
                    <a:pt x="69449" y="27401"/>
                  </a:cubicBezTo>
                  <a:lnTo>
                    <a:pt x="69649" y="27762"/>
                  </a:lnTo>
                  <a:cubicBezTo>
                    <a:pt x="69770" y="27983"/>
                    <a:pt x="69890" y="28244"/>
                    <a:pt x="69991" y="28485"/>
                  </a:cubicBezTo>
                  <a:lnTo>
                    <a:pt x="70312" y="29248"/>
                  </a:lnTo>
                  <a:lnTo>
                    <a:pt x="70372" y="29428"/>
                  </a:lnTo>
                  <a:lnTo>
                    <a:pt x="70613" y="29529"/>
                  </a:lnTo>
                  <a:lnTo>
                    <a:pt x="70854" y="29609"/>
                  </a:lnTo>
                  <a:lnTo>
                    <a:pt x="71074" y="29689"/>
                  </a:lnTo>
                  <a:lnTo>
                    <a:pt x="71416" y="29790"/>
                  </a:lnTo>
                  <a:cubicBezTo>
                    <a:pt x="71416" y="29970"/>
                    <a:pt x="71416" y="30151"/>
                    <a:pt x="71416" y="30352"/>
                  </a:cubicBezTo>
                  <a:cubicBezTo>
                    <a:pt x="71436" y="30873"/>
                    <a:pt x="71476" y="31395"/>
                    <a:pt x="71536" y="31917"/>
                  </a:cubicBezTo>
                  <a:lnTo>
                    <a:pt x="69710" y="29067"/>
                  </a:lnTo>
                  <a:lnTo>
                    <a:pt x="71115" y="33142"/>
                  </a:lnTo>
                  <a:cubicBezTo>
                    <a:pt x="71014" y="33222"/>
                    <a:pt x="70914" y="33322"/>
                    <a:pt x="70793" y="33382"/>
                  </a:cubicBezTo>
                  <a:cubicBezTo>
                    <a:pt x="70733" y="33443"/>
                    <a:pt x="70673" y="33463"/>
                    <a:pt x="70613" y="33503"/>
                  </a:cubicBezTo>
                  <a:cubicBezTo>
                    <a:pt x="70553" y="33543"/>
                    <a:pt x="70472" y="33583"/>
                    <a:pt x="70412" y="33623"/>
                  </a:cubicBezTo>
                  <a:cubicBezTo>
                    <a:pt x="70131" y="33744"/>
                    <a:pt x="69830" y="33864"/>
                    <a:pt x="69529" y="33944"/>
                  </a:cubicBezTo>
                  <a:cubicBezTo>
                    <a:pt x="69228" y="34005"/>
                    <a:pt x="68907" y="34085"/>
                    <a:pt x="68586" y="34105"/>
                  </a:cubicBezTo>
                  <a:cubicBezTo>
                    <a:pt x="68746" y="34125"/>
                    <a:pt x="68912" y="34135"/>
                    <a:pt x="69077" y="34135"/>
                  </a:cubicBezTo>
                  <a:cubicBezTo>
                    <a:pt x="69243" y="34135"/>
                    <a:pt x="69408" y="34125"/>
                    <a:pt x="69569" y="34105"/>
                  </a:cubicBezTo>
                  <a:cubicBezTo>
                    <a:pt x="69890" y="34085"/>
                    <a:pt x="70211" y="34025"/>
                    <a:pt x="70533" y="33924"/>
                  </a:cubicBezTo>
                  <a:cubicBezTo>
                    <a:pt x="70613" y="33904"/>
                    <a:pt x="70693" y="33864"/>
                    <a:pt x="70773" y="33824"/>
                  </a:cubicBezTo>
                  <a:cubicBezTo>
                    <a:pt x="70854" y="33804"/>
                    <a:pt x="70934" y="33764"/>
                    <a:pt x="70994" y="33724"/>
                  </a:cubicBezTo>
                  <a:cubicBezTo>
                    <a:pt x="71054" y="33684"/>
                    <a:pt x="71115" y="33663"/>
                    <a:pt x="71175" y="33623"/>
                  </a:cubicBezTo>
                  <a:lnTo>
                    <a:pt x="71837" y="35209"/>
                  </a:lnTo>
                  <a:cubicBezTo>
                    <a:pt x="71396" y="34988"/>
                    <a:pt x="70954" y="34808"/>
                    <a:pt x="70452" y="34727"/>
                  </a:cubicBezTo>
                  <a:lnTo>
                    <a:pt x="70452" y="34727"/>
                  </a:lnTo>
                  <a:cubicBezTo>
                    <a:pt x="70854" y="35048"/>
                    <a:pt x="71255" y="35350"/>
                    <a:pt x="71657" y="35631"/>
                  </a:cubicBezTo>
                  <a:cubicBezTo>
                    <a:pt x="72078" y="35912"/>
                    <a:pt x="72479" y="36193"/>
                    <a:pt x="72861" y="36514"/>
                  </a:cubicBezTo>
                  <a:cubicBezTo>
                    <a:pt x="73041" y="36674"/>
                    <a:pt x="73222" y="36835"/>
                    <a:pt x="73403" y="36995"/>
                  </a:cubicBezTo>
                  <a:cubicBezTo>
                    <a:pt x="73503" y="37076"/>
                    <a:pt x="73583" y="37176"/>
                    <a:pt x="73664" y="37256"/>
                  </a:cubicBezTo>
                  <a:cubicBezTo>
                    <a:pt x="73744" y="37337"/>
                    <a:pt x="73844" y="37437"/>
                    <a:pt x="73925" y="37517"/>
                  </a:cubicBezTo>
                  <a:lnTo>
                    <a:pt x="74166" y="37798"/>
                  </a:lnTo>
                  <a:cubicBezTo>
                    <a:pt x="74246" y="37899"/>
                    <a:pt x="74306" y="37999"/>
                    <a:pt x="74386" y="38079"/>
                  </a:cubicBezTo>
                  <a:cubicBezTo>
                    <a:pt x="74547" y="38280"/>
                    <a:pt x="74647" y="38481"/>
                    <a:pt x="74788" y="38681"/>
                  </a:cubicBezTo>
                  <a:lnTo>
                    <a:pt x="74928" y="38922"/>
                  </a:lnTo>
                  <a:lnTo>
                    <a:pt x="75129" y="38742"/>
                  </a:lnTo>
                  <a:lnTo>
                    <a:pt x="77196" y="36795"/>
                  </a:lnTo>
                  <a:cubicBezTo>
                    <a:pt x="77317" y="36855"/>
                    <a:pt x="77457" y="36915"/>
                    <a:pt x="77618" y="36935"/>
                  </a:cubicBezTo>
                  <a:lnTo>
                    <a:pt x="78160" y="37076"/>
                  </a:lnTo>
                  <a:cubicBezTo>
                    <a:pt x="78541" y="37156"/>
                    <a:pt x="78923" y="37216"/>
                    <a:pt x="79304" y="37276"/>
                  </a:cubicBezTo>
                  <a:cubicBezTo>
                    <a:pt x="78963" y="37096"/>
                    <a:pt x="78621" y="36915"/>
                    <a:pt x="78280" y="36755"/>
                  </a:cubicBezTo>
                  <a:lnTo>
                    <a:pt x="78180" y="36694"/>
                  </a:lnTo>
                  <a:lnTo>
                    <a:pt x="78862" y="35651"/>
                  </a:lnTo>
                  <a:cubicBezTo>
                    <a:pt x="79464" y="34968"/>
                    <a:pt x="80167" y="34165"/>
                    <a:pt x="80207" y="34145"/>
                  </a:cubicBezTo>
                  <a:cubicBezTo>
                    <a:pt x="80215" y="34142"/>
                    <a:pt x="80226" y="34140"/>
                    <a:pt x="80238" y="34140"/>
                  </a:cubicBezTo>
                  <a:cubicBezTo>
                    <a:pt x="80304" y="34140"/>
                    <a:pt x="80433" y="34181"/>
                    <a:pt x="80663" y="34181"/>
                  </a:cubicBezTo>
                  <a:cubicBezTo>
                    <a:pt x="80909" y="34181"/>
                    <a:pt x="81270" y="34135"/>
                    <a:pt x="81793" y="33944"/>
                  </a:cubicBezTo>
                  <a:lnTo>
                    <a:pt x="82034" y="34286"/>
                  </a:lnTo>
                  <a:cubicBezTo>
                    <a:pt x="82034" y="34286"/>
                    <a:pt x="82047" y="34284"/>
                    <a:pt x="82072" y="34284"/>
                  </a:cubicBezTo>
                  <a:cubicBezTo>
                    <a:pt x="82279" y="34284"/>
                    <a:pt x="83318" y="34380"/>
                    <a:pt x="85105" y="36112"/>
                  </a:cubicBezTo>
                  <a:lnTo>
                    <a:pt x="83760" y="37296"/>
                  </a:lnTo>
                  <a:lnTo>
                    <a:pt x="83800" y="40929"/>
                  </a:lnTo>
                  <a:cubicBezTo>
                    <a:pt x="83800" y="40929"/>
                    <a:pt x="84964" y="38802"/>
                    <a:pt x="86650" y="36995"/>
                  </a:cubicBezTo>
                  <a:lnTo>
                    <a:pt x="86490" y="34506"/>
                  </a:lnTo>
                  <a:lnTo>
                    <a:pt x="86971" y="34266"/>
                  </a:lnTo>
                  <a:cubicBezTo>
                    <a:pt x="86971" y="34506"/>
                    <a:pt x="86991" y="34848"/>
                    <a:pt x="87011" y="35289"/>
                  </a:cubicBezTo>
                  <a:cubicBezTo>
                    <a:pt x="87032" y="35691"/>
                    <a:pt x="87072" y="36152"/>
                    <a:pt x="87072" y="36634"/>
                  </a:cubicBezTo>
                  <a:cubicBezTo>
                    <a:pt x="87092" y="36755"/>
                    <a:pt x="87092" y="36875"/>
                    <a:pt x="87092" y="36995"/>
                  </a:cubicBezTo>
                  <a:lnTo>
                    <a:pt x="87092" y="37076"/>
                  </a:lnTo>
                  <a:lnTo>
                    <a:pt x="87072" y="37096"/>
                  </a:lnTo>
                  <a:lnTo>
                    <a:pt x="87072" y="37116"/>
                  </a:lnTo>
                  <a:cubicBezTo>
                    <a:pt x="87052" y="37196"/>
                    <a:pt x="87032" y="37196"/>
                    <a:pt x="87011" y="37236"/>
                  </a:cubicBezTo>
                  <a:cubicBezTo>
                    <a:pt x="86891" y="37417"/>
                    <a:pt x="86710" y="37638"/>
                    <a:pt x="86550" y="37838"/>
                  </a:cubicBezTo>
                  <a:cubicBezTo>
                    <a:pt x="85908" y="38641"/>
                    <a:pt x="85205" y="39444"/>
                    <a:pt x="84784" y="40127"/>
                  </a:cubicBezTo>
                  <a:cubicBezTo>
                    <a:pt x="84563" y="40468"/>
                    <a:pt x="84402" y="40749"/>
                    <a:pt x="84302" y="40970"/>
                  </a:cubicBezTo>
                  <a:cubicBezTo>
                    <a:pt x="84262" y="41070"/>
                    <a:pt x="84242" y="41170"/>
                    <a:pt x="84221" y="41231"/>
                  </a:cubicBezTo>
                  <a:cubicBezTo>
                    <a:pt x="84213" y="41257"/>
                    <a:pt x="84204" y="41275"/>
                    <a:pt x="84197" y="41288"/>
                  </a:cubicBezTo>
                  <a:lnTo>
                    <a:pt x="84197" y="41288"/>
                  </a:lnTo>
                  <a:cubicBezTo>
                    <a:pt x="84227" y="41245"/>
                    <a:pt x="84298" y="41144"/>
                    <a:pt x="84402" y="41010"/>
                  </a:cubicBezTo>
                  <a:cubicBezTo>
                    <a:pt x="84523" y="40849"/>
                    <a:pt x="84703" y="40648"/>
                    <a:pt x="84904" y="40388"/>
                  </a:cubicBezTo>
                  <a:cubicBezTo>
                    <a:pt x="84924" y="40468"/>
                    <a:pt x="84924" y="40548"/>
                    <a:pt x="84944" y="40608"/>
                  </a:cubicBezTo>
                  <a:cubicBezTo>
                    <a:pt x="84964" y="40769"/>
                    <a:pt x="85004" y="40909"/>
                    <a:pt x="85024" y="41070"/>
                  </a:cubicBezTo>
                  <a:cubicBezTo>
                    <a:pt x="85105" y="41331"/>
                    <a:pt x="85165" y="41592"/>
                    <a:pt x="85245" y="41833"/>
                  </a:cubicBezTo>
                  <a:lnTo>
                    <a:pt x="84824" y="42214"/>
                  </a:lnTo>
                  <a:lnTo>
                    <a:pt x="84763" y="42274"/>
                  </a:lnTo>
                  <a:lnTo>
                    <a:pt x="84743" y="42375"/>
                  </a:lnTo>
                  <a:cubicBezTo>
                    <a:pt x="84723" y="42676"/>
                    <a:pt x="84703" y="42997"/>
                    <a:pt x="84643" y="43318"/>
                  </a:cubicBezTo>
                  <a:cubicBezTo>
                    <a:pt x="84623" y="43479"/>
                    <a:pt x="84583" y="43619"/>
                    <a:pt x="84523" y="43780"/>
                  </a:cubicBezTo>
                  <a:cubicBezTo>
                    <a:pt x="84482" y="43940"/>
                    <a:pt x="84462" y="44081"/>
                    <a:pt x="84382" y="44241"/>
                  </a:cubicBezTo>
                  <a:lnTo>
                    <a:pt x="84221" y="44683"/>
                  </a:lnTo>
                  <a:lnTo>
                    <a:pt x="84021" y="45124"/>
                  </a:lnTo>
                  <a:cubicBezTo>
                    <a:pt x="83860" y="45406"/>
                    <a:pt x="83700" y="45687"/>
                    <a:pt x="83519" y="45947"/>
                  </a:cubicBezTo>
                  <a:cubicBezTo>
                    <a:pt x="83178" y="46489"/>
                    <a:pt x="82776" y="46991"/>
                    <a:pt x="82335" y="47473"/>
                  </a:cubicBezTo>
                  <a:cubicBezTo>
                    <a:pt x="82094" y="47694"/>
                    <a:pt x="81853" y="47935"/>
                    <a:pt x="81632" y="48115"/>
                  </a:cubicBezTo>
                  <a:cubicBezTo>
                    <a:pt x="81371" y="48316"/>
                    <a:pt x="81110" y="48517"/>
                    <a:pt x="80849" y="48697"/>
                  </a:cubicBezTo>
                  <a:cubicBezTo>
                    <a:pt x="80568" y="48878"/>
                    <a:pt x="80307" y="49079"/>
                    <a:pt x="80026" y="49239"/>
                  </a:cubicBezTo>
                  <a:cubicBezTo>
                    <a:pt x="79766" y="49420"/>
                    <a:pt x="79485" y="49580"/>
                    <a:pt x="79204" y="49701"/>
                  </a:cubicBezTo>
                  <a:lnTo>
                    <a:pt x="79103" y="49741"/>
                  </a:lnTo>
                  <a:cubicBezTo>
                    <a:pt x="79083" y="49741"/>
                    <a:pt x="79043" y="49761"/>
                    <a:pt x="79063" y="49761"/>
                  </a:cubicBezTo>
                  <a:lnTo>
                    <a:pt x="79003" y="49761"/>
                  </a:lnTo>
                  <a:cubicBezTo>
                    <a:pt x="78923" y="49781"/>
                    <a:pt x="78842" y="49781"/>
                    <a:pt x="78782" y="49801"/>
                  </a:cubicBezTo>
                  <a:cubicBezTo>
                    <a:pt x="78642" y="49801"/>
                    <a:pt x="78481" y="49801"/>
                    <a:pt x="78320" y="49781"/>
                  </a:cubicBezTo>
                  <a:cubicBezTo>
                    <a:pt x="77999" y="49781"/>
                    <a:pt x="77678" y="49741"/>
                    <a:pt x="77357" y="49701"/>
                  </a:cubicBezTo>
                  <a:cubicBezTo>
                    <a:pt x="76715" y="49621"/>
                    <a:pt x="76052" y="49520"/>
                    <a:pt x="75430" y="49380"/>
                  </a:cubicBezTo>
                  <a:cubicBezTo>
                    <a:pt x="75109" y="49299"/>
                    <a:pt x="74768" y="49259"/>
                    <a:pt x="74527" y="49119"/>
                  </a:cubicBezTo>
                  <a:cubicBezTo>
                    <a:pt x="74306" y="48998"/>
                    <a:pt x="74085" y="48737"/>
                    <a:pt x="73945" y="48497"/>
                  </a:cubicBezTo>
                  <a:lnTo>
                    <a:pt x="73905" y="48416"/>
                  </a:lnTo>
                  <a:lnTo>
                    <a:pt x="73744" y="48376"/>
                  </a:lnTo>
                  <a:cubicBezTo>
                    <a:pt x="73664" y="48376"/>
                    <a:pt x="73563" y="48356"/>
                    <a:pt x="73463" y="48356"/>
                  </a:cubicBezTo>
                  <a:cubicBezTo>
                    <a:pt x="73363" y="48336"/>
                    <a:pt x="73262" y="48316"/>
                    <a:pt x="73162" y="48296"/>
                  </a:cubicBezTo>
                  <a:cubicBezTo>
                    <a:pt x="73082" y="48276"/>
                    <a:pt x="72981" y="48276"/>
                    <a:pt x="72901" y="48236"/>
                  </a:cubicBezTo>
                  <a:cubicBezTo>
                    <a:pt x="72801" y="48216"/>
                    <a:pt x="72700" y="48195"/>
                    <a:pt x="72620" y="48155"/>
                  </a:cubicBezTo>
                  <a:cubicBezTo>
                    <a:pt x="72540" y="48115"/>
                    <a:pt x="72439" y="48075"/>
                    <a:pt x="72359" y="48035"/>
                  </a:cubicBezTo>
                  <a:lnTo>
                    <a:pt x="72098" y="47914"/>
                  </a:lnTo>
                  <a:cubicBezTo>
                    <a:pt x="72018" y="47854"/>
                    <a:pt x="71938" y="47794"/>
                    <a:pt x="71857" y="47754"/>
                  </a:cubicBezTo>
                  <a:cubicBezTo>
                    <a:pt x="71777" y="47694"/>
                    <a:pt x="71717" y="47633"/>
                    <a:pt x="71636" y="47553"/>
                  </a:cubicBezTo>
                  <a:cubicBezTo>
                    <a:pt x="71355" y="47292"/>
                    <a:pt x="71115" y="46971"/>
                    <a:pt x="70914" y="46630"/>
                  </a:cubicBezTo>
                  <a:cubicBezTo>
                    <a:pt x="70814" y="46449"/>
                    <a:pt x="70733" y="46269"/>
                    <a:pt x="70653" y="46068"/>
                  </a:cubicBezTo>
                  <a:cubicBezTo>
                    <a:pt x="70573" y="45867"/>
                    <a:pt x="70512" y="45687"/>
                    <a:pt x="70452" y="45466"/>
                  </a:cubicBezTo>
                  <a:lnTo>
                    <a:pt x="70452" y="45466"/>
                  </a:lnTo>
                  <a:cubicBezTo>
                    <a:pt x="70452" y="45687"/>
                    <a:pt x="70472" y="45887"/>
                    <a:pt x="70492" y="46108"/>
                  </a:cubicBezTo>
                  <a:cubicBezTo>
                    <a:pt x="70533" y="46329"/>
                    <a:pt x="70593" y="46530"/>
                    <a:pt x="70653" y="46730"/>
                  </a:cubicBezTo>
                  <a:cubicBezTo>
                    <a:pt x="70693" y="46831"/>
                    <a:pt x="70733" y="46951"/>
                    <a:pt x="70773" y="47051"/>
                  </a:cubicBezTo>
                  <a:cubicBezTo>
                    <a:pt x="70834" y="47132"/>
                    <a:pt x="70874" y="47252"/>
                    <a:pt x="70934" y="47332"/>
                  </a:cubicBezTo>
                  <a:cubicBezTo>
                    <a:pt x="70994" y="47433"/>
                    <a:pt x="71034" y="47533"/>
                    <a:pt x="71115" y="47613"/>
                  </a:cubicBezTo>
                  <a:cubicBezTo>
                    <a:pt x="71175" y="47714"/>
                    <a:pt x="71235" y="47794"/>
                    <a:pt x="71315" y="47874"/>
                  </a:cubicBezTo>
                  <a:cubicBezTo>
                    <a:pt x="71396" y="47955"/>
                    <a:pt x="71476" y="48055"/>
                    <a:pt x="71556" y="48115"/>
                  </a:cubicBezTo>
                  <a:cubicBezTo>
                    <a:pt x="71636" y="48195"/>
                    <a:pt x="71717" y="48276"/>
                    <a:pt x="71817" y="48336"/>
                  </a:cubicBezTo>
                  <a:lnTo>
                    <a:pt x="72078" y="48497"/>
                  </a:lnTo>
                  <a:cubicBezTo>
                    <a:pt x="71998" y="48557"/>
                    <a:pt x="71857" y="48637"/>
                    <a:pt x="71717" y="48697"/>
                  </a:cubicBezTo>
                  <a:cubicBezTo>
                    <a:pt x="71389" y="48834"/>
                    <a:pt x="70923" y="48914"/>
                    <a:pt x="70368" y="48914"/>
                  </a:cubicBezTo>
                  <a:cubicBezTo>
                    <a:pt x="70106" y="48914"/>
                    <a:pt x="69825" y="48896"/>
                    <a:pt x="69529" y="48858"/>
                  </a:cubicBezTo>
                  <a:cubicBezTo>
                    <a:pt x="69067" y="48798"/>
                    <a:pt x="68586" y="48677"/>
                    <a:pt x="68084" y="48497"/>
                  </a:cubicBezTo>
                  <a:cubicBezTo>
                    <a:pt x="67562" y="48316"/>
                    <a:pt x="67060" y="48075"/>
                    <a:pt x="66538" y="47774"/>
                  </a:cubicBezTo>
                  <a:cubicBezTo>
                    <a:pt x="66036" y="47493"/>
                    <a:pt x="65535" y="47152"/>
                    <a:pt x="65053" y="46770"/>
                  </a:cubicBezTo>
                  <a:cubicBezTo>
                    <a:pt x="64551" y="46389"/>
                    <a:pt x="64069" y="45968"/>
                    <a:pt x="63628" y="45526"/>
                  </a:cubicBezTo>
                  <a:cubicBezTo>
                    <a:pt x="62725" y="44623"/>
                    <a:pt x="61922" y="43639"/>
                    <a:pt x="61239" y="42656"/>
                  </a:cubicBezTo>
                  <a:cubicBezTo>
                    <a:pt x="60898" y="42174"/>
                    <a:pt x="60577" y="41692"/>
                    <a:pt x="60276" y="41231"/>
                  </a:cubicBezTo>
                  <a:cubicBezTo>
                    <a:pt x="59975" y="40769"/>
                    <a:pt x="59694" y="40347"/>
                    <a:pt x="59453" y="39926"/>
                  </a:cubicBezTo>
                  <a:cubicBezTo>
                    <a:pt x="59212" y="39524"/>
                    <a:pt x="58991" y="39143"/>
                    <a:pt x="58790" y="38802"/>
                  </a:cubicBezTo>
                  <a:cubicBezTo>
                    <a:pt x="58610" y="38461"/>
                    <a:pt x="58449" y="38160"/>
                    <a:pt x="58309" y="37899"/>
                  </a:cubicBezTo>
                  <a:cubicBezTo>
                    <a:pt x="58048" y="37417"/>
                    <a:pt x="57907" y="37136"/>
                    <a:pt x="57907" y="37136"/>
                  </a:cubicBezTo>
                  <a:lnTo>
                    <a:pt x="57907" y="37136"/>
                  </a:lnTo>
                  <a:cubicBezTo>
                    <a:pt x="57907" y="37136"/>
                    <a:pt x="58028" y="37417"/>
                    <a:pt x="58249" y="37939"/>
                  </a:cubicBezTo>
                  <a:cubicBezTo>
                    <a:pt x="58349" y="38200"/>
                    <a:pt x="58489" y="38521"/>
                    <a:pt x="58650" y="38862"/>
                  </a:cubicBezTo>
                  <a:cubicBezTo>
                    <a:pt x="58811" y="39223"/>
                    <a:pt x="58991" y="39625"/>
                    <a:pt x="59212" y="40046"/>
                  </a:cubicBezTo>
                  <a:lnTo>
                    <a:pt x="58911" y="41210"/>
                  </a:lnTo>
                  <a:lnTo>
                    <a:pt x="59132" y="41893"/>
                  </a:lnTo>
                  <a:lnTo>
                    <a:pt x="59071" y="42656"/>
                  </a:lnTo>
                  <a:lnTo>
                    <a:pt x="58249" y="41070"/>
                  </a:lnTo>
                  <a:lnTo>
                    <a:pt x="57526" y="41190"/>
                  </a:lnTo>
                  <a:lnTo>
                    <a:pt x="55760" y="42495"/>
                  </a:lnTo>
                  <a:lnTo>
                    <a:pt x="53251" y="43258"/>
                  </a:lnTo>
                  <a:lnTo>
                    <a:pt x="54114" y="42415"/>
                  </a:lnTo>
                  <a:lnTo>
                    <a:pt x="52046" y="43639"/>
                  </a:lnTo>
                  <a:lnTo>
                    <a:pt x="46948" y="43298"/>
                  </a:lnTo>
                  <a:lnTo>
                    <a:pt x="44339" y="45245"/>
                  </a:lnTo>
                  <a:cubicBezTo>
                    <a:pt x="44339" y="45245"/>
                    <a:pt x="43275" y="44663"/>
                    <a:pt x="45643" y="43218"/>
                  </a:cubicBezTo>
                  <a:lnTo>
                    <a:pt x="45643" y="43218"/>
                  </a:lnTo>
                  <a:lnTo>
                    <a:pt x="41348" y="44482"/>
                  </a:lnTo>
                  <a:lnTo>
                    <a:pt x="41348" y="44482"/>
                  </a:lnTo>
                  <a:lnTo>
                    <a:pt x="43636" y="41973"/>
                  </a:lnTo>
                  <a:lnTo>
                    <a:pt x="44118" y="41451"/>
                  </a:lnTo>
                  <a:lnTo>
                    <a:pt x="43415" y="41391"/>
                  </a:lnTo>
                  <a:lnTo>
                    <a:pt x="42392" y="41311"/>
                  </a:lnTo>
                  <a:lnTo>
                    <a:pt x="41890" y="41231"/>
                  </a:lnTo>
                  <a:cubicBezTo>
                    <a:pt x="41709" y="41190"/>
                    <a:pt x="41549" y="41190"/>
                    <a:pt x="41388" y="41130"/>
                  </a:cubicBezTo>
                  <a:cubicBezTo>
                    <a:pt x="41047" y="41050"/>
                    <a:pt x="40706" y="41010"/>
                    <a:pt x="40385" y="40889"/>
                  </a:cubicBezTo>
                  <a:lnTo>
                    <a:pt x="39883" y="40729"/>
                  </a:lnTo>
                  <a:lnTo>
                    <a:pt x="39401" y="40548"/>
                  </a:lnTo>
                  <a:cubicBezTo>
                    <a:pt x="39241" y="40488"/>
                    <a:pt x="39080" y="40408"/>
                    <a:pt x="38939" y="40347"/>
                  </a:cubicBezTo>
                  <a:cubicBezTo>
                    <a:pt x="38779" y="40267"/>
                    <a:pt x="38618" y="40187"/>
                    <a:pt x="38478" y="40107"/>
                  </a:cubicBezTo>
                  <a:cubicBezTo>
                    <a:pt x="38317" y="40026"/>
                    <a:pt x="38157" y="39946"/>
                    <a:pt x="38016" y="39846"/>
                  </a:cubicBezTo>
                  <a:cubicBezTo>
                    <a:pt x="37876" y="39745"/>
                    <a:pt x="37735" y="39665"/>
                    <a:pt x="37595" y="39545"/>
                  </a:cubicBezTo>
                  <a:cubicBezTo>
                    <a:pt x="37474" y="39444"/>
                    <a:pt x="37314" y="39344"/>
                    <a:pt x="37193" y="39223"/>
                  </a:cubicBezTo>
                  <a:cubicBezTo>
                    <a:pt x="37073" y="39103"/>
                    <a:pt x="36932" y="38983"/>
                    <a:pt x="36812" y="38862"/>
                  </a:cubicBezTo>
                  <a:cubicBezTo>
                    <a:pt x="36691" y="38742"/>
                    <a:pt x="36571" y="38601"/>
                    <a:pt x="36471" y="38461"/>
                  </a:cubicBezTo>
                  <a:cubicBezTo>
                    <a:pt x="36370" y="38340"/>
                    <a:pt x="36250" y="38200"/>
                    <a:pt x="36170" y="38039"/>
                  </a:cubicBezTo>
                  <a:lnTo>
                    <a:pt x="36170" y="38039"/>
                  </a:lnTo>
                  <a:cubicBezTo>
                    <a:pt x="36250" y="38200"/>
                    <a:pt x="36330" y="38340"/>
                    <a:pt x="36430" y="38501"/>
                  </a:cubicBezTo>
                  <a:cubicBezTo>
                    <a:pt x="36531" y="38641"/>
                    <a:pt x="36631" y="38782"/>
                    <a:pt x="36752" y="38922"/>
                  </a:cubicBezTo>
                  <a:cubicBezTo>
                    <a:pt x="36852" y="39063"/>
                    <a:pt x="36972" y="39183"/>
                    <a:pt x="37113" y="39324"/>
                  </a:cubicBezTo>
                  <a:cubicBezTo>
                    <a:pt x="37213" y="39444"/>
                    <a:pt x="37354" y="39565"/>
                    <a:pt x="37494" y="39685"/>
                  </a:cubicBezTo>
                  <a:cubicBezTo>
                    <a:pt x="37615" y="39805"/>
                    <a:pt x="37755" y="39906"/>
                    <a:pt x="37896" y="40026"/>
                  </a:cubicBezTo>
                  <a:cubicBezTo>
                    <a:pt x="38036" y="40127"/>
                    <a:pt x="38197" y="40227"/>
                    <a:pt x="38337" y="40327"/>
                  </a:cubicBezTo>
                  <a:cubicBezTo>
                    <a:pt x="38478" y="40428"/>
                    <a:pt x="38638" y="40528"/>
                    <a:pt x="38799" y="40608"/>
                  </a:cubicBezTo>
                  <a:cubicBezTo>
                    <a:pt x="38939" y="40709"/>
                    <a:pt x="39100" y="40789"/>
                    <a:pt x="39261" y="40869"/>
                  </a:cubicBezTo>
                  <a:lnTo>
                    <a:pt x="39742" y="41110"/>
                  </a:lnTo>
                  <a:lnTo>
                    <a:pt x="40244" y="41311"/>
                  </a:lnTo>
                  <a:cubicBezTo>
                    <a:pt x="40565" y="41451"/>
                    <a:pt x="40906" y="41532"/>
                    <a:pt x="41248" y="41652"/>
                  </a:cubicBezTo>
                  <a:cubicBezTo>
                    <a:pt x="41428" y="41712"/>
                    <a:pt x="41609" y="41732"/>
                    <a:pt x="41770" y="41772"/>
                  </a:cubicBezTo>
                  <a:lnTo>
                    <a:pt x="42291" y="41913"/>
                  </a:lnTo>
                  <a:lnTo>
                    <a:pt x="42633" y="41953"/>
                  </a:lnTo>
                  <a:lnTo>
                    <a:pt x="38658" y="45646"/>
                  </a:lnTo>
                  <a:lnTo>
                    <a:pt x="38638" y="45365"/>
                  </a:lnTo>
                  <a:cubicBezTo>
                    <a:pt x="38638" y="45365"/>
                    <a:pt x="38297" y="45453"/>
                    <a:pt x="37860" y="45453"/>
                  </a:cubicBezTo>
                  <a:cubicBezTo>
                    <a:pt x="37601" y="45453"/>
                    <a:pt x="37308" y="45422"/>
                    <a:pt x="37033" y="45325"/>
                  </a:cubicBezTo>
                  <a:cubicBezTo>
                    <a:pt x="35266" y="43298"/>
                    <a:pt x="33982" y="40066"/>
                    <a:pt x="33801" y="36995"/>
                  </a:cubicBezTo>
                  <a:cubicBezTo>
                    <a:pt x="33640" y="34527"/>
                    <a:pt x="34223" y="32419"/>
                    <a:pt x="35427" y="31094"/>
                  </a:cubicBezTo>
                  <a:lnTo>
                    <a:pt x="38699" y="30271"/>
                  </a:lnTo>
                  <a:lnTo>
                    <a:pt x="38699" y="30271"/>
                  </a:lnTo>
                  <a:cubicBezTo>
                    <a:pt x="38337" y="30693"/>
                    <a:pt x="37996" y="31114"/>
                    <a:pt x="37675" y="31556"/>
                  </a:cubicBezTo>
                  <a:cubicBezTo>
                    <a:pt x="38237" y="31114"/>
                    <a:pt x="38779" y="30653"/>
                    <a:pt x="39301" y="30171"/>
                  </a:cubicBezTo>
                  <a:cubicBezTo>
                    <a:pt x="39823" y="29709"/>
                    <a:pt x="40344" y="29228"/>
                    <a:pt x="40886" y="28786"/>
                  </a:cubicBezTo>
                  <a:cubicBezTo>
                    <a:pt x="41428" y="28324"/>
                    <a:pt x="41970" y="27883"/>
                    <a:pt x="42532" y="27481"/>
                  </a:cubicBezTo>
                  <a:cubicBezTo>
                    <a:pt x="42673" y="27361"/>
                    <a:pt x="42813" y="27281"/>
                    <a:pt x="42954" y="27180"/>
                  </a:cubicBezTo>
                  <a:cubicBezTo>
                    <a:pt x="43094" y="27080"/>
                    <a:pt x="43235" y="26980"/>
                    <a:pt x="43395" y="26879"/>
                  </a:cubicBezTo>
                  <a:cubicBezTo>
                    <a:pt x="43536" y="26779"/>
                    <a:pt x="43676" y="26678"/>
                    <a:pt x="43837" y="26598"/>
                  </a:cubicBezTo>
                  <a:lnTo>
                    <a:pt x="44279" y="26337"/>
                  </a:lnTo>
                  <a:lnTo>
                    <a:pt x="44339" y="26297"/>
                  </a:lnTo>
                  <a:lnTo>
                    <a:pt x="44379" y="26217"/>
                  </a:lnTo>
                  <a:lnTo>
                    <a:pt x="44720" y="25474"/>
                  </a:lnTo>
                  <a:lnTo>
                    <a:pt x="44901" y="25093"/>
                  </a:lnTo>
                  <a:cubicBezTo>
                    <a:pt x="44961" y="24972"/>
                    <a:pt x="45021" y="24852"/>
                    <a:pt x="45101" y="24732"/>
                  </a:cubicBezTo>
                  <a:lnTo>
                    <a:pt x="45543" y="24029"/>
                  </a:lnTo>
                  <a:cubicBezTo>
                    <a:pt x="45664" y="23788"/>
                    <a:pt x="45864" y="23587"/>
                    <a:pt x="46045" y="23387"/>
                  </a:cubicBezTo>
                  <a:cubicBezTo>
                    <a:pt x="46226" y="23186"/>
                    <a:pt x="46386" y="22945"/>
                    <a:pt x="46587" y="22764"/>
                  </a:cubicBezTo>
                  <a:lnTo>
                    <a:pt x="47209" y="22223"/>
                  </a:lnTo>
                  <a:cubicBezTo>
                    <a:pt x="47410" y="22042"/>
                    <a:pt x="47651" y="21921"/>
                    <a:pt x="47871" y="21761"/>
                  </a:cubicBezTo>
                  <a:cubicBezTo>
                    <a:pt x="47992" y="21681"/>
                    <a:pt x="48092" y="21600"/>
                    <a:pt x="48213" y="21540"/>
                  </a:cubicBezTo>
                  <a:lnTo>
                    <a:pt x="48594" y="21359"/>
                  </a:lnTo>
                  <a:cubicBezTo>
                    <a:pt x="48835" y="21239"/>
                    <a:pt x="49076" y="21119"/>
                    <a:pt x="49337" y="21038"/>
                  </a:cubicBezTo>
                  <a:cubicBezTo>
                    <a:pt x="49598" y="20958"/>
                    <a:pt x="49859" y="20838"/>
                    <a:pt x="50119" y="20777"/>
                  </a:cubicBezTo>
                  <a:cubicBezTo>
                    <a:pt x="50400" y="20717"/>
                    <a:pt x="50661" y="20657"/>
                    <a:pt x="50922" y="20617"/>
                  </a:cubicBezTo>
                  <a:cubicBezTo>
                    <a:pt x="51203" y="20577"/>
                    <a:pt x="51464" y="20516"/>
                    <a:pt x="51745" y="20496"/>
                  </a:cubicBezTo>
                  <a:cubicBezTo>
                    <a:pt x="51970" y="20496"/>
                    <a:pt x="52182" y="20471"/>
                    <a:pt x="52402" y="20471"/>
                  </a:cubicBezTo>
                  <a:cubicBezTo>
                    <a:pt x="52457" y="20471"/>
                    <a:pt x="52512" y="20472"/>
                    <a:pt x="52568" y="20476"/>
                  </a:cubicBezTo>
                  <a:cubicBezTo>
                    <a:pt x="52709" y="20476"/>
                    <a:pt x="52849" y="20471"/>
                    <a:pt x="52987" y="20471"/>
                  </a:cubicBezTo>
                  <a:cubicBezTo>
                    <a:pt x="53125" y="20471"/>
                    <a:pt x="53261" y="20476"/>
                    <a:pt x="53391" y="20496"/>
                  </a:cubicBezTo>
                  <a:cubicBezTo>
                    <a:pt x="53672" y="20516"/>
                    <a:pt x="53953" y="20536"/>
                    <a:pt x="54214" y="20577"/>
                  </a:cubicBezTo>
                  <a:cubicBezTo>
                    <a:pt x="54495" y="20617"/>
                    <a:pt x="54756" y="20677"/>
                    <a:pt x="55017" y="20737"/>
                  </a:cubicBezTo>
                  <a:lnTo>
                    <a:pt x="55137" y="20757"/>
                  </a:lnTo>
                  <a:lnTo>
                    <a:pt x="55218" y="20697"/>
                  </a:lnTo>
                  <a:lnTo>
                    <a:pt x="57526" y="18871"/>
                  </a:lnTo>
                  <a:lnTo>
                    <a:pt x="60296" y="18730"/>
                  </a:lnTo>
                  <a:lnTo>
                    <a:pt x="60376" y="18730"/>
                  </a:lnTo>
                  <a:lnTo>
                    <a:pt x="60436" y="18670"/>
                  </a:lnTo>
                  <a:lnTo>
                    <a:pt x="62303" y="16562"/>
                  </a:lnTo>
                  <a:cubicBezTo>
                    <a:pt x="62423" y="16502"/>
                    <a:pt x="62564" y="16462"/>
                    <a:pt x="62684" y="16422"/>
                  </a:cubicBezTo>
                  <a:cubicBezTo>
                    <a:pt x="62845" y="16382"/>
                    <a:pt x="62985" y="16341"/>
                    <a:pt x="63146" y="16301"/>
                  </a:cubicBezTo>
                  <a:cubicBezTo>
                    <a:pt x="63447" y="16261"/>
                    <a:pt x="63748" y="16221"/>
                    <a:pt x="64069" y="16221"/>
                  </a:cubicBezTo>
                  <a:close/>
                  <a:moveTo>
                    <a:pt x="106384" y="39850"/>
                  </a:moveTo>
                  <a:cubicBezTo>
                    <a:pt x="106518" y="39850"/>
                    <a:pt x="106658" y="39868"/>
                    <a:pt x="106802" y="39906"/>
                  </a:cubicBezTo>
                  <a:cubicBezTo>
                    <a:pt x="107505" y="43800"/>
                    <a:pt x="105237" y="47192"/>
                    <a:pt x="102848" y="50464"/>
                  </a:cubicBezTo>
                  <a:lnTo>
                    <a:pt x="105016" y="40648"/>
                  </a:lnTo>
                  <a:cubicBezTo>
                    <a:pt x="105341" y="40177"/>
                    <a:pt x="105812" y="39850"/>
                    <a:pt x="106384" y="39850"/>
                  </a:cubicBezTo>
                  <a:close/>
                  <a:moveTo>
                    <a:pt x="119749" y="30271"/>
                  </a:moveTo>
                  <a:cubicBezTo>
                    <a:pt x="119749" y="30272"/>
                    <a:pt x="120130" y="30613"/>
                    <a:pt x="120812" y="31175"/>
                  </a:cubicBezTo>
                  <a:cubicBezTo>
                    <a:pt x="121194" y="31496"/>
                    <a:pt x="121676" y="31917"/>
                    <a:pt x="122217" y="32379"/>
                  </a:cubicBezTo>
                  <a:cubicBezTo>
                    <a:pt x="122238" y="32399"/>
                    <a:pt x="122258" y="32419"/>
                    <a:pt x="122298" y="32439"/>
                  </a:cubicBezTo>
                  <a:cubicBezTo>
                    <a:pt x="122338" y="32479"/>
                    <a:pt x="122398" y="32539"/>
                    <a:pt x="122458" y="32580"/>
                  </a:cubicBezTo>
                  <a:cubicBezTo>
                    <a:pt x="122619" y="32720"/>
                    <a:pt x="122800" y="32881"/>
                    <a:pt x="122960" y="33021"/>
                  </a:cubicBezTo>
                  <a:cubicBezTo>
                    <a:pt x="123181" y="33202"/>
                    <a:pt x="123382" y="33403"/>
                    <a:pt x="123602" y="33583"/>
                  </a:cubicBezTo>
                  <a:cubicBezTo>
                    <a:pt x="123683" y="33663"/>
                    <a:pt x="123763" y="33724"/>
                    <a:pt x="123843" y="33784"/>
                  </a:cubicBezTo>
                  <a:cubicBezTo>
                    <a:pt x="124044" y="33965"/>
                    <a:pt x="124245" y="34145"/>
                    <a:pt x="124466" y="34346"/>
                  </a:cubicBezTo>
                  <a:cubicBezTo>
                    <a:pt x="124546" y="34406"/>
                    <a:pt x="124626" y="34486"/>
                    <a:pt x="124726" y="34567"/>
                  </a:cubicBezTo>
                  <a:cubicBezTo>
                    <a:pt x="124807" y="34627"/>
                    <a:pt x="124887" y="34707"/>
                    <a:pt x="124967" y="34767"/>
                  </a:cubicBezTo>
                  <a:cubicBezTo>
                    <a:pt x="125007" y="34808"/>
                    <a:pt x="125068" y="34868"/>
                    <a:pt x="125108" y="34908"/>
                  </a:cubicBezTo>
                  <a:cubicBezTo>
                    <a:pt x="125871" y="35570"/>
                    <a:pt x="126693" y="36273"/>
                    <a:pt x="127537" y="37036"/>
                  </a:cubicBezTo>
                  <a:cubicBezTo>
                    <a:pt x="127797" y="37276"/>
                    <a:pt x="128058" y="37497"/>
                    <a:pt x="128319" y="37738"/>
                  </a:cubicBezTo>
                  <a:cubicBezTo>
                    <a:pt x="128640" y="38019"/>
                    <a:pt x="128942" y="38300"/>
                    <a:pt x="129263" y="38581"/>
                  </a:cubicBezTo>
                  <a:cubicBezTo>
                    <a:pt x="129383" y="38681"/>
                    <a:pt x="129483" y="38782"/>
                    <a:pt x="129584" y="38862"/>
                  </a:cubicBezTo>
                  <a:cubicBezTo>
                    <a:pt x="130186" y="39404"/>
                    <a:pt x="130788" y="39946"/>
                    <a:pt x="131410" y="40488"/>
                  </a:cubicBezTo>
                  <a:cubicBezTo>
                    <a:pt x="131410" y="40508"/>
                    <a:pt x="131430" y="40508"/>
                    <a:pt x="131430" y="40528"/>
                  </a:cubicBezTo>
                  <a:cubicBezTo>
                    <a:pt x="131611" y="40689"/>
                    <a:pt x="131812" y="40849"/>
                    <a:pt x="131992" y="41010"/>
                  </a:cubicBezTo>
                  <a:cubicBezTo>
                    <a:pt x="132494" y="41471"/>
                    <a:pt x="132976" y="41933"/>
                    <a:pt x="133478" y="42375"/>
                  </a:cubicBezTo>
                  <a:cubicBezTo>
                    <a:pt x="133638" y="42515"/>
                    <a:pt x="133819" y="42676"/>
                    <a:pt x="133980" y="42816"/>
                  </a:cubicBezTo>
                  <a:cubicBezTo>
                    <a:pt x="134803" y="43579"/>
                    <a:pt x="135625" y="44322"/>
                    <a:pt x="136408" y="45044"/>
                  </a:cubicBezTo>
                  <a:cubicBezTo>
                    <a:pt x="137071" y="45646"/>
                    <a:pt x="137713" y="46228"/>
                    <a:pt x="138315" y="46790"/>
                  </a:cubicBezTo>
                  <a:cubicBezTo>
                    <a:pt x="138536" y="46991"/>
                    <a:pt x="138737" y="47192"/>
                    <a:pt x="138937" y="47373"/>
                  </a:cubicBezTo>
                  <a:cubicBezTo>
                    <a:pt x="139399" y="47794"/>
                    <a:pt x="139841" y="48216"/>
                    <a:pt x="140242" y="48577"/>
                  </a:cubicBezTo>
                  <a:cubicBezTo>
                    <a:pt x="140924" y="49219"/>
                    <a:pt x="141527" y="49781"/>
                    <a:pt x="142028" y="50263"/>
                  </a:cubicBezTo>
                  <a:lnTo>
                    <a:pt x="142069" y="50464"/>
                  </a:lnTo>
                  <a:cubicBezTo>
                    <a:pt x="141506" y="49982"/>
                    <a:pt x="140824" y="49420"/>
                    <a:pt x="140081" y="48757"/>
                  </a:cubicBezTo>
                  <a:cubicBezTo>
                    <a:pt x="139921" y="48617"/>
                    <a:pt x="139740" y="48456"/>
                    <a:pt x="139560" y="48296"/>
                  </a:cubicBezTo>
                  <a:cubicBezTo>
                    <a:pt x="139539" y="48296"/>
                    <a:pt x="139539" y="48276"/>
                    <a:pt x="139539" y="48276"/>
                  </a:cubicBezTo>
                  <a:cubicBezTo>
                    <a:pt x="139279" y="48055"/>
                    <a:pt x="139018" y="47834"/>
                    <a:pt x="138757" y="47593"/>
                  </a:cubicBezTo>
                  <a:cubicBezTo>
                    <a:pt x="138536" y="47413"/>
                    <a:pt x="138335" y="47232"/>
                    <a:pt x="138114" y="47031"/>
                  </a:cubicBezTo>
                  <a:cubicBezTo>
                    <a:pt x="137492" y="46489"/>
                    <a:pt x="136830" y="45907"/>
                    <a:pt x="136167" y="45325"/>
                  </a:cubicBezTo>
                  <a:cubicBezTo>
                    <a:pt x="135365" y="44603"/>
                    <a:pt x="134542" y="43860"/>
                    <a:pt x="133699" y="43117"/>
                  </a:cubicBezTo>
                  <a:cubicBezTo>
                    <a:pt x="133538" y="42977"/>
                    <a:pt x="133357" y="42816"/>
                    <a:pt x="133197" y="42656"/>
                  </a:cubicBezTo>
                  <a:cubicBezTo>
                    <a:pt x="132695" y="42214"/>
                    <a:pt x="132193" y="41772"/>
                    <a:pt x="131711" y="41331"/>
                  </a:cubicBezTo>
                  <a:cubicBezTo>
                    <a:pt x="130909" y="40608"/>
                    <a:pt x="130106" y="39886"/>
                    <a:pt x="129323" y="39163"/>
                  </a:cubicBezTo>
                  <a:cubicBezTo>
                    <a:pt x="129223" y="39063"/>
                    <a:pt x="129102" y="38983"/>
                    <a:pt x="129002" y="38882"/>
                  </a:cubicBezTo>
                  <a:cubicBezTo>
                    <a:pt x="128681" y="38601"/>
                    <a:pt x="128380" y="38300"/>
                    <a:pt x="128058" y="38019"/>
                  </a:cubicBezTo>
                  <a:cubicBezTo>
                    <a:pt x="127797" y="37778"/>
                    <a:pt x="127537" y="37537"/>
                    <a:pt x="127276" y="37317"/>
                  </a:cubicBezTo>
                  <a:cubicBezTo>
                    <a:pt x="126453" y="36554"/>
                    <a:pt x="125650" y="35811"/>
                    <a:pt x="124907" y="35129"/>
                  </a:cubicBezTo>
                  <a:cubicBezTo>
                    <a:pt x="124867" y="35089"/>
                    <a:pt x="124807" y="35028"/>
                    <a:pt x="124767" y="34988"/>
                  </a:cubicBezTo>
                  <a:cubicBezTo>
                    <a:pt x="124686" y="34928"/>
                    <a:pt x="124606" y="34848"/>
                    <a:pt x="124526" y="34767"/>
                  </a:cubicBezTo>
                  <a:cubicBezTo>
                    <a:pt x="124445" y="34687"/>
                    <a:pt x="124365" y="34627"/>
                    <a:pt x="124285" y="34547"/>
                  </a:cubicBezTo>
                  <a:cubicBezTo>
                    <a:pt x="124064" y="34346"/>
                    <a:pt x="123863" y="34165"/>
                    <a:pt x="123663" y="33965"/>
                  </a:cubicBezTo>
                  <a:cubicBezTo>
                    <a:pt x="123602" y="33904"/>
                    <a:pt x="123522" y="33844"/>
                    <a:pt x="123442" y="33764"/>
                  </a:cubicBezTo>
                  <a:cubicBezTo>
                    <a:pt x="123221" y="33563"/>
                    <a:pt x="123020" y="33362"/>
                    <a:pt x="122820" y="33182"/>
                  </a:cubicBezTo>
                  <a:cubicBezTo>
                    <a:pt x="122639" y="33021"/>
                    <a:pt x="122478" y="32861"/>
                    <a:pt x="122318" y="32720"/>
                  </a:cubicBezTo>
                  <a:cubicBezTo>
                    <a:pt x="122278" y="32680"/>
                    <a:pt x="122217" y="32620"/>
                    <a:pt x="122177" y="32580"/>
                  </a:cubicBezTo>
                  <a:cubicBezTo>
                    <a:pt x="122157" y="32560"/>
                    <a:pt x="122117" y="32519"/>
                    <a:pt x="122097" y="32499"/>
                  </a:cubicBezTo>
                  <a:cubicBezTo>
                    <a:pt x="121575" y="32018"/>
                    <a:pt x="121134" y="31576"/>
                    <a:pt x="120752" y="31235"/>
                  </a:cubicBezTo>
                  <a:cubicBezTo>
                    <a:pt x="120110" y="30633"/>
                    <a:pt x="119749" y="30272"/>
                    <a:pt x="119749" y="30271"/>
                  </a:cubicBezTo>
                  <a:close/>
                  <a:moveTo>
                    <a:pt x="140463" y="25554"/>
                  </a:moveTo>
                  <a:cubicBezTo>
                    <a:pt x="140483" y="25635"/>
                    <a:pt x="140483" y="25695"/>
                    <a:pt x="140503" y="25755"/>
                  </a:cubicBezTo>
                  <a:cubicBezTo>
                    <a:pt x="140503" y="25835"/>
                    <a:pt x="140523" y="25896"/>
                    <a:pt x="140523" y="25976"/>
                  </a:cubicBezTo>
                  <a:cubicBezTo>
                    <a:pt x="140623" y="26538"/>
                    <a:pt x="140704" y="27200"/>
                    <a:pt x="140804" y="27943"/>
                  </a:cubicBezTo>
                  <a:cubicBezTo>
                    <a:pt x="140904" y="28646"/>
                    <a:pt x="141005" y="29408"/>
                    <a:pt x="141125" y="30231"/>
                  </a:cubicBezTo>
                  <a:cubicBezTo>
                    <a:pt x="141165" y="30633"/>
                    <a:pt x="141225" y="31054"/>
                    <a:pt x="141286" y="31496"/>
                  </a:cubicBezTo>
                  <a:cubicBezTo>
                    <a:pt x="141306" y="31636"/>
                    <a:pt x="141326" y="31777"/>
                    <a:pt x="141346" y="31917"/>
                  </a:cubicBezTo>
                  <a:cubicBezTo>
                    <a:pt x="141366" y="32098"/>
                    <a:pt x="141386" y="32258"/>
                    <a:pt x="141406" y="32419"/>
                  </a:cubicBezTo>
                  <a:cubicBezTo>
                    <a:pt x="141466" y="32901"/>
                    <a:pt x="141527" y="33403"/>
                    <a:pt x="141587" y="33904"/>
                  </a:cubicBezTo>
                  <a:cubicBezTo>
                    <a:pt x="141627" y="34185"/>
                    <a:pt x="141647" y="34466"/>
                    <a:pt x="141687" y="34747"/>
                  </a:cubicBezTo>
                  <a:cubicBezTo>
                    <a:pt x="141808" y="35671"/>
                    <a:pt x="141928" y="36614"/>
                    <a:pt x="142048" y="37557"/>
                  </a:cubicBezTo>
                  <a:cubicBezTo>
                    <a:pt x="142048" y="37678"/>
                    <a:pt x="142069" y="37798"/>
                    <a:pt x="142089" y="37919"/>
                  </a:cubicBezTo>
                  <a:cubicBezTo>
                    <a:pt x="142089" y="37999"/>
                    <a:pt x="142089" y="38079"/>
                    <a:pt x="142109" y="38160"/>
                  </a:cubicBezTo>
                  <a:cubicBezTo>
                    <a:pt x="142289" y="39725"/>
                    <a:pt x="142450" y="41251"/>
                    <a:pt x="142610" y="42716"/>
                  </a:cubicBezTo>
                  <a:cubicBezTo>
                    <a:pt x="142671" y="43077"/>
                    <a:pt x="142711" y="43438"/>
                    <a:pt x="142731" y="43800"/>
                  </a:cubicBezTo>
                  <a:cubicBezTo>
                    <a:pt x="142771" y="44101"/>
                    <a:pt x="142811" y="44402"/>
                    <a:pt x="142831" y="44683"/>
                  </a:cubicBezTo>
                  <a:cubicBezTo>
                    <a:pt x="142932" y="45586"/>
                    <a:pt x="143012" y="46449"/>
                    <a:pt x="143092" y="47212"/>
                  </a:cubicBezTo>
                  <a:cubicBezTo>
                    <a:pt x="143112" y="47413"/>
                    <a:pt x="143132" y="47593"/>
                    <a:pt x="143152" y="47774"/>
                  </a:cubicBezTo>
                  <a:cubicBezTo>
                    <a:pt x="143152" y="47914"/>
                    <a:pt x="143172" y="48075"/>
                    <a:pt x="143193" y="48216"/>
                  </a:cubicBezTo>
                  <a:cubicBezTo>
                    <a:pt x="143233" y="48737"/>
                    <a:pt x="143273" y="49219"/>
                    <a:pt x="143313" y="49641"/>
                  </a:cubicBezTo>
                  <a:cubicBezTo>
                    <a:pt x="143333" y="49781"/>
                    <a:pt x="143333" y="49922"/>
                    <a:pt x="143353" y="50062"/>
                  </a:cubicBezTo>
                  <a:cubicBezTo>
                    <a:pt x="143373" y="50183"/>
                    <a:pt x="143373" y="50283"/>
                    <a:pt x="143393" y="50403"/>
                  </a:cubicBezTo>
                  <a:cubicBezTo>
                    <a:pt x="143393" y="50504"/>
                    <a:pt x="143393" y="50584"/>
                    <a:pt x="143413" y="50644"/>
                  </a:cubicBezTo>
                  <a:cubicBezTo>
                    <a:pt x="143453" y="51266"/>
                    <a:pt x="143494" y="51608"/>
                    <a:pt x="143494" y="51608"/>
                  </a:cubicBezTo>
                  <a:cubicBezTo>
                    <a:pt x="143494" y="51608"/>
                    <a:pt x="143433" y="51287"/>
                    <a:pt x="143353" y="50704"/>
                  </a:cubicBezTo>
                  <a:cubicBezTo>
                    <a:pt x="143333" y="50604"/>
                    <a:pt x="143313" y="50504"/>
                    <a:pt x="143293" y="50403"/>
                  </a:cubicBezTo>
                  <a:cubicBezTo>
                    <a:pt x="143293" y="50383"/>
                    <a:pt x="143293" y="50343"/>
                    <a:pt x="143293" y="50323"/>
                  </a:cubicBezTo>
                  <a:cubicBezTo>
                    <a:pt x="143273" y="50263"/>
                    <a:pt x="143273" y="50183"/>
                    <a:pt x="143253" y="50122"/>
                  </a:cubicBezTo>
                  <a:cubicBezTo>
                    <a:pt x="143233" y="49982"/>
                    <a:pt x="143213" y="49861"/>
                    <a:pt x="143193" y="49721"/>
                  </a:cubicBezTo>
                  <a:cubicBezTo>
                    <a:pt x="143132" y="49299"/>
                    <a:pt x="143072" y="48818"/>
                    <a:pt x="142992" y="48296"/>
                  </a:cubicBezTo>
                  <a:cubicBezTo>
                    <a:pt x="142972" y="48175"/>
                    <a:pt x="142952" y="48035"/>
                    <a:pt x="142932" y="47914"/>
                  </a:cubicBezTo>
                  <a:cubicBezTo>
                    <a:pt x="142912" y="47694"/>
                    <a:pt x="142871" y="47473"/>
                    <a:pt x="142851" y="47232"/>
                  </a:cubicBezTo>
                  <a:cubicBezTo>
                    <a:pt x="142751" y="46509"/>
                    <a:pt x="142631" y="45687"/>
                    <a:pt x="142510" y="44823"/>
                  </a:cubicBezTo>
                  <a:cubicBezTo>
                    <a:pt x="142490" y="44522"/>
                    <a:pt x="142450" y="44241"/>
                    <a:pt x="142410" y="43940"/>
                  </a:cubicBezTo>
                  <a:cubicBezTo>
                    <a:pt x="142350" y="43559"/>
                    <a:pt x="142309" y="43157"/>
                    <a:pt x="142249" y="42756"/>
                  </a:cubicBezTo>
                  <a:cubicBezTo>
                    <a:pt x="142069" y="41331"/>
                    <a:pt x="141888" y="39805"/>
                    <a:pt x="141707" y="38280"/>
                  </a:cubicBezTo>
                  <a:cubicBezTo>
                    <a:pt x="141687" y="38180"/>
                    <a:pt x="141667" y="38099"/>
                    <a:pt x="141667" y="37999"/>
                  </a:cubicBezTo>
                  <a:cubicBezTo>
                    <a:pt x="141647" y="37879"/>
                    <a:pt x="141627" y="37738"/>
                    <a:pt x="141627" y="37618"/>
                  </a:cubicBezTo>
                  <a:cubicBezTo>
                    <a:pt x="141506" y="36694"/>
                    <a:pt x="141406" y="35751"/>
                    <a:pt x="141306" y="34848"/>
                  </a:cubicBezTo>
                  <a:cubicBezTo>
                    <a:pt x="141266" y="34567"/>
                    <a:pt x="141246" y="34286"/>
                    <a:pt x="141205" y="34005"/>
                  </a:cubicBezTo>
                  <a:cubicBezTo>
                    <a:pt x="141145" y="33483"/>
                    <a:pt x="141085" y="32961"/>
                    <a:pt x="141025" y="32459"/>
                  </a:cubicBezTo>
                  <a:cubicBezTo>
                    <a:pt x="141025" y="32319"/>
                    <a:pt x="141005" y="32158"/>
                    <a:pt x="140985" y="32018"/>
                  </a:cubicBezTo>
                  <a:cubicBezTo>
                    <a:pt x="140965" y="31857"/>
                    <a:pt x="140944" y="31717"/>
                    <a:pt x="140944" y="31576"/>
                  </a:cubicBezTo>
                  <a:cubicBezTo>
                    <a:pt x="140884" y="31154"/>
                    <a:pt x="140844" y="30713"/>
                    <a:pt x="140804" y="30311"/>
                  </a:cubicBezTo>
                  <a:cubicBezTo>
                    <a:pt x="140724" y="29468"/>
                    <a:pt x="140643" y="28686"/>
                    <a:pt x="140563" y="27963"/>
                  </a:cubicBezTo>
                  <a:cubicBezTo>
                    <a:pt x="140503" y="27240"/>
                    <a:pt x="140443" y="26578"/>
                    <a:pt x="140382" y="25996"/>
                  </a:cubicBezTo>
                  <a:cubicBezTo>
                    <a:pt x="140382" y="25936"/>
                    <a:pt x="140362" y="25856"/>
                    <a:pt x="140362" y="25795"/>
                  </a:cubicBezTo>
                  <a:cubicBezTo>
                    <a:pt x="140362" y="25715"/>
                    <a:pt x="140362" y="25655"/>
                    <a:pt x="140342" y="25595"/>
                  </a:cubicBezTo>
                  <a:cubicBezTo>
                    <a:pt x="140382" y="25575"/>
                    <a:pt x="140423" y="25575"/>
                    <a:pt x="140463" y="25554"/>
                  </a:cubicBezTo>
                  <a:close/>
                  <a:moveTo>
                    <a:pt x="139158" y="48878"/>
                  </a:moveTo>
                  <a:lnTo>
                    <a:pt x="141767" y="51246"/>
                  </a:lnTo>
                  <a:cubicBezTo>
                    <a:pt x="141667" y="51407"/>
                    <a:pt x="141567" y="51547"/>
                    <a:pt x="141486" y="51708"/>
                  </a:cubicBezTo>
                  <a:lnTo>
                    <a:pt x="138576" y="49841"/>
                  </a:lnTo>
                  <a:cubicBezTo>
                    <a:pt x="138596" y="49821"/>
                    <a:pt x="138616" y="49781"/>
                    <a:pt x="138616" y="49761"/>
                  </a:cubicBezTo>
                  <a:cubicBezTo>
                    <a:pt x="138737" y="49540"/>
                    <a:pt x="138857" y="49360"/>
                    <a:pt x="138957" y="49179"/>
                  </a:cubicBezTo>
                  <a:cubicBezTo>
                    <a:pt x="139018" y="49059"/>
                    <a:pt x="139078" y="48958"/>
                    <a:pt x="139158" y="48878"/>
                  </a:cubicBezTo>
                  <a:close/>
                  <a:moveTo>
                    <a:pt x="115433" y="36112"/>
                  </a:moveTo>
                  <a:cubicBezTo>
                    <a:pt x="115434" y="36112"/>
                    <a:pt x="115855" y="36373"/>
                    <a:pt x="116597" y="36815"/>
                  </a:cubicBezTo>
                  <a:cubicBezTo>
                    <a:pt x="117039" y="37076"/>
                    <a:pt x="117601" y="37417"/>
                    <a:pt x="118243" y="37798"/>
                  </a:cubicBezTo>
                  <a:cubicBezTo>
                    <a:pt x="118303" y="37838"/>
                    <a:pt x="118364" y="37879"/>
                    <a:pt x="118404" y="37899"/>
                  </a:cubicBezTo>
                  <a:cubicBezTo>
                    <a:pt x="118444" y="37919"/>
                    <a:pt x="118484" y="37939"/>
                    <a:pt x="118524" y="37959"/>
                  </a:cubicBezTo>
                  <a:cubicBezTo>
                    <a:pt x="118524" y="37979"/>
                    <a:pt x="118544" y="37979"/>
                    <a:pt x="118564" y="37999"/>
                  </a:cubicBezTo>
                  <a:cubicBezTo>
                    <a:pt x="118906" y="38200"/>
                    <a:pt x="119267" y="38421"/>
                    <a:pt x="119648" y="38661"/>
                  </a:cubicBezTo>
                  <a:cubicBezTo>
                    <a:pt x="119829" y="38762"/>
                    <a:pt x="120010" y="38882"/>
                    <a:pt x="120190" y="39003"/>
                  </a:cubicBezTo>
                  <a:cubicBezTo>
                    <a:pt x="120391" y="39123"/>
                    <a:pt x="120612" y="39264"/>
                    <a:pt x="120833" y="39384"/>
                  </a:cubicBezTo>
                  <a:cubicBezTo>
                    <a:pt x="120913" y="39444"/>
                    <a:pt x="121013" y="39504"/>
                    <a:pt x="121093" y="39545"/>
                  </a:cubicBezTo>
                  <a:cubicBezTo>
                    <a:pt x="121174" y="39605"/>
                    <a:pt x="121274" y="39665"/>
                    <a:pt x="121354" y="39725"/>
                  </a:cubicBezTo>
                  <a:cubicBezTo>
                    <a:pt x="121415" y="39745"/>
                    <a:pt x="121475" y="39785"/>
                    <a:pt x="121535" y="39826"/>
                  </a:cubicBezTo>
                  <a:cubicBezTo>
                    <a:pt x="122298" y="40287"/>
                    <a:pt x="123101" y="40789"/>
                    <a:pt x="123924" y="41311"/>
                  </a:cubicBezTo>
                  <a:cubicBezTo>
                    <a:pt x="124325" y="41572"/>
                    <a:pt x="124747" y="41833"/>
                    <a:pt x="125148" y="42094"/>
                  </a:cubicBezTo>
                  <a:cubicBezTo>
                    <a:pt x="125509" y="42314"/>
                    <a:pt x="125871" y="42535"/>
                    <a:pt x="126232" y="42756"/>
                  </a:cubicBezTo>
                  <a:cubicBezTo>
                    <a:pt x="126352" y="42836"/>
                    <a:pt x="126473" y="42917"/>
                    <a:pt x="126593" y="42997"/>
                  </a:cubicBezTo>
                  <a:cubicBezTo>
                    <a:pt x="127336" y="43459"/>
                    <a:pt x="128078" y="43920"/>
                    <a:pt x="128821" y="44402"/>
                  </a:cubicBezTo>
                  <a:cubicBezTo>
                    <a:pt x="129504" y="44843"/>
                    <a:pt x="130166" y="45265"/>
                    <a:pt x="130828" y="45707"/>
                  </a:cubicBezTo>
                  <a:cubicBezTo>
                    <a:pt x="131049" y="45847"/>
                    <a:pt x="131270" y="45968"/>
                    <a:pt x="131491" y="46108"/>
                  </a:cubicBezTo>
                  <a:cubicBezTo>
                    <a:pt x="132233" y="46590"/>
                    <a:pt x="132956" y="47071"/>
                    <a:pt x="133678" y="47533"/>
                  </a:cubicBezTo>
                  <a:cubicBezTo>
                    <a:pt x="134682" y="48175"/>
                    <a:pt x="135646" y="48818"/>
                    <a:pt x="136529" y="49400"/>
                  </a:cubicBezTo>
                  <a:cubicBezTo>
                    <a:pt x="136770" y="49560"/>
                    <a:pt x="137010" y="49721"/>
                    <a:pt x="137251" y="49861"/>
                  </a:cubicBezTo>
                  <a:cubicBezTo>
                    <a:pt x="137472" y="50022"/>
                    <a:pt x="137673" y="50163"/>
                    <a:pt x="137894" y="50283"/>
                  </a:cubicBezTo>
                  <a:cubicBezTo>
                    <a:pt x="137914" y="50323"/>
                    <a:pt x="137954" y="50343"/>
                    <a:pt x="137994" y="50363"/>
                  </a:cubicBezTo>
                  <a:cubicBezTo>
                    <a:pt x="138074" y="50423"/>
                    <a:pt x="138175" y="50484"/>
                    <a:pt x="138255" y="50544"/>
                  </a:cubicBezTo>
                  <a:cubicBezTo>
                    <a:pt x="139319" y="51246"/>
                    <a:pt x="140202" y="51849"/>
                    <a:pt x="140844" y="52270"/>
                  </a:cubicBezTo>
                  <a:cubicBezTo>
                    <a:pt x="140944" y="52350"/>
                    <a:pt x="141045" y="52411"/>
                    <a:pt x="141145" y="52471"/>
                  </a:cubicBezTo>
                  <a:cubicBezTo>
                    <a:pt x="141246" y="52551"/>
                    <a:pt x="141346" y="52611"/>
                    <a:pt x="141426" y="52672"/>
                  </a:cubicBezTo>
                  <a:cubicBezTo>
                    <a:pt x="141627" y="52812"/>
                    <a:pt x="141788" y="52912"/>
                    <a:pt x="141868" y="52973"/>
                  </a:cubicBezTo>
                  <a:cubicBezTo>
                    <a:pt x="141788" y="52932"/>
                    <a:pt x="141627" y="52832"/>
                    <a:pt x="141406" y="52712"/>
                  </a:cubicBezTo>
                  <a:cubicBezTo>
                    <a:pt x="141326" y="52651"/>
                    <a:pt x="141225" y="52591"/>
                    <a:pt x="141125" y="52531"/>
                  </a:cubicBezTo>
                  <a:cubicBezTo>
                    <a:pt x="141025" y="52471"/>
                    <a:pt x="140924" y="52411"/>
                    <a:pt x="140804" y="52350"/>
                  </a:cubicBezTo>
                  <a:cubicBezTo>
                    <a:pt x="140162" y="51949"/>
                    <a:pt x="139258" y="51407"/>
                    <a:pt x="138175" y="50765"/>
                  </a:cubicBezTo>
                  <a:cubicBezTo>
                    <a:pt x="138094" y="50704"/>
                    <a:pt x="137994" y="50644"/>
                    <a:pt x="137894" y="50564"/>
                  </a:cubicBezTo>
                  <a:cubicBezTo>
                    <a:pt x="137833" y="50544"/>
                    <a:pt x="137793" y="50524"/>
                    <a:pt x="137753" y="50504"/>
                  </a:cubicBezTo>
                  <a:cubicBezTo>
                    <a:pt x="137552" y="50363"/>
                    <a:pt x="137352" y="50243"/>
                    <a:pt x="137131" y="50102"/>
                  </a:cubicBezTo>
                  <a:cubicBezTo>
                    <a:pt x="136890" y="49962"/>
                    <a:pt x="136649" y="49821"/>
                    <a:pt x="136408" y="49661"/>
                  </a:cubicBezTo>
                  <a:cubicBezTo>
                    <a:pt x="135485" y="49099"/>
                    <a:pt x="134501" y="48497"/>
                    <a:pt x="133478" y="47834"/>
                  </a:cubicBezTo>
                  <a:cubicBezTo>
                    <a:pt x="132755" y="47393"/>
                    <a:pt x="132033" y="46931"/>
                    <a:pt x="131290" y="46449"/>
                  </a:cubicBezTo>
                  <a:cubicBezTo>
                    <a:pt x="131069" y="46329"/>
                    <a:pt x="130848" y="46188"/>
                    <a:pt x="130628" y="46048"/>
                  </a:cubicBezTo>
                  <a:cubicBezTo>
                    <a:pt x="129945" y="45626"/>
                    <a:pt x="129263" y="45185"/>
                    <a:pt x="128580" y="44763"/>
                  </a:cubicBezTo>
                  <a:cubicBezTo>
                    <a:pt x="127858" y="44281"/>
                    <a:pt x="127115" y="43820"/>
                    <a:pt x="126392" y="43338"/>
                  </a:cubicBezTo>
                  <a:cubicBezTo>
                    <a:pt x="126272" y="43258"/>
                    <a:pt x="126152" y="43198"/>
                    <a:pt x="126031" y="43117"/>
                  </a:cubicBezTo>
                  <a:cubicBezTo>
                    <a:pt x="125670" y="42876"/>
                    <a:pt x="125309" y="42656"/>
                    <a:pt x="124967" y="42415"/>
                  </a:cubicBezTo>
                  <a:cubicBezTo>
                    <a:pt x="124546" y="42154"/>
                    <a:pt x="124144" y="41893"/>
                    <a:pt x="123743" y="41632"/>
                  </a:cubicBezTo>
                  <a:cubicBezTo>
                    <a:pt x="122900" y="41090"/>
                    <a:pt x="122117" y="40568"/>
                    <a:pt x="121374" y="40086"/>
                  </a:cubicBezTo>
                  <a:cubicBezTo>
                    <a:pt x="121314" y="40046"/>
                    <a:pt x="121274" y="40006"/>
                    <a:pt x="121214" y="39986"/>
                  </a:cubicBezTo>
                  <a:cubicBezTo>
                    <a:pt x="121114" y="39926"/>
                    <a:pt x="121033" y="39866"/>
                    <a:pt x="120933" y="39805"/>
                  </a:cubicBezTo>
                  <a:cubicBezTo>
                    <a:pt x="120853" y="39745"/>
                    <a:pt x="120772" y="39685"/>
                    <a:pt x="120692" y="39645"/>
                  </a:cubicBezTo>
                  <a:cubicBezTo>
                    <a:pt x="120491" y="39504"/>
                    <a:pt x="120270" y="39364"/>
                    <a:pt x="120070" y="39223"/>
                  </a:cubicBezTo>
                  <a:cubicBezTo>
                    <a:pt x="119889" y="39103"/>
                    <a:pt x="119688" y="38983"/>
                    <a:pt x="119528" y="38862"/>
                  </a:cubicBezTo>
                  <a:cubicBezTo>
                    <a:pt x="119146" y="38621"/>
                    <a:pt x="118785" y="38380"/>
                    <a:pt x="118444" y="38160"/>
                  </a:cubicBezTo>
                  <a:cubicBezTo>
                    <a:pt x="118424" y="38139"/>
                    <a:pt x="118424" y="38139"/>
                    <a:pt x="118424" y="38139"/>
                  </a:cubicBezTo>
                  <a:cubicBezTo>
                    <a:pt x="118384" y="38119"/>
                    <a:pt x="118344" y="38099"/>
                    <a:pt x="118324" y="38059"/>
                  </a:cubicBezTo>
                  <a:cubicBezTo>
                    <a:pt x="118263" y="38039"/>
                    <a:pt x="118203" y="37999"/>
                    <a:pt x="118143" y="37959"/>
                  </a:cubicBezTo>
                  <a:cubicBezTo>
                    <a:pt x="117521" y="37537"/>
                    <a:pt x="116979" y="37176"/>
                    <a:pt x="116557" y="36875"/>
                  </a:cubicBezTo>
                  <a:cubicBezTo>
                    <a:pt x="115855" y="36393"/>
                    <a:pt x="115434" y="36112"/>
                    <a:pt x="115433" y="36112"/>
                  </a:cubicBezTo>
                  <a:close/>
                  <a:moveTo>
                    <a:pt x="148491" y="26357"/>
                  </a:moveTo>
                  <a:cubicBezTo>
                    <a:pt x="148933" y="26357"/>
                    <a:pt x="149395" y="26397"/>
                    <a:pt x="149876" y="26418"/>
                  </a:cubicBezTo>
                  <a:cubicBezTo>
                    <a:pt x="150378" y="26438"/>
                    <a:pt x="150880" y="26538"/>
                    <a:pt x="151422" y="26578"/>
                  </a:cubicBezTo>
                  <a:cubicBezTo>
                    <a:pt x="151964" y="26658"/>
                    <a:pt x="152526" y="26759"/>
                    <a:pt x="153088" y="26859"/>
                  </a:cubicBezTo>
                  <a:cubicBezTo>
                    <a:pt x="153670" y="27000"/>
                    <a:pt x="154252" y="27100"/>
                    <a:pt x="154854" y="27301"/>
                  </a:cubicBezTo>
                  <a:cubicBezTo>
                    <a:pt x="156059" y="27602"/>
                    <a:pt x="157283" y="28063"/>
                    <a:pt x="158547" y="28605"/>
                  </a:cubicBezTo>
                  <a:cubicBezTo>
                    <a:pt x="159772" y="29167"/>
                    <a:pt x="161016" y="29830"/>
                    <a:pt x="162221" y="30613"/>
                  </a:cubicBezTo>
                  <a:cubicBezTo>
                    <a:pt x="163425" y="31375"/>
                    <a:pt x="164569" y="32279"/>
                    <a:pt x="165653" y="33242"/>
                  </a:cubicBezTo>
                  <a:cubicBezTo>
                    <a:pt x="166737" y="34205"/>
                    <a:pt x="167720" y="35269"/>
                    <a:pt x="168644" y="36373"/>
                  </a:cubicBezTo>
                  <a:cubicBezTo>
                    <a:pt x="169567" y="37457"/>
                    <a:pt x="170350" y="38641"/>
                    <a:pt x="171052" y="39785"/>
                  </a:cubicBezTo>
                  <a:cubicBezTo>
                    <a:pt x="171755" y="40950"/>
                    <a:pt x="172337" y="42134"/>
                    <a:pt x="172839" y="43258"/>
                  </a:cubicBezTo>
                  <a:cubicBezTo>
                    <a:pt x="173079" y="43840"/>
                    <a:pt x="173300" y="44402"/>
                    <a:pt x="173501" y="44944"/>
                  </a:cubicBezTo>
                  <a:cubicBezTo>
                    <a:pt x="173682" y="45506"/>
                    <a:pt x="173882" y="46028"/>
                    <a:pt x="174023" y="46550"/>
                  </a:cubicBezTo>
                  <a:cubicBezTo>
                    <a:pt x="174344" y="47593"/>
                    <a:pt x="174545" y="48557"/>
                    <a:pt x="174725" y="49420"/>
                  </a:cubicBezTo>
                  <a:cubicBezTo>
                    <a:pt x="174786" y="49841"/>
                    <a:pt x="174866" y="50243"/>
                    <a:pt x="174926" y="50624"/>
                  </a:cubicBezTo>
                  <a:cubicBezTo>
                    <a:pt x="174966" y="51006"/>
                    <a:pt x="175006" y="51347"/>
                    <a:pt x="175047" y="51648"/>
                  </a:cubicBezTo>
                  <a:cubicBezTo>
                    <a:pt x="175147" y="52270"/>
                    <a:pt x="175147" y="52772"/>
                    <a:pt x="175167" y="53113"/>
                  </a:cubicBezTo>
                  <a:cubicBezTo>
                    <a:pt x="175187" y="53434"/>
                    <a:pt x="175207" y="53615"/>
                    <a:pt x="175207" y="53615"/>
                  </a:cubicBezTo>
                  <a:cubicBezTo>
                    <a:pt x="175207" y="53615"/>
                    <a:pt x="175187" y="53434"/>
                    <a:pt x="175127" y="53113"/>
                  </a:cubicBezTo>
                  <a:cubicBezTo>
                    <a:pt x="175067" y="52792"/>
                    <a:pt x="175006" y="52290"/>
                    <a:pt x="174886" y="51688"/>
                  </a:cubicBezTo>
                  <a:cubicBezTo>
                    <a:pt x="174826" y="51367"/>
                    <a:pt x="174766" y="51026"/>
                    <a:pt x="174685" y="50664"/>
                  </a:cubicBezTo>
                  <a:cubicBezTo>
                    <a:pt x="174605" y="50303"/>
                    <a:pt x="174505" y="49902"/>
                    <a:pt x="174404" y="49480"/>
                  </a:cubicBezTo>
                  <a:cubicBezTo>
                    <a:pt x="174183" y="48637"/>
                    <a:pt x="173902" y="47714"/>
                    <a:pt x="173561" y="46710"/>
                  </a:cubicBezTo>
                  <a:cubicBezTo>
                    <a:pt x="173401" y="46188"/>
                    <a:pt x="173180" y="45687"/>
                    <a:pt x="172979" y="45145"/>
                  </a:cubicBezTo>
                  <a:cubicBezTo>
                    <a:pt x="172738" y="44623"/>
                    <a:pt x="172517" y="44081"/>
                    <a:pt x="172257" y="43519"/>
                  </a:cubicBezTo>
                  <a:cubicBezTo>
                    <a:pt x="171735" y="42435"/>
                    <a:pt x="171112" y="41311"/>
                    <a:pt x="170410" y="40187"/>
                  </a:cubicBezTo>
                  <a:cubicBezTo>
                    <a:pt x="169707" y="39063"/>
                    <a:pt x="168905" y="37959"/>
                    <a:pt x="168001" y="36895"/>
                  </a:cubicBezTo>
                  <a:cubicBezTo>
                    <a:pt x="167118" y="35831"/>
                    <a:pt x="166155" y="34808"/>
                    <a:pt x="165091" y="33864"/>
                  </a:cubicBezTo>
                  <a:cubicBezTo>
                    <a:pt x="164027" y="32941"/>
                    <a:pt x="162923" y="32058"/>
                    <a:pt x="161779" y="31295"/>
                  </a:cubicBezTo>
                  <a:cubicBezTo>
                    <a:pt x="160595" y="30552"/>
                    <a:pt x="159431" y="29850"/>
                    <a:pt x="158226" y="29288"/>
                  </a:cubicBezTo>
                  <a:cubicBezTo>
                    <a:pt x="157925" y="29147"/>
                    <a:pt x="157624" y="29027"/>
                    <a:pt x="157323" y="28886"/>
                  </a:cubicBezTo>
                  <a:cubicBezTo>
                    <a:pt x="157022" y="28766"/>
                    <a:pt x="156741" y="28646"/>
                    <a:pt x="156440" y="28525"/>
                  </a:cubicBezTo>
                  <a:cubicBezTo>
                    <a:pt x="156139" y="28405"/>
                    <a:pt x="155838" y="28304"/>
                    <a:pt x="155557" y="28184"/>
                  </a:cubicBezTo>
                  <a:cubicBezTo>
                    <a:pt x="155256" y="28104"/>
                    <a:pt x="154955" y="28003"/>
                    <a:pt x="154674" y="27903"/>
                  </a:cubicBezTo>
                  <a:cubicBezTo>
                    <a:pt x="154092" y="27702"/>
                    <a:pt x="153509" y="27582"/>
                    <a:pt x="152968" y="27421"/>
                  </a:cubicBezTo>
                  <a:cubicBezTo>
                    <a:pt x="152405" y="27301"/>
                    <a:pt x="151864" y="27180"/>
                    <a:pt x="151342" y="27080"/>
                  </a:cubicBezTo>
                  <a:cubicBezTo>
                    <a:pt x="150298" y="26879"/>
                    <a:pt x="149335" y="26759"/>
                    <a:pt x="148471" y="26678"/>
                  </a:cubicBezTo>
                  <a:cubicBezTo>
                    <a:pt x="148030" y="26658"/>
                    <a:pt x="147628" y="26618"/>
                    <a:pt x="147267" y="26598"/>
                  </a:cubicBezTo>
                  <a:cubicBezTo>
                    <a:pt x="146886" y="26598"/>
                    <a:pt x="146545" y="26578"/>
                    <a:pt x="146223" y="26578"/>
                  </a:cubicBezTo>
                  <a:cubicBezTo>
                    <a:pt x="146099" y="26574"/>
                    <a:pt x="145980" y="26572"/>
                    <a:pt x="145867" y="26572"/>
                  </a:cubicBezTo>
                  <a:cubicBezTo>
                    <a:pt x="145414" y="26572"/>
                    <a:pt x="145051" y="26598"/>
                    <a:pt x="144778" y="26598"/>
                  </a:cubicBezTo>
                  <a:cubicBezTo>
                    <a:pt x="144437" y="26618"/>
                    <a:pt x="144256" y="26618"/>
                    <a:pt x="144256" y="26618"/>
                  </a:cubicBezTo>
                  <a:cubicBezTo>
                    <a:pt x="144256" y="26618"/>
                    <a:pt x="144437" y="26598"/>
                    <a:pt x="144778" y="26558"/>
                  </a:cubicBezTo>
                  <a:cubicBezTo>
                    <a:pt x="145099" y="26538"/>
                    <a:pt x="145601" y="26438"/>
                    <a:pt x="146223" y="26418"/>
                  </a:cubicBezTo>
                  <a:cubicBezTo>
                    <a:pt x="146545" y="26397"/>
                    <a:pt x="146886" y="26377"/>
                    <a:pt x="147267" y="26357"/>
                  </a:cubicBezTo>
                  <a:close/>
                  <a:moveTo>
                    <a:pt x="109171" y="36353"/>
                  </a:moveTo>
                  <a:cubicBezTo>
                    <a:pt x="109431" y="36457"/>
                    <a:pt x="109840" y="36606"/>
                    <a:pt x="110283" y="36606"/>
                  </a:cubicBezTo>
                  <a:cubicBezTo>
                    <a:pt x="110353" y="36606"/>
                    <a:pt x="110424" y="36602"/>
                    <a:pt x="110496" y="36594"/>
                  </a:cubicBezTo>
                  <a:lnTo>
                    <a:pt x="110496" y="36594"/>
                  </a:lnTo>
                  <a:cubicBezTo>
                    <a:pt x="113105" y="42455"/>
                    <a:pt x="112081" y="47292"/>
                    <a:pt x="107404" y="50965"/>
                  </a:cubicBezTo>
                  <a:cubicBezTo>
                    <a:pt x="105016" y="52832"/>
                    <a:pt x="103832" y="54157"/>
                    <a:pt x="103209" y="55020"/>
                  </a:cubicBezTo>
                  <a:cubicBezTo>
                    <a:pt x="103049" y="54036"/>
                    <a:pt x="102908" y="52993"/>
                    <a:pt x="102788" y="51969"/>
                  </a:cubicBezTo>
                  <a:cubicBezTo>
                    <a:pt x="102868" y="51849"/>
                    <a:pt x="102949" y="51748"/>
                    <a:pt x="103029" y="51648"/>
                  </a:cubicBezTo>
                  <a:cubicBezTo>
                    <a:pt x="105658" y="48095"/>
                    <a:pt x="108368" y="44422"/>
                    <a:pt x="107706" y="40046"/>
                  </a:cubicBezTo>
                  <a:lnTo>
                    <a:pt x="108368" y="36634"/>
                  </a:lnTo>
                  <a:cubicBezTo>
                    <a:pt x="108508" y="36614"/>
                    <a:pt x="108649" y="36594"/>
                    <a:pt x="108789" y="36534"/>
                  </a:cubicBezTo>
                  <a:lnTo>
                    <a:pt x="109171" y="36353"/>
                  </a:lnTo>
                  <a:close/>
                  <a:moveTo>
                    <a:pt x="137934" y="51467"/>
                  </a:moveTo>
                  <a:lnTo>
                    <a:pt x="140884" y="53354"/>
                  </a:lnTo>
                  <a:cubicBezTo>
                    <a:pt x="140864" y="53515"/>
                    <a:pt x="140824" y="53655"/>
                    <a:pt x="140804" y="53796"/>
                  </a:cubicBezTo>
                  <a:lnTo>
                    <a:pt x="137713" y="56144"/>
                  </a:lnTo>
                  <a:cubicBezTo>
                    <a:pt x="137592" y="55582"/>
                    <a:pt x="137512" y="55020"/>
                    <a:pt x="137532" y="54478"/>
                  </a:cubicBezTo>
                  <a:cubicBezTo>
                    <a:pt x="137492" y="54097"/>
                    <a:pt x="137552" y="53715"/>
                    <a:pt x="137572" y="53334"/>
                  </a:cubicBezTo>
                  <a:cubicBezTo>
                    <a:pt x="137613" y="52973"/>
                    <a:pt x="137673" y="52611"/>
                    <a:pt x="137733" y="52290"/>
                  </a:cubicBezTo>
                  <a:cubicBezTo>
                    <a:pt x="137793" y="51989"/>
                    <a:pt x="137873" y="51728"/>
                    <a:pt x="137934" y="51467"/>
                  </a:cubicBezTo>
                  <a:close/>
                  <a:moveTo>
                    <a:pt x="136850" y="50765"/>
                  </a:moveTo>
                  <a:lnTo>
                    <a:pt x="137572" y="51226"/>
                  </a:lnTo>
                  <a:cubicBezTo>
                    <a:pt x="137452" y="51527"/>
                    <a:pt x="137372" y="51828"/>
                    <a:pt x="137251" y="52170"/>
                  </a:cubicBezTo>
                  <a:cubicBezTo>
                    <a:pt x="137171" y="52511"/>
                    <a:pt x="137071" y="52872"/>
                    <a:pt x="137010" y="53274"/>
                  </a:cubicBezTo>
                  <a:cubicBezTo>
                    <a:pt x="136950" y="53655"/>
                    <a:pt x="136890" y="54056"/>
                    <a:pt x="136890" y="54478"/>
                  </a:cubicBezTo>
                  <a:cubicBezTo>
                    <a:pt x="136850" y="55160"/>
                    <a:pt x="136910" y="55903"/>
                    <a:pt x="137051" y="56626"/>
                  </a:cubicBezTo>
                  <a:lnTo>
                    <a:pt x="136448" y="57087"/>
                  </a:lnTo>
                  <a:cubicBezTo>
                    <a:pt x="135927" y="54940"/>
                    <a:pt x="136107" y="52732"/>
                    <a:pt x="136850" y="50765"/>
                  </a:cubicBezTo>
                  <a:close/>
                  <a:moveTo>
                    <a:pt x="99356" y="49460"/>
                  </a:moveTo>
                  <a:lnTo>
                    <a:pt x="99356" y="49460"/>
                  </a:lnTo>
                  <a:cubicBezTo>
                    <a:pt x="98553" y="51869"/>
                    <a:pt x="96204" y="54799"/>
                    <a:pt x="93896" y="57228"/>
                  </a:cubicBezTo>
                  <a:cubicBezTo>
                    <a:pt x="93214" y="55803"/>
                    <a:pt x="92511" y="54378"/>
                    <a:pt x="91809" y="52953"/>
                  </a:cubicBezTo>
                  <a:cubicBezTo>
                    <a:pt x="92009" y="52852"/>
                    <a:pt x="92210" y="52752"/>
                    <a:pt x="92411" y="52651"/>
                  </a:cubicBezTo>
                  <a:cubicBezTo>
                    <a:pt x="93294" y="52431"/>
                    <a:pt x="94759" y="52170"/>
                    <a:pt x="96566" y="52109"/>
                  </a:cubicBezTo>
                  <a:cubicBezTo>
                    <a:pt x="96566" y="52109"/>
                    <a:pt x="97951" y="51608"/>
                    <a:pt x="99356" y="49460"/>
                  </a:cubicBezTo>
                  <a:close/>
                  <a:moveTo>
                    <a:pt x="146799" y="51245"/>
                  </a:moveTo>
                  <a:cubicBezTo>
                    <a:pt x="147073" y="51245"/>
                    <a:pt x="147345" y="51279"/>
                    <a:pt x="147608" y="51347"/>
                  </a:cubicBezTo>
                  <a:cubicBezTo>
                    <a:pt x="147909" y="51808"/>
                    <a:pt x="147769" y="52170"/>
                    <a:pt x="147769" y="52170"/>
                  </a:cubicBezTo>
                  <a:cubicBezTo>
                    <a:pt x="150017" y="53394"/>
                    <a:pt x="149636" y="55903"/>
                    <a:pt x="148150" y="56646"/>
                  </a:cubicBezTo>
                  <a:cubicBezTo>
                    <a:pt x="148371" y="57348"/>
                    <a:pt x="147548" y="57770"/>
                    <a:pt x="146665" y="57870"/>
                  </a:cubicBezTo>
                  <a:cubicBezTo>
                    <a:pt x="145461" y="57830"/>
                    <a:pt x="144296" y="57107"/>
                    <a:pt x="143755" y="55903"/>
                  </a:cubicBezTo>
                  <a:cubicBezTo>
                    <a:pt x="143012" y="54237"/>
                    <a:pt x="143775" y="52270"/>
                    <a:pt x="145441" y="51527"/>
                  </a:cubicBezTo>
                  <a:cubicBezTo>
                    <a:pt x="145880" y="51339"/>
                    <a:pt x="146342" y="51245"/>
                    <a:pt x="146799" y="51245"/>
                  </a:cubicBezTo>
                  <a:close/>
                  <a:moveTo>
                    <a:pt x="100741" y="48075"/>
                  </a:moveTo>
                  <a:lnTo>
                    <a:pt x="98452" y="58412"/>
                  </a:lnTo>
                  <a:cubicBezTo>
                    <a:pt x="97329" y="58228"/>
                    <a:pt x="96177" y="58141"/>
                    <a:pt x="95032" y="58141"/>
                  </a:cubicBezTo>
                  <a:cubicBezTo>
                    <a:pt x="94807" y="58141"/>
                    <a:pt x="94582" y="58145"/>
                    <a:pt x="94358" y="58151"/>
                  </a:cubicBezTo>
                  <a:cubicBezTo>
                    <a:pt x="94257" y="57970"/>
                    <a:pt x="94177" y="57790"/>
                    <a:pt x="94097" y="57629"/>
                  </a:cubicBezTo>
                  <a:cubicBezTo>
                    <a:pt x="94558" y="57127"/>
                    <a:pt x="95040" y="56626"/>
                    <a:pt x="95482" y="56124"/>
                  </a:cubicBezTo>
                  <a:cubicBezTo>
                    <a:pt x="97389" y="53976"/>
                    <a:pt x="99677" y="50945"/>
                    <a:pt x="100038" y="48497"/>
                  </a:cubicBezTo>
                  <a:cubicBezTo>
                    <a:pt x="100279" y="48336"/>
                    <a:pt x="100520" y="48195"/>
                    <a:pt x="100741" y="48075"/>
                  </a:cubicBezTo>
                  <a:close/>
                  <a:moveTo>
                    <a:pt x="91006" y="53454"/>
                  </a:moveTo>
                  <a:lnTo>
                    <a:pt x="93093" y="58051"/>
                  </a:lnTo>
                  <a:lnTo>
                    <a:pt x="93153" y="58211"/>
                  </a:lnTo>
                  <a:lnTo>
                    <a:pt x="93274" y="58452"/>
                  </a:lnTo>
                  <a:lnTo>
                    <a:pt x="93133" y="58211"/>
                  </a:lnTo>
                  <a:lnTo>
                    <a:pt x="93053" y="58071"/>
                  </a:lnTo>
                  <a:lnTo>
                    <a:pt x="90624" y="53655"/>
                  </a:lnTo>
                  <a:lnTo>
                    <a:pt x="91006" y="53454"/>
                  </a:lnTo>
                  <a:close/>
                  <a:moveTo>
                    <a:pt x="93892" y="58802"/>
                  </a:moveTo>
                  <a:cubicBezTo>
                    <a:pt x="94035" y="58802"/>
                    <a:pt x="94163" y="58881"/>
                    <a:pt x="94237" y="59014"/>
                  </a:cubicBezTo>
                  <a:cubicBezTo>
                    <a:pt x="94318" y="59195"/>
                    <a:pt x="94237" y="59416"/>
                    <a:pt x="94037" y="59496"/>
                  </a:cubicBezTo>
                  <a:cubicBezTo>
                    <a:pt x="93987" y="59523"/>
                    <a:pt x="93935" y="59536"/>
                    <a:pt x="93884" y="59536"/>
                  </a:cubicBezTo>
                  <a:cubicBezTo>
                    <a:pt x="93746" y="59536"/>
                    <a:pt x="93613" y="59447"/>
                    <a:pt x="93555" y="59315"/>
                  </a:cubicBezTo>
                  <a:cubicBezTo>
                    <a:pt x="93475" y="59135"/>
                    <a:pt x="93555" y="58914"/>
                    <a:pt x="93736" y="58834"/>
                  </a:cubicBezTo>
                  <a:cubicBezTo>
                    <a:pt x="93788" y="58812"/>
                    <a:pt x="93841" y="58802"/>
                    <a:pt x="93892" y="58802"/>
                  </a:cubicBezTo>
                  <a:close/>
                  <a:moveTo>
                    <a:pt x="146886" y="49400"/>
                  </a:moveTo>
                  <a:cubicBezTo>
                    <a:pt x="148833" y="49440"/>
                    <a:pt x="150679" y="50564"/>
                    <a:pt x="151522" y="52451"/>
                  </a:cubicBezTo>
                  <a:cubicBezTo>
                    <a:pt x="152687" y="55060"/>
                    <a:pt x="151502" y="58131"/>
                    <a:pt x="148893" y="59295"/>
                  </a:cubicBezTo>
                  <a:cubicBezTo>
                    <a:pt x="148217" y="59593"/>
                    <a:pt x="147504" y="59735"/>
                    <a:pt x="146804" y="59735"/>
                  </a:cubicBezTo>
                  <a:cubicBezTo>
                    <a:pt x="146465" y="59735"/>
                    <a:pt x="146129" y="59702"/>
                    <a:pt x="145802" y="59636"/>
                  </a:cubicBezTo>
                  <a:cubicBezTo>
                    <a:pt x="145722" y="59516"/>
                    <a:pt x="145681" y="59295"/>
                    <a:pt x="145942" y="58994"/>
                  </a:cubicBezTo>
                  <a:cubicBezTo>
                    <a:pt x="143915" y="58553"/>
                    <a:pt x="143092" y="56987"/>
                    <a:pt x="143614" y="56746"/>
                  </a:cubicBezTo>
                  <a:lnTo>
                    <a:pt x="143614" y="56746"/>
                  </a:lnTo>
                  <a:cubicBezTo>
                    <a:pt x="144337" y="57809"/>
                    <a:pt x="145550" y="58421"/>
                    <a:pt x="146801" y="58421"/>
                  </a:cubicBezTo>
                  <a:cubicBezTo>
                    <a:pt x="147322" y="58421"/>
                    <a:pt x="147849" y="58315"/>
                    <a:pt x="148351" y="58091"/>
                  </a:cubicBezTo>
                  <a:cubicBezTo>
                    <a:pt x="150318" y="57228"/>
                    <a:pt x="151181" y="54940"/>
                    <a:pt x="150318" y="52993"/>
                  </a:cubicBezTo>
                  <a:cubicBezTo>
                    <a:pt x="149680" y="51553"/>
                    <a:pt x="148262" y="50695"/>
                    <a:pt x="146779" y="50695"/>
                  </a:cubicBezTo>
                  <a:cubicBezTo>
                    <a:pt x="146257" y="50695"/>
                    <a:pt x="145727" y="50801"/>
                    <a:pt x="145220" y="51026"/>
                  </a:cubicBezTo>
                  <a:cubicBezTo>
                    <a:pt x="145079" y="51106"/>
                    <a:pt x="144939" y="51166"/>
                    <a:pt x="144818" y="51246"/>
                  </a:cubicBezTo>
                  <a:cubicBezTo>
                    <a:pt x="144317" y="50524"/>
                    <a:pt x="145240" y="49460"/>
                    <a:pt x="146886" y="49400"/>
                  </a:cubicBezTo>
                  <a:close/>
                  <a:moveTo>
                    <a:pt x="102005" y="54217"/>
                  </a:moveTo>
                  <a:lnTo>
                    <a:pt x="101925" y="58673"/>
                  </a:lnTo>
                  <a:lnTo>
                    <a:pt x="102306" y="54679"/>
                  </a:lnTo>
                  <a:cubicBezTo>
                    <a:pt x="102668" y="57047"/>
                    <a:pt x="103109" y="59175"/>
                    <a:pt x="103390" y="60439"/>
                  </a:cubicBezTo>
                  <a:cubicBezTo>
                    <a:pt x="102226" y="59737"/>
                    <a:pt x="101323" y="59335"/>
                    <a:pt x="100901" y="59155"/>
                  </a:cubicBezTo>
                  <a:lnTo>
                    <a:pt x="102005" y="54217"/>
                  </a:lnTo>
                  <a:close/>
                  <a:moveTo>
                    <a:pt x="92411" y="58713"/>
                  </a:moveTo>
                  <a:lnTo>
                    <a:pt x="92411" y="58713"/>
                  </a:lnTo>
                  <a:cubicBezTo>
                    <a:pt x="91427" y="59657"/>
                    <a:pt x="90504" y="60459"/>
                    <a:pt x="89801" y="61001"/>
                  </a:cubicBezTo>
                  <a:lnTo>
                    <a:pt x="89059" y="59355"/>
                  </a:lnTo>
                  <a:cubicBezTo>
                    <a:pt x="90143" y="59054"/>
                    <a:pt x="91267" y="58834"/>
                    <a:pt x="92411" y="58713"/>
                  </a:cubicBezTo>
                  <a:close/>
                  <a:moveTo>
                    <a:pt x="88718" y="59616"/>
                  </a:moveTo>
                  <a:lnTo>
                    <a:pt x="88838" y="59917"/>
                  </a:lnTo>
                  <a:cubicBezTo>
                    <a:pt x="87594" y="60038"/>
                    <a:pt x="86389" y="60961"/>
                    <a:pt x="86008" y="61282"/>
                  </a:cubicBezTo>
                  <a:lnTo>
                    <a:pt x="85847" y="60901"/>
                  </a:lnTo>
                  <a:cubicBezTo>
                    <a:pt x="86630" y="60178"/>
                    <a:pt x="87654" y="59717"/>
                    <a:pt x="88718" y="59616"/>
                  </a:cubicBezTo>
                  <a:close/>
                  <a:moveTo>
                    <a:pt x="131009" y="46991"/>
                  </a:moveTo>
                  <a:lnTo>
                    <a:pt x="136127" y="50283"/>
                  </a:lnTo>
                  <a:cubicBezTo>
                    <a:pt x="135204" y="52571"/>
                    <a:pt x="135023" y="55160"/>
                    <a:pt x="135706" y="57649"/>
                  </a:cubicBezTo>
                  <a:lnTo>
                    <a:pt x="130668" y="61443"/>
                  </a:lnTo>
                  <a:cubicBezTo>
                    <a:pt x="130326" y="60700"/>
                    <a:pt x="130045" y="59917"/>
                    <a:pt x="129805" y="59135"/>
                  </a:cubicBezTo>
                  <a:cubicBezTo>
                    <a:pt x="129383" y="57569"/>
                    <a:pt x="129202" y="56024"/>
                    <a:pt x="129182" y="54337"/>
                  </a:cubicBezTo>
                  <a:cubicBezTo>
                    <a:pt x="129243" y="52752"/>
                    <a:pt x="129463" y="51106"/>
                    <a:pt x="129945" y="49580"/>
                  </a:cubicBezTo>
                  <a:cubicBezTo>
                    <a:pt x="130246" y="48697"/>
                    <a:pt x="130607" y="47834"/>
                    <a:pt x="131009" y="46991"/>
                  </a:cubicBezTo>
                  <a:close/>
                  <a:moveTo>
                    <a:pt x="94935" y="58570"/>
                  </a:moveTo>
                  <a:cubicBezTo>
                    <a:pt x="96077" y="58570"/>
                    <a:pt x="97231" y="58653"/>
                    <a:pt x="98352" y="58834"/>
                  </a:cubicBezTo>
                  <a:lnTo>
                    <a:pt x="97810" y="61282"/>
                  </a:lnTo>
                  <a:cubicBezTo>
                    <a:pt x="97290" y="61166"/>
                    <a:pt x="96804" y="61120"/>
                    <a:pt x="96360" y="61120"/>
                  </a:cubicBezTo>
                  <a:cubicBezTo>
                    <a:pt x="95041" y="61120"/>
                    <a:pt x="94096" y="61529"/>
                    <a:pt x="93736" y="61724"/>
                  </a:cubicBezTo>
                  <a:cubicBezTo>
                    <a:pt x="93565" y="61454"/>
                    <a:pt x="93284" y="61305"/>
                    <a:pt x="92984" y="61305"/>
                  </a:cubicBezTo>
                  <a:cubicBezTo>
                    <a:pt x="92861" y="61305"/>
                    <a:pt x="92735" y="61330"/>
                    <a:pt x="92612" y="61383"/>
                  </a:cubicBezTo>
                  <a:cubicBezTo>
                    <a:pt x="92190" y="61563"/>
                    <a:pt x="91989" y="62045"/>
                    <a:pt x="92110" y="62467"/>
                  </a:cubicBezTo>
                  <a:lnTo>
                    <a:pt x="90725" y="63089"/>
                  </a:lnTo>
                  <a:lnTo>
                    <a:pt x="89982" y="61403"/>
                  </a:lnTo>
                  <a:cubicBezTo>
                    <a:pt x="90725" y="60841"/>
                    <a:pt x="91728" y="59938"/>
                    <a:pt x="92812" y="58894"/>
                  </a:cubicBezTo>
                  <a:lnTo>
                    <a:pt x="93234" y="59777"/>
                  </a:lnTo>
                  <a:cubicBezTo>
                    <a:pt x="93416" y="59923"/>
                    <a:pt x="93628" y="60002"/>
                    <a:pt x="93842" y="60002"/>
                  </a:cubicBezTo>
                  <a:cubicBezTo>
                    <a:pt x="93982" y="60002"/>
                    <a:pt x="94123" y="59969"/>
                    <a:pt x="94257" y="59897"/>
                  </a:cubicBezTo>
                  <a:cubicBezTo>
                    <a:pt x="94599" y="59737"/>
                    <a:pt x="94799" y="59396"/>
                    <a:pt x="94779" y="59034"/>
                  </a:cubicBezTo>
                  <a:cubicBezTo>
                    <a:pt x="94699" y="58874"/>
                    <a:pt x="94639" y="58713"/>
                    <a:pt x="94558" y="58573"/>
                  </a:cubicBezTo>
                  <a:cubicBezTo>
                    <a:pt x="94684" y="58571"/>
                    <a:pt x="94809" y="58570"/>
                    <a:pt x="94935" y="58570"/>
                  </a:cubicBezTo>
                  <a:close/>
                  <a:moveTo>
                    <a:pt x="78234" y="61606"/>
                  </a:moveTo>
                  <a:cubicBezTo>
                    <a:pt x="78590" y="61606"/>
                    <a:pt x="78935" y="61805"/>
                    <a:pt x="79083" y="62145"/>
                  </a:cubicBezTo>
                  <a:cubicBezTo>
                    <a:pt x="79284" y="62607"/>
                    <a:pt x="79083" y="63129"/>
                    <a:pt x="78642" y="63350"/>
                  </a:cubicBezTo>
                  <a:lnTo>
                    <a:pt x="78601" y="63350"/>
                  </a:lnTo>
                  <a:cubicBezTo>
                    <a:pt x="78581" y="63370"/>
                    <a:pt x="78561" y="63370"/>
                    <a:pt x="78561" y="63370"/>
                  </a:cubicBezTo>
                  <a:cubicBezTo>
                    <a:pt x="78456" y="63413"/>
                    <a:pt x="78347" y="63433"/>
                    <a:pt x="78238" y="63433"/>
                  </a:cubicBezTo>
                  <a:cubicBezTo>
                    <a:pt x="77890" y="63433"/>
                    <a:pt x="77550" y="63225"/>
                    <a:pt x="77397" y="62888"/>
                  </a:cubicBezTo>
                  <a:cubicBezTo>
                    <a:pt x="77196" y="62426"/>
                    <a:pt x="77397" y="61884"/>
                    <a:pt x="77859" y="61684"/>
                  </a:cubicBezTo>
                  <a:cubicBezTo>
                    <a:pt x="77980" y="61631"/>
                    <a:pt x="78108" y="61606"/>
                    <a:pt x="78234" y="61606"/>
                  </a:cubicBezTo>
                  <a:close/>
                  <a:moveTo>
                    <a:pt x="96422" y="61543"/>
                  </a:moveTo>
                  <a:cubicBezTo>
                    <a:pt x="96819" y="61543"/>
                    <a:pt x="97251" y="61583"/>
                    <a:pt x="97710" y="61684"/>
                  </a:cubicBezTo>
                  <a:lnTo>
                    <a:pt x="97670" y="61884"/>
                  </a:lnTo>
                  <a:cubicBezTo>
                    <a:pt x="97589" y="61884"/>
                    <a:pt x="97489" y="61864"/>
                    <a:pt x="97369" y="61844"/>
                  </a:cubicBezTo>
                  <a:cubicBezTo>
                    <a:pt x="97188" y="61824"/>
                    <a:pt x="97007" y="61824"/>
                    <a:pt x="96786" y="61824"/>
                  </a:cubicBezTo>
                  <a:cubicBezTo>
                    <a:pt x="96566" y="61824"/>
                    <a:pt x="96325" y="61824"/>
                    <a:pt x="96104" y="61864"/>
                  </a:cubicBezTo>
                  <a:cubicBezTo>
                    <a:pt x="95642" y="61925"/>
                    <a:pt x="95201" y="62025"/>
                    <a:pt x="94900" y="62145"/>
                  </a:cubicBezTo>
                  <a:cubicBezTo>
                    <a:pt x="94558" y="62246"/>
                    <a:pt x="94358" y="62346"/>
                    <a:pt x="94358" y="62346"/>
                  </a:cubicBezTo>
                  <a:cubicBezTo>
                    <a:pt x="94358" y="62346"/>
                    <a:pt x="94579" y="62286"/>
                    <a:pt x="94900" y="62206"/>
                  </a:cubicBezTo>
                  <a:cubicBezTo>
                    <a:pt x="95241" y="62145"/>
                    <a:pt x="95683" y="62085"/>
                    <a:pt x="96124" y="62085"/>
                  </a:cubicBezTo>
                  <a:cubicBezTo>
                    <a:pt x="96189" y="62079"/>
                    <a:pt x="96253" y="62077"/>
                    <a:pt x="96318" y="62077"/>
                  </a:cubicBezTo>
                  <a:cubicBezTo>
                    <a:pt x="96472" y="62077"/>
                    <a:pt x="96624" y="62091"/>
                    <a:pt x="96766" y="62105"/>
                  </a:cubicBezTo>
                  <a:cubicBezTo>
                    <a:pt x="96967" y="62125"/>
                    <a:pt x="97168" y="62165"/>
                    <a:pt x="97308" y="62206"/>
                  </a:cubicBezTo>
                  <a:cubicBezTo>
                    <a:pt x="97409" y="62226"/>
                    <a:pt x="97509" y="62246"/>
                    <a:pt x="97589" y="62286"/>
                  </a:cubicBezTo>
                  <a:lnTo>
                    <a:pt x="97308" y="63510"/>
                  </a:lnTo>
                  <a:cubicBezTo>
                    <a:pt x="97031" y="63438"/>
                    <a:pt x="96733" y="63412"/>
                    <a:pt x="96448" y="63412"/>
                  </a:cubicBezTo>
                  <a:cubicBezTo>
                    <a:pt x="95702" y="63412"/>
                    <a:pt x="95040" y="63591"/>
                    <a:pt x="95040" y="63591"/>
                  </a:cubicBezTo>
                  <a:lnTo>
                    <a:pt x="94037" y="62346"/>
                  </a:lnTo>
                  <a:lnTo>
                    <a:pt x="93936" y="62105"/>
                  </a:lnTo>
                  <a:cubicBezTo>
                    <a:pt x="94242" y="61952"/>
                    <a:pt x="95153" y="61543"/>
                    <a:pt x="96422" y="61543"/>
                  </a:cubicBezTo>
                  <a:close/>
                  <a:moveTo>
                    <a:pt x="44419" y="63269"/>
                  </a:moveTo>
                  <a:lnTo>
                    <a:pt x="44580" y="63310"/>
                  </a:lnTo>
                  <a:lnTo>
                    <a:pt x="43476" y="63811"/>
                  </a:lnTo>
                  <a:lnTo>
                    <a:pt x="43335" y="63510"/>
                  </a:lnTo>
                  <a:cubicBezTo>
                    <a:pt x="43717" y="63430"/>
                    <a:pt x="44078" y="63350"/>
                    <a:pt x="44419" y="63269"/>
                  </a:cubicBezTo>
                  <a:close/>
                  <a:moveTo>
                    <a:pt x="98854" y="26197"/>
                  </a:moveTo>
                  <a:lnTo>
                    <a:pt x="99135" y="26438"/>
                  </a:lnTo>
                  <a:lnTo>
                    <a:pt x="98834" y="26538"/>
                  </a:lnTo>
                  <a:cubicBezTo>
                    <a:pt x="98834" y="26538"/>
                    <a:pt x="97790" y="26779"/>
                    <a:pt x="95984" y="27782"/>
                  </a:cubicBezTo>
                  <a:cubicBezTo>
                    <a:pt x="96294" y="27655"/>
                    <a:pt x="96631" y="27580"/>
                    <a:pt x="96937" y="27580"/>
                  </a:cubicBezTo>
                  <a:cubicBezTo>
                    <a:pt x="97640" y="27580"/>
                    <a:pt x="98184" y="27972"/>
                    <a:pt x="97890" y="29007"/>
                  </a:cubicBezTo>
                  <a:cubicBezTo>
                    <a:pt x="97890" y="29007"/>
                    <a:pt x="99135" y="29850"/>
                    <a:pt x="98593" y="31977"/>
                  </a:cubicBezTo>
                  <a:cubicBezTo>
                    <a:pt x="98593" y="31977"/>
                    <a:pt x="101724" y="34286"/>
                    <a:pt x="100379" y="44221"/>
                  </a:cubicBezTo>
                  <a:lnTo>
                    <a:pt x="102487" y="37377"/>
                  </a:lnTo>
                  <a:lnTo>
                    <a:pt x="101885" y="40689"/>
                  </a:lnTo>
                  <a:cubicBezTo>
                    <a:pt x="101885" y="40689"/>
                    <a:pt x="102065" y="40749"/>
                    <a:pt x="102346" y="40809"/>
                  </a:cubicBezTo>
                  <a:lnTo>
                    <a:pt x="101002" y="46891"/>
                  </a:lnTo>
                  <a:cubicBezTo>
                    <a:pt x="100660" y="47112"/>
                    <a:pt x="100239" y="47373"/>
                    <a:pt x="99737" y="47674"/>
                  </a:cubicBezTo>
                  <a:cubicBezTo>
                    <a:pt x="100219" y="46530"/>
                    <a:pt x="100279" y="45406"/>
                    <a:pt x="100279" y="45406"/>
                  </a:cubicBezTo>
                  <a:lnTo>
                    <a:pt x="100279" y="45406"/>
                  </a:lnTo>
                  <a:cubicBezTo>
                    <a:pt x="99135" y="47453"/>
                    <a:pt x="95402" y="49721"/>
                    <a:pt x="92511" y="51246"/>
                  </a:cubicBezTo>
                  <a:lnTo>
                    <a:pt x="96927" y="48195"/>
                  </a:lnTo>
                  <a:lnTo>
                    <a:pt x="96947" y="48195"/>
                  </a:lnTo>
                  <a:lnTo>
                    <a:pt x="97389" y="47774"/>
                  </a:lnTo>
                  <a:cubicBezTo>
                    <a:pt x="97549" y="47654"/>
                    <a:pt x="97670" y="47493"/>
                    <a:pt x="97810" y="47332"/>
                  </a:cubicBezTo>
                  <a:cubicBezTo>
                    <a:pt x="97951" y="47192"/>
                    <a:pt x="98071" y="47031"/>
                    <a:pt x="98191" y="46871"/>
                  </a:cubicBezTo>
                  <a:cubicBezTo>
                    <a:pt x="98312" y="46710"/>
                    <a:pt x="98432" y="46550"/>
                    <a:pt x="98533" y="46369"/>
                  </a:cubicBezTo>
                  <a:cubicBezTo>
                    <a:pt x="98633" y="46208"/>
                    <a:pt x="98753" y="46048"/>
                    <a:pt x="98834" y="45867"/>
                  </a:cubicBezTo>
                  <a:cubicBezTo>
                    <a:pt x="98914" y="45687"/>
                    <a:pt x="99014" y="45506"/>
                    <a:pt x="99095" y="45325"/>
                  </a:cubicBezTo>
                  <a:cubicBezTo>
                    <a:pt x="99255" y="44964"/>
                    <a:pt x="99376" y="44583"/>
                    <a:pt x="99476" y="44201"/>
                  </a:cubicBezTo>
                  <a:lnTo>
                    <a:pt x="99617" y="43619"/>
                  </a:lnTo>
                  <a:lnTo>
                    <a:pt x="99737" y="43057"/>
                  </a:lnTo>
                  <a:cubicBezTo>
                    <a:pt x="99797" y="42656"/>
                    <a:pt x="99837" y="42274"/>
                    <a:pt x="99857" y="41873"/>
                  </a:cubicBezTo>
                  <a:cubicBezTo>
                    <a:pt x="99898" y="41110"/>
                    <a:pt x="99878" y="40327"/>
                    <a:pt x="99817" y="39545"/>
                  </a:cubicBezTo>
                  <a:cubicBezTo>
                    <a:pt x="99817" y="40327"/>
                    <a:pt x="99797" y="41110"/>
                    <a:pt x="99697" y="41873"/>
                  </a:cubicBezTo>
                  <a:cubicBezTo>
                    <a:pt x="99657" y="42254"/>
                    <a:pt x="99576" y="42636"/>
                    <a:pt x="99496" y="42997"/>
                  </a:cubicBezTo>
                  <a:lnTo>
                    <a:pt x="99356" y="43559"/>
                  </a:lnTo>
                  <a:lnTo>
                    <a:pt x="99195" y="44101"/>
                  </a:lnTo>
                  <a:cubicBezTo>
                    <a:pt x="99055" y="44462"/>
                    <a:pt x="98914" y="44823"/>
                    <a:pt x="98733" y="45165"/>
                  </a:cubicBezTo>
                  <a:cubicBezTo>
                    <a:pt x="98653" y="45325"/>
                    <a:pt x="98553" y="45486"/>
                    <a:pt x="98452" y="45646"/>
                  </a:cubicBezTo>
                  <a:cubicBezTo>
                    <a:pt x="98372" y="45807"/>
                    <a:pt x="98252" y="45968"/>
                    <a:pt x="98151" y="46108"/>
                  </a:cubicBezTo>
                  <a:cubicBezTo>
                    <a:pt x="98031" y="46269"/>
                    <a:pt x="97910" y="46409"/>
                    <a:pt x="97790" y="46550"/>
                  </a:cubicBezTo>
                  <a:cubicBezTo>
                    <a:pt x="97670" y="46710"/>
                    <a:pt x="97549" y="46851"/>
                    <a:pt x="97409" y="46971"/>
                  </a:cubicBezTo>
                  <a:cubicBezTo>
                    <a:pt x="97268" y="47092"/>
                    <a:pt x="97148" y="47232"/>
                    <a:pt x="97007" y="47352"/>
                  </a:cubicBezTo>
                  <a:lnTo>
                    <a:pt x="96586" y="47694"/>
                  </a:lnTo>
                  <a:lnTo>
                    <a:pt x="90283" y="51427"/>
                  </a:lnTo>
                  <a:cubicBezTo>
                    <a:pt x="90524" y="51006"/>
                    <a:pt x="90624" y="50684"/>
                    <a:pt x="90624" y="50684"/>
                  </a:cubicBezTo>
                  <a:lnTo>
                    <a:pt x="90624" y="50684"/>
                  </a:lnTo>
                  <a:cubicBezTo>
                    <a:pt x="88256" y="52852"/>
                    <a:pt x="81291" y="56987"/>
                    <a:pt x="76715" y="59596"/>
                  </a:cubicBezTo>
                  <a:cubicBezTo>
                    <a:pt x="73182" y="61363"/>
                    <a:pt x="68967" y="63430"/>
                    <a:pt x="67682" y="64072"/>
                  </a:cubicBezTo>
                  <a:lnTo>
                    <a:pt x="67743" y="63972"/>
                  </a:lnTo>
                  <a:lnTo>
                    <a:pt x="86891" y="48737"/>
                  </a:lnTo>
                  <a:lnTo>
                    <a:pt x="68887" y="62085"/>
                  </a:lnTo>
                  <a:lnTo>
                    <a:pt x="69268" y="61443"/>
                  </a:lnTo>
                  <a:lnTo>
                    <a:pt x="93976" y="41471"/>
                  </a:lnTo>
                  <a:lnTo>
                    <a:pt x="71978" y="58352"/>
                  </a:lnTo>
                  <a:lnTo>
                    <a:pt x="88417" y="44161"/>
                  </a:lnTo>
                  <a:cubicBezTo>
                    <a:pt x="88417" y="44161"/>
                    <a:pt x="87895" y="38922"/>
                    <a:pt x="90885" y="36875"/>
                  </a:cubicBezTo>
                  <a:cubicBezTo>
                    <a:pt x="90765" y="36875"/>
                    <a:pt x="90644" y="36855"/>
                    <a:pt x="90544" y="36815"/>
                  </a:cubicBezTo>
                  <a:cubicBezTo>
                    <a:pt x="90745" y="36674"/>
                    <a:pt x="90966" y="36494"/>
                    <a:pt x="91247" y="36313"/>
                  </a:cubicBezTo>
                  <a:cubicBezTo>
                    <a:pt x="91688" y="36012"/>
                    <a:pt x="92250" y="35691"/>
                    <a:pt x="92933" y="35450"/>
                  </a:cubicBezTo>
                  <a:cubicBezTo>
                    <a:pt x="93290" y="35320"/>
                    <a:pt x="93694" y="35225"/>
                    <a:pt x="94107" y="35225"/>
                  </a:cubicBezTo>
                  <a:cubicBezTo>
                    <a:pt x="94459" y="35225"/>
                    <a:pt x="94819" y="35294"/>
                    <a:pt x="95161" y="35470"/>
                  </a:cubicBezTo>
                  <a:cubicBezTo>
                    <a:pt x="95542" y="35631"/>
                    <a:pt x="95883" y="35932"/>
                    <a:pt x="96204" y="36273"/>
                  </a:cubicBezTo>
                  <a:cubicBezTo>
                    <a:pt x="96345" y="36474"/>
                    <a:pt x="96505" y="36654"/>
                    <a:pt x="96646" y="36855"/>
                  </a:cubicBezTo>
                  <a:cubicBezTo>
                    <a:pt x="96766" y="37076"/>
                    <a:pt x="96907" y="37296"/>
                    <a:pt x="97007" y="37537"/>
                  </a:cubicBezTo>
                  <a:cubicBezTo>
                    <a:pt x="97108" y="37758"/>
                    <a:pt x="97248" y="38019"/>
                    <a:pt x="97328" y="38240"/>
                  </a:cubicBezTo>
                  <a:cubicBezTo>
                    <a:pt x="97409" y="38501"/>
                    <a:pt x="97529" y="38782"/>
                    <a:pt x="97589" y="39043"/>
                  </a:cubicBezTo>
                  <a:cubicBezTo>
                    <a:pt x="97710" y="39545"/>
                    <a:pt x="97810" y="40107"/>
                    <a:pt x="97790" y="40669"/>
                  </a:cubicBezTo>
                  <a:lnTo>
                    <a:pt x="97770" y="41090"/>
                  </a:lnTo>
                  <a:lnTo>
                    <a:pt x="97690" y="41491"/>
                  </a:lnTo>
                  <a:lnTo>
                    <a:pt x="97650" y="41712"/>
                  </a:lnTo>
                  <a:lnTo>
                    <a:pt x="97589" y="41913"/>
                  </a:lnTo>
                  <a:lnTo>
                    <a:pt x="97449" y="42335"/>
                  </a:lnTo>
                  <a:cubicBezTo>
                    <a:pt x="97228" y="42856"/>
                    <a:pt x="96947" y="43398"/>
                    <a:pt x="96566" y="43860"/>
                  </a:cubicBezTo>
                  <a:cubicBezTo>
                    <a:pt x="95843" y="44823"/>
                    <a:pt x="94880" y="45646"/>
                    <a:pt x="93896" y="46409"/>
                  </a:cubicBezTo>
                  <a:cubicBezTo>
                    <a:pt x="93394" y="46790"/>
                    <a:pt x="92872" y="47152"/>
                    <a:pt x="92351" y="47493"/>
                  </a:cubicBezTo>
                  <a:cubicBezTo>
                    <a:pt x="91829" y="47854"/>
                    <a:pt x="91307" y="48195"/>
                    <a:pt x="90785" y="48537"/>
                  </a:cubicBezTo>
                  <a:cubicBezTo>
                    <a:pt x="89761" y="49219"/>
                    <a:pt x="88738" y="49902"/>
                    <a:pt x="87754" y="50544"/>
                  </a:cubicBezTo>
                  <a:cubicBezTo>
                    <a:pt x="85767" y="51869"/>
                    <a:pt x="83920" y="53073"/>
                    <a:pt x="82355" y="54137"/>
                  </a:cubicBezTo>
                  <a:cubicBezTo>
                    <a:pt x="79183" y="56224"/>
                    <a:pt x="77076" y="57609"/>
                    <a:pt x="77076" y="57609"/>
                  </a:cubicBezTo>
                  <a:cubicBezTo>
                    <a:pt x="77076" y="57609"/>
                    <a:pt x="79204" y="56264"/>
                    <a:pt x="82415" y="54237"/>
                  </a:cubicBezTo>
                  <a:cubicBezTo>
                    <a:pt x="84021" y="53234"/>
                    <a:pt x="85887" y="52049"/>
                    <a:pt x="87895" y="50785"/>
                  </a:cubicBezTo>
                  <a:cubicBezTo>
                    <a:pt x="88898" y="50142"/>
                    <a:pt x="89942" y="49500"/>
                    <a:pt x="90986" y="48838"/>
                  </a:cubicBezTo>
                  <a:cubicBezTo>
                    <a:pt x="91508" y="48497"/>
                    <a:pt x="92050" y="48155"/>
                    <a:pt x="92571" y="47834"/>
                  </a:cubicBezTo>
                  <a:cubicBezTo>
                    <a:pt x="93113" y="47473"/>
                    <a:pt x="93635" y="47112"/>
                    <a:pt x="94137" y="46750"/>
                  </a:cubicBezTo>
                  <a:cubicBezTo>
                    <a:pt x="95161" y="45988"/>
                    <a:pt x="96184" y="45185"/>
                    <a:pt x="96967" y="44161"/>
                  </a:cubicBezTo>
                  <a:cubicBezTo>
                    <a:pt x="97389" y="43679"/>
                    <a:pt x="97690" y="43117"/>
                    <a:pt x="97971" y="42535"/>
                  </a:cubicBezTo>
                  <a:lnTo>
                    <a:pt x="98111" y="42074"/>
                  </a:lnTo>
                  <a:lnTo>
                    <a:pt x="98191" y="41853"/>
                  </a:lnTo>
                  <a:lnTo>
                    <a:pt x="98252" y="41612"/>
                  </a:lnTo>
                  <a:lnTo>
                    <a:pt x="98332" y="41150"/>
                  </a:lnTo>
                  <a:lnTo>
                    <a:pt x="98372" y="40689"/>
                  </a:lnTo>
                  <a:cubicBezTo>
                    <a:pt x="98412" y="40066"/>
                    <a:pt x="98312" y="39444"/>
                    <a:pt x="98191" y="38862"/>
                  </a:cubicBezTo>
                  <a:cubicBezTo>
                    <a:pt x="98111" y="38561"/>
                    <a:pt x="98011" y="38320"/>
                    <a:pt x="97931" y="38039"/>
                  </a:cubicBezTo>
                  <a:cubicBezTo>
                    <a:pt x="97830" y="37738"/>
                    <a:pt x="97710" y="37497"/>
                    <a:pt x="97609" y="37236"/>
                  </a:cubicBezTo>
                  <a:cubicBezTo>
                    <a:pt x="97489" y="36975"/>
                    <a:pt x="97328" y="36734"/>
                    <a:pt x="97208" y="36494"/>
                  </a:cubicBezTo>
                  <a:cubicBezTo>
                    <a:pt x="97067" y="36253"/>
                    <a:pt x="96887" y="36052"/>
                    <a:pt x="96726" y="35831"/>
                  </a:cubicBezTo>
                  <a:cubicBezTo>
                    <a:pt x="96365" y="35410"/>
                    <a:pt x="95964" y="35028"/>
                    <a:pt x="95482" y="34808"/>
                  </a:cubicBezTo>
                  <a:cubicBezTo>
                    <a:pt x="95241" y="34667"/>
                    <a:pt x="94980" y="34627"/>
                    <a:pt x="94739" y="34547"/>
                  </a:cubicBezTo>
                  <a:cubicBezTo>
                    <a:pt x="94526" y="34514"/>
                    <a:pt x="94326" y="34481"/>
                    <a:pt x="94129" y="34481"/>
                  </a:cubicBezTo>
                  <a:cubicBezTo>
                    <a:pt x="94085" y="34481"/>
                    <a:pt x="94041" y="34483"/>
                    <a:pt x="93996" y="34486"/>
                  </a:cubicBezTo>
                  <a:cubicBezTo>
                    <a:pt x="93515" y="34486"/>
                    <a:pt x="93073" y="34567"/>
                    <a:pt x="92672" y="34707"/>
                  </a:cubicBezTo>
                  <a:cubicBezTo>
                    <a:pt x="91889" y="34968"/>
                    <a:pt x="91287" y="35309"/>
                    <a:pt x="90805" y="35631"/>
                  </a:cubicBezTo>
                  <a:cubicBezTo>
                    <a:pt x="90644" y="35731"/>
                    <a:pt x="90504" y="35811"/>
                    <a:pt x="90363" y="35912"/>
                  </a:cubicBezTo>
                  <a:cubicBezTo>
                    <a:pt x="90404" y="35831"/>
                    <a:pt x="90444" y="35731"/>
                    <a:pt x="90484" y="35631"/>
                  </a:cubicBezTo>
                  <a:cubicBezTo>
                    <a:pt x="90564" y="35450"/>
                    <a:pt x="90624" y="35249"/>
                    <a:pt x="90745" y="35048"/>
                  </a:cubicBezTo>
                  <a:cubicBezTo>
                    <a:pt x="90845" y="34848"/>
                    <a:pt x="90946" y="34647"/>
                    <a:pt x="91066" y="34426"/>
                  </a:cubicBezTo>
                  <a:cubicBezTo>
                    <a:pt x="91327" y="34005"/>
                    <a:pt x="91628" y="33563"/>
                    <a:pt x="91949" y="33142"/>
                  </a:cubicBezTo>
                  <a:cubicBezTo>
                    <a:pt x="92612" y="32299"/>
                    <a:pt x="93394" y="31536"/>
                    <a:pt x="94017" y="31034"/>
                  </a:cubicBezTo>
                  <a:cubicBezTo>
                    <a:pt x="94338" y="30793"/>
                    <a:pt x="94619" y="30592"/>
                    <a:pt x="94819" y="30472"/>
                  </a:cubicBezTo>
                  <a:cubicBezTo>
                    <a:pt x="95020" y="30352"/>
                    <a:pt x="95140" y="30291"/>
                    <a:pt x="95141" y="30291"/>
                  </a:cubicBezTo>
                  <a:lnTo>
                    <a:pt x="95141" y="30291"/>
                  </a:lnTo>
                  <a:cubicBezTo>
                    <a:pt x="95140" y="30291"/>
                    <a:pt x="95020" y="30332"/>
                    <a:pt x="94799" y="30432"/>
                  </a:cubicBezTo>
                  <a:cubicBezTo>
                    <a:pt x="94579" y="30552"/>
                    <a:pt x="94277" y="30713"/>
                    <a:pt x="93936" y="30934"/>
                  </a:cubicBezTo>
                  <a:cubicBezTo>
                    <a:pt x="93254" y="31375"/>
                    <a:pt x="92391" y="32078"/>
                    <a:pt x="91628" y="32861"/>
                  </a:cubicBezTo>
                  <a:cubicBezTo>
                    <a:pt x="91267" y="33262"/>
                    <a:pt x="90885" y="33684"/>
                    <a:pt x="90584" y="34105"/>
                  </a:cubicBezTo>
                  <a:cubicBezTo>
                    <a:pt x="90424" y="34306"/>
                    <a:pt x="90303" y="34527"/>
                    <a:pt x="90163" y="34727"/>
                  </a:cubicBezTo>
                  <a:cubicBezTo>
                    <a:pt x="90151" y="34750"/>
                    <a:pt x="90140" y="34766"/>
                    <a:pt x="90132" y="34780"/>
                  </a:cubicBezTo>
                  <a:lnTo>
                    <a:pt x="90132" y="34780"/>
                  </a:lnTo>
                  <a:cubicBezTo>
                    <a:pt x="90291" y="34331"/>
                    <a:pt x="90484" y="33965"/>
                    <a:pt x="90484" y="33965"/>
                  </a:cubicBezTo>
                  <a:cubicBezTo>
                    <a:pt x="90484" y="33965"/>
                    <a:pt x="93314" y="29268"/>
                    <a:pt x="96786" y="28465"/>
                  </a:cubicBezTo>
                  <a:lnTo>
                    <a:pt x="96786" y="28465"/>
                  </a:lnTo>
                  <a:cubicBezTo>
                    <a:pt x="94017" y="28545"/>
                    <a:pt x="91427" y="30853"/>
                    <a:pt x="88698" y="35631"/>
                  </a:cubicBezTo>
                  <a:lnTo>
                    <a:pt x="89621" y="33362"/>
                  </a:lnTo>
                  <a:lnTo>
                    <a:pt x="87573" y="36273"/>
                  </a:lnTo>
                  <a:cubicBezTo>
                    <a:pt x="87553" y="35912"/>
                    <a:pt x="87533" y="35570"/>
                    <a:pt x="87513" y="35269"/>
                  </a:cubicBezTo>
                  <a:cubicBezTo>
                    <a:pt x="87453" y="34687"/>
                    <a:pt x="87413" y="34246"/>
                    <a:pt x="87393" y="34045"/>
                  </a:cubicBezTo>
                  <a:lnTo>
                    <a:pt x="88537" y="33463"/>
                  </a:lnTo>
                  <a:lnTo>
                    <a:pt x="87192" y="31897"/>
                  </a:lnTo>
                  <a:cubicBezTo>
                    <a:pt x="87995" y="31235"/>
                    <a:pt x="92531" y="27582"/>
                    <a:pt x="98854" y="26197"/>
                  </a:cubicBezTo>
                  <a:close/>
                  <a:moveTo>
                    <a:pt x="46828" y="64072"/>
                  </a:moveTo>
                  <a:lnTo>
                    <a:pt x="46928" y="64112"/>
                  </a:lnTo>
                  <a:lnTo>
                    <a:pt x="46848" y="64153"/>
                  </a:lnTo>
                  <a:lnTo>
                    <a:pt x="46828" y="64072"/>
                  </a:lnTo>
                  <a:close/>
                  <a:moveTo>
                    <a:pt x="44961" y="63450"/>
                  </a:moveTo>
                  <a:lnTo>
                    <a:pt x="45242" y="63550"/>
                  </a:lnTo>
                  <a:lnTo>
                    <a:pt x="45362" y="63591"/>
                  </a:lnTo>
                  <a:cubicBezTo>
                    <a:pt x="45342" y="63591"/>
                    <a:pt x="45322" y="63611"/>
                    <a:pt x="45282" y="63631"/>
                  </a:cubicBezTo>
                  <a:cubicBezTo>
                    <a:pt x="45122" y="63711"/>
                    <a:pt x="44941" y="63791"/>
                    <a:pt x="44760" y="63872"/>
                  </a:cubicBezTo>
                  <a:cubicBezTo>
                    <a:pt x="44399" y="64052"/>
                    <a:pt x="44038" y="64193"/>
                    <a:pt x="43717" y="64313"/>
                  </a:cubicBezTo>
                  <a:cubicBezTo>
                    <a:pt x="43636" y="64333"/>
                    <a:pt x="43556" y="64353"/>
                    <a:pt x="43496" y="64373"/>
                  </a:cubicBezTo>
                  <a:cubicBezTo>
                    <a:pt x="43395" y="64414"/>
                    <a:pt x="43295" y="64454"/>
                    <a:pt x="43215" y="64474"/>
                  </a:cubicBezTo>
                  <a:cubicBezTo>
                    <a:pt x="43014" y="64534"/>
                    <a:pt x="42894" y="64554"/>
                    <a:pt x="42894" y="64554"/>
                  </a:cubicBezTo>
                  <a:cubicBezTo>
                    <a:pt x="42894" y="64554"/>
                    <a:pt x="42994" y="64474"/>
                    <a:pt x="43175" y="64373"/>
                  </a:cubicBezTo>
                  <a:cubicBezTo>
                    <a:pt x="43235" y="64333"/>
                    <a:pt x="43315" y="64273"/>
                    <a:pt x="43415" y="64213"/>
                  </a:cubicBezTo>
                  <a:cubicBezTo>
                    <a:pt x="43476" y="64173"/>
                    <a:pt x="43556" y="64133"/>
                    <a:pt x="43616" y="64092"/>
                  </a:cubicBezTo>
                  <a:cubicBezTo>
                    <a:pt x="43917" y="63932"/>
                    <a:pt x="44258" y="63751"/>
                    <a:pt x="44620" y="63591"/>
                  </a:cubicBezTo>
                  <a:cubicBezTo>
                    <a:pt x="44740" y="63530"/>
                    <a:pt x="44841" y="63490"/>
                    <a:pt x="44961" y="63450"/>
                  </a:cubicBezTo>
                  <a:close/>
                  <a:moveTo>
                    <a:pt x="96746" y="63969"/>
                  </a:moveTo>
                  <a:cubicBezTo>
                    <a:pt x="96941" y="63969"/>
                    <a:pt x="97098" y="63980"/>
                    <a:pt x="97208" y="63992"/>
                  </a:cubicBezTo>
                  <a:lnTo>
                    <a:pt x="97128" y="64373"/>
                  </a:lnTo>
                  <a:cubicBezTo>
                    <a:pt x="96924" y="64324"/>
                    <a:pt x="96714" y="64303"/>
                    <a:pt x="96510" y="64303"/>
                  </a:cubicBezTo>
                  <a:cubicBezTo>
                    <a:pt x="95890" y="64303"/>
                    <a:pt x="95312" y="64489"/>
                    <a:pt x="95040" y="64594"/>
                  </a:cubicBezTo>
                  <a:cubicBezTo>
                    <a:pt x="95020" y="64574"/>
                    <a:pt x="95020" y="64554"/>
                    <a:pt x="95020" y="64534"/>
                  </a:cubicBezTo>
                  <a:lnTo>
                    <a:pt x="94880" y="64233"/>
                  </a:lnTo>
                  <a:cubicBezTo>
                    <a:pt x="95647" y="64023"/>
                    <a:pt x="96299" y="63969"/>
                    <a:pt x="96746" y="63969"/>
                  </a:cubicBezTo>
                  <a:close/>
                  <a:moveTo>
                    <a:pt x="92290" y="62868"/>
                  </a:moveTo>
                  <a:lnTo>
                    <a:pt x="92872" y="64193"/>
                  </a:lnTo>
                  <a:lnTo>
                    <a:pt x="91487" y="64815"/>
                  </a:lnTo>
                  <a:lnTo>
                    <a:pt x="90905" y="63490"/>
                  </a:lnTo>
                  <a:lnTo>
                    <a:pt x="92290" y="62868"/>
                  </a:lnTo>
                  <a:close/>
                  <a:moveTo>
                    <a:pt x="92991" y="61737"/>
                  </a:moveTo>
                  <a:cubicBezTo>
                    <a:pt x="93172" y="61737"/>
                    <a:pt x="93346" y="61849"/>
                    <a:pt x="93434" y="62025"/>
                  </a:cubicBezTo>
                  <a:lnTo>
                    <a:pt x="94619" y="64674"/>
                  </a:lnTo>
                  <a:cubicBezTo>
                    <a:pt x="94546" y="64779"/>
                    <a:pt x="94454" y="64845"/>
                    <a:pt x="94354" y="64845"/>
                  </a:cubicBezTo>
                  <a:cubicBezTo>
                    <a:pt x="94203" y="64845"/>
                    <a:pt x="94032" y="64698"/>
                    <a:pt x="93876" y="64313"/>
                  </a:cubicBezTo>
                  <a:cubicBezTo>
                    <a:pt x="93515" y="64273"/>
                    <a:pt x="92893" y="62346"/>
                    <a:pt x="92712" y="61824"/>
                  </a:cubicBezTo>
                  <a:cubicBezTo>
                    <a:pt x="92752" y="61804"/>
                    <a:pt x="92772" y="61784"/>
                    <a:pt x="92792" y="61784"/>
                  </a:cubicBezTo>
                  <a:cubicBezTo>
                    <a:pt x="92857" y="61752"/>
                    <a:pt x="92924" y="61737"/>
                    <a:pt x="92991" y="61737"/>
                  </a:cubicBezTo>
                  <a:close/>
                  <a:moveTo>
                    <a:pt x="126131" y="43860"/>
                  </a:moveTo>
                  <a:lnTo>
                    <a:pt x="130347" y="46570"/>
                  </a:lnTo>
                  <a:cubicBezTo>
                    <a:pt x="130266" y="46730"/>
                    <a:pt x="130186" y="46891"/>
                    <a:pt x="130106" y="47031"/>
                  </a:cubicBezTo>
                  <a:lnTo>
                    <a:pt x="129825" y="47593"/>
                  </a:lnTo>
                  <a:lnTo>
                    <a:pt x="129584" y="48175"/>
                  </a:lnTo>
                  <a:cubicBezTo>
                    <a:pt x="129443" y="48557"/>
                    <a:pt x="129283" y="48938"/>
                    <a:pt x="129162" y="49340"/>
                  </a:cubicBezTo>
                  <a:cubicBezTo>
                    <a:pt x="129042" y="49741"/>
                    <a:pt x="128942" y="50142"/>
                    <a:pt x="128821" y="50564"/>
                  </a:cubicBezTo>
                  <a:lnTo>
                    <a:pt x="128741" y="50865"/>
                  </a:lnTo>
                  <a:lnTo>
                    <a:pt x="128681" y="51166"/>
                  </a:lnTo>
                  <a:lnTo>
                    <a:pt x="128580" y="51808"/>
                  </a:lnTo>
                  <a:cubicBezTo>
                    <a:pt x="128500" y="52210"/>
                    <a:pt x="128420" y="52631"/>
                    <a:pt x="128420" y="53073"/>
                  </a:cubicBezTo>
                  <a:lnTo>
                    <a:pt x="128319" y="54358"/>
                  </a:lnTo>
                  <a:cubicBezTo>
                    <a:pt x="128339" y="55983"/>
                    <a:pt x="128560" y="57770"/>
                    <a:pt x="129022" y="59355"/>
                  </a:cubicBezTo>
                  <a:cubicBezTo>
                    <a:pt x="129122" y="59757"/>
                    <a:pt x="129283" y="60158"/>
                    <a:pt x="129423" y="60540"/>
                  </a:cubicBezTo>
                  <a:lnTo>
                    <a:pt x="129624" y="61122"/>
                  </a:lnTo>
                  <a:lnTo>
                    <a:pt x="129905" y="61684"/>
                  </a:lnTo>
                  <a:cubicBezTo>
                    <a:pt x="129945" y="61764"/>
                    <a:pt x="129965" y="61844"/>
                    <a:pt x="130005" y="61925"/>
                  </a:cubicBezTo>
                  <a:lnTo>
                    <a:pt x="125971" y="64976"/>
                  </a:lnTo>
                  <a:cubicBezTo>
                    <a:pt x="125810" y="64674"/>
                    <a:pt x="125670" y="64353"/>
                    <a:pt x="125509" y="64032"/>
                  </a:cubicBezTo>
                  <a:cubicBezTo>
                    <a:pt x="122519" y="57328"/>
                    <a:pt x="122980" y="49922"/>
                    <a:pt x="126131" y="43860"/>
                  </a:cubicBezTo>
                  <a:close/>
                  <a:moveTo>
                    <a:pt x="146781" y="43924"/>
                  </a:moveTo>
                  <a:cubicBezTo>
                    <a:pt x="148261" y="43924"/>
                    <a:pt x="149721" y="44234"/>
                    <a:pt x="151061" y="44823"/>
                  </a:cubicBezTo>
                  <a:cubicBezTo>
                    <a:pt x="152365" y="45646"/>
                    <a:pt x="153630" y="46931"/>
                    <a:pt x="152767" y="48236"/>
                  </a:cubicBezTo>
                  <a:cubicBezTo>
                    <a:pt x="152767" y="48236"/>
                    <a:pt x="156982" y="51507"/>
                    <a:pt x="154955" y="57368"/>
                  </a:cubicBezTo>
                  <a:cubicBezTo>
                    <a:pt x="154955" y="57368"/>
                    <a:pt x="155878" y="58834"/>
                    <a:pt x="155637" y="60459"/>
                  </a:cubicBezTo>
                  <a:cubicBezTo>
                    <a:pt x="154553" y="62085"/>
                    <a:pt x="153028" y="63430"/>
                    <a:pt x="151121" y="64273"/>
                  </a:cubicBezTo>
                  <a:cubicBezTo>
                    <a:pt x="149717" y="64900"/>
                    <a:pt x="148249" y="65196"/>
                    <a:pt x="146803" y="65196"/>
                  </a:cubicBezTo>
                  <a:cubicBezTo>
                    <a:pt x="142834" y="65196"/>
                    <a:pt x="139036" y="62961"/>
                    <a:pt x="137211" y="59195"/>
                  </a:cubicBezTo>
                  <a:lnTo>
                    <a:pt x="137753" y="58793"/>
                  </a:lnTo>
                  <a:cubicBezTo>
                    <a:pt x="137894" y="59094"/>
                    <a:pt x="138034" y="59416"/>
                    <a:pt x="138215" y="59717"/>
                  </a:cubicBezTo>
                  <a:cubicBezTo>
                    <a:pt x="138717" y="60540"/>
                    <a:pt x="139339" y="61302"/>
                    <a:pt x="140061" y="61985"/>
                  </a:cubicBezTo>
                  <a:cubicBezTo>
                    <a:pt x="140463" y="62306"/>
                    <a:pt x="140764" y="62587"/>
                    <a:pt x="141205" y="62868"/>
                  </a:cubicBezTo>
                  <a:cubicBezTo>
                    <a:pt x="141627" y="63149"/>
                    <a:pt x="142069" y="63370"/>
                    <a:pt x="142490" y="63591"/>
                  </a:cubicBezTo>
                  <a:cubicBezTo>
                    <a:pt x="143373" y="63992"/>
                    <a:pt x="144296" y="64273"/>
                    <a:pt x="145200" y="64393"/>
                  </a:cubicBezTo>
                  <a:cubicBezTo>
                    <a:pt x="145689" y="64459"/>
                    <a:pt x="146178" y="64494"/>
                    <a:pt x="146654" y="64494"/>
                  </a:cubicBezTo>
                  <a:cubicBezTo>
                    <a:pt x="147057" y="64494"/>
                    <a:pt x="147452" y="64469"/>
                    <a:pt x="147829" y="64414"/>
                  </a:cubicBezTo>
                  <a:cubicBezTo>
                    <a:pt x="148251" y="64373"/>
                    <a:pt x="148632" y="64273"/>
                    <a:pt x="149013" y="64173"/>
                  </a:cubicBezTo>
                  <a:cubicBezTo>
                    <a:pt x="149395" y="64072"/>
                    <a:pt x="149756" y="63952"/>
                    <a:pt x="150097" y="63831"/>
                  </a:cubicBezTo>
                  <a:cubicBezTo>
                    <a:pt x="150418" y="63671"/>
                    <a:pt x="150740" y="63550"/>
                    <a:pt x="151041" y="63390"/>
                  </a:cubicBezTo>
                  <a:cubicBezTo>
                    <a:pt x="151322" y="63209"/>
                    <a:pt x="151583" y="63069"/>
                    <a:pt x="151823" y="62908"/>
                  </a:cubicBezTo>
                  <a:cubicBezTo>
                    <a:pt x="152064" y="62728"/>
                    <a:pt x="152285" y="62567"/>
                    <a:pt x="152486" y="62426"/>
                  </a:cubicBezTo>
                  <a:cubicBezTo>
                    <a:pt x="152687" y="62266"/>
                    <a:pt x="152847" y="62105"/>
                    <a:pt x="153008" y="61965"/>
                  </a:cubicBezTo>
                  <a:cubicBezTo>
                    <a:pt x="153168" y="61824"/>
                    <a:pt x="153289" y="61704"/>
                    <a:pt x="153389" y="61583"/>
                  </a:cubicBezTo>
                  <a:cubicBezTo>
                    <a:pt x="153509" y="61443"/>
                    <a:pt x="153590" y="61343"/>
                    <a:pt x="153670" y="61262"/>
                  </a:cubicBezTo>
                  <a:cubicBezTo>
                    <a:pt x="153810" y="61102"/>
                    <a:pt x="153891" y="61001"/>
                    <a:pt x="153891" y="61001"/>
                  </a:cubicBezTo>
                  <a:lnTo>
                    <a:pt x="153891" y="61001"/>
                  </a:lnTo>
                  <a:cubicBezTo>
                    <a:pt x="153891" y="61001"/>
                    <a:pt x="153810" y="61082"/>
                    <a:pt x="153630" y="61242"/>
                  </a:cubicBezTo>
                  <a:cubicBezTo>
                    <a:pt x="153469" y="61363"/>
                    <a:pt x="153228" y="61603"/>
                    <a:pt x="152907" y="61844"/>
                  </a:cubicBezTo>
                  <a:cubicBezTo>
                    <a:pt x="152727" y="61965"/>
                    <a:pt x="152546" y="62085"/>
                    <a:pt x="152345" y="62226"/>
                  </a:cubicBezTo>
                  <a:cubicBezTo>
                    <a:pt x="152145" y="62366"/>
                    <a:pt x="151904" y="62487"/>
                    <a:pt x="151663" y="62627"/>
                  </a:cubicBezTo>
                  <a:cubicBezTo>
                    <a:pt x="151422" y="62768"/>
                    <a:pt x="151141" y="62888"/>
                    <a:pt x="150860" y="63009"/>
                  </a:cubicBezTo>
                  <a:cubicBezTo>
                    <a:pt x="150559" y="63149"/>
                    <a:pt x="150258" y="63249"/>
                    <a:pt x="149937" y="63370"/>
                  </a:cubicBezTo>
                  <a:cubicBezTo>
                    <a:pt x="149595" y="63450"/>
                    <a:pt x="149254" y="63550"/>
                    <a:pt x="148893" y="63631"/>
                  </a:cubicBezTo>
                  <a:cubicBezTo>
                    <a:pt x="148532" y="63671"/>
                    <a:pt x="148150" y="63771"/>
                    <a:pt x="147749" y="63771"/>
                  </a:cubicBezTo>
                  <a:cubicBezTo>
                    <a:pt x="147536" y="63794"/>
                    <a:pt x="147317" y="63804"/>
                    <a:pt x="147093" y="63804"/>
                  </a:cubicBezTo>
                  <a:cubicBezTo>
                    <a:pt x="146517" y="63804"/>
                    <a:pt x="145913" y="63738"/>
                    <a:pt x="145320" y="63651"/>
                  </a:cubicBezTo>
                  <a:cubicBezTo>
                    <a:pt x="144477" y="63510"/>
                    <a:pt x="143654" y="63209"/>
                    <a:pt x="142851" y="62848"/>
                  </a:cubicBezTo>
                  <a:cubicBezTo>
                    <a:pt x="142450" y="62647"/>
                    <a:pt x="142048" y="62446"/>
                    <a:pt x="141707" y="62186"/>
                  </a:cubicBezTo>
                  <a:cubicBezTo>
                    <a:pt x="141346" y="61965"/>
                    <a:pt x="140965" y="61603"/>
                    <a:pt x="140623" y="61343"/>
                  </a:cubicBezTo>
                  <a:cubicBezTo>
                    <a:pt x="139981" y="60720"/>
                    <a:pt x="139379" y="60038"/>
                    <a:pt x="138917" y="59275"/>
                  </a:cubicBezTo>
                  <a:cubicBezTo>
                    <a:pt x="138737" y="58954"/>
                    <a:pt x="138556" y="58633"/>
                    <a:pt x="138395" y="58292"/>
                  </a:cubicBezTo>
                  <a:lnTo>
                    <a:pt x="141025" y="56325"/>
                  </a:lnTo>
                  <a:cubicBezTo>
                    <a:pt x="141105" y="56565"/>
                    <a:pt x="141185" y="56786"/>
                    <a:pt x="141286" y="57007"/>
                  </a:cubicBezTo>
                  <a:cubicBezTo>
                    <a:pt x="142279" y="59262"/>
                    <a:pt x="144490" y="60595"/>
                    <a:pt x="146799" y="60595"/>
                  </a:cubicBezTo>
                  <a:cubicBezTo>
                    <a:pt x="147615" y="60595"/>
                    <a:pt x="148443" y="60429"/>
                    <a:pt x="149234" y="60078"/>
                  </a:cubicBezTo>
                  <a:cubicBezTo>
                    <a:pt x="152285" y="58713"/>
                    <a:pt x="153650" y="55140"/>
                    <a:pt x="152305" y="52109"/>
                  </a:cubicBezTo>
                  <a:cubicBezTo>
                    <a:pt x="151300" y="49862"/>
                    <a:pt x="149096" y="48529"/>
                    <a:pt x="146793" y="48529"/>
                  </a:cubicBezTo>
                  <a:cubicBezTo>
                    <a:pt x="145970" y="48529"/>
                    <a:pt x="145134" y="48699"/>
                    <a:pt x="144337" y="49059"/>
                  </a:cubicBezTo>
                  <a:cubicBezTo>
                    <a:pt x="144236" y="49099"/>
                    <a:pt x="144156" y="49139"/>
                    <a:pt x="144076" y="49199"/>
                  </a:cubicBezTo>
                  <a:lnTo>
                    <a:pt x="143915" y="47914"/>
                  </a:lnTo>
                  <a:cubicBezTo>
                    <a:pt x="143995" y="47894"/>
                    <a:pt x="144056" y="47874"/>
                    <a:pt x="144116" y="47854"/>
                  </a:cubicBezTo>
                  <a:cubicBezTo>
                    <a:pt x="144357" y="47774"/>
                    <a:pt x="144598" y="47714"/>
                    <a:pt x="144858" y="47654"/>
                  </a:cubicBezTo>
                  <a:cubicBezTo>
                    <a:pt x="145380" y="47553"/>
                    <a:pt x="145942" y="47493"/>
                    <a:pt x="146545" y="47493"/>
                  </a:cubicBezTo>
                  <a:cubicBezTo>
                    <a:pt x="147147" y="47493"/>
                    <a:pt x="147769" y="47613"/>
                    <a:pt x="148391" y="47754"/>
                  </a:cubicBezTo>
                  <a:cubicBezTo>
                    <a:pt x="149013" y="47914"/>
                    <a:pt x="149616" y="48195"/>
                    <a:pt x="150218" y="48517"/>
                  </a:cubicBezTo>
                  <a:cubicBezTo>
                    <a:pt x="150499" y="48697"/>
                    <a:pt x="150780" y="48878"/>
                    <a:pt x="151021" y="49079"/>
                  </a:cubicBezTo>
                  <a:cubicBezTo>
                    <a:pt x="151281" y="49239"/>
                    <a:pt x="151583" y="49560"/>
                    <a:pt x="151803" y="49781"/>
                  </a:cubicBezTo>
                  <a:cubicBezTo>
                    <a:pt x="152265" y="50263"/>
                    <a:pt x="152666" y="50825"/>
                    <a:pt x="152988" y="51407"/>
                  </a:cubicBezTo>
                  <a:cubicBezTo>
                    <a:pt x="153269" y="52009"/>
                    <a:pt x="153530" y="52631"/>
                    <a:pt x="153670" y="53274"/>
                  </a:cubicBezTo>
                  <a:cubicBezTo>
                    <a:pt x="153790" y="53896"/>
                    <a:pt x="153871" y="54518"/>
                    <a:pt x="153831" y="55120"/>
                  </a:cubicBezTo>
                  <a:cubicBezTo>
                    <a:pt x="153831" y="55722"/>
                    <a:pt x="153730" y="56284"/>
                    <a:pt x="153610" y="56806"/>
                  </a:cubicBezTo>
                  <a:cubicBezTo>
                    <a:pt x="153530" y="57047"/>
                    <a:pt x="153469" y="57288"/>
                    <a:pt x="153389" y="57529"/>
                  </a:cubicBezTo>
                  <a:cubicBezTo>
                    <a:pt x="153289" y="57750"/>
                    <a:pt x="153208" y="57970"/>
                    <a:pt x="153108" y="58171"/>
                  </a:cubicBezTo>
                  <a:cubicBezTo>
                    <a:pt x="153028" y="58372"/>
                    <a:pt x="152927" y="58553"/>
                    <a:pt x="152847" y="58713"/>
                  </a:cubicBezTo>
                  <a:cubicBezTo>
                    <a:pt x="152747" y="58874"/>
                    <a:pt x="152646" y="59034"/>
                    <a:pt x="152566" y="59155"/>
                  </a:cubicBezTo>
                  <a:cubicBezTo>
                    <a:pt x="152405" y="59436"/>
                    <a:pt x="152225" y="59636"/>
                    <a:pt x="152124" y="59777"/>
                  </a:cubicBezTo>
                  <a:cubicBezTo>
                    <a:pt x="152024" y="59917"/>
                    <a:pt x="151984" y="59978"/>
                    <a:pt x="151984" y="59978"/>
                  </a:cubicBezTo>
                  <a:cubicBezTo>
                    <a:pt x="151984" y="59978"/>
                    <a:pt x="152044" y="59917"/>
                    <a:pt x="152185" y="59817"/>
                  </a:cubicBezTo>
                  <a:cubicBezTo>
                    <a:pt x="152305" y="59697"/>
                    <a:pt x="152526" y="59556"/>
                    <a:pt x="152747" y="59315"/>
                  </a:cubicBezTo>
                  <a:cubicBezTo>
                    <a:pt x="152847" y="59175"/>
                    <a:pt x="152968" y="59054"/>
                    <a:pt x="153108" y="58894"/>
                  </a:cubicBezTo>
                  <a:cubicBezTo>
                    <a:pt x="153228" y="58733"/>
                    <a:pt x="153369" y="58573"/>
                    <a:pt x="153489" y="58392"/>
                  </a:cubicBezTo>
                  <a:cubicBezTo>
                    <a:pt x="153630" y="58191"/>
                    <a:pt x="153750" y="57970"/>
                    <a:pt x="153891" y="57750"/>
                  </a:cubicBezTo>
                  <a:cubicBezTo>
                    <a:pt x="154011" y="57529"/>
                    <a:pt x="154112" y="57268"/>
                    <a:pt x="154232" y="57007"/>
                  </a:cubicBezTo>
                  <a:cubicBezTo>
                    <a:pt x="154332" y="56726"/>
                    <a:pt x="154433" y="56445"/>
                    <a:pt x="154513" y="56144"/>
                  </a:cubicBezTo>
                  <a:cubicBezTo>
                    <a:pt x="154573" y="55843"/>
                    <a:pt x="154654" y="55522"/>
                    <a:pt x="154694" y="55180"/>
                  </a:cubicBezTo>
                  <a:cubicBezTo>
                    <a:pt x="154774" y="54518"/>
                    <a:pt x="154754" y="53816"/>
                    <a:pt x="154654" y="53073"/>
                  </a:cubicBezTo>
                  <a:cubicBezTo>
                    <a:pt x="154533" y="52350"/>
                    <a:pt x="154312" y="51608"/>
                    <a:pt x="153971" y="50905"/>
                  </a:cubicBezTo>
                  <a:cubicBezTo>
                    <a:pt x="153630" y="50223"/>
                    <a:pt x="153148" y="49560"/>
                    <a:pt x="152626" y="48978"/>
                  </a:cubicBezTo>
                  <a:cubicBezTo>
                    <a:pt x="152305" y="48697"/>
                    <a:pt x="152104" y="48476"/>
                    <a:pt x="151743" y="48216"/>
                  </a:cubicBezTo>
                  <a:cubicBezTo>
                    <a:pt x="151422" y="47955"/>
                    <a:pt x="151081" y="47754"/>
                    <a:pt x="150760" y="47553"/>
                  </a:cubicBezTo>
                  <a:cubicBezTo>
                    <a:pt x="150077" y="47172"/>
                    <a:pt x="149335" y="46911"/>
                    <a:pt x="148612" y="46770"/>
                  </a:cubicBezTo>
                  <a:cubicBezTo>
                    <a:pt x="148124" y="46673"/>
                    <a:pt x="147627" y="46614"/>
                    <a:pt x="147147" y="46614"/>
                  </a:cubicBezTo>
                  <a:cubicBezTo>
                    <a:pt x="146935" y="46614"/>
                    <a:pt x="146727" y="46625"/>
                    <a:pt x="146524" y="46650"/>
                  </a:cubicBezTo>
                  <a:cubicBezTo>
                    <a:pt x="146183" y="46650"/>
                    <a:pt x="145862" y="46730"/>
                    <a:pt x="145561" y="46770"/>
                  </a:cubicBezTo>
                  <a:cubicBezTo>
                    <a:pt x="145240" y="46851"/>
                    <a:pt x="144959" y="46931"/>
                    <a:pt x="144678" y="47011"/>
                  </a:cubicBezTo>
                  <a:cubicBezTo>
                    <a:pt x="144417" y="47132"/>
                    <a:pt x="144156" y="47212"/>
                    <a:pt x="143915" y="47332"/>
                  </a:cubicBezTo>
                  <a:cubicBezTo>
                    <a:pt x="143895" y="47352"/>
                    <a:pt x="143875" y="47352"/>
                    <a:pt x="143855" y="47373"/>
                  </a:cubicBezTo>
                  <a:lnTo>
                    <a:pt x="143514" y="44442"/>
                  </a:lnTo>
                  <a:cubicBezTo>
                    <a:pt x="144587" y="44093"/>
                    <a:pt x="145689" y="43924"/>
                    <a:pt x="146781" y="43924"/>
                  </a:cubicBezTo>
                  <a:close/>
                  <a:moveTo>
                    <a:pt x="86670" y="63791"/>
                  </a:moveTo>
                  <a:lnTo>
                    <a:pt x="87072" y="64715"/>
                  </a:lnTo>
                  <a:lnTo>
                    <a:pt x="85687" y="65337"/>
                  </a:lnTo>
                  <a:cubicBezTo>
                    <a:pt x="85546" y="65116"/>
                    <a:pt x="85325" y="64976"/>
                    <a:pt x="85085" y="64915"/>
                  </a:cubicBezTo>
                  <a:cubicBezTo>
                    <a:pt x="85647" y="64534"/>
                    <a:pt x="86168" y="64153"/>
                    <a:pt x="86670" y="63791"/>
                  </a:cubicBezTo>
                  <a:close/>
                  <a:moveTo>
                    <a:pt x="45403" y="63872"/>
                  </a:moveTo>
                  <a:lnTo>
                    <a:pt x="45764" y="64634"/>
                  </a:lnTo>
                  <a:lnTo>
                    <a:pt x="44218" y="65357"/>
                  </a:lnTo>
                  <a:lnTo>
                    <a:pt x="44198" y="65357"/>
                  </a:lnTo>
                  <a:lnTo>
                    <a:pt x="43857" y="64594"/>
                  </a:lnTo>
                  <a:lnTo>
                    <a:pt x="45403" y="63872"/>
                  </a:lnTo>
                  <a:close/>
                  <a:moveTo>
                    <a:pt x="124686" y="42937"/>
                  </a:moveTo>
                  <a:lnTo>
                    <a:pt x="125770" y="43619"/>
                  </a:lnTo>
                  <a:cubicBezTo>
                    <a:pt x="122559" y="49821"/>
                    <a:pt x="122077" y="57368"/>
                    <a:pt x="125128" y="64213"/>
                  </a:cubicBezTo>
                  <a:cubicBezTo>
                    <a:pt x="125288" y="64554"/>
                    <a:pt x="125449" y="64895"/>
                    <a:pt x="125610" y="65236"/>
                  </a:cubicBezTo>
                  <a:lnTo>
                    <a:pt x="124586" y="66019"/>
                  </a:lnTo>
                  <a:cubicBezTo>
                    <a:pt x="124365" y="65598"/>
                    <a:pt x="124164" y="65176"/>
                    <a:pt x="123964" y="64735"/>
                  </a:cubicBezTo>
                  <a:cubicBezTo>
                    <a:pt x="120732" y="57469"/>
                    <a:pt x="121254" y="49480"/>
                    <a:pt x="124686" y="42937"/>
                  </a:cubicBezTo>
                  <a:close/>
                  <a:moveTo>
                    <a:pt x="47229" y="64454"/>
                  </a:moveTo>
                  <a:cubicBezTo>
                    <a:pt x="47229" y="64454"/>
                    <a:pt x="47169" y="64494"/>
                    <a:pt x="47048" y="64574"/>
                  </a:cubicBezTo>
                  <a:cubicBezTo>
                    <a:pt x="46968" y="64634"/>
                    <a:pt x="46848" y="64695"/>
                    <a:pt x="46707" y="64795"/>
                  </a:cubicBezTo>
                  <a:cubicBezTo>
                    <a:pt x="46507" y="64895"/>
                    <a:pt x="46266" y="65036"/>
                    <a:pt x="46005" y="65156"/>
                  </a:cubicBezTo>
                  <a:cubicBezTo>
                    <a:pt x="45844" y="65257"/>
                    <a:pt x="45664" y="65337"/>
                    <a:pt x="45483" y="65417"/>
                  </a:cubicBezTo>
                  <a:cubicBezTo>
                    <a:pt x="45122" y="65578"/>
                    <a:pt x="44760" y="65718"/>
                    <a:pt x="44439" y="65839"/>
                  </a:cubicBezTo>
                  <a:cubicBezTo>
                    <a:pt x="44359" y="65859"/>
                    <a:pt x="44299" y="65899"/>
                    <a:pt x="44218" y="65919"/>
                  </a:cubicBezTo>
                  <a:cubicBezTo>
                    <a:pt x="44118" y="65959"/>
                    <a:pt x="44018" y="65979"/>
                    <a:pt x="43937" y="65999"/>
                  </a:cubicBezTo>
                  <a:cubicBezTo>
                    <a:pt x="43737" y="66059"/>
                    <a:pt x="43616" y="66100"/>
                    <a:pt x="43616" y="66100"/>
                  </a:cubicBezTo>
                  <a:cubicBezTo>
                    <a:pt x="43616" y="66100"/>
                    <a:pt x="43717" y="66019"/>
                    <a:pt x="43897" y="65899"/>
                  </a:cubicBezTo>
                  <a:cubicBezTo>
                    <a:pt x="43957" y="65859"/>
                    <a:pt x="44058" y="65798"/>
                    <a:pt x="44138" y="65758"/>
                  </a:cubicBezTo>
                  <a:cubicBezTo>
                    <a:pt x="44198" y="65718"/>
                    <a:pt x="44279" y="65678"/>
                    <a:pt x="44339" y="65638"/>
                  </a:cubicBezTo>
                  <a:cubicBezTo>
                    <a:pt x="44640" y="65477"/>
                    <a:pt x="45001" y="65297"/>
                    <a:pt x="45362" y="65116"/>
                  </a:cubicBezTo>
                  <a:cubicBezTo>
                    <a:pt x="45543" y="65036"/>
                    <a:pt x="45704" y="64976"/>
                    <a:pt x="45884" y="64895"/>
                  </a:cubicBezTo>
                  <a:cubicBezTo>
                    <a:pt x="46145" y="64795"/>
                    <a:pt x="46406" y="64695"/>
                    <a:pt x="46627" y="64614"/>
                  </a:cubicBezTo>
                  <a:cubicBezTo>
                    <a:pt x="46788" y="64574"/>
                    <a:pt x="46908" y="64534"/>
                    <a:pt x="47008" y="64494"/>
                  </a:cubicBezTo>
                  <a:cubicBezTo>
                    <a:pt x="47149" y="64474"/>
                    <a:pt x="47229" y="64454"/>
                    <a:pt x="47229" y="64454"/>
                  </a:cubicBezTo>
                  <a:close/>
                  <a:moveTo>
                    <a:pt x="46125" y="65417"/>
                  </a:moveTo>
                  <a:lnTo>
                    <a:pt x="46486" y="66180"/>
                  </a:lnTo>
                  <a:lnTo>
                    <a:pt x="44941" y="66882"/>
                  </a:lnTo>
                  <a:lnTo>
                    <a:pt x="44580" y="66120"/>
                  </a:lnTo>
                  <a:lnTo>
                    <a:pt x="46125" y="65417"/>
                  </a:lnTo>
                  <a:close/>
                  <a:moveTo>
                    <a:pt x="87252" y="65116"/>
                  </a:moveTo>
                  <a:lnTo>
                    <a:pt x="87333" y="65277"/>
                  </a:lnTo>
                  <a:lnTo>
                    <a:pt x="86530" y="65819"/>
                  </a:lnTo>
                  <a:lnTo>
                    <a:pt x="87453" y="65578"/>
                  </a:lnTo>
                  <a:lnTo>
                    <a:pt x="87834" y="66441"/>
                  </a:lnTo>
                  <a:lnTo>
                    <a:pt x="86449" y="67043"/>
                  </a:lnTo>
                  <a:lnTo>
                    <a:pt x="85867" y="65738"/>
                  </a:lnTo>
                  <a:lnTo>
                    <a:pt x="87252" y="65116"/>
                  </a:lnTo>
                  <a:close/>
                  <a:moveTo>
                    <a:pt x="42813" y="63631"/>
                  </a:moveTo>
                  <a:lnTo>
                    <a:pt x="43014" y="64032"/>
                  </a:lnTo>
                  <a:lnTo>
                    <a:pt x="42713" y="64173"/>
                  </a:lnTo>
                  <a:cubicBezTo>
                    <a:pt x="42492" y="64273"/>
                    <a:pt x="42412" y="64514"/>
                    <a:pt x="42512" y="64735"/>
                  </a:cubicBezTo>
                  <a:cubicBezTo>
                    <a:pt x="42572" y="64899"/>
                    <a:pt x="42733" y="64986"/>
                    <a:pt x="42902" y="64986"/>
                  </a:cubicBezTo>
                  <a:cubicBezTo>
                    <a:pt x="42959" y="64986"/>
                    <a:pt x="43018" y="64976"/>
                    <a:pt x="43074" y="64955"/>
                  </a:cubicBezTo>
                  <a:cubicBezTo>
                    <a:pt x="43074" y="64955"/>
                    <a:pt x="43074" y="64935"/>
                    <a:pt x="43074" y="64935"/>
                  </a:cubicBezTo>
                  <a:lnTo>
                    <a:pt x="43375" y="64815"/>
                  </a:lnTo>
                  <a:lnTo>
                    <a:pt x="43737" y="65558"/>
                  </a:lnTo>
                  <a:lnTo>
                    <a:pt x="43737" y="65578"/>
                  </a:lnTo>
                  <a:lnTo>
                    <a:pt x="43436" y="65698"/>
                  </a:lnTo>
                  <a:cubicBezTo>
                    <a:pt x="43235" y="65798"/>
                    <a:pt x="43134" y="66059"/>
                    <a:pt x="43235" y="66260"/>
                  </a:cubicBezTo>
                  <a:cubicBezTo>
                    <a:pt x="43309" y="66423"/>
                    <a:pt x="43459" y="66520"/>
                    <a:pt x="43621" y="66520"/>
                  </a:cubicBezTo>
                  <a:cubicBezTo>
                    <a:pt x="43679" y="66520"/>
                    <a:pt x="43739" y="66507"/>
                    <a:pt x="43797" y="66481"/>
                  </a:cubicBezTo>
                  <a:lnTo>
                    <a:pt x="44098" y="66340"/>
                  </a:lnTo>
                  <a:lnTo>
                    <a:pt x="44459" y="67103"/>
                  </a:lnTo>
                  <a:cubicBezTo>
                    <a:pt x="42071" y="66361"/>
                    <a:pt x="40625" y="66300"/>
                    <a:pt x="40625" y="66300"/>
                  </a:cubicBezTo>
                  <a:lnTo>
                    <a:pt x="39983" y="65236"/>
                  </a:lnTo>
                  <a:lnTo>
                    <a:pt x="40646" y="64052"/>
                  </a:lnTo>
                  <a:cubicBezTo>
                    <a:pt x="41388" y="63912"/>
                    <a:pt x="42131" y="63771"/>
                    <a:pt x="42813" y="63631"/>
                  </a:cubicBezTo>
                  <a:close/>
                  <a:moveTo>
                    <a:pt x="47952" y="65979"/>
                  </a:moveTo>
                  <a:cubicBezTo>
                    <a:pt x="47952" y="65979"/>
                    <a:pt x="47891" y="66039"/>
                    <a:pt x="47771" y="66100"/>
                  </a:cubicBezTo>
                  <a:cubicBezTo>
                    <a:pt x="47691" y="66160"/>
                    <a:pt x="47570" y="66240"/>
                    <a:pt x="47430" y="66320"/>
                  </a:cubicBezTo>
                  <a:cubicBezTo>
                    <a:pt x="47229" y="66441"/>
                    <a:pt x="46988" y="66561"/>
                    <a:pt x="46727" y="66702"/>
                  </a:cubicBezTo>
                  <a:cubicBezTo>
                    <a:pt x="46567" y="66782"/>
                    <a:pt x="46386" y="66862"/>
                    <a:pt x="46226" y="66943"/>
                  </a:cubicBezTo>
                  <a:cubicBezTo>
                    <a:pt x="45864" y="67103"/>
                    <a:pt x="45523" y="67244"/>
                    <a:pt x="45222" y="67364"/>
                  </a:cubicBezTo>
                  <a:cubicBezTo>
                    <a:pt x="45182" y="67344"/>
                    <a:pt x="45162" y="67344"/>
                    <a:pt x="45142" y="67324"/>
                  </a:cubicBezTo>
                  <a:cubicBezTo>
                    <a:pt x="45061" y="67304"/>
                    <a:pt x="45001" y="67284"/>
                    <a:pt x="44921" y="67264"/>
                  </a:cubicBezTo>
                  <a:cubicBezTo>
                    <a:pt x="44961" y="67224"/>
                    <a:pt x="45021" y="67204"/>
                    <a:pt x="45061" y="67183"/>
                  </a:cubicBezTo>
                  <a:cubicBezTo>
                    <a:pt x="45362" y="67003"/>
                    <a:pt x="45724" y="66822"/>
                    <a:pt x="46085" y="66662"/>
                  </a:cubicBezTo>
                  <a:cubicBezTo>
                    <a:pt x="46266" y="66581"/>
                    <a:pt x="46446" y="66501"/>
                    <a:pt x="46607" y="66441"/>
                  </a:cubicBezTo>
                  <a:cubicBezTo>
                    <a:pt x="46888" y="66320"/>
                    <a:pt x="47129" y="66220"/>
                    <a:pt x="47350" y="66160"/>
                  </a:cubicBezTo>
                  <a:cubicBezTo>
                    <a:pt x="47510" y="66100"/>
                    <a:pt x="47651" y="66059"/>
                    <a:pt x="47751" y="66039"/>
                  </a:cubicBezTo>
                  <a:cubicBezTo>
                    <a:pt x="47871" y="65999"/>
                    <a:pt x="47952" y="65979"/>
                    <a:pt x="47952" y="65979"/>
                  </a:cubicBezTo>
                  <a:close/>
                  <a:moveTo>
                    <a:pt x="85366" y="60861"/>
                  </a:moveTo>
                  <a:lnTo>
                    <a:pt x="86490" y="63390"/>
                  </a:lnTo>
                  <a:cubicBezTo>
                    <a:pt x="84844" y="64574"/>
                    <a:pt x="82796" y="66019"/>
                    <a:pt x="80869" y="67364"/>
                  </a:cubicBezTo>
                  <a:cubicBezTo>
                    <a:pt x="80990" y="66280"/>
                    <a:pt x="81612" y="63330"/>
                    <a:pt x="84523" y="61363"/>
                  </a:cubicBezTo>
                  <a:cubicBezTo>
                    <a:pt x="84784" y="61182"/>
                    <a:pt x="85065" y="61021"/>
                    <a:pt x="85366" y="60861"/>
                  </a:cubicBezTo>
                  <a:close/>
                  <a:moveTo>
                    <a:pt x="121836" y="65216"/>
                  </a:moveTo>
                  <a:cubicBezTo>
                    <a:pt x="121836" y="65217"/>
                    <a:pt x="122278" y="65999"/>
                    <a:pt x="123020" y="67183"/>
                  </a:cubicBezTo>
                  <a:lnTo>
                    <a:pt x="122699" y="67444"/>
                  </a:lnTo>
                  <a:cubicBezTo>
                    <a:pt x="122077" y="66120"/>
                    <a:pt x="121836" y="65217"/>
                    <a:pt x="121836" y="65216"/>
                  </a:cubicBezTo>
                  <a:close/>
                  <a:moveTo>
                    <a:pt x="46868" y="66943"/>
                  </a:moveTo>
                  <a:lnTo>
                    <a:pt x="46868" y="66963"/>
                  </a:lnTo>
                  <a:lnTo>
                    <a:pt x="47209" y="67705"/>
                  </a:lnTo>
                  <a:lnTo>
                    <a:pt x="46727" y="67946"/>
                  </a:lnTo>
                  <a:cubicBezTo>
                    <a:pt x="46346" y="67786"/>
                    <a:pt x="45985" y="67645"/>
                    <a:pt x="45623" y="67505"/>
                  </a:cubicBezTo>
                  <a:lnTo>
                    <a:pt x="46868" y="66943"/>
                  </a:lnTo>
                  <a:close/>
                  <a:moveTo>
                    <a:pt x="48674" y="67525"/>
                  </a:moveTo>
                  <a:cubicBezTo>
                    <a:pt x="48674" y="67525"/>
                    <a:pt x="48614" y="67565"/>
                    <a:pt x="48494" y="67645"/>
                  </a:cubicBezTo>
                  <a:cubicBezTo>
                    <a:pt x="48413" y="67705"/>
                    <a:pt x="48293" y="67766"/>
                    <a:pt x="48152" y="67866"/>
                  </a:cubicBezTo>
                  <a:cubicBezTo>
                    <a:pt x="47952" y="67966"/>
                    <a:pt x="47711" y="68107"/>
                    <a:pt x="47470" y="68227"/>
                  </a:cubicBezTo>
                  <a:cubicBezTo>
                    <a:pt x="47450" y="68247"/>
                    <a:pt x="47450" y="68247"/>
                    <a:pt x="47430" y="68247"/>
                  </a:cubicBezTo>
                  <a:cubicBezTo>
                    <a:pt x="47309" y="68187"/>
                    <a:pt x="47189" y="68127"/>
                    <a:pt x="47069" y="68087"/>
                  </a:cubicBezTo>
                  <a:cubicBezTo>
                    <a:pt x="47149" y="68047"/>
                    <a:pt x="47249" y="68006"/>
                    <a:pt x="47329" y="67966"/>
                  </a:cubicBezTo>
                  <a:cubicBezTo>
                    <a:pt x="47610" y="67866"/>
                    <a:pt x="47871" y="67766"/>
                    <a:pt x="48072" y="67685"/>
                  </a:cubicBezTo>
                  <a:cubicBezTo>
                    <a:pt x="48233" y="67645"/>
                    <a:pt x="48373" y="67605"/>
                    <a:pt x="48474" y="67565"/>
                  </a:cubicBezTo>
                  <a:cubicBezTo>
                    <a:pt x="48594" y="67545"/>
                    <a:pt x="48674" y="67525"/>
                    <a:pt x="48674" y="67525"/>
                  </a:cubicBezTo>
                  <a:close/>
                  <a:moveTo>
                    <a:pt x="120913" y="40508"/>
                  </a:moveTo>
                  <a:lnTo>
                    <a:pt x="121073" y="40608"/>
                  </a:lnTo>
                  <a:cubicBezTo>
                    <a:pt x="116898" y="48336"/>
                    <a:pt x="116216" y="57850"/>
                    <a:pt x="120050" y="66481"/>
                  </a:cubicBezTo>
                  <a:cubicBezTo>
                    <a:pt x="120391" y="67204"/>
                    <a:pt x="120752" y="67926"/>
                    <a:pt x="121114" y="68609"/>
                  </a:cubicBezTo>
                  <a:lnTo>
                    <a:pt x="120953" y="68749"/>
                  </a:lnTo>
                  <a:cubicBezTo>
                    <a:pt x="120451" y="67846"/>
                    <a:pt x="120010" y="66902"/>
                    <a:pt x="119608" y="65959"/>
                  </a:cubicBezTo>
                  <a:cubicBezTo>
                    <a:pt x="116678" y="58974"/>
                    <a:pt x="116557" y="51226"/>
                    <a:pt x="119267" y="44081"/>
                  </a:cubicBezTo>
                  <a:cubicBezTo>
                    <a:pt x="119749" y="42836"/>
                    <a:pt x="120311" y="41652"/>
                    <a:pt x="120913" y="40508"/>
                  </a:cubicBezTo>
                  <a:close/>
                  <a:moveTo>
                    <a:pt x="84901" y="65340"/>
                  </a:moveTo>
                  <a:cubicBezTo>
                    <a:pt x="85092" y="65340"/>
                    <a:pt x="85264" y="65439"/>
                    <a:pt x="85346" y="65618"/>
                  </a:cubicBezTo>
                  <a:lnTo>
                    <a:pt x="86550" y="68307"/>
                  </a:lnTo>
                  <a:cubicBezTo>
                    <a:pt x="86650" y="68528"/>
                    <a:pt x="86550" y="68789"/>
                    <a:pt x="86349" y="68910"/>
                  </a:cubicBezTo>
                  <a:lnTo>
                    <a:pt x="84763" y="65357"/>
                  </a:lnTo>
                  <a:cubicBezTo>
                    <a:pt x="84810" y="65345"/>
                    <a:pt x="84856" y="65340"/>
                    <a:pt x="84901" y="65340"/>
                  </a:cubicBezTo>
                  <a:close/>
                  <a:moveTo>
                    <a:pt x="49417" y="69050"/>
                  </a:moveTo>
                  <a:cubicBezTo>
                    <a:pt x="49417" y="69050"/>
                    <a:pt x="49357" y="69090"/>
                    <a:pt x="49276" y="69150"/>
                  </a:cubicBezTo>
                  <a:cubicBezTo>
                    <a:pt x="49236" y="69130"/>
                    <a:pt x="49216" y="69130"/>
                    <a:pt x="49196" y="69110"/>
                  </a:cubicBezTo>
                  <a:cubicBezTo>
                    <a:pt x="49317" y="69070"/>
                    <a:pt x="49417" y="69050"/>
                    <a:pt x="49417" y="69050"/>
                  </a:cubicBezTo>
                  <a:close/>
                  <a:moveTo>
                    <a:pt x="24142" y="61333"/>
                  </a:moveTo>
                  <a:cubicBezTo>
                    <a:pt x="25028" y="61333"/>
                    <a:pt x="25978" y="61446"/>
                    <a:pt x="26555" y="61905"/>
                  </a:cubicBezTo>
                  <a:cubicBezTo>
                    <a:pt x="26555" y="61905"/>
                    <a:pt x="27458" y="63470"/>
                    <a:pt x="25030" y="64333"/>
                  </a:cubicBezTo>
                  <a:cubicBezTo>
                    <a:pt x="25030" y="64333"/>
                    <a:pt x="26306" y="64197"/>
                    <a:pt x="28362" y="64197"/>
                  </a:cubicBezTo>
                  <a:cubicBezTo>
                    <a:pt x="28923" y="64197"/>
                    <a:pt x="29542" y="64207"/>
                    <a:pt x="30208" y="64233"/>
                  </a:cubicBezTo>
                  <a:cubicBezTo>
                    <a:pt x="31071" y="64454"/>
                    <a:pt x="32015" y="64574"/>
                    <a:pt x="32998" y="64634"/>
                  </a:cubicBezTo>
                  <a:cubicBezTo>
                    <a:pt x="34083" y="64943"/>
                    <a:pt x="35275" y="65033"/>
                    <a:pt x="36298" y="65033"/>
                  </a:cubicBezTo>
                  <a:cubicBezTo>
                    <a:pt x="37736" y="65033"/>
                    <a:pt x="38839" y="64855"/>
                    <a:pt x="38839" y="64855"/>
                  </a:cubicBezTo>
                  <a:lnTo>
                    <a:pt x="38839" y="64855"/>
                  </a:lnTo>
                  <a:lnTo>
                    <a:pt x="38177" y="65156"/>
                  </a:lnTo>
                  <a:lnTo>
                    <a:pt x="25210" y="65377"/>
                  </a:lnTo>
                  <a:lnTo>
                    <a:pt x="35106" y="65859"/>
                  </a:lnTo>
                  <a:lnTo>
                    <a:pt x="37996" y="66361"/>
                  </a:lnTo>
                  <a:lnTo>
                    <a:pt x="36872" y="67023"/>
                  </a:lnTo>
                  <a:cubicBezTo>
                    <a:pt x="34797" y="66703"/>
                    <a:pt x="32818" y="66566"/>
                    <a:pt x="30963" y="66566"/>
                  </a:cubicBezTo>
                  <a:cubicBezTo>
                    <a:pt x="24903" y="66566"/>
                    <a:pt x="20149" y="68025"/>
                    <a:pt x="17583" y="69331"/>
                  </a:cubicBezTo>
                  <a:lnTo>
                    <a:pt x="17523" y="69211"/>
                  </a:lnTo>
                  <a:cubicBezTo>
                    <a:pt x="17623" y="69150"/>
                    <a:pt x="17724" y="69070"/>
                    <a:pt x="17824" y="69010"/>
                  </a:cubicBezTo>
                  <a:cubicBezTo>
                    <a:pt x="17984" y="68910"/>
                    <a:pt x="18145" y="68809"/>
                    <a:pt x="18326" y="68689"/>
                  </a:cubicBezTo>
                  <a:cubicBezTo>
                    <a:pt x="18486" y="68568"/>
                    <a:pt x="18707" y="68468"/>
                    <a:pt x="18928" y="68348"/>
                  </a:cubicBezTo>
                  <a:cubicBezTo>
                    <a:pt x="19129" y="68227"/>
                    <a:pt x="19369" y="68127"/>
                    <a:pt x="19630" y="68006"/>
                  </a:cubicBezTo>
                  <a:cubicBezTo>
                    <a:pt x="19871" y="67866"/>
                    <a:pt x="20132" y="67766"/>
                    <a:pt x="20393" y="67665"/>
                  </a:cubicBezTo>
                  <a:cubicBezTo>
                    <a:pt x="20654" y="67545"/>
                    <a:pt x="20935" y="67444"/>
                    <a:pt x="21196" y="67344"/>
                  </a:cubicBezTo>
                  <a:cubicBezTo>
                    <a:pt x="21758" y="67143"/>
                    <a:pt x="22320" y="66963"/>
                    <a:pt x="22842" y="66802"/>
                  </a:cubicBezTo>
                  <a:cubicBezTo>
                    <a:pt x="23384" y="66662"/>
                    <a:pt x="23886" y="66541"/>
                    <a:pt x="24307" y="66441"/>
                  </a:cubicBezTo>
                  <a:cubicBezTo>
                    <a:pt x="25170" y="66260"/>
                    <a:pt x="25752" y="66180"/>
                    <a:pt x="25752" y="66180"/>
                  </a:cubicBezTo>
                  <a:lnTo>
                    <a:pt x="25752" y="66180"/>
                  </a:lnTo>
                  <a:cubicBezTo>
                    <a:pt x="25752" y="66180"/>
                    <a:pt x="25170" y="66200"/>
                    <a:pt x="24287" y="66320"/>
                  </a:cubicBezTo>
                  <a:cubicBezTo>
                    <a:pt x="23845" y="66361"/>
                    <a:pt x="23324" y="66441"/>
                    <a:pt x="22782" y="66541"/>
                  </a:cubicBezTo>
                  <a:cubicBezTo>
                    <a:pt x="22240" y="66642"/>
                    <a:pt x="21658" y="66782"/>
                    <a:pt x="21076" y="66923"/>
                  </a:cubicBezTo>
                  <a:cubicBezTo>
                    <a:pt x="20795" y="67023"/>
                    <a:pt x="20493" y="67083"/>
                    <a:pt x="20212" y="67183"/>
                  </a:cubicBezTo>
                  <a:cubicBezTo>
                    <a:pt x="19931" y="67264"/>
                    <a:pt x="19650" y="67344"/>
                    <a:pt x="19389" y="67464"/>
                  </a:cubicBezTo>
                  <a:cubicBezTo>
                    <a:pt x="19129" y="67565"/>
                    <a:pt x="18868" y="67645"/>
                    <a:pt x="18647" y="67766"/>
                  </a:cubicBezTo>
                  <a:cubicBezTo>
                    <a:pt x="18526" y="67806"/>
                    <a:pt x="18426" y="67846"/>
                    <a:pt x="18326" y="67886"/>
                  </a:cubicBezTo>
                  <a:lnTo>
                    <a:pt x="17483" y="66481"/>
                  </a:lnTo>
                  <a:lnTo>
                    <a:pt x="18868" y="63631"/>
                  </a:lnTo>
                  <a:lnTo>
                    <a:pt x="16961" y="66361"/>
                  </a:lnTo>
                  <a:lnTo>
                    <a:pt x="16880" y="66461"/>
                  </a:lnTo>
                  <a:lnTo>
                    <a:pt x="16941" y="66601"/>
                  </a:lnTo>
                  <a:lnTo>
                    <a:pt x="17603" y="68247"/>
                  </a:lnTo>
                  <a:cubicBezTo>
                    <a:pt x="17523" y="68287"/>
                    <a:pt x="17463" y="68328"/>
                    <a:pt x="17402" y="68348"/>
                  </a:cubicBezTo>
                  <a:cubicBezTo>
                    <a:pt x="17322" y="68388"/>
                    <a:pt x="17262" y="68428"/>
                    <a:pt x="17182" y="68468"/>
                  </a:cubicBezTo>
                  <a:lnTo>
                    <a:pt x="16339" y="66662"/>
                  </a:lnTo>
                  <a:lnTo>
                    <a:pt x="17422" y="64233"/>
                  </a:lnTo>
                  <a:cubicBezTo>
                    <a:pt x="18526" y="62467"/>
                    <a:pt x="21296" y="61684"/>
                    <a:pt x="23665" y="61343"/>
                  </a:cubicBezTo>
                  <a:cubicBezTo>
                    <a:pt x="23820" y="61336"/>
                    <a:pt x="23980" y="61333"/>
                    <a:pt x="24142" y="61333"/>
                  </a:cubicBezTo>
                  <a:close/>
                  <a:moveTo>
                    <a:pt x="118906" y="39203"/>
                  </a:moveTo>
                  <a:lnTo>
                    <a:pt x="119789" y="39765"/>
                  </a:lnTo>
                  <a:cubicBezTo>
                    <a:pt x="119708" y="39946"/>
                    <a:pt x="119608" y="40127"/>
                    <a:pt x="119528" y="40307"/>
                  </a:cubicBezTo>
                  <a:cubicBezTo>
                    <a:pt x="119347" y="40709"/>
                    <a:pt x="119146" y="41130"/>
                    <a:pt x="118986" y="41552"/>
                  </a:cubicBezTo>
                  <a:lnTo>
                    <a:pt x="118484" y="42816"/>
                  </a:lnTo>
                  <a:cubicBezTo>
                    <a:pt x="118203" y="43679"/>
                    <a:pt x="117902" y="44542"/>
                    <a:pt x="117681" y="45426"/>
                  </a:cubicBezTo>
                  <a:cubicBezTo>
                    <a:pt x="117561" y="45847"/>
                    <a:pt x="117460" y="46289"/>
                    <a:pt x="117360" y="46730"/>
                  </a:cubicBezTo>
                  <a:cubicBezTo>
                    <a:pt x="117280" y="47172"/>
                    <a:pt x="117159" y="47613"/>
                    <a:pt x="117099" y="48075"/>
                  </a:cubicBezTo>
                  <a:lnTo>
                    <a:pt x="116878" y="49400"/>
                  </a:lnTo>
                  <a:cubicBezTo>
                    <a:pt x="116818" y="49841"/>
                    <a:pt x="116778" y="50303"/>
                    <a:pt x="116718" y="50745"/>
                  </a:cubicBezTo>
                  <a:cubicBezTo>
                    <a:pt x="116597" y="51648"/>
                    <a:pt x="116577" y="52551"/>
                    <a:pt x="116517" y="53434"/>
                  </a:cubicBezTo>
                  <a:lnTo>
                    <a:pt x="116718" y="52109"/>
                  </a:lnTo>
                  <a:cubicBezTo>
                    <a:pt x="116778" y="51668"/>
                    <a:pt x="116838" y="51226"/>
                    <a:pt x="116939" y="50785"/>
                  </a:cubicBezTo>
                  <a:cubicBezTo>
                    <a:pt x="117019" y="50343"/>
                    <a:pt x="117079" y="49902"/>
                    <a:pt x="117179" y="49460"/>
                  </a:cubicBezTo>
                  <a:lnTo>
                    <a:pt x="117481" y="48155"/>
                  </a:lnTo>
                  <a:cubicBezTo>
                    <a:pt x="117581" y="47714"/>
                    <a:pt x="117701" y="47272"/>
                    <a:pt x="117822" y="46851"/>
                  </a:cubicBezTo>
                  <a:cubicBezTo>
                    <a:pt x="117922" y="46409"/>
                    <a:pt x="118063" y="45988"/>
                    <a:pt x="118203" y="45566"/>
                  </a:cubicBezTo>
                  <a:cubicBezTo>
                    <a:pt x="118444" y="44703"/>
                    <a:pt x="118765" y="43880"/>
                    <a:pt x="119086" y="43037"/>
                  </a:cubicBezTo>
                  <a:lnTo>
                    <a:pt x="119608" y="41813"/>
                  </a:lnTo>
                  <a:lnTo>
                    <a:pt x="120190" y="40608"/>
                  </a:lnTo>
                  <a:cubicBezTo>
                    <a:pt x="120250" y="40468"/>
                    <a:pt x="120331" y="40327"/>
                    <a:pt x="120411" y="40167"/>
                  </a:cubicBezTo>
                  <a:lnTo>
                    <a:pt x="120652" y="40327"/>
                  </a:lnTo>
                  <a:cubicBezTo>
                    <a:pt x="120030" y="41491"/>
                    <a:pt x="119448" y="42716"/>
                    <a:pt x="118986" y="43980"/>
                  </a:cubicBezTo>
                  <a:cubicBezTo>
                    <a:pt x="116236" y="51186"/>
                    <a:pt x="116356" y="59034"/>
                    <a:pt x="119307" y="66079"/>
                  </a:cubicBezTo>
                  <a:cubicBezTo>
                    <a:pt x="119708" y="67063"/>
                    <a:pt x="120190" y="68006"/>
                    <a:pt x="120692" y="68930"/>
                  </a:cubicBezTo>
                  <a:lnTo>
                    <a:pt x="120351" y="69191"/>
                  </a:lnTo>
                  <a:cubicBezTo>
                    <a:pt x="120270" y="69030"/>
                    <a:pt x="120150" y="68809"/>
                    <a:pt x="120010" y="68548"/>
                  </a:cubicBezTo>
                  <a:cubicBezTo>
                    <a:pt x="119668" y="67946"/>
                    <a:pt x="119247" y="67103"/>
                    <a:pt x="118865" y="66240"/>
                  </a:cubicBezTo>
                  <a:cubicBezTo>
                    <a:pt x="118464" y="65377"/>
                    <a:pt x="118123" y="64514"/>
                    <a:pt x="117882" y="63831"/>
                  </a:cubicBezTo>
                  <a:cubicBezTo>
                    <a:pt x="117641" y="63169"/>
                    <a:pt x="117521" y="62728"/>
                    <a:pt x="117521" y="62728"/>
                  </a:cubicBezTo>
                  <a:lnTo>
                    <a:pt x="117521" y="62728"/>
                  </a:lnTo>
                  <a:cubicBezTo>
                    <a:pt x="117521" y="62728"/>
                    <a:pt x="117621" y="63189"/>
                    <a:pt x="117822" y="63852"/>
                  </a:cubicBezTo>
                  <a:cubicBezTo>
                    <a:pt x="118022" y="64534"/>
                    <a:pt x="118324" y="65437"/>
                    <a:pt x="118665" y="66320"/>
                  </a:cubicBezTo>
                  <a:cubicBezTo>
                    <a:pt x="119006" y="67204"/>
                    <a:pt x="119387" y="68067"/>
                    <a:pt x="119688" y="68729"/>
                  </a:cubicBezTo>
                  <a:cubicBezTo>
                    <a:pt x="119829" y="69010"/>
                    <a:pt x="119949" y="69251"/>
                    <a:pt x="120030" y="69431"/>
                  </a:cubicBezTo>
                  <a:lnTo>
                    <a:pt x="119688" y="69692"/>
                  </a:lnTo>
                  <a:cubicBezTo>
                    <a:pt x="113085" y="56425"/>
                    <a:pt x="115574" y="46530"/>
                    <a:pt x="118906" y="39203"/>
                  </a:cubicBezTo>
                  <a:close/>
                  <a:moveTo>
                    <a:pt x="47631" y="64353"/>
                  </a:moveTo>
                  <a:lnTo>
                    <a:pt x="50180" y="65216"/>
                  </a:lnTo>
                  <a:lnTo>
                    <a:pt x="51264" y="69150"/>
                  </a:lnTo>
                  <a:lnTo>
                    <a:pt x="50922" y="70094"/>
                  </a:lnTo>
                  <a:cubicBezTo>
                    <a:pt x="50501" y="69853"/>
                    <a:pt x="50079" y="69592"/>
                    <a:pt x="49678" y="69371"/>
                  </a:cubicBezTo>
                  <a:cubicBezTo>
                    <a:pt x="49818" y="69251"/>
                    <a:pt x="49879" y="69050"/>
                    <a:pt x="49798" y="68869"/>
                  </a:cubicBezTo>
                  <a:cubicBezTo>
                    <a:pt x="49725" y="68723"/>
                    <a:pt x="49576" y="68629"/>
                    <a:pt x="49415" y="68629"/>
                  </a:cubicBezTo>
                  <a:cubicBezTo>
                    <a:pt x="49356" y="68629"/>
                    <a:pt x="49295" y="68642"/>
                    <a:pt x="49236" y="68669"/>
                  </a:cubicBezTo>
                  <a:lnTo>
                    <a:pt x="49015" y="68749"/>
                  </a:lnTo>
                  <a:lnTo>
                    <a:pt x="48674" y="67986"/>
                  </a:lnTo>
                  <a:lnTo>
                    <a:pt x="48855" y="67906"/>
                  </a:lnTo>
                  <a:cubicBezTo>
                    <a:pt x="49076" y="67806"/>
                    <a:pt x="49176" y="67545"/>
                    <a:pt x="49076" y="67344"/>
                  </a:cubicBezTo>
                  <a:cubicBezTo>
                    <a:pt x="49002" y="67182"/>
                    <a:pt x="48841" y="67084"/>
                    <a:pt x="48681" y="67084"/>
                  </a:cubicBezTo>
                  <a:cubicBezTo>
                    <a:pt x="48624" y="67084"/>
                    <a:pt x="48567" y="67097"/>
                    <a:pt x="48514" y="67123"/>
                  </a:cubicBezTo>
                  <a:lnTo>
                    <a:pt x="48313" y="67224"/>
                  </a:lnTo>
                  <a:lnTo>
                    <a:pt x="48293" y="67224"/>
                  </a:lnTo>
                  <a:lnTo>
                    <a:pt x="47932" y="66461"/>
                  </a:lnTo>
                  <a:lnTo>
                    <a:pt x="48132" y="66381"/>
                  </a:lnTo>
                  <a:cubicBezTo>
                    <a:pt x="48353" y="66280"/>
                    <a:pt x="48433" y="66019"/>
                    <a:pt x="48353" y="65798"/>
                  </a:cubicBezTo>
                  <a:cubicBezTo>
                    <a:pt x="48280" y="65652"/>
                    <a:pt x="48120" y="65558"/>
                    <a:pt x="47953" y="65558"/>
                  </a:cubicBezTo>
                  <a:cubicBezTo>
                    <a:pt x="47892" y="65558"/>
                    <a:pt x="47830" y="65571"/>
                    <a:pt x="47771" y="65598"/>
                  </a:cubicBezTo>
                  <a:lnTo>
                    <a:pt x="47570" y="65678"/>
                  </a:lnTo>
                  <a:lnTo>
                    <a:pt x="47209" y="64915"/>
                  </a:lnTo>
                  <a:lnTo>
                    <a:pt x="47410" y="64835"/>
                  </a:lnTo>
                  <a:cubicBezTo>
                    <a:pt x="47590" y="64755"/>
                    <a:pt x="47671" y="64554"/>
                    <a:pt x="47631" y="64353"/>
                  </a:cubicBezTo>
                  <a:close/>
                  <a:moveTo>
                    <a:pt x="90283" y="53735"/>
                  </a:moveTo>
                  <a:lnTo>
                    <a:pt x="92511" y="58272"/>
                  </a:lnTo>
                  <a:cubicBezTo>
                    <a:pt x="89400" y="58593"/>
                    <a:pt x="86449" y="59536"/>
                    <a:pt x="84282" y="61001"/>
                  </a:cubicBezTo>
                  <a:cubicBezTo>
                    <a:pt x="81893" y="62607"/>
                    <a:pt x="80970" y="64855"/>
                    <a:pt x="80629" y="66320"/>
                  </a:cubicBezTo>
                  <a:cubicBezTo>
                    <a:pt x="80528" y="66019"/>
                    <a:pt x="80408" y="65698"/>
                    <a:pt x="80267" y="65357"/>
                  </a:cubicBezTo>
                  <a:cubicBezTo>
                    <a:pt x="79906" y="64554"/>
                    <a:pt x="79464" y="63872"/>
                    <a:pt x="79103" y="63550"/>
                  </a:cubicBezTo>
                  <a:cubicBezTo>
                    <a:pt x="79545" y="63189"/>
                    <a:pt x="79725" y="62527"/>
                    <a:pt x="79464" y="61965"/>
                  </a:cubicBezTo>
                  <a:cubicBezTo>
                    <a:pt x="79241" y="61473"/>
                    <a:pt x="78751" y="61169"/>
                    <a:pt x="78234" y="61169"/>
                  </a:cubicBezTo>
                  <a:cubicBezTo>
                    <a:pt x="78055" y="61169"/>
                    <a:pt x="77873" y="61205"/>
                    <a:pt x="77698" y="61282"/>
                  </a:cubicBezTo>
                  <a:cubicBezTo>
                    <a:pt x="77016" y="61583"/>
                    <a:pt x="76715" y="62386"/>
                    <a:pt x="77016" y="63069"/>
                  </a:cubicBezTo>
                  <a:cubicBezTo>
                    <a:pt x="77235" y="63581"/>
                    <a:pt x="77738" y="63860"/>
                    <a:pt x="78250" y="63860"/>
                  </a:cubicBezTo>
                  <a:cubicBezTo>
                    <a:pt x="78301" y="63860"/>
                    <a:pt x="78351" y="63857"/>
                    <a:pt x="78401" y="63852"/>
                  </a:cubicBezTo>
                  <a:cubicBezTo>
                    <a:pt x="78401" y="64333"/>
                    <a:pt x="78601" y="65116"/>
                    <a:pt x="78963" y="65939"/>
                  </a:cubicBezTo>
                  <a:cubicBezTo>
                    <a:pt x="79364" y="66822"/>
                    <a:pt x="79846" y="67525"/>
                    <a:pt x="80207" y="67806"/>
                  </a:cubicBezTo>
                  <a:cubicBezTo>
                    <a:pt x="78983" y="68669"/>
                    <a:pt x="77799" y="69472"/>
                    <a:pt x="76835" y="70134"/>
                  </a:cubicBezTo>
                  <a:cubicBezTo>
                    <a:pt x="74447" y="69472"/>
                    <a:pt x="72901" y="68769"/>
                    <a:pt x="72901" y="68769"/>
                  </a:cubicBezTo>
                  <a:cubicBezTo>
                    <a:pt x="72941" y="66481"/>
                    <a:pt x="74286" y="65216"/>
                    <a:pt x="74286" y="65216"/>
                  </a:cubicBezTo>
                  <a:cubicBezTo>
                    <a:pt x="74475" y="65639"/>
                    <a:pt x="74871" y="65822"/>
                    <a:pt x="75302" y="65822"/>
                  </a:cubicBezTo>
                  <a:cubicBezTo>
                    <a:pt x="76240" y="65822"/>
                    <a:pt x="77344" y="64953"/>
                    <a:pt x="76835" y="63811"/>
                  </a:cubicBezTo>
                  <a:cubicBezTo>
                    <a:pt x="76273" y="62587"/>
                    <a:pt x="75791" y="61563"/>
                    <a:pt x="75571" y="61122"/>
                  </a:cubicBezTo>
                  <a:cubicBezTo>
                    <a:pt x="76935" y="60439"/>
                    <a:pt x="78300" y="59757"/>
                    <a:pt x="79444" y="59195"/>
                  </a:cubicBezTo>
                  <a:lnTo>
                    <a:pt x="80508" y="58653"/>
                  </a:lnTo>
                  <a:cubicBezTo>
                    <a:pt x="82897" y="57469"/>
                    <a:pt x="86590" y="55622"/>
                    <a:pt x="90283" y="53735"/>
                  </a:cubicBezTo>
                  <a:close/>
                  <a:moveTo>
                    <a:pt x="80328" y="68247"/>
                  </a:moveTo>
                  <a:lnTo>
                    <a:pt x="80328" y="68247"/>
                  </a:lnTo>
                  <a:cubicBezTo>
                    <a:pt x="80207" y="68448"/>
                    <a:pt x="80187" y="68709"/>
                    <a:pt x="80287" y="68950"/>
                  </a:cubicBezTo>
                  <a:lnTo>
                    <a:pt x="80689" y="69833"/>
                  </a:lnTo>
                  <a:cubicBezTo>
                    <a:pt x="80408" y="69953"/>
                    <a:pt x="79846" y="70234"/>
                    <a:pt x="79384" y="70716"/>
                  </a:cubicBezTo>
                  <a:cubicBezTo>
                    <a:pt x="78682" y="70576"/>
                    <a:pt x="78019" y="70435"/>
                    <a:pt x="77397" y="70275"/>
                  </a:cubicBezTo>
                  <a:cubicBezTo>
                    <a:pt x="78260" y="69692"/>
                    <a:pt x="79264" y="68990"/>
                    <a:pt x="80328" y="68247"/>
                  </a:cubicBezTo>
                  <a:close/>
                  <a:moveTo>
                    <a:pt x="142169" y="53876"/>
                  </a:moveTo>
                  <a:lnTo>
                    <a:pt x="142169" y="53876"/>
                  </a:lnTo>
                  <a:cubicBezTo>
                    <a:pt x="142169" y="53876"/>
                    <a:pt x="141968" y="54016"/>
                    <a:pt x="141627" y="54297"/>
                  </a:cubicBezTo>
                  <a:cubicBezTo>
                    <a:pt x="141506" y="54398"/>
                    <a:pt x="141366" y="54498"/>
                    <a:pt x="141225" y="54639"/>
                  </a:cubicBezTo>
                  <a:cubicBezTo>
                    <a:pt x="141085" y="54739"/>
                    <a:pt x="140944" y="54859"/>
                    <a:pt x="140784" y="54980"/>
                  </a:cubicBezTo>
                  <a:cubicBezTo>
                    <a:pt x="140222" y="55421"/>
                    <a:pt x="139519" y="55983"/>
                    <a:pt x="138717" y="56626"/>
                  </a:cubicBezTo>
                  <a:cubicBezTo>
                    <a:pt x="138476" y="56806"/>
                    <a:pt x="138215" y="56987"/>
                    <a:pt x="137974" y="57188"/>
                  </a:cubicBezTo>
                  <a:cubicBezTo>
                    <a:pt x="137753" y="57348"/>
                    <a:pt x="137552" y="57529"/>
                    <a:pt x="137332" y="57689"/>
                  </a:cubicBezTo>
                  <a:cubicBezTo>
                    <a:pt x="137151" y="57830"/>
                    <a:pt x="136950" y="57991"/>
                    <a:pt x="136770" y="58131"/>
                  </a:cubicBezTo>
                  <a:cubicBezTo>
                    <a:pt x="136529" y="58312"/>
                    <a:pt x="136308" y="58492"/>
                    <a:pt x="136047" y="58673"/>
                  </a:cubicBezTo>
                  <a:cubicBezTo>
                    <a:pt x="135746" y="58914"/>
                    <a:pt x="135445" y="59155"/>
                    <a:pt x="135144" y="59396"/>
                  </a:cubicBezTo>
                  <a:cubicBezTo>
                    <a:pt x="133859" y="60359"/>
                    <a:pt x="132494" y="61403"/>
                    <a:pt x="131129" y="62426"/>
                  </a:cubicBezTo>
                  <a:cubicBezTo>
                    <a:pt x="131089" y="62467"/>
                    <a:pt x="131049" y="62487"/>
                    <a:pt x="131009" y="62527"/>
                  </a:cubicBezTo>
                  <a:cubicBezTo>
                    <a:pt x="130848" y="62647"/>
                    <a:pt x="130668" y="62768"/>
                    <a:pt x="130507" y="62908"/>
                  </a:cubicBezTo>
                  <a:cubicBezTo>
                    <a:pt x="129263" y="63831"/>
                    <a:pt x="128018" y="64755"/>
                    <a:pt x="126854" y="65618"/>
                  </a:cubicBezTo>
                  <a:cubicBezTo>
                    <a:pt x="126714" y="65718"/>
                    <a:pt x="126593" y="65819"/>
                    <a:pt x="126453" y="65899"/>
                  </a:cubicBezTo>
                  <a:cubicBezTo>
                    <a:pt x="126352" y="65999"/>
                    <a:pt x="126232" y="66079"/>
                    <a:pt x="126111" y="66160"/>
                  </a:cubicBezTo>
                  <a:cubicBezTo>
                    <a:pt x="125750" y="66421"/>
                    <a:pt x="125409" y="66682"/>
                    <a:pt x="125068" y="66923"/>
                  </a:cubicBezTo>
                  <a:cubicBezTo>
                    <a:pt x="124546" y="67304"/>
                    <a:pt x="124044" y="67665"/>
                    <a:pt x="123582" y="68006"/>
                  </a:cubicBezTo>
                  <a:cubicBezTo>
                    <a:pt x="123442" y="68107"/>
                    <a:pt x="123321" y="68187"/>
                    <a:pt x="123201" y="68287"/>
                  </a:cubicBezTo>
                  <a:cubicBezTo>
                    <a:pt x="123181" y="68307"/>
                    <a:pt x="123161" y="68307"/>
                    <a:pt x="123141" y="68328"/>
                  </a:cubicBezTo>
                  <a:cubicBezTo>
                    <a:pt x="122559" y="68749"/>
                    <a:pt x="122037" y="69110"/>
                    <a:pt x="121595" y="69431"/>
                  </a:cubicBezTo>
                  <a:cubicBezTo>
                    <a:pt x="121535" y="69472"/>
                    <a:pt x="121475" y="69532"/>
                    <a:pt x="121415" y="69572"/>
                  </a:cubicBezTo>
                  <a:cubicBezTo>
                    <a:pt x="121314" y="69632"/>
                    <a:pt x="121234" y="69692"/>
                    <a:pt x="121154" y="69753"/>
                  </a:cubicBezTo>
                  <a:cubicBezTo>
                    <a:pt x="120953" y="69893"/>
                    <a:pt x="120752" y="70034"/>
                    <a:pt x="120592" y="70134"/>
                  </a:cubicBezTo>
                  <a:cubicBezTo>
                    <a:pt x="120391" y="70275"/>
                    <a:pt x="120230" y="70395"/>
                    <a:pt x="120090" y="70495"/>
                  </a:cubicBezTo>
                  <a:cubicBezTo>
                    <a:pt x="119769" y="70716"/>
                    <a:pt x="119608" y="70837"/>
                    <a:pt x="119608" y="70837"/>
                  </a:cubicBezTo>
                  <a:cubicBezTo>
                    <a:pt x="119608" y="70837"/>
                    <a:pt x="119769" y="70696"/>
                    <a:pt x="120070" y="70455"/>
                  </a:cubicBezTo>
                  <a:cubicBezTo>
                    <a:pt x="120190" y="70355"/>
                    <a:pt x="120351" y="70234"/>
                    <a:pt x="120552" y="70074"/>
                  </a:cubicBezTo>
                  <a:cubicBezTo>
                    <a:pt x="120712" y="69953"/>
                    <a:pt x="120893" y="69793"/>
                    <a:pt x="121093" y="69652"/>
                  </a:cubicBezTo>
                  <a:cubicBezTo>
                    <a:pt x="121174" y="69572"/>
                    <a:pt x="121254" y="69512"/>
                    <a:pt x="121334" y="69452"/>
                  </a:cubicBezTo>
                  <a:cubicBezTo>
                    <a:pt x="121395" y="69391"/>
                    <a:pt x="121455" y="69351"/>
                    <a:pt x="121515" y="69311"/>
                  </a:cubicBezTo>
                  <a:cubicBezTo>
                    <a:pt x="121957" y="68950"/>
                    <a:pt x="122458" y="68548"/>
                    <a:pt x="123020" y="68107"/>
                  </a:cubicBezTo>
                  <a:cubicBezTo>
                    <a:pt x="123040" y="68107"/>
                    <a:pt x="123040" y="68107"/>
                    <a:pt x="123060" y="68087"/>
                  </a:cubicBezTo>
                  <a:cubicBezTo>
                    <a:pt x="123181" y="68006"/>
                    <a:pt x="123301" y="67886"/>
                    <a:pt x="123422" y="67806"/>
                  </a:cubicBezTo>
                  <a:cubicBezTo>
                    <a:pt x="123904" y="67424"/>
                    <a:pt x="124405" y="67043"/>
                    <a:pt x="124927" y="66642"/>
                  </a:cubicBezTo>
                  <a:cubicBezTo>
                    <a:pt x="125248" y="66381"/>
                    <a:pt x="125590" y="66120"/>
                    <a:pt x="125931" y="65839"/>
                  </a:cubicBezTo>
                  <a:cubicBezTo>
                    <a:pt x="126051" y="65758"/>
                    <a:pt x="126172" y="65678"/>
                    <a:pt x="126292" y="65578"/>
                  </a:cubicBezTo>
                  <a:cubicBezTo>
                    <a:pt x="126392" y="65497"/>
                    <a:pt x="126513" y="65417"/>
                    <a:pt x="126633" y="65317"/>
                  </a:cubicBezTo>
                  <a:cubicBezTo>
                    <a:pt x="127797" y="64434"/>
                    <a:pt x="129042" y="63470"/>
                    <a:pt x="130306" y="62527"/>
                  </a:cubicBezTo>
                  <a:cubicBezTo>
                    <a:pt x="130447" y="62406"/>
                    <a:pt x="130607" y="62306"/>
                    <a:pt x="130748" y="62186"/>
                  </a:cubicBezTo>
                  <a:cubicBezTo>
                    <a:pt x="130808" y="62145"/>
                    <a:pt x="130868" y="62085"/>
                    <a:pt x="130929" y="62045"/>
                  </a:cubicBezTo>
                  <a:cubicBezTo>
                    <a:pt x="132294" y="61041"/>
                    <a:pt x="133638" y="60038"/>
                    <a:pt x="134903" y="59094"/>
                  </a:cubicBezTo>
                  <a:cubicBezTo>
                    <a:pt x="135264" y="58834"/>
                    <a:pt x="135605" y="58573"/>
                    <a:pt x="135927" y="58332"/>
                  </a:cubicBezTo>
                  <a:cubicBezTo>
                    <a:pt x="136187" y="58151"/>
                    <a:pt x="136428" y="57991"/>
                    <a:pt x="136649" y="57810"/>
                  </a:cubicBezTo>
                  <a:cubicBezTo>
                    <a:pt x="136850" y="57669"/>
                    <a:pt x="137051" y="57529"/>
                    <a:pt x="137231" y="57388"/>
                  </a:cubicBezTo>
                  <a:cubicBezTo>
                    <a:pt x="137452" y="57228"/>
                    <a:pt x="137673" y="57067"/>
                    <a:pt x="137894" y="56927"/>
                  </a:cubicBezTo>
                  <a:cubicBezTo>
                    <a:pt x="138114" y="56746"/>
                    <a:pt x="138355" y="56586"/>
                    <a:pt x="138556" y="56425"/>
                  </a:cubicBezTo>
                  <a:cubicBezTo>
                    <a:pt x="139419" y="55803"/>
                    <a:pt x="140182" y="55261"/>
                    <a:pt x="140764" y="54839"/>
                  </a:cubicBezTo>
                  <a:cubicBezTo>
                    <a:pt x="140904" y="54739"/>
                    <a:pt x="141045" y="54659"/>
                    <a:pt x="141165" y="54558"/>
                  </a:cubicBezTo>
                  <a:cubicBezTo>
                    <a:pt x="141346" y="54438"/>
                    <a:pt x="141506" y="54337"/>
                    <a:pt x="141627" y="54237"/>
                  </a:cubicBezTo>
                  <a:cubicBezTo>
                    <a:pt x="141968" y="53996"/>
                    <a:pt x="142169" y="53876"/>
                    <a:pt x="142169" y="53876"/>
                  </a:cubicBezTo>
                  <a:close/>
                  <a:moveTo>
                    <a:pt x="100721" y="60018"/>
                  </a:moveTo>
                  <a:cubicBezTo>
                    <a:pt x="102025" y="60560"/>
                    <a:pt x="106582" y="62788"/>
                    <a:pt x="109552" y="67725"/>
                  </a:cubicBezTo>
                  <a:lnTo>
                    <a:pt x="109693" y="68568"/>
                  </a:lnTo>
                  <a:cubicBezTo>
                    <a:pt x="109050" y="67705"/>
                    <a:pt x="107585" y="65939"/>
                    <a:pt x="105297" y="63932"/>
                  </a:cubicBezTo>
                  <a:lnTo>
                    <a:pt x="105297" y="63932"/>
                  </a:lnTo>
                  <a:cubicBezTo>
                    <a:pt x="105297" y="63932"/>
                    <a:pt x="108227" y="67364"/>
                    <a:pt x="109512" y="70957"/>
                  </a:cubicBezTo>
                  <a:lnTo>
                    <a:pt x="108629" y="71459"/>
                  </a:lnTo>
                  <a:lnTo>
                    <a:pt x="107726" y="71439"/>
                  </a:lnTo>
                  <a:lnTo>
                    <a:pt x="108087" y="70515"/>
                  </a:lnTo>
                  <a:lnTo>
                    <a:pt x="107144" y="70375"/>
                  </a:lnTo>
                  <a:cubicBezTo>
                    <a:pt x="106923" y="69873"/>
                    <a:pt x="106602" y="69251"/>
                    <a:pt x="106240" y="68649"/>
                  </a:cubicBezTo>
                  <a:cubicBezTo>
                    <a:pt x="105879" y="68026"/>
                    <a:pt x="105498" y="67424"/>
                    <a:pt x="105197" y="66983"/>
                  </a:cubicBezTo>
                  <a:cubicBezTo>
                    <a:pt x="104896" y="66541"/>
                    <a:pt x="104675" y="66260"/>
                    <a:pt x="104675" y="66260"/>
                  </a:cubicBezTo>
                  <a:lnTo>
                    <a:pt x="104675" y="66260"/>
                  </a:lnTo>
                  <a:cubicBezTo>
                    <a:pt x="104675" y="66260"/>
                    <a:pt x="104815" y="66581"/>
                    <a:pt x="105016" y="67083"/>
                  </a:cubicBezTo>
                  <a:cubicBezTo>
                    <a:pt x="105217" y="67585"/>
                    <a:pt x="105457" y="68247"/>
                    <a:pt x="105658" y="68910"/>
                  </a:cubicBezTo>
                  <a:cubicBezTo>
                    <a:pt x="105799" y="69351"/>
                    <a:pt x="105919" y="69793"/>
                    <a:pt x="105999" y="70174"/>
                  </a:cubicBezTo>
                  <a:lnTo>
                    <a:pt x="104233" y="69893"/>
                  </a:lnTo>
                  <a:lnTo>
                    <a:pt x="102908" y="67725"/>
                  </a:lnTo>
                  <a:lnTo>
                    <a:pt x="101042" y="68147"/>
                  </a:lnTo>
                  <a:lnTo>
                    <a:pt x="99496" y="65477"/>
                  </a:lnTo>
                  <a:lnTo>
                    <a:pt x="99597" y="65036"/>
                  </a:lnTo>
                  <a:lnTo>
                    <a:pt x="101142" y="67705"/>
                  </a:lnTo>
                  <a:lnTo>
                    <a:pt x="101182" y="67745"/>
                  </a:lnTo>
                  <a:lnTo>
                    <a:pt x="101242" y="67745"/>
                  </a:lnTo>
                  <a:lnTo>
                    <a:pt x="103129" y="67143"/>
                  </a:lnTo>
                  <a:lnTo>
                    <a:pt x="103129" y="67143"/>
                  </a:lnTo>
                  <a:lnTo>
                    <a:pt x="101262" y="67565"/>
                  </a:lnTo>
                  <a:lnTo>
                    <a:pt x="99737" y="64414"/>
                  </a:lnTo>
                  <a:lnTo>
                    <a:pt x="100259" y="62045"/>
                  </a:lnTo>
                  <a:cubicBezTo>
                    <a:pt x="103912" y="63831"/>
                    <a:pt x="104093" y="66943"/>
                    <a:pt x="104093" y="66943"/>
                  </a:cubicBezTo>
                  <a:lnTo>
                    <a:pt x="104735" y="65056"/>
                  </a:lnTo>
                  <a:cubicBezTo>
                    <a:pt x="103611" y="62085"/>
                    <a:pt x="101202" y="61062"/>
                    <a:pt x="100540" y="60821"/>
                  </a:cubicBezTo>
                  <a:lnTo>
                    <a:pt x="100721" y="60018"/>
                  </a:lnTo>
                  <a:close/>
                  <a:moveTo>
                    <a:pt x="90022" y="62547"/>
                  </a:moveTo>
                  <a:lnTo>
                    <a:pt x="93535" y="70435"/>
                  </a:lnTo>
                  <a:cubicBezTo>
                    <a:pt x="93515" y="70455"/>
                    <a:pt x="93495" y="70455"/>
                    <a:pt x="93475" y="70475"/>
                  </a:cubicBezTo>
                  <a:cubicBezTo>
                    <a:pt x="91969" y="70515"/>
                    <a:pt x="91026" y="71298"/>
                    <a:pt x="90665" y="71700"/>
                  </a:cubicBezTo>
                  <a:lnTo>
                    <a:pt x="90404" y="71138"/>
                  </a:lnTo>
                  <a:cubicBezTo>
                    <a:pt x="90644" y="70515"/>
                    <a:pt x="91307" y="69632"/>
                    <a:pt x="91307" y="69632"/>
                  </a:cubicBezTo>
                  <a:cubicBezTo>
                    <a:pt x="89380" y="67746"/>
                    <a:pt x="89681" y="65658"/>
                    <a:pt x="89681" y="65658"/>
                  </a:cubicBezTo>
                  <a:lnTo>
                    <a:pt x="89681" y="65658"/>
                  </a:lnTo>
                  <a:lnTo>
                    <a:pt x="88537" y="66180"/>
                  </a:lnTo>
                  <a:cubicBezTo>
                    <a:pt x="88176" y="65397"/>
                    <a:pt x="89360" y="64875"/>
                    <a:pt x="89360" y="64875"/>
                  </a:cubicBezTo>
                  <a:cubicBezTo>
                    <a:pt x="87774" y="63530"/>
                    <a:pt x="89340" y="62788"/>
                    <a:pt x="90022" y="62547"/>
                  </a:cubicBezTo>
                  <a:close/>
                  <a:moveTo>
                    <a:pt x="29934" y="69159"/>
                  </a:moveTo>
                  <a:cubicBezTo>
                    <a:pt x="33213" y="69159"/>
                    <a:pt x="37596" y="69802"/>
                    <a:pt x="42372" y="72262"/>
                  </a:cubicBezTo>
                  <a:cubicBezTo>
                    <a:pt x="42372" y="72262"/>
                    <a:pt x="38624" y="71107"/>
                    <a:pt x="33185" y="71107"/>
                  </a:cubicBezTo>
                  <a:cubicBezTo>
                    <a:pt x="30834" y="71107"/>
                    <a:pt x="28167" y="71323"/>
                    <a:pt x="25351" y="71940"/>
                  </a:cubicBezTo>
                  <a:lnTo>
                    <a:pt x="24066" y="69933"/>
                  </a:lnTo>
                  <a:cubicBezTo>
                    <a:pt x="24066" y="69933"/>
                    <a:pt x="26335" y="69159"/>
                    <a:pt x="29934" y="69159"/>
                  </a:cubicBezTo>
                  <a:close/>
                  <a:moveTo>
                    <a:pt x="96505" y="64735"/>
                  </a:moveTo>
                  <a:cubicBezTo>
                    <a:pt x="96680" y="64735"/>
                    <a:pt x="96857" y="64752"/>
                    <a:pt x="97027" y="64795"/>
                  </a:cubicBezTo>
                  <a:lnTo>
                    <a:pt x="95763" y="70515"/>
                  </a:lnTo>
                  <a:lnTo>
                    <a:pt x="94398" y="71118"/>
                  </a:lnTo>
                  <a:lnTo>
                    <a:pt x="93776" y="72262"/>
                  </a:lnTo>
                  <a:lnTo>
                    <a:pt x="93294" y="71158"/>
                  </a:lnTo>
                  <a:cubicBezTo>
                    <a:pt x="93515" y="70997"/>
                    <a:pt x="93736" y="70837"/>
                    <a:pt x="93936" y="70636"/>
                  </a:cubicBezTo>
                  <a:lnTo>
                    <a:pt x="94037" y="70535"/>
                  </a:lnTo>
                  <a:lnTo>
                    <a:pt x="92130" y="66220"/>
                  </a:lnTo>
                  <a:lnTo>
                    <a:pt x="93575" y="65578"/>
                  </a:lnTo>
                  <a:cubicBezTo>
                    <a:pt x="93743" y="65733"/>
                    <a:pt x="93961" y="65813"/>
                    <a:pt x="94186" y="65813"/>
                  </a:cubicBezTo>
                  <a:cubicBezTo>
                    <a:pt x="94310" y="65813"/>
                    <a:pt x="94437" y="65788"/>
                    <a:pt x="94558" y="65738"/>
                  </a:cubicBezTo>
                  <a:cubicBezTo>
                    <a:pt x="94860" y="65598"/>
                    <a:pt x="95040" y="65337"/>
                    <a:pt x="95080" y="65036"/>
                  </a:cubicBezTo>
                  <a:cubicBezTo>
                    <a:pt x="95238" y="64973"/>
                    <a:pt x="95857" y="64735"/>
                    <a:pt x="96505" y="64735"/>
                  </a:cubicBezTo>
                  <a:close/>
                  <a:moveTo>
                    <a:pt x="84021" y="65678"/>
                  </a:moveTo>
                  <a:cubicBezTo>
                    <a:pt x="83981" y="65839"/>
                    <a:pt x="84001" y="66019"/>
                    <a:pt x="84081" y="66180"/>
                  </a:cubicBezTo>
                  <a:lnTo>
                    <a:pt x="85285" y="68869"/>
                  </a:lnTo>
                  <a:cubicBezTo>
                    <a:pt x="85433" y="69210"/>
                    <a:pt x="85767" y="69409"/>
                    <a:pt x="86110" y="69409"/>
                  </a:cubicBezTo>
                  <a:cubicBezTo>
                    <a:pt x="86231" y="69409"/>
                    <a:pt x="86354" y="69384"/>
                    <a:pt x="86470" y="69331"/>
                  </a:cubicBezTo>
                  <a:cubicBezTo>
                    <a:pt x="86811" y="69191"/>
                    <a:pt x="87011" y="68849"/>
                    <a:pt x="87011" y="68508"/>
                  </a:cubicBezTo>
                  <a:lnTo>
                    <a:pt x="88477" y="67846"/>
                  </a:lnTo>
                  <a:lnTo>
                    <a:pt x="90404" y="72161"/>
                  </a:lnTo>
                  <a:lnTo>
                    <a:pt x="90544" y="72141"/>
                  </a:lnTo>
                  <a:cubicBezTo>
                    <a:pt x="90805" y="72121"/>
                    <a:pt x="91046" y="72081"/>
                    <a:pt x="91307" y="72041"/>
                  </a:cubicBezTo>
                  <a:lnTo>
                    <a:pt x="91387" y="72262"/>
                  </a:lnTo>
                  <a:lnTo>
                    <a:pt x="89801" y="72964"/>
                  </a:lnTo>
                  <a:lnTo>
                    <a:pt x="89541" y="72543"/>
                  </a:lnTo>
                  <a:lnTo>
                    <a:pt x="88858" y="72663"/>
                  </a:lnTo>
                  <a:lnTo>
                    <a:pt x="88236" y="71399"/>
                  </a:lnTo>
                  <a:lnTo>
                    <a:pt x="87433" y="71599"/>
                  </a:lnTo>
                  <a:cubicBezTo>
                    <a:pt x="86332" y="70512"/>
                    <a:pt x="85447" y="70260"/>
                    <a:pt x="84856" y="70260"/>
                  </a:cubicBezTo>
                  <a:cubicBezTo>
                    <a:pt x="84562" y="70260"/>
                    <a:pt x="84341" y="70322"/>
                    <a:pt x="84201" y="70375"/>
                  </a:cubicBezTo>
                  <a:lnTo>
                    <a:pt x="83338" y="68428"/>
                  </a:lnTo>
                  <a:lnTo>
                    <a:pt x="81933" y="69050"/>
                  </a:lnTo>
                  <a:lnTo>
                    <a:pt x="81632" y="68348"/>
                  </a:lnTo>
                  <a:cubicBezTo>
                    <a:pt x="81494" y="68071"/>
                    <a:pt x="81222" y="67914"/>
                    <a:pt x="80944" y="67914"/>
                  </a:cubicBezTo>
                  <a:cubicBezTo>
                    <a:pt x="80899" y="67914"/>
                    <a:pt x="80854" y="67918"/>
                    <a:pt x="80809" y="67926"/>
                  </a:cubicBezTo>
                  <a:cubicBezTo>
                    <a:pt x="81873" y="67183"/>
                    <a:pt x="82957" y="66421"/>
                    <a:pt x="84021" y="65678"/>
                  </a:cubicBezTo>
                  <a:close/>
                  <a:moveTo>
                    <a:pt x="103470" y="70315"/>
                  </a:moveTo>
                  <a:cubicBezTo>
                    <a:pt x="103470" y="70315"/>
                    <a:pt x="103350" y="70375"/>
                    <a:pt x="103129" y="70515"/>
                  </a:cubicBezTo>
                  <a:cubicBezTo>
                    <a:pt x="102908" y="70616"/>
                    <a:pt x="102607" y="70816"/>
                    <a:pt x="102206" y="70997"/>
                  </a:cubicBezTo>
                  <a:cubicBezTo>
                    <a:pt x="101443" y="71399"/>
                    <a:pt x="100419" y="71900"/>
                    <a:pt x="99356" y="72382"/>
                  </a:cubicBezTo>
                  <a:cubicBezTo>
                    <a:pt x="98834" y="72603"/>
                    <a:pt x="98312" y="72824"/>
                    <a:pt x="97830" y="73024"/>
                  </a:cubicBezTo>
                  <a:lnTo>
                    <a:pt x="97931" y="72563"/>
                  </a:lnTo>
                  <a:cubicBezTo>
                    <a:pt x="98332" y="72382"/>
                    <a:pt x="98753" y="72181"/>
                    <a:pt x="99195" y="71981"/>
                  </a:cubicBezTo>
                  <a:cubicBezTo>
                    <a:pt x="100239" y="71519"/>
                    <a:pt x="101303" y="71077"/>
                    <a:pt x="102105" y="70776"/>
                  </a:cubicBezTo>
                  <a:cubicBezTo>
                    <a:pt x="102527" y="70636"/>
                    <a:pt x="102868" y="70515"/>
                    <a:pt x="103109" y="70435"/>
                  </a:cubicBezTo>
                  <a:cubicBezTo>
                    <a:pt x="103350" y="70355"/>
                    <a:pt x="103470" y="70315"/>
                    <a:pt x="103470" y="70315"/>
                  </a:cubicBezTo>
                  <a:close/>
                  <a:moveTo>
                    <a:pt x="80849" y="70214"/>
                  </a:moveTo>
                  <a:lnTo>
                    <a:pt x="81692" y="72081"/>
                  </a:lnTo>
                  <a:lnTo>
                    <a:pt x="79364" y="73125"/>
                  </a:lnTo>
                  <a:cubicBezTo>
                    <a:pt x="79143" y="72563"/>
                    <a:pt x="79123" y="72061"/>
                    <a:pt x="79324" y="71599"/>
                  </a:cubicBezTo>
                  <a:cubicBezTo>
                    <a:pt x="79665" y="70796"/>
                    <a:pt x="80528" y="70355"/>
                    <a:pt x="80849" y="70214"/>
                  </a:cubicBezTo>
                  <a:close/>
                  <a:moveTo>
                    <a:pt x="92933" y="71399"/>
                  </a:moveTo>
                  <a:lnTo>
                    <a:pt x="93515" y="72743"/>
                  </a:lnTo>
                  <a:lnTo>
                    <a:pt x="92732" y="74209"/>
                  </a:lnTo>
                  <a:lnTo>
                    <a:pt x="91728" y="71920"/>
                  </a:lnTo>
                  <a:cubicBezTo>
                    <a:pt x="91949" y="71860"/>
                    <a:pt x="92150" y="71780"/>
                    <a:pt x="92371" y="71700"/>
                  </a:cubicBezTo>
                  <a:cubicBezTo>
                    <a:pt x="92391" y="71680"/>
                    <a:pt x="92431" y="71659"/>
                    <a:pt x="92451" y="71659"/>
                  </a:cubicBezTo>
                  <a:cubicBezTo>
                    <a:pt x="92612" y="71579"/>
                    <a:pt x="92772" y="71499"/>
                    <a:pt x="92933" y="71399"/>
                  </a:cubicBezTo>
                  <a:close/>
                  <a:moveTo>
                    <a:pt x="105136" y="70776"/>
                  </a:moveTo>
                  <a:cubicBezTo>
                    <a:pt x="105136" y="70776"/>
                    <a:pt x="105016" y="70857"/>
                    <a:pt x="104795" y="70977"/>
                  </a:cubicBezTo>
                  <a:cubicBezTo>
                    <a:pt x="104574" y="71097"/>
                    <a:pt x="104253" y="71278"/>
                    <a:pt x="103872" y="71479"/>
                  </a:cubicBezTo>
                  <a:cubicBezTo>
                    <a:pt x="103109" y="71880"/>
                    <a:pt x="102065" y="72382"/>
                    <a:pt x="101022" y="72844"/>
                  </a:cubicBezTo>
                  <a:cubicBezTo>
                    <a:pt x="99958" y="73325"/>
                    <a:pt x="98894" y="73747"/>
                    <a:pt x="98091" y="74048"/>
                  </a:cubicBezTo>
                  <a:cubicBezTo>
                    <a:pt x="97890" y="74128"/>
                    <a:pt x="97710" y="74189"/>
                    <a:pt x="97549" y="74249"/>
                  </a:cubicBezTo>
                  <a:lnTo>
                    <a:pt x="97609" y="74028"/>
                  </a:lnTo>
                  <a:cubicBezTo>
                    <a:pt x="97730" y="73968"/>
                    <a:pt x="97850" y="73908"/>
                    <a:pt x="97991" y="73827"/>
                  </a:cubicBezTo>
                  <a:cubicBezTo>
                    <a:pt x="98753" y="73426"/>
                    <a:pt x="99797" y="72924"/>
                    <a:pt x="100841" y="72462"/>
                  </a:cubicBezTo>
                  <a:cubicBezTo>
                    <a:pt x="101905" y="72001"/>
                    <a:pt x="102969" y="71559"/>
                    <a:pt x="103771" y="71258"/>
                  </a:cubicBezTo>
                  <a:cubicBezTo>
                    <a:pt x="104173" y="71097"/>
                    <a:pt x="104514" y="70997"/>
                    <a:pt x="104755" y="70897"/>
                  </a:cubicBezTo>
                  <a:cubicBezTo>
                    <a:pt x="104996" y="70816"/>
                    <a:pt x="105136" y="70776"/>
                    <a:pt x="105136" y="70776"/>
                  </a:cubicBezTo>
                  <a:close/>
                  <a:moveTo>
                    <a:pt x="80960" y="68336"/>
                  </a:moveTo>
                  <a:cubicBezTo>
                    <a:pt x="81078" y="68336"/>
                    <a:pt x="81187" y="68411"/>
                    <a:pt x="81231" y="68528"/>
                  </a:cubicBezTo>
                  <a:lnTo>
                    <a:pt x="83800" y="74269"/>
                  </a:lnTo>
                  <a:cubicBezTo>
                    <a:pt x="83579" y="74289"/>
                    <a:pt x="83378" y="74309"/>
                    <a:pt x="83158" y="74329"/>
                  </a:cubicBezTo>
                  <a:lnTo>
                    <a:pt x="80669" y="68769"/>
                  </a:lnTo>
                  <a:cubicBezTo>
                    <a:pt x="80609" y="68609"/>
                    <a:pt x="80669" y="68428"/>
                    <a:pt x="80829" y="68368"/>
                  </a:cubicBezTo>
                  <a:cubicBezTo>
                    <a:pt x="80872" y="68346"/>
                    <a:pt x="80917" y="68336"/>
                    <a:pt x="80960" y="68336"/>
                  </a:cubicBezTo>
                  <a:close/>
                  <a:moveTo>
                    <a:pt x="83118" y="68990"/>
                  </a:moveTo>
                  <a:lnTo>
                    <a:pt x="85506" y="74329"/>
                  </a:lnTo>
                  <a:cubicBezTo>
                    <a:pt x="85305" y="74309"/>
                    <a:pt x="85125" y="74289"/>
                    <a:pt x="84944" y="74269"/>
                  </a:cubicBezTo>
                  <a:lnTo>
                    <a:pt x="82796" y="69953"/>
                  </a:lnTo>
                  <a:lnTo>
                    <a:pt x="84502" y="74269"/>
                  </a:lnTo>
                  <a:lnTo>
                    <a:pt x="84262" y="74269"/>
                  </a:lnTo>
                  <a:lnTo>
                    <a:pt x="82114" y="69431"/>
                  </a:lnTo>
                  <a:lnTo>
                    <a:pt x="83118" y="68990"/>
                  </a:lnTo>
                  <a:close/>
                  <a:moveTo>
                    <a:pt x="84847" y="70675"/>
                  </a:moveTo>
                  <a:cubicBezTo>
                    <a:pt x="85341" y="70675"/>
                    <a:pt x="86145" y="70906"/>
                    <a:pt x="87192" y="71981"/>
                  </a:cubicBezTo>
                  <a:lnTo>
                    <a:pt x="87292" y="72061"/>
                  </a:lnTo>
                  <a:lnTo>
                    <a:pt x="87995" y="71900"/>
                  </a:lnTo>
                  <a:lnTo>
                    <a:pt x="88617" y="73145"/>
                  </a:lnTo>
                  <a:lnTo>
                    <a:pt x="89320" y="73004"/>
                  </a:lnTo>
                  <a:lnTo>
                    <a:pt x="89621" y="73506"/>
                  </a:lnTo>
                  <a:lnTo>
                    <a:pt x="91568" y="72643"/>
                  </a:lnTo>
                  <a:lnTo>
                    <a:pt x="91608" y="72743"/>
                  </a:lnTo>
                  <a:lnTo>
                    <a:pt x="87292" y="74650"/>
                  </a:lnTo>
                  <a:cubicBezTo>
                    <a:pt x="86871" y="74550"/>
                    <a:pt x="86429" y="74449"/>
                    <a:pt x="85988" y="74389"/>
                  </a:cubicBezTo>
                  <a:lnTo>
                    <a:pt x="84382" y="70756"/>
                  </a:lnTo>
                  <a:cubicBezTo>
                    <a:pt x="84474" y="70720"/>
                    <a:pt x="84631" y="70675"/>
                    <a:pt x="84847" y="70675"/>
                  </a:cubicBezTo>
                  <a:close/>
                  <a:moveTo>
                    <a:pt x="91789" y="73125"/>
                  </a:moveTo>
                  <a:lnTo>
                    <a:pt x="92009" y="73647"/>
                  </a:lnTo>
                  <a:lnTo>
                    <a:pt x="88637" y="75132"/>
                  </a:lnTo>
                  <a:cubicBezTo>
                    <a:pt x="88396" y="75032"/>
                    <a:pt x="88156" y="74931"/>
                    <a:pt x="87895" y="74851"/>
                  </a:cubicBezTo>
                  <a:lnTo>
                    <a:pt x="91789" y="73125"/>
                  </a:lnTo>
                  <a:close/>
                  <a:moveTo>
                    <a:pt x="113426" y="68448"/>
                  </a:moveTo>
                  <a:lnTo>
                    <a:pt x="113526" y="68629"/>
                  </a:lnTo>
                  <a:lnTo>
                    <a:pt x="114610" y="69632"/>
                  </a:lnTo>
                  <a:lnTo>
                    <a:pt x="115935" y="75272"/>
                  </a:lnTo>
                  <a:lnTo>
                    <a:pt x="115754" y="75353"/>
                  </a:lnTo>
                  <a:lnTo>
                    <a:pt x="114550" y="70295"/>
                  </a:lnTo>
                  <a:lnTo>
                    <a:pt x="114590" y="72161"/>
                  </a:lnTo>
                  <a:lnTo>
                    <a:pt x="113587" y="69833"/>
                  </a:lnTo>
                  <a:lnTo>
                    <a:pt x="111640" y="68729"/>
                  </a:lnTo>
                  <a:lnTo>
                    <a:pt x="113426" y="68448"/>
                  </a:lnTo>
                  <a:close/>
                  <a:moveTo>
                    <a:pt x="81853" y="72482"/>
                  </a:moveTo>
                  <a:lnTo>
                    <a:pt x="82716" y="74389"/>
                  </a:lnTo>
                  <a:cubicBezTo>
                    <a:pt x="81793" y="74530"/>
                    <a:pt x="80890" y="74791"/>
                    <a:pt x="79986" y="75192"/>
                  </a:cubicBezTo>
                  <a:cubicBezTo>
                    <a:pt x="79605" y="75373"/>
                    <a:pt x="79244" y="75553"/>
                    <a:pt x="78882" y="75774"/>
                  </a:cubicBezTo>
                  <a:cubicBezTo>
                    <a:pt x="78702" y="75212"/>
                    <a:pt x="78421" y="74008"/>
                    <a:pt x="79444" y="73546"/>
                  </a:cubicBezTo>
                  <a:lnTo>
                    <a:pt x="81853" y="72482"/>
                  </a:lnTo>
                  <a:close/>
                  <a:moveTo>
                    <a:pt x="105176" y="72282"/>
                  </a:moveTo>
                  <a:cubicBezTo>
                    <a:pt x="105176" y="72282"/>
                    <a:pt x="105016" y="72362"/>
                    <a:pt x="104715" y="72523"/>
                  </a:cubicBezTo>
                  <a:cubicBezTo>
                    <a:pt x="104434" y="72663"/>
                    <a:pt x="104032" y="72904"/>
                    <a:pt x="103531" y="73145"/>
                  </a:cubicBezTo>
                  <a:cubicBezTo>
                    <a:pt x="103029" y="73386"/>
                    <a:pt x="102447" y="73687"/>
                    <a:pt x="101824" y="73968"/>
                  </a:cubicBezTo>
                  <a:cubicBezTo>
                    <a:pt x="101182" y="74269"/>
                    <a:pt x="100520" y="74590"/>
                    <a:pt x="99837" y="74891"/>
                  </a:cubicBezTo>
                  <a:cubicBezTo>
                    <a:pt x="99155" y="75192"/>
                    <a:pt x="98472" y="75493"/>
                    <a:pt x="97830" y="75754"/>
                  </a:cubicBezTo>
                  <a:cubicBezTo>
                    <a:pt x="97609" y="75854"/>
                    <a:pt x="97369" y="75935"/>
                    <a:pt x="97168" y="76035"/>
                  </a:cubicBezTo>
                  <a:lnTo>
                    <a:pt x="97248" y="75614"/>
                  </a:lnTo>
                  <a:cubicBezTo>
                    <a:pt x="97389" y="75533"/>
                    <a:pt x="97529" y="75473"/>
                    <a:pt x="97670" y="75413"/>
                  </a:cubicBezTo>
                  <a:cubicBezTo>
                    <a:pt x="98312" y="75112"/>
                    <a:pt x="98974" y="74811"/>
                    <a:pt x="99657" y="74490"/>
                  </a:cubicBezTo>
                  <a:cubicBezTo>
                    <a:pt x="100339" y="74189"/>
                    <a:pt x="101022" y="73908"/>
                    <a:pt x="101664" y="73627"/>
                  </a:cubicBezTo>
                  <a:cubicBezTo>
                    <a:pt x="102306" y="73366"/>
                    <a:pt x="102908" y="73125"/>
                    <a:pt x="103430" y="72924"/>
                  </a:cubicBezTo>
                  <a:cubicBezTo>
                    <a:pt x="103952" y="72703"/>
                    <a:pt x="104394" y="72563"/>
                    <a:pt x="104695" y="72442"/>
                  </a:cubicBezTo>
                  <a:cubicBezTo>
                    <a:pt x="104996" y="72342"/>
                    <a:pt x="105176" y="72282"/>
                    <a:pt x="105176" y="72282"/>
                  </a:cubicBezTo>
                  <a:close/>
                  <a:moveTo>
                    <a:pt x="76092" y="71138"/>
                  </a:moveTo>
                  <a:cubicBezTo>
                    <a:pt x="77196" y="71519"/>
                    <a:pt x="78280" y="71880"/>
                    <a:pt x="78782" y="72061"/>
                  </a:cubicBezTo>
                  <a:cubicBezTo>
                    <a:pt x="78742" y="72462"/>
                    <a:pt x="78802" y="72884"/>
                    <a:pt x="78983" y="73325"/>
                  </a:cubicBezTo>
                  <a:cubicBezTo>
                    <a:pt x="78120" y="73928"/>
                    <a:pt x="78160" y="75072"/>
                    <a:pt x="78521" y="75995"/>
                  </a:cubicBezTo>
                  <a:cubicBezTo>
                    <a:pt x="78280" y="76156"/>
                    <a:pt x="78039" y="76316"/>
                    <a:pt x="77819" y="76477"/>
                  </a:cubicBezTo>
                  <a:lnTo>
                    <a:pt x="76895" y="74409"/>
                  </a:lnTo>
                  <a:lnTo>
                    <a:pt x="77417" y="74189"/>
                  </a:lnTo>
                  <a:cubicBezTo>
                    <a:pt x="77899" y="73968"/>
                    <a:pt x="78120" y="73386"/>
                    <a:pt x="77899" y="72884"/>
                  </a:cubicBezTo>
                  <a:cubicBezTo>
                    <a:pt x="77736" y="72529"/>
                    <a:pt x="77378" y="72316"/>
                    <a:pt x="77009" y="72316"/>
                  </a:cubicBezTo>
                  <a:cubicBezTo>
                    <a:pt x="76876" y="72316"/>
                    <a:pt x="76742" y="72344"/>
                    <a:pt x="76614" y="72402"/>
                  </a:cubicBezTo>
                  <a:lnTo>
                    <a:pt x="76052" y="72643"/>
                  </a:lnTo>
                  <a:cubicBezTo>
                    <a:pt x="75852" y="72262"/>
                    <a:pt x="75611" y="71920"/>
                    <a:pt x="75310" y="71639"/>
                  </a:cubicBezTo>
                  <a:cubicBezTo>
                    <a:pt x="75530" y="71499"/>
                    <a:pt x="75791" y="71338"/>
                    <a:pt x="76092" y="71138"/>
                  </a:cubicBezTo>
                  <a:close/>
                  <a:moveTo>
                    <a:pt x="92190" y="74028"/>
                  </a:moveTo>
                  <a:lnTo>
                    <a:pt x="92471" y="74670"/>
                  </a:lnTo>
                  <a:lnTo>
                    <a:pt x="91327" y="76798"/>
                  </a:lnTo>
                  <a:cubicBezTo>
                    <a:pt x="90665" y="76236"/>
                    <a:pt x="89942" y="75754"/>
                    <a:pt x="89159" y="75373"/>
                  </a:cubicBezTo>
                  <a:lnTo>
                    <a:pt x="92190" y="74028"/>
                  </a:lnTo>
                  <a:close/>
                  <a:moveTo>
                    <a:pt x="72439" y="70854"/>
                  </a:moveTo>
                  <a:cubicBezTo>
                    <a:pt x="73754" y="70854"/>
                    <a:pt x="75010" y="71585"/>
                    <a:pt x="75651" y="72824"/>
                  </a:cubicBezTo>
                  <a:lnTo>
                    <a:pt x="75330" y="72964"/>
                  </a:lnTo>
                  <a:cubicBezTo>
                    <a:pt x="75310" y="72924"/>
                    <a:pt x="75269" y="72864"/>
                    <a:pt x="75229" y="72804"/>
                  </a:cubicBezTo>
                  <a:cubicBezTo>
                    <a:pt x="75209" y="72723"/>
                    <a:pt x="75129" y="72643"/>
                    <a:pt x="75069" y="72563"/>
                  </a:cubicBezTo>
                  <a:cubicBezTo>
                    <a:pt x="74988" y="72462"/>
                    <a:pt x="74928" y="72362"/>
                    <a:pt x="74828" y="72282"/>
                  </a:cubicBezTo>
                  <a:cubicBezTo>
                    <a:pt x="74748" y="72201"/>
                    <a:pt x="74667" y="72081"/>
                    <a:pt x="74547" y="72001"/>
                  </a:cubicBezTo>
                  <a:cubicBezTo>
                    <a:pt x="74447" y="71920"/>
                    <a:pt x="74346" y="71820"/>
                    <a:pt x="74206" y="71760"/>
                  </a:cubicBezTo>
                  <a:cubicBezTo>
                    <a:pt x="74085" y="71680"/>
                    <a:pt x="73965" y="71619"/>
                    <a:pt x="73824" y="71559"/>
                  </a:cubicBezTo>
                  <a:cubicBezTo>
                    <a:pt x="73377" y="71353"/>
                    <a:pt x="72885" y="71294"/>
                    <a:pt x="72489" y="71294"/>
                  </a:cubicBezTo>
                  <a:cubicBezTo>
                    <a:pt x="72423" y="71294"/>
                    <a:pt x="72359" y="71295"/>
                    <a:pt x="72299" y="71298"/>
                  </a:cubicBezTo>
                  <a:cubicBezTo>
                    <a:pt x="71877" y="71338"/>
                    <a:pt x="71616" y="71419"/>
                    <a:pt x="71616" y="71419"/>
                  </a:cubicBezTo>
                  <a:cubicBezTo>
                    <a:pt x="71616" y="71419"/>
                    <a:pt x="71823" y="71374"/>
                    <a:pt x="72135" y="71374"/>
                  </a:cubicBezTo>
                  <a:cubicBezTo>
                    <a:pt x="72187" y="71374"/>
                    <a:pt x="72241" y="71376"/>
                    <a:pt x="72299" y="71378"/>
                  </a:cubicBezTo>
                  <a:cubicBezTo>
                    <a:pt x="72720" y="71378"/>
                    <a:pt x="73262" y="71479"/>
                    <a:pt x="73744" y="71760"/>
                  </a:cubicBezTo>
                  <a:cubicBezTo>
                    <a:pt x="73864" y="71820"/>
                    <a:pt x="73965" y="71900"/>
                    <a:pt x="74065" y="71961"/>
                  </a:cubicBezTo>
                  <a:cubicBezTo>
                    <a:pt x="74186" y="72041"/>
                    <a:pt x="74266" y="72141"/>
                    <a:pt x="74346" y="72221"/>
                  </a:cubicBezTo>
                  <a:cubicBezTo>
                    <a:pt x="74447" y="72302"/>
                    <a:pt x="74507" y="72402"/>
                    <a:pt x="74587" y="72482"/>
                  </a:cubicBezTo>
                  <a:cubicBezTo>
                    <a:pt x="74667" y="72583"/>
                    <a:pt x="74707" y="72663"/>
                    <a:pt x="74768" y="72743"/>
                  </a:cubicBezTo>
                  <a:cubicBezTo>
                    <a:pt x="74808" y="72844"/>
                    <a:pt x="74868" y="72904"/>
                    <a:pt x="74888" y="72984"/>
                  </a:cubicBezTo>
                  <a:cubicBezTo>
                    <a:pt x="74928" y="73044"/>
                    <a:pt x="74948" y="73085"/>
                    <a:pt x="74968" y="73125"/>
                  </a:cubicBezTo>
                  <a:lnTo>
                    <a:pt x="66639" y="76838"/>
                  </a:lnTo>
                  <a:cubicBezTo>
                    <a:pt x="65976" y="75052"/>
                    <a:pt x="66799" y="73024"/>
                    <a:pt x="68565" y="72221"/>
                  </a:cubicBezTo>
                  <a:lnTo>
                    <a:pt x="70954" y="71178"/>
                  </a:lnTo>
                  <a:cubicBezTo>
                    <a:pt x="71438" y="70958"/>
                    <a:pt x="71943" y="70854"/>
                    <a:pt x="72439" y="70854"/>
                  </a:cubicBezTo>
                  <a:close/>
                  <a:moveTo>
                    <a:pt x="111098" y="70515"/>
                  </a:moveTo>
                  <a:cubicBezTo>
                    <a:pt x="111198" y="71077"/>
                    <a:pt x="111178" y="71419"/>
                    <a:pt x="111178" y="71419"/>
                  </a:cubicBezTo>
                  <a:lnTo>
                    <a:pt x="112222" y="71258"/>
                  </a:lnTo>
                  <a:lnTo>
                    <a:pt x="113125" y="73085"/>
                  </a:lnTo>
                  <a:cubicBezTo>
                    <a:pt x="114008" y="75112"/>
                    <a:pt x="114028" y="75373"/>
                    <a:pt x="114028" y="75373"/>
                  </a:cubicBezTo>
                  <a:lnTo>
                    <a:pt x="112121" y="76236"/>
                  </a:lnTo>
                  <a:cubicBezTo>
                    <a:pt x="112121" y="75854"/>
                    <a:pt x="112101" y="75433"/>
                    <a:pt x="112061" y="75011"/>
                  </a:cubicBezTo>
                  <a:cubicBezTo>
                    <a:pt x="112001" y="74168"/>
                    <a:pt x="111860" y="73325"/>
                    <a:pt x="111720" y="72703"/>
                  </a:cubicBezTo>
                  <a:cubicBezTo>
                    <a:pt x="111579" y="72081"/>
                    <a:pt x="111439" y="71680"/>
                    <a:pt x="111439" y="71680"/>
                  </a:cubicBezTo>
                  <a:lnTo>
                    <a:pt x="111439" y="71680"/>
                  </a:lnTo>
                  <a:cubicBezTo>
                    <a:pt x="111439" y="71680"/>
                    <a:pt x="111539" y="72101"/>
                    <a:pt x="111599" y="72723"/>
                  </a:cubicBezTo>
                  <a:cubicBezTo>
                    <a:pt x="111660" y="73346"/>
                    <a:pt x="111680" y="74189"/>
                    <a:pt x="111640" y="75011"/>
                  </a:cubicBezTo>
                  <a:cubicBezTo>
                    <a:pt x="111620" y="75433"/>
                    <a:pt x="111579" y="75854"/>
                    <a:pt x="111539" y="76236"/>
                  </a:cubicBezTo>
                  <a:cubicBezTo>
                    <a:pt x="111519" y="76336"/>
                    <a:pt x="111519" y="76416"/>
                    <a:pt x="111499" y="76517"/>
                  </a:cubicBezTo>
                  <a:lnTo>
                    <a:pt x="110756" y="76858"/>
                  </a:lnTo>
                  <a:lnTo>
                    <a:pt x="110395" y="71479"/>
                  </a:lnTo>
                  <a:lnTo>
                    <a:pt x="110335" y="71479"/>
                  </a:lnTo>
                  <a:lnTo>
                    <a:pt x="111037" y="71077"/>
                  </a:lnTo>
                  <a:lnTo>
                    <a:pt x="110937" y="70576"/>
                  </a:lnTo>
                  <a:lnTo>
                    <a:pt x="111098" y="70515"/>
                  </a:lnTo>
                  <a:close/>
                  <a:moveTo>
                    <a:pt x="105799" y="73667"/>
                  </a:moveTo>
                  <a:cubicBezTo>
                    <a:pt x="105799" y="73667"/>
                    <a:pt x="105638" y="73767"/>
                    <a:pt x="105357" y="73928"/>
                  </a:cubicBezTo>
                  <a:cubicBezTo>
                    <a:pt x="105056" y="74068"/>
                    <a:pt x="104655" y="74289"/>
                    <a:pt x="104153" y="74550"/>
                  </a:cubicBezTo>
                  <a:cubicBezTo>
                    <a:pt x="103651" y="74791"/>
                    <a:pt x="103069" y="75092"/>
                    <a:pt x="102447" y="75373"/>
                  </a:cubicBezTo>
                  <a:cubicBezTo>
                    <a:pt x="101804" y="75674"/>
                    <a:pt x="101142" y="75975"/>
                    <a:pt x="100460" y="76296"/>
                  </a:cubicBezTo>
                  <a:cubicBezTo>
                    <a:pt x="99777" y="76597"/>
                    <a:pt x="99095" y="76878"/>
                    <a:pt x="98452" y="77159"/>
                  </a:cubicBezTo>
                  <a:cubicBezTo>
                    <a:pt x="97850" y="77420"/>
                    <a:pt x="97268" y="77641"/>
                    <a:pt x="96766" y="77842"/>
                  </a:cubicBezTo>
                  <a:lnTo>
                    <a:pt x="96827" y="77541"/>
                  </a:lnTo>
                  <a:cubicBezTo>
                    <a:pt x="97268" y="77320"/>
                    <a:pt x="97770" y="77059"/>
                    <a:pt x="98312" y="76818"/>
                  </a:cubicBezTo>
                  <a:cubicBezTo>
                    <a:pt x="98934" y="76517"/>
                    <a:pt x="99617" y="76196"/>
                    <a:pt x="100279" y="75895"/>
                  </a:cubicBezTo>
                  <a:cubicBezTo>
                    <a:pt x="100961" y="75594"/>
                    <a:pt x="101644" y="75292"/>
                    <a:pt x="102286" y="75032"/>
                  </a:cubicBezTo>
                  <a:cubicBezTo>
                    <a:pt x="102928" y="74771"/>
                    <a:pt x="103531" y="74530"/>
                    <a:pt x="104052" y="74329"/>
                  </a:cubicBezTo>
                  <a:cubicBezTo>
                    <a:pt x="104574" y="74108"/>
                    <a:pt x="105016" y="73968"/>
                    <a:pt x="105317" y="73847"/>
                  </a:cubicBezTo>
                  <a:cubicBezTo>
                    <a:pt x="105618" y="73747"/>
                    <a:pt x="105799" y="73667"/>
                    <a:pt x="105799" y="73667"/>
                  </a:cubicBezTo>
                  <a:close/>
                  <a:moveTo>
                    <a:pt x="146730" y="31271"/>
                  </a:moveTo>
                  <a:cubicBezTo>
                    <a:pt x="155655" y="31271"/>
                    <a:pt x="164202" y="36419"/>
                    <a:pt x="168062" y="45084"/>
                  </a:cubicBezTo>
                  <a:cubicBezTo>
                    <a:pt x="173280" y="56806"/>
                    <a:pt x="168001" y="70616"/>
                    <a:pt x="156259" y="75834"/>
                  </a:cubicBezTo>
                  <a:cubicBezTo>
                    <a:pt x="153191" y="77205"/>
                    <a:pt x="149983" y="77853"/>
                    <a:pt x="146823" y="77853"/>
                  </a:cubicBezTo>
                  <a:cubicBezTo>
                    <a:pt x="138923" y="77853"/>
                    <a:pt x="131330" y="73802"/>
                    <a:pt x="127015" y="66862"/>
                  </a:cubicBezTo>
                  <a:lnTo>
                    <a:pt x="131069" y="63811"/>
                  </a:lnTo>
                  <a:cubicBezTo>
                    <a:pt x="131952" y="65136"/>
                    <a:pt x="132936" y="66340"/>
                    <a:pt x="134040" y="67284"/>
                  </a:cubicBezTo>
                  <a:cubicBezTo>
                    <a:pt x="134562" y="67786"/>
                    <a:pt x="135164" y="68187"/>
                    <a:pt x="135706" y="68588"/>
                  </a:cubicBezTo>
                  <a:cubicBezTo>
                    <a:pt x="135967" y="68809"/>
                    <a:pt x="136268" y="68950"/>
                    <a:pt x="136549" y="69130"/>
                  </a:cubicBezTo>
                  <a:cubicBezTo>
                    <a:pt x="136830" y="69291"/>
                    <a:pt x="137111" y="69472"/>
                    <a:pt x="137392" y="69612"/>
                  </a:cubicBezTo>
                  <a:cubicBezTo>
                    <a:pt x="137673" y="69753"/>
                    <a:pt x="137954" y="69893"/>
                    <a:pt x="138235" y="70014"/>
                  </a:cubicBezTo>
                  <a:cubicBezTo>
                    <a:pt x="138496" y="70134"/>
                    <a:pt x="138757" y="70295"/>
                    <a:pt x="139038" y="70375"/>
                  </a:cubicBezTo>
                  <a:cubicBezTo>
                    <a:pt x="139580" y="70556"/>
                    <a:pt x="140081" y="70756"/>
                    <a:pt x="140583" y="70897"/>
                  </a:cubicBezTo>
                  <a:cubicBezTo>
                    <a:pt x="141085" y="71017"/>
                    <a:pt x="141547" y="71118"/>
                    <a:pt x="141968" y="71218"/>
                  </a:cubicBezTo>
                  <a:cubicBezTo>
                    <a:pt x="142410" y="71298"/>
                    <a:pt x="142811" y="71338"/>
                    <a:pt x="143172" y="71399"/>
                  </a:cubicBezTo>
                  <a:cubicBezTo>
                    <a:pt x="143353" y="71419"/>
                    <a:pt x="143534" y="71439"/>
                    <a:pt x="143694" y="71459"/>
                  </a:cubicBezTo>
                  <a:cubicBezTo>
                    <a:pt x="143855" y="71479"/>
                    <a:pt x="143995" y="71479"/>
                    <a:pt x="144136" y="71479"/>
                  </a:cubicBezTo>
                  <a:cubicBezTo>
                    <a:pt x="144437" y="71499"/>
                    <a:pt x="144678" y="71499"/>
                    <a:pt x="144858" y="71499"/>
                  </a:cubicBezTo>
                  <a:cubicBezTo>
                    <a:pt x="145260" y="71519"/>
                    <a:pt x="145461" y="71519"/>
                    <a:pt x="145461" y="71519"/>
                  </a:cubicBezTo>
                  <a:cubicBezTo>
                    <a:pt x="145461" y="71519"/>
                    <a:pt x="145260" y="71499"/>
                    <a:pt x="144858" y="71459"/>
                  </a:cubicBezTo>
                  <a:cubicBezTo>
                    <a:pt x="144678" y="71439"/>
                    <a:pt x="144437" y="71419"/>
                    <a:pt x="144156" y="71378"/>
                  </a:cubicBezTo>
                  <a:cubicBezTo>
                    <a:pt x="144015" y="71358"/>
                    <a:pt x="143855" y="71358"/>
                    <a:pt x="143694" y="71338"/>
                  </a:cubicBezTo>
                  <a:cubicBezTo>
                    <a:pt x="143554" y="71298"/>
                    <a:pt x="143373" y="71258"/>
                    <a:pt x="143193" y="71238"/>
                  </a:cubicBezTo>
                  <a:cubicBezTo>
                    <a:pt x="142851" y="71158"/>
                    <a:pt x="142450" y="71097"/>
                    <a:pt x="142028" y="70997"/>
                  </a:cubicBezTo>
                  <a:cubicBezTo>
                    <a:pt x="141607" y="70877"/>
                    <a:pt x="141165" y="70736"/>
                    <a:pt x="140684" y="70596"/>
                  </a:cubicBezTo>
                  <a:cubicBezTo>
                    <a:pt x="140202" y="70435"/>
                    <a:pt x="139720" y="70194"/>
                    <a:pt x="139198" y="69994"/>
                  </a:cubicBezTo>
                  <a:cubicBezTo>
                    <a:pt x="138676" y="69773"/>
                    <a:pt x="138175" y="69472"/>
                    <a:pt x="137633" y="69191"/>
                  </a:cubicBezTo>
                  <a:cubicBezTo>
                    <a:pt x="137352" y="69030"/>
                    <a:pt x="137111" y="68849"/>
                    <a:pt x="136830" y="68689"/>
                  </a:cubicBezTo>
                  <a:cubicBezTo>
                    <a:pt x="136569" y="68508"/>
                    <a:pt x="136288" y="68348"/>
                    <a:pt x="136027" y="68127"/>
                  </a:cubicBezTo>
                  <a:cubicBezTo>
                    <a:pt x="135525" y="67705"/>
                    <a:pt x="134963" y="67324"/>
                    <a:pt x="134461" y="66802"/>
                  </a:cubicBezTo>
                  <a:cubicBezTo>
                    <a:pt x="133418" y="65879"/>
                    <a:pt x="132534" y="64695"/>
                    <a:pt x="131691" y="63410"/>
                  </a:cubicBezTo>
                  <a:cubicBezTo>
                    <a:pt x="131691" y="63390"/>
                    <a:pt x="131671" y="63390"/>
                    <a:pt x="131671" y="63370"/>
                  </a:cubicBezTo>
                  <a:lnTo>
                    <a:pt x="136509" y="59717"/>
                  </a:lnTo>
                  <a:cubicBezTo>
                    <a:pt x="138517" y="63704"/>
                    <a:pt x="142570" y="66053"/>
                    <a:pt x="146799" y="66053"/>
                  </a:cubicBezTo>
                  <a:cubicBezTo>
                    <a:pt x="148360" y="66053"/>
                    <a:pt x="149946" y="65733"/>
                    <a:pt x="151462" y="65056"/>
                  </a:cubicBezTo>
                  <a:cubicBezTo>
                    <a:pt x="157263" y="62487"/>
                    <a:pt x="159872" y="55662"/>
                    <a:pt x="157283" y="49882"/>
                  </a:cubicBezTo>
                  <a:cubicBezTo>
                    <a:pt x="155387" y="45602"/>
                    <a:pt x="151185" y="43061"/>
                    <a:pt x="146781" y="43061"/>
                  </a:cubicBezTo>
                  <a:cubicBezTo>
                    <a:pt x="146289" y="43061"/>
                    <a:pt x="145794" y="43093"/>
                    <a:pt x="145300" y="43157"/>
                  </a:cubicBezTo>
                  <a:lnTo>
                    <a:pt x="144678" y="37738"/>
                  </a:lnTo>
                  <a:cubicBezTo>
                    <a:pt x="144939" y="37718"/>
                    <a:pt x="145160" y="37698"/>
                    <a:pt x="145340" y="37678"/>
                  </a:cubicBezTo>
                  <a:cubicBezTo>
                    <a:pt x="145722" y="37658"/>
                    <a:pt x="145922" y="37638"/>
                    <a:pt x="145922" y="37638"/>
                  </a:cubicBezTo>
                  <a:lnTo>
                    <a:pt x="144678" y="37638"/>
                  </a:lnTo>
                  <a:lnTo>
                    <a:pt x="144296" y="34326"/>
                  </a:lnTo>
                  <a:lnTo>
                    <a:pt x="144317" y="34326"/>
                  </a:lnTo>
                  <a:cubicBezTo>
                    <a:pt x="144961" y="34234"/>
                    <a:pt x="145625" y="34195"/>
                    <a:pt x="146302" y="34195"/>
                  </a:cubicBezTo>
                  <a:cubicBezTo>
                    <a:pt x="147398" y="34195"/>
                    <a:pt x="148527" y="34297"/>
                    <a:pt x="149656" y="34446"/>
                  </a:cubicBezTo>
                  <a:cubicBezTo>
                    <a:pt x="151502" y="34707"/>
                    <a:pt x="153349" y="35309"/>
                    <a:pt x="155135" y="36092"/>
                  </a:cubicBezTo>
                  <a:cubicBezTo>
                    <a:pt x="155557" y="36313"/>
                    <a:pt x="155998" y="36534"/>
                    <a:pt x="156440" y="36755"/>
                  </a:cubicBezTo>
                  <a:lnTo>
                    <a:pt x="156761" y="36915"/>
                  </a:lnTo>
                  <a:lnTo>
                    <a:pt x="157062" y="37116"/>
                  </a:lnTo>
                  <a:lnTo>
                    <a:pt x="157684" y="37517"/>
                  </a:lnTo>
                  <a:lnTo>
                    <a:pt x="158307" y="37919"/>
                  </a:lnTo>
                  <a:cubicBezTo>
                    <a:pt x="158527" y="38039"/>
                    <a:pt x="158708" y="38220"/>
                    <a:pt x="158909" y="38360"/>
                  </a:cubicBezTo>
                  <a:lnTo>
                    <a:pt x="160033" y="39264"/>
                  </a:lnTo>
                  <a:lnTo>
                    <a:pt x="161137" y="40327"/>
                  </a:lnTo>
                  <a:cubicBezTo>
                    <a:pt x="161317" y="40508"/>
                    <a:pt x="161518" y="40669"/>
                    <a:pt x="161679" y="40849"/>
                  </a:cubicBezTo>
                  <a:lnTo>
                    <a:pt x="162140" y="41411"/>
                  </a:lnTo>
                  <a:lnTo>
                    <a:pt x="162622" y="41953"/>
                  </a:lnTo>
                  <a:lnTo>
                    <a:pt x="162843" y="42234"/>
                  </a:lnTo>
                  <a:lnTo>
                    <a:pt x="163064" y="42535"/>
                  </a:lnTo>
                  <a:cubicBezTo>
                    <a:pt x="163345" y="42937"/>
                    <a:pt x="163606" y="43338"/>
                    <a:pt x="163887" y="43740"/>
                  </a:cubicBezTo>
                  <a:cubicBezTo>
                    <a:pt x="164890" y="45406"/>
                    <a:pt x="165733" y="47152"/>
                    <a:pt x="166235" y="48938"/>
                  </a:cubicBezTo>
                  <a:cubicBezTo>
                    <a:pt x="166717" y="50725"/>
                    <a:pt x="167078" y="52511"/>
                    <a:pt x="167078" y="54237"/>
                  </a:cubicBezTo>
                  <a:cubicBezTo>
                    <a:pt x="167158" y="55080"/>
                    <a:pt x="167038" y="55923"/>
                    <a:pt x="167018" y="56726"/>
                  </a:cubicBezTo>
                  <a:cubicBezTo>
                    <a:pt x="166998" y="57127"/>
                    <a:pt x="166917" y="57509"/>
                    <a:pt x="166857" y="57910"/>
                  </a:cubicBezTo>
                  <a:cubicBezTo>
                    <a:pt x="166797" y="58292"/>
                    <a:pt x="166757" y="58673"/>
                    <a:pt x="166677" y="59034"/>
                  </a:cubicBezTo>
                  <a:cubicBezTo>
                    <a:pt x="166596" y="59396"/>
                    <a:pt x="166516" y="59757"/>
                    <a:pt x="166416" y="60118"/>
                  </a:cubicBezTo>
                  <a:cubicBezTo>
                    <a:pt x="166335" y="60459"/>
                    <a:pt x="166275" y="60801"/>
                    <a:pt x="166135" y="61122"/>
                  </a:cubicBezTo>
                  <a:cubicBezTo>
                    <a:pt x="165914" y="61764"/>
                    <a:pt x="165733" y="62406"/>
                    <a:pt x="165472" y="62968"/>
                  </a:cubicBezTo>
                  <a:cubicBezTo>
                    <a:pt x="165231" y="63530"/>
                    <a:pt x="164991" y="64052"/>
                    <a:pt x="164770" y="64534"/>
                  </a:cubicBezTo>
                  <a:cubicBezTo>
                    <a:pt x="164509" y="64996"/>
                    <a:pt x="164248" y="65417"/>
                    <a:pt x="164027" y="65798"/>
                  </a:cubicBezTo>
                  <a:cubicBezTo>
                    <a:pt x="163907" y="65999"/>
                    <a:pt x="163806" y="66180"/>
                    <a:pt x="163706" y="66340"/>
                  </a:cubicBezTo>
                  <a:cubicBezTo>
                    <a:pt x="163606" y="66501"/>
                    <a:pt x="163485" y="66662"/>
                    <a:pt x="163385" y="66802"/>
                  </a:cubicBezTo>
                  <a:cubicBezTo>
                    <a:pt x="163184" y="67083"/>
                    <a:pt x="163003" y="67324"/>
                    <a:pt x="162883" y="67505"/>
                  </a:cubicBezTo>
                  <a:cubicBezTo>
                    <a:pt x="162602" y="67906"/>
                    <a:pt x="162441" y="68107"/>
                    <a:pt x="162441" y="68107"/>
                  </a:cubicBezTo>
                  <a:cubicBezTo>
                    <a:pt x="162441" y="68107"/>
                    <a:pt x="162622" y="67906"/>
                    <a:pt x="162923" y="67565"/>
                  </a:cubicBezTo>
                  <a:cubicBezTo>
                    <a:pt x="163084" y="67384"/>
                    <a:pt x="163284" y="67143"/>
                    <a:pt x="163505" y="66882"/>
                  </a:cubicBezTo>
                  <a:cubicBezTo>
                    <a:pt x="163626" y="66762"/>
                    <a:pt x="163746" y="66621"/>
                    <a:pt x="163867" y="66461"/>
                  </a:cubicBezTo>
                  <a:cubicBezTo>
                    <a:pt x="163987" y="66300"/>
                    <a:pt x="164107" y="66120"/>
                    <a:pt x="164228" y="65939"/>
                  </a:cubicBezTo>
                  <a:cubicBezTo>
                    <a:pt x="164489" y="65558"/>
                    <a:pt x="164770" y="65156"/>
                    <a:pt x="165071" y="64715"/>
                  </a:cubicBezTo>
                  <a:cubicBezTo>
                    <a:pt x="165332" y="64233"/>
                    <a:pt x="165613" y="63711"/>
                    <a:pt x="165914" y="63169"/>
                  </a:cubicBezTo>
                  <a:cubicBezTo>
                    <a:pt x="166215" y="62607"/>
                    <a:pt x="166436" y="61985"/>
                    <a:pt x="166717" y="61322"/>
                  </a:cubicBezTo>
                  <a:cubicBezTo>
                    <a:pt x="166877" y="61001"/>
                    <a:pt x="166958" y="60660"/>
                    <a:pt x="167078" y="60299"/>
                  </a:cubicBezTo>
                  <a:cubicBezTo>
                    <a:pt x="167178" y="59938"/>
                    <a:pt x="167299" y="59576"/>
                    <a:pt x="167399" y="59215"/>
                  </a:cubicBezTo>
                  <a:cubicBezTo>
                    <a:pt x="167500" y="58834"/>
                    <a:pt x="167560" y="58432"/>
                    <a:pt x="167660" y="58031"/>
                  </a:cubicBezTo>
                  <a:cubicBezTo>
                    <a:pt x="167720" y="57649"/>
                    <a:pt x="167841" y="57248"/>
                    <a:pt x="167861" y="56826"/>
                  </a:cubicBezTo>
                  <a:cubicBezTo>
                    <a:pt x="167941" y="55983"/>
                    <a:pt x="168082" y="55120"/>
                    <a:pt x="168041" y="54217"/>
                  </a:cubicBezTo>
                  <a:cubicBezTo>
                    <a:pt x="168102" y="52431"/>
                    <a:pt x="167821" y="50524"/>
                    <a:pt x="167339" y="48637"/>
                  </a:cubicBezTo>
                  <a:cubicBezTo>
                    <a:pt x="167198" y="48155"/>
                    <a:pt x="167038" y="47694"/>
                    <a:pt x="166897" y="47212"/>
                  </a:cubicBezTo>
                  <a:cubicBezTo>
                    <a:pt x="166757" y="46730"/>
                    <a:pt x="166536" y="46289"/>
                    <a:pt x="166335" y="45807"/>
                  </a:cubicBezTo>
                  <a:cubicBezTo>
                    <a:pt x="166255" y="45586"/>
                    <a:pt x="166155" y="45345"/>
                    <a:pt x="166054" y="45104"/>
                  </a:cubicBezTo>
                  <a:lnTo>
                    <a:pt x="165693" y="44442"/>
                  </a:lnTo>
                  <a:cubicBezTo>
                    <a:pt x="165452" y="43980"/>
                    <a:pt x="165211" y="43519"/>
                    <a:pt x="164950" y="43077"/>
                  </a:cubicBezTo>
                  <a:cubicBezTo>
                    <a:pt x="163867" y="41351"/>
                    <a:pt x="162401" y="39685"/>
                    <a:pt x="160936" y="38340"/>
                  </a:cubicBezTo>
                  <a:lnTo>
                    <a:pt x="159672" y="37337"/>
                  </a:lnTo>
                  <a:cubicBezTo>
                    <a:pt x="159451" y="37196"/>
                    <a:pt x="159270" y="37015"/>
                    <a:pt x="159029" y="36875"/>
                  </a:cubicBezTo>
                  <a:lnTo>
                    <a:pt x="158367" y="36453"/>
                  </a:lnTo>
                  <a:lnTo>
                    <a:pt x="157704" y="36032"/>
                  </a:lnTo>
                  <a:lnTo>
                    <a:pt x="157383" y="35831"/>
                  </a:lnTo>
                  <a:lnTo>
                    <a:pt x="157042" y="35651"/>
                  </a:lnTo>
                  <a:cubicBezTo>
                    <a:pt x="156560" y="35410"/>
                    <a:pt x="156099" y="35189"/>
                    <a:pt x="155637" y="34948"/>
                  </a:cubicBezTo>
                  <a:cubicBezTo>
                    <a:pt x="155175" y="34727"/>
                    <a:pt x="154674" y="34567"/>
                    <a:pt x="154212" y="34386"/>
                  </a:cubicBezTo>
                  <a:lnTo>
                    <a:pt x="153489" y="34125"/>
                  </a:lnTo>
                  <a:lnTo>
                    <a:pt x="152747" y="33924"/>
                  </a:lnTo>
                  <a:cubicBezTo>
                    <a:pt x="152265" y="33804"/>
                    <a:pt x="151783" y="33643"/>
                    <a:pt x="151281" y="33563"/>
                  </a:cubicBezTo>
                  <a:cubicBezTo>
                    <a:pt x="150800" y="33483"/>
                    <a:pt x="150318" y="33403"/>
                    <a:pt x="149816" y="33322"/>
                  </a:cubicBezTo>
                  <a:cubicBezTo>
                    <a:pt x="148862" y="33214"/>
                    <a:pt x="147918" y="33154"/>
                    <a:pt x="146995" y="33154"/>
                  </a:cubicBezTo>
                  <a:cubicBezTo>
                    <a:pt x="146034" y="33154"/>
                    <a:pt x="145097" y="33219"/>
                    <a:pt x="144196" y="33362"/>
                  </a:cubicBezTo>
                  <a:lnTo>
                    <a:pt x="143975" y="31436"/>
                  </a:lnTo>
                  <a:cubicBezTo>
                    <a:pt x="144895" y="31325"/>
                    <a:pt x="145814" y="31271"/>
                    <a:pt x="146730" y="31271"/>
                  </a:cubicBezTo>
                  <a:close/>
                  <a:moveTo>
                    <a:pt x="76997" y="72741"/>
                  </a:moveTo>
                  <a:cubicBezTo>
                    <a:pt x="77177" y="72741"/>
                    <a:pt x="77343" y="72827"/>
                    <a:pt x="77457" y="72984"/>
                  </a:cubicBezTo>
                  <a:lnTo>
                    <a:pt x="69489" y="76758"/>
                  </a:lnTo>
                  <a:lnTo>
                    <a:pt x="77538" y="73406"/>
                  </a:lnTo>
                  <a:lnTo>
                    <a:pt x="77538" y="73406"/>
                  </a:lnTo>
                  <a:cubicBezTo>
                    <a:pt x="77497" y="73566"/>
                    <a:pt x="77397" y="73727"/>
                    <a:pt x="77236" y="73807"/>
                  </a:cubicBezTo>
                  <a:lnTo>
                    <a:pt x="66317" y="78665"/>
                  </a:lnTo>
                  <a:cubicBezTo>
                    <a:pt x="66244" y="78696"/>
                    <a:pt x="66168" y="78711"/>
                    <a:pt x="66093" y="78711"/>
                  </a:cubicBezTo>
                  <a:cubicBezTo>
                    <a:pt x="65881" y="78711"/>
                    <a:pt x="65679" y="78591"/>
                    <a:pt x="65575" y="78384"/>
                  </a:cubicBezTo>
                  <a:cubicBezTo>
                    <a:pt x="65575" y="78363"/>
                    <a:pt x="65575" y="78323"/>
                    <a:pt x="65555" y="78303"/>
                  </a:cubicBezTo>
                  <a:lnTo>
                    <a:pt x="71396" y="75473"/>
                  </a:lnTo>
                  <a:lnTo>
                    <a:pt x="65675" y="77801"/>
                  </a:lnTo>
                  <a:cubicBezTo>
                    <a:pt x="65715" y="77741"/>
                    <a:pt x="65775" y="77681"/>
                    <a:pt x="65856" y="77661"/>
                  </a:cubicBezTo>
                  <a:lnTo>
                    <a:pt x="76775" y="72783"/>
                  </a:lnTo>
                  <a:cubicBezTo>
                    <a:pt x="76850" y="72755"/>
                    <a:pt x="76925" y="72741"/>
                    <a:pt x="76997" y="72741"/>
                  </a:cubicBezTo>
                  <a:close/>
                  <a:moveTo>
                    <a:pt x="124225" y="68970"/>
                  </a:moveTo>
                  <a:cubicBezTo>
                    <a:pt x="124506" y="69331"/>
                    <a:pt x="124787" y="69733"/>
                    <a:pt x="125088" y="70134"/>
                  </a:cubicBezTo>
                  <a:cubicBezTo>
                    <a:pt x="125409" y="70576"/>
                    <a:pt x="125750" y="71017"/>
                    <a:pt x="126111" y="71459"/>
                  </a:cubicBezTo>
                  <a:cubicBezTo>
                    <a:pt x="126292" y="71680"/>
                    <a:pt x="126473" y="71900"/>
                    <a:pt x="126653" y="72121"/>
                  </a:cubicBezTo>
                  <a:cubicBezTo>
                    <a:pt x="126854" y="72342"/>
                    <a:pt x="127035" y="72543"/>
                    <a:pt x="127235" y="72763"/>
                  </a:cubicBezTo>
                  <a:cubicBezTo>
                    <a:pt x="127597" y="73225"/>
                    <a:pt x="127998" y="73627"/>
                    <a:pt x="128400" y="74048"/>
                  </a:cubicBezTo>
                  <a:cubicBezTo>
                    <a:pt x="128781" y="74470"/>
                    <a:pt x="129182" y="74851"/>
                    <a:pt x="129564" y="75232"/>
                  </a:cubicBezTo>
                  <a:cubicBezTo>
                    <a:pt x="129945" y="75614"/>
                    <a:pt x="130347" y="75955"/>
                    <a:pt x="130708" y="76296"/>
                  </a:cubicBezTo>
                  <a:cubicBezTo>
                    <a:pt x="131069" y="76637"/>
                    <a:pt x="131430" y="76938"/>
                    <a:pt x="131772" y="77219"/>
                  </a:cubicBezTo>
                  <a:cubicBezTo>
                    <a:pt x="132093" y="77500"/>
                    <a:pt x="132394" y="77781"/>
                    <a:pt x="132675" y="78002"/>
                  </a:cubicBezTo>
                  <a:cubicBezTo>
                    <a:pt x="132956" y="78223"/>
                    <a:pt x="133197" y="78404"/>
                    <a:pt x="133418" y="78564"/>
                  </a:cubicBezTo>
                  <a:cubicBezTo>
                    <a:pt x="133819" y="78885"/>
                    <a:pt x="134040" y="79086"/>
                    <a:pt x="134040" y="79086"/>
                  </a:cubicBezTo>
                  <a:cubicBezTo>
                    <a:pt x="134040" y="79086"/>
                    <a:pt x="133779" y="78946"/>
                    <a:pt x="133317" y="78705"/>
                  </a:cubicBezTo>
                  <a:cubicBezTo>
                    <a:pt x="133096" y="78584"/>
                    <a:pt x="132815" y="78444"/>
                    <a:pt x="132494" y="78263"/>
                  </a:cubicBezTo>
                  <a:cubicBezTo>
                    <a:pt x="132193" y="78103"/>
                    <a:pt x="131852" y="77862"/>
                    <a:pt x="131471" y="77621"/>
                  </a:cubicBezTo>
                  <a:cubicBezTo>
                    <a:pt x="131109" y="77380"/>
                    <a:pt x="130688" y="77119"/>
                    <a:pt x="130306" y="76798"/>
                  </a:cubicBezTo>
                  <a:cubicBezTo>
                    <a:pt x="129905" y="76477"/>
                    <a:pt x="129463" y="76176"/>
                    <a:pt x="129062" y="75794"/>
                  </a:cubicBezTo>
                  <a:cubicBezTo>
                    <a:pt x="128841" y="75594"/>
                    <a:pt x="128640" y="75413"/>
                    <a:pt x="128420" y="75212"/>
                  </a:cubicBezTo>
                  <a:cubicBezTo>
                    <a:pt x="128219" y="75032"/>
                    <a:pt x="127998" y="74831"/>
                    <a:pt x="127797" y="74630"/>
                  </a:cubicBezTo>
                  <a:cubicBezTo>
                    <a:pt x="127396" y="74209"/>
                    <a:pt x="126974" y="73787"/>
                    <a:pt x="126593" y="73325"/>
                  </a:cubicBezTo>
                  <a:cubicBezTo>
                    <a:pt x="126192" y="72884"/>
                    <a:pt x="125810" y="72422"/>
                    <a:pt x="125469" y="71961"/>
                  </a:cubicBezTo>
                  <a:cubicBezTo>
                    <a:pt x="125088" y="71519"/>
                    <a:pt x="124787" y="71017"/>
                    <a:pt x="124466" y="70576"/>
                  </a:cubicBezTo>
                  <a:cubicBezTo>
                    <a:pt x="124185" y="70154"/>
                    <a:pt x="123944" y="69753"/>
                    <a:pt x="123703" y="69351"/>
                  </a:cubicBezTo>
                  <a:lnTo>
                    <a:pt x="124225" y="68970"/>
                  </a:lnTo>
                  <a:close/>
                  <a:moveTo>
                    <a:pt x="121796" y="70796"/>
                  </a:moveTo>
                  <a:cubicBezTo>
                    <a:pt x="122840" y="72382"/>
                    <a:pt x="124024" y="73887"/>
                    <a:pt x="125349" y="75272"/>
                  </a:cubicBezTo>
                  <a:cubicBezTo>
                    <a:pt x="125409" y="75513"/>
                    <a:pt x="125670" y="76778"/>
                    <a:pt x="126071" y="78925"/>
                  </a:cubicBezTo>
                  <a:cubicBezTo>
                    <a:pt x="126111" y="79166"/>
                    <a:pt x="125971" y="79347"/>
                    <a:pt x="125830" y="79427"/>
                  </a:cubicBezTo>
                  <a:cubicBezTo>
                    <a:pt x="125763" y="79456"/>
                    <a:pt x="125683" y="79480"/>
                    <a:pt x="125597" y="79480"/>
                  </a:cubicBezTo>
                  <a:cubicBezTo>
                    <a:pt x="125503" y="79480"/>
                    <a:pt x="125403" y="79451"/>
                    <a:pt x="125309" y="79367"/>
                  </a:cubicBezTo>
                  <a:cubicBezTo>
                    <a:pt x="124385" y="78564"/>
                    <a:pt x="123502" y="77721"/>
                    <a:pt x="122679" y="76818"/>
                  </a:cubicBezTo>
                  <a:cubicBezTo>
                    <a:pt x="121595" y="74851"/>
                    <a:pt x="121073" y="72964"/>
                    <a:pt x="120893" y="72221"/>
                  </a:cubicBezTo>
                  <a:lnTo>
                    <a:pt x="121515" y="71740"/>
                  </a:lnTo>
                  <a:cubicBezTo>
                    <a:pt x="121957" y="72362"/>
                    <a:pt x="122418" y="72964"/>
                    <a:pt x="122900" y="73546"/>
                  </a:cubicBezTo>
                  <a:cubicBezTo>
                    <a:pt x="123161" y="73867"/>
                    <a:pt x="123422" y="74168"/>
                    <a:pt x="123703" y="74470"/>
                  </a:cubicBezTo>
                  <a:cubicBezTo>
                    <a:pt x="123984" y="74771"/>
                    <a:pt x="124265" y="75052"/>
                    <a:pt x="124586" y="75313"/>
                  </a:cubicBezTo>
                  <a:lnTo>
                    <a:pt x="125389" y="78845"/>
                  </a:lnTo>
                  <a:lnTo>
                    <a:pt x="124726" y="75252"/>
                  </a:lnTo>
                  <a:lnTo>
                    <a:pt x="124726" y="75232"/>
                  </a:lnTo>
                  <a:lnTo>
                    <a:pt x="124706" y="75212"/>
                  </a:lnTo>
                  <a:cubicBezTo>
                    <a:pt x="124405" y="74951"/>
                    <a:pt x="124124" y="74650"/>
                    <a:pt x="123863" y="74329"/>
                  </a:cubicBezTo>
                  <a:cubicBezTo>
                    <a:pt x="123602" y="74028"/>
                    <a:pt x="123341" y="73707"/>
                    <a:pt x="123101" y="73386"/>
                  </a:cubicBezTo>
                  <a:cubicBezTo>
                    <a:pt x="122619" y="72743"/>
                    <a:pt x="122157" y="72061"/>
                    <a:pt x="121716" y="71378"/>
                  </a:cubicBezTo>
                  <a:lnTo>
                    <a:pt x="121615" y="71238"/>
                  </a:lnTo>
                  <a:lnTo>
                    <a:pt x="121455" y="71338"/>
                  </a:lnTo>
                  <a:lnTo>
                    <a:pt x="120792" y="71800"/>
                  </a:lnTo>
                  <a:cubicBezTo>
                    <a:pt x="120752" y="71740"/>
                    <a:pt x="120712" y="71680"/>
                    <a:pt x="120692" y="71619"/>
                  </a:cubicBezTo>
                  <a:lnTo>
                    <a:pt x="121796" y="70796"/>
                  </a:lnTo>
                  <a:close/>
                  <a:moveTo>
                    <a:pt x="146765" y="29591"/>
                  </a:moveTo>
                  <a:cubicBezTo>
                    <a:pt x="156326" y="29591"/>
                    <a:pt x="165464" y="35102"/>
                    <a:pt x="169607" y="44382"/>
                  </a:cubicBezTo>
                  <a:cubicBezTo>
                    <a:pt x="175227" y="56967"/>
                    <a:pt x="169547" y="71780"/>
                    <a:pt x="156962" y="77380"/>
                  </a:cubicBezTo>
                  <a:cubicBezTo>
                    <a:pt x="153666" y="78849"/>
                    <a:pt x="150220" y="79544"/>
                    <a:pt x="146827" y="79544"/>
                  </a:cubicBezTo>
                  <a:cubicBezTo>
                    <a:pt x="138400" y="79544"/>
                    <a:pt x="130301" y="75256"/>
                    <a:pt x="125650" y="67886"/>
                  </a:cubicBezTo>
                  <a:lnTo>
                    <a:pt x="126673" y="67123"/>
                  </a:lnTo>
                  <a:cubicBezTo>
                    <a:pt x="131075" y="74177"/>
                    <a:pt x="138803" y="78281"/>
                    <a:pt x="146840" y="78281"/>
                  </a:cubicBezTo>
                  <a:cubicBezTo>
                    <a:pt x="150055" y="78281"/>
                    <a:pt x="153320" y="77624"/>
                    <a:pt x="156440" y="76236"/>
                  </a:cubicBezTo>
                  <a:cubicBezTo>
                    <a:pt x="168383" y="70897"/>
                    <a:pt x="173782" y="56846"/>
                    <a:pt x="168443" y="44904"/>
                  </a:cubicBezTo>
                  <a:cubicBezTo>
                    <a:pt x="164513" y="36086"/>
                    <a:pt x="155825" y="30847"/>
                    <a:pt x="146727" y="30847"/>
                  </a:cubicBezTo>
                  <a:cubicBezTo>
                    <a:pt x="145139" y="30847"/>
                    <a:pt x="143538" y="31007"/>
                    <a:pt x="141948" y="31335"/>
                  </a:cubicBezTo>
                  <a:lnTo>
                    <a:pt x="141808" y="30091"/>
                  </a:lnTo>
                  <a:cubicBezTo>
                    <a:pt x="143457" y="29754"/>
                    <a:pt x="145118" y="29591"/>
                    <a:pt x="146765" y="29591"/>
                  </a:cubicBezTo>
                  <a:close/>
                  <a:moveTo>
                    <a:pt x="106401" y="75011"/>
                  </a:moveTo>
                  <a:lnTo>
                    <a:pt x="106401" y="75011"/>
                  </a:lnTo>
                  <a:cubicBezTo>
                    <a:pt x="106401" y="75012"/>
                    <a:pt x="106220" y="75092"/>
                    <a:pt x="105939" y="75252"/>
                  </a:cubicBezTo>
                  <a:cubicBezTo>
                    <a:pt x="105658" y="75413"/>
                    <a:pt x="105257" y="75634"/>
                    <a:pt x="104755" y="75875"/>
                  </a:cubicBezTo>
                  <a:cubicBezTo>
                    <a:pt x="104253" y="76115"/>
                    <a:pt x="103671" y="76416"/>
                    <a:pt x="103029" y="76718"/>
                  </a:cubicBezTo>
                  <a:cubicBezTo>
                    <a:pt x="102407" y="77019"/>
                    <a:pt x="101724" y="77320"/>
                    <a:pt x="101062" y="77621"/>
                  </a:cubicBezTo>
                  <a:cubicBezTo>
                    <a:pt x="100379" y="77922"/>
                    <a:pt x="99697" y="78223"/>
                    <a:pt x="99055" y="78484"/>
                  </a:cubicBezTo>
                  <a:cubicBezTo>
                    <a:pt x="98412" y="78765"/>
                    <a:pt x="97810" y="78986"/>
                    <a:pt x="97288" y="79206"/>
                  </a:cubicBezTo>
                  <a:cubicBezTo>
                    <a:pt x="96947" y="79347"/>
                    <a:pt x="96646" y="79447"/>
                    <a:pt x="96385" y="79548"/>
                  </a:cubicBezTo>
                  <a:lnTo>
                    <a:pt x="96425" y="79387"/>
                  </a:lnTo>
                  <a:cubicBezTo>
                    <a:pt x="96646" y="79267"/>
                    <a:pt x="96887" y="79126"/>
                    <a:pt x="97188" y="78986"/>
                  </a:cubicBezTo>
                  <a:cubicBezTo>
                    <a:pt x="97690" y="78745"/>
                    <a:pt x="98272" y="78444"/>
                    <a:pt x="98894" y="78143"/>
                  </a:cubicBezTo>
                  <a:cubicBezTo>
                    <a:pt x="99536" y="77842"/>
                    <a:pt x="100199" y="77541"/>
                    <a:pt x="100881" y="77239"/>
                  </a:cubicBezTo>
                  <a:cubicBezTo>
                    <a:pt x="101564" y="76938"/>
                    <a:pt x="102246" y="76637"/>
                    <a:pt x="102888" y="76376"/>
                  </a:cubicBezTo>
                  <a:cubicBezTo>
                    <a:pt x="103531" y="76095"/>
                    <a:pt x="104133" y="75875"/>
                    <a:pt x="104655" y="75654"/>
                  </a:cubicBezTo>
                  <a:cubicBezTo>
                    <a:pt x="105156" y="75453"/>
                    <a:pt x="105598" y="75292"/>
                    <a:pt x="105919" y="75192"/>
                  </a:cubicBezTo>
                  <a:cubicBezTo>
                    <a:pt x="106220" y="75072"/>
                    <a:pt x="106401" y="75012"/>
                    <a:pt x="106401" y="75011"/>
                  </a:cubicBezTo>
                  <a:close/>
                  <a:moveTo>
                    <a:pt x="109070" y="75413"/>
                  </a:moveTo>
                  <a:cubicBezTo>
                    <a:pt x="109070" y="75413"/>
                    <a:pt x="108890" y="75513"/>
                    <a:pt x="108549" y="75694"/>
                  </a:cubicBezTo>
                  <a:cubicBezTo>
                    <a:pt x="108187" y="75875"/>
                    <a:pt x="107706" y="76135"/>
                    <a:pt x="107103" y="76437"/>
                  </a:cubicBezTo>
                  <a:cubicBezTo>
                    <a:pt x="106501" y="76718"/>
                    <a:pt x="105819" y="77059"/>
                    <a:pt x="105056" y="77420"/>
                  </a:cubicBezTo>
                  <a:cubicBezTo>
                    <a:pt x="104313" y="77761"/>
                    <a:pt x="103511" y="78123"/>
                    <a:pt x="102688" y="78504"/>
                  </a:cubicBezTo>
                  <a:cubicBezTo>
                    <a:pt x="101885" y="78845"/>
                    <a:pt x="101082" y="79206"/>
                    <a:pt x="100299" y="79528"/>
                  </a:cubicBezTo>
                  <a:cubicBezTo>
                    <a:pt x="99536" y="79869"/>
                    <a:pt x="98814" y="80150"/>
                    <a:pt x="98212" y="80391"/>
                  </a:cubicBezTo>
                  <a:cubicBezTo>
                    <a:pt x="97589" y="80652"/>
                    <a:pt x="97067" y="80832"/>
                    <a:pt x="96706" y="80973"/>
                  </a:cubicBezTo>
                  <a:cubicBezTo>
                    <a:pt x="96345" y="81113"/>
                    <a:pt x="96144" y="81194"/>
                    <a:pt x="96144" y="81194"/>
                  </a:cubicBezTo>
                  <a:cubicBezTo>
                    <a:pt x="96144" y="81194"/>
                    <a:pt x="96325" y="81073"/>
                    <a:pt x="96666" y="80893"/>
                  </a:cubicBezTo>
                  <a:cubicBezTo>
                    <a:pt x="97027" y="80732"/>
                    <a:pt x="97509" y="80471"/>
                    <a:pt x="98111" y="80170"/>
                  </a:cubicBezTo>
                  <a:cubicBezTo>
                    <a:pt x="98713" y="79889"/>
                    <a:pt x="99396" y="79548"/>
                    <a:pt x="100159" y="79186"/>
                  </a:cubicBezTo>
                  <a:cubicBezTo>
                    <a:pt x="100901" y="78825"/>
                    <a:pt x="101704" y="78464"/>
                    <a:pt x="102527" y="78103"/>
                  </a:cubicBezTo>
                  <a:cubicBezTo>
                    <a:pt x="103330" y="77741"/>
                    <a:pt x="104133" y="77400"/>
                    <a:pt x="104916" y="77079"/>
                  </a:cubicBezTo>
                  <a:cubicBezTo>
                    <a:pt x="105678" y="76738"/>
                    <a:pt x="106401" y="76457"/>
                    <a:pt x="107003" y="76216"/>
                  </a:cubicBezTo>
                  <a:cubicBezTo>
                    <a:pt x="107625" y="75955"/>
                    <a:pt x="108147" y="75774"/>
                    <a:pt x="108508" y="75634"/>
                  </a:cubicBezTo>
                  <a:cubicBezTo>
                    <a:pt x="108870" y="75493"/>
                    <a:pt x="109070" y="75413"/>
                    <a:pt x="109070" y="75413"/>
                  </a:cubicBezTo>
                  <a:close/>
                  <a:moveTo>
                    <a:pt x="169868" y="68548"/>
                  </a:moveTo>
                  <a:cubicBezTo>
                    <a:pt x="169868" y="68548"/>
                    <a:pt x="169808" y="68669"/>
                    <a:pt x="169687" y="68890"/>
                  </a:cubicBezTo>
                  <a:cubicBezTo>
                    <a:pt x="169587" y="69110"/>
                    <a:pt x="169426" y="69431"/>
                    <a:pt x="169186" y="69813"/>
                  </a:cubicBezTo>
                  <a:cubicBezTo>
                    <a:pt x="168965" y="70214"/>
                    <a:pt x="168664" y="70676"/>
                    <a:pt x="168282" y="71198"/>
                  </a:cubicBezTo>
                  <a:cubicBezTo>
                    <a:pt x="167921" y="71740"/>
                    <a:pt x="167479" y="72302"/>
                    <a:pt x="166958" y="72904"/>
                  </a:cubicBezTo>
                  <a:cubicBezTo>
                    <a:pt x="166436" y="73486"/>
                    <a:pt x="165854" y="74108"/>
                    <a:pt x="165171" y="74730"/>
                  </a:cubicBezTo>
                  <a:cubicBezTo>
                    <a:pt x="164509" y="75353"/>
                    <a:pt x="163786" y="75975"/>
                    <a:pt x="163003" y="76557"/>
                  </a:cubicBezTo>
                  <a:cubicBezTo>
                    <a:pt x="161438" y="77761"/>
                    <a:pt x="159611" y="78865"/>
                    <a:pt x="157684" y="79748"/>
                  </a:cubicBezTo>
                  <a:cubicBezTo>
                    <a:pt x="156741" y="80210"/>
                    <a:pt x="155737" y="80571"/>
                    <a:pt x="154754" y="80913"/>
                  </a:cubicBezTo>
                  <a:cubicBezTo>
                    <a:pt x="153770" y="81234"/>
                    <a:pt x="152767" y="81495"/>
                    <a:pt x="151803" y="81695"/>
                  </a:cubicBezTo>
                  <a:cubicBezTo>
                    <a:pt x="150820" y="81896"/>
                    <a:pt x="149876" y="82017"/>
                    <a:pt x="148973" y="82077"/>
                  </a:cubicBezTo>
                  <a:cubicBezTo>
                    <a:pt x="148512" y="82117"/>
                    <a:pt x="148070" y="82137"/>
                    <a:pt x="147648" y="82137"/>
                  </a:cubicBezTo>
                  <a:cubicBezTo>
                    <a:pt x="147525" y="82143"/>
                    <a:pt x="147402" y="82145"/>
                    <a:pt x="147279" y="82145"/>
                  </a:cubicBezTo>
                  <a:cubicBezTo>
                    <a:pt x="146983" y="82145"/>
                    <a:pt x="146694" y="82131"/>
                    <a:pt x="146424" y="82117"/>
                  </a:cubicBezTo>
                  <a:cubicBezTo>
                    <a:pt x="146023" y="82117"/>
                    <a:pt x="145641" y="82097"/>
                    <a:pt x="145280" y="82057"/>
                  </a:cubicBezTo>
                  <a:cubicBezTo>
                    <a:pt x="144939" y="82017"/>
                    <a:pt x="144598" y="81976"/>
                    <a:pt x="144276" y="81916"/>
                  </a:cubicBezTo>
                  <a:cubicBezTo>
                    <a:pt x="143634" y="81836"/>
                    <a:pt x="143092" y="81715"/>
                    <a:pt x="142651" y="81615"/>
                  </a:cubicBezTo>
                  <a:cubicBezTo>
                    <a:pt x="142189" y="81535"/>
                    <a:pt x="141848" y="81414"/>
                    <a:pt x="141627" y="81354"/>
                  </a:cubicBezTo>
                  <a:cubicBezTo>
                    <a:pt x="141386" y="81294"/>
                    <a:pt x="141266" y="81254"/>
                    <a:pt x="141266" y="81254"/>
                  </a:cubicBezTo>
                  <a:lnTo>
                    <a:pt x="141266" y="81254"/>
                  </a:lnTo>
                  <a:cubicBezTo>
                    <a:pt x="141266" y="81254"/>
                    <a:pt x="141386" y="81274"/>
                    <a:pt x="141627" y="81314"/>
                  </a:cubicBezTo>
                  <a:cubicBezTo>
                    <a:pt x="141868" y="81334"/>
                    <a:pt x="142229" y="81414"/>
                    <a:pt x="142671" y="81455"/>
                  </a:cubicBezTo>
                  <a:cubicBezTo>
                    <a:pt x="143132" y="81515"/>
                    <a:pt x="143674" y="81575"/>
                    <a:pt x="144296" y="81615"/>
                  </a:cubicBezTo>
                  <a:cubicBezTo>
                    <a:pt x="144618" y="81635"/>
                    <a:pt x="144959" y="81635"/>
                    <a:pt x="145320" y="81635"/>
                  </a:cubicBezTo>
                  <a:cubicBezTo>
                    <a:pt x="145491" y="81645"/>
                    <a:pt x="145671" y="81650"/>
                    <a:pt x="145857" y="81650"/>
                  </a:cubicBezTo>
                  <a:cubicBezTo>
                    <a:pt x="146043" y="81650"/>
                    <a:pt x="146233" y="81645"/>
                    <a:pt x="146424" y="81635"/>
                  </a:cubicBezTo>
                  <a:cubicBezTo>
                    <a:pt x="146805" y="81635"/>
                    <a:pt x="147207" y="81615"/>
                    <a:pt x="147628" y="81575"/>
                  </a:cubicBezTo>
                  <a:cubicBezTo>
                    <a:pt x="148050" y="81555"/>
                    <a:pt x="148471" y="81495"/>
                    <a:pt x="148913" y="81455"/>
                  </a:cubicBezTo>
                  <a:cubicBezTo>
                    <a:pt x="149796" y="81334"/>
                    <a:pt x="150699" y="81174"/>
                    <a:pt x="151643" y="80953"/>
                  </a:cubicBezTo>
                  <a:cubicBezTo>
                    <a:pt x="152586" y="80732"/>
                    <a:pt x="153530" y="80451"/>
                    <a:pt x="154493" y="80130"/>
                  </a:cubicBezTo>
                  <a:cubicBezTo>
                    <a:pt x="155436" y="79789"/>
                    <a:pt x="156400" y="79427"/>
                    <a:pt x="157343" y="78986"/>
                  </a:cubicBezTo>
                  <a:cubicBezTo>
                    <a:pt x="158266" y="78544"/>
                    <a:pt x="159190" y="78082"/>
                    <a:pt x="160053" y="77561"/>
                  </a:cubicBezTo>
                  <a:cubicBezTo>
                    <a:pt x="160936" y="77059"/>
                    <a:pt x="161779" y="76517"/>
                    <a:pt x="162562" y="75955"/>
                  </a:cubicBezTo>
                  <a:cubicBezTo>
                    <a:pt x="163345" y="75393"/>
                    <a:pt x="164087" y="74831"/>
                    <a:pt x="164750" y="74249"/>
                  </a:cubicBezTo>
                  <a:cubicBezTo>
                    <a:pt x="165432" y="73687"/>
                    <a:pt x="166054" y="73105"/>
                    <a:pt x="166596" y="72563"/>
                  </a:cubicBezTo>
                  <a:cubicBezTo>
                    <a:pt x="167138" y="72001"/>
                    <a:pt x="167620" y="71499"/>
                    <a:pt x="168041" y="71017"/>
                  </a:cubicBezTo>
                  <a:cubicBezTo>
                    <a:pt x="168443" y="70535"/>
                    <a:pt x="168784" y="70094"/>
                    <a:pt x="169045" y="69733"/>
                  </a:cubicBezTo>
                  <a:cubicBezTo>
                    <a:pt x="169306" y="69351"/>
                    <a:pt x="169527" y="69070"/>
                    <a:pt x="169647" y="68849"/>
                  </a:cubicBezTo>
                  <a:cubicBezTo>
                    <a:pt x="169788" y="68649"/>
                    <a:pt x="169868" y="68548"/>
                    <a:pt x="169868" y="68548"/>
                  </a:cubicBezTo>
                  <a:close/>
                  <a:moveTo>
                    <a:pt x="28643" y="39645"/>
                  </a:moveTo>
                  <a:cubicBezTo>
                    <a:pt x="29185" y="39705"/>
                    <a:pt x="30991" y="40026"/>
                    <a:pt x="34363" y="41572"/>
                  </a:cubicBezTo>
                  <a:cubicBezTo>
                    <a:pt x="34805" y="42756"/>
                    <a:pt x="35387" y="43860"/>
                    <a:pt x="36049" y="44803"/>
                  </a:cubicBezTo>
                  <a:cubicBezTo>
                    <a:pt x="35932" y="44833"/>
                    <a:pt x="35751" y="44867"/>
                    <a:pt x="35539" y="44867"/>
                  </a:cubicBezTo>
                  <a:cubicBezTo>
                    <a:pt x="35171" y="44867"/>
                    <a:pt x="34713" y="44762"/>
                    <a:pt x="34343" y="44342"/>
                  </a:cubicBezTo>
                  <a:lnTo>
                    <a:pt x="34343" y="44342"/>
                  </a:lnTo>
                  <a:cubicBezTo>
                    <a:pt x="34343" y="44342"/>
                    <a:pt x="34765" y="45787"/>
                    <a:pt x="36691" y="47212"/>
                  </a:cubicBezTo>
                  <a:lnTo>
                    <a:pt x="33901" y="46690"/>
                  </a:lnTo>
                  <a:lnTo>
                    <a:pt x="30028" y="45265"/>
                  </a:lnTo>
                  <a:lnTo>
                    <a:pt x="29987" y="45245"/>
                  </a:lnTo>
                  <a:lnTo>
                    <a:pt x="29967" y="45265"/>
                  </a:lnTo>
                  <a:cubicBezTo>
                    <a:pt x="29787" y="45265"/>
                    <a:pt x="29606" y="45265"/>
                    <a:pt x="29445" y="45285"/>
                  </a:cubicBezTo>
                  <a:cubicBezTo>
                    <a:pt x="29285" y="45305"/>
                    <a:pt x="29104" y="45325"/>
                    <a:pt x="28944" y="45365"/>
                  </a:cubicBezTo>
                  <a:cubicBezTo>
                    <a:pt x="28783" y="45385"/>
                    <a:pt x="28623" y="45426"/>
                    <a:pt x="28462" y="45486"/>
                  </a:cubicBezTo>
                  <a:cubicBezTo>
                    <a:pt x="28301" y="45526"/>
                    <a:pt x="28141" y="45586"/>
                    <a:pt x="27980" y="45646"/>
                  </a:cubicBezTo>
                  <a:cubicBezTo>
                    <a:pt x="27358" y="45867"/>
                    <a:pt x="26776" y="46188"/>
                    <a:pt x="26234" y="46570"/>
                  </a:cubicBezTo>
                  <a:cubicBezTo>
                    <a:pt x="26796" y="46228"/>
                    <a:pt x="27418" y="45988"/>
                    <a:pt x="28040" y="45807"/>
                  </a:cubicBezTo>
                  <a:cubicBezTo>
                    <a:pt x="28201" y="45767"/>
                    <a:pt x="28342" y="45747"/>
                    <a:pt x="28502" y="45707"/>
                  </a:cubicBezTo>
                  <a:cubicBezTo>
                    <a:pt x="28663" y="45687"/>
                    <a:pt x="28823" y="45646"/>
                    <a:pt x="28984" y="45626"/>
                  </a:cubicBezTo>
                  <a:cubicBezTo>
                    <a:pt x="29144" y="45626"/>
                    <a:pt x="29305" y="45606"/>
                    <a:pt x="29466" y="45606"/>
                  </a:cubicBezTo>
                  <a:cubicBezTo>
                    <a:pt x="29606" y="45606"/>
                    <a:pt x="29767" y="45626"/>
                    <a:pt x="29907" y="45626"/>
                  </a:cubicBezTo>
                  <a:lnTo>
                    <a:pt x="33400" y="47292"/>
                  </a:lnTo>
                  <a:cubicBezTo>
                    <a:pt x="33400" y="47332"/>
                    <a:pt x="33420" y="47352"/>
                    <a:pt x="33420" y="47373"/>
                  </a:cubicBezTo>
                  <a:lnTo>
                    <a:pt x="32256" y="47633"/>
                  </a:lnTo>
                  <a:lnTo>
                    <a:pt x="31573" y="47453"/>
                  </a:lnTo>
                  <a:lnTo>
                    <a:pt x="31473" y="47433"/>
                  </a:lnTo>
                  <a:lnTo>
                    <a:pt x="31413" y="47453"/>
                  </a:lnTo>
                  <a:cubicBezTo>
                    <a:pt x="30449" y="47734"/>
                    <a:pt x="29506" y="48095"/>
                    <a:pt x="28602" y="48517"/>
                  </a:cubicBezTo>
                  <a:cubicBezTo>
                    <a:pt x="27699" y="48938"/>
                    <a:pt x="26816" y="49400"/>
                    <a:pt x="25993" y="49982"/>
                  </a:cubicBezTo>
                  <a:cubicBezTo>
                    <a:pt x="26876" y="49500"/>
                    <a:pt x="27780" y="49099"/>
                    <a:pt x="28703" y="48778"/>
                  </a:cubicBezTo>
                  <a:cubicBezTo>
                    <a:pt x="29606" y="48456"/>
                    <a:pt x="30529" y="48216"/>
                    <a:pt x="31473" y="48015"/>
                  </a:cubicBezTo>
                  <a:lnTo>
                    <a:pt x="32155" y="48276"/>
                  </a:lnTo>
                  <a:lnTo>
                    <a:pt x="32215" y="48296"/>
                  </a:lnTo>
                  <a:lnTo>
                    <a:pt x="32316" y="48296"/>
                  </a:lnTo>
                  <a:lnTo>
                    <a:pt x="34243" y="48055"/>
                  </a:lnTo>
                  <a:lnTo>
                    <a:pt x="33701" y="48938"/>
                  </a:lnTo>
                  <a:lnTo>
                    <a:pt x="32276" y="50704"/>
                  </a:lnTo>
                  <a:lnTo>
                    <a:pt x="28502" y="53535"/>
                  </a:lnTo>
                  <a:lnTo>
                    <a:pt x="32416" y="50885"/>
                  </a:lnTo>
                  <a:lnTo>
                    <a:pt x="32436" y="50865"/>
                  </a:lnTo>
                  <a:lnTo>
                    <a:pt x="34122" y="48978"/>
                  </a:lnTo>
                  <a:lnTo>
                    <a:pt x="35347" y="47794"/>
                  </a:lnTo>
                  <a:lnTo>
                    <a:pt x="38779" y="47192"/>
                  </a:lnTo>
                  <a:lnTo>
                    <a:pt x="38819" y="47232"/>
                  </a:lnTo>
                  <a:lnTo>
                    <a:pt x="38899" y="47172"/>
                  </a:lnTo>
                  <a:lnTo>
                    <a:pt x="44901" y="46088"/>
                  </a:lnTo>
                  <a:cubicBezTo>
                    <a:pt x="44901" y="46088"/>
                    <a:pt x="46165" y="46489"/>
                    <a:pt x="47209" y="47874"/>
                  </a:cubicBezTo>
                  <a:lnTo>
                    <a:pt x="48193" y="47553"/>
                  </a:lnTo>
                  <a:lnTo>
                    <a:pt x="48193" y="47553"/>
                  </a:lnTo>
                  <a:lnTo>
                    <a:pt x="48152" y="48416"/>
                  </a:lnTo>
                  <a:lnTo>
                    <a:pt x="48152" y="48497"/>
                  </a:lnTo>
                  <a:lnTo>
                    <a:pt x="48172" y="48537"/>
                  </a:lnTo>
                  <a:cubicBezTo>
                    <a:pt x="48273" y="48737"/>
                    <a:pt x="48353" y="48938"/>
                    <a:pt x="48413" y="49139"/>
                  </a:cubicBezTo>
                  <a:cubicBezTo>
                    <a:pt x="48474" y="49360"/>
                    <a:pt x="48494" y="49580"/>
                    <a:pt x="48514" y="49801"/>
                  </a:cubicBezTo>
                  <a:cubicBezTo>
                    <a:pt x="48534" y="50243"/>
                    <a:pt x="48474" y="50684"/>
                    <a:pt x="48273" y="51106"/>
                  </a:cubicBezTo>
                  <a:cubicBezTo>
                    <a:pt x="48534" y="50725"/>
                    <a:pt x="48694" y="50263"/>
                    <a:pt x="48734" y="49801"/>
                  </a:cubicBezTo>
                  <a:cubicBezTo>
                    <a:pt x="48755" y="49560"/>
                    <a:pt x="48775" y="49320"/>
                    <a:pt x="48734" y="49079"/>
                  </a:cubicBezTo>
                  <a:cubicBezTo>
                    <a:pt x="48714" y="48858"/>
                    <a:pt x="48654" y="48657"/>
                    <a:pt x="48594" y="48456"/>
                  </a:cubicBezTo>
                  <a:lnTo>
                    <a:pt x="49116" y="45947"/>
                  </a:lnTo>
                  <a:lnTo>
                    <a:pt x="49216" y="45687"/>
                  </a:lnTo>
                  <a:cubicBezTo>
                    <a:pt x="49216" y="45687"/>
                    <a:pt x="50400" y="43880"/>
                    <a:pt x="57185" y="43659"/>
                  </a:cubicBezTo>
                  <a:lnTo>
                    <a:pt x="57185" y="43659"/>
                  </a:lnTo>
                  <a:lnTo>
                    <a:pt x="55920" y="44763"/>
                  </a:lnTo>
                  <a:cubicBezTo>
                    <a:pt x="55920" y="44763"/>
                    <a:pt x="57243" y="44352"/>
                    <a:pt x="58831" y="44352"/>
                  </a:cubicBezTo>
                  <a:cubicBezTo>
                    <a:pt x="59228" y="44352"/>
                    <a:pt x="59642" y="44378"/>
                    <a:pt x="60055" y="44442"/>
                  </a:cubicBezTo>
                  <a:lnTo>
                    <a:pt x="53291" y="51206"/>
                  </a:lnTo>
                  <a:lnTo>
                    <a:pt x="61420" y="44803"/>
                  </a:lnTo>
                  <a:cubicBezTo>
                    <a:pt x="61440" y="44823"/>
                    <a:pt x="61480" y="44843"/>
                    <a:pt x="61500" y="44843"/>
                  </a:cubicBezTo>
                  <a:cubicBezTo>
                    <a:pt x="62725" y="47433"/>
                    <a:pt x="65173" y="51006"/>
                    <a:pt x="69629" y="51026"/>
                  </a:cubicBezTo>
                  <a:cubicBezTo>
                    <a:pt x="69629" y="51026"/>
                    <a:pt x="69228" y="52792"/>
                    <a:pt x="66077" y="53836"/>
                  </a:cubicBezTo>
                  <a:cubicBezTo>
                    <a:pt x="66077" y="53836"/>
                    <a:pt x="66228" y="53867"/>
                    <a:pt x="66520" y="53867"/>
                  </a:cubicBezTo>
                  <a:cubicBezTo>
                    <a:pt x="67462" y="53867"/>
                    <a:pt x="69872" y="53539"/>
                    <a:pt x="73383" y="50765"/>
                  </a:cubicBezTo>
                  <a:lnTo>
                    <a:pt x="73383" y="50765"/>
                  </a:lnTo>
                  <a:lnTo>
                    <a:pt x="69469" y="58532"/>
                  </a:lnTo>
                  <a:cubicBezTo>
                    <a:pt x="68044" y="60078"/>
                    <a:pt x="67060" y="60660"/>
                    <a:pt x="67060" y="60660"/>
                  </a:cubicBezTo>
                  <a:lnTo>
                    <a:pt x="63949" y="68588"/>
                  </a:lnTo>
                  <a:lnTo>
                    <a:pt x="63608" y="69150"/>
                  </a:lnTo>
                  <a:cubicBezTo>
                    <a:pt x="62945" y="69672"/>
                    <a:pt x="62363" y="70295"/>
                    <a:pt x="61781" y="70917"/>
                  </a:cubicBezTo>
                  <a:cubicBezTo>
                    <a:pt x="61500" y="71218"/>
                    <a:pt x="61199" y="71559"/>
                    <a:pt x="60918" y="71880"/>
                  </a:cubicBezTo>
                  <a:cubicBezTo>
                    <a:pt x="60637" y="72201"/>
                    <a:pt x="60356" y="72543"/>
                    <a:pt x="60075" y="72884"/>
                  </a:cubicBezTo>
                  <a:cubicBezTo>
                    <a:pt x="60456" y="72663"/>
                    <a:pt x="60818" y="72422"/>
                    <a:pt x="61179" y="72161"/>
                  </a:cubicBezTo>
                  <a:cubicBezTo>
                    <a:pt x="61400" y="72021"/>
                    <a:pt x="61621" y="71840"/>
                    <a:pt x="61861" y="71680"/>
                  </a:cubicBezTo>
                  <a:lnTo>
                    <a:pt x="62102" y="72382"/>
                  </a:lnTo>
                  <a:cubicBezTo>
                    <a:pt x="61962" y="72723"/>
                    <a:pt x="61801" y="73044"/>
                    <a:pt x="61661" y="73386"/>
                  </a:cubicBezTo>
                  <a:cubicBezTo>
                    <a:pt x="61520" y="73787"/>
                    <a:pt x="61340" y="74168"/>
                    <a:pt x="61199" y="74590"/>
                  </a:cubicBezTo>
                  <a:cubicBezTo>
                    <a:pt x="61059" y="74991"/>
                    <a:pt x="60938" y="75393"/>
                    <a:pt x="60818" y="75794"/>
                  </a:cubicBezTo>
                  <a:cubicBezTo>
                    <a:pt x="60677" y="76196"/>
                    <a:pt x="60577" y="76617"/>
                    <a:pt x="60477" y="77039"/>
                  </a:cubicBezTo>
                  <a:cubicBezTo>
                    <a:pt x="60376" y="77440"/>
                    <a:pt x="60296" y="77862"/>
                    <a:pt x="60216" y="78283"/>
                  </a:cubicBezTo>
                  <a:cubicBezTo>
                    <a:pt x="60135" y="78705"/>
                    <a:pt x="60075" y="79126"/>
                    <a:pt x="60035" y="79548"/>
                  </a:cubicBezTo>
                  <a:cubicBezTo>
                    <a:pt x="59975" y="79969"/>
                    <a:pt x="59955" y="80411"/>
                    <a:pt x="59935" y="80832"/>
                  </a:cubicBezTo>
                  <a:cubicBezTo>
                    <a:pt x="59935" y="81053"/>
                    <a:pt x="59935" y="81274"/>
                    <a:pt x="59935" y="81495"/>
                  </a:cubicBezTo>
                  <a:cubicBezTo>
                    <a:pt x="59935" y="81515"/>
                    <a:pt x="59935" y="81555"/>
                    <a:pt x="59935" y="81575"/>
                  </a:cubicBezTo>
                  <a:cubicBezTo>
                    <a:pt x="59854" y="81555"/>
                    <a:pt x="59774" y="81555"/>
                    <a:pt x="59694" y="81535"/>
                  </a:cubicBezTo>
                  <a:cubicBezTo>
                    <a:pt x="59433" y="81495"/>
                    <a:pt x="59172" y="81455"/>
                    <a:pt x="58911" y="81434"/>
                  </a:cubicBezTo>
                  <a:cubicBezTo>
                    <a:pt x="58389" y="81374"/>
                    <a:pt x="57867" y="81334"/>
                    <a:pt x="57345" y="81334"/>
                  </a:cubicBezTo>
                  <a:cubicBezTo>
                    <a:pt x="57176" y="81331"/>
                    <a:pt x="57007" y="81329"/>
                    <a:pt x="56837" y="81329"/>
                  </a:cubicBezTo>
                  <a:cubicBezTo>
                    <a:pt x="55963" y="81329"/>
                    <a:pt x="55088" y="81374"/>
                    <a:pt x="54214" y="81475"/>
                  </a:cubicBezTo>
                  <a:cubicBezTo>
                    <a:pt x="53953" y="81495"/>
                    <a:pt x="53712" y="81515"/>
                    <a:pt x="53411" y="81575"/>
                  </a:cubicBezTo>
                  <a:lnTo>
                    <a:pt x="52649" y="81736"/>
                  </a:lnTo>
                  <a:lnTo>
                    <a:pt x="51143" y="82037"/>
                  </a:lnTo>
                  <a:lnTo>
                    <a:pt x="48975" y="82478"/>
                  </a:lnTo>
                  <a:cubicBezTo>
                    <a:pt x="49477" y="81434"/>
                    <a:pt x="49899" y="80351"/>
                    <a:pt x="50300" y="79267"/>
                  </a:cubicBezTo>
                  <a:cubicBezTo>
                    <a:pt x="50782" y="77922"/>
                    <a:pt x="51243" y="76537"/>
                    <a:pt x="51585" y="75132"/>
                  </a:cubicBezTo>
                  <a:lnTo>
                    <a:pt x="51585" y="75132"/>
                  </a:lnTo>
                  <a:cubicBezTo>
                    <a:pt x="51003" y="76035"/>
                    <a:pt x="50501" y="76979"/>
                    <a:pt x="50019" y="77922"/>
                  </a:cubicBezTo>
                  <a:lnTo>
                    <a:pt x="49658" y="76376"/>
                  </a:lnTo>
                  <a:lnTo>
                    <a:pt x="51966" y="69733"/>
                  </a:lnTo>
                  <a:lnTo>
                    <a:pt x="53411" y="67023"/>
                  </a:lnTo>
                  <a:cubicBezTo>
                    <a:pt x="56583" y="58191"/>
                    <a:pt x="60155" y="56746"/>
                    <a:pt x="60155" y="56746"/>
                  </a:cubicBezTo>
                  <a:lnTo>
                    <a:pt x="63869" y="55963"/>
                  </a:lnTo>
                  <a:lnTo>
                    <a:pt x="67040" y="56425"/>
                  </a:lnTo>
                  <a:lnTo>
                    <a:pt x="63487" y="55100"/>
                  </a:lnTo>
                  <a:lnTo>
                    <a:pt x="60055" y="55461"/>
                  </a:lnTo>
                  <a:cubicBezTo>
                    <a:pt x="61119" y="53816"/>
                    <a:pt x="64290" y="51789"/>
                    <a:pt x="64290" y="51788"/>
                  </a:cubicBezTo>
                  <a:lnTo>
                    <a:pt x="64290" y="51788"/>
                  </a:lnTo>
                  <a:cubicBezTo>
                    <a:pt x="56984" y="54879"/>
                    <a:pt x="52548" y="60379"/>
                    <a:pt x="52548" y="60379"/>
                  </a:cubicBezTo>
                  <a:cubicBezTo>
                    <a:pt x="55017" y="56786"/>
                    <a:pt x="57927" y="53675"/>
                    <a:pt x="57927" y="53675"/>
                  </a:cubicBezTo>
                  <a:lnTo>
                    <a:pt x="57927" y="53675"/>
                  </a:lnTo>
                  <a:lnTo>
                    <a:pt x="48554" y="60680"/>
                  </a:lnTo>
                  <a:lnTo>
                    <a:pt x="48554" y="60680"/>
                  </a:lnTo>
                  <a:lnTo>
                    <a:pt x="58008" y="49661"/>
                  </a:lnTo>
                  <a:lnTo>
                    <a:pt x="43315" y="61744"/>
                  </a:lnTo>
                  <a:lnTo>
                    <a:pt x="52548" y="52792"/>
                  </a:lnTo>
                  <a:lnTo>
                    <a:pt x="41729" y="60821"/>
                  </a:lnTo>
                  <a:lnTo>
                    <a:pt x="39261" y="61925"/>
                  </a:lnTo>
                  <a:lnTo>
                    <a:pt x="39261" y="61925"/>
                  </a:lnTo>
                  <a:lnTo>
                    <a:pt x="43195" y="58292"/>
                  </a:lnTo>
                  <a:lnTo>
                    <a:pt x="37916" y="61905"/>
                  </a:lnTo>
                  <a:lnTo>
                    <a:pt x="30489" y="62788"/>
                  </a:lnTo>
                  <a:cubicBezTo>
                    <a:pt x="27820" y="60459"/>
                    <a:pt x="26816" y="58553"/>
                    <a:pt x="26816" y="58553"/>
                  </a:cubicBezTo>
                  <a:lnTo>
                    <a:pt x="28040" y="54277"/>
                  </a:lnTo>
                  <a:lnTo>
                    <a:pt x="28040" y="54277"/>
                  </a:lnTo>
                  <a:cubicBezTo>
                    <a:pt x="27563" y="54737"/>
                    <a:pt x="27143" y="54929"/>
                    <a:pt x="26779" y="54929"/>
                  </a:cubicBezTo>
                  <a:cubicBezTo>
                    <a:pt x="25427" y="54929"/>
                    <a:pt x="24847" y="52289"/>
                    <a:pt x="24990" y="50945"/>
                  </a:cubicBezTo>
                  <a:lnTo>
                    <a:pt x="24990" y="50945"/>
                  </a:lnTo>
                  <a:cubicBezTo>
                    <a:pt x="24468" y="54317"/>
                    <a:pt x="25552" y="57368"/>
                    <a:pt x="25552" y="57368"/>
                  </a:cubicBezTo>
                  <a:cubicBezTo>
                    <a:pt x="25552" y="57368"/>
                    <a:pt x="27920" y="61664"/>
                    <a:pt x="29646" y="63310"/>
                  </a:cubicBezTo>
                  <a:cubicBezTo>
                    <a:pt x="31758" y="63533"/>
                    <a:pt x="33829" y="63613"/>
                    <a:pt x="35711" y="63613"/>
                  </a:cubicBezTo>
                  <a:cubicBezTo>
                    <a:pt x="38390" y="63613"/>
                    <a:pt x="40686" y="63451"/>
                    <a:pt x="42171" y="63310"/>
                  </a:cubicBezTo>
                  <a:lnTo>
                    <a:pt x="42171" y="63310"/>
                  </a:lnTo>
                  <a:cubicBezTo>
                    <a:pt x="39695" y="63805"/>
                    <a:pt x="36834" y="64227"/>
                    <a:pt x="34209" y="64227"/>
                  </a:cubicBezTo>
                  <a:cubicBezTo>
                    <a:pt x="32471" y="64227"/>
                    <a:pt x="30837" y="64042"/>
                    <a:pt x="29486" y="63571"/>
                  </a:cubicBezTo>
                  <a:cubicBezTo>
                    <a:pt x="29124" y="63149"/>
                    <a:pt x="26354" y="59777"/>
                    <a:pt x="25070" y="56907"/>
                  </a:cubicBezTo>
                  <a:cubicBezTo>
                    <a:pt x="23584" y="50203"/>
                    <a:pt x="25331" y="47112"/>
                    <a:pt x="27177" y="43840"/>
                  </a:cubicBezTo>
                  <a:cubicBezTo>
                    <a:pt x="27478" y="43318"/>
                    <a:pt x="27759" y="42796"/>
                    <a:pt x="28061" y="42254"/>
                  </a:cubicBezTo>
                  <a:lnTo>
                    <a:pt x="28081" y="42194"/>
                  </a:lnTo>
                  <a:lnTo>
                    <a:pt x="28643" y="39645"/>
                  </a:lnTo>
                  <a:close/>
                  <a:moveTo>
                    <a:pt x="68944" y="70058"/>
                  </a:moveTo>
                  <a:cubicBezTo>
                    <a:pt x="69367" y="70058"/>
                    <a:pt x="69788" y="70261"/>
                    <a:pt x="69991" y="70716"/>
                  </a:cubicBezTo>
                  <a:cubicBezTo>
                    <a:pt x="70718" y="70332"/>
                    <a:pt x="71586" y="70088"/>
                    <a:pt x="72403" y="70088"/>
                  </a:cubicBezTo>
                  <a:cubicBezTo>
                    <a:pt x="72780" y="70088"/>
                    <a:pt x="73147" y="70140"/>
                    <a:pt x="73483" y="70254"/>
                  </a:cubicBezTo>
                  <a:cubicBezTo>
                    <a:pt x="73864" y="70375"/>
                    <a:pt x="74687" y="70656"/>
                    <a:pt x="75571" y="70957"/>
                  </a:cubicBezTo>
                  <a:cubicBezTo>
                    <a:pt x="75350" y="71097"/>
                    <a:pt x="75149" y="71238"/>
                    <a:pt x="74988" y="71338"/>
                  </a:cubicBezTo>
                  <a:cubicBezTo>
                    <a:pt x="74258" y="70746"/>
                    <a:pt x="73354" y="70423"/>
                    <a:pt x="72424" y="70423"/>
                  </a:cubicBezTo>
                  <a:cubicBezTo>
                    <a:pt x="71872" y="70423"/>
                    <a:pt x="71312" y="70537"/>
                    <a:pt x="70773" y="70776"/>
                  </a:cubicBezTo>
                  <a:lnTo>
                    <a:pt x="68385" y="71840"/>
                  </a:lnTo>
                  <a:cubicBezTo>
                    <a:pt x="66398" y="72723"/>
                    <a:pt x="65474" y="75011"/>
                    <a:pt x="66257" y="77019"/>
                  </a:cubicBezTo>
                  <a:lnTo>
                    <a:pt x="65695" y="77260"/>
                  </a:lnTo>
                  <a:cubicBezTo>
                    <a:pt x="65193" y="77480"/>
                    <a:pt x="64973" y="78062"/>
                    <a:pt x="65193" y="78564"/>
                  </a:cubicBezTo>
                  <a:cubicBezTo>
                    <a:pt x="65356" y="78919"/>
                    <a:pt x="65714" y="79132"/>
                    <a:pt x="66084" y="79132"/>
                  </a:cubicBezTo>
                  <a:cubicBezTo>
                    <a:pt x="66216" y="79132"/>
                    <a:pt x="66351" y="79104"/>
                    <a:pt x="66478" y="79046"/>
                  </a:cubicBezTo>
                  <a:lnTo>
                    <a:pt x="66739" y="78946"/>
                  </a:lnTo>
                  <a:lnTo>
                    <a:pt x="68565" y="83040"/>
                  </a:lnTo>
                  <a:lnTo>
                    <a:pt x="66558" y="79427"/>
                  </a:lnTo>
                  <a:cubicBezTo>
                    <a:pt x="66343" y="79523"/>
                    <a:pt x="66138" y="79566"/>
                    <a:pt x="65948" y="79566"/>
                  </a:cubicBezTo>
                  <a:cubicBezTo>
                    <a:pt x="64662" y="79566"/>
                    <a:pt x="64052" y="77618"/>
                    <a:pt x="65695" y="76918"/>
                  </a:cubicBezTo>
                  <a:cubicBezTo>
                    <a:pt x="64953" y="73305"/>
                    <a:pt x="67221" y="72001"/>
                    <a:pt x="67883" y="71700"/>
                  </a:cubicBezTo>
                  <a:cubicBezTo>
                    <a:pt x="67434" y="70698"/>
                    <a:pt x="68192" y="70058"/>
                    <a:pt x="68944" y="70058"/>
                  </a:cubicBezTo>
                  <a:close/>
                  <a:moveTo>
                    <a:pt x="107364" y="77822"/>
                  </a:moveTo>
                  <a:lnTo>
                    <a:pt x="107364" y="77822"/>
                  </a:lnTo>
                  <a:cubicBezTo>
                    <a:pt x="107364" y="77822"/>
                    <a:pt x="107184" y="77922"/>
                    <a:pt x="106842" y="78103"/>
                  </a:cubicBezTo>
                  <a:cubicBezTo>
                    <a:pt x="106481" y="78283"/>
                    <a:pt x="105999" y="78544"/>
                    <a:pt x="105397" y="78825"/>
                  </a:cubicBezTo>
                  <a:cubicBezTo>
                    <a:pt x="104795" y="79126"/>
                    <a:pt x="104113" y="79467"/>
                    <a:pt x="103350" y="79809"/>
                  </a:cubicBezTo>
                  <a:cubicBezTo>
                    <a:pt x="102607" y="80170"/>
                    <a:pt x="101804" y="80531"/>
                    <a:pt x="100981" y="80893"/>
                  </a:cubicBezTo>
                  <a:cubicBezTo>
                    <a:pt x="100179" y="81254"/>
                    <a:pt x="99376" y="81615"/>
                    <a:pt x="98613" y="81936"/>
                  </a:cubicBezTo>
                  <a:cubicBezTo>
                    <a:pt x="97850" y="82257"/>
                    <a:pt x="97108" y="82538"/>
                    <a:pt x="96505" y="82799"/>
                  </a:cubicBezTo>
                  <a:cubicBezTo>
                    <a:pt x="96164" y="82940"/>
                    <a:pt x="95843" y="83060"/>
                    <a:pt x="95582" y="83161"/>
                  </a:cubicBezTo>
                  <a:lnTo>
                    <a:pt x="95622" y="82960"/>
                  </a:lnTo>
                  <a:cubicBezTo>
                    <a:pt x="95843" y="82839"/>
                    <a:pt x="96124" y="82719"/>
                    <a:pt x="96405" y="82579"/>
                  </a:cubicBezTo>
                  <a:cubicBezTo>
                    <a:pt x="97007" y="82277"/>
                    <a:pt x="97690" y="81936"/>
                    <a:pt x="98452" y="81595"/>
                  </a:cubicBezTo>
                  <a:cubicBezTo>
                    <a:pt x="99195" y="81234"/>
                    <a:pt x="100018" y="80872"/>
                    <a:pt x="100821" y="80511"/>
                  </a:cubicBezTo>
                  <a:cubicBezTo>
                    <a:pt x="101624" y="80150"/>
                    <a:pt x="102447" y="79789"/>
                    <a:pt x="103209" y="79467"/>
                  </a:cubicBezTo>
                  <a:cubicBezTo>
                    <a:pt x="103972" y="79146"/>
                    <a:pt x="104695" y="78865"/>
                    <a:pt x="105297" y="78604"/>
                  </a:cubicBezTo>
                  <a:cubicBezTo>
                    <a:pt x="105919" y="78363"/>
                    <a:pt x="106441" y="78163"/>
                    <a:pt x="106802" y="78022"/>
                  </a:cubicBezTo>
                  <a:cubicBezTo>
                    <a:pt x="107163" y="77902"/>
                    <a:pt x="107364" y="77822"/>
                    <a:pt x="107364" y="77822"/>
                  </a:cubicBezTo>
                  <a:close/>
                  <a:moveTo>
                    <a:pt x="103551" y="41110"/>
                  </a:moveTo>
                  <a:cubicBezTo>
                    <a:pt x="103651" y="41130"/>
                    <a:pt x="103751" y="41150"/>
                    <a:pt x="103852" y="41170"/>
                  </a:cubicBezTo>
                  <a:lnTo>
                    <a:pt x="102407" y="47874"/>
                  </a:lnTo>
                  <a:lnTo>
                    <a:pt x="101804" y="50644"/>
                  </a:lnTo>
                  <a:lnTo>
                    <a:pt x="101423" y="52391"/>
                  </a:lnTo>
                  <a:lnTo>
                    <a:pt x="100981" y="54378"/>
                  </a:lnTo>
                  <a:lnTo>
                    <a:pt x="98493" y="65879"/>
                  </a:lnTo>
                  <a:lnTo>
                    <a:pt x="98312" y="66722"/>
                  </a:lnTo>
                  <a:lnTo>
                    <a:pt x="98533" y="65798"/>
                  </a:lnTo>
                  <a:lnTo>
                    <a:pt x="101262" y="54117"/>
                  </a:lnTo>
                  <a:lnTo>
                    <a:pt x="101764" y="51909"/>
                  </a:lnTo>
                  <a:lnTo>
                    <a:pt x="101885" y="51467"/>
                  </a:lnTo>
                  <a:lnTo>
                    <a:pt x="102547" y="48637"/>
                  </a:lnTo>
                  <a:lnTo>
                    <a:pt x="104253" y="41271"/>
                  </a:lnTo>
                  <a:cubicBezTo>
                    <a:pt x="104293" y="41271"/>
                    <a:pt x="104333" y="41291"/>
                    <a:pt x="104374" y="41291"/>
                  </a:cubicBezTo>
                  <a:lnTo>
                    <a:pt x="102567" y="49460"/>
                  </a:lnTo>
                  <a:lnTo>
                    <a:pt x="102126" y="51407"/>
                  </a:lnTo>
                  <a:lnTo>
                    <a:pt x="101965" y="52210"/>
                  </a:lnTo>
                  <a:lnTo>
                    <a:pt x="101664" y="53515"/>
                  </a:lnTo>
                  <a:lnTo>
                    <a:pt x="99155" y="64855"/>
                  </a:lnTo>
                  <a:lnTo>
                    <a:pt x="97369" y="72824"/>
                  </a:lnTo>
                  <a:lnTo>
                    <a:pt x="97288" y="73245"/>
                  </a:lnTo>
                  <a:lnTo>
                    <a:pt x="97047" y="74349"/>
                  </a:lnTo>
                  <a:lnTo>
                    <a:pt x="97027" y="74429"/>
                  </a:lnTo>
                  <a:lnTo>
                    <a:pt x="96706" y="75875"/>
                  </a:lnTo>
                  <a:lnTo>
                    <a:pt x="96626" y="76236"/>
                  </a:lnTo>
                  <a:lnTo>
                    <a:pt x="96265" y="77801"/>
                  </a:lnTo>
                  <a:lnTo>
                    <a:pt x="96224" y="78042"/>
                  </a:lnTo>
                  <a:lnTo>
                    <a:pt x="95863" y="79668"/>
                  </a:lnTo>
                  <a:lnTo>
                    <a:pt x="95843" y="79748"/>
                  </a:lnTo>
                  <a:lnTo>
                    <a:pt x="95060" y="83261"/>
                  </a:lnTo>
                  <a:cubicBezTo>
                    <a:pt x="94960" y="82659"/>
                    <a:pt x="94799" y="82057"/>
                    <a:pt x="94579" y="81455"/>
                  </a:cubicBezTo>
                  <a:lnTo>
                    <a:pt x="95261" y="78404"/>
                  </a:lnTo>
                  <a:lnTo>
                    <a:pt x="95281" y="78323"/>
                  </a:lnTo>
                  <a:lnTo>
                    <a:pt x="95662" y="76617"/>
                  </a:lnTo>
                  <a:lnTo>
                    <a:pt x="95703" y="76376"/>
                  </a:lnTo>
                  <a:lnTo>
                    <a:pt x="96325" y="73627"/>
                  </a:lnTo>
                  <a:lnTo>
                    <a:pt x="96385" y="73325"/>
                  </a:lnTo>
                  <a:lnTo>
                    <a:pt x="97469" y="68448"/>
                  </a:lnTo>
                  <a:lnTo>
                    <a:pt x="100640" y="54157"/>
                  </a:lnTo>
                  <a:lnTo>
                    <a:pt x="100861" y="53153"/>
                  </a:lnTo>
                  <a:lnTo>
                    <a:pt x="101704" y="49380"/>
                  </a:lnTo>
                  <a:lnTo>
                    <a:pt x="102045" y="47874"/>
                  </a:lnTo>
                  <a:lnTo>
                    <a:pt x="103551" y="41110"/>
                  </a:lnTo>
                  <a:close/>
                  <a:moveTo>
                    <a:pt x="75049" y="75252"/>
                  </a:moveTo>
                  <a:lnTo>
                    <a:pt x="75049" y="75252"/>
                  </a:lnTo>
                  <a:cubicBezTo>
                    <a:pt x="73885" y="75975"/>
                    <a:pt x="72319" y="77159"/>
                    <a:pt x="72359" y="78123"/>
                  </a:cubicBezTo>
                  <a:cubicBezTo>
                    <a:pt x="72946" y="79460"/>
                    <a:pt x="71266" y="81342"/>
                    <a:pt x="69582" y="81342"/>
                  </a:cubicBezTo>
                  <a:cubicBezTo>
                    <a:pt x="69194" y="81342"/>
                    <a:pt x="68806" y="81242"/>
                    <a:pt x="68445" y="81013"/>
                  </a:cubicBezTo>
                  <a:lnTo>
                    <a:pt x="68445" y="81013"/>
                  </a:lnTo>
                  <a:lnTo>
                    <a:pt x="69930" y="84345"/>
                  </a:lnTo>
                  <a:cubicBezTo>
                    <a:pt x="69830" y="84365"/>
                    <a:pt x="69730" y="84385"/>
                    <a:pt x="69629" y="84405"/>
                  </a:cubicBezTo>
                  <a:lnTo>
                    <a:pt x="67401" y="79407"/>
                  </a:lnTo>
                  <a:lnTo>
                    <a:pt x="71376" y="77420"/>
                  </a:lnTo>
                  <a:lnTo>
                    <a:pt x="67241" y="79026"/>
                  </a:lnTo>
                  <a:lnTo>
                    <a:pt x="67120" y="78765"/>
                  </a:lnTo>
                  <a:lnTo>
                    <a:pt x="75049" y="75252"/>
                  </a:lnTo>
                  <a:close/>
                  <a:moveTo>
                    <a:pt x="76514" y="74590"/>
                  </a:moveTo>
                  <a:lnTo>
                    <a:pt x="77477" y="76758"/>
                  </a:lnTo>
                  <a:cubicBezTo>
                    <a:pt x="75149" y="78705"/>
                    <a:pt x="73764" y="81555"/>
                    <a:pt x="73603" y="84546"/>
                  </a:cubicBezTo>
                  <a:cubicBezTo>
                    <a:pt x="73423" y="84485"/>
                    <a:pt x="73242" y="84445"/>
                    <a:pt x="73082" y="84405"/>
                  </a:cubicBezTo>
                  <a:cubicBezTo>
                    <a:pt x="73162" y="82940"/>
                    <a:pt x="73704" y="78986"/>
                    <a:pt x="77116" y="76497"/>
                  </a:cubicBezTo>
                  <a:lnTo>
                    <a:pt x="76293" y="74690"/>
                  </a:lnTo>
                  <a:lnTo>
                    <a:pt x="76514" y="74590"/>
                  </a:lnTo>
                  <a:close/>
                  <a:moveTo>
                    <a:pt x="106080" y="79748"/>
                  </a:moveTo>
                  <a:cubicBezTo>
                    <a:pt x="106080" y="79748"/>
                    <a:pt x="105899" y="79869"/>
                    <a:pt x="105558" y="80049"/>
                  </a:cubicBezTo>
                  <a:cubicBezTo>
                    <a:pt x="105197" y="80210"/>
                    <a:pt x="104715" y="80491"/>
                    <a:pt x="104113" y="80772"/>
                  </a:cubicBezTo>
                  <a:cubicBezTo>
                    <a:pt x="103511" y="81053"/>
                    <a:pt x="102828" y="81414"/>
                    <a:pt x="102065" y="81756"/>
                  </a:cubicBezTo>
                  <a:cubicBezTo>
                    <a:pt x="101323" y="82117"/>
                    <a:pt x="100520" y="82478"/>
                    <a:pt x="99697" y="82839"/>
                  </a:cubicBezTo>
                  <a:cubicBezTo>
                    <a:pt x="98894" y="83201"/>
                    <a:pt x="98091" y="83542"/>
                    <a:pt x="97328" y="83883"/>
                  </a:cubicBezTo>
                  <a:cubicBezTo>
                    <a:pt x="96566" y="84204"/>
                    <a:pt x="95843" y="84485"/>
                    <a:pt x="95221" y="84726"/>
                  </a:cubicBezTo>
                  <a:cubicBezTo>
                    <a:pt x="95221" y="84726"/>
                    <a:pt x="95221" y="84726"/>
                    <a:pt x="95221" y="84746"/>
                  </a:cubicBezTo>
                  <a:cubicBezTo>
                    <a:pt x="95221" y="84686"/>
                    <a:pt x="95201" y="84626"/>
                    <a:pt x="95201" y="84566"/>
                  </a:cubicBezTo>
                  <a:lnTo>
                    <a:pt x="95261" y="84566"/>
                  </a:lnTo>
                  <a:lnTo>
                    <a:pt x="95301" y="84425"/>
                  </a:lnTo>
                  <a:cubicBezTo>
                    <a:pt x="95843" y="84164"/>
                    <a:pt x="96485" y="83843"/>
                    <a:pt x="97168" y="83522"/>
                  </a:cubicBezTo>
                  <a:cubicBezTo>
                    <a:pt x="97910" y="83181"/>
                    <a:pt x="98733" y="82819"/>
                    <a:pt x="99536" y="82438"/>
                  </a:cubicBezTo>
                  <a:cubicBezTo>
                    <a:pt x="100339" y="82097"/>
                    <a:pt x="101162" y="81736"/>
                    <a:pt x="101925" y="81414"/>
                  </a:cubicBezTo>
                  <a:cubicBezTo>
                    <a:pt x="102688" y="81093"/>
                    <a:pt x="103410" y="80812"/>
                    <a:pt x="104012" y="80551"/>
                  </a:cubicBezTo>
                  <a:cubicBezTo>
                    <a:pt x="104635" y="80290"/>
                    <a:pt x="105156" y="80110"/>
                    <a:pt x="105518" y="79969"/>
                  </a:cubicBezTo>
                  <a:cubicBezTo>
                    <a:pt x="105879" y="79829"/>
                    <a:pt x="106080" y="79748"/>
                    <a:pt x="106080" y="79748"/>
                  </a:cubicBezTo>
                  <a:close/>
                  <a:moveTo>
                    <a:pt x="65454" y="67786"/>
                  </a:moveTo>
                  <a:lnTo>
                    <a:pt x="64370" y="70315"/>
                  </a:lnTo>
                  <a:lnTo>
                    <a:pt x="63186" y="71419"/>
                  </a:lnTo>
                  <a:lnTo>
                    <a:pt x="63527" y="72563"/>
                  </a:lnTo>
                  <a:cubicBezTo>
                    <a:pt x="60918" y="80451"/>
                    <a:pt x="61641" y="82940"/>
                    <a:pt x="61641" y="82940"/>
                  </a:cubicBezTo>
                  <a:cubicBezTo>
                    <a:pt x="62845" y="84305"/>
                    <a:pt x="64190" y="85348"/>
                    <a:pt x="65073" y="85991"/>
                  </a:cubicBezTo>
                  <a:cubicBezTo>
                    <a:pt x="63387" y="85168"/>
                    <a:pt x="61239" y="83863"/>
                    <a:pt x="60416" y="82558"/>
                  </a:cubicBezTo>
                  <a:lnTo>
                    <a:pt x="60416" y="82558"/>
                  </a:lnTo>
                  <a:lnTo>
                    <a:pt x="60858" y="82659"/>
                  </a:lnTo>
                  <a:lnTo>
                    <a:pt x="60818" y="82057"/>
                  </a:lnTo>
                  <a:cubicBezTo>
                    <a:pt x="60798" y="81876"/>
                    <a:pt x="60778" y="81675"/>
                    <a:pt x="60778" y="81475"/>
                  </a:cubicBezTo>
                  <a:cubicBezTo>
                    <a:pt x="60778" y="81274"/>
                    <a:pt x="60778" y="81073"/>
                    <a:pt x="60798" y="80872"/>
                  </a:cubicBezTo>
                  <a:cubicBezTo>
                    <a:pt x="60798" y="80471"/>
                    <a:pt x="60838" y="80049"/>
                    <a:pt x="60878" y="79648"/>
                  </a:cubicBezTo>
                  <a:cubicBezTo>
                    <a:pt x="60938" y="79247"/>
                    <a:pt x="60978" y="78845"/>
                    <a:pt x="61059" y="78424"/>
                  </a:cubicBezTo>
                  <a:cubicBezTo>
                    <a:pt x="61119" y="78022"/>
                    <a:pt x="61219" y="77621"/>
                    <a:pt x="61299" y="77219"/>
                  </a:cubicBezTo>
                  <a:cubicBezTo>
                    <a:pt x="61420" y="76838"/>
                    <a:pt x="61500" y="76437"/>
                    <a:pt x="61641" y="76035"/>
                  </a:cubicBezTo>
                  <a:cubicBezTo>
                    <a:pt x="61741" y="75654"/>
                    <a:pt x="61882" y="75252"/>
                    <a:pt x="62022" y="74871"/>
                  </a:cubicBezTo>
                  <a:cubicBezTo>
                    <a:pt x="62142" y="74470"/>
                    <a:pt x="62303" y="74108"/>
                    <a:pt x="62464" y="73707"/>
                  </a:cubicBezTo>
                  <a:cubicBezTo>
                    <a:pt x="62624" y="73325"/>
                    <a:pt x="62785" y="72964"/>
                    <a:pt x="62945" y="72583"/>
                  </a:cubicBezTo>
                  <a:lnTo>
                    <a:pt x="63026" y="72422"/>
                  </a:lnTo>
                  <a:lnTo>
                    <a:pt x="62965" y="72262"/>
                  </a:lnTo>
                  <a:lnTo>
                    <a:pt x="62584" y="71158"/>
                  </a:lnTo>
                  <a:cubicBezTo>
                    <a:pt x="63166" y="70736"/>
                    <a:pt x="63728" y="70295"/>
                    <a:pt x="64230" y="69773"/>
                  </a:cubicBezTo>
                  <a:lnTo>
                    <a:pt x="64290" y="69692"/>
                  </a:lnTo>
                  <a:lnTo>
                    <a:pt x="64310" y="69672"/>
                  </a:lnTo>
                  <a:lnTo>
                    <a:pt x="65454" y="67786"/>
                  </a:lnTo>
                  <a:close/>
                  <a:moveTo>
                    <a:pt x="106561" y="81736"/>
                  </a:moveTo>
                  <a:cubicBezTo>
                    <a:pt x="106561" y="81736"/>
                    <a:pt x="106361" y="81836"/>
                    <a:pt x="106019" y="82017"/>
                  </a:cubicBezTo>
                  <a:cubicBezTo>
                    <a:pt x="105658" y="82177"/>
                    <a:pt x="105176" y="82458"/>
                    <a:pt x="104574" y="82739"/>
                  </a:cubicBezTo>
                  <a:cubicBezTo>
                    <a:pt x="103972" y="83020"/>
                    <a:pt x="103290" y="83381"/>
                    <a:pt x="102527" y="83723"/>
                  </a:cubicBezTo>
                  <a:cubicBezTo>
                    <a:pt x="101784" y="84084"/>
                    <a:pt x="100981" y="84445"/>
                    <a:pt x="100159" y="84807"/>
                  </a:cubicBezTo>
                  <a:cubicBezTo>
                    <a:pt x="99356" y="85168"/>
                    <a:pt x="98553" y="85529"/>
                    <a:pt x="97790" y="85850"/>
                  </a:cubicBezTo>
                  <a:cubicBezTo>
                    <a:pt x="97027" y="86171"/>
                    <a:pt x="96305" y="86452"/>
                    <a:pt x="95683" y="86693"/>
                  </a:cubicBezTo>
                  <a:cubicBezTo>
                    <a:pt x="95462" y="86794"/>
                    <a:pt x="95261" y="86874"/>
                    <a:pt x="95060" y="86954"/>
                  </a:cubicBezTo>
                  <a:cubicBezTo>
                    <a:pt x="95080" y="86874"/>
                    <a:pt x="95100" y="86794"/>
                    <a:pt x="95100" y="86713"/>
                  </a:cubicBezTo>
                  <a:cubicBezTo>
                    <a:pt x="95261" y="86633"/>
                    <a:pt x="95422" y="86573"/>
                    <a:pt x="95582" y="86472"/>
                  </a:cubicBezTo>
                  <a:cubicBezTo>
                    <a:pt x="96184" y="86191"/>
                    <a:pt x="96867" y="85850"/>
                    <a:pt x="97629" y="85489"/>
                  </a:cubicBezTo>
                  <a:cubicBezTo>
                    <a:pt x="98372" y="85148"/>
                    <a:pt x="99195" y="84786"/>
                    <a:pt x="99998" y="84405"/>
                  </a:cubicBezTo>
                  <a:cubicBezTo>
                    <a:pt x="100801" y="84064"/>
                    <a:pt x="101624" y="83703"/>
                    <a:pt x="102386" y="83381"/>
                  </a:cubicBezTo>
                  <a:cubicBezTo>
                    <a:pt x="103149" y="83060"/>
                    <a:pt x="103872" y="82779"/>
                    <a:pt x="104474" y="82518"/>
                  </a:cubicBezTo>
                  <a:cubicBezTo>
                    <a:pt x="105096" y="82257"/>
                    <a:pt x="105618" y="82077"/>
                    <a:pt x="105979" y="81936"/>
                  </a:cubicBezTo>
                  <a:cubicBezTo>
                    <a:pt x="106341" y="81796"/>
                    <a:pt x="106561" y="81736"/>
                    <a:pt x="106561" y="81736"/>
                  </a:cubicBezTo>
                  <a:close/>
                  <a:moveTo>
                    <a:pt x="43857" y="79086"/>
                  </a:moveTo>
                  <a:cubicBezTo>
                    <a:pt x="44640" y="79427"/>
                    <a:pt x="46687" y="80371"/>
                    <a:pt x="48293" y="81615"/>
                  </a:cubicBezTo>
                  <a:cubicBezTo>
                    <a:pt x="48132" y="82037"/>
                    <a:pt x="47972" y="82478"/>
                    <a:pt x="47811" y="82900"/>
                  </a:cubicBezTo>
                  <a:lnTo>
                    <a:pt x="47570" y="83662"/>
                  </a:lnTo>
                  <a:lnTo>
                    <a:pt x="47570" y="83662"/>
                  </a:lnTo>
                  <a:lnTo>
                    <a:pt x="48072" y="83542"/>
                  </a:lnTo>
                  <a:lnTo>
                    <a:pt x="47992" y="85629"/>
                  </a:lnTo>
                  <a:lnTo>
                    <a:pt x="42874" y="86733"/>
                  </a:lnTo>
                  <a:cubicBezTo>
                    <a:pt x="42492" y="86493"/>
                    <a:pt x="42131" y="86272"/>
                    <a:pt x="41790" y="86091"/>
                  </a:cubicBezTo>
                  <a:cubicBezTo>
                    <a:pt x="41087" y="85730"/>
                    <a:pt x="40465" y="85429"/>
                    <a:pt x="39923" y="85248"/>
                  </a:cubicBezTo>
                  <a:cubicBezTo>
                    <a:pt x="39401" y="85027"/>
                    <a:pt x="38980" y="84927"/>
                    <a:pt x="38679" y="84847"/>
                  </a:cubicBezTo>
                  <a:cubicBezTo>
                    <a:pt x="38398" y="84766"/>
                    <a:pt x="38237" y="84726"/>
                    <a:pt x="38237" y="84726"/>
                  </a:cubicBezTo>
                  <a:lnTo>
                    <a:pt x="38237" y="84726"/>
                  </a:lnTo>
                  <a:cubicBezTo>
                    <a:pt x="38237" y="84726"/>
                    <a:pt x="38398" y="84786"/>
                    <a:pt x="38679" y="84887"/>
                  </a:cubicBezTo>
                  <a:cubicBezTo>
                    <a:pt x="38960" y="85007"/>
                    <a:pt x="39361" y="85148"/>
                    <a:pt x="39863" y="85409"/>
                  </a:cubicBezTo>
                  <a:cubicBezTo>
                    <a:pt x="40385" y="85629"/>
                    <a:pt x="40967" y="85951"/>
                    <a:pt x="41629" y="86352"/>
                  </a:cubicBezTo>
                  <a:cubicBezTo>
                    <a:pt x="41850" y="86513"/>
                    <a:pt x="42091" y="86673"/>
                    <a:pt x="42332" y="86834"/>
                  </a:cubicBezTo>
                  <a:lnTo>
                    <a:pt x="30309" y="89423"/>
                  </a:lnTo>
                  <a:cubicBezTo>
                    <a:pt x="30991" y="87516"/>
                    <a:pt x="31854" y="85088"/>
                    <a:pt x="32215" y="83984"/>
                  </a:cubicBezTo>
                  <a:lnTo>
                    <a:pt x="43857" y="79086"/>
                  </a:lnTo>
                  <a:close/>
                  <a:moveTo>
                    <a:pt x="98493" y="87155"/>
                  </a:moveTo>
                  <a:cubicBezTo>
                    <a:pt x="98593" y="88339"/>
                    <a:pt x="98011" y="88921"/>
                    <a:pt x="96726" y="89644"/>
                  </a:cubicBezTo>
                  <a:cubicBezTo>
                    <a:pt x="95863" y="90146"/>
                    <a:pt x="94298" y="90949"/>
                    <a:pt x="93133" y="91531"/>
                  </a:cubicBezTo>
                  <a:cubicBezTo>
                    <a:pt x="93736" y="90708"/>
                    <a:pt x="94217" y="89804"/>
                    <a:pt x="94558" y="88861"/>
                  </a:cubicBezTo>
                  <a:lnTo>
                    <a:pt x="98493" y="87155"/>
                  </a:lnTo>
                  <a:close/>
                  <a:moveTo>
                    <a:pt x="58088" y="82217"/>
                  </a:moveTo>
                  <a:cubicBezTo>
                    <a:pt x="58530" y="82237"/>
                    <a:pt x="58951" y="82298"/>
                    <a:pt x="59373" y="82358"/>
                  </a:cubicBezTo>
                  <a:cubicBezTo>
                    <a:pt x="59955" y="84024"/>
                    <a:pt x="62303" y="85529"/>
                    <a:pt x="64130" y="86472"/>
                  </a:cubicBezTo>
                  <a:cubicBezTo>
                    <a:pt x="64089" y="86513"/>
                    <a:pt x="64049" y="86573"/>
                    <a:pt x="64009" y="86633"/>
                  </a:cubicBezTo>
                  <a:cubicBezTo>
                    <a:pt x="63929" y="86733"/>
                    <a:pt x="63889" y="86834"/>
                    <a:pt x="63829" y="86954"/>
                  </a:cubicBezTo>
                  <a:cubicBezTo>
                    <a:pt x="63768" y="87055"/>
                    <a:pt x="63708" y="87175"/>
                    <a:pt x="63648" y="87295"/>
                  </a:cubicBezTo>
                  <a:cubicBezTo>
                    <a:pt x="63548" y="87556"/>
                    <a:pt x="63467" y="87817"/>
                    <a:pt x="63407" y="88098"/>
                  </a:cubicBezTo>
                  <a:cubicBezTo>
                    <a:pt x="63266" y="88640"/>
                    <a:pt x="63246" y="89202"/>
                    <a:pt x="63266" y="89624"/>
                  </a:cubicBezTo>
                  <a:cubicBezTo>
                    <a:pt x="63287" y="90025"/>
                    <a:pt x="63327" y="90286"/>
                    <a:pt x="63327" y="90286"/>
                  </a:cubicBezTo>
                  <a:cubicBezTo>
                    <a:pt x="63327" y="90286"/>
                    <a:pt x="63327" y="90025"/>
                    <a:pt x="63387" y="89624"/>
                  </a:cubicBezTo>
                  <a:cubicBezTo>
                    <a:pt x="63467" y="89222"/>
                    <a:pt x="63588" y="88700"/>
                    <a:pt x="63808" y="88239"/>
                  </a:cubicBezTo>
                  <a:cubicBezTo>
                    <a:pt x="63909" y="87998"/>
                    <a:pt x="64029" y="87777"/>
                    <a:pt x="64170" y="87576"/>
                  </a:cubicBezTo>
                  <a:cubicBezTo>
                    <a:pt x="64230" y="87476"/>
                    <a:pt x="64310" y="87396"/>
                    <a:pt x="64370" y="87316"/>
                  </a:cubicBezTo>
                  <a:cubicBezTo>
                    <a:pt x="64451" y="87235"/>
                    <a:pt x="64511" y="87155"/>
                    <a:pt x="64571" y="87095"/>
                  </a:cubicBezTo>
                  <a:cubicBezTo>
                    <a:pt x="64631" y="87034"/>
                    <a:pt x="64692" y="86974"/>
                    <a:pt x="64732" y="86934"/>
                  </a:cubicBezTo>
                  <a:cubicBezTo>
                    <a:pt x="64792" y="86894"/>
                    <a:pt x="64832" y="86854"/>
                    <a:pt x="64852" y="86834"/>
                  </a:cubicBezTo>
                  <a:cubicBezTo>
                    <a:pt x="65595" y="87175"/>
                    <a:pt x="66157" y="87416"/>
                    <a:pt x="66337" y="87476"/>
                  </a:cubicBezTo>
                  <a:lnTo>
                    <a:pt x="68044" y="88660"/>
                  </a:lnTo>
                  <a:lnTo>
                    <a:pt x="71556" y="88761"/>
                  </a:lnTo>
                  <a:lnTo>
                    <a:pt x="72319" y="89724"/>
                  </a:lnTo>
                  <a:cubicBezTo>
                    <a:pt x="67836" y="90983"/>
                    <a:pt x="62416" y="91588"/>
                    <a:pt x="58542" y="91588"/>
                  </a:cubicBezTo>
                  <a:cubicBezTo>
                    <a:pt x="57473" y="91588"/>
                    <a:pt x="56521" y="91541"/>
                    <a:pt x="55740" y="91450"/>
                  </a:cubicBezTo>
                  <a:cubicBezTo>
                    <a:pt x="52448" y="91069"/>
                    <a:pt x="49638" y="90246"/>
                    <a:pt x="48734" y="89965"/>
                  </a:cubicBezTo>
                  <a:lnTo>
                    <a:pt x="48755" y="88861"/>
                  </a:lnTo>
                  <a:lnTo>
                    <a:pt x="48795" y="88861"/>
                  </a:lnTo>
                  <a:cubicBezTo>
                    <a:pt x="48975" y="88921"/>
                    <a:pt x="49176" y="88981"/>
                    <a:pt x="49437" y="89062"/>
                  </a:cubicBezTo>
                  <a:cubicBezTo>
                    <a:pt x="49678" y="89142"/>
                    <a:pt x="49979" y="89222"/>
                    <a:pt x="50280" y="89303"/>
                  </a:cubicBezTo>
                  <a:cubicBezTo>
                    <a:pt x="50601" y="89383"/>
                    <a:pt x="50942" y="89483"/>
                    <a:pt x="51304" y="89564"/>
                  </a:cubicBezTo>
                  <a:cubicBezTo>
                    <a:pt x="51665" y="89644"/>
                    <a:pt x="52046" y="89744"/>
                    <a:pt x="52428" y="89824"/>
                  </a:cubicBezTo>
                  <a:cubicBezTo>
                    <a:pt x="52829" y="89905"/>
                    <a:pt x="53231" y="89985"/>
                    <a:pt x="53652" y="90065"/>
                  </a:cubicBezTo>
                  <a:cubicBezTo>
                    <a:pt x="54074" y="90126"/>
                    <a:pt x="54495" y="90206"/>
                    <a:pt x="54917" y="90266"/>
                  </a:cubicBezTo>
                  <a:cubicBezTo>
                    <a:pt x="55358" y="90326"/>
                    <a:pt x="55780" y="90386"/>
                    <a:pt x="56201" y="90427"/>
                  </a:cubicBezTo>
                  <a:cubicBezTo>
                    <a:pt x="56623" y="90467"/>
                    <a:pt x="57024" y="90507"/>
                    <a:pt x="57426" y="90527"/>
                  </a:cubicBezTo>
                  <a:cubicBezTo>
                    <a:pt x="58228" y="90587"/>
                    <a:pt x="58991" y="90587"/>
                    <a:pt x="59633" y="90587"/>
                  </a:cubicBezTo>
                  <a:cubicBezTo>
                    <a:pt x="60918" y="90567"/>
                    <a:pt x="61761" y="90467"/>
                    <a:pt x="61761" y="90467"/>
                  </a:cubicBezTo>
                  <a:lnTo>
                    <a:pt x="61761" y="90467"/>
                  </a:lnTo>
                  <a:cubicBezTo>
                    <a:pt x="61761" y="90467"/>
                    <a:pt x="61458" y="90488"/>
                    <a:pt x="60937" y="90488"/>
                  </a:cubicBezTo>
                  <a:cubicBezTo>
                    <a:pt x="60591" y="90488"/>
                    <a:pt x="60147" y="90479"/>
                    <a:pt x="59633" y="90447"/>
                  </a:cubicBezTo>
                  <a:cubicBezTo>
                    <a:pt x="58991" y="90407"/>
                    <a:pt x="58249" y="90366"/>
                    <a:pt x="57466" y="90246"/>
                  </a:cubicBezTo>
                  <a:cubicBezTo>
                    <a:pt x="57064" y="90206"/>
                    <a:pt x="56663" y="90146"/>
                    <a:pt x="56241" y="90065"/>
                  </a:cubicBezTo>
                  <a:cubicBezTo>
                    <a:pt x="55820" y="90005"/>
                    <a:pt x="55418" y="89925"/>
                    <a:pt x="54997" y="89845"/>
                  </a:cubicBezTo>
                  <a:cubicBezTo>
                    <a:pt x="54575" y="89744"/>
                    <a:pt x="54174" y="89664"/>
                    <a:pt x="53752" y="89564"/>
                  </a:cubicBezTo>
                  <a:cubicBezTo>
                    <a:pt x="53592" y="89523"/>
                    <a:pt x="53451" y="89483"/>
                    <a:pt x="53291" y="89443"/>
                  </a:cubicBezTo>
                  <a:cubicBezTo>
                    <a:pt x="52147" y="88961"/>
                    <a:pt x="50942" y="88259"/>
                    <a:pt x="50481" y="87356"/>
                  </a:cubicBezTo>
                  <a:lnTo>
                    <a:pt x="50521" y="85007"/>
                  </a:lnTo>
                  <a:lnTo>
                    <a:pt x="56161" y="84746"/>
                  </a:lnTo>
                  <a:lnTo>
                    <a:pt x="57526" y="83361"/>
                  </a:lnTo>
                  <a:lnTo>
                    <a:pt x="58088" y="82217"/>
                  </a:lnTo>
                  <a:close/>
                  <a:moveTo>
                    <a:pt x="105979" y="83943"/>
                  </a:moveTo>
                  <a:lnTo>
                    <a:pt x="106421" y="84164"/>
                  </a:lnTo>
                  <a:cubicBezTo>
                    <a:pt x="106602" y="85830"/>
                    <a:pt x="105197" y="87255"/>
                    <a:pt x="104976" y="87456"/>
                  </a:cubicBezTo>
                  <a:cubicBezTo>
                    <a:pt x="100660" y="89383"/>
                    <a:pt x="95080" y="91450"/>
                    <a:pt x="92411" y="92414"/>
                  </a:cubicBezTo>
                  <a:cubicBezTo>
                    <a:pt x="92431" y="92394"/>
                    <a:pt x="92451" y="92354"/>
                    <a:pt x="92491" y="92333"/>
                  </a:cubicBezTo>
                  <a:cubicBezTo>
                    <a:pt x="93615" y="91771"/>
                    <a:pt x="95843" y="90647"/>
                    <a:pt x="96927" y="90025"/>
                  </a:cubicBezTo>
                  <a:cubicBezTo>
                    <a:pt x="98352" y="89202"/>
                    <a:pt x="99075" y="88460"/>
                    <a:pt x="98914" y="86974"/>
                  </a:cubicBezTo>
                  <a:lnTo>
                    <a:pt x="99436" y="86733"/>
                  </a:lnTo>
                  <a:lnTo>
                    <a:pt x="99195" y="85790"/>
                  </a:lnTo>
                  <a:lnTo>
                    <a:pt x="100841" y="85830"/>
                  </a:lnTo>
                  <a:lnTo>
                    <a:pt x="105979" y="83943"/>
                  </a:lnTo>
                  <a:close/>
                  <a:moveTo>
                    <a:pt x="47952" y="86513"/>
                  </a:moveTo>
                  <a:lnTo>
                    <a:pt x="47932" y="86994"/>
                  </a:lnTo>
                  <a:lnTo>
                    <a:pt x="47871" y="90587"/>
                  </a:lnTo>
                  <a:lnTo>
                    <a:pt x="48172" y="90688"/>
                  </a:lnTo>
                  <a:cubicBezTo>
                    <a:pt x="48193" y="90708"/>
                    <a:pt x="50099" y="91330"/>
                    <a:pt x="52789" y="91852"/>
                  </a:cubicBezTo>
                  <a:lnTo>
                    <a:pt x="48594" y="92916"/>
                  </a:lnTo>
                  <a:cubicBezTo>
                    <a:pt x="48534" y="92795"/>
                    <a:pt x="48453" y="92655"/>
                    <a:pt x="48373" y="92534"/>
                  </a:cubicBezTo>
                  <a:cubicBezTo>
                    <a:pt x="47771" y="91450"/>
                    <a:pt x="47028" y="90527"/>
                    <a:pt x="46306" y="89684"/>
                  </a:cubicBezTo>
                  <a:cubicBezTo>
                    <a:pt x="45924" y="89283"/>
                    <a:pt x="45563" y="88861"/>
                    <a:pt x="45162" y="88520"/>
                  </a:cubicBezTo>
                  <a:cubicBezTo>
                    <a:pt x="44961" y="88339"/>
                    <a:pt x="44780" y="88159"/>
                    <a:pt x="44600" y="87998"/>
                  </a:cubicBezTo>
                  <a:cubicBezTo>
                    <a:pt x="44399" y="87837"/>
                    <a:pt x="44198" y="87677"/>
                    <a:pt x="43998" y="87536"/>
                  </a:cubicBezTo>
                  <a:cubicBezTo>
                    <a:pt x="43937" y="87476"/>
                    <a:pt x="43877" y="87436"/>
                    <a:pt x="43817" y="87396"/>
                  </a:cubicBezTo>
                  <a:lnTo>
                    <a:pt x="47952" y="86513"/>
                  </a:lnTo>
                  <a:close/>
                  <a:moveTo>
                    <a:pt x="106842" y="84786"/>
                  </a:moveTo>
                  <a:lnTo>
                    <a:pt x="106842" y="84786"/>
                  </a:lnTo>
                  <a:cubicBezTo>
                    <a:pt x="107003" y="87556"/>
                    <a:pt x="105618" y="89664"/>
                    <a:pt x="102708" y="91109"/>
                  </a:cubicBezTo>
                  <a:cubicBezTo>
                    <a:pt x="102683" y="91110"/>
                    <a:pt x="102659" y="91111"/>
                    <a:pt x="102635" y="91111"/>
                  </a:cubicBezTo>
                  <a:cubicBezTo>
                    <a:pt x="101577" y="91111"/>
                    <a:pt x="101503" y="89844"/>
                    <a:pt x="101407" y="89844"/>
                  </a:cubicBezTo>
                  <a:cubicBezTo>
                    <a:pt x="101406" y="89844"/>
                    <a:pt x="101404" y="89844"/>
                    <a:pt x="101403" y="89845"/>
                  </a:cubicBezTo>
                  <a:cubicBezTo>
                    <a:pt x="101323" y="89885"/>
                    <a:pt x="93334" y="92795"/>
                    <a:pt x="91186" y="93578"/>
                  </a:cubicBezTo>
                  <a:cubicBezTo>
                    <a:pt x="91367" y="93437"/>
                    <a:pt x="91528" y="93277"/>
                    <a:pt x="91708" y="93116"/>
                  </a:cubicBezTo>
                  <a:cubicBezTo>
                    <a:pt x="93816" y="92374"/>
                    <a:pt x="100319" y="90005"/>
                    <a:pt x="105197" y="87837"/>
                  </a:cubicBezTo>
                  <a:lnTo>
                    <a:pt x="105257" y="87797"/>
                  </a:lnTo>
                  <a:cubicBezTo>
                    <a:pt x="105317" y="87737"/>
                    <a:pt x="106682" y="86452"/>
                    <a:pt x="106842" y="84786"/>
                  </a:cubicBezTo>
                  <a:close/>
                  <a:moveTo>
                    <a:pt x="30958" y="67409"/>
                  </a:moveTo>
                  <a:cubicBezTo>
                    <a:pt x="32793" y="67409"/>
                    <a:pt x="34753" y="67546"/>
                    <a:pt x="36812" y="67866"/>
                  </a:cubicBezTo>
                  <a:lnTo>
                    <a:pt x="35969" y="68368"/>
                  </a:lnTo>
                  <a:cubicBezTo>
                    <a:pt x="34363" y="68100"/>
                    <a:pt x="32796" y="67986"/>
                    <a:pt x="31292" y="67986"/>
                  </a:cubicBezTo>
                  <a:cubicBezTo>
                    <a:pt x="22774" y="67986"/>
                    <a:pt x="16278" y="71639"/>
                    <a:pt x="16278" y="71639"/>
                  </a:cubicBezTo>
                  <a:lnTo>
                    <a:pt x="20473" y="71057"/>
                  </a:lnTo>
                  <a:lnTo>
                    <a:pt x="24267" y="79849"/>
                  </a:lnTo>
                  <a:lnTo>
                    <a:pt x="26575" y="78183"/>
                  </a:lnTo>
                  <a:cubicBezTo>
                    <a:pt x="30052" y="76808"/>
                    <a:pt x="32444" y="76416"/>
                    <a:pt x="34041" y="76416"/>
                  </a:cubicBezTo>
                  <a:cubicBezTo>
                    <a:pt x="36150" y="76416"/>
                    <a:pt x="36872" y="77099"/>
                    <a:pt x="36872" y="77099"/>
                  </a:cubicBezTo>
                  <a:lnTo>
                    <a:pt x="37213" y="76958"/>
                  </a:lnTo>
                  <a:lnTo>
                    <a:pt x="37213" y="76958"/>
                  </a:lnTo>
                  <a:lnTo>
                    <a:pt x="33640" y="78665"/>
                  </a:lnTo>
                  <a:lnTo>
                    <a:pt x="47932" y="72743"/>
                  </a:lnTo>
                  <a:cubicBezTo>
                    <a:pt x="48112" y="72824"/>
                    <a:pt x="48273" y="72924"/>
                    <a:pt x="48433" y="73004"/>
                  </a:cubicBezTo>
                  <a:cubicBezTo>
                    <a:pt x="47751" y="73285"/>
                    <a:pt x="46828" y="73707"/>
                    <a:pt x="45724" y="74189"/>
                  </a:cubicBezTo>
                  <a:cubicBezTo>
                    <a:pt x="45122" y="74429"/>
                    <a:pt x="44499" y="74730"/>
                    <a:pt x="43817" y="75032"/>
                  </a:cubicBezTo>
                  <a:cubicBezTo>
                    <a:pt x="43134" y="75353"/>
                    <a:pt x="42432" y="75674"/>
                    <a:pt x="41689" y="76015"/>
                  </a:cubicBezTo>
                  <a:cubicBezTo>
                    <a:pt x="40204" y="76677"/>
                    <a:pt x="38638" y="77400"/>
                    <a:pt x="37073" y="78123"/>
                  </a:cubicBezTo>
                  <a:cubicBezTo>
                    <a:pt x="35507" y="78865"/>
                    <a:pt x="33942" y="79608"/>
                    <a:pt x="32476" y="80290"/>
                  </a:cubicBezTo>
                  <a:cubicBezTo>
                    <a:pt x="32416" y="80331"/>
                    <a:pt x="32356" y="80351"/>
                    <a:pt x="32316" y="80371"/>
                  </a:cubicBezTo>
                  <a:lnTo>
                    <a:pt x="22842" y="81475"/>
                  </a:lnTo>
                  <a:lnTo>
                    <a:pt x="18386" y="87255"/>
                  </a:lnTo>
                  <a:cubicBezTo>
                    <a:pt x="17202" y="87777"/>
                    <a:pt x="5821" y="92775"/>
                    <a:pt x="3091" y="93979"/>
                  </a:cubicBezTo>
                  <a:cubicBezTo>
                    <a:pt x="1947" y="82619"/>
                    <a:pt x="11421" y="73285"/>
                    <a:pt x="17182" y="70495"/>
                  </a:cubicBezTo>
                  <a:lnTo>
                    <a:pt x="17182" y="70515"/>
                  </a:lnTo>
                  <a:lnTo>
                    <a:pt x="17563" y="70295"/>
                  </a:lnTo>
                  <a:lnTo>
                    <a:pt x="17583" y="70295"/>
                  </a:lnTo>
                  <a:cubicBezTo>
                    <a:pt x="19954" y="68977"/>
                    <a:pt x="24742" y="67409"/>
                    <a:pt x="30958" y="67409"/>
                  </a:cubicBezTo>
                  <a:close/>
                  <a:moveTo>
                    <a:pt x="84365" y="75269"/>
                  </a:moveTo>
                  <a:cubicBezTo>
                    <a:pt x="86742" y="75269"/>
                    <a:pt x="89054" y="76142"/>
                    <a:pt x="90845" y="77701"/>
                  </a:cubicBezTo>
                  <a:cubicBezTo>
                    <a:pt x="91889" y="78624"/>
                    <a:pt x="92752" y="79768"/>
                    <a:pt x="93354" y="81113"/>
                  </a:cubicBezTo>
                  <a:cubicBezTo>
                    <a:pt x="93374" y="81133"/>
                    <a:pt x="93374" y="81153"/>
                    <a:pt x="93374" y="81174"/>
                  </a:cubicBezTo>
                  <a:cubicBezTo>
                    <a:pt x="93736" y="81976"/>
                    <a:pt x="93976" y="82799"/>
                    <a:pt x="94097" y="83642"/>
                  </a:cubicBezTo>
                  <a:cubicBezTo>
                    <a:pt x="94137" y="83863"/>
                    <a:pt x="94157" y="84104"/>
                    <a:pt x="94177" y="84345"/>
                  </a:cubicBezTo>
                  <a:cubicBezTo>
                    <a:pt x="94177" y="84345"/>
                    <a:pt x="94177" y="84365"/>
                    <a:pt x="94177" y="84385"/>
                  </a:cubicBezTo>
                  <a:cubicBezTo>
                    <a:pt x="94197" y="84586"/>
                    <a:pt x="94217" y="84786"/>
                    <a:pt x="94217" y="84967"/>
                  </a:cubicBezTo>
                  <a:cubicBezTo>
                    <a:pt x="94217" y="85027"/>
                    <a:pt x="94217" y="85067"/>
                    <a:pt x="94217" y="85128"/>
                  </a:cubicBezTo>
                  <a:cubicBezTo>
                    <a:pt x="94217" y="85870"/>
                    <a:pt x="94137" y="86593"/>
                    <a:pt x="93976" y="87295"/>
                  </a:cubicBezTo>
                  <a:cubicBezTo>
                    <a:pt x="93956" y="87316"/>
                    <a:pt x="93956" y="87356"/>
                    <a:pt x="93956" y="87376"/>
                  </a:cubicBezTo>
                  <a:cubicBezTo>
                    <a:pt x="93916" y="87556"/>
                    <a:pt x="93856" y="87737"/>
                    <a:pt x="93796" y="87938"/>
                  </a:cubicBezTo>
                  <a:cubicBezTo>
                    <a:pt x="93013" y="90567"/>
                    <a:pt x="91126" y="92875"/>
                    <a:pt x="88417" y="94080"/>
                  </a:cubicBezTo>
                  <a:cubicBezTo>
                    <a:pt x="87118" y="94658"/>
                    <a:pt x="85762" y="94932"/>
                    <a:pt x="84427" y="94932"/>
                  </a:cubicBezTo>
                  <a:cubicBezTo>
                    <a:pt x="80667" y="94932"/>
                    <a:pt x="77080" y="92756"/>
                    <a:pt x="75450" y="89082"/>
                  </a:cubicBezTo>
                  <a:cubicBezTo>
                    <a:pt x="73242" y="84124"/>
                    <a:pt x="75450" y="78323"/>
                    <a:pt x="80408" y="76115"/>
                  </a:cubicBezTo>
                  <a:cubicBezTo>
                    <a:pt x="81694" y="75541"/>
                    <a:pt x="83039" y="75269"/>
                    <a:pt x="84365" y="75269"/>
                  </a:cubicBezTo>
                  <a:close/>
                  <a:moveTo>
                    <a:pt x="26876" y="86232"/>
                  </a:moveTo>
                  <a:cubicBezTo>
                    <a:pt x="26053" y="87617"/>
                    <a:pt x="23865" y="91832"/>
                    <a:pt x="25772" y="94080"/>
                  </a:cubicBezTo>
                  <a:cubicBezTo>
                    <a:pt x="25431" y="94441"/>
                    <a:pt x="25130" y="94842"/>
                    <a:pt x="24849" y="95244"/>
                  </a:cubicBezTo>
                  <a:cubicBezTo>
                    <a:pt x="22179" y="92454"/>
                    <a:pt x="24307" y="87878"/>
                    <a:pt x="24668" y="87155"/>
                  </a:cubicBezTo>
                  <a:lnTo>
                    <a:pt x="26876" y="86232"/>
                  </a:lnTo>
                  <a:close/>
                  <a:moveTo>
                    <a:pt x="43235" y="87516"/>
                  </a:moveTo>
                  <a:cubicBezTo>
                    <a:pt x="43395" y="87657"/>
                    <a:pt x="43536" y="87777"/>
                    <a:pt x="43696" y="87918"/>
                  </a:cubicBezTo>
                  <a:cubicBezTo>
                    <a:pt x="43877" y="88058"/>
                    <a:pt x="44058" y="88219"/>
                    <a:pt x="44238" y="88399"/>
                  </a:cubicBezTo>
                  <a:cubicBezTo>
                    <a:pt x="44419" y="88560"/>
                    <a:pt x="44580" y="88741"/>
                    <a:pt x="44760" y="88921"/>
                  </a:cubicBezTo>
                  <a:cubicBezTo>
                    <a:pt x="45142" y="89283"/>
                    <a:pt x="45463" y="89684"/>
                    <a:pt x="45824" y="90085"/>
                  </a:cubicBezTo>
                  <a:cubicBezTo>
                    <a:pt x="46486" y="90949"/>
                    <a:pt x="47169" y="91872"/>
                    <a:pt x="47731" y="92895"/>
                  </a:cubicBezTo>
                  <a:cubicBezTo>
                    <a:pt x="47771" y="92976"/>
                    <a:pt x="47811" y="93036"/>
                    <a:pt x="47831" y="93116"/>
                  </a:cubicBezTo>
                  <a:lnTo>
                    <a:pt x="42833" y="94381"/>
                  </a:lnTo>
                  <a:lnTo>
                    <a:pt x="41047" y="95284"/>
                  </a:lnTo>
                  <a:cubicBezTo>
                    <a:pt x="39061" y="92596"/>
                    <a:pt x="35964" y="91041"/>
                    <a:pt x="32789" y="91041"/>
                  </a:cubicBezTo>
                  <a:cubicBezTo>
                    <a:pt x="31696" y="91041"/>
                    <a:pt x="30595" y="91225"/>
                    <a:pt x="29526" y="91611"/>
                  </a:cubicBezTo>
                  <a:cubicBezTo>
                    <a:pt x="29626" y="91330"/>
                    <a:pt x="29787" y="90888"/>
                    <a:pt x="29967" y="90366"/>
                  </a:cubicBezTo>
                  <a:lnTo>
                    <a:pt x="43235" y="87516"/>
                  </a:lnTo>
                  <a:close/>
                  <a:moveTo>
                    <a:pt x="49437" y="73526"/>
                  </a:moveTo>
                  <a:cubicBezTo>
                    <a:pt x="49537" y="73586"/>
                    <a:pt x="49618" y="73627"/>
                    <a:pt x="49678" y="73687"/>
                  </a:cubicBezTo>
                  <a:lnTo>
                    <a:pt x="49457" y="74349"/>
                  </a:lnTo>
                  <a:lnTo>
                    <a:pt x="33962" y="81515"/>
                  </a:lnTo>
                  <a:lnTo>
                    <a:pt x="33962" y="81515"/>
                  </a:lnTo>
                  <a:lnTo>
                    <a:pt x="49096" y="75393"/>
                  </a:lnTo>
                  <a:lnTo>
                    <a:pt x="49096" y="75393"/>
                  </a:lnTo>
                  <a:lnTo>
                    <a:pt x="48875" y="76035"/>
                  </a:lnTo>
                  <a:lnTo>
                    <a:pt x="9193" y="92755"/>
                  </a:lnTo>
                  <a:lnTo>
                    <a:pt x="9153" y="92775"/>
                  </a:lnTo>
                  <a:lnTo>
                    <a:pt x="1807" y="97793"/>
                  </a:lnTo>
                  <a:lnTo>
                    <a:pt x="1807" y="97773"/>
                  </a:lnTo>
                  <a:cubicBezTo>
                    <a:pt x="1686" y="97833"/>
                    <a:pt x="1586" y="97913"/>
                    <a:pt x="1505" y="97994"/>
                  </a:cubicBezTo>
                  <a:lnTo>
                    <a:pt x="1224" y="98174"/>
                  </a:lnTo>
                  <a:cubicBezTo>
                    <a:pt x="984" y="97793"/>
                    <a:pt x="923" y="97412"/>
                    <a:pt x="1004" y="97010"/>
                  </a:cubicBezTo>
                  <a:cubicBezTo>
                    <a:pt x="1224" y="96067"/>
                    <a:pt x="2268" y="95284"/>
                    <a:pt x="2890" y="95003"/>
                  </a:cubicBezTo>
                  <a:cubicBezTo>
                    <a:pt x="3934" y="94541"/>
                    <a:pt x="18687" y="88058"/>
                    <a:pt x="18827" y="87978"/>
                  </a:cubicBezTo>
                  <a:lnTo>
                    <a:pt x="18928" y="87938"/>
                  </a:lnTo>
                  <a:lnTo>
                    <a:pt x="23303" y="82277"/>
                  </a:lnTo>
                  <a:lnTo>
                    <a:pt x="30007" y="81515"/>
                  </a:lnTo>
                  <a:lnTo>
                    <a:pt x="30007" y="81515"/>
                  </a:lnTo>
                  <a:cubicBezTo>
                    <a:pt x="29466" y="81776"/>
                    <a:pt x="28964" y="82017"/>
                    <a:pt x="28502" y="82277"/>
                  </a:cubicBezTo>
                  <a:cubicBezTo>
                    <a:pt x="26194" y="83462"/>
                    <a:pt x="24688" y="84365"/>
                    <a:pt x="24688" y="84365"/>
                  </a:cubicBezTo>
                  <a:cubicBezTo>
                    <a:pt x="24688" y="84365"/>
                    <a:pt x="26354" y="83803"/>
                    <a:pt x="28763" y="82839"/>
                  </a:cubicBezTo>
                  <a:cubicBezTo>
                    <a:pt x="29967" y="82358"/>
                    <a:pt x="31372" y="81776"/>
                    <a:pt x="32858" y="81133"/>
                  </a:cubicBezTo>
                  <a:cubicBezTo>
                    <a:pt x="34343" y="80471"/>
                    <a:pt x="35909" y="79768"/>
                    <a:pt x="37494" y="79066"/>
                  </a:cubicBezTo>
                  <a:cubicBezTo>
                    <a:pt x="39080" y="78363"/>
                    <a:pt x="40646" y="77661"/>
                    <a:pt x="42131" y="76958"/>
                  </a:cubicBezTo>
                  <a:cubicBezTo>
                    <a:pt x="42853" y="76637"/>
                    <a:pt x="43576" y="76296"/>
                    <a:pt x="44238" y="75995"/>
                  </a:cubicBezTo>
                  <a:cubicBezTo>
                    <a:pt x="44921" y="75674"/>
                    <a:pt x="45563" y="75393"/>
                    <a:pt x="46145" y="75112"/>
                  </a:cubicBezTo>
                  <a:cubicBezTo>
                    <a:pt x="47309" y="74550"/>
                    <a:pt x="48293" y="74088"/>
                    <a:pt x="48975" y="73747"/>
                  </a:cubicBezTo>
                  <a:cubicBezTo>
                    <a:pt x="49156" y="73667"/>
                    <a:pt x="49297" y="73606"/>
                    <a:pt x="49437" y="73526"/>
                  </a:cubicBezTo>
                  <a:close/>
                  <a:moveTo>
                    <a:pt x="23504" y="87657"/>
                  </a:moveTo>
                  <a:lnTo>
                    <a:pt x="23504" y="87657"/>
                  </a:lnTo>
                  <a:cubicBezTo>
                    <a:pt x="22762" y="89463"/>
                    <a:pt x="21678" y="93377"/>
                    <a:pt x="24387" y="96007"/>
                  </a:cubicBezTo>
                  <a:cubicBezTo>
                    <a:pt x="23986" y="96709"/>
                    <a:pt x="23665" y="97472"/>
                    <a:pt x="23464" y="98255"/>
                  </a:cubicBezTo>
                  <a:cubicBezTo>
                    <a:pt x="19410" y="97853"/>
                    <a:pt x="17984" y="97111"/>
                    <a:pt x="17663" y="95284"/>
                  </a:cubicBezTo>
                  <a:cubicBezTo>
                    <a:pt x="17362" y="93678"/>
                    <a:pt x="20473" y="89845"/>
                    <a:pt x="21818" y="88359"/>
                  </a:cubicBezTo>
                  <a:lnTo>
                    <a:pt x="23504" y="87657"/>
                  </a:lnTo>
                  <a:close/>
                  <a:moveTo>
                    <a:pt x="71283" y="85075"/>
                  </a:moveTo>
                  <a:cubicBezTo>
                    <a:pt x="71990" y="85075"/>
                    <a:pt x="72766" y="85178"/>
                    <a:pt x="73603" y="85429"/>
                  </a:cubicBezTo>
                  <a:cubicBezTo>
                    <a:pt x="73603" y="85951"/>
                    <a:pt x="73664" y="86493"/>
                    <a:pt x="73764" y="87014"/>
                  </a:cubicBezTo>
                  <a:cubicBezTo>
                    <a:pt x="73704" y="86994"/>
                    <a:pt x="73644" y="86974"/>
                    <a:pt x="73563" y="86954"/>
                  </a:cubicBezTo>
                  <a:cubicBezTo>
                    <a:pt x="73403" y="86894"/>
                    <a:pt x="73242" y="86874"/>
                    <a:pt x="73062" y="86834"/>
                  </a:cubicBezTo>
                  <a:cubicBezTo>
                    <a:pt x="72901" y="86794"/>
                    <a:pt x="72720" y="86774"/>
                    <a:pt x="72540" y="86753"/>
                  </a:cubicBezTo>
                  <a:cubicBezTo>
                    <a:pt x="72359" y="86713"/>
                    <a:pt x="72158" y="86733"/>
                    <a:pt x="71978" y="86713"/>
                  </a:cubicBezTo>
                  <a:cubicBezTo>
                    <a:pt x="71923" y="86712"/>
                    <a:pt x="71868" y="86711"/>
                    <a:pt x="71814" y="86711"/>
                  </a:cubicBezTo>
                  <a:cubicBezTo>
                    <a:pt x="71130" y="86711"/>
                    <a:pt x="70474" y="86824"/>
                    <a:pt x="69991" y="86954"/>
                  </a:cubicBezTo>
                  <a:cubicBezTo>
                    <a:pt x="69469" y="87075"/>
                    <a:pt x="69127" y="87215"/>
                    <a:pt x="69127" y="87215"/>
                  </a:cubicBezTo>
                  <a:cubicBezTo>
                    <a:pt x="69127" y="87215"/>
                    <a:pt x="69489" y="87135"/>
                    <a:pt x="70011" y="87075"/>
                  </a:cubicBezTo>
                  <a:cubicBezTo>
                    <a:pt x="70221" y="87059"/>
                    <a:pt x="70455" y="87050"/>
                    <a:pt x="70702" y="87050"/>
                  </a:cubicBezTo>
                  <a:cubicBezTo>
                    <a:pt x="71094" y="87050"/>
                    <a:pt x="71519" y="87073"/>
                    <a:pt x="71938" y="87135"/>
                  </a:cubicBezTo>
                  <a:cubicBezTo>
                    <a:pt x="72118" y="87175"/>
                    <a:pt x="72279" y="87195"/>
                    <a:pt x="72439" y="87255"/>
                  </a:cubicBezTo>
                  <a:cubicBezTo>
                    <a:pt x="72600" y="87295"/>
                    <a:pt x="72760" y="87336"/>
                    <a:pt x="72921" y="87396"/>
                  </a:cubicBezTo>
                  <a:cubicBezTo>
                    <a:pt x="73062" y="87456"/>
                    <a:pt x="73202" y="87496"/>
                    <a:pt x="73322" y="87576"/>
                  </a:cubicBezTo>
                  <a:cubicBezTo>
                    <a:pt x="73463" y="87637"/>
                    <a:pt x="73583" y="87677"/>
                    <a:pt x="73684" y="87757"/>
                  </a:cubicBezTo>
                  <a:cubicBezTo>
                    <a:pt x="73784" y="87817"/>
                    <a:pt x="73864" y="87878"/>
                    <a:pt x="73945" y="87918"/>
                  </a:cubicBezTo>
                  <a:cubicBezTo>
                    <a:pt x="73965" y="87938"/>
                    <a:pt x="73965" y="87938"/>
                    <a:pt x="73965" y="87938"/>
                  </a:cubicBezTo>
                  <a:cubicBezTo>
                    <a:pt x="74125" y="88480"/>
                    <a:pt x="74306" y="88981"/>
                    <a:pt x="74527" y="89503"/>
                  </a:cubicBezTo>
                  <a:cubicBezTo>
                    <a:pt x="76328" y="93542"/>
                    <a:pt x="80297" y="95951"/>
                    <a:pt x="84454" y="95951"/>
                  </a:cubicBezTo>
                  <a:cubicBezTo>
                    <a:pt x="84697" y="95951"/>
                    <a:pt x="84941" y="95943"/>
                    <a:pt x="85185" y="95926"/>
                  </a:cubicBezTo>
                  <a:lnTo>
                    <a:pt x="85185" y="95926"/>
                  </a:lnTo>
                  <a:cubicBezTo>
                    <a:pt x="85125" y="96127"/>
                    <a:pt x="84964" y="96368"/>
                    <a:pt x="84683" y="96569"/>
                  </a:cubicBezTo>
                  <a:cubicBezTo>
                    <a:pt x="84001" y="96528"/>
                    <a:pt x="83378" y="96408"/>
                    <a:pt x="83378" y="96408"/>
                  </a:cubicBezTo>
                  <a:cubicBezTo>
                    <a:pt x="76735" y="95585"/>
                    <a:pt x="74768" y="91631"/>
                    <a:pt x="74768" y="91631"/>
                  </a:cubicBezTo>
                  <a:lnTo>
                    <a:pt x="74467" y="92333"/>
                  </a:lnTo>
                  <a:lnTo>
                    <a:pt x="73062" y="92374"/>
                  </a:lnTo>
                  <a:lnTo>
                    <a:pt x="71677" y="92996"/>
                  </a:lnTo>
                  <a:lnTo>
                    <a:pt x="71095" y="91370"/>
                  </a:lnTo>
                  <a:lnTo>
                    <a:pt x="69148" y="91892"/>
                  </a:lnTo>
                  <a:lnTo>
                    <a:pt x="71496" y="97452"/>
                  </a:lnTo>
                  <a:cubicBezTo>
                    <a:pt x="73222" y="97632"/>
                    <a:pt x="73062" y="98837"/>
                    <a:pt x="72841" y="99479"/>
                  </a:cubicBezTo>
                  <a:lnTo>
                    <a:pt x="70773" y="99579"/>
                  </a:lnTo>
                  <a:cubicBezTo>
                    <a:pt x="71014" y="99238"/>
                    <a:pt x="71396" y="98857"/>
                    <a:pt x="71998" y="98475"/>
                  </a:cubicBezTo>
                  <a:lnTo>
                    <a:pt x="71998" y="98475"/>
                  </a:lnTo>
                  <a:lnTo>
                    <a:pt x="68204" y="99278"/>
                  </a:lnTo>
                  <a:cubicBezTo>
                    <a:pt x="68204" y="99278"/>
                    <a:pt x="67883" y="98355"/>
                    <a:pt x="67401" y="97673"/>
                  </a:cubicBezTo>
                  <a:cubicBezTo>
                    <a:pt x="67100" y="95946"/>
                    <a:pt x="66438" y="93999"/>
                    <a:pt x="65153" y="92012"/>
                  </a:cubicBezTo>
                  <a:cubicBezTo>
                    <a:pt x="65294" y="91992"/>
                    <a:pt x="65454" y="91972"/>
                    <a:pt x="65615" y="91952"/>
                  </a:cubicBezTo>
                  <a:cubicBezTo>
                    <a:pt x="65655" y="91992"/>
                    <a:pt x="65715" y="92052"/>
                    <a:pt x="65775" y="92133"/>
                  </a:cubicBezTo>
                  <a:cubicBezTo>
                    <a:pt x="65856" y="92213"/>
                    <a:pt x="65936" y="92313"/>
                    <a:pt x="66036" y="92414"/>
                  </a:cubicBezTo>
                  <a:cubicBezTo>
                    <a:pt x="66137" y="92534"/>
                    <a:pt x="66217" y="92655"/>
                    <a:pt x="66317" y="92775"/>
                  </a:cubicBezTo>
                  <a:cubicBezTo>
                    <a:pt x="66438" y="92916"/>
                    <a:pt x="66538" y="93056"/>
                    <a:pt x="66659" y="93237"/>
                  </a:cubicBezTo>
                  <a:cubicBezTo>
                    <a:pt x="66759" y="93397"/>
                    <a:pt x="66879" y="93558"/>
                    <a:pt x="66980" y="93759"/>
                  </a:cubicBezTo>
                  <a:cubicBezTo>
                    <a:pt x="67221" y="94140"/>
                    <a:pt x="67441" y="94541"/>
                    <a:pt x="67622" y="94963"/>
                  </a:cubicBezTo>
                  <a:cubicBezTo>
                    <a:pt x="68024" y="95826"/>
                    <a:pt x="68305" y="96729"/>
                    <a:pt x="68445" y="97432"/>
                  </a:cubicBezTo>
                  <a:cubicBezTo>
                    <a:pt x="68606" y="98134"/>
                    <a:pt x="68646" y="98596"/>
                    <a:pt x="68646" y="98596"/>
                  </a:cubicBezTo>
                  <a:cubicBezTo>
                    <a:pt x="68646" y="98596"/>
                    <a:pt x="68666" y="98134"/>
                    <a:pt x="68586" y="97412"/>
                  </a:cubicBezTo>
                  <a:cubicBezTo>
                    <a:pt x="68505" y="96689"/>
                    <a:pt x="68325" y="95746"/>
                    <a:pt x="68024" y="94822"/>
                  </a:cubicBezTo>
                  <a:cubicBezTo>
                    <a:pt x="67883" y="94361"/>
                    <a:pt x="67702" y="93899"/>
                    <a:pt x="67502" y="93478"/>
                  </a:cubicBezTo>
                  <a:cubicBezTo>
                    <a:pt x="67421" y="93277"/>
                    <a:pt x="67301" y="93076"/>
                    <a:pt x="67221" y="92895"/>
                  </a:cubicBezTo>
                  <a:cubicBezTo>
                    <a:pt x="67120" y="92695"/>
                    <a:pt x="67020" y="92534"/>
                    <a:pt x="66920" y="92374"/>
                  </a:cubicBezTo>
                  <a:cubicBezTo>
                    <a:pt x="66819" y="92213"/>
                    <a:pt x="66719" y="92052"/>
                    <a:pt x="66639" y="91932"/>
                  </a:cubicBezTo>
                  <a:cubicBezTo>
                    <a:pt x="66618" y="91892"/>
                    <a:pt x="66578" y="91852"/>
                    <a:pt x="66558" y="91812"/>
                  </a:cubicBezTo>
                  <a:cubicBezTo>
                    <a:pt x="68806" y="91470"/>
                    <a:pt x="71095" y="90989"/>
                    <a:pt x="73162" y="90366"/>
                  </a:cubicBezTo>
                  <a:lnTo>
                    <a:pt x="73764" y="90186"/>
                  </a:lnTo>
                  <a:lnTo>
                    <a:pt x="71998" y="87918"/>
                  </a:lnTo>
                  <a:lnTo>
                    <a:pt x="68305" y="87797"/>
                  </a:lnTo>
                  <a:lnTo>
                    <a:pt x="66739" y="86733"/>
                  </a:lnTo>
                  <a:cubicBezTo>
                    <a:pt x="67414" y="86151"/>
                    <a:pt x="68991" y="85075"/>
                    <a:pt x="71283" y="85075"/>
                  </a:cubicBezTo>
                  <a:close/>
                  <a:moveTo>
                    <a:pt x="64190" y="92133"/>
                  </a:moveTo>
                  <a:cubicBezTo>
                    <a:pt x="66117" y="94923"/>
                    <a:pt x="66679" y="97713"/>
                    <a:pt x="66739" y="99800"/>
                  </a:cubicBezTo>
                  <a:lnTo>
                    <a:pt x="64451" y="99941"/>
                  </a:lnTo>
                  <a:cubicBezTo>
                    <a:pt x="64391" y="97351"/>
                    <a:pt x="63989" y="94762"/>
                    <a:pt x="63206" y="92213"/>
                  </a:cubicBezTo>
                  <a:cubicBezTo>
                    <a:pt x="63527" y="92193"/>
                    <a:pt x="63869" y="92153"/>
                    <a:pt x="64190" y="92133"/>
                  </a:cubicBezTo>
                  <a:close/>
                  <a:moveTo>
                    <a:pt x="54234" y="92916"/>
                  </a:moveTo>
                  <a:lnTo>
                    <a:pt x="54234" y="92916"/>
                  </a:lnTo>
                  <a:cubicBezTo>
                    <a:pt x="53331" y="93237"/>
                    <a:pt x="52388" y="93518"/>
                    <a:pt x="51464" y="93779"/>
                  </a:cubicBezTo>
                  <a:cubicBezTo>
                    <a:pt x="50762" y="93999"/>
                    <a:pt x="50059" y="94180"/>
                    <a:pt x="49337" y="94381"/>
                  </a:cubicBezTo>
                  <a:cubicBezTo>
                    <a:pt x="49116" y="94441"/>
                    <a:pt x="48895" y="94521"/>
                    <a:pt x="48674" y="94582"/>
                  </a:cubicBezTo>
                  <a:cubicBezTo>
                    <a:pt x="48634" y="94582"/>
                    <a:pt x="48594" y="94582"/>
                    <a:pt x="48574" y="94602"/>
                  </a:cubicBezTo>
                  <a:cubicBezTo>
                    <a:pt x="48132" y="94722"/>
                    <a:pt x="47711" y="94822"/>
                    <a:pt x="47269" y="94943"/>
                  </a:cubicBezTo>
                  <a:lnTo>
                    <a:pt x="45864" y="95304"/>
                  </a:lnTo>
                  <a:cubicBezTo>
                    <a:pt x="44941" y="95525"/>
                    <a:pt x="44018" y="95746"/>
                    <a:pt x="43094" y="95966"/>
                  </a:cubicBezTo>
                  <a:cubicBezTo>
                    <a:pt x="42693" y="96167"/>
                    <a:pt x="42271" y="96368"/>
                    <a:pt x="41850" y="96589"/>
                  </a:cubicBezTo>
                  <a:cubicBezTo>
                    <a:pt x="41589" y="96709"/>
                    <a:pt x="41348" y="96830"/>
                    <a:pt x="41087" y="96950"/>
                  </a:cubicBezTo>
                  <a:cubicBezTo>
                    <a:pt x="40987" y="96990"/>
                    <a:pt x="40906" y="97030"/>
                    <a:pt x="40826" y="97070"/>
                  </a:cubicBezTo>
                  <a:cubicBezTo>
                    <a:pt x="40666" y="97151"/>
                    <a:pt x="40505" y="97231"/>
                    <a:pt x="40324" y="97311"/>
                  </a:cubicBezTo>
                  <a:cubicBezTo>
                    <a:pt x="40304" y="97331"/>
                    <a:pt x="40284" y="97331"/>
                    <a:pt x="40244" y="97351"/>
                  </a:cubicBezTo>
                  <a:cubicBezTo>
                    <a:pt x="39662" y="97632"/>
                    <a:pt x="39080" y="97913"/>
                    <a:pt x="38478" y="98174"/>
                  </a:cubicBezTo>
                  <a:cubicBezTo>
                    <a:pt x="37695" y="98556"/>
                    <a:pt x="36892" y="98897"/>
                    <a:pt x="36109" y="99238"/>
                  </a:cubicBezTo>
                  <a:cubicBezTo>
                    <a:pt x="35909" y="99318"/>
                    <a:pt x="35708" y="99399"/>
                    <a:pt x="35527" y="99479"/>
                  </a:cubicBezTo>
                  <a:cubicBezTo>
                    <a:pt x="35186" y="99640"/>
                    <a:pt x="34845" y="99780"/>
                    <a:pt x="34504" y="99901"/>
                  </a:cubicBezTo>
                  <a:cubicBezTo>
                    <a:pt x="34243" y="100021"/>
                    <a:pt x="33982" y="100121"/>
                    <a:pt x="33701" y="100222"/>
                  </a:cubicBezTo>
                  <a:cubicBezTo>
                    <a:pt x="33942" y="100081"/>
                    <a:pt x="34182" y="99921"/>
                    <a:pt x="34443" y="99780"/>
                  </a:cubicBezTo>
                  <a:cubicBezTo>
                    <a:pt x="34724" y="99599"/>
                    <a:pt x="35025" y="99419"/>
                    <a:pt x="35327" y="99238"/>
                  </a:cubicBezTo>
                  <a:cubicBezTo>
                    <a:pt x="35527" y="99118"/>
                    <a:pt x="35728" y="98997"/>
                    <a:pt x="35929" y="98877"/>
                  </a:cubicBezTo>
                  <a:cubicBezTo>
                    <a:pt x="36671" y="98455"/>
                    <a:pt x="37434" y="98014"/>
                    <a:pt x="38177" y="97612"/>
                  </a:cubicBezTo>
                  <a:cubicBezTo>
                    <a:pt x="38719" y="97311"/>
                    <a:pt x="39261" y="97010"/>
                    <a:pt x="39823" y="96729"/>
                  </a:cubicBezTo>
                  <a:cubicBezTo>
                    <a:pt x="39863" y="96689"/>
                    <a:pt x="39923" y="96669"/>
                    <a:pt x="39983" y="96629"/>
                  </a:cubicBezTo>
                  <a:cubicBezTo>
                    <a:pt x="40144" y="96549"/>
                    <a:pt x="40304" y="96468"/>
                    <a:pt x="40465" y="96368"/>
                  </a:cubicBezTo>
                  <a:cubicBezTo>
                    <a:pt x="40525" y="96328"/>
                    <a:pt x="40605" y="96308"/>
                    <a:pt x="40666" y="96268"/>
                  </a:cubicBezTo>
                  <a:cubicBezTo>
                    <a:pt x="40927" y="96127"/>
                    <a:pt x="41187" y="95987"/>
                    <a:pt x="41428" y="95866"/>
                  </a:cubicBezTo>
                  <a:cubicBezTo>
                    <a:pt x="41890" y="95645"/>
                    <a:pt x="42332" y="95404"/>
                    <a:pt x="42773" y="95184"/>
                  </a:cubicBezTo>
                  <a:lnTo>
                    <a:pt x="42813" y="95164"/>
                  </a:lnTo>
                  <a:lnTo>
                    <a:pt x="42853" y="95144"/>
                  </a:lnTo>
                  <a:cubicBezTo>
                    <a:pt x="43797" y="94923"/>
                    <a:pt x="44740" y="94722"/>
                    <a:pt x="45684" y="94501"/>
                  </a:cubicBezTo>
                  <a:lnTo>
                    <a:pt x="47109" y="94200"/>
                  </a:lnTo>
                  <a:cubicBezTo>
                    <a:pt x="47490" y="94120"/>
                    <a:pt x="47871" y="94040"/>
                    <a:pt x="48273" y="93959"/>
                  </a:cubicBezTo>
                  <a:cubicBezTo>
                    <a:pt x="48353" y="93939"/>
                    <a:pt x="48433" y="93919"/>
                    <a:pt x="48514" y="93899"/>
                  </a:cubicBezTo>
                  <a:cubicBezTo>
                    <a:pt x="48694" y="93859"/>
                    <a:pt x="48875" y="93839"/>
                    <a:pt x="49056" y="93799"/>
                  </a:cubicBezTo>
                  <a:cubicBezTo>
                    <a:pt x="49838" y="93658"/>
                    <a:pt x="50601" y="93498"/>
                    <a:pt x="51364" y="93357"/>
                  </a:cubicBezTo>
                  <a:cubicBezTo>
                    <a:pt x="52327" y="93197"/>
                    <a:pt x="53271" y="93036"/>
                    <a:pt x="54234" y="92916"/>
                  </a:cubicBezTo>
                  <a:close/>
                  <a:moveTo>
                    <a:pt x="58811" y="92534"/>
                  </a:moveTo>
                  <a:cubicBezTo>
                    <a:pt x="59694" y="95043"/>
                    <a:pt x="60135" y="97612"/>
                    <a:pt x="60175" y="100161"/>
                  </a:cubicBezTo>
                  <a:lnTo>
                    <a:pt x="58911" y="100242"/>
                  </a:lnTo>
                  <a:cubicBezTo>
                    <a:pt x="58911" y="100001"/>
                    <a:pt x="58891" y="99760"/>
                    <a:pt x="58891" y="99539"/>
                  </a:cubicBezTo>
                  <a:lnTo>
                    <a:pt x="58891" y="99519"/>
                  </a:lnTo>
                  <a:cubicBezTo>
                    <a:pt x="58770" y="97291"/>
                    <a:pt x="58349" y="95043"/>
                    <a:pt x="57586" y="92855"/>
                  </a:cubicBezTo>
                  <a:lnTo>
                    <a:pt x="58811" y="92534"/>
                  </a:lnTo>
                  <a:close/>
                  <a:moveTo>
                    <a:pt x="58469" y="99800"/>
                  </a:moveTo>
                  <a:cubicBezTo>
                    <a:pt x="58489" y="99941"/>
                    <a:pt x="58469" y="100101"/>
                    <a:pt x="58489" y="100262"/>
                  </a:cubicBezTo>
                  <a:lnTo>
                    <a:pt x="57687" y="100302"/>
                  </a:lnTo>
                  <a:lnTo>
                    <a:pt x="58469" y="99800"/>
                  </a:lnTo>
                  <a:close/>
                  <a:moveTo>
                    <a:pt x="57165" y="92956"/>
                  </a:moveTo>
                  <a:cubicBezTo>
                    <a:pt x="57847" y="94883"/>
                    <a:pt x="58269" y="96850"/>
                    <a:pt x="58409" y="98817"/>
                  </a:cubicBezTo>
                  <a:lnTo>
                    <a:pt x="55920" y="100402"/>
                  </a:lnTo>
                  <a:lnTo>
                    <a:pt x="50902" y="100663"/>
                  </a:lnTo>
                  <a:cubicBezTo>
                    <a:pt x="50882" y="100362"/>
                    <a:pt x="50862" y="100061"/>
                    <a:pt x="50842" y="99760"/>
                  </a:cubicBezTo>
                  <a:cubicBezTo>
                    <a:pt x="50681" y="98455"/>
                    <a:pt x="50380" y="97171"/>
                    <a:pt x="49959" y="95946"/>
                  </a:cubicBezTo>
                  <a:cubicBezTo>
                    <a:pt x="49859" y="95605"/>
                    <a:pt x="49718" y="95264"/>
                    <a:pt x="49578" y="94923"/>
                  </a:cubicBezTo>
                  <a:lnTo>
                    <a:pt x="57165" y="92956"/>
                  </a:lnTo>
                  <a:close/>
                  <a:moveTo>
                    <a:pt x="13167" y="92012"/>
                  </a:moveTo>
                  <a:lnTo>
                    <a:pt x="12926" y="92855"/>
                  </a:lnTo>
                  <a:lnTo>
                    <a:pt x="9896" y="94120"/>
                  </a:lnTo>
                  <a:lnTo>
                    <a:pt x="9875" y="94140"/>
                  </a:lnTo>
                  <a:lnTo>
                    <a:pt x="3553" y="98616"/>
                  </a:lnTo>
                  <a:lnTo>
                    <a:pt x="3553" y="98616"/>
                  </a:lnTo>
                  <a:lnTo>
                    <a:pt x="10016" y="94401"/>
                  </a:lnTo>
                  <a:lnTo>
                    <a:pt x="12786" y="93357"/>
                  </a:lnTo>
                  <a:lnTo>
                    <a:pt x="12364" y="94863"/>
                  </a:lnTo>
                  <a:lnTo>
                    <a:pt x="3673" y="100583"/>
                  </a:lnTo>
                  <a:cubicBezTo>
                    <a:pt x="3537" y="100666"/>
                    <a:pt x="3394" y="100702"/>
                    <a:pt x="3250" y="100702"/>
                  </a:cubicBezTo>
                  <a:cubicBezTo>
                    <a:pt x="2800" y="100702"/>
                    <a:pt x="2341" y="100342"/>
                    <a:pt x="2067" y="99901"/>
                  </a:cubicBezTo>
                  <a:cubicBezTo>
                    <a:pt x="1987" y="99760"/>
                    <a:pt x="1626" y="99098"/>
                    <a:pt x="2067" y="98656"/>
                  </a:cubicBezTo>
                  <a:lnTo>
                    <a:pt x="9614" y="93498"/>
                  </a:lnTo>
                  <a:lnTo>
                    <a:pt x="13167" y="92012"/>
                  </a:lnTo>
                  <a:close/>
                  <a:moveTo>
                    <a:pt x="48795" y="95123"/>
                  </a:moveTo>
                  <a:cubicBezTo>
                    <a:pt x="48935" y="95485"/>
                    <a:pt x="49056" y="95846"/>
                    <a:pt x="49176" y="96207"/>
                  </a:cubicBezTo>
                  <a:cubicBezTo>
                    <a:pt x="49557" y="97392"/>
                    <a:pt x="49859" y="98616"/>
                    <a:pt x="49979" y="99840"/>
                  </a:cubicBezTo>
                  <a:cubicBezTo>
                    <a:pt x="50019" y="100141"/>
                    <a:pt x="50039" y="100422"/>
                    <a:pt x="50059" y="100723"/>
                  </a:cubicBezTo>
                  <a:lnTo>
                    <a:pt x="43114" y="101105"/>
                  </a:lnTo>
                  <a:cubicBezTo>
                    <a:pt x="43054" y="99820"/>
                    <a:pt x="42753" y="98516"/>
                    <a:pt x="42191" y="97271"/>
                  </a:cubicBezTo>
                  <a:cubicBezTo>
                    <a:pt x="42171" y="97231"/>
                    <a:pt x="42151" y="97191"/>
                    <a:pt x="42131" y="97151"/>
                  </a:cubicBezTo>
                  <a:lnTo>
                    <a:pt x="43275" y="96549"/>
                  </a:lnTo>
                  <a:lnTo>
                    <a:pt x="48795" y="95123"/>
                  </a:lnTo>
                  <a:close/>
                  <a:moveTo>
                    <a:pt x="41388" y="97552"/>
                  </a:moveTo>
                  <a:cubicBezTo>
                    <a:pt x="41388" y="97572"/>
                    <a:pt x="41408" y="97592"/>
                    <a:pt x="41408" y="97612"/>
                  </a:cubicBezTo>
                  <a:cubicBezTo>
                    <a:pt x="41930" y="98777"/>
                    <a:pt x="42191" y="99961"/>
                    <a:pt x="42251" y="101145"/>
                  </a:cubicBezTo>
                  <a:lnTo>
                    <a:pt x="36149" y="101486"/>
                  </a:lnTo>
                  <a:cubicBezTo>
                    <a:pt x="36149" y="101125"/>
                    <a:pt x="36109" y="100764"/>
                    <a:pt x="35989" y="100402"/>
                  </a:cubicBezTo>
                  <a:lnTo>
                    <a:pt x="40605" y="97954"/>
                  </a:lnTo>
                  <a:lnTo>
                    <a:pt x="41388" y="97552"/>
                  </a:lnTo>
                  <a:close/>
                  <a:moveTo>
                    <a:pt x="74105" y="100483"/>
                  </a:moveTo>
                  <a:cubicBezTo>
                    <a:pt x="74105" y="100483"/>
                    <a:pt x="73905" y="100503"/>
                    <a:pt x="73563" y="100523"/>
                  </a:cubicBezTo>
                  <a:cubicBezTo>
                    <a:pt x="73463" y="100543"/>
                    <a:pt x="73343" y="100563"/>
                    <a:pt x="73202" y="100563"/>
                  </a:cubicBezTo>
                  <a:cubicBezTo>
                    <a:pt x="72941" y="100603"/>
                    <a:pt x="72640" y="100623"/>
                    <a:pt x="72299" y="100663"/>
                  </a:cubicBezTo>
                  <a:cubicBezTo>
                    <a:pt x="71857" y="100703"/>
                    <a:pt x="71376" y="100744"/>
                    <a:pt x="70814" y="100784"/>
                  </a:cubicBezTo>
                  <a:cubicBezTo>
                    <a:pt x="70251" y="100844"/>
                    <a:pt x="69629" y="100904"/>
                    <a:pt x="68947" y="100964"/>
                  </a:cubicBezTo>
                  <a:cubicBezTo>
                    <a:pt x="68606" y="100984"/>
                    <a:pt x="68224" y="101025"/>
                    <a:pt x="67863" y="101045"/>
                  </a:cubicBezTo>
                  <a:cubicBezTo>
                    <a:pt x="67763" y="101065"/>
                    <a:pt x="67682" y="101065"/>
                    <a:pt x="67602" y="101065"/>
                  </a:cubicBezTo>
                  <a:cubicBezTo>
                    <a:pt x="67582" y="101085"/>
                    <a:pt x="67542" y="101085"/>
                    <a:pt x="67522" y="101085"/>
                  </a:cubicBezTo>
                  <a:cubicBezTo>
                    <a:pt x="67401" y="101085"/>
                    <a:pt x="67281" y="101105"/>
                    <a:pt x="67140" y="101105"/>
                  </a:cubicBezTo>
                  <a:cubicBezTo>
                    <a:pt x="67000" y="101125"/>
                    <a:pt x="66879" y="101125"/>
                    <a:pt x="66719" y="101145"/>
                  </a:cubicBezTo>
                  <a:cubicBezTo>
                    <a:pt x="66016" y="101205"/>
                    <a:pt x="65254" y="101265"/>
                    <a:pt x="64451" y="101326"/>
                  </a:cubicBezTo>
                  <a:cubicBezTo>
                    <a:pt x="63287" y="101406"/>
                    <a:pt x="62062" y="101486"/>
                    <a:pt x="60778" y="101587"/>
                  </a:cubicBezTo>
                  <a:cubicBezTo>
                    <a:pt x="60577" y="101587"/>
                    <a:pt x="60376" y="101607"/>
                    <a:pt x="60175" y="101627"/>
                  </a:cubicBezTo>
                  <a:cubicBezTo>
                    <a:pt x="59754" y="101647"/>
                    <a:pt x="59332" y="101667"/>
                    <a:pt x="58891" y="101707"/>
                  </a:cubicBezTo>
                  <a:cubicBezTo>
                    <a:pt x="58750" y="101707"/>
                    <a:pt x="58610" y="101727"/>
                    <a:pt x="58469" y="101727"/>
                  </a:cubicBezTo>
                  <a:cubicBezTo>
                    <a:pt x="57968" y="101767"/>
                    <a:pt x="57466" y="101787"/>
                    <a:pt x="56964" y="101827"/>
                  </a:cubicBezTo>
                  <a:cubicBezTo>
                    <a:pt x="56342" y="101868"/>
                    <a:pt x="55719" y="101908"/>
                    <a:pt x="55097" y="101928"/>
                  </a:cubicBezTo>
                  <a:lnTo>
                    <a:pt x="56542" y="101025"/>
                  </a:lnTo>
                  <a:cubicBezTo>
                    <a:pt x="56663" y="101025"/>
                    <a:pt x="56803" y="101004"/>
                    <a:pt x="56924" y="101004"/>
                  </a:cubicBezTo>
                  <a:cubicBezTo>
                    <a:pt x="57446" y="100984"/>
                    <a:pt x="57968" y="100964"/>
                    <a:pt x="58489" y="100924"/>
                  </a:cubicBezTo>
                  <a:cubicBezTo>
                    <a:pt x="58630" y="100924"/>
                    <a:pt x="58770" y="100924"/>
                    <a:pt x="58911" y="100904"/>
                  </a:cubicBezTo>
                  <a:cubicBezTo>
                    <a:pt x="59332" y="100884"/>
                    <a:pt x="59754" y="100884"/>
                    <a:pt x="60175" y="100864"/>
                  </a:cubicBezTo>
                  <a:cubicBezTo>
                    <a:pt x="60356" y="100844"/>
                    <a:pt x="60557" y="100844"/>
                    <a:pt x="60737" y="100824"/>
                  </a:cubicBezTo>
                  <a:cubicBezTo>
                    <a:pt x="62022" y="100784"/>
                    <a:pt x="63287" y="100723"/>
                    <a:pt x="64471" y="100683"/>
                  </a:cubicBezTo>
                  <a:cubicBezTo>
                    <a:pt x="65254" y="100663"/>
                    <a:pt x="66016" y="100643"/>
                    <a:pt x="66739" y="100603"/>
                  </a:cubicBezTo>
                  <a:lnTo>
                    <a:pt x="67261" y="100603"/>
                  </a:lnTo>
                  <a:cubicBezTo>
                    <a:pt x="67341" y="100603"/>
                    <a:pt x="67421" y="100603"/>
                    <a:pt x="67502" y="100583"/>
                  </a:cubicBezTo>
                  <a:lnTo>
                    <a:pt x="67622" y="100583"/>
                  </a:lnTo>
                  <a:cubicBezTo>
                    <a:pt x="68305" y="100563"/>
                    <a:pt x="68947" y="100563"/>
                    <a:pt x="69529" y="100543"/>
                  </a:cubicBezTo>
                  <a:lnTo>
                    <a:pt x="69991" y="100543"/>
                  </a:lnTo>
                  <a:cubicBezTo>
                    <a:pt x="70573" y="100523"/>
                    <a:pt x="71095" y="100523"/>
                    <a:pt x="71576" y="100503"/>
                  </a:cubicBezTo>
                  <a:cubicBezTo>
                    <a:pt x="71817" y="100503"/>
                    <a:pt x="72058" y="100503"/>
                    <a:pt x="72279" y="100483"/>
                  </a:cubicBezTo>
                  <a:close/>
                  <a:moveTo>
                    <a:pt x="69870" y="101787"/>
                  </a:moveTo>
                  <a:lnTo>
                    <a:pt x="69870" y="101787"/>
                  </a:lnTo>
                  <a:cubicBezTo>
                    <a:pt x="69007" y="102068"/>
                    <a:pt x="68184" y="102349"/>
                    <a:pt x="67421" y="102610"/>
                  </a:cubicBezTo>
                  <a:cubicBezTo>
                    <a:pt x="67462" y="102430"/>
                    <a:pt x="67482" y="102249"/>
                    <a:pt x="67522" y="102048"/>
                  </a:cubicBezTo>
                  <a:lnTo>
                    <a:pt x="67943" y="101888"/>
                  </a:lnTo>
                  <a:lnTo>
                    <a:pt x="69870" y="101787"/>
                  </a:lnTo>
                  <a:close/>
                  <a:moveTo>
                    <a:pt x="54816" y="101105"/>
                  </a:moveTo>
                  <a:lnTo>
                    <a:pt x="53351" y="102048"/>
                  </a:lnTo>
                  <a:lnTo>
                    <a:pt x="53030" y="102048"/>
                  </a:lnTo>
                  <a:cubicBezTo>
                    <a:pt x="52327" y="102088"/>
                    <a:pt x="51625" y="102129"/>
                    <a:pt x="50922" y="102169"/>
                  </a:cubicBezTo>
                  <a:cubicBezTo>
                    <a:pt x="50641" y="102189"/>
                    <a:pt x="50360" y="102189"/>
                    <a:pt x="50079" y="102209"/>
                  </a:cubicBezTo>
                  <a:cubicBezTo>
                    <a:pt x="49758" y="102229"/>
                    <a:pt x="49417" y="102249"/>
                    <a:pt x="49096" y="102249"/>
                  </a:cubicBezTo>
                  <a:cubicBezTo>
                    <a:pt x="47791" y="102309"/>
                    <a:pt x="46527" y="102369"/>
                    <a:pt x="45282" y="102430"/>
                  </a:cubicBezTo>
                  <a:cubicBezTo>
                    <a:pt x="44519" y="102470"/>
                    <a:pt x="43797" y="102490"/>
                    <a:pt x="43074" y="102530"/>
                  </a:cubicBezTo>
                  <a:cubicBezTo>
                    <a:pt x="42793" y="102530"/>
                    <a:pt x="42492" y="102550"/>
                    <a:pt x="42211" y="102550"/>
                  </a:cubicBezTo>
                  <a:cubicBezTo>
                    <a:pt x="40906" y="102610"/>
                    <a:pt x="39662" y="102630"/>
                    <a:pt x="38518" y="102670"/>
                  </a:cubicBezTo>
                  <a:cubicBezTo>
                    <a:pt x="37554" y="102691"/>
                    <a:pt x="36651" y="102711"/>
                    <a:pt x="35868" y="102731"/>
                  </a:cubicBezTo>
                  <a:cubicBezTo>
                    <a:pt x="35046" y="102751"/>
                    <a:pt x="34323" y="102751"/>
                    <a:pt x="33721" y="102771"/>
                  </a:cubicBezTo>
                  <a:cubicBezTo>
                    <a:pt x="32577" y="102791"/>
                    <a:pt x="31914" y="102791"/>
                    <a:pt x="31914" y="102791"/>
                  </a:cubicBezTo>
                  <a:cubicBezTo>
                    <a:pt x="31914" y="102791"/>
                    <a:pt x="32577" y="102711"/>
                    <a:pt x="33721" y="102610"/>
                  </a:cubicBezTo>
                  <a:cubicBezTo>
                    <a:pt x="34343" y="102550"/>
                    <a:pt x="35106" y="102470"/>
                    <a:pt x="35989" y="102389"/>
                  </a:cubicBezTo>
                  <a:cubicBezTo>
                    <a:pt x="36752" y="102329"/>
                    <a:pt x="37575" y="102249"/>
                    <a:pt x="38498" y="102189"/>
                  </a:cubicBezTo>
                  <a:cubicBezTo>
                    <a:pt x="39642" y="102088"/>
                    <a:pt x="40906" y="101988"/>
                    <a:pt x="42251" y="101888"/>
                  </a:cubicBezTo>
                  <a:cubicBezTo>
                    <a:pt x="42532" y="101868"/>
                    <a:pt x="42833" y="101848"/>
                    <a:pt x="43114" y="101827"/>
                  </a:cubicBezTo>
                  <a:cubicBezTo>
                    <a:pt x="43817" y="101767"/>
                    <a:pt x="44519" y="101727"/>
                    <a:pt x="45242" y="101687"/>
                  </a:cubicBezTo>
                  <a:cubicBezTo>
                    <a:pt x="46466" y="101607"/>
                    <a:pt x="47751" y="101526"/>
                    <a:pt x="49056" y="101426"/>
                  </a:cubicBezTo>
                  <a:cubicBezTo>
                    <a:pt x="49397" y="101406"/>
                    <a:pt x="49738" y="101386"/>
                    <a:pt x="50079" y="101366"/>
                  </a:cubicBezTo>
                  <a:cubicBezTo>
                    <a:pt x="50360" y="101366"/>
                    <a:pt x="50641" y="101346"/>
                    <a:pt x="50922" y="101326"/>
                  </a:cubicBezTo>
                  <a:cubicBezTo>
                    <a:pt x="51605" y="101286"/>
                    <a:pt x="52287" y="101245"/>
                    <a:pt x="52990" y="101205"/>
                  </a:cubicBezTo>
                  <a:cubicBezTo>
                    <a:pt x="53592" y="101165"/>
                    <a:pt x="54194" y="101145"/>
                    <a:pt x="54816" y="101105"/>
                  </a:cubicBezTo>
                  <a:close/>
                  <a:moveTo>
                    <a:pt x="52227" y="102751"/>
                  </a:moveTo>
                  <a:lnTo>
                    <a:pt x="50822" y="103634"/>
                  </a:lnTo>
                  <a:cubicBezTo>
                    <a:pt x="50862" y="103373"/>
                    <a:pt x="50882" y="103092"/>
                    <a:pt x="50902" y="102811"/>
                  </a:cubicBezTo>
                  <a:lnTo>
                    <a:pt x="52227" y="102751"/>
                  </a:lnTo>
                  <a:close/>
                  <a:moveTo>
                    <a:pt x="66659" y="101948"/>
                  </a:moveTo>
                  <a:lnTo>
                    <a:pt x="66659" y="101948"/>
                  </a:lnTo>
                  <a:cubicBezTo>
                    <a:pt x="66598" y="102369"/>
                    <a:pt x="66538" y="102691"/>
                    <a:pt x="66498" y="102911"/>
                  </a:cubicBezTo>
                  <a:cubicBezTo>
                    <a:pt x="65595" y="103232"/>
                    <a:pt x="64832" y="103473"/>
                    <a:pt x="64310" y="103654"/>
                  </a:cubicBezTo>
                  <a:cubicBezTo>
                    <a:pt x="64370" y="103132"/>
                    <a:pt x="64411" y="102610"/>
                    <a:pt x="64431" y="102068"/>
                  </a:cubicBezTo>
                  <a:lnTo>
                    <a:pt x="66659" y="101948"/>
                  </a:lnTo>
                  <a:close/>
                  <a:moveTo>
                    <a:pt x="58429" y="102410"/>
                  </a:moveTo>
                  <a:lnTo>
                    <a:pt x="58429" y="102410"/>
                  </a:lnTo>
                  <a:cubicBezTo>
                    <a:pt x="58369" y="102951"/>
                    <a:pt x="58329" y="103473"/>
                    <a:pt x="58249" y="104015"/>
                  </a:cubicBezTo>
                  <a:lnTo>
                    <a:pt x="50601" y="104919"/>
                  </a:lnTo>
                  <a:cubicBezTo>
                    <a:pt x="50621" y="104878"/>
                    <a:pt x="50621" y="104818"/>
                    <a:pt x="50641" y="104778"/>
                  </a:cubicBezTo>
                  <a:lnTo>
                    <a:pt x="53973" y="102650"/>
                  </a:lnTo>
                  <a:lnTo>
                    <a:pt x="58429" y="102410"/>
                  </a:lnTo>
                  <a:close/>
                  <a:moveTo>
                    <a:pt x="50059" y="102871"/>
                  </a:moveTo>
                  <a:lnTo>
                    <a:pt x="50059" y="102871"/>
                  </a:lnTo>
                  <a:cubicBezTo>
                    <a:pt x="50039" y="103092"/>
                    <a:pt x="50019" y="103333"/>
                    <a:pt x="49999" y="103574"/>
                  </a:cubicBezTo>
                  <a:cubicBezTo>
                    <a:pt x="49979" y="103794"/>
                    <a:pt x="49939" y="104015"/>
                    <a:pt x="49899" y="104216"/>
                  </a:cubicBezTo>
                  <a:lnTo>
                    <a:pt x="48393" y="105179"/>
                  </a:lnTo>
                  <a:lnTo>
                    <a:pt x="42171" y="105922"/>
                  </a:lnTo>
                  <a:cubicBezTo>
                    <a:pt x="42572" y="105079"/>
                    <a:pt x="42833" y="104176"/>
                    <a:pt x="42994" y="103253"/>
                  </a:cubicBezTo>
                  <a:lnTo>
                    <a:pt x="50059" y="102871"/>
                  </a:lnTo>
                  <a:close/>
                  <a:moveTo>
                    <a:pt x="60135" y="102309"/>
                  </a:moveTo>
                  <a:lnTo>
                    <a:pt x="60135" y="102309"/>
                  </a:lnTo>
                  <a:cubicBezTo>
                    <a:pt x="60035" y="103714"/>
                    <a:pt x="59834" y="105099"/>
                    <a:pt x="59493" y="106444"/>
                  </a:cubicBezTo>
                  <a:cubicBezTo>
                    <a:pt x="59011" y="106625"/>
                    <a:pt x="58550" y="106785"/>
                    <a:pt x="58068" y="106946"/>
                  </a:cubicBezTo>
                  <a:cubicBezTo>
                    <a:pt x="58469" y="105460"/>
                    <a:pt x="58730" y="103935"/>
                    <a:pt x="58851" y="102389"/>
                  </a:cubicBezTo>
                  <a:lnTo>
                    <a:pt x="60135" y="102309"/>
                  </a:lnTo>
                  <a:close/>
                  <a:moveTo>
                    <a:pt x="46727" y="106243"/>
                  </a:moveTo>
                  <a:lnTo>
                    <a:pt x="43275" y="108431"/>
                  </a:lnTo>
                  <a:cubicBezTo>
                    <a:pt x="41328" y="109595"/>
                    <a:pt x="39582" y="110057"/>
                    <a:pt x="38377" y="110217"/>
                  </a:cubicBezTo>
                  <a:cubicBezTo>
                    <a:pt x="39762" y="109374"/>
                    <a:pt x="40886" y="108210"/>
                    <a:pt x="41709" y="106845"/>
                  </a:cubicBezTo>
                  <a:lnTo>
                    <a:pt x="46727" y="106243"/>
                  </a:lnTo>
                  <a:close/>
                  <a:moveTo>
                    <a:pt x="58108" y="104898"/>
                  </a:moveTo>
                  <a:lnTo>
                    <a:pt x="58108" y="104898"/>
                  </a:lnTo>
                  <a:cubicBezTo>
                    <a:pt x="57968" y="105641"/>
                    <a:pt x="57787" y="106384"/>
                    <a:pt x="57566" y="107126"/>
                  </a:cubicBezTo>
                  <a:cubicBezTo>
                    <a:pt x="54355" y="108250"/>
                    <a:pt x="51264" y="109334"/>
                    <a:pt x="48353" y="110358"/>
                  </a:cubicBezTo>
                  <a:cubicBezTo>
                    <a:pt x="48474" y="110157"/>
                    <a:pt x="48614" y="109957"/>
                    <a:pt x="48755" y="109756"/>
                  </a:cubicBezTo>
                  <a:cubicBezTo>
                    <a:pt x="48895" y="109495"/>
                    <a:pt x="49015" y="109234"/>
                    <a:pt x="49156" y="108993"/>
                  </a:cubicBezTo>
                  <a:lnTo>
                    <a:pt x="49377" y="108592"/>
                  </a:lnTo>
                  <a:cubicBezTo>
                    <a:pt x="49437" y="108451"/>
                    <a:pt x="49497" y="108311"/>
                    <a:pt x="49557" y="108170"/>
                  </a:cubicBezTo>
                  <a:cubicBezTo>
                    <a:pt x="49678" y="107909"/>
                    <a:pt x="49798" y="107628"/>
                    <a:pt x="49919" y="107347"/>
                  </a:cubicBezTo>
                  <a:cubicBezTo>
                    <a:pt x="50099" y="106845"/>
                    <a:pt x="50260" y="106324"/>
                    <a:pt x="50400" y="105802"/>
                  </a:cubicBezTo>
                  <a:lnTo>
                    <a:pt x="58108" y="104898"/>
                  </a:lnTo>
                  <a:close/>
                  <a:moveTo>
                    <a:pt x="32796" y="91894"/>
                  </a:moveTo>
                  <a:cubicBezTo>
                    <a:pt x="35659" y="91894"/>
                    <a:pt x="38454" y="93282"/>
                    <a:pt x="40264" y="95685"/>
                  </a:cubicBezTo>
                  <a:lnTo>
                    <a:pt x="39582" y="96027"/>
                  </a:lnTo>
                  <a:cubicBezTo>
                    <a:pt x="39522" y="95966"/>
                    <a:pt x="39481" y="95886"/>
                    <a:pt x="39441" y="95826"/>
                  </a:cubicBezTo>
                  <a:cubicBezTo>
                    <a:pt x="39120" y="95425"/>
                    <a:pt x="38739" y="94983"/>
                    <a:pt x="38277" y="94561"/>
                  </a:cubicBezTo>
                  <a:cubicBezTo>
                    <a:pt x="38036" y="94341"/>
                    <a:pt x="37755" y="94160"/>
                    <a:pt x="37494" y="93939"/>
                  </a:cubicBezTo>
                  <a:cubicBezTo>
                    <a:pt x="37193" y="93779"/>
                    <a:pt x="36912" y="93558"/>
                    <a:pt x="36571" y="93397"/>
                  </a:cubicBezTo>
                  <a:cubicBezTo>
                    <a:pt x="35929" y="93056"/>
                    <a:pt x="35186" y="92815"/>
                    <a:pt x="34403" y="92635"/>
                  </a:cubicBezTo>
                  <a:cubicBezTo>
                    <a:pt x="33854" y="92522"/>
                    <a:pt x="33275" y="92459"/>
                    <a:pt x="32688" y="92459"/>
                  </a:cubicBezTo>
                  <a:cubicBezTo>
                    <a:pt x="32438" y="92459"/>
                    <a:pt x="32186" y="92470"/>
                    <a:pt x="31934" y="92494"/>
                  </a:cubicBezTo>
                  <a:cubicBezTo>
                    <a:pt x="31111" y="92594"/>
                    <a:pt x="30208" y="92835"/>
                    <a:pt x="29486" y="93156"/>
                  </a:cubicBezTo>
                  <a:cubicBezTo>
                    <a:pt x="28663" y="93538"/>
                    <a:pt x="27960" y="93999"/>
                    <a:pt x="27318" y="94561"/>
                  </a:cubicBezTo>
                  <a:cubicBezTo>
                    <a:pt x="26696" y="95144"/>
                    <a:pt x="26174" y="95806"/>
                    <a:pt x="25752" y="96488"/>
                  </a:cubicBezTo>
                  <a:cubicBezTo>
                    <a:pt x="25371" y="97191"/>
                    <a:pt x="25050" y="97893"/>
                    <a:pt x="24889" y="98616"/>
                  </a:cubicBezTo>
                  <a:cubicBezTo>
                    <a:pt x="24769" y="98957"/>
                    <a:pt x="24749" y="99318"/>
                    <a:pt x="24668" y="99660"/>
                  </a:cubicBezTo>
                  <a:cubicBezTo>
                    <a:pt x="24648" y="100001"/>
                    <a:pt x="24608" y="100322"/>
                    <a:pt x="24608" y="100643"/>
                  </a:cubicBezTo>
                  <a:cubicBezTo>
                    <a:pt x="24608" y="101286"/>
                    <a:pt x="24668" y="101848"/>
                    <a:pt x="24769" y="102349"/>
                  </a:cubicBezTo>
                  <a:cubicBezTo>
                    <a:pt x="24829" y="102610"/>
                    <a:pt x="24889" y="102831"/>
                    <a:pt x="24929" y="103052"/>
                  </a:cubicBezTo>
                  <a:cubicBezTo>
                    <a:pt x="25010" y="103273"/>
                    <a:pt x="25070" y="103453"/>
                    <a:pt x="25130" y="103634"/>
                  </a:cubicBezTo>
                  <a:cubicBezTo>
                    <a:pt x="25150" y="103714"/>
                    <a:pt x="25190" y="103794"/>
                    <a:pt x="25210" y="103875"/>
                  </a:cubicBezTo>
                  <a:cubicBezTo>
                    <a:pt x="25250" y="103955"/>
                    <a:pt x="25271" y="104015"/>
                    <a:pt x="25311" y="104075"/>
                  </a:cubicBezTo>
                  <a:cubicBezTo>
                    <a:pt x="25371" y="104196"/>
                    <a:pt x="25411" y="104316"/>
                    <a:pt x="25451" y="104397"/>
                  </a:cubicBezTo>
                  <a:cubicBezTo>
                    <a:pt x="25531" y="104577"/>
                    <a:pt x="25572" y="104678"/>
                    <a:pt x="25572" y="104678"/>
                  </a:cubicBezTo>
                  <a:cubicBezTo>
                    <a:pt x="25572" y="104678"/>
                    <a:pt x="25552" y="104577"/>
                    <a:pt x="25491" y="104397"/>
                  </a:cubicBezTo>
                  <a:cubicBezTo>
                    <a:pt x="25451" y="104196"/>
                    <a:pt x="25331" y="103935"/>
                    <a:pt x="25271" y="103574"/>
                  </a:cubicBezTo>
                  <a:cubicBezTo>
                    <a:pt x="25230" y="103413"/>
                    <a:pt x="25170" y="103212"/>
                    <a:pt x="25130" y="103012"/>
                  </a:cubicBezTo>
                  <a:cubicBezTo>
                    <a:pt x="25110" y="102791"/>
                    <a:pt x="25070" y="102570"/>
                    <a:pt x="25050" y="102309"/>
                  </a:cubicBezTo>
                  <a:cubicBezTo>
                    <a:pt x="24990" y="101827"/>
                    <a:pt x="24990" y="101265"/>
                    <a:pt x="25030" y="100663"/>
                  </a:cubicBezTo>
                  <a:cubicBezTo>
                    <a:pt x="25050" y="100362"/>
                    <a:pt x="25110" y="100061"/>
                    <a:pt x="25170" y="99740"/>
                  </a:cubicBezTo>
                  <a:cubicBezTo>
                    <a:pt x="25250" y="99419"/>
                    <a:pt x="25291" y="99098"/>
                    <a:pt x="25411" y="98777"/>
                  </a:cubicBezTo>
                  <a:cubicBezTo>
                    <a:pt x="25612" y="98114"/>
                    <a:pt x="25933" y="97472"/>
                    <a:pt x="26314" y="96830"/>
                  </a:cubicBezTo>
                  <a:cubicBezTo>
                    <a:pt x="26716" y="96187"/>
                    <a:pt x="27217" y="95625"/>
                    <a:pt x="27780" y="95083"/>
                  </a:cubicBezTo>
                  <a:cubicBezTo>
                    <a:pt x="28362" y="94582"/>
                    <a:pt x="29064" y="94160"/>
                    <a:pt x="29747" y="93839"/>
                  </a:cubicBezTo>
                  <a:cubicBezTo>
                    <a:pt x="30529" y="93518"/>
                    <a:pt x="31232" y="93317"/>
                    <a:pt x="32015" y="93217"/>
                  </a:cubicBezTo>
                  <a:cubicBezTo>
                    <a:pt x="32343" y="93182"/>
                    <a:pt x="32675" y="93162"/>
                    <a:pt x="33004" y="93162"/>
                  </a:cubicBezTo>
                  <a:cubicBezTo>
                    <a:pt x="33440" y="93162"/>
                    <a:pt x="33871" y="93197"/>
                    <a:pt x="34283" y="93277"/>
                  </a:cubicBezTo>
                  <a:cubicBezTo>
                    <a:pt x="35005" y="93417"/>
                    <a:pt x="35708" y="93598"/>
                    <a:pt x="36330" y="93899"/>
                  </a:cubicBezTo>
                  <a:cubicBezTo>
                    <a:pt x="36651" y="94019"/>
                    <a:pt x="36932" y="94220"/>
                    <a:pt x="37213" y="94361"/>
                  </a:cubicBezTo>
                  <a:cubicBezTo>
                    <a:pt x="37494" y="94541"/>
                    <a:pt x="37755" y="94702"/>
                    <a:pt x="37996" y="94883"/>
                  </a:cubicBezTo>
                  <a:cubicBezTo>
                    <a:pt x="38478" y="95264"/>
                    <a:pt x="38879" y="95645"/>
                    <a:pt x="39220" y="96007"/>
                  </a:cubicBezTo>
                  <a:cubicBezTo>
                    <a:pt x="39261" y="96047"/>
                    <a:pt x="39301" y="96087"/>
                    <a:pt x="39341" y="96147"/>
                  </a:cubicBezTo>
                  <a:lnTo>
                    <a:pt x="34504" y="98596"/>
                  </a:lnTo>
                  <a:cubicBezTo>
                    <a:pt x="34042" y="98331"/>
                    <a:pt x="33514" y="98185"/>
                    <a:pt x="32981" y="98185"/>
                  </a:cubicBezTo>
                  <a:cubicBezTo>
                    <a:pt x="32587" y="98185"/>
                    <a:pt x="32190" y="98265"/>
                    <a:pt x="31814" y="98435"/>
                  </a:cubicBezTo>
                  <a:cubicBezTo>
                    <a:pt x="30288" y="99118"/>
                    <a:pt x="29606" y="100964"/>
                    <a:pt x="30329" y="102550"/>
                  </a:cubicBezTo>
                  <a:cubicBezTo>
                    <a:pt x="30854" y="103751"/>
                    <a:pt x="32009" y="104469"/>
                    <a:pt x="33196" y="104469"/>
                  </a:cubicBezTo>
                  <a:cubicBezTo>
                    <a:pt x="33595" y="104469"/>
                    <a:pt x="33999" y="104388"/>
                    <a:pt x="34383" y="104216"/>
                  </a:cubicBezTo>
                  <a:cubicBezTo>
                    <a:pt x="34684" y="104075"/>
                    <a:pt x="34945" y="103895"/>
                    <a:pt x="35186" y="103674"/>
                  </a:cubicBezTo>
                  <a:lnTo>
                    <a:pt x="42111" y="103293"/>
                  </a:lnTo>
                  <a:lnTo>
                    <a:pt x="42111" y="103293"/>
                  </a:lnTo>
                  <a:cubicBezTo>
                    <a:pt x="41589" y="106183"/>
                    <a:pt x="39762" y="108752"/>
                    <a:pt x="36952" y="109997"/>
                  </a:cubicBezTo>
                  <a:cubicBezTo>
                    <a:pt x="35799" y="110513"/>
                    <a:pt x="34589" y="110757"/>
                    <a:pt x="33390" y="110757"/>
                  </a:cubicBezTo>
                  <a:cubicBezTo>
                    <a:pt x="29835" y="110757"/>
                    <a:pt x="26380" y="108607"/>
                    <a:pt x="24789" y="105019"/>
                  </a:cubicBezTo>
                  <a:cubicBezTo>
                    <a:pt x="22661" y="100242"/>
                    <a:pt x="24648" y="94702"/>
                    <a:pt x="29225" y="92655"/>
                  </a:cubicBezTo>
                  <a:cubicBezTo>
                    <a:pt x="30382" y="92138"/>
                    <a:pt x="31595" y="91894"/>
                    <a:pt x="32796" y="91894"/>
                  </a:cubicBezTo>
                  <a:close/>
                  <a:moveTo>
                    <a:pt x="109753" y="83683"/>
                  </a:moveTo>
                  <a:cubicBezTo>
                    <a:pt x="109773" y="83823"/>
                    <a:pt x="109793" y="83964"/>
                    <a:pt x="109793" y="84104"/>
                  </a:cubicBezTo>
                  <a:lnTo>
                    <a:pt x="108107" y="84365"/>
                  </a:lnTo>
                  <a:cubicBezTo>
                    <a:pt x="108629" y="86272"/>
                    <a:pt x="107726" y="87978"/>
                    <a:pt x="107726" y="87978"/>
                  </a:cubicBezTo>
                  <a:cubicBezTo>
                    <a:pt x="107886" y="87737"/>
                    <a:pt x="108067" y="87576"/>
                    <a:pt x="108227" y="87496"/>
                  </a:cubicBezTo>
                  <a:lnTo>
                    <a:pt x="108227" y="87496"/>
                  </a:lnTo>
                  <a:cubicBezTo>
                    <a:pt x="108207" y="87597"/>
                    <a:pt x="108187" y="87717"/>
                    <a:pt x="108147" y="87857"/>
                  </a:cubicBezTo>
                  <a:cubicBezTo>
                    <a:pt x="108087" y="88038"/>
                    <a:pt x="108027" y="88239"/>
                    <a:pt x="107946" y="88460"/>
                  </a:cubicBezTo>
                  <a:cubicBezTo>
                    <a:pt x="107846" y="88660"/>
                    <a:pt x="107766" y="88901"/>
                    <a:pt x="107645" y="89122"/>
                  </a:cubicBezTo>
                  <a:cubicBezTo>
                    <a:pt x="107525" y="89323"/>
                    <a:pt x="107404" y="89564"/>
                    <a:pt x="107244" y="89764"/>
                  </a:cubicBezTo>
                  <a:cubicBezTo>
                    <a:pt x="107103" y="90005"/>
                    <a:pt x="106923" y="90206"/>
                    <a:pt x="106762" y="90427"/>
                  </a:cubicBezTo>
                  <a:cubicBezTo>
                    <a:pt x="106582" y="90627"/>
                    <a:pt x="106401" y="90828"/>
                    <a:pt x="106200" y="91009"/>
                  </a:cubicBezTo>
                  <a:cubicBezTo>
                    <a:pt x="106019" y="91189"/>
                    <a:pt x="105819" y="91370"/>
                    <a:pt x="105618" y="91531"/>
                  </a:cubicBezTo>
                  <a:cubicBezTo>
                    <a:pt x="105217" y="91852"/>
                    <a:pt x="104815" y="92133"/>
                    <a:pt x="104474" y="92354"/>
                  </a:cubicBezTo>
                  <a:cubicBezTo>
                    <a:pt x="104113" y="92574"/>
                    <a:pt x="103812" y="92735"/>
                    <a:pt x="103591" y="92835"/>
                  </a:cubicBezTo>
                  <a:cubicBezTo>
                    <a:pt x="103370" y="92936"/>
                    <a:pt x="103230" y="92996"/>
                    <a:pt x="103230" y="92996"/>
                  </a:cubicBezTo>
                  <a:cubicBezTo>
                    <a:pt x="103230" y="92996"/>
                    <a:pt x="103370" y="92956"/>
                    <a:pt x="103591" y="92875"/>
                  </a:cubicBezTo>
                  <a:cubicBezTo>
                    <a:pt x="103832" y="92795"/>
                    <a:pt x="104153" y="92655"/>
                    <a:pt x="104534" y="92474"/>
                  </a:cubicBezTo>
                  <a:cubicBezTo>
                    <a:pt x="104916" y="92293"/>
                    <a:pt x="105337" y="92052"/>
                    <a:pt x="105779" y="91751"/>
                  </a:cubicBezTo>
                  <a:cubicBezTo>
                    <a:pt x="105999" y="91611"/>
                    <a:pt x="106220" y="91450"/>
                    <a:pt x="106441" y="91270"/>
                  </a:cubicBezTo>
                  <a:cubicBezTo>
                    <a:pt x="106662" y="91109"/>
                    <a:pt x="106863" y="90908"/>
                    <a:pt x="107063" y="90708"/>
                  </a:cubicBezTo>
                  <a:cubicBezTo>
                    <a:pt x="107264" y="90507"/>
                    <a:pt x="107485" y="90306"/>
                    <a:pt x="107645" y="90085"/>
                  </a:cubicBezTo>
                  <a:cubicBezTo>
                    <a:pt x="107846" y="89865"/>
                    <a:pt x="107987" y="89644"/>
                    <a:pt x="108147" y="89403"/>
                  </a:cubicBezTo>
                  <a:cubicBezTo>
                    <a:pt x="108308" y="89182"/>
                    <a:pt x="108408" y="88941"/>
                    <a:pt x="108549" y="88741"/>
                  </a:cubicBezTo>
                  <a:cubicBezTo>
                    <a:pt x="108649" y="88500"/>
                    <a:pt x="108749" y="88279"/>
                    <a:pt x="108830" y="88078"/>
                  </a:cubicBezTo>
                  <a:cubicBezTo>
                    <a:pt x="108910" y="87878"/>
                    <a:pt x="108970" y="87677"/>
                    <a:pt x="109030" y="87496"/>
                  </a:cubicBezTo>
                  <a:cubicBezTo>
                    <a:pt x="109030" y="87456"/>
                    <a:pt x="109050" y="87436"/>
                    <a:pt x="109050" y="87396"/>
                  </a:cubicBezTo>
                  <a:cubicBezTo>
                    <a:pt x="109251" y="87456"/>
                    <a:pt x="109432" y="87556"/>
                    <a:pt x="109552" y="87637"/>
                  </a:cubicBezTo>
                  <a:cubicBezTo>
                    <a:pt x="108789" y="90407"/>
                    <a:pt x="106702" y="92635"/>
                    <a:pt x="103410" y="94100"/>
                  </a:cubicBezTo>
                  <a:cubicBezTo>
                    <a:pt x="103049" y="94260"/>
                    <a:pt x="102688" y="94401"/>
                    <a:pt x="102326" y="94541"/>
                  </a:cubicBezTo>
                  <a:cubicBezTo>
                    <a:pt x="101423" y="94863"/>
                    <a:pt x="98472" y="95906"/>
                    <a:pt x="93896" y="97532"/>
                  </a:cubicBezTo>
                  <a:cubicBezTo>
                    <a:pt x="92893" y="97371"/>
                    <a:pt x="92391" y="96850"/>
                    <a:pt x="92391" y="96850"/>
                  </a:cubicBezTo>
                  <a:lnTo>
                    <a:pt x="45945" y="113248"/>
                  </a:lnTo>
                  <a:cubicBezTo>
                    <a:pt x="46045" y="113128"/>
                    <a:pt x="46165" y="113028"/>
                    <a:pt x="46286" y="112907"/>
                  </a:cubicBezTo>
                  <a:cubicBezTo>
                    <a:pt x="46607" y="112546"/>
                    <a:pt x="46988" y="112185"/>
                    <a:pt x="47309" y="111783"/>
                  </a:cubicBezTo>
                  <a:cubicBezTo>
                    <a:pt x="47370" y="111723"/>
                    <a:pt x="47410" y="111643"/>
                    <a:pt x="47470" y="111582"/>
                  </a:cubicBezTo>
                  <a:cubicBezTo>
                    <a:pt x="67201" y="104658"/>
                    <a:pt x="97609" y="93979"/>
                    <a:pt x="101584" y="92534"/>
                  </a:cubicBezTo>
                  <a:cubicBezTo>
                    <a:pt x="106140" y="90848"/>
                    <a:pt x="108167" y="88018"/>
                    <a:pt x="107645" y="84084"/>
                  </a:cubicBezTo>
                  <a:lnTo>
                    <a:pt x="107926" y="84004"/>
                  </a:lnTo>
                  <a:lnTo>
                    <a:pt x="109753" y="83683"/>
                  </a:lnTo>
                  <a:close/>
                  <a:moveTo>
                    <a:pt x="46466" y="111924"/>
                  </a:moveTo>
                  <a:cubicBezTo>
                    <a:pt x="46286" y="112144"/>
                    <a:pt x="46105" y="112365"/>
                    <a:pt x="45924" y="112566"/>
                  </a:cubicBezTo>
                  <a:cubicBezTo>
                    <a:pt x="45583" y="112927"/>
                    <a:pt x="45262" y="113268"/>
                    <a:pt x="44941" y="113590"/>
                  </a:cubicBezTo>
                  <a:lnTo>
                    <a:pt x="33139" y="117764"/>
                  </a:lnTo>
                  <a:cubicBezTo>
                    <a:pt x="33620" y="118507"/>
                    <a:pt x="31734" y="119170"/>
                    <a:pt x="31734" y="119170"/>
                  </a:cubicBezTo>
                  <a:cubicBezTo>
                    <a:pt x="32055" y="118166"/>
                    <a:pt x="31513" y="117604"/>
                    <a:pt x="31091" y="117323"/>
                  </a:cubicBezTo>
                  <a:cubicBezTo>
                    <a:pt x="32898" y="116681"/>
                    <a:pt x="38799" y="114613"/>
                    <a:pt x="46466" y="111924"/>
                  </a:cubicBezTo>
                  <a:close/>
                  <a:moveTo>
                    <a:pt x="20052" y="89102"/>
                  </a:moveTo>
                  <a:lnTo>
                    <a:pt x="20052" y="89102"/>
                  </a:lnTo>
                  <a:cubicBezTo>
                    <a:pt x="18607" y="90868"/>
                    <a:pt x="16499" y="93779"/>
                    <a:pt x="16820" y="95445"/>
                  </a:cubicBezTo>
                  <a:cubicBezTo>
                    <a:pt x="17282" y="97974"/>
                    <a:pt x="19430" y="98716"/>
                    <a:pt x="23263" y="99098"/>
                  </a:cubicBezTo>
                  <a:cubicBezTo>
                    <a:pt x="22882" y="101125"/>
                    <a:pt x="23083" y="103313"/>
                    <a:pt x="24006" y="105380"/>
                  </a:cubicBezTo>
                  <a:cubicBezTo>
                    <a:pt x="25730" y="109270"/>
                    <a:pt x="29497" y="111603"/>
                    <a:pt x="33383" y="111603"/>
                  </a:cubicBezTo>
                  <a:cubicBezTo>
                    <a:pt x="34429" y="111603"/>
                    <a:pt x="35485" y="111434"/>
                    <a:pt x="36511" y="111081"/>
                  </a:cubicBezTo>
                  <a:lnTo>
                    <a:pt x="36511" y="111141"/>
                  </a:lnTo>
                  <a:cubicBezTo>
                    <a:pt x="36541" y="111147"/>
                    <a:pt x="36773" y="111177"/>
                    <a:pt x="37168" y="111177"/>
                  </a:cubicBezTo>
                  <a:cubicBezTo>
                    <a:pt x="38081" y="111177"/>
                    <a:pt x="39865" y="111017"/>
                    <a:pt x="42051" y="110037"/>
                  </a:cubicBezTo>
                  <a:cubicBezTo>
                    <a:pt x="42593" y="109796"/>
                    <a:pt x="43155" y="109515"/>
                    <a:pt x="43717" y="109174"/>
                  </a:cubicBezTo>
                  <a:lnTo>
                    <a:pt x="48694" y="106002"/>
                  </a:lnTo>
                  <a:lnTo>
                    <a:pt x="49557" y="105902"/>
                  </a:lnTo>
                  <a:lnTo>
                    <a:pt x="49557" y="105902"/>
                  </a:lnTo>
                  <a:cubicBezTo>
                    <a:pt x="49437" y="106303"/>
                    <a:pt x="49337" y="106705"/>
                    <a:pt x="49216" y="107086"/>
                  </a:cubicBezTo>
                  <a:cubicBezTo>
                    <a:pt x="49096" y="107347"/>
                    <a:pt x="48995" y="107628"/>
                    <a:pt x="48875" y="107889"/>
                  </a:cubicBezTo>
                  <a:cubicBezTo>
                    <a:pt x="48775" y="108150"/>
                    <a:pt x="48654" y="108411"/>
                    <a:pt x="48534" y="108672"/>
                  </a:cubicBezTo>
                  <a:cubicBezTo>
                    <a:pt x="48413" y="108913"/>
                    <a:pt x="48293" y="109174"/>
                    <a:pt x="48172" y="109415"/>
                  </a:cubicBezTo>
                  <a:cubicBezTo>
                    <a:pt x="48012" y="109655"/>
                    <a:pt x="47891" y="109896"/>
                    <a:pt x="47751" y="110117"/>
                  </a:cubicBezTo>
                  <a:cubicBezTo>
                    <a:pt x="47631" y="110318"/>
                    <a:pt x="47490" y="110519"/>
                    <a:pt x="47370" y="110699"/>
                  </a:cubicBezTo>
                  <a:cubicBezTo>
                    <a:pt x="37615" y="114131"/>
                    <a:pt x="30429" y="116640"/>
                    <a:pt x="30208" y="116721"/>
                  </a:cubicBezTo>
                  <a:lnTo>
                    <a:pt x="30068" y="116761"/>
                  </a:lnTo>
                  <a:lnTo>
                    <a:pt x="29987" y="116881"/>
                  </a:lnTo>
                  <a:cubicBezTo>
                    <a:pt x="29887" y="117042"/>
                    <a:pt x="29365" y="117925"/>
                    <a:pt x="29747" y="118969"/>
                  </a:cubicBezTo>
                  <a:cubicBezTo>
                    <a:pt x="30128" y="119972"/>
                    <a:pt x="31031" y="120314"/>
                    <a:pt x="31212" y="120354"/>
                  </a:cubicBezTo>
                  <a:lnTo>
                    <a:pt x="31352" y="120414"/>
                  </a:lnTo>
                  <a:lnTo>
                    <a:pt x="31493" y="120354"/>
                  </a:lnTo>
                  <a:cubicBezTo>
                    <a:pt x="40104" y="117323"/>
                    <a:pt x="48193" y="114493"/>
                    <a:pt x="55619" y="111883"/>
                  </a:cubicBezTo>
                  <a:lnTo>
                    <a:pt x="55619" y="111883"/>
                  </a:lnTo>
                  <a:cubicBezTo>
                    <a:pt x="53251" y="116199"/>
                    <a:pt x="49517" y="119812"/>
                    <a:pt x="44680" y="121960"/>
                  </a:cubicBezTo>
                  <a:cubicBezTo>
                    <a:pt x="41609" y="123332"/>
                    <a:pt x="38395" y="123981"/>
                    <a:pt x="35230" y="123981"/>
                  </a:cubicBezTo>
                  <a:cubicBezTo>
                    <a:pt x="26312" y="123981"/>
                    <a:pt x="17781" y="118828"/>
                    <a:pt x="13930" y="110177"/>
                  </a:cubicBezTo>
                  <a:cubicBezTo>
                    <a:pt x="11842" y="105501"/>
                    <a:pt x="11441" y="100503"/>
                    <a:pt x="12445" y="95846"/>
                  </a:cubicBezTo>
                  <a:lnTo>
                    <a:pt x="13107" y="95404"/>
                  </a:lnTo>
                  <a:lnTo>
                    <a:pt x="14171" y="91591"/>
                  </a:lnTo>
                  <a:lnTo>
                    <a:pt x="20052" y="89102"/>
                  </a:lnTo>
                  <a:close/>
                  <a:moveTo>
                    <a:pt x="11943" y="96187"/>
                  </a:moveTo>
                  <a:lnTo>
                    <a:pt x="11943" y="96187"/>
                  </a:lnTo>
                  <a:cubicBezTo>
                    <a:pt x="11020" y="100804"/>
                    <a:pt x="11481" y="105741"/>
                    <a:pt x="13529" y="110358"/>
                  </a:cubicBezTo>
                  <a:cubicBezTo>
                    <a:pt x="17470" y="119174"/>
                    <a:pt x="26157" y="124413"/>
                    <a:pt x="35240" y="124413"/>
                  </a:cubicBezTo>
                  <a:cubicBezTo>
                    <a:pt x="38462" y="124413"/>
                    <a:pt x="41734" y="123754"/>
                    <a:pt x="44861" y="122361"/>
                  </a:cubicBezTo>
                  <a:cubicBezTo>
                    <a:pt x="49939" y="120093"/>
                    <a:pt x="53833" y="116259"/>
                    <a:pt x="56221" y="111663"/>
                  </a:cubicBezTo>
                  <a:cubicBezTo>
                    <a:pt x="56783" y="111462"/>
                    <a:pt x="57345" y="111261"/>
                    <a:pt x="57907" y="111060"/>
                  </a:cubicBezTo>
                  <a:lnTo>
                    <a:pt x="57907" y="111060"/>
                  </a:lnTo>
                  <a:cubicBezTo>
                    <a:pt x="55479" y="116420"/>
                    <a:pt x="51143" y="120936"/>
                    <a:pt x="45362" y="123525"/>
                  </a:cubicBezTo>
                  <a:cubicBezTo>
                    <a:pt x="42072" y="124989"/>
                    <a:pt x="38630" y="125682"/>
                    <a:pt x="35241" y="125682"/>
                  </a:cubicBezTo>
                  <a:cubicBezTo>
                    <a:pt x="25670" y="125682"/>
                    <a:pt x="16520" y="120154"/>
                    <a:pt x="12384" y="110860"/>
                  </a:cubicBezTo>
                  <a:cubicBezTo>
                    <a:pt x="10377" y="106404"/>
                    <a:pt x="9815" y="101647"/>
                    <a:pt x="10478" y="97131"/>
                  </a:cubicBezTo>
                  <a:lnTo>
                    <a:pt x="11943" y="96187"/>
                  </a:lnTo>
                  <a:close/>
                  <a:moveTo>
                    <a:pt x="75735" y="1"/>
                  </a:moveTo>
                  <a:cubicBezTo>
                    <a:pt x="73541" y="1"/>
                    <a:pt x="71292" y="635"/>
                    <a:pt x="69388" y="1870"/>
                  </a:cubicBezTo>
                  <a:cubicBezTo>
                    <a:pt x="66157" y="3977"/>
                    <a:pt x="64451" y="7450"/>
                    <a:pt x="64712" y="11424"/>
                  </a:cubicBezTo>
                  <a:lnTo>
                    <a:pt x="60477" y="12146"/>
                  </a:lnTo>
                  <a:lnTo>
                    <a:pt x="64792" y="12327"/>
                  </a:lnTo>
                  <a:lnTo>
                    <a:pt x="65515" y="12468"/>
                  </a:lnTo>
                  <a:lnTo>
                    <a:pt x="65394" y="14093"/>
                  </a:lnTo>
                  <a:cubicBezTo>
                    <a:pt x="63568" y="14796"/>
                    <a:pt x="63186" y="15579"/>
                    <a:pt x="63106" y="15880"/>
                  </a:cubicBezTo>
                  <a:cubicBezTo>
                    <a:pt x="63086" y="15880"/>
                    <a:pt x="63066" y="15880"/>
                    <a:pt x="63066" y="15900"/>
                  </a:cubicBezTo>
                  <a:cubicBezTo>
                    <a:pt x="62905" y="15920"/>
                    <a:pt x="62725" y="15960"/>
                    <a:pt x="62564" y="16000"/>
                  </a:cubicBezTo>
                  <a:cubicBezTo>
                    <a:pt x="62403" y="16060"/>
                    <a:pt x="62243" y="16121"/>
                    <a:pt x="62082" y="16201"/>
                  </a:cubicBezTo>
                  <a:lnTo>
                    <a:pt x="62042" y="16221"/>
                  </a:lnTo>
                  <a:lnTo>
                    <a:pt x="62022" y="16241"/>
                  </a:lnTo>
                  <a:lnTo>
                    <a:pt x="60175" y="18309"/>
                  </a:lnTo>
                  <a:lnTo>
                    <a:pt x="57446" y="18429"/>
                  </a:lnTo>
                  <a:lnTo>
                    <a:pt x="57365" y="18449"/>
                  </a:lnTo>
                  <a:lnTo>
                    <a:pt x="57305" y="18489"/>
                  </a:lnTo>
                  <a:lnTo>
                    <a:pt x="55017" y="20296"/>
                  </a:lnTo>
                  <a:cubicBezTo>
                    <a:pt x="54776" y="20235"/>
                    <a:pt x="54535" y="20195"/>
                    <a:pt x="54274" y="20155"/>
                  </a:cubicBezTo>
                  <a:cubicBezTo>
                    <a:pt x="53993" y="20115"/>
                    <a:pt x="53712" y="20075"/>
                    <a:pt x="53431" y="20075"/>
                  </a:cubicBezTo>
                  <a:cubicBezTo>
                    <a:pt x="53150" y="20035"/>
                    <a:pt x="52849" y="20055"/>
                    <a:pt x="52568" y="20035"/>
                  </a:cubicBezTo>
                  <a:cubicBezTo>
                    <a:pt x="52287" y="20035"/>
                    <a:pt x="51986" y="20055"/>
                    <a:pt x="51705" y="20075"/>
                  </a:cubicBezTo>
                  <a:cubicBezTo>
                    <a:pt x="51424" y="20095"/>
                    <a:pt x="51143" y="20155"/>
                    <a:pt x="50862" y="20175"/>
                  </a:cubicBezTo>
                  <a:cubicBezTo>
                    <a:pt x="50581" y="20235"/>
                    <a:pt x="50300" y="20316"/>
                    <a:pt x="50019" y="20376"/>
                  </a:cubicBezTo>
                  <a:cubicBezTo>
                    <a:pt x="49738" y="20416"/>
                    <a:pt x="49457" y="20557"/>
                    <a:pt x="49196" y="20637"/>
                  </a:cubicBezTo>
                  <a:cubicBezTo>
                    <a:pt x="48915" y="20717"/>
                    <a:pt x="48654" y="20858"/>
                    <a:pt x="48393" y="20978"/>
                  </a:cubicBezTo>
                  <a:lnTo>
                    <a:pt x="48012" y="21179"/>
                  </a:lnTo>
                  <a:cubicBezTo>
                    <a:pt x="47891" y="21239"/>
                    <a:pt x="47771" y="21319"/>
                    <a:pt x="47651" y="21400"/>
                  </a:cubicBezTo>
                  <a:cubicBezTo>
                    <a:pt x="47410" y="21560"/>
                    <a:pt x="47149" y="21701"/>
                    <a:pt x="46928" y="21901"/>
                  </a:cubicBezTo>
                  <a:lnTo>
                    <a:pt x="46286" y="22463"/>
                  </a:lnTo>
                  <a:cubicBezTo>
                    <a:pt x="46065" y="22644"/>
                    <a:pt x="45904" y="22905"/>
                    <a:pt x="45704" y="23106"/>
                  </a:cubicBezTo>
                  <a:cubicBezTo>
                    <a:pt x="45523" y="23326"/>
                    <a:pt x="45322" y="23547"/>
                    <a:pt x="45182" y="23788"/>
                  </a:cubicBezTo>
                  <a:lnTo>
                    <a:pt x="44720" y="24511"/>
                  </a:lnTo>
                  <a:cubicBezTo>
                    <a:pt x="44640" y="24631"/>
                    <a:pt x="44580" y="24772"/>
                    <a:pt x="44519" y="24892"/>
                  </a:cubicBezTo>
                  <a:lnTo>
                    <a:pt x="44339" y="25294"/>
                  </a:lnTo>
                  <a:lnTo>
                    <a:pt x="44018" y="25996"/>
                  </a:lnTo>
                  <a:lnTo>
                    <a:pt x="43596" y="26197"/>
                  </a:lnTo>
                  <a:cubicBezTo>
                    <a:pt x="43436" y="26277"/>
                    <a:pt x="43295" y="26377"/>
                    <a:pt x="43134" y="26478"/>
                  </a:cubicBezTo>
                  <a:cubicBezTo>
                    <a:pt x="42974" y="26558"/>
                    <a:pt x="42833" y="26658"/>
                    <a:pt x="42673" y="26759"/>
                  </a:cubicBezTo>
                  <a:cubicBezTo>
                    <a:pt x="42532" y="26859"/>
                    <a:pt x="42372" y="26959"/>
                    <a:pt x="42231" y="27080"/>
                  </a:cubicBezTo>
                  <a:cubicBezTo>
                    <a:pt x="41950" y="27281"/>
                    <a:pt x="41669" y="27501"/>
                    <a:pt x="41388" y="27722"/>
                  </a:cubicBezTo>
                  <a:cubicBezTo>
                    <a:pt x="41107" y="27943"/>
                    <a:pt x="40846" y="28184"/>
                    <a:pt x="40565" y="28425"/>
                  </a:cubicBezTo>
                  <a:cubicBezTo>
                    <a:pt x="40124" y="28846"/>
                    <a:pt x="39662" y="29268"/>
                    <a:pt x="39241" y="29709"/>
                  </a:cubicBezTo>
                  <a:lnTo>
                    <a:pt x="35206" y="30713"/>
                  </a:lnTo>
                  <a:lnTo>
                    <a:pt x="35166" y="30753"/>
                  </a:lnTo>
                  <a:cubicBezTo>
                    <a:pt x="34243" y="31757"/>
                    <a:pt x="33661" y="33162"/>
                    <a:pt x="33440" y="34828"/>
                  </a:cubicBezTo>
                  <a:lnTo>
                    <a:pt x="33018" y="35089"/>
                  </a:lnTo>
                  <a:lnTo>
                    <a:pt x="32998" y="35149"/>
                  </a:lnTo>
                  <a:cubicBezTo>
                    <a:pt x="31653" y="38160"/>
                    <a:pt x="30871" y="39364"/>
                    <a:pt x="30650" y="39665"/>
                  </a:cubicBezTo>
                  <a:cubicBezTo>
                    <a:pt x="29205" y="39223"/>
                    <a:pt x="28522" y="39203"/>
                    <a:pt x="28462" y="39203"/>
                  </a:cubicBezTo>
                  <a:lnTo>
                    <a:pt x="28301" y="39203"/>
                  </a:lnTo>
                  <a:lnTo>
                    <a:pt x="27659" y="42074"/>
                  </a:lnTo>
                  <a:cubicBezTo>
                    <a:pt x="27378" y="42616"/>
                    <a:pt x="27097" y="43117"/>
                    <a:pt x="26796" y="43619"/>
                  </a:cubicBezTo>
                  <a:cubicBezTo>
                    <a:pt x="24909" y="46971"/>
                    <a:pt x="23123" y="50142"/>
                    <a:pt x="24648" y="57007"/>
                  </a:cubicBezTo>
                  <a:lnTo>
                    <a:pt x="24668" y="57067"/>
                  </a:lnTo>
                  <a:cubicBezTo>
                    <a:pt x="25130" y="58111"/>
                    <a:pt x="25792" y="59215"/>
                    <a:pt x="26475" y="60239"/>
                  </a:cubicBezTo>
                  <a:cubicBezTo>
                    <a:pt x="26396" y="60237"/>
                    <a:pt x="26310" y="60236"/>
                    <a:pt x="26219" y="60236"/>
                  </a:cubicBezTo>
                  <a:cubicBezTo>
                    <a:pt x="24070" y="60236"/>
                    <a:pt x="18547" y="60731"/>
                    <a:pt x="16680" y="63811"/>
                  </a:cubicBezTo>
                  <a:lnTo>
                    <a:pt x="16660" y="63852"/>
                  </a:lnTo>
                  <a:lnTo>
                    <a:pt x="15395" y="66662"/>
                  </a:lnTo>
                  <a:lnTo>
                    <a:pt x="16820" y="69713"/>
                  </a:lnTo>
                  <a:cubicBezTo>
                    <a:pt x="10799" y="72623"/>
                    <a:pt x="903" y="82438"/>
                    <a:pt x="2268" y="94361"/>
                  </a:cubicBezTo>
                  <a:cubicBezTo>
                    <a:pt x="1526" y="94762"/>
                    <a:pt x="442" y="95625"/>
                    <a:pt x="161" y="96809"/>
                  </a:cubicBezTo>
                  <a:cubicBezTo>
                    <a:pt x="0" y="97572"/>
                    <a:pt x="221" y="98355"/>
                    <a:pt x="803" y="99037"/>
                  </a:cubicBezTo>
                  <a:lnTo>
                    <a:pt x="984" y="99258"/>
                  </a:lnTo>
                  <a:cubicBezTo>
                    <a:pt x="1004" y="99620"/>
                    <a:pt x="1124" y="99981"/>
                    <a:pt x="1325" y="100342"/>
                  </a:cubicBezTo>
                  <a:cubicBezTo>
                    <a:pt x="1746" y="101028"/>
                    <a:pt x="2482" y="101569"/>
                    <a:pt x="3251" y="101569"/>
                  </a:cubicBezTo>
                  <a:cubicBezTo>
                    <a:pt x="3471" y="101569"/>
                    <a:pt x="3695" y="101525"/>
                    <a:pt x="3914" y="101426"/>
                  </a:cubicBezTo>
                  <a:cubicBezTo>
                    <a:pt x="3994" y="101386"/>
                    <a:pt x="4055" y="101366"/>
                    <a:pt x="4115" y="101326"/>
                  </a:cubicBezTo>
                  <a:lnTo>
                    <a:pt x="5941" y="100121"/>
                  </a:lnTo>
                  <a:lnTo>
                    <a:pt x="5941" y="100121"/>
                  </a:lnTo>
                  <a:cubicBezTo>
                    <a:pt x="5861" y="104296"/>
                    <a:pt x="6664" y="108552"/>
                    <a:pt x="8470" y="112606"/>
                  </a:cubicBezTo>
                  <a:cubicBezTo>
                    <a:pt x="13315" y="123480"/>
                    <a:pt x="24032" y="129959"/>
                    <a:pt x="35237" y="129959"/>
                  </a:cubicBezTo>
                  <a:cubicBezTo>
                    <a:pt x="39213" y="129959"/>
                    <a:pt x="43250" y="129143"/>
                    <a:pt x="47109" y="127419"/>
                  </a:cubicBezTo>
                  <a:cubicBezTo>
                    <a:pt x="55157" y="123846"/>
                    <a:pt x="60778" y="117042"/>
                    <a:pt x="63186" y="109214"/>
                  </a:cubicBezTo>
                  <a:cubicBezTo>
                    <a:pt x="67361" y="107749"/>
                    <a:pt x="71275" y="106384"/>
                    <a:pt x="74888" y="105099"/>
                  </a:cubicBezTo>
                  <a:cubicBezTo>
                    <a:pt x="90484" y="99640"/>
                    <a:pt x="100781" y="96027"/>
                    <a:pt x="102607" y="95344"/>
                  </a:cubicBezTo>
                  <a:cubicBezTo>
                    <a:pt x="103009" y="95204"/>
                    <a:pt x="103390" y="95043"/>
                    <a:pt x="103751" y="94883"/>
                  </a:cubicBezTo>
                  <a:cubicBezTo>
                    <a:pt x="108990" y="92554"/>
                    <a:pt x="111459" y="88259"/>
                    <a:pt x="110536" y="83100"/>
                  </a:cubicBezTo>
                  <a:lnTo>
                    <a:pt x="110496" y="82940"/>
                  </a:lnTo>
                  <a:lnTo>
                    <a:pt x="113627" y="77541"/>
                  </a:lnTo>
                  <a:lnTo>
                    <a:pt x="112161" y="77621"/>
                  </a:lnTo>
                  <a:lnTo>
                    <a:pt x="116939" y="75814"/>
                  </a:lnTo>
                  <a:lnTo>
                    <a:pt x="115373" y="69171"/>
                  </a:lnTo>
                  <a:lnTo>
                    <a:pt x="114229" y="68107"/>
                  </a:lnTo>
                  <a:lnTo>
                    <a:pt x="113265" y="66160"/>
                  </a:lnTo>
                  <a:lnTo>
                    <a:pt x="110134" y="67043"/>
                  </a:lnTo>
                  <a:cubicBezTo>
                    <a:pt x="108428" y="64293"/>
                    <a:pt x="106240" y="62366"/>
                    <a:pt x="104414" y="61102"/>
                  </a:cubicBezTo>
                  <a:cubicBezTo>
                    <a:pt x="104253" y="60439"/>
                    <a:pt x="103852" y="58613"/>
                    <a:pt x="103450" y="56365"/>
                  </a:cubicBezTo>
                  <a:lnTo>
                    <a:pt x="103470" y="56365"/>
                  </a:lnTo>
                  <a:cubicBezTo>
                    <a:pt x="103470" y="56365"/>
                    <a:pt x="103691" y="54980"/>
                    <a:pt x="107926" y="51648"/>
                  </a:cubicBezTo>
                  <a:cubicBezTo>
                    <a:pt x="112964" y="47694"/>
                    <a:pt x="114068" y="42495"/>
                    <a:pt x="111258" y="36233"/>
                  </a:cubicBezTo>
                  <a:cubicBezTo>
                    <a:pt x="111700" y="35811"/>
                    <a:pt x="111660" y="35450"/>
                    <a:pt x="111820" y="35149"/>
                  </a:cubicBezTo>
                  <a:lnTo>
                    <a:pt x="112282" y="34948"/>
                  </a:lnTo>
                  <a:lnTo>
                    <a:pt x="117842" y="38521"/>
                  </a:lnTo>
                  <a:cubicBezTo>
                    <a:pt x="117179" y="39705"/>
                    <a:pt x="116597" y="40929"/>
                    <a:pt x="116075" y="42194"/>
                  </a:cubicBezTo>
                  <a:cubicBezTo>
                    <a:pt x="112984" y="49861"/>
                    <a:pt x="112844" y="58332"/>
                    <a:pt x="115694" y="66019"/>
                  </a:cubicBezTo>
                  <a:cubicBezTo>
                    <a:pt x="117661" y="71278"/>
                    <a:pt x="120893" y="75975"/>
                    <a:pt x="125088" y="79608"/>
                  </a:cubicBezTo>
                  <a:cubicBezTo>
                    <a:pt x="125238" y="79733"/>
                    <a:pt x="125420" y="79796"/>
                    <a:pt x="125599" y="79796"/>
                  </a:cubicBezTo>
                  <a:cubicBezTo>
                    <a:pt x="125707" y="79796"/>
                    <a:pt x="125813" y="79774"/>
                    <a:pt x="125911" y="79728"/>
                  </a:cubicBezTo>
                  <a:cubicBezTo>
                    <a:pt x="125951" y="79728"/>
                    <a:pt x="125971" y="79708"/>
                    <a:pt x="125991" y="79688"/>
                  </a:cubicBezTo>
                  <a:cubicBezTo>
                    <a:pt x="126292" y="79528"/>
                    <a:pt x="126433" y="79206"/>
                    <a:pt x="126372" y="78865"/>
                  </a:cubicBezTo>
                  <a:cubicBezTo>
                    <a:pt x="125951" y="76457"/>
                    <a:pt x="125650" y="75172"/>
                    <a:pt x="125650" y="75152"/>
                  </a:cubicBezTo>
                  <a:lnTo>
                    <a:pt x="125650" y="75112"/>
                  </a:lnTo>
                  <a:lnTo>
                    <a:pt x="125610" y="75072"/>
                  </a:lnTo>
                  <a:cubicBezTo>
                    <a:pt x="124265" y="73707"/>
                    <a:pt x="123081" y="72201"/>
                    <a:pt x="122057" y="70596"/>
                  </a:cubicBezTo>
                  <a:lnTo>
                    <a:pt x="122217" y="70475"/>
                  </a:lnTo>
                  <a:cubicBezTo>
                    <a:pt x="127681" y="78920"/>
                    <a:pt x="137067" y="83826"/>
                    <a:pt x="146832" y="83826"/>
                  </a:cubicBezTo>
                  <a:cubicBezTo>
                    <a:pt x="150808" y="83826"/>
                    <a:pt x="154846" y="83013"/>
                    <a:pt x="158708" y="81294"/>
                  </a:cubicBezTo>
                  <a:cubicBezTo>
                    <a:pt x="173441" y="74730"/>
                    <a:pt x="180085" y="57388"/>
                    <a:pt x="173521" y="42656"/>
                  </a:cubicBezTo>
                  <a:cubicBezTo>
                    <a:pt x="168665" y="31769"/>
                    <a:pt x="157962" y="25301"/>
                    <a:pt x="146754" y="25301"/>
                  </a:cubicBezTo>
                  <a:cubicBezTo>
                    <a:pt x="144943" y="25301"/>
                    <a:pt x="143120" y="25469"/>
                    <a:pt x="141306" y="25815"/>
                  </a:cubicBezTo>
                  <a:lnTo>
                    <a:pt x="141286" y="25595"/>
                  </a:lnTo>
                  <a:cubicBezTo>
                    <a:pt x="141687" y="25514"/>
                    <a:pt x="142089" y="25454"/>
                    <a:pt x="142490" y="25394"/>
                  </a:cubicBezTo>
                  <a:cubicBezTo>
                    <a:pt x="143875" y="25133"/>
                    <a:pt x="146585" y="22443"/>
                    <a:pt x="146504" y="21701"/>
                  </a:cubicBezTo>
                  <a:cubicBezTo>
                    <a:pt x="146484" y="21560"/>
                    <a:pt x="146384" y="21420"/>
                    <a:pt x="146143" y="21420"/>
                  </a:cubicBezTo>
                  <a:cubicBezTo>
                    <a:pt x="141346" y="21520"/>
                    <a:pt x="136689" y="22644"/>
                    <a:pt x="132334" y="24752"/>
                  </a:cubicBezTo>
                  <a:cubicBezTo>
                    <a:pt x="128741" y="26498"/>
                    <a:pt x="125549" y="28846"/>
                    <a:pt x="122840" y="31676"/>
                  </a:cubicBezTo>
                  <a:lnTo>
                    <a:pt x="122338" y="31215"/>
                  </a:lnTo>
                  <a:lnTo>
                    <a:pt x="122980" y="30512"/>
                  </a:lnTo>
                  <a:lnTo>
                    <a:pt x="115975" y="24872"/>
                  </a:lnTo>
                  <a:cubicBezTo>
                    <a:pt x="116718" y="24872"/>
                    <a:pt x="117320" y="24651"/>
                    <a:pt x="117681" y="24190"/>
                  </a:cubicBezTo>
                  <a:cubicBezTo>
                    <a:pt x="118886" y="22664"/>
                    <a:pt x="116898" y="19131"/>
                    <a:pt x="113265" y="16281"/>
                  </a:cubicBezTo>
                  <a:cubicBezTo>
                    <a:pt x="110751" y="14323"/>
                    <a:pt x="108103" y="13201"/>
                    <a:pt x="106317" y="13201"/>
                  </a:cubicBezTo>
                  <a:cubicBezTo>
                    <a:pt x="105523" y="13201"/>
                    <a:pt x="104899" y="13423"/>
                    <a:pt x="104534" y="13893"/>
                  </a:cubicBezTo>
                  <a:cubicBezTo>
                    <a:pt x="104032" y="14535"/>
                    <a:pt x="104093" y="15559"/>
                    <a:pt x="104635" y="16723"/>
                  </a:cubicBezTo>
                  <a:lnTo>
                    <a:pt x="103430" y="18248"/>
                  </a:lnTo>
                  <a:lnTo>
                    <a:pt x="103189" y="18088"/>
                  </a:lnTo>
                  <a:lnTo>
                    <a:pt x="102507" y="18951"/>
                  </a:lnTo>
                  <a:lnTo>
                    <a:pt x="102407" y="17486"/>
                  </a:lnTo>
                  <a:lnTo>
                    <a:pt x="101824" y="17947"/>
                  </a:lnTo>
                  <a:cubicBezTo>
                    <a:pt x="101262" y="16843"/>
                    <a:pt x="100540" y="16121"/>
                    <a:pt x="99637" y="15840"/>
                  </a:cubicBezTo>
                  <a:cubicBezTo>
                    <a:pt x="99317" y="15733"/>
                    <a:pt x="98983" y="15681"/>
                    <a:pt x="98632" y="15681"/>
                  </a:cubicBezTo>
                  <a:cubicBezTo>
                    <a:pt x="97792" y="15681"/>
                    <a:pt x="96863" y="15982"/>
                    <a:pt x="95843" y="16562"/>
                  </a:cubicBezTo>
                  <a:cubicBezTo>
                    <a:pt x="95582" y="16482"/>
                    <a:pt x="95341" y="16402"/>
                    <a:pt x="95161" y="16341"/>
                  </a:cubicBezTo>
                  <a:lnTo>
                    <a:pt x="93354" y="15619"/>
                  </a:lnTo>
                  <a:cubicBezTo>
                    <a:pt x="93836" y="14274"/>
                    <a:pt x="93996" y="13331"/>
                    <a:pt x="93776" y="12789"/>
                  </a:cubicBezTo>
                  <a:cubicBezTo>
                    <a:pt x="93715" y="12648"/>
                    <a:pt x="93635" y="12548"/>
                    <a:pt x="93535" y="12448"/>
                  </a:cubicBezTo>
                  <a:lnTo>
                    <a:pt x="93575" y="12407"/>
                  </a:lnTo>
                  <a:lnTo>
                    <a:pt x="90705" y="11344"/>
                  </a:lnTo>
                  <a:lnTo>
                    <a:pt x="90604" y="11444"/>
                  </a:lnTo>
                  <a:cubicBezTo>
                    <a:pt x="88256" y="13913"/>
                    <a:pt x="87634" y="17124"/>
                    <a:pt x="87533" y="17686"/>
                  </a:cubicBezTo>
                  <a:cubicBezTo>
                    <a:pt x="87132" y="17827"/>
                    <a:pt x="86751" y="17987"/>
                    <a:pt x="86369" y="18168"/>
                  </a:cubicBezTo>
                  <a:cubicBezTo>
                    <a:pt x="85988" y="18349"/>
                    <a:pt x="85606" y="18549"/>
                    <a:pt x="85245" y="18750"/>
                  </a:cubicBezTo>
                  <a:cubicBezTo>
                    <a:pt x="85205" y="18770"/>
                    <a:pt x="85185" y="18790"/>
                    <a:pt x="85165" y="18810"/>
                  </a:cubicBezTo>
                  <a:lnTo>
                    <a:pt x="84824" y="17546"/>
                  </a:lnTo>
                  <a:lnTo>
                    <a:pt x="84784" y="17546"/>
                  </a:lnTo>
                  <a:cubicBezTo>
                    <a:pt x="85386" y="16321"/>
                    <a:pt x="85707" y="14977"/>
                    <a:pt x="85647" y="14194"/>
                  </a:cubicBezTo>
                  <a:lnTo>
                    <a:pt x="85627" y="14093"/>
                  </a:lnTo>
                  <a:lnTo>
                    <a:pt x="84643" y="13331"/>
                  </a:lnTo>
                  <a:lnTo>
                    <a:pt x="84623" y="13150"/>
                  </a:lnTo>
                  <a:lnTo>
                    <a:pt x="86048" y="13210"/>
                  </a:lnTo>
                  <a:lnTo>
                    <a:pt x="85948" y="12929"/>
                  </a:lnTo>
                  <a:cubicBezTo>
                    <a:pt x="85948" y="12909"/>
                    <a:pt x="85546" y="11645"/>
                    <a:pt x="85586" y="10741"/>
                  </a:cubicBezTo>
                  <a:cubicBezTo>
                    <a:pt x="85546" y="6265"/>
                    <a:pt x="83740" y="2873"/>
                    <a:pt x="80528" y="1147"/>
                  </a:cubicBezTo>
                  <a:cubicBezTo>
                    <a:pt x="79086" y="378"/>
                    <a:pt x="77427" y="1"/>
                    <a:pt x="757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28"/>
            <p:cNvSpPr/>
            <p:nvPr/>
          </p:nvSpPr>
          <p:spPr>
            <a:xfrm>
              <a:off x="1938300" y="2625650"/>
              <a:ext cx="511850" cy="676450"/>
            </a:xfrm>
            <a:custGeom>
              <a:rect b="b" l="l" r="r" t="t"/>
              <a:pathLst>
                <a:path extrusionOk="0" h="27058" w="20474">
                  <a:moveTo>
                    <a:pt x="442" y="1"/>
                  </a:moveTo>
                  <a:cubicBezTo>
                    <a:pt x="442" y="1"/>
                    <a:pt x="422" y="161"/>
                    <a:pt x="381" y="422"/>
                  </a:cubicBezTo>
                  <a:cubicBezTo>
                    <a:pt x="341" y="703"/>
                    <a:pt x="261" y="1105"/>
                    <a:pt x="201" y="1627"/>
                  </a:cubicBezTo>
                  <a:cubicBezTo>
                    <a:pt x="161" y="2149"/>
                    <a:pt x="80" y="2791"/>
                    <a:pt x="60" y="3513"/>
                  </a:cubicBezTo>
                  <a:cubicBezTo>
                    <a:pt x="0" y="4236"/>
                    <a:pt x="0" y="5059"/>
                    <a:pt x="20" y="5962"/>
                  </a:cubicBezTo>
                  <a:cubicBezTo>
                    <a:pt x="40" y="6424"/>
                    <a:pt x="60" y="6885"/>
                    <a:pt x="100" y="7367"/>
                  </a:cubicBezTo>
                  <a:cubicBezTo>
                    <a:pt x="141" y="7849"/>
                    <a:pt x="201" y="8351"/>
                    <a:pt x="281" y="8873"/>
                  </a:cubicBezTo>
                  <a:cubicBezTo>
                    <a:pt x="422" y="9896"/>
                    <a:pt x="662" y="10960"/>
                    <a:pt x="964" y="12064"/>
                  </a:cubicBezTo>
                  <a:cubicBezTo>
                    <a:pt x="1265" y="13148"/>
                    <a:pt x="1686" y="14252"/>
                    <a:pt x="2168" y="15336"/>
                  </a:cubicBezTo>
                  <a:cubicBezTo>
                    <a:pt x="2670" y="16420"/>
                    <a:pt x="3292" y="17483"/>
                    <a:pt x="3974" y="18487"/>
                  </a:cubicBezTo>
                  <a:cubicBezTo>
                    <a:pt x="4657" y="19491"/>
                    <a:pt x="5460" y="20414"/>
                    <a:pt x="6303" y="21257"/>
                  </a:cubicBezTo>
                  <a:cubicBezTo>
                    <a:pt x="7146" y="22120"/>
                    <a:pt x="8069" y="22863"/>
                    <a:pt x="8992" y="23505"/>
                  </a:cubicBezTo>
                  <a:cubicBezTo>
                    <a:pt x="9454" y="23826"/>
                    <a:pt x="9936" y="24107"/>
                    <a:pt x="10417" y="24388"/>
                  </a:cubicBezTo>
                  <a:cubicBezTo>
                    <a:pt x="10899" y="24649"/>
                    <a:pt x="11361" y="24910"/>
                    <a:pt x="11842" y="25111"/>
                  </a:cubicBezTo>
                  <a:cubicBezTo>
                    <a:pt x="12766" y="25572"/>
                    <a:pt x="13709" y="25893"/>
                    <a:pt x="14572" y="26154"/>
                  </a:cubicBezTo>
                  <a:cubicBezTo>
                    <a:pt x="15014" y="26275"/>
                    <a:pt x="15415" y="26395"/>
                    <a:pt x="15817" y="26496"/>
                  </a:cubicBezTo>
                  <a:cubicBezTo>
                    <a:pt x="16218" y="26576"/>
                    <a:pt x="16599" y="26656"/>
                    <a:pt x="16961" y="26737"/>
                  </a:cubicBezTo>
                  <a:cubicBezTo>
                    <a:pt x="17322" y="26777"/>
                    <a:pt x="17663" y="26837"/>
                    <a:pt x="17984" y="26877"/>
                  </a:cubicBezTo>
                  <a:cubicBezTo>
                    <a:pt x="18286" y="26917"/>
                    <a:pt x="18587" y="26937"/>
                    <a:pt x="18827" y="26977"/>
                  </a:cubicBezTo>
                  <a:cubicBezTo>
                    <a:pt x="19349" y="27038"/>
                    <a:pt x="19771" y="27038"/>
                    <a:pt x="20052" y="27058"/>
                  </a:cubicBezTo>
                  <a:lnTo>
                    <a:pt x="20473" y="27058"/>
                  </a:lnTo>
                  <a:cubicBezTo>
                    <a:pt x="20473" y="27058"/>
                    <a:pt x="20333" y="27038"/>
                    <a:pt x="20052" y="26997"/>
                  </a:cubicBezTo>
                  <a:cubicBezTo>
                    <a:pt x="19771" y="26957"/>
                    <a:pt x="19369" y="26917"/>
                    <a:pt x="18868" y="26817"/>
                  </a:cubicBezTo>
                  <a:cubicBezTo>
                    <a:pt x="18607" y="26757"/>
                    <a:pt x="18326" y="26716"/>
                    <a:pt x="18025" y="26656"/>
                  </a:cubicBezTo>
                  <a:cubicBezTo>
                    <a:pt x="17703" y="26576"/>
                    <a:pt x="17382" y="26496"/>
                    <a:pt x="17021" y="26415"/>
                  </a:cubicBezTo>
                  <a:cubicBezTo>
                    <a:pt x="16680" y="26315"/>
                    <a:pt x="16318" y="26215"/>
                    <a:pt x="15937" y="26094"/>
                  </a:cubicBezTo>
                  <a:cubicBezTo>
                    <a:pt x="15536" y="25974"/>
                    <a:pt x="15134" y="25833"/>
                    <a:pt x="14733" y="25693"/>
                  </a:cubicBezTo>
                  <a:cubicBezTo>
                    <a:pt x="13910" y="25372"/>
                    <a:pt x="13007" y="25010"/>
                    <a:pt x="12123" y="24549"/>
                  </a:cubicBezTo>
                  <a:cubicBezTo>
                    <a:pt x="11220" y="24087"/>
                    <a:pt x="10317" y="23525"/>
                    <a:pt x="9434" y="22883"/>
                  </a:cubicBezTo>
                  <a:cubicBezTo>
                    <a:pt x="8992" y="22562"/>
                    <a:pt x="8571" y="22200"/>
                    <a:pt x="8129" y="21839"/>
                  </a:cubicBezTo>
                  <a:cubicBezTo>
                    <a:pt x="7708" y="21458"/>
                    <a:pt x="7286" y="21096"/>
                    <a:pt x="6885" y="20675"/>
                  </a:cubicBezTo>
                  <a:cubicBezTo>
                    <a:pt x="6082" y="19852"/>
                    <a:pt x="5319" y="18969"/>
                    <a:pt x="4677" y="17985"/>
                  </a:cubicBezTo>
                  <a:cubicBezTo>
                    <a:pt x="4014" y="17042"/>
                    <a:pt x="3412" y="16018"/>
                    <a:pt x="2931" y="14994"/>
                  </a:cubicBezTo>
                  <a:cubicBezTo>
                    <a:pt x="2449" y="13951"/>
                    <a:pt x="2007" y="12887"/>
                    <a:pt x="1686" y="11843"/>
                  </a:cubicBezTo>
                  <a:cubicBezTo>
                    <a:pt x="1365" y="10779"/>
                    <a:pt x="1084" y="9756"/>
                    <a:pt x="903" y="8752"/>
                  </a:cubicBezTo>
                  <a:cubicBezTo>
                    <a:pt x="863" y="8511"/>
                    <a:pt x="823" y="8270"/>
                    <a:pt x="783" y="8030"/>
                  </a:cubicBezTo>
                  <a:cubicBezTo>
                    <a:pt x="743" y="7789"/>
                    <a:pt x="703" y="7548"/>
                    <a:pt x="683" y="7307"/>
                  </a:cubicBezTo>
                  <a:cubicBezTo>
                    <a:pt x="602" y="6825"/>
                    <a:pt x="562" y="6384"/>
                    <a:pt x="522" y="5942"/>
                  </a:cubicBezTo>
                  <a:cubicBezTo>
                    <a:pt x="462" y="5500"/>
                    <a:pt x="462" y="5059"/>
                    <a:pt x="422" y="4657"/>
                  </a:cubicBezTo>
                  <a:cubicBezTo>
                    <a:pt x="381" y="4256"/>
                    <a:pt x="381" y="3875"/>
                    <a:pt x="381" y="3513"/>
                  </a:cubicBezTo>
                  <a:cubicBezTo>
                    <a:pt x="341" y="2791"/>
                    <a:pt x="361" y="2169"/>
                    <a:pt x="381" y="1647"/>
                  </a:cubicBezTo>
                  <a:cubicBezTo>
                    <a:pt x="422" y="603"/>
                    <a:pt x="442" y="1"/>
                    <a:pt x="44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28"/>
            <p:cNvSpPr/>
            <p:nvPr/>
          </p:nvSpPr>
          <p:spPr>
            <a:xfrm>
              <a:off x="2045675" y="2720000"/>
              <a:ext cx="249425" cy="437575"/>
            </a:xfrm>
            <a:custGeom>
              <a:rect b="b" l="l" r="r" t="t"/>
              <a:pathLst>
                <a:path extrusionOk="0" h="17503" w="9977">
                  <a:moveTo>
                    <a:pt x="61" y="0"/>
                  </a:moveTo>
                  <a:cubicBezTo>
                    <a:pt x="61" y="0"/>
                    <a:pt x="41" y="81"/>
                    <a:pt x="41" y="241"/>
                  </a:cubicBezTo>
                  <a:cubicBezTo>
                    <a:pt x="21" y="382"/>
                    <a:pt x="0" y="623"/>
                    <a:pt x="0" y="904"/>
                  </a:cubicBezTo>
                  <a:cubicBezTo>
                    <a:pt x="0" y="1205"/>
                    <a:pt x="21" y="1546"/>
                    <a:pt x="21" y="1947"/>
                  </a:cubicBezTo>
                  <a:cubicBezTo>
                    <a:pt x="41" y="2369"/>
                    <a:pt x="61" y="2810"/>
                    <a:pt x="141" y="3312"/>
                  </a:cubicBezTo>
                  <a:cubicBezTo>
                    <a:pt x="181" y="3553"/>
                    <a:pt x="201" y="3814"/>
                    <a:pt x="241" y="4075"/>
                  </a:cubicBezTo>
                  <a:cubicBezTo>
                    <a:pt x="302" y="4356"/>
                    <a:pt x="342" y="4617"/>
                    <a:pt x="402" y="4898"/>
                  </a:cubicBezTo>
                  <a:cubicBezTo>
                    <a:pt x="502" y="5460"/>
                    <a:pt x="663" y="6042"/>
                    <a:pt x="843" y="6644"/>
                  </a:cubicBezTo>
                  <a:cubicBezTo>
                    <a:pt x="944" y="6945"/>
                    <a:pt x="1044" y="7246"/>
                    <a:pt x="1145" y="7547"/>
                  </a:cubicBezTo>
                  <a:cubicBezTo>
                    <a:pt x="1205" y="7708"/>
                    <a:pt x="1245" y="7868"/>
                    <a:pt x="1305" y="8009"/>
                  </a:cubicBezTo>
                  <a:cubicBezTo>
                    <a:pt x="1365" y="8149"/>
                    <a:pt x="1446" y="8310"/>
                    <a:pt x="1506" y="8451"/>
                  </a:cubicBezTo>
                  <a:cubicBezTo>
                    <a:pt x="1626" y="8772"/>
                    <a:pt x="1767" y="9073"/>
                    <a:pt x="1887" y="9374"/>
                  </a:cubicBezTo>
                  <a:cubicBezTo>
                    <a:pt x="2048" y="9675"/>
                    <a:pt x="2208" y="9956"/>
                    <a:pt x="2369" y="10257"/>
                  </a:cubicBezTo>
                  <a:cubicBezTo>
                    <a:pt x="2670" y="10859"/>
                    <a:pt x="3071" y="11401"/>
                    <a:pt x="3433" y="11943"/>
                  </a:cubicBezTo>
                  <a:cubicBezTo>
                    <a:pt x="3533" y="12084"/>
                    <a:pt x="3613" y="12204"/>
                    <a:pt x="3714" y="12345"/>
                  </a:cubicBezTo>
                  <a:cubicBezTo>
                    <a:pt x="3814" y="12465"/>
                    <a:pt x="3914" y="12585"/>
                    <a:pt x="4035" y="12726"/>
                  </a:cubicBezTo>
                  <a:cubicBezTo>
                    <a:pt x="4236" y="12967"/>
                    <a:pt x="4436" y="13208"/>
                    <a:pt x="4637" y="13448"/>
                  </a:cubicBezTo>
                  <a:cubicBezTo>
                    <a:pt x="4737" y="13569"/>
                    <a:pt x="4838" y="13689"/>
                    <a:pt x="4938" y="13810"/>
                  </a:cubicBezTo>
                  <a:cubicBezTo>
                    <a:pt x="5059" y="13910"/>
                    <a:pt x="5159" y="14010"/>
                    <a:pt x="5279" y="14111"/>
                  </a:cubicBezTo>
                  <a:cubicBezTo>
                    <a:pt x="5500" y="14332"/>
                    <a:pt x="5701" y="14532"/>
                    <a:pt x="5922" y="14713"/>
                  </a:cubicBezTo>
                  <a:cubicBezTo>
                    <a:pt x="6323" y="15134"/>
                    <a:pt x="6765" y="15436"/>
                    <a:pt x="7166" y="15737"/>
                  </a:cubicBezTo>
                  <a:cubicBezTo>
                    <a:pt x="7568" y="16038"/>
                    <a:pt x="7909" y="16339"/>
                    <a:pt x="8270" y="16540"/>
                  </a:cubicBezTo>
                  <a:cubicBezTo>
                    <a:pt x="8631" y="16740"/>
                    <a:pt x="8932" y="16901"/>
                    <a:pt x="9173" y="17061"/>
                  </a:cubicBezTo>
                  <a:cubicBezTo>
                    <a:pt x="9675" y="17342"/>
                    <a:pt x="9976" y="17503"/>
                    <a:pt x="9976" y="17503"/>
                  </a:cubicBezTo>
                  <a:cubicBezTo>
                    <a:pt x="9976" y="17503"/>
                    <a:pt x="9695" y="17322"/>
                    <a:pt x="9213" y="16981"/>
                  </a:cubicBezTo>
                  <a:cubicBezTo>
                    <a:pt x="8973" y="16821"/>
                    <a:pt x="8692" y="16620"/>
                    <a:pt x="8350" y="16399"/>
                  </a:cubicBezTo>
                  <a:cubicBezTo>
                    <a:pt x="8190" y="16299"/>
                    <a:pt x="8029" y="16158"/>
                    <a:pt x="7849" y="15998"/>
                  </a:cubicBezTo>
                  <a:cubicBezTo>
                    <a:pt x="7688" y="15857"/>
                    <a:pt x="7487" y="15717"/>
                    <a:pt x="7307" y="15556"/>
                  </a:cubicBezTo>
                  <a:cubicBezTo>
                    <a:pt x="6925" y="15235"/>
                    <a:pt x="6504" y="14914"/>
                    <a:pt x="6122" y="14492"/>
                  </a:cubicBezTo>
                  <a:cubicBezTo>
                    <a:pt x="5942" y="14291"/>
                    <a:pt x="5721" y="14091"/>
                    <a:pt x="5520" y="13870"/>
                  </a:cubicBezTo>
                  <a:cubicBezTo>
                    <a:pt x="5420" y="13770"/>
                    <a:pt x="5319" y="13669"/>
                    <a:pt x="5199" y="13549"/>
                  </a:cubicBezTo>
                  <a:cubicBezTo>
                    <a:pt x="5119" y="13448"/>
                    <a:pt x="5018" y="13328"/>
                    <a:pt x="4918" y="13208"/>
                  </a:cubicBezTo>
                  <a:cubicBezTo>
                    <a:pt x="4717" y="12967"/>
                    <a:pt x="4537" y="12726"/>
                    <a:pt x="4336" y="12485"/>
                  </a:cubicBezTo>
                  <a:cubicBezTo>
                    <a:pt x="4236" y="12365"/>
                    <a:pt x="4135" y="12224"/>
                    <a:pt x="4035" y="12104"/>
                  </a:cubicBezTo>
                  <a:cubicBezTo>
                    <a:pt x="3935" y="11983"/>
                    <a:pt x="3854" y="11843"/>
                    <a:pt x="3754" y="11702"/>
                  </a:cubicBezTo>
                  <a:cubicBezTo>
                    <a:pt x="3413" y="11180"/>
                    <a:pt x="3031" y="10638"/>
                    <a:pt x="2750" y="10056"/>
                  </a:cubicBezTo>
                  <a:cubicBezTo>
                    <a:pt x="2590" y="9755"/>
                    <a:pt x="2409" y="9474"/>
                    <a:pt x="2269" y="9193"/>
                  </a:cubicBezTo>
                  <a:cubicBezTo>
                    <a:pt x="2128" y="8892"/>
                    <a:pt x="2008" y="8591"/>
                    <a:pt x="1867" y="8310"/>
                  </a:cubicBezTo>
                  <a:cubicBezTo>
                    <a:pt x="1807" y="8149"/>
                    <a:pt x="1727" y="8009"/>
                    <a:pt x="1666" y="7868"/>
                  </a:cubicBezTo>
                  <a:cubicBezTo>
                    <a:pt x="1606" y="7708"/>
                    <a:pt x="1566" y="7567"/>
                    <a:pt x="1506" y="7427"/>
                  </a:cubicBezTo>
                  <a:cubicBezTo>
                    <a:pt x="1405" y="7126"/>
                    <a:pt x="1285" y="6825"/>
                    <a:pt x="1185" y="6544"/>
                  </a:cubicBezTo>
                  <a:cubicBezTo>
                    <a:pt x="1084" y="6243"/>
                    <a:pt x="1024" y="5962"/>
                    <a:pt x="924" y="5681"/>
                  </a:cubicBezTo>
                  <a:cubicBezTo>
                    <a:pt x="843" y="5380"/>
                    <a:pt x="763" y="5119"/>
                    <a:pt x="703" y="4838"/>
                  </a:cubicBezTo>
                  <a:cubicBezTo>
                    <a:pt x="643" y="4557"/>
                    <a:pt x="583" y="4296"/>
                    <a:pt x="522" y="4035"/>
                  </a:cubicBezTo>
                  <a:cubicBezTo>
                    <a:pt x="462" y="3774"/>
                    <a:pt x="422" y="3513"/>
                    <a:pt x="382" y="3272"/>
                  </a:cubicBezTo>
                  <a:cubicBezTo>
                    <a:pt x="281" y="2790"/>
                    <a:pt x="241" y="2349"/>
                    <a:pt x="181" y="1947"/>
                  </a:cubicBezTo>
                  <a:cubicBezTo>
                    <a:pt x="141" y="1546"/>
                    <a:pt x="101" y="1205"/>
                    <a:pt x="81" y="904"/>
                  </a:cubicBezTo>
                  <a:cubicBezTo>
                    <a:pt x="81" y="623"/>
                    <a:pt x="61" y="402"/>
                    <a:pt x="61" y="241"/>
                  </a:cubicBezTo>
                  <a:cubicBezTo>
                    <a:pt x="61" y="81"/>
                    <a:pt x="61" y="0"/>
                    <a:pt x="6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28"/>
            <p:cNvSpPr/>
            <p:nvPr/>
          </p:nvSpPr>
          <p:spPr>
            <a:xfrm>
              <a:off x="1738075" y="2063650"/>
              <a:ext cx="281525" cy="433575"/>
            </a:xfrm>
            <a:custGeom>
              <a:rect b="b" l="l" r="r" t="t"/>
              <a:pathLst>
                <a:path extrusionOk="0" h="17343" w="11261">
                  <a:moveTo>
                    <a:pt x="9976" y="0"/>
                  </a:moveTo>
                  <a:lnTo>
                    <a:pt x="9976" y="0"/>
                  </a:lnTo>
                  <a:cubicBezTo>
                    <a:pt x="2550" y="6062"/>
                    <a:pt x="864" y="12264"/>
                    <a:pt x="0" y="17342"/>
                  </a:cubicBezTo>
                  <a:cubicBezTo>
                    <a:pt x="1566" y="16640"/>
                    <a:pt x="11260" y="12325"/>
                    <a:pt x="11261" y="12324"/>
                  </a:cubicBezTo>
                  <a:lnTo>
                    <a:pt x="11261" y="12324"/>
                  </a:lnTo>
                  <a:cubicBezTo>
                    <a:pt x="10907" y="12377"/>
                    <a:pt x="10570" y="12402"/>
                    <a:pt x="10251" y="12402"/>
                  </a:cubicBezTo>
                  <a:cubicBezTo>
                    <a:pt x="5408" y="12402"/>
                    <a:pt x="4609" y="6572"/>
                    <a:pt x="997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28"/>
            <p:cNvSpPr/>
            <p:nvPr/>
          </p:nvSpPr>
          <p:spPr>
            <a:xfrm>
              <a:off x="2826475" y="812175"/>
              <a:ext cx="418025" cy="331200"/>
            </a:xfrm>
            <a:custGeom>
              <a:rect b="b" l="l" r="r" t="t"/>
              <a:pathLst>
                <a:path extrusionOk="0" h="13248" w="16721">
                  <a:moveTo>
                    <a:pt x="0" y="0"/>
                  </a:moveTo>
                  <a:cubicBezTo>
                    <a:pt x="0" y="1"/>
                    <a:pt x="2028" y="7708"/>
                    <a:pt x="6825" y="13248"/>
                  </a:cubicBezTo>
                  <a:cubicBezTo>
                    <a:pt x="5941" y="12043"/>
                    <a:pt x="4978" y="9916"/>
                    <a:pt x="4657" y="8491"/>
                  </a:cubicBezTo>
                  <a:lnTo>
                    <a:pt x="10317" y="6022"/>
                  </a:lnTo>
                  <a:lnTo>
                    <a:pt x="10377" y="6002"/>
                  </a:lnTo>
                  <a:lnTo>
                    <a:pt x="10417" y="5941"/>
                  </a:lnTo>
                  <a:cubicBezTo>
                    <a:pt x="10598" y="5701"/>
                    <a:pt x="10819" y="5460"/>
                    <a:pt x="11040" y="5239"/>
                  </a:cubicBezTo>
                  <a:cubicBezTo>
                    <a:pt x="11261" y="5018"/>
                    <a:pt x="11481" y="4797"/>
                    <a:pt x="11722" y="4577"/>
                  </a:cubicBezTo>
                  <a:cubicBezTo>
                    <a:pt x="11963" y="4376"/>
                    <a:pt x="12204" y="4175"/>
                    <a:pt x="12465" y="3974"/>
                  </a:cubicBezTo>
                  <a:cubicBezTo>
                    <a:pt x="12726" y="3774"/>
                    <a:pt x="12987" y="3593"/>
                    <a:pt x="13248" y="3412"/>
                  </a:cubicBezTo>
                  <a:cubicBezTo>
                    <a:pt x="13368" y="3332"/>
                    <a:pt x="13509" y="3252"/>
                    <a:pt x="13649" y="3172"/>
                  </a:cubicBezTo>
                  <a:cubicBezTo>
                    <a:pt x="13790" y="3091"/>
                    <a:pt x="13930" y="2991"/>
                    <a:pt x="14071" y="2931"/>
                  </a:cubicBezTo>
                  <a:cubicBezTo>
                    <a:pt x="14352" y="2770"/>
                    <a:pt x="14633" y="2610"/>
                    <a:pt x="14934" y="2489"/>
                  </a:cubicBezTo>
                  <a:cubicBezTo>
                    <a:pt x="15215" y="2349"/>
                    <a:pt x="15516" y="2228"/>
                    <a:pt x="15817" y="2108"/>
                  </a:cubicBezTo>
                  <a:cubicBezTo>
                    <a:pt x="16118" y="1987"/>
                    <a:pt x="16419" y="1887"/>
                    <a:pt x="16720" y="1787"/>
                  </a:cubicBezTo>
                  <a:lnTo>
                    <a:pt x="16720" y="1787"/>
                  </a:lnTo>
                  <a:cubicBezTo>
                    <a:pt x="16419" y="1867"/>
                    <a:pt x="16098" y="1947"/>
                    <a:pt x="15797" y="2048"/>
                  </a:cubicBezTo>
                  <a:cubicBezTo>
                    <a:pt x="15496" y="2148"/>
                    <a:pt x="15175" y="2248"/>
                    <a:pt x="14873" y="2369"/>
                  </a:cubicBezTo>
                  <a:cubicBezTo>
                    <a:pt x="14572" y="2489"/>
                    <a:pt x="14291" y="2630"/>
                    <a:pt x="13990" y="2770"/>
                  </a:cubicBezTo>
                  <a:cubicBezTo>
                    <a:pt x="13850" y="2830"/>
                    <a:pt x="13709" y="2911"/>
                    <a:pt x="13549" y="2991"/>
                  </a:cubicBezTo>
                  <a:cubicBezTo>
                    <a:pt x="13408" y="3071"/>
                    <a:pt x="13268" y="3131"/>
                    <a:pt x="13127" y="3232"/>
                  </a:cubicBezTo>
                  <a:cubicBezTo>
                    <a:pt x="12846" y="3392"/>
                    <a:pt x="12565" y="3553"/>
                    <a:pt x="12304" y="3734"/>
                  </a:cubicBezTo>
                  <a:cubicBezTo>
                    <a:pt x="12023" y="3914"/>
                    <a:pt x="11762" y="4115"/>
                    <a:pt x="11501" y="4316"/>
                  </a:cubicBezTo>
                  <a:cubicBezTo>
                    <a:pt x="11240" y="4516"/>
                    <a:pt x="11000" y="4737"/>
                    <a:pt x="10759" y="4958"/>
                  </a:cubicBezTo>
                  <a:cubicBezTo>
                    <a:pt x="10538" y="5159"/>
                    <a:pt x="10317" y="5379"/>
                    <a:pt x="10116" y="5620"/>
                  </a:cubicBezTo>
                  <a:lnTo>
                    <a:pt x="4536" y="7668"/>
                  </a:lnTo>
                  <a:cubicBezTo>
                    <a:pt x="4536" y="7295"/>
                    <a:pt x="4641" y="7066"/>
                    <a:pt x="4893" y="7066"/>
                  </a:cubicBezTo>
                  <a:cubicBezTo>
                    <a:pt x="4953" y="7066"/>
                    <a:pt x="5021" y="7079"/>
                    <a:pt x="5098" y="7106"/>
                  </a:cubicBez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28"/>
            <p:cNvSpPr/>
            <p:nvPr/>
          </p:nvSpPr>
          <p:spPr>
            <a:xfrm>
              <a:off x="3725675" y="807925"/>
              <a:ext cx="49200" cy="43350"/>
            </a:xfrm>
            <a:custGeom>
              <a:rect b="b" l="l" r="r" t="t"/>
              <a:pathLst>
                <a:path extrusionOk="0" h="1734" w="1968">
                  <a:moveTo>
                    <a:pt x="973" y="0"/>
                  </a:moveTo>
                  <a:cubicBezTo>
                    <a:pt x="856" y="0"/>
                    <a:pt x="738" y="23"/>
                    <a:pt x="623" y="70"/>
                  </a:cubicBezTo>
                  <a:cubicBezTo>
                    <a:pt x="182" y="271"/>
                    <a:pt x="1" y="792"/>
                    <a:pt x="182" y="1214"/>
                  </a:cubicBezTo>
                  <a:cubicBezTo>
                    <a:pt x="329" y="1539"/>
                    <a:pt x="640" y="1733"/>
                    <a:pt x="970" y="1733"/>
                  </a:cubicBezTo>
                  <a:cubicBezTo>
                    <a:pt x="1088" y="1733"/>
                    <a:pt x="1209" y="1708"/>
                    <a:pt x="1326" y="1656"/>
                  </a:cubicBezTo>
                  <a:cubicBezTo>
                    <a:pt x="1767" y="1455"/>
                    <a:pt x="1968" y="953"/>
                    <a:pt x="1767" y="511"/>
                  </a:cubicBezTo>
                  <a:cubicBezTo>
                    <a:pt x="1619" y="184"/>
                    <a:pt x="1305"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28"/>
            <p:cNvSpPr/>
            <p:nvPr/>
          </p:nvSpPr>
          <p:spPr>
            <a:xfrm>
              <a:off x="1681875" y="2123850"/>
              <a:ext cx="335725" cy="447650"/>
            </a:xfrm>
            <a:custGeom>
              <a:rect b="b" l="l" r="r" t="t"/>
              <a:pathLst>
                <a:path extrusionOk="0" h="17906" w="13429">
                  <a:moveTo>
                    <a:pt x="8029" y="1"/>
                  </a:moveTo>
                  <a:lnTo>
                    <a:pt x="7146" y="824"/>
                  </a:lnTo>
                  <a:cubicBezTo>
                    <a:pt x="6865" y="1125"/>
                    <a:pt x="6564" y="1386"/>
                    <a:pt x="6303" y="1707"/>
                  </a:cubicBezTo>
                  <a:lnTo>
                    <a:pt x="5500" y="2610"/>
                  </a:lnTo>
                  <a:cubicBezTo>
                    <a:pt x="5219" y="2911"/>
                    <a:pt x="4998" y="3253"/>
                    <a:pt x="4757" y="3574"/>
                  </a:cubicBezTo>
                  <a:cubicBezTo>
                    <a:pt x="4517" y="3915"/>
                    <a:pt x="4256" y="4216"/>
                    <a:pt x="4035" y="4577"/>
                  </a:cubicBezTo>
                  <a:lnTo>
                    <a:pt x="3393" y="5601"/>
                  </a:lnTo>
                  <a:cubicBezTo>
                    <a:pt x="3172" y="5942"/>
                    <a:pt x="2991" y="6324"/>
                    <a:pt x="2790" y="6665"/>
                  </a:cubicBezTo>
                  <a:cubicBezTo>
                    <a:pt x="2610" y="7026"/>
                    <a:pt x="2409" y="7387"/>
                    <a:pt x="2248" y="7769"/>
                  </a:cubicBezTo>
                  <a:cubicBezTo>
                    <a:pt x="2068" y="8130"/>
                    <a:pt x="1907" y="8511"/>
                    <a:pt x="1747" y="8893"/>
                  </a:cubicBezTo>
                  <a:lnTo>
                    <a:pt x="1305" y="10037"/>
                  </a:lnTo>
                  <a:cubicBezTo>
                    <a:pt x="1165" y="10418"/>
                    <a:pt x="1064" y="10820"/>
                    <a:pt x="944" y="11201"/>
                  </a:cubicBezTo>
                  <a:cubicBezTo>
                    <a:pt x="803" y="11602"/>
                    <a:pt x="723" y="12004"/>
                    <a:pt x="623" y="12385"/>
                  </a:cubicBezTo>
                  <a:cubicBezTo>
                    <a:pt x="522" y="12787"/>
                    <a:pt x="442" y="13188"/>
                    <a:pt x="362" y="13590"/>
                  </a:cubicBezTo>
                  <a:cubicBezTo>
                    <a:pt x="281" y="13991"/>
                    <a:pt x="221" y="14392"/>
                    <a:pt x="161" y="14814"/>
                  </a:cubicBezTo>
                  <a:cubicBezTo>
                    <a:pt x="121" y="15215"/>
                    <a:pt x="61" y="15617"/>
                    <a:pt x="41" y="16038"/>
                  </a:cubicBezTo>
                  <a:cubicBezTo>
                    <a:pt x="20" y="16440"/>
                    <a:pt x="0" y="16841"/>
                    <a:pt x="20" y="17283"/>
                  </a:cubicBezTo>
                  <a:lnTo>
                    <a:pt x="20" y="17905"/>
                  </a:lnTo>
                  <a:lnTo>
                    <a:pt x="603" y="17644"/>
                  </a:lnTo>
                  <a:cubicBezTo>
                    <a:pt x="1686" y="17162"/>
                    <a:pt x="2750" y="16661"/>
                    <a:pt x="3834" y="16159"/>
                  </a:cubicBezTo>
                  <a:cubicBezTo>
                    <a:pt x="4918" y="15677"/>
                    <a:pt x="5982" y="15155"/>
                    <a:pt x="7046" y="14653"/>
                  </a:cubicBezTo>
                  <a:cubicBezTo>
                    <a:pt x="8129" y="14132"/>
                    <a:pt x="9193" y="13630"/>
                    <a:pt x="10257" y="13088"/>
                  </a:cubicBezTo>
                  <a:cubicBezTo>
                    <a:pt x="11321" y="12546"/>
                    <a:pt x="12385" y="12024"/>
                    <a:pt x="13428" y="11482"/>
                  </a:cubicBezTo>
                  <a:lnTo>
                    <a:pt x="13428" y="11482"/>
                  </a:lnTo>
                  <a:cubicBezTo>
                    <a:pt x="12324" y="11884"/>
                    <a:pt x="11221" y="12325"/>
                    <a:pt x="10117" y="12767"/>
                  </a:cubicBezTo>
                  <a:cubicBezTo>
                    <a:pt x="8993" y="13188"/>
                    <a:pt x="7909" y="13650"/>
                    <a:pt x="6805" y="14091"/>
                  </a:cubicBezTo>
                  <a:cubicBezTo>
                    <a:pt x="5721" y="14553"/>
                    <a:pt x="4617" y="15015"/>
                    <a:pt x="3533" y="15476"/>
                  </a:cubicBezTo>
                  <a:cubicBezTo>
                    <a:pt x="2630" y="15858"/>
                    <a:pt x="1747" y="16239"/>
                    <a:pt x="863" y="16620"/>
                  </a:cubicBezTo>
                  <a:cubicBezTo>
                    <a:pt x="863" y="16460"/>
                    <a:pt x="884" y="16279"/>
                    <a:pt x="884" y="16099"/>
                  </a:cubicBezTo>
                  <a:cubicBezTo>
                    <a:pt x="924" y="15697"/>
                    <a:pt x="964" y="15316"/>
                    <a:pt x="1004" y="14914"/>
                  </a:cubicBezTo>
                  <a:cubicBezTo>
                    <a:pt x="1084" y="14533"/>
                    <a:pt x="1124" y="14132"/>
                    <a:pt x="1205" y="13750"/>
                  </a:cubicBezTo>
                  <a:cubicBezTo>
                    <a:pt x="1285" y="13349"/>
                    <a:pt x="1325" y="12967"/>
                    <a:pt x="1425" y="12586"/>
                  </a:cubicBezTo>
                  <a:cubicBezTo>
                    <a:pt x="1526" y="12205"/>
                    <a:pt x="1606" y="11803"/>
                    <a:pt x="1727" y="11422"/>
                  </a:cubicBezTo>
                  <a:cubicBezTo>
                    <a:pt x="1847" y="11061"/>
                    <a:pt x="1947" y="10659"/>
                    <a:pt x="2068" y="10298"/>
                  </a:cubicBezTo>
                  <a:lnTo>
                    <a:pt x="2449" y="9154"/>
                  </a:lnTo>
                  <a:cubicBezTo>
                    <a:pt x="2590" y="8792"/>
                    <a:pt x="2750" y="8431"/>
                    <a:pt x="2911" y="8070"/>
                  </a:cubicBezTo>
                  <a:cubicBezTo>
                    <a:pt x="3051" y="7688"/>
                    <a:pt x="3212" y="7327"/>
                    <a:pt x="3393" y="6966"/>
                  </a:cubicBezTo>
                  <a:cubicBezTo>
                    <a:pt x="3573" y="6625"/>
                    <a:pt x="3714" y="6243"/>
                    <a:pt x="3914" y="5902"/>
                  </a:cubicBezTo>
                  <a:lnTo>
                    <a:pt x="4496" y="4858"/>
                  </a:lnTo>
                  <a:cubicBezTo>
                    <a:pt x="4697" y="4497"/>
                    <a:pt x="4918" y="4176"/>
                    <a:pt x="5139" y="3835"/>
                  </a:cubicBezTo>
                  <a:cubicBezTo>
                    <a:pt x="5360" y="3514"/>
                    <a:pt x="5540" y="3152"/>
                    <a:pt x="5801" y="2831"/>
                  </a:cubicBezTo>
                  <a:lnTo>
                    <a:pt x="6504" y="1868"/>
                  </a:lnTo>
                  <a:cubicBezTo>
                    <a:pt x="6724" y="1526"/>
                    <a:pt x="7005" y="1245"/>
                    <a:pt x="7246" y="924"/>
                  </a:cubicBezTo>
                  <a:lnTo>
                    <a:pt x="802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4" name="Google Shape;914;p28"/>
          <p:cNvSpPr/>
          <p:nvPr/>
        </p:nvSpPr>
        <p:spPr>
          <a:xfrm flipH="1">
            <a:off x="672457" y="2167221"/>
            <a:ext cx="494257" cy="481798"/>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28"/>
          <p:cNvSpPr/>
          <p:nvPr/>
        </p:nvSpPr>
        <p:spPr>
          <a:xfrm flipH="1">
            <a:off x="5145719" y="2150157"/>
            <a:ext cx="484916" cy="403303"/>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28"/>
          <p:cNvSpPr txBox="1"/>
          <p:nvPr/>
        </p:nvSpPr>
        <p:spPr>
          <a:xfrm>
            <a:off x="1117571" y="1732952"/>
            <a:ext cx="4078340" cy="1541036"/>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6000"/>
              <a:buFont typeface="Sancreek"/>
              <a:buNone/>
            </a:pPr>
            <a:r>
              <a:rPr b="0" i="0" lang="en" sz="7000" u="none" cap="none" strike="noStrike">
                <a:solidFill>
                  <a:schemeClr val="dk1"/>
                </a:solidFill>
                <a:latin typeface="Sancreek"/>
                <a:ea typeface="Sancreek"/>
                <a:cs typeface="Sancreek"/>
                <a:sym typeface="Sancreek"/>
              </a:rPr>
              <a:t>¡GRACIAS!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6"/>
          <p:cNvSpPr/>
          <p:nvPr/>
        </p:nvSpPr>
        <p:spPr>
          <a:xfrm>
            <a:off x="4789639" y="1159426"/>
            <a:ext cx="1149600" cy="1093200"/>
          </a:xfrm>
          <a:prstGeom prst="star5">
            <a:avLst>
              <a:gd fmla="val 19098" name="adj"/>
              <a:gd fmla="val 105146" name="hf"/>
              <a:gd fmla="val 110557" name="vf"/>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6"/>
          <p:cNvSpPr/>
          <p:nvPr/>
        </p:nvSpPr>
        <p:spPr>
          <a:xfrm>
            <a:off x="4784739" y="3003234"/>
            <a:ext cx="1149600" cy="1093200"/>
          </a:xfrm>
          <a:prstGeom prst="star5">
            <a:avLst>
              <a:gd fmla="val 19098" name="adj"/>
              <a:gd fmla="val 105146" name="hf"/>
              <a:gd fmla="val 110557" name="vf"/>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6"/>
          <p:cNvSpPr/>
          <p:nvPr/>
        </p:nvSpPr>
        <p:spPr>
          <a:xfrm>
            <a:off x="719989" y="1159426"/>
            <a:ext cx="1149600" cy="1093200"/>
          </a:xfrm>
          <a:prstGeom prst="star5">
            <a:avLst>
              <a:gd fmla="val 19098" name="adj"/>
              <a:gd fmla="val 105146" name="hf"/>
              <a:gd fmla="val 110557" name="vf"/>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6"/>
          <p:cNvSpPr/>
          <p:nvPr/>
        </p:nvSpPr>
        <p:spPr>
          <a:xfrm>
            <a:off x="719989" y="2987686"/>
            <a:ext cx="1149600" cy="1093200"/>
          </a:xfrm>
          <a:prstGeom prst="star5">
            <a:avLst>
              <a:gd fmla="val 19098" name="adj"/>
              <a:gd fmla="val 105146" name="hf"/>
              <a:gd fmla="val 110557" name="vf"/>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6"/>
          <p:cNvSpPr txBox="1"/>
          <p:nvPr>
            <p:ph idx="1" type="subTitle"/>
          </p:nvPr>
        </p:nvSpPr>
        <p:spPr>
          <a:xfrm>
            <a:off x="1943376" y="1335300"/>
            <a:ext cx="2415900" cy="803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PRESENTACIÓN</a:t>
            </a:r>
            <a:endParaRPr/>
          </a:p>
        </p:txBody>
      </p:sp>
      <p:sp>
        <p:nvSpPr>
          <p:cNvPr id="273" name="Google Shape;273;p16"/>
          <p:cNvSpPr txBox="1"/>
          <p:nvPr>
            <p:ph idx="2" type="subTitle"/>
          </p:nvPr>
        </p:nvSpPr>
        <p:spPr>
          <a:xfrm>
            <a:off x="1891474" y="1887161"/>
            <a:ext cx="1910152" cy="56911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Hablaremos del mercado de motos </a:t>
            </a:r>
            <a:endParaRPr/>
          </a:p>
        </p:txBody>
      </p:sp>
      <p:sp>
        <p:nvSpPr>
          <p:cNvPr id="274" name="Google Shape;274;p16"/>
          <p:cNvSpPr txBox="1"/>
          <p:nvPr>
            <p:ph idx="3" type="subTitle"/>
          </p:nvPr>
        </p:nvSpPr>
        <p:spPr>
          <a:xfrm>
            <a:off x="1929086" y="3720024"/>
            <a:ext cx="2410986" cy="8033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b="0" i="0" lang="en" sz="1400">
                <a:solidFill>
                  <a:srgbClr val="374151"/>
                </a:solidFill>
                <a:latin typeface="Averia Gruesa Libre"/>
                <a:ea typeface="Averia Gruesa Libre"/>
                <a:cs typeface="Averia Gruesa Libre"/>
                <a:sym typeface="Averia Gruesa Libre"/>
              </a:rPr>
              <a:t>Es importante analizar y comprender las preferencias del consumidor</a:t>
            </a:r>
            <a:endParaRPr/>
          </a:p>
        </p:txBody>
      </p:sp>
      <p:sp>
        <p:nvSpPr>
          <p:cNvPr id="275" name="Google Shape;275;p1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TABLE OF CONTENTS</a:t>
            </a:r>
            <a:endParaRPr/>
          </a:p>
        </p:txBody>
      </p:sp>
      <p:sp>
        <p:nvSpPr>
          <p:cNvPr id="276" name="Google Shape;276;p16"/>
          <p:cNvSpPr txBox="1"/>
          <p:nvPr>
            <p:ph idx="4" type="subTitle"/>
          </p:nvPr>
        </p:nvSpPr>
        <p:spPr>
          <a:xfrm>
            <a:off x="1943376" y="3021625"/>
            <a:ext cx="2415900" cy="803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DESCRIPCION DE LA PROBLEMATICA</a:t>
            </a:r>
            <a:endParaRPr/>
          </a:p>
        </p:txBody>
      </p:sp>
      <p:sp>
        <p:nvSpPr>
          <p:cNvPr id="277" name="Google Shape;277;p16"/>
          <p:cNvSpPr txBox="1"/>
          <p:nvPr>
            <p:ph idx="5" type="title"/>
          </p:nvPr>
        </p:nvSpPr>
        <p:spPr>
          <a:xfrm>
            <a:off x="951001" y="1440300"/>
            <a:ext cx="6876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01</a:t>
            </a:r>
            <a:endParaRPr/>
          </a:p>
        </p:txBody>
      </p:sp>
      <p:sp>
        <p:nvSpPr>
          <p:cNvPr id="278" name="Google Shape;278;p16"/>
          <p:cNvSpPr txBox="1"/>
          <p:nvPr>
            <p:ph idx="6" type="title"/>
          </p:nvPr>
        </p:nvSpPr>
        <p:spPr>
          <a:xfrm>
            <a:off x="951001" y="3268560"/>
            <a:ext cx="6876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03</a:t>
            </a:r>
            <a:endParaRPr/>
          </a:p>
        </p:txBody>
      </p:sp>
      <p:sp>
        <p:nvSpPr>
          <p:cNvPr id="279" name="Google Shape;279;p16"/>
          <p:cNvSpPr txBox="1"/>
          <p:nvPr>
            <p:ph idx="7" type="subTitle"/>
          </p:nvPr>
        </p:nvSpPr>
        <p:spPr>
          <a:xfrm>
            <a:off x="6013000" y="1335300"/>
            <a:ext cx="2415900" cy="803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OBJETIVO</a:t>
            </a:r>
            <a:endParaRPr/>
          </a:p>
        </p:txBody>
      </p:sp>
      <p:sp>
        <p:nvSpPr>
          <p:cNvPr id="280" name="Google Shape;280;p16"/>
          <p:cNvSpPr txBox="1"/>
          <p:nvPr>
            <p:ph idx="8" type="subTitle"/>
          </p:nvPr>
        </p:nvSpPr>
        <p:spPr>
          <a:xfrm>
            <a:off x="5934339" y="1837737"/>
            <a:ext cx="1850883" cy="57628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b="0" i="0" lang="en" sz="1400">
                <a:solidFill>
                  <a:srgbClr val="374151"/>
                </a:solidFill>
                <a:latin typeface="Arial"/>
                <a:ea typeface="Arial"/>
                <a:cs typeface="Arial"/>
                <a:sym typeface="Arial"/>
              </a:rPr>
              <a:t>proporcionar información valiosa</a:t>
            </a:r>
            <a:endParaRPr sz="1400"/>
          </a:p>
        </p:txBody>
      </p:sp>
      <p:sp>
        <p:nvSpPr>
          <p:cNvPr id="281" name="Google Shape;281;p16"/>
          <p:cNvSpPr txBox="1"/>
          <p:nvPr>
            <p:ph idx="9" type="subTitle"/>
          </p:nvPr>
        </p:nvSpPr>
        <p:spPr>
          <a:xfrm>
            <a:off x="6008100" y="3810084"/>
            <a:ext cx="2122200" cy="44587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POWER-BI / COLAB </a:t>
            </a:r>
            <a:endParaRPr/>
          </a:p>
        </p:txBody>
      </p:sp>
      <p:sp>
        <p:nvSpPr>
          <p:cNvPr id="282" name="Google Shape;282;p16"/>
          <p:cNvSpPr txBox="1"/>
          <p:nvPr>
            <p:ph idx="13" type="subTitle"/>
          </p:nvPr>
        </p:nvSpPr>
        <p:spPr>
          <a:xfrm>
            <a:off x="6008100" y="3179108"/>
            <a:ext cx="2184899" cy="576286"/>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DATOS UTILIZADOS</a:t>
            </a:r>
            <a:endParaRPr/>
          </a:p>
        </p:txBody>
      </p:sp>
      <p:sp>
        <p:nvSpPr>
          <p:cNvPr id="283" name="Google Shape;283;p16"/>
          <p:cNvSpPr txBox="1"/>
          <p:nvPr>
            <p:ph idx="14" type="title"/>
          </p:nvPr>
        </p:nvSpPr>
        <p:spPr>
          <a:xfrm>
            <a:off x="5020651" y="1440300"/>
            <a:ext cx="6876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02</a:t>
            </a:r>
            <a:endParaRPr/>
          </a:p>
        </p:txBody>
      </p:sp>
      <p:sp>
        <p:nvSpPr>
          <p:cNvPr id="284" name="Google Shape;284;p16"/>
          <p:cNvSpPr txBox="1"/>
          <p:nvPr>
            <p:ph idx="15" type="title"/>
          </p:nvPr>
        </p:nvSpPr>
        <p:spPr>
          <a:xfrm>
            <a:off x="5015751" y="3284108"/>
            <a:ext cx="6876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7"/>
          <p:cNvSpPr/>
          <p:nvPr/>
        </p:nvSpPr>
        <p:spPr>
          <a:xfrm>
            <a:off x="4754860" y="1308705"/>
            <a:ext cx="1149600" cy="1093200"/>
          </a:xfrm>
          <a:prstGeom prst="star5">
            <a:avLst>
              <a:gd fmla="val 19098" name="adj"/>
              <a:gd fmla="val 105146" name="hf"/>
              <a:gd fmla="val 110557" name="vf"/>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7"/>
          <p:cNvSpPr/>
          <p:nvPr/>
        </p:nvSpPr>
        <p:spPr>
          <a:xfrm>
            <a:off x="4789639" y="2983195"/>
            <a:ext cx="1149600" cy="1093200"/>
          </a:xfrm>
          <a:prstGeom prst="star5">
            <a:avLst>
              <a:gd fmla="val 19098" name="adj"/>
              <a:gd fmla="val 105146" name="hf"/>
              <a:gd fmla="val 110557" name="vf"/>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7"/>
          <p:cNvSpPr/>
          <p:nvPr/>
        </p:nvSpPr>
        <p:spPr>
          <a:xfrm>
            <a:off x="746628" y="1478550"/>
            <a:ext cx="1149600" cy="1093200"/>
          </a:xfrm>
          <a:prstGeom prst="star5">
            <a:avLst>
              <a:gd fmla="val 19098" name="adj"/>
              <a:gd fmla="val 105146" name="hf"/>
              <a:gd fmla="val 110557" name="vf"/>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7"/>
          <p:cNvSpPr/>
          <p:nvPr/>
        </p:nvSpPr>
        <p:spPr>
          <a:xfrm>
            <a:off x="719989" y="2983195"/>
            <a:ext cx="1149600" cy="1093200"/>
          </a:xfrm>
          <a:prstGeom prst="star5">
            <a:avLst>
              <a:gd fmla="val 19098" name="adj"/>
              <a:gd fmla="val 105146" name="hf"/>
              <a:gd fmla="val 110557" name="vf"/>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7"/>
          <p:cNvSpPr txBox="1"/>
          <p:nvPr>
            <p:ph idx="1" type="subTitle"/>
          </p:nvPr>
        </p:nvSpPr>
        <p:spPr>
          <a:xfrm>
            <a:off x="1943376" y="1335300"/>
            <a:ext cx="2415900" cy="803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RESULTADOS </a:t>
            </a:r>
            <a:endParaRPr/>
          </a:p>
          <a:p>
            <a:pPr indent="0" lvl="0" marL="0" rtl="0" algn="l">
              <a:lnSpc>
                <a:spcPct val="100000"/>
              </a:lnSpc>
              <a:spcBef>
                <a:spcPts val="0"/>
              </a:spcBef>
              <a:spcAft>
                <a:spcPts val="0"/>
              </a:spcAft>
              <a:buSzPts val="2400"/>
              <a:buNone/>
            </a:pPr>
            <a:r>
              <a:rPr lang="en"/>
              <a:t>(POWER BI)</a:t>
            </a:r>
            <a:endParaRPr/>
          </a:p>
        </p:txBody>
      </p:sp>
      <p:sp>
        <p:nvSpPr>
          <p:cNvPr id="294" name="Google Shape;294;p17"/>
          <p:cNvSpPr txBox="1"/>
          <p:nvPr>
            <p:ph idx="2" type="subTitle"/>
          </p:nvPr>
        </p:nvSpPr>
        <p:spPr>
          <a:xfrm>
            <a:off x="1869589" y="2033700"/>
            <a:ext cx="2410986" cy="7536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Encontraremos graficas Que nos ayudan a comprender mejor</a:t>
            </a:r>
            <a:endParaRPr/>
          </a:p>
        </p:txBody>
      </p:sp>
      <p:sp>
        <p:nvSpPr>
          <p:cNvPr id="295" name="Google Shape;295;p17"/>
          <p:cNvSpPr txBox="1"/>
          <p:nvPr>
            <p:ph idx="3" type="subTitle"/>
          </p:nvPr>
        </p:nvSpPr>
        <p:spPr>
          <a:xfrm>
            <a:off x="5939239" y="2115555"/>
            <a:ext cx="1788141"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Informacion a cerca de las motos </a:t>
            </a:r>
            <a:endParaRPr/>
          </a:p>
        </p:txBody>
      </p:sp>
      <p:sp>
        <p:nvSpPr>
          <p:cNvPr id="296" name="Google Shape;296;p17"/>
          <p:cNvSpPr txBox="1"/>
          <p:nvPr>
            <p:ph type="title"/>
          </p:nvPr>
        </p:nvSpPr>
        <p:spPr>
          <a:xfrm>
            <a:off x="2748133" y="494405"/>
            <a:ext cx="4083012"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TABLE OF CONTENTS</a:t>
            </a:r>
            <a:endParaRPr/>
          </a:p>
        </p:txBody>
      </p:sp>
      <p:sp>
        <p:nvSpPr>
          <p:cNvPr id="297" name="Google Shape;297;p17"/>
          <p:cNvSpPr txBox="1"/>
          <p:nvPr>
            <p:ph idx="4" type="subTitle"/>
          </p:nvPr>
        </p:nvSpPr>
        <p:spPr>
          <a:xfrm>
            <a:off x="5939239" y="1392856"/>
            <a:ext cx="2122200" cy="803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DESCRIPCION DEL PROYECTO</a:t>
            </a:r>
            <a:endParaRPr/>
          </a:p>
        </p:txBody>
      </p:sp>
      <p:sp>
        <p:nvSpPr>
          <p:cNvPr id="298" name="Google Shape;298;p17"/>
          <p:cNvSpPr txBox="1"/>
          <p:nvPr>
            <p:ph idx="5" type="title"/>
          </p:nvPr>
        </p:nvSpPr>
        <p:spPr>
          <a:xfrm>
            <a:off x="977640" y="1759424"/>
            <a:ext cx="6876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05</a:t>
            </a:r>
            <a:endParaRPr/>
          </a:p>
        </p:txBody>
      </p:sp>
      <p:sp>
        <p:nvSpPr>
          <p:cNvPr id="299" name="Google Shape;299;p17"/>
          <p:cNvSpPr txBox="1"/>
          <p:nvPr>
            <p:ph idx="6" type="title"/>
          </p:nvPr>
        </p:nvSpPr>
        <p:spPr>
          <a:xfrm>
            <a:off x="951001" y="3264069"/>
            <a:ext cx="6876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07</a:t>
            </a:r>
            <a:endParaRPr/>
          </a:p>
        </p:txBody>
      </p:sp>
      <p:sp>
        <p:nvSpPr>
          <p:cNvPr id="300" name="Google Shape;300;p17"/>
          <p:cNvSpPr txBox="1"/>
          <p:nvPr>
            <p:ph idx="7" type="subTitle"/>
          </p:nvPr>
        </p:nvSpPr>
        <p:spPr>
          <a:xfrm>
            <a:off x="1992083" y="3091908"/>
            <a:ext cx="1860681" cy="698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CONCLUCIONES</a:t>
            </a:r>
            <a:endParaRPr/>
          </a:p>
        </p:txBody>
      </p:sp>
      <p:sp>
        <p:nvSpPr>
          <p:cNvPr id="301" name="Google Shape;301;p17"/>
          <p:cNvSpPr txBox="1"/>
          <p:nvPr>
            <p:ph idx="8" type="subTitle"/>
          </p:nvPr>
        </p:nvSpPr>
        <p:spPr>
          <a:xfrm>
            <a:off x="2026735" y="3608052"/>
            <a:ext cx="1899790" cy="519102"/>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Breve resumen de la informacion obtenida</a:t>
            </a:r>
            <a:endParaRPr/>
          </a:p>
        </p:txBody>
      </p:sp>
      <p:sp>
        <p:nvSpPr>
          <p:cNvPr id="302" name="Google Shape;302;p17"/>
          <p:cNvSpPr txBox="1"/>
          <p:nvPr>
            <p:ph idx="9" type="subTitle"/>
          </p:nvPr>
        </p:nvSpPr>
        <p:spPr>
          <a:xfrm>
            <a:off x="5939239" y="3608052"/>
            <a:ext cx="1951278"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Paginas y aplicaciones utilizadas.</a:t>
            </a:r>
            <a:endParaRPr/>
          </a:p>
        </p:txBody>
      </p:sp>
      <p:sp>
        <p:nvSpPr>
          <p:cNvPr id="303" name="Google Shape;303;p17"/>
          <p:cNvSpPr txBox="1"/>
          <p:nvPr>
            <p:ph idx="13" type="subTitle"/>
          </p:nvPr>
        </p:nvSpPr>
        <p:spPr>
          <a:xfrm>
            <a:off x="6013000" y="3159069"/>
            <a:ext cx="1714380" cy="587321"/>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REFERENCIAS </a:t>
            </a:r>
            <a:endParaRPr/>
          </a:p>
        </p:txBody>
      </p:sp>
      <p:sp>
        <p:nvSpPr>
          <p:cNvPr id="304" name="Google Shape;304;p17"/>
          <p:cNvSpPr txBox="1"/>
          <p:nvPr>
            <p:ph idx="14" type="title"/>
          </p:nvPr>
        </p:nvSpPr>
        <p:spPr>
          <a:xfrm>
            <a:off x="4985872" y="1602856"/>
            <a:ext cx="6876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06</a:t>
            </a:r>
            <a:endParaRPr/>
          </a:p>
        </p:txBody>
      </p:sp>
      <p:sp>
        <p:nvSpPr>
          <p:cNvPr id="305" name="Google Shape;305;p17"/>
          <p:cNvSpPr txBox="1"/>
          <p:nvPr>
            <p:ph idx="15" type="title"/>
          </p:nvPr>
        </p:nvSpPr>
        <p:spPr>
          <a:xfrm>
            <a:off x="5020651" y="3264069"/>
            <a:ext cx="6876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08</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008923" y="1228506"/>
            <a:ext cx="3572932" cy="948187"/>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a:t>PRESENTACIÓN</a:t>
            </a:r>
            <a:endParaRPr/>
          </a:p>
        </p:txBody>
      </p:sp>
      <p:sp>
        <p:nvSpPr>
          <p:cNvPr id="311" name="Google Shape;311;p18"/>
          <p:cNvSpPr txBox="1"/>
          <p:nvPr>
            <p:ph idx="2" type="title"/>
          </p:nvPr>
        </p:nvSpPr>
        <p:spPr>
          <a:xfrm>
            <a:off x="2100612" y="417052"/>
            <a:ext cx="12420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01</a:t>
            </a:r>
            <a:endParaRPr/>
          </a:p>
        </p:txBody>
      </p:sp>
      <p:sp>
        <p:nvSpPr>
          <p:cNvPr id="312" name="Google Shape;312;p18"/>
          <p:cNvSpPr txBox="1"/>
          <p:nvPr>
            <p:ph idx="1" type="subTitle"/>
          </p:nvPr>
        </p:nvSpPr>
        <p:spPr>
          <a:xfrm>
            <a:off x="1211661" y="2276818"/>
            <a:ext cx="3572932" cy="2297337"/>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lang="en"/>
              <a:t>En este proyecto se realizó un análisis del mercado de motocicletas en el mundo.</a:t>
            </a:r>
            <a:endParaRPr/>
          </a:p>
          <a:p>
            <a:pPr indent="0" lvl="0" marL="0" rtl="0" algn="just">
              <a:lnSpc>
                <a:spcPct val="100000"/>
              </a:lnSpc>
              <a:spcBef>
                <a:spcPts val="0"/>
              </a:spcBef>
              <a:spcAft>
                <a:spcPts val="0"/>
              </a:spcAft>
              <a:buSzPts val="1400"/>
              <a:buNone/>
            </a:pPr>
            <a:r>
              <a:t/>
            </a:r>
            <a:endParaRPr/>
          </a:p>
          <a:p>
            <a:pPr indent="0" lvl="0" marL="0" rtl="0" algn="just">
              <a:lnSpc>
                <a:spcPct val="100000"/>
              </a:lnSpc>
              <a:spcBef>
                <a:spcPts val="0"/>
              </a:spcBef>
              <a:spcAft>
                <a:spcPts val="0"/>
              </a:spcAft>
              <a:buSzPts val="1400"/>
              <a:buNone/>
            </a:pPr>
            <a:r>
              <a:rPr lang="en" sz="1800"/>
              <a:t>Teniendo en cuenta diferentes tipos de motos según cilindraje, modelo,  engranaje, etc.</a:t>
            </a:r>
            <a:endParaRPr/>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
              <a:t> </a:t>
            </a:r>
            <a:endParaRPr/>
          </a:p>
        </p:txBody>
      </p:sp>
      <p:cxnSp>
        <p:nvCxnSpPr>
          <p:cNvPr id="313" name="Google Shape;313;p18"/>
          <p:cNvCxnSpPr/>
          <p:nvPr/>
        </p:nvCxnSpPr>
        <p:spPr>
          <a:xfrm>
            <a:off x="1394112" y="2202515"/>
            <a:ext cx="2655000" cy="0"/>
          </a:xfrm>
          <a:prstGeom prst="straightConnector1">
            <a:avLst/>
          </a:prstGeom>
          <a:noFill/>
          <a:ln cap="flat" cmpd="sng" w="19050">
            <a:solidFill>
              <a:srgbClr val="C3C1B1"/>
            </a:solidFill>
            <a:prstDash val="solid"/>
            <a:round/>
            <a:headEnd len="sm" w="sm" type="none"/>
            <a:tailEnd len="sm" w="sm" type="none"/>
          </a:ln>
        </p:spPr>
      </p:cxnSp>
      <p:cxnSp>
        <p:nvCxnSpPr>
          <p:cNvPr id="314" name="Google Shape;314;p18"/>
          <p:cNvCxnSpPr/>
          <p:nvPr/>
        </p:nvCxnSpPr>
        <p:spPr>
          <a:xfrm>
            <a:off x="1487492" y="4574155"/>
            <a:ext cx="2655000" cy="0"/>
          </a:xfrm>
          <a:prstGeom prst="straightConnector1">
            <a:avLst/>
          </a:prstGeom>
          <a:noFill/>
          <a:ln cap="flat" cmpd="sng" w="19050">
            <a:solidFill>
              <a:srgbClr val="C3C1B1"/>
            </a:solidFill>
            <a:prstDash val="solid"/>
            <a:round/>
            <a:headEnd len="sm" w="sm" type="none"/>
            <a:tailEnd len="sm" w="sm" type="none"/>
          </a:ln>
        </p:spPr>
      </p:cxnSp>
      <p:sp>
        <p:nvSpPr>
          <p:cNvPr id="315" name="Google Shape;315;p18"/>
          <p:cNvSpPr/>
          <p:nvPr/>
        </p:nvSpPr>
        <p:spPr>
          <a:xfrm flipH="1">
            <a:off x="3428396" y="751120"/>
            <a:ext cx="251700" cy="2394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8"/>
          <p:cNvSpPr/>
          <p:nvPr/>
        </p:nvSpPr>
        <p:spPr>
          <a:xfrm flipH="1">
            <a:off x="1782321" y="751120"/>
            <a:ext cx="251700" cy="2394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7" name="Google Shape;317;p18"/>
          <p:cNvGrpSpPr/>
          <p:nvPr/>
        </p:nvGrpSpPr>
        <p:grpSpPr>
          <a:xfrm>
            <a:off x="5398454" y="1294025"/>
            <a:ext cx="2968445" cy="3067363"/>
            <a:chOff x="2109875" y="1162625"/>
            <a:chExt cx="3538075" cy="3655975"/>
          </a:xfrm>
        </p:grpSpPr>
        <p:sp>
          <p:nvSpPr>
            <p:cNvPr id="318" name="Google Shape;318;p18"/>
            <p:cNvSpPr/>
            <p:nvPr/>
          </p:nvSpPr>
          <p:spPr>
            <a:xfrm>
              <a:off x="2988700" y="3442250"/>
              <a:ext cx="2659250" cy="1227175"/>
            </a:xfrm>
            <a:custGeom>
              <a:rect b="b" l="l" r="r" t="t"/>
              <a:pathLst>
                <a:path extrusionOk="0" h="49087" w="106370">
                  <a:moveTo>
                    <a:pt x="105644" y="0"/>
                  </a:moveTo>
                  <a:cubicBezTo>
                    <a:pt x="104012" y="0"/>
                    <a:pt x="92459" y="3287"/>
                    <a:pt x="78899" y="7536"/>
                  </a:cubicBezTo>
                  <a:cubicBezTo>
                    <a:pt x="77728" y="9656"/>
                    <a:pt x="76389" y="11079"/>
                    <a:pt x="75021" y="11386"/>
                  </a:cubicBezTo>
                  <a:cubicBezTo>
                    <a:pt x="73552" y="11788"/>
                    <a:pt x="71653" y="11985"/>
                    <a:pt x="69911" y="11985"/>
                  </a:cubicBezTo>
                  <a:cubicBezTo>
                    <a:pt x="68511" y="11985"/>
                    <a:pt x="67212" y="11858"/>
                    <a:pt x="66317" y="11609"/>
                  </a:cubicBezTo>
                  <a:cubicBezTo>
                    <a:pt x="55548" y="15153"/>
                    <a:pt x="44974" y="18863"/>
                    <a:pt x="38223" y="21681"/>
                  </a:cubicBezTo>
                  <a:cubicBezTo>
                    <a:pt x="31332" y="24555"/>
                    <a:pt x="21260" y="28795"/>
                    <a:pt x="10212" y="33510"/>
                  </a:cubicBezTo>
                  <a:cubicBezTo>
                    <a:pt x="7394" y="38030"/>
                    <a:pt x="3879" y="41740"/>
                    <a:pt x="1" y="44391"/>
                  </a:cubicBezTo>
                  <a:cubicBezTo>
                    <a:pt x="9068" y="40457"/>
                    <a:pt x="18498" y="36607"/>
                    <a:pt x="26923" y="34152"/>
                  </a:cubicBezTo>
                  <a:cubicBezTo>
                    <a:pt x="28260" y="33768"/>
                    <a:pt x="29238" y="33606"/>
                    <a:pt x="29902" y="33606"/>
                  </a:cubicBezTo>
                  <a:cubicBezTo>
                    <a:pt x="31940" y="33606"/>
                    <a:pt x="31018" y="35128"/>
                    <a:pt x="28430" y="36412"/>
                  </a:cubicBezTo>
                  <a:cubicBezTo>
                    <a:pt x="22543" y="39285"/>
                    <a:pt x="16182" y="37388"/>
                    <a:pt x="10463" y="47432"/>
                  </a:cubicBezTo>
                  <a:cubicBezTo>
                    <a:pt x="9798" y="48596"/>
                    <a:pt x="9869" y="49086"/>
                    <a:pt x="10476" y="49086"/>
                  </a:cubicBezTo>
                  <a:cubicBezTo>
                    <a:pt x="13328" y="49086"/>
                    <a:pt x="28004" y="38255"/>
                    <a:pt x="33480" y="35770"/>
                  </a:cubicBezTo>
                  <a:lnTo>
                    <a:pt x="70307" y="19086"/>
                  </a:lnTo>
                  <a:cubicBezTo>
                    <a:pt x="75962" y="16518"/>
                    <a:pt x="77458" y="15708"/>
                    <a:pt x="77009" y="15708"/>
                  </a:cubicBezTo>
                  <a:cubicBezTo>
                    <a:pt x="76242" y="15708"/>
                    <a:pt x="69784" y="18079"/>
                    <a:pt x="68716" y="18079"/>
                  </a:cubicBezTo>
                  <a:cubicBezTo>
                    <a:pt x="68428" y="18079"/>
                    <a:pt x="68532" y="17907"/>
                    <a:pt x="69246" y="17468"/>
                  </a:cubicBezTo>
                  <a:cubicBezTo>
                    <a:pt x="73236" y="15041"/>
                    <a:pt x="77393" y="11386"/>
                    <a:pt x="81717" y="9712"/>
                  </a:cubicBezTo>
                  <a:lnTo>
                    <a:pt x="101247" y="2152"/>
                  </a:lnTo>
                  <a:cubicBezTo>
                    <a:pt x="105135" y="649"/>
                    <a:pt x="106369" y="0"/>
                    <a:pt x="10564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8"/>
            <p:cNvSpPr/>
            <p:nvPr/>
          </p:nvSpPr>
          <p:spPr>
            <a:xfrm>
              <a:off x="2229275" y="4614775"/>
              <a:ext cx="536275" cy="203825"/>
            </a:xfrm>
            <a:custGeom>
              <a:rect b="b" l="l" r="r" t="t"/>
              <a:pathLst>
                <a:path extrusionOk="0" h="8153" w="21451">
                  <a:moveTo>
                    <a:pt x="9454" y="1"/>
                  </a:moveTo>
                  <a:cubicBezTo>
                    <a:pt x="8003" y="615"/>
                    <a:pt x="6580" y="1256"/>
                    <a:pt x="5157" y="1870"/>
                  </a:cubicBezTo>
                  <a:cubicBezTo>
                    <a:pt x="347" y="6206"/>
                    <a:pt x="0" y="8153"/>
                    <a:pt x="2670" y="8153"/>
                  </a:cubicBezTo>
                  <a:cubicBezTo>
                    <a:pt x="4879" y="8153"/>
                    <a:pt x="9151" y="6821"/>
                    <a:pt x="14671" y="4409"/>
                  </a:cubicBezTo>
                  <a:cubicBezTo>
                    <a:pt x="16847" y="3460"/>
                    <a:pt x="19107" y="2456"/>
                    <a:pt x="21450" y="1396"/>
                  </a:cubicBezTo>
                  <a:lnTo>
                    <a:pt x="21450" y="1396"/>
                  </a:lnTo>
                  <a:cubicBezTo>
                    <a:pt x="20501" y="1568"/>
                    <a:pt x="19502" y="1645"/>
                    <a:pt x="18485" y="1645"/>
                  </a:cubicBezTo>
                  <a:cubicBezTo>
                    <a:pt x="15374" y="1645"/>
                    <a:pt x="12081" y="926"/>
                    <a:pt x="945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8"/>
            <p:cNvSpPr/>
            <p:nvPr/>
          </p:nvSpPr>
          <p:spPr>
            <a:xfrm>
              <a:off x="4249750" y="1261300"/>
              <a:ext cx="138125" cy="79550"/>
            </a:xfrm>
            <a:custGeom>
              <a:rect b="b" l="l" r="r" t="t"/>
              <a:pathLst>
                <a:path extrusionOk="0" h="3182" w="5525">
                  <a:moveTo>
                    <a:pt x="1563" y="1"/>
                  </a:moveTo>
                  <a:cubicBezTo>
                    <a:pt x="1256" y="1"/>
                    <a:pt x="921" y="1"/>
                    <a:pt x="586" y="29"/>
                  </a:cubicBezTo>
                  <a:lnTo>
                    <a:pt x="558" y="29"/>
                  </a:lnTo>
                  <a:cubicBezTo>
                    <a:pt x="419" y="57"/>
                    <a:pt x="279" y="168"/>
                    <a:pt x="224" y="308"/>
                  </a:cubicBezTo>
                  <a:cubicBezTo>
                    <a:pt x="84" y="587"/>
                    <a:pt x="0" y="894"/>
                    <a:pt x="28" y="1201"/>
                  </a:cubicBezTo>
                  <a:cubicBezTo>
                    <a:pt x="56" y="1312"/>
                    <a:pt x="56" y="1424"/>
                    <a:pt x="84" y="1508"/>
                  </a:cubicBezTo>
                  <a:cubicBezTo>
                    <a:pt x="140" y="1675"/>
                    <a:pt x="168" y="1814"/>
                    <a:pt x="251" y="1954"/>
                  </a:cubicBezTo>
                  <a:cubicBezTo>
                    <a:pt x="251" y="1954"/>
                    <a:pt x="251" y="1954"/>
                    <a:pt x="251" y="1954"/>
                  </a:cubicBezTo>
                  <a:lnTo>
                    <a:pt x="251" y="1954"/>
                  </a:lnTo>
                  <a:cubicBezTo>
                    <a:pt x="279" y="2065"/>
                    <a:pt x="558" y="2400"/>
                    <a:pt x="614" y="2512"/>
                  </a:cubicBezTo>
                  <a:cubicBezTo>
                    <a:pt x="680" y="2504"/>
                    <a:pt x="761" y="2500"/>
                    <a:pt x="856" y="2500"/>
                  </a:cubicBezTo>
                  <a:cubicBezTo>
                    <a:pt x="1729" y="2500"/>
                    <a:pt x="3750" y="2829"/>
                    <a:pt x="5385" y="3181"/>
                  </a:cubicBezTo>
                  <a:cubicBezTo>
                    <a:pt x="4091" y="2783"/>
                    <a:pt x="2620" y="2319"/>
                    <a:pt x="892" y="2045"/>
                  </a:cubicBezTo>
                  <a:lnTo>
                    <a:pt x="892" y="2045"/>
                  </a:lnTo>
                  <a:cubicBezTo>
                    <a:pt x="1075" y="2070"/>
                    <a:pt x="1260" y="2096"/>
                    <a:pt x="1451" y="2121"/>
                  </a:cubicBezTo>
                  <a:cubicBezTo>
                    <a:pt x="2902" y="2344"/>
                    <a:pt x="4269" y="2623"/>
                    <a:pt x="5524" y="2958"/>
                  </a:cubicBezTo>
                  <a:cubicBezTo>
                    <a:pt x="5469" y="2512"/>
                    <a:pt x="5301" y="2121"/>
                    <a:pt x="5190" y="1675"/>
                  </a:cubicBezTo>
                  <a:cubicBezTo>
                    <a:pt x="5078" y="1284"/>
                    <a:pt x="4966" y="866"/>
                    <a:pt x="4381" y="615"/>
                  </a:cubicBezTo>
                  <a:cubicBezTo>
                    <a:pt x="4269" y="559"/>
                    <a:pt x="4157" y="531"/>
                    <a:pt x="4046" y="475"/>
                  </a:cubicBezTo>
                  <a:cubicBezTo>
                    <a:pt x="3348" y="224"/>
                    <a:pt x="2511" y="29"/>
                    <a:pt x="15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8"/>
            <p:cNvSpPr/>
            <p:nvPr/>
          </p:nvSpPr>
          <p:spPr>
            <a:xfrm>
              <a:off x="2559075" y="2998725"/>
              <a:ext cx="2100" cy="1425"/>
            </a:xfrm>
            <a:custGeom>
              <a:rect b="b" l="l" r="r" t="t"/>
              <a:pathLst>
                <a:path extrusionOk="0" h="57" w="84">
                  <a:moveTo>
                    <a:pt x="0" y="56"/>
                  </a:moveTo>
                  <a:cubicBezTo>
                    <a:pt x="0" y="56"/>
                    <a:pt x="0" y="56"/>
                    <a:pt x="0" y="56"/>
                  </a:cubicBezTo>
                  <a:cubicBezTo>
                    <a:pt x="28" y="28"/>
                    <a:pt x="56" y="28"/>
                    <a:pt x="84" y="1"/>
                  </a:cubicBezTo>
                  <a:cubicBezTo>
                    <a:pt x="56" y="28"/>
                    <a:pt x="28" y="28"/>
                    <a:pt x="0" y="5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8"/>
            <p:cNvSpPr/>
            <p:nvPr/>
          </p:nvSpPr>
          <p:spPr>
            <a:xfrm>
              <a:off x="2289150" y="3241450"/>
              <a:ext cx="139500" cy="32100"/>
            </a:xfrm>
            <a:custGeom>
              <a:rect b="b" l="l" r="r" t="t"/>
              <a:pathLst>
                <a:path extrusionOk="0" h="1284" w="5580">
                  <a:moveTo>
                    <a:pt x="865" y="0"/>
                  </a:moveTo>
                  <a:cubicBezTo>
                    <a:pt x="558" y="419"/>
                    <a:pt x="279" y="837"/>
                    <a:pt x="0" y="1284"/>
                  </a:cubicBezTo>
                  <a:cubicBezTo>
                    <a:pt x="140" y="1284"/>
                    <a:pt x="279" y="1256"/>
                    <a:pt x="419" y="1256"/>
                  </a:cubicBezTo>
                  <a:cubicBezTo>
                    <a:pt x="1632" y="1140"/>
                    <a:pt x="2846" y="1078"/>
                    <a:pt x="4022" y="1078"/>
                  </a:cubicBezTo>
                  <a:cubicBezTo>
                    <a:pt x="4550" y="1078"/>
                    <a:pt x="5070" y="1091"/>
                    <a:pt x="5580" y="1116"/>
                  </a:cubicBezTo>
                  <a:cubicBezTo>
                    <a:pt x="4101" y="754"/>
                    <a:pt x="2650" y="419"/>
                    <a:pt x="1283" y="112"/>
                  </a:cubicBezTo>
                  <a:cubicBezTo>
                    <a:pt x="1144" y="56"/>
                    <a:pt x="1004" y="28"/>
                    <a:pt x="8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8"/>
            <p:cNvSpPr/>
            <p:nvPr/>
          </p:nvSpPr>
          <p:spPr>
            <a:xfrm>
              <a:off x="2624625" y="2961750"/>
              <a:ext cx="2125" cy="1425"/>
            </a:xfrm>
            <a:custGeom>
              <a:rect b="b" l="l" r="r" t="t"/>
              <a:pathLst>
                <a:path extrusionOk="0" h="57" w="85">
                  <a:moveTo>
                    <a:pt x="1" y="57"/>
                  </a:moveTo>
                  <a:cubicBezTo>
                    <a:pt x="1" y="57"/>
                    <a:pt x="1" y="57"/>
                    <a:pt x="1" y="57"/>
                  </a:cubicBezTo>
                  <a:cubicBezTo>
                    <a:pt x="28" y="29"/>
                    <a:pt x="56" y="29"/>
                    <a:pt x="84" y="1"/>
                  </a:cubicBezTo>
                  <a:cubicBezTo>
                    <a:pt x="56" y="29"/>
                    <a:pt x="28" y="29"/>
                    <a:pt x="1" y="57"/>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8"/>
            <p:cNvSpPr/>
            <p:nvPr/>
          </p:nvSpPr>
          <p:spPr>
            <a:xfrm>
              <a:off x="2617650" y="2966650"/>
              <a:ext cx="725" cy="25"/>
            </a:xfrm>
            <a:custGeom>
              <a:rect b="b" l="l" r="r" t="t"/>
              <a:pathLst>
                <a:path extrusionOk="0" h="1" w="29">
                  <a:moveTo>
                    <a:pt x="1" y="0"/>
                  </a:moveTo>
                  <a:lnTo>
                    <a:pt x="28" y="0"/>
                  </a:lnTo>
                  <a:lnTo>
                    <a:pt x="28"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8"/>
            <p:cNvSpPr/>
            <p:nvPr/>
          </p:nvSpPr>
          <p:spPr>
            <a:xfrm>
              <a:off x="2620450" y="2963150"/>
              <a:ext cx="4200" cy="2125"/>
            </a:xfrm>
            <a:custGeom>
              <a:rect b="b" l="l" r="r" t="t"/>
              <a:pathLst>
                <a:path extrusionOk="0" h="85" w="168">
                  <a:moveTo>
                    <a:pt x="167" y="1"/>
                  </a:moveTo>
                  <a:cubicBezTo>
                    <a:pt x="112" y="29"/>
                    <a:pt x="84" y="29"/>
                    <a:pt x="28" y="57"/>
                  </a:cubicBezTo>
                  <a:cubicBezTo>
                    <a:pt x="28" y="57"/>
                    <a:pt x="28" y="65"/>
                    <a:pt x="23" y="73"/>
                  </a:cubicBezTo>
                  <a:lnTo>
                    <a:pt x="23" y="73"/>
                  </a:lnTo>
                  <a:cubicBezTo>
                    <a:pt x="71" y="49"/>
                    <a:pt x="119" y="25"/>
                    <a:pt x="167" y="1"/>
                  </a:cubicBezTo>
                  <a:close/>
                  <a:moveTo>
                    <a:pt x="23" y="73"/>
                  </a:moveTo>
                  <a:lnTo>
                    <a:pt x="23" y="73"/>
                  </a:lnTo>
                  <a:cubicBezTo>
                    <a:pt x="15" y="77"/>
                    <a:pt x="8" y="81"/>
                    <a:pt x="0" y="84"/>
                  </a:cubicBezTo>
                  <a:cubicBezTo>
                    <a:pt x="12" y="84"/>
                    <a:pt x="19" y="79"/>
                    <a:pt x="23" y="73"/>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8"/>
            <p:cNvSpPr/>
            <p:nvPr/>
          </p:nvSpPr>
          <p:spPr>
            <a:xfrm>
              <a:off x="2629500" y="2949025"/>
              <a:ext cx="211375" cy="28100"/>
            </a:xfrm>
            <a:custGeom>
              <a:rect b="b" l="l" r="r" t="t"/>
              <a:pathLst>
                <a:path extrusionOk="0" h="1124" w="8455">
                  <a:moveTo>
                    <a:pt x="4322" y="1"/>
                  </a:moveTo>
                  <a:cubicBezTo>
                    <a:pt x="3029" y="1"/>
                    <a:pt x="1774" y="63"/>
                    <a:pt x="559" y="203"/>
                  </a:cubicBezTo>
                  <a:cubicBezTo>
                    <a:pt x="363" y="287"/>
                    <a:pt x="168" y="370"/>
                    <a:pt x="1" y="482"/>
                  </a:cubicBezTo>
                  <a:cubicBezTo>
                    <a:pt x="112" y="482"/>
                    <a:pt x="224" y="510"/>
                    <a:pt x="336" y="538"/>
                  </a:cubicBezTo>
                  <a:cubicBezTo>
                    <a:pt x="981" y="492"/>
                    <a:pt x="1626" y="471"/>
                    <a:pt x="2271" y="471"/>
                  </a:cubicBezTo>
                  <a:cubicBezTo>
                    <a:pt x="2797" y="471"/>
                    <a:pt x="3324" y="485"/>
                    <a:pt x="3851" y="510"/>
                  </a:cubicBezTo>
                  <a:cubicBezTo>
                    <a:pt x="5441" y="594"/>
                    <a:pt x="7003" y="789"/>
                    <a:pt x="8454" y="1124"/>
                  </a:cubicBezTo>
                  <a:cubicBezTo>
                    <a:pt x="7729" y="817"/>
                    <a:pt x="6976" y="566"/>
                    <a:pt x="6250" y="343"/>
                  </a:cubicBezTo>
                  <a:cubicBezTo>
                    <a:pt x="5860" y="231"/>
                    <a:pt x="5469" y="119"/>
                    <a:pt x="5078" y="8"/>
                  </a:cubicBezTo>
                  <a:cubicBezTo>
                    <a:pt x="4825" y="3"/>
                    <a:pt x="4573" y="1"/>
                    <a:pt x="432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8"/>
            <p:cNvSpPr/>
            <p:nvPr/>
          </p:nvSpPr>
          <p:spPr>
            <a:xfrm>
              <a:off x="2667875" y="2935250"/>
              <a:ext cx="46050" cy="7700"/>
            </a:xfrm>
            <a:custGeom>
              <a:rect b="b" l="l" r="r" t="t"/>
              <a:pathLst>
                <a:path extrusionOk="0" h="308" w="1842">
                  <a:moveTo>
                    <a:pt x="809" y="1"/>
                  </a:moveTo>
                  <a:cubicBezTo>
                    <a:pt x="558" y="112"/>
                    <a:pt x="279" y="196"/>
                    <a:pt x="0" y="308"/>
                  </a:cubicBezTo>
                  <a:cubicBezTo>
                    <a:pt x="614" y="252"/>
                    <a:pt x="1228" y="196"/>
                    <a:pt x="1842" y="168"/>
                  </a:cubicBezTo>
                  <a:cubicBezTo>
                    <a:pt x="1507" y="112"/>
                    <a:pt x="1144" y="57"/>
                    <a:pt x="80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8"/>
            <p:cNvSpPr/>
            <p:nvPr/>
          </p:nvSpPr>
          <p:spPr>
            <a:xfrm>
              <a:off x="2701350" y="2915725"/>
              <a:ext cx="219725" cy="43275"/>
            </a:xfrm>
            <a:custGeom>
              <a:rect b="b" l="l" r="r" t="t"/>
              <a:pathLst>
                <a:path extrusionOk="0" h="1731" w="8789">
                  <a:moveTo>
                    <a:pt x="2846" y="1"/>
                  </a:moveTo>
                  <a:cubicBezTo>
                    <a:pt x="2009" y="56"/>
                    <a:pt x="1256" y="168"/>
                    <a:pt x="614" y="391"/>
                  </a:cubicBezTo>
                  <a:cubicBezTo>
                    <a:pt x="391" y="447"/>
                    <a:pt x="196" y="531"/>
                    <a:pt x="0" y="586"/>
                  </a:cubicBezTo>
                  <a:cubicBezTo>
                    <a:pt x="670" y="670"/>
                    <a:pt x="1367" y="782"/>
                    <a:pt x="2009" y="921"/>
                  </a:cubicBezTo>
                  <a:cubicBezTo>
                    <a:pt x="4381" y="921"/>
                    <a:pt x="6696" y="1172"/>
                    <a:pt x="8789" y="1730"/>
                  </a:cubicBezTo>
                  <a:cubicBezTo>
                    <a:pt x="6836" y="865"/>
                    <a:pt x="4799" y="307"/>
                    <a:pt x="28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8"/>
            <p:cNvSpPr/>
            <p:nvPr/>
          </p:nvSpPr>
          <p:spPr>
            <a:xfrm>
              <a:off x="2268225" y="3306325"/>
              <a:ext cx="25" cy="700"/>
            </a:xfrm>
            <a:custGeom>
              <a:rect b="b" l="l" r="r" t="t"/>
              <a:pathLst>
                <a:path extrusionOk="0" h="28" w="1">
                  <a:moveTo>
                    <a:pt x="0" y="28"/>
                  </a:moveTo>
                  <a:cubicBezTo>
                    <a:pt x="0" y="28"/>
                    <a:pt x="0" y="28"/>
                    <a:pt x="0" y="0"/>
                  </a:cubicBezTo>
                  <a:lnTo>
                    <a:pt x="0" y="0"/>
                  </a:lnTo>
                  <a:cubicBezTo>
                    <a:pt x="0" y="28"/>
                    <a:pt x="0" y="28"/>
                    <a:pt x="0" y="2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8"/>
            <p:cNvSpPr/>
            <p:nvPr/>
          </p:nvSpPr>
          <p:spPr>
            <a:xfrm>
              <a:off x="2284250" y="3279125"/>
              <a:ext cx="1400" cy="2100"/>
            </a:xfrm>
            <a:custGeom>
              <a:rect b="b" l="l" r="r" t="t"/>
              <a:pathLst>
                <a:path extrusionOk="0" h="84" w="56">
                  <a:moveTo>
                    <a:pt x="56" y="1"/>
                  </a:moveTo>
                  <a:lnTo>
                    <a:pt x="56" y="1"/>
                  </a:lnTo>
                  <a:cubicBezTo>
                    <a:pt x="29" y="28"/>
                    <a:pt x="28" y="56"/>
                    <a:pt x="1" y="56"/>
                  </a:cubicBezTo>
                  <a:cubicBezTo>
                    <a:pt x="1" y="84"/>
                    <a:pt x="1" y="84"/>
                    <a:pt x="1" y="84"/>
                  </a:cubicBezTo>
                  <a:cubicBezTo>
                    <a:pt x="28" y="56"/>
                    <a:pt x="29" y="28"/>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8"/>
            <p:cNvSpPr/>
            <p:nvPr/>
          </p:nvSpPr>
          <p:spPr>
            <a:xfrm>
              <a:off x="2244500" y="3315375"/>
              <a:ext cx="133250" cy="33500"/>
            </a:xfrm>
            <a:custGeom>
              <a:rect b="b" l="l" r="r" t="t"/>
              <a:pathLst>
                <a:path extrusionOk="0" h="1340" w="5330">
                  <a:moveTo>
                    <a:pt x="754" y="1"/>
                  </a:moveTo>
                  <a:cubicBezTo>
                    <a:pt x="503" y="447"/>
                    <a:pt x="252" y="894"/>
                    <a:pt x="1" y="1340"/>
                  </a:cubicBezTo>
                  <a:cubicBezTo>
                    <a:pt x="56" y="1340"/>
                    <a:pt x="140" y="1340"/>
                    <a:pt x="196" y="1312"/>
                  </a:cubicBezTo>
                  <a:cubicBezTo>
                    <a:pt x="1642" y="1174"/>
                    <a:pt x="3070" y="1074"/>
                    <a:pt x="4447" y="1074"/>
                  </a:cubicBezTo>
                  <a:cubicBezTo>
                    <a:pt x="4744" y="1074"/>
                    <a:pt x="5038" y="1079"/>
                    <a:pt x="5329" y="1089"/>
                  </a:cubicBezTo>
                  <a:cubicBezTo>
                    <a:pt x="3823" y="726"/>
                    <a:pt x="2372" y="391"/>
                    <a:pt x="1005" y="57"/>
                  </a:cubicBezTo>
                  <a:cubicBezTo>
                    <a:pt x="921" y="29"/>
                    <a:pt x="837" y="29"/>
                    <a:pt x="75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8"/>
            <p:cNvSpPr/>
            <p:nvPr/>
          </p:nvSpPr>
          <p:spPr>
            <a:xfrm>
              <a:off x="2569525" y="2970825"/>
              <a:ext cx="193925" cy="34900"/>
            </a:xfrm>
            <a:custGeom>
              <a:rect b="b" l="l" r="r" t="t"/>
              <a:pathLst>
                <a:path extrusionOk="0" h="1396" w="7757">
                  <a:moveTo>
                    <a:pt x="2874" y="1"/>
                  </a:moveTo>
                  <a:cubicBezTo>
                    <a:pt x="2400" y="29"/>
                    <a:pt x="1926" y="56"/>
                    <a:pt x="1451" y="84"/>
                  </a:cubicBezTo>
                  <a:cubicBezTo>
                    <a:pt x="949" y="335"/>
                    <a:pt x="475" y="614"/>
                    <a:pt x="0" y="921"/>
                  </a:cubicBezTo>
                  <a:cubicBezTo>
                    <a:pt x="634" y="880"/>
                    <a:pt x="1267" y="855"/>
                    <a:pt x="1900" y="855"/>
                  </a:cubicBezTo>
                  <a:cubicBezTo>
                    <a:pt x="2132" y="855"/>
                    <a:pt x="2363" y="858"/>
                    <a:pt x="2595" y="865"/>
                  </a:cubicBezTo>
                  <a:cubicBezTo>
                    <a:pt x="4409" y="865"/>
                    <a:pt x="6138" y="1061"/>
                    <a:pt x="7756" y="1396"/>
                  </a:cubicBezTo>
                  <a:cubicBezTo>
                    <a:pt x="6529" y="921"/>
                    <a:pt x="5301" y="559"/>
                    <a:pt x="4074" y="252"/>
                  </a:cubicBezTo>
                  <a:cubicBezTo>
                    <a:pt x="3655" y="168"/>
                    <a:pt x="3265" y="84"/>
                    <a:pt x="28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8"/>
            <p:cNvSpPr/>
            <p:nvPr/>
          </p:nvSpPr>
          <p:spPr>
            <a:xfrm>
              <a:off x="2554875" y="3000125"/>
              <a:ext cx="3525" cy="2800"/>
            </a:xfrm>
            <a:custGeom>
              <a:rect b="b" l="l" r="r" t="t"/>
              <a:pathLst>
                <a:path extrusionOk="0" h="112" w="141">
                  <a:moveTo>
                    <a:pt x="140" y="0"/>
                  </a:moveTo>
                  <a:lnTo>
                    <a:pt x="140" y="0"/>
                  </a:lnTo>
                  <a:cubicBezTo>
                    <a:pt x="112" y="28"/>
                    <a:pt x="84" y="56"/>
                    <a:pt x="56" y="56"/>
                  </a:cubicBezTo>
                  <a:cubicBezTo>
                    <a:pt x="56" y="84"/>
                    <a:pt x="29" y="84"/>
                    <a:pt x="1" y="112"/>
                  </a:cubicBezTo>
                  <a:cubicBezTo>
                    <a:pt x="56" y="84"/>
                    <a:pt x="112" y="56"/>
                    <a:pt x="1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8"/>
            <p:cNvSpPr/>
            <p:nvPr/>
          </p:nvSpPr>
          <p:spPr>
            <a:xfrm>
              <a:off x="2490000" y="3047550"/>
              <a:ext cx="2125" cy="2125"/>
            </a:xfrm>
            <a:custGeom>
              <a:rect b="b" l="l" r="r" t="t"/>
              <a:pathLst>
                <a:path extrusionOk="0" h="85" w="85">
                  <a:moveTo>
                    <a:pt x="1" y="84"/>
                  </a:moveTo>
                  <a:cubicBezTo>
                    <a:pt x="29" y="56"/>
                    <a:pt x="57" y="28"/>
                    <a:pt x="85" y="1"/>
                  </a:cubicBezTo>
                  <a:cubicBezTo>
                    <a:pt x="85" y="1"/>
                    <a:pt x="85" y="1"/>
                    <a:pt x="85" y="1"/>
                  </a:cubicBezTo>
                  <a:cubicBezTo>
                    <a:pt x="57" y="28"/>
                    <a:pt x="29" y="56"/>
                    <a:pt x="1" y="8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8"/>
            <p:cNvSpPr/>
            <p:nvPr/>
          </p:nvSpPr>
          <p:spPr>
            <a:xfrm>
              <a:off x="2553475" y="3002900"/>
              <a:ext cx="1425" cy="725"/>
            </a:xfrm>
            <a:custGeom>
              <a:rect b="b" l="l" r="r" t="t"/>
              <a:pathLst>
                <a:path extrusionOk="0" h="29" w="57">
                  <a:moveTo>
                    <a:pt x="29" y="1"/>
                  </a:moveTo>
                  <a:cubicBezTo>
                    <a:pt x="29" y="8"/>
                    <a:pt x="27" y="13"/>
                    <a:pt x="24" y="17"/>
                  </a:cubicBezTo>
                  <a:lnTo>
                    <a:pt x="57" y="1"/>
                  </a:lnTo>
                  <a:close/>
                  <a:moveTo>
                    <a:pt x="24" y="17"/>
                  </a:moveTo>
                  <a:lnTo>
                    <a:pt x="1" y="29"/>
                  </a:lnTo>
                  <a:cubicBezTo>
                    <a:pt x="1" y="29"/>
                    <a:pt x="17" y="29"/>
                    <a:pt x="24" y="17"/>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8"/>
            <p:cNvSpPr/>
            <p:nvPr/>
          </p:nvSpPr>
          <p:spPr>
            <a:xfrm>
              <a:off x="2393075" y="3110325"/>
              <a:ext cx="153450" cy="31400"/>
            </a:xfrm>
            <a:custGeom>
              <a:rect b="b" l="l" r="r" t="t"/>
              <a:pathLst>
                <a:path extrusionOk="0" h="1256" w="6138">
                  <a:moveTo>
                    <a:pt x="1144" y="0"/>
                  </a:moveTo>
                  <a:cubicBezTo>
                    <a:pt x="753" y="391"/>
                    <a:pt x="363" y="782"/>
                    <a:pt x="0" y="1172"/>
                  </a:cubicBezTo>
                  <a:cubicBezTo>
                    <a:pt x="335" y="1144"/>
                    <a:pt x="670" y="1144"/>
                    <a:pt x="976" y="1116"/>
                  </a:cubicBezTo>
                  <a:cubicBezTo>
                    <a:pt x="1593" y="1087"/>
                    <a:pt x="2206" y="1072"/>
                    <a:pt x="2811" y="1072"/>
                  </a:cubicBezTo>
                  <a:cubicBezTo>
                    <a:pt x="3959" y="1072"/>
                    <a:pt x="5078" y="1128"/>
                    <a:pt x="6138" y="1256"/>
                  </a:cubicBezTo>
                  <a:cubicBezTo>
                    <a:pt x="4743" y="837"/>
                    <a:pt x="3348" y="475"/>
                    <a:pt x="2009" y="196"/>
                  </a:cubicBezTo>
                  <a:cubicBezTo>
                    <a:pt x="1730" y="140"/>
                    <a:pt x="1423" y="56"/>
                    <a:pt x="114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8"/>
            <p:cNvSpPr/>
            <p:nvPr/>
          </p:nvSpPr>
          <p:spPr>
            <a:xfrm>
              <a:off x="2448850" y="3083125"/>
              <a:ext cx="1425" cy="1425"/>
            </a:xfrm>
            <a:custGeom>
              <a:rect b="b" l="l" r="r" t="t"/>
              <a:pathLst>
                <a:path extrusionOk="0" h="57" w="57">
                  <a:moveTo>
                    <a:pt x="57" y="0"/>
                  </a:moveTo>
                  <a:cubicBezTo>
                    <a:pt x="57" y="0"/>
                    <a:pt x="29" y="28"/>
                    <a:pt x="1" y="56"/>
                  </a:cubicBezTo>
                  <a:cubicBezTo>
                    <a:pt x="29" y="28"/>
                    <a:pt x="57" y="0"/>
                    <a:pt x="57" y="0"/>
                  </a:cubicBezTo>
                  <a:lnTo>
                    <a:pt x="5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8"/>
            <p:cNvSpPr/>
            <p:nvPr/>
          </p:nvSpPr>
          <p:spPr>
            <a:xfrm>
              <a:off x="2315650" y="4462025"/>
              <a:ext cx="1425" cy="725"/>
            </a:xfrm>
            <a:custGeom>
              <a:rect b="b" l="l" r="r" t="t"/>
              <a:pathLst>
                <a:path extrusionOk="0" h="29" w="57">
                  <a:moveTo>
                    <a:pt x="56" y="29"/>
                  </a:moveTo>
                  <a:cubicBezTo>
                    <a:pt x="28" y="29"/>
                    <a:pt x="28" y="1"/>
                    <a:pt x="0" y="1"/>
                  </a:cubicBezTo>
                  <a:cubicBezTo>
                    <a:pt x="0" y="1"/>
                    <a:pt x="0" y="1"/>
                    <a:pt x="0" y="1"/>
                  </a:cubicBezTo>
                  <a:cubicBezTo>
                    <a:pt x="28" y="1"/>
                    <a:pt x="28" y="29"/>
                    <a:pt x="56" y="2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8"/>
            <p:cNvSpPr/>
            <p:nvPr/>
          </p:nvSpPr>
          <p:spPr>
            <a:xfrm>
              <a:off x="2284250" y="4425775"/>
              <a:ext cx="77450" cy="36275"/>
            </a:xfrm>
            <a:custGeom>
              <a:rect b="b" l="l" r="r" t="t"/>
              <a:pathLst>
                <a:path extrusionOk="0" h="1451" w="3098">
                  <a:moveTo>
                    <a:pt x="1" y="0"/>
                  </a:moveTo>
                  <a:lnTo>
                    <a:pt x="1" y="0"/>
                  </a:lnTo>
                  <a:cubicBezTo>
                    <a:pt x="419" y="502"/>
                    <a:pt x="838" y="977"/>
                    <a:pt x="1256" y="1451"/>
                  </a:cubicBezTo>
                  <a:cubicBezTo>
                    <a:pt x="1898" y="1228"/>
                    <a:pt x="2512" y="921"/>
                    <a:pt x="3098" y="530"/>
                  </a:cubicBezTo>
                  <a:cubicBezTo>
                    <a:pt x="2009" y="474"/>
                    <a:pt x="977" y="307"/>
                    <a:pt x="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8"/>
            <p:cNvSpPr/>
            <p:nvPr/>
          </p:nvSpPr>
          <p:spPr>
            <a:xfrm>
              <a:off x="2382600" y="4522725"/>
              <a:ext cx="38375" cy="13975"/>
            </a:xfrm>
            <a:custGeom>
              <a:rect b="b" l="l" r="r" t="t"/>
              <a:pathLst>
                <a:path extrusionOk="0" h="559" w="1535">
                  <a:moveTo>
                    <a:pt x="1" y="0"/>
                  </a:moveTo>
                  <a:cubicBezTo>
                    <a:pt x="252" y="167"/>
                    <a:pt x="559" y="363"/>
                    <a:pt x="921" y="558"/>
                  </a:cubicBezTo>
                  <a:cubicBezTo>
                    <a:pt x="1116" y="419"/>
                    <a:pt x="1312" y="279"/>
                    <a:pt x="1535" y="140"/>
                  </a:cubicBezTo>
                  <a:cubicBezTo>
                    <a:pt x="1005" y="112"/>
                    <a:pt x="503" y="56"/>
                    <a:pt x="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8"/>
            <p:cNvSpPr/>
            <p:nvPr/>
          </p:nvSpPr>
          <p:spPr>
            <a:xfrm>
              <a:off x="2172650" y="3477200"/>
              <a:ext cx="122100" cy="36300"/>
            </a:xfrm>
            <a:custGeom>
              <a:rect b="b" l="l" r="r" t="t"/>
              <a:pathLst>
                <a:path extrusionOk="0" h="1452" w="4884">
                  <a:moveTo>
                    <a:pt x="531" y="0"/>
                  </a:moveTo>
                  <a:cubicBezTo>
                    <a:pt x="336" y="475"/>
                    <a:pt x="168" y="977"/>
                    <a:pt x="1" y="1451"/>
                  </a:cubicBezTo>
                  <a:cubicBezTo>
                    <a:pt x="1675" y="1256"/>
                    <a:pt x="3321" y="1088"/>
                    <a:pt x="4883" y="1005"/>
                  </a:cubicBezTo>
                  <a:cubicBezTo>
                    <a:pt x="3377" y="698"/>
                    <a:pt x="1898" y="363"/>
                    <a:pt x="5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8"/>
            <p:cNvSpPr/>
            <p:nvPr/>
          </p:nvSpPr>
          <p:spPr>
            <a:xfrm>
              <a:off x="2205450" y="3394200"/>
              <a:ext cx="127650" cy="34900"/>
            </a:xfrm>
            <a:custGeom>
              <a:rect b="b" l="l" r="r" t="t"/>
              <a:pathLst>
                <a:path extrusionOk="0" h="1396" w="5106">
                  <a:moveTo>
                    <a:pt x="642" y="0"/>
                  </a:moveTo>
                  <a:cubicBezTo>
                    <a:pt x="419" y="447"/>
                    <a:pt x="195" y="921"/>
                    <a:pt x="0" y="1395"/>
                  </a:cubicBezTo>
                  <a:cubicBezTo>
                    <a:pt x="1758" y="1200"/>
                    <a:pt x="3460" y="1061"/>
                    <a:pt x="5106" y="1033"/>
                  </a:cubicBezTo>
                  <a:cubicBezTo>
                    <a:pt x="3571" y="698"/>
                    <a:pt x="2120" y="391"/>
                    <a:pt x="7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8"/>
            <p:cNvSpPr/>
            <p:nvPr/>
          </p:nvSpPr>
          <p:spPr>
            <a:xfrm>
              <a:off x="2126625" y="3653650"/>
              <a:ext cx="111625" cy="39800"/>
            </a:xfrm>
            <a:custGeom>
              <a:rect b="b" l="l" r="r" t="t"/>
              <a:pathLst>
                <a:path extrusionOk="0" h="1592" w="4465">
                  <a:moveTo>
                    <a:pt x="307" y="1"/>
                  </a:moveTo>
                  <a:cubicBezTo>
                    <a:pt x="196" y="531"/>
                    <a:pt x="84" y="1061"/>
                    <a:pt x="1" y="1591"/>
                  </a:cubicBezTo>
                  <a:cubicBezTo>
                    <a:pt x="1535" y="1368"/>
                    <a:pt x="3014" y="1145"/>
                    <a:pt x="4464" y="977"/>
                  </a:cubicBezTo>
                  <a:cubicBezTo>
                    <a:pt x="3014" y="698"/>
                    <a:pt x="1619" y="419"/>
                    <a:pt x="30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8"/>
            <p:cNvSpPr/>
            <p:nvPr/>
          </p:nvSpPr>
          <p:spPr>
            <a:xfrm>
              <a:off x="2338650" y="3173100"/>
              <a:ext cx="146500" cy="30700"/>
            </a:xfrm>
            <a:custGeom>
              <a:rect b="b" l="l" r="r" t="t"/>
              <a:pathLst>
                <a:path extrusionOk="0" h="1228" w="5860">
                  <a:moveTo>
                    <a:pt x="1005" y="0"/>
                  </a:moveTo>
                  <a:cubicBezTo>
                    <a:pt x="670" y="391"/>
                    <a:pt x="336" y="809"/>
                    <a:pt x="1" y="1228"/>
                  </a:cubicBezTo>
                  <a:cubicBezTo>
                    <a:pt x="224" y="1200"/>
                    <a:pt x="447" y="1200"/>
                    <a:pt x="698" y="1172"/>
                  </a:cubicBezTo>
                  <a:cubicBezTo>
                    <a:pt x="1577" y="1102"/>
                    <a:pt x="2456" y="1067"/>
                    <a:pt x="3321" y="1067"/>
                  </a:cubicBezTo>
                  <a:cubicBezTo>
                    <a:pt x="4186" y="1067"/>
                    <a:pt x="5037" y="1102"/>
                    <a:pt x="5860" y="1172"/>
                  </a:cubicBezTo>
                  <a:cubicBezTo>
                    <a:pt x="4409" y="782"/>
                    <a:pt x="2986" y="447"/>
                    <a:pt x="1619" y="140"/>
                  </a:cubicBezTo>
                  <a:cubicBezTo>
                    <a:pt x="1424" y="84"/>
                    <a:pt x="1201" y="56"/>
                    <a:pt x="100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8"/>
            <p:cNvSpPr/>
            <p:nvPr/>
          </p:nvSpPr>
          <p:spPr>
            <a:xfrm>
              <a:off x="2146150" y="3563675"/>
              <a:ext cx="116500" cy="38400"/>
            </a:xfrm>
            <a:custGeom>
              <a:rect b="b" l="l" r="r" t="t"/>
              <a:pathLst>
                <a:path extrusionOk="0" h="1536" w="4660">
                  <a:moveTo>
                    <a:pt x="419" y="1"/>
                  </a:moveTo>
                  <a:cubicBezTo>
                    <a:pt x="280" y="447"/>
                    <a:pt x="168" y="894"/>
                    <a:pt x="57" y="1340"/>
                  </a:cubicBezTo>
                  <a:cubicBezTo>
                    <a:pt x="29" y="1396"/>
                    <a:pt x="1" y="1479"/>
                    <a:pt x="1" y="1535"/>
                  </a:cubicBezTo>
                  <a:cubicBezTo>
                    <a:pt x="1591" y="1312"/>
                    <a:pt x="3181" y="1117"/>
                    <a:pt x="4660" y="977"/>
                  </a:cubicBezTo>
                  <a:cubicBezTo>
                    <a:pt x="3181" y="698"/>
                    <a:pt x="1758" y="391"/>
                    <a:pt x="4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8"/>
            <p:cNvSpPr/>
            <p:nvPr/>
          </p:nvSpPr>
          <p:spPr>
            <a:xfrm>
              <a:off x="2172650" y="4229075"/>
              <a:ext cx="101175" cy="49550"/>
            </a:xfrm>
            <a:custGeom>
              <a:rect b="b" l="l" r="r" t="t"/>
              <a:pathLst>
                <a:path extrusionOk="0" h="1982" w="4047">
                  <a:moveTo>
                    <a:pt x="1" y="1"/>
                  </a:moveTo>
                  <a:lnTo>
                    <a:pt x="1" y="1"/>
                  </a:lnTo>
                  <a:cubicBezTo>
                    <a:pt x="252" y="670"/>
                    <a:pt x="531" y="1340"/>
                    <a:pt x="838" y="1981"/>
                  </a:cubicBezTo>
                  <a:cubicBezTo>
                    <a:pt x="1982" y="1786"/>
                    <a:pt x="3014" y="1423"/>
                    <a:pt x="4046" y="949"/>
                  </a:cubicBezTo>
                  <a:cubicBezTo>
                    <a:pt x="2596" y="810"/>
                    <a:pt x="1256" y="559"/>
                    <a:pt x="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8"/>
            <p:cNvSpPr/>
            <p:nvPr/>
          </p:nvSpPr>
          <p:spPr>
            <a:xfrm>
              <a:off x="2140575" y="4131425"/>
              <a:ext cx="25" cy="25"/>
            </a:xfrm>
            <a:custGeom>
              <a:rect b="b" l="l" r="r" t="t"/>
              <a:pathLst>
                <a:path extrusionOk="0" h="1" w="1">
                  <a:moveTo>
                    <a:pt x="1" y="1"/>
                  </a:moveTo>
                  <a:lnTo>
                    <a:pt x="1" y="1"/>
                  </a:lnTo>
                  <a:cubicBezTo>
                    <a:pt x="1" y="1"/>
                    <a:pt x="1" y="1"/>
                    <a:pt x="1" y="1"/>
                  </a:cubicBezTo>
                  <a:cubicBezTo>
                    <a:pt x="1" y="1"/>
                    <a:pt x="1" y="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8"/>
            <p:cNvSpPr/>
            <p:nvPr/>
          </p:nvSpPr>
          <p:spPr>
            <a:xfrm>
              <a:off x="2140575" y="4131425"/>
              <a:ext cx="103950" cy="49550"/>
            </a:xfrm>
            <a:custGeom>
              <a:rect b="b" l="l" r="r" t="t"/>
              <a:pathLst>
                <a:path extrusionOk="0" h="1982" w="4158">
                  <a:moveTo>
                    <a:pt x="1" y="1"/>
                  </a:moveTo>
                  <a:cubicBezTo>
                    <a:pt x="196" y="670"/>
                    <a:pt x="391" y="1340"/>
                    <a:pt x="586" y="1982"/>
                  </a:cubicBezTo>
                  <a:cubicBezTo>
                    <a:pt x="1842" y="1814"/>
                    <a:pt x="3014" y="1451"/>
                    <a:pt x="4158" y="1005"/>
                  </a:cubicBezTo>
                  <a:cubicBezTo>
                    <a:pt x="2679" y="838"/>
                    <a:pt x="1312" y="559"/>
                    <a:pt x="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8"/>
            <p:cNvSpPr/>
            <p:nvPr/>
          </p:nvSpPr>
          <p:spPr>
            <a:xfrm>
              <a:off x="2218000" y="4326725"/>
              <a:ext cx="94875" cy="46050"/>
            </a:xfrm>
            <a:custGeom>
              <a:rect b="b" l="l" r="r" t="t"/>
              <a:pathLst>
                <a:path extrusionOk="0" h="1842" w="3795">
                  <a:moveTo>
                    <a:pt x="0" y="0"/>
                  </a:moveTo>
                  <a:lnTo>
                    <a:pt x="0" y="0"/>
                  </a:lnTo>
                  <a:cubicBezTo>
                    <a:pt x="363" y="642"/>
                    <a:pt x="726" y="1256"/>
                    <a:pt x="1116" y="1842"/>
                  </a:cubicBezTo>
                  <a:cubicBezTo>
                    <a:pt x="2065" y="1646"/>
                    <a:pt x="2930" y="1284"/>
                    <a:pt x="3795" y="837"/>
                  </a:cubicBezTo>
                  <a:cubicBezTo>
                    <a:pt x="2428" y="726"/>
                    <a:pt x="1172" y="503"/>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8"/>
            <p:cNvSpPr/>
            <p:nvPr/>
          </p:nvSpPr>
          <p:spPr>
            <a:xfrm>
              <a:off x="2111275" y="3936825"/>
              <a:ext cx="103250" cy="46775"/>
            </a:xfrm>
            <a:custGeom>
              <a:rect b="b" l="l" r="r" t="t"/>
              <a:pathLst>
                <a:path extrusionOk="0" h="1871" w="4130">
                  <a:moveTo>
                    <a:pt x="1" y="1"/>
                  </a:moveTo>
                  <a:cubicBezTo>
                    <a:pt x="29" y="643"/>
                    <a:pt x="84" y="1256"/>
                    <a:pt x="140" y="1870"/>
                  </a:cubicBezTo>
                  <a:cubicBezTo>
                    <a:pt x="1535" y="1647"/>
                    <a:pt x="2846" y="1340"/>
                    <a:pt x="4130" y="1005"/>
                  </a:cubicBezTo>
                  <a:cubicBezTo>
                    <a:pt x="2679" y="782"/>
                    <a:pt x="1284" y="503"/>
                    <a:pt x="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8"/>
            <p:cNvSpPr/>
            <p:nvPr/>
          </p:nvSpPr>
          <p:spPr>
            <a:xfrm>
              <a:off x="2121050" y="4034475"/>
              <a:ext cx="103950" cy="48150"/>
            </a:xfrm>
            <a:custGeom>
              <a:rect b="b" l="l" r="r" t="t"/>
              <a:pathLst>
                <a:path extrusionOk="0" h="1926" w="4158">
                  <a:moveTo>
                    <a:pt x="0" y="1"/>
                  </a:moveTo>
                  <a:lnTo>
                    <a:pt x="0" y="1"/>
                  </a:lnTo>
                  <a:cubicBezTo>
                    <a:pt x="84" y="642"/>
                    <a:pt x="224" y="1284"/>
                    <a:pt x="335" y="1926"/>
                  </a:cubicBezTo>
                  <a:cubicBezTo>
                    <a:pt x="1674" y="1703"/>
                    <a:pt x="2930" y="1368"/>
                    <a:pt x="4157" y="1005"/>
                  </a:cubicBezTo>
                  <a:cubicBezTo>
                    <a:pt x="2679" y="810"/>
                    <a:pt x="1284" y="503"/>
                    <a:pt x="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8"/>
            <p:cNvSpPr/>
            <p:nvPr/>
          </p:nvSpPr>
          <p:spPr>
            <a:xfrm>
              <a:off x="2109875" y="3840575"/>
              <a:ext cx="103950" cy="44675"/>
            </a:xfrm>
            <a:custGeom>
              <a:rect b="b" l="l" r="r" t="t"/>
              <a:pathLst>
                <a:path extrusionOk="0" h="1787" w="4158">
                  <a:moveTo>
                    <a:pt x="29" y="1"/>
                  </a:moveTo>
                  <a:cubicBezTo>
                    <a:pt x="1" y="615"/>
                    <a:pt x="1" y="1200"/>
                    <a:pt x="1" y="1786"/>
                  </a:cubicBezTo>
                  <a:cubicBezTo>
                    <a:pt x="1424" y="1563"/>
                    <a:pt x="2819" y="1256"/>
                    <a:pt x="4158" y="977"/>
                  </a:cubicBezTo>
                  <a:cubicBezTo>
                    <a:pt x="2707" y="754"/>
                    <a:pt x="1312" y="475"/>
                    <a:pt x="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8"/>
            <p:cNvSpPr/>
            <p:nvPr/>
          </p:nvSpPr>
          <p:spPr>
            <a:xfrm>
              <a:off x="2110575" y="3840575"/>
              <a:ext cx="25" cy="25"/>
            </a:xfrm>
            <a:custGeom>
              <a:rect b="b" l="l" r="r" t="t"/>
              <a:pathLst>
                <a:path extrusionOk="0" h="1" w="1">
                  <a:moveTo>
                    <a:pt x="1" y="1"/>
                  </a:moveTo>
                  <a:lnTo>
                    <a:pt x="1" y="1"/>
                  </a:lnTo>
                  <a:lnTo>
                    <a:pt x="1" y="1"/>
                  </a:lnTo>
                  <a:cubicBezTo>
                    <a:pt x="1" y="1"/>
                    <a:pt x="1" y="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8"/>
            <p:cNvSpPr/>
            <p:nvPr/>
          </p:nvSpPr>
          <p:spPr>
            <a:xfrm>
              <a:off x="2114075" y="3746425"/>
              <a:ext cx="107425" cy="41875"/>
            </a:xfrm>
            <a:custGeom>
              <a:rect b="b" l="l" r="r" t="t"/>
              <a:pathLst>
                <a:path extrusionOk="0" h="1675" w="4297">
                  <a:moveTo>
                    <a:pt x="168" y="0"/>
                  </a:moveTo>
                  <a:cubicBezTo>
                    <a:pt x="112" y="558"/>
                    <a:pt x="56" y="1116"/>
                    <a:pt x="0" y="1674"/>
                  </a:cubicBezTo>
                  <a:cubicBezTo>
                    <a:pt x="1479" y="1423"/>
                    <a:pt x="2902" y="1172"/>
                    <a:pt x="4297" y="949"/>
                  </a:cubicBezTo>
                  <a:cubicBezTo>
                    <a:pt x="2846" y="698"/>
                    <a:pt x="1479" y="419"/>
                    <a:pt x="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8"/>
            <p:cNvSpPr/>
            <p:nvPr/>
          </p:nvSpPr>
          <p:spPr>
            <a:xfrm>
              <a:off x="2510250" y="3006400"/>
              <a:ext cx="176475" cy="35600"/>
            </a:xfrm>
            <a:custGeom>
              <a:rect b="b" l="l" r="r" t="t"/>
              <a:pathLst>
                <a:path extrusionOk="0" h="1424" w="7059">
                  <a:moveTo>
                    <a:pt x="1562" y="0"/>
                  </a:moveTo>
                  <a:cubicBezTo>
                    <a:pt x="1032" y="363"/>
                    <a:pt x="502" y="726"/>
                    <a:pt x="0" y="1116"/>
                  </a:cubicBezTo>
                  <a:cubicBezTo>
                    <a:pt x="614" y="1061"/>
                    <a:pt x="1256" y="1061"/>
                    <a:pt x="1869" y="1033"/>
                  </a:cubicBezTo>
                  <a:cubicBezTo>
                    <a:pt x="3683" y="1033"/>
                    <a:pt x="5440" y="1144"/>
                    <a:pt x="7059" y="1423"/>
                  </a:cubicBezTo>
                  <a:cubicBezTo>
                    <a:pt x="5747" y="977"/>
                    <a:pt x="4436" y="614"/>
                    <a:pt x="3153" y="335"/>
                  </a:cubicBezTo>
                  <a:cubicBezTo>
                    <a:pt x="2623" y="196"/>
                    <a:pt x="2092" y="84"/>
                    <a:pt x="15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8"/>
            <p:cNvSpPr/>
            <p:nvPr/>
          </p:nvSpPr>
          <p:spPr>
            <a:xfrm>
              <a:off x="2450250" y="3054525"/>
              <a:ext cx="163250" cy="32800"/>
            </a:xfrm>
            <a:custGeom>
              <a:rect b="b" l="l" r="r" t="t"/>
              <a:pathLst>
                <a:path extrusionOk="0" h="1312" w="6530">
                  <a:moveTo>
                    <a:pt x="1340" y="0"/>
                  </a:moveTo>
                  <a:cubicBezTo>
                    <a:pt x="894" y="363"/>
                    <a:pt x="447" y="754"/>
                    <a:pt x="1" y="1144"/>
                  </a:cubicBezTo>
                  <a:cubicBezTo>
                    <a:pt x="475" y="1116"/>
                    <a:pt x="949" y="1089"/>
                    <a:pt x="1396" y="1061"/>
                  </a:cubicBezTo>
                  <a:cubicBezTo>
                    <a:pt x="1753" y="1049"/>
                    <a:pt x="2108" y="1044"/>
                    <a:pt x="2460" y="1044"/>
                  </a:cubicBezTo>
                  <a:cubicBezTo>
                    <a:pt x="3869" y="1044"/>
                    <a:pt x="5235" y="1133"/>
                    <a:pt x="6529" y="1312"/>
                  </a:cubicBezTo>
                  <a:cubicBezTo>
                    <a:pt x="5190" y="893"/>
                    <a:pt x="3823" y="531"/>
                    <a:pt x="2512" y="252"/>
                  </a:cubicBezTo>
                  <a:cubicBezTo>
                    <a:pt x="2121" y="168"/>
                    <a:pt x="1730" y="84"/>
                    <a:pt x="13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8"/>
            <p:cNvSpPr/>
            <p:nvPr/>
          </p:nvSpPr>
          <p:spPr>
            <a:xfrm>
              <a:off x="2109875" y="1162625"/>
              <a:ext cx="3020125" cy="3450525"/>
            </a:xfrm>
            <a:custGeom>
              <a:rect b="b" l="l" r="r" t="t"/>
              <a:pathLst>
                <a:path extrusionOk="0" h="138021" w="120805">
                  <a:moveTo>
                    <a:pt x="84368" y="3669"/>
                  </a:moveTo>
                  <a:cubicBezTo>
                    <a:pt x="84675" y="3697"/>
                    <a:pt x="85037" y="3725"/>
                    <a:pt x="85288" y="3725"/>
                  </a:cubicBezTo>
                  <a:lnTo>
                    <a:pt x="85372" y="3725"/>
                  </a:lnTo>
                  <a:cubicBezTo>
                    <a:pt x="85316" y="3836"/>
                    <a:pt x="85233" y="3920"/>
                    <a:pt x="85177" y="4032"/>
                  </a:cubicBezTo>
                  <a:cubicBezTo>
                    <a:pt x="85065" y="4227"/>
                    <a:pt x="85009" y="4394"/>
                    <a:pt x="85037" y="4534"/>
                  </a:cubicBezTo>
                  <a:cubicBezTo>
                    <a:pt x="84926" y="4534"/>
                    <a:pt x="84814" y="4534"/>
                    <a:pt x="84703" y="4506"/>
                  </a:cubicBezTo>
                  <a:lnTo>
                    <a:pt x="84256" y="4506"/>
                  </a:lnTo>
                  <a:cubicBezTo>
                    <a:pt x="84256" y="4506"/>
                    <a:pt x="84256" y="4478"/>
                    <a:pt x="84228" y="4478"/>
                  </a:cubicBezTo>
                  <a:lnTo>
                    <a:pt x="84033" y="4478"/>
                  </a:lnTo>
                  <a:cubicBezTo>
                    <a:pt x="83949" y="4311"/>
                    <a:pt x="83949" y="4115"/>
                    <a:pt x="84005" y="3920"/>
                  </a:cubicBezTo>
                  <a:cubicBezTo>
                    <a:pt x="84005" y="3836"/>
                    <a:pt x="84033" y="3753"/>
                    <a:pt x="84089" y="3669"/>
                  </a:cubicBezTo>
                  <a:close/>
                  <a:moveTo>
                    <a:pt x="81821" y="5996"/>
                  </a:moveTo>
                  <a:cubicBezTo>
                    <a:pt x="81804" y="6000"/>
                    <a:pt x="81788" y="6005"/>
                    <a:pt x="81773" y="6012"/>
                  </a:cubicBezTo>
                  <a:cubicBezTo>
                    <a:pt x="81790" y="6007"/>
                    <a:pt x="81806" y="6001"/>
                    <a:pt x="81821" y="5996"/>
                  </a:cubicBezTo>
                  <a:close/>
                  <a:moveTo>
                    <a:pt x="92403" y="4255"/>
                  </a:moveTo>
                  <a:cubicBezTo>
                    <a:pt x="92654" y="4255"/>
                    <a:pt x="92821" y="4283"/>
                    <a:pt x="93100" y="4311"/>
                  </a:cubicBezTo>
                  <a:cubicBezTo>
                    <a:pt x="93100" y="4311"/>
                    <a:pt x="93100" y="4339"/>
                    <a:pt x="93100" y="4450"/>
                  </a:cubicBezTo>
                  <a:cubicBezTo>
                    <a:pt x="92849" y="4450"/>
                    <a:pt x="92570" y="4478"/>
                    <a:pt x="92486" y="4534"/>
                  </a:cubicBezTo>
                  <a:cubicBezTo>
                    <a:pt x="92459" y="4618"/>
                    <a:pt x="92431" y="4701"/>
                    <a:pt x="92431" y="4813"/>
                  </a:cubicBezTo>
                  <a:cubicBezTo>
                    <a:pt x="92375" y="5008"/>
                    <a:pt x="92347" y="5231"/>
                    <a:pt x="92319" y="5455"/>
                  </a:cubicBezTo>
                  <a:cubicBezTo>
                    <a:pt x="92291" y="5845"/>
                    <a:pt x="92319" y="6208"/>
                    <a:pt x="92375" y="6598"/>
                  </a:cubicBezTo>
                  <a:cubicBezTo>
                    <a:pt x="92403" y="6710"/>
                    <a:pt x="92431" y="6849"/>
                    <a:pt x="92486" y="6961"/>
                  </a:cubicBezTo>
                  <a:cubicBezTo>
                    <a:pt x="92682" y="7073"/>
                    <a:pt x="92905" y="7101"/>
                    <a:pt x="93212" y="7101"/>
                  </a:cubicBezTo>
                  <a:cubicBezTo>
                    <a:pt x="93212" y="7128"/>
                    <a:pt x="93205" y="7128"/>
                    <a:pt x="93198" y="7128"/>
                  </a:cubicBezTo>
                  <a:cubicBezTo>
                    <a:pt x="93191" y="7128"/>
                    <a:pt x="93184" y="7128"/>
                    <a:pt x="93184" y="7156"/>
                  </a:cubicBezTo>
                  <a:cubicBezTo>
                    <a:pt x="92877" y="7212"/>
                    <a:pt x="92765" y="7212"/>
                    <a:pt x="92459" y="7240"/>
                  </a:cubicBezTo>
                  <a:lnTo>
                    <a:pt x="92431" y="7240"/>
                  </a:lnTo>
                  <a:cubicBezTo>
                    <a:pt x="92403" y="7212"/>
                    <a:pt x="92375" y="7156"/>
                    <a:pt x="92347" y="7128"/>
                  </a:cubicBezTo>
                  <a:cubicBezTo>
                    <a:pt x="91705" y="6291"/>
                    <a:pt x="91594" y="5455"/>
                    <a:pt x="92152" y="4590"/>
                  </a:cubicBezTo>
                  <a:cubicBezTo>
                    <a:pt x="92207" y="4534"/>
                    <a:pt x="92263" y="4450"/>
                    <a:pt x="92319" y="4394"/>
                  </a:cubicBezTo>
                  <a:cubicBezTo>
                    <a:pt x="92347" y="4339"/>
                    <a:pt x="92375" y="4311"/>
                    <a:pt x="92403" y="4255"/>
                  </a:cubicBezTo>
                  <a:close/>
                  <a:moveTo>
                    <a:pt x="86865" y="3327"/>
                  </a:moveTo>
                  <a:cubicBezTo>
                    <a:pt x="87227" y="3327"/>
                    <a:pt x="87576" y="3348"/>
                    <a:pt x="87911" y="3390"/>
                  </a:cubicBezTo>
                  <a:cubicBezTo>
                    <a:pt x="88915" y="3502"/>
                    <a:pt x="89808" y="3753"/>
                    <a:pt x="90561" y="4087"/>
                  </a:cubicBezTo>
                  <a:cubicBezTo>
                    <a:pt x="90729" y="4143"/>
                    <a:pt x="90868" y="4227"/>
                    <a:pt x="90980" y="4339"/>
                  </a:cubicBezTo>
                  <a:cubicBezTo>
                    <a:pt x="91370" y="4645"/>
                    <a:pt x="91510" y="5064"/>
                    <a:pt x="91594" y="5455"/>
                  </a:cubicBezTo>
                  <a:cubicBezTo>
                    <a:pt x="91649" y="5678"/>
                    <a:pt x="91705" y="5901"/>
                    <a:pt x="91789" y="6124"/>
                  </a:cubicBezTo>
                  <a:cubicBezTo>
                    <a:pt x="91817" y="6208"/>
                    <a:pt x="91845" y="6319"/>
                    <a:pt x="91873" y="6403"/>
                  </a:cubicBezTo>
                  <a:cubicBezTo>
                    <a:pt x="91928" y="6626"/>
                    <a:pt x="91984" y="6849"/>
                    <a:pt x="92012" y="7101"/>
                  </a:cubicBezTo>
                  <a:cubicBezTo>
                    <a:pt x="92096" y="7770"/>
                    <a:pt x="91510" y="8021"/>
                    <a:pt x="91036" y="8217"/>
                  </a:cubicBezTo>
                  <a:cubicBezTo>
                    <a:pt x="90369" y="8515"/>
                    <a:pt x="89721" y="8720"/>
                    <a:pt x="88920" y="8720"/>
                  </a:cubicBezTo>
                  <a:cubicBezTo>
                    <a:pt x="88749" y="8720"/>
                    <a:pt x="88572" y="8710"/>
                    <a:pt x="88385" y="8691"/>
                  </a:cubicBezTo>
                  <a:cubicBezTo>
                    <a:pt x="86907" y="8523"/>
                    <a:pt x="86516" y="7854"/>
                    <a:pt x="86181" y="7352"/>
                  </a:cubicBezTo>
                  <a:cubicBezTo>
                    <a:pt x="85846" y="6849"/>
                    <a:pt x="85567" y="6431"/>
                    <a:pt x="85344" y="5929"/>
                  </a:cubicBezTo>
                  <a:cubicBezTo>
                    <a:pt x="85205" y="5566"/>
                    <a:pt x="85093" y="5176"/>
                    <a:pt x="85009" y="4729"/>
                  </a:cubicBezTo>
                  <a:lnTo>
                    <a:pt x="85205" y="4729"/>
                  </a:lnTo>
                  <a:cubicBezTo>
                    <a:pt x="85205" y="4813"/>
                    <a:pt x="85205" y="4869"/>
                    <a:pt x="85205" y="4924"/>
                  </a:cubicBezTo>
                  <a:cubicBezTo>
                    <a:pt x="85233" y="5231"/>
                    <a:pt x="85316" y="5510"/>
                    <a:pt x="85428" y="5789"/>
                  </a:cubicBezTo>
                  <a:cubicBezTo>
                    <a:pt x="85484" y="5873"/>
                    <a:pt x="85512" y="5957"/>
                    <a:pt x="85567" y="6068"/>
                  </a:cubicBezTo>
                  <a:cubicBezTo>
                    <a:pt x="85540" y="5957"/>
                    <a:pt x="85484" y="5873"/>
                    <a:pt x="85456" y="5761"/>
                  </a:cubicBezTo>
                  <a:cubicBezTo>
                    <a:pt x="85400" y="5538"/>
                    <a:pt x="85344" y="5315"/>
                    <a:pt x="85316" y="5036"/>
                  </a:cubicBezTo>
                  <a:cubicBezTo>
                    <a:pt x="85288" y="4701"/>
                    <a:pt x="85372" y="4339"/>
                    <a:pt x="85512" y="4032"/>
                  </a:cubicBezTo>
                  <a:cubicBezTo>
                    <a:pt x="85567" y="3948"/>
                    <a:pt x="85651" y="3864"/>
                    <a:pt x="85735" y="3781"/>
                  </a:cubicBezTo>
                  <a:cubicBezTo>
                    <a:pt x="85791" y="3753"/>
                    <a:pt x="85846" y="3725"/>
                    <a:pt x="85902" y="3725"/>
                  </a:cubicBezTo>
                  <a:cubicBezTo>
                    <a:pt x="86181" y="3697"/>
                    <a:pt x="86446" y="3683"/>
                    <a:pt x="86701" y="3683"/>
                  </a:cubicBezTo>
                  <a:cubicBezTo>
                    <a:pt x="86955" y="3683"/>
                    <a:pt x="87200" y="3697"/>
                    <a:pt x="87437" y="3725"/>
                  </a:cubicBezTo>
                  <a:cubicBezTo>
                    <a:pt x="88469" y="3808"/>
                    <a:pt x="89390" y="4060"/>
                    <a:pt x="90115" y="4366"/>
                  </a:cubicBezTo>
                  <a:cubicBezTo>
                    <a:pt x="90143" y="4366"/>
                    <a:pt x="90171" y="4394"/>
                    <a:pt x="90199" y="4394"/>
                  </a:cubicBezTo>
                  <a:cubicBezTo>
                    <a:pt x="90757" y="4673"/>
                    <a:pt x="90896" y="5148"/>
                    <a:pt x="91008" y="5538"/>
                  </a:cubicBezTo>
                  <a:cubicBezTo>
                    <a:pt x="91147" y="6012"/>
                    <a:pt x="91315" y="6487"/>
                    <a:pt x="91370" y="6961"/>
                  </a:cubicBezTo>
                  <a:cubicBezTo>
                    <a:pt x="91426" y="7519"/>
                    <a:pt x="90924" y="7742"/>
                    <a:pt x="90534" y="7910"/>
                  </a:cubicBezTo>
                  <a:cubicBezTo>
                    <a:pt x="89946" y="8168"/>
                    <a:pt x="89378" y="8348"/>
                    <a:pt x="88680" y="8348"/>
                  </a:cubicBezTo>
                  <a:cubicBezTo>
                    <a:pt x="88549" y="8348"/>
                    <a:pt x="88414" y="8341"/>
                    <a:pt x="88274" y="8328"/>
                  </a:cubicBezTo>
                  <a:cubicBezTo>
                    <a:pt x="87437" y="8217"/>
                    <a:pt x="86907" y="7910"/>
                    <a:pt x="86544" y="7575"/>
                  </a:cubicBezTo>
                  <a:lnTo>
                    <a:pt x="86544" y="7575"/>
                  </a:lnTo>
                  <a:cubicBezTo>
                    <a:pt x="86851" y="7965"/>
                    <a:pt x="87325" y="8384"/>
                    <a:pt x="88413" y="8496"/>
                  </a:cubicBezTo>
                  <a:cubicBezTo>
                    <a:pt x="88561" y="8509"/>
                    <a:pt x="88704" y="8515"/>
                    <a:pt x="88842" y="8515"/>
                  </a:cubicBezTo>
                  <a:cubicBezTo>
                    <a:pt x="89589" y="8515"/>
                    <a:pt x="90205" y="8332"/>
                    <a:pt x="90840" y="8049"/>
                  </a:cubicBezTo>
                  <a:cubicBezTo>
                    <a:pt x="91287" y="7882"/>
                    <a:pt x="91901" y="7631"/>
                    <a:pt x="91817" y="7017"/>
                  </a:cubicBezTo>
                  <a:cubicBezTo>
                    <a:pt x="91761" y="6487"/>
                    <a:pt x="91566" y="6012"/>
                    <a:pt x="91426" y="5482"/>
                  </a:cubicBezTo>
                  <a:cubicBezTo>
                    <a:pt x="91315" y="5092"/>
                    <a:pt x="91147" y="4673"/>
                    <a:pt x="90673" y="4366"/>
                  </a:cubicBezTo>
                  <a:cubicBezTo>
                    <a:pt x="90589" y="4311"/>
                    <a:pt x="90506" y="4255"/>
                    <a:pt x="90394" y="4227"/>
                  </a:cubicBezTo>
                  <a:cubicBezTo>
                    <a:pt x="89641" y="3892"/>
                    <a:pt x="88692" y="3669"/>
                    <a:pt x="87604" y="3585"/>
                  </a:cubicBezTo>
                  <a:cubicBezTo>
                    <a:pt x="87361" y="3574"/>
                    <a:pt x="87114" y="3567"/>
                    <a:pt x="86862" y="3567"/>
                  </a:cubicBezTo>
                  <a:cubicBezTo>
                    <a:pt x="86505" y="3567"/>
                    <a:pt x="86139" y="3580"/>
                    <a:pt x="85763" y="3613"/>
                  </a:cubicBezTo>
                  <a:cubicBezTo>
                    <a:pt x="85707" y="3613"/>
                    <a:pt x="85651" y="3641"/>
                    <a:pt x="85595" y="3669"/>
                  </a:cubicBezTo>
                  <a:cubicBezTo>
                    <a:pt x="85595" y="3669"/>
                    <a:pt x="85595" y="3641"/>
                    <a:pt x="85595" y="3641"/>
                  </a:cubicBezTo>
                  <a:lnTo>
                    <a:pt x="85344" y="3641"/>
                  </a:lnTo>
                  <a:cubicBezTo>
                    <a:pt x="85372" y="3613"/>
                    <a:pt x="85372" y="3613"/>
                    <a:pt x="85372" y="3585"/>
                  </a:cubicBezTo>
                  <a:cubicBezTo>
                    <a:pt x="85484" y="3474"/>
                    <a:pt x="85595" y="3390"/>
                    <a:pt x="85735" y="3390"/>
                  </a:cubicBezTo>
                  <a:cubicBezTo>
                    <a:pt x="86125" y="3348"/>
                    <a:pt x="86502" y="3327"/>
                    <a:pt x="86865" y="3327"/>
                  </a:cubicBezTo>
                  <a:close/>
                  <a:moveTo>
                    <a:pt x="94300" y="10951"/>
                  </a:moveTo>
                  <a:cubicBezTo>
                    <a:pt x="94301" y="10951"/>
                    <a:pt x="94303" y="10951"/>
                    <a:pt x="94304" y="10951"/>
                  </a:cubicBezTo>
                  <a:lnTo>
                    <a:pt x="94304" y="10951"/>
                  </a:lnTo>
                  <a:cubicBezTo>
                    <a:pt x="94303" y="10951"/>
                    <a:pt x="94301" y="10951"/>
                    <a:pt x="94300" y="10951"/>
                  </a:cubicBezTo>
                  <a:close/>
                  <a:moveTo>
                    <a:pt x="84136" y="10680"/>
                  </a:moveTo>
                  <a:cubicBezTo>
                    <a:pt x="84206" y="10680"/>
                    <a:pt x="84284" y="10702"/>
                    <a:pt x="84368" y="10755"/>
                  </a:cubicBezTo>
                  <a:cubicBezTo>
                    <a:pt x="84507" y="10811"/>
                    <a:pt x="85121" y="11006"/>
                    <a:pt x="84982" y="11202"/>
                  </a:cubicBezTo>
                  <a:cubicBezTo>
                    <a:pt x="84850" y="11136"/>
                    <a:pt x="84407" y="11001"/>
                    <a:pt x="84129" y="11001"/>
                  </a:cubicBezTo>
                  <a:cubicBezTo>
                    <a:pt x="84054" y="11001"/>
                    <a:pt x="83991" y="11011"/>
                    <a:pt x="83949" y="11034"/>
                  </a:cubicBezTo>
                  <a:cubicBezTo>
                    <a:pt x="83949" y="11062"/>
                    <a:pt x="83921" y="11062"/>
                    <a:pt x="83921" y="11062"/>
                  </a:cubicBezTo>
                  <a:cubicBezTo>
                    <a:pt x="83921" y="11062"/>
                    <a:pt x="83894" y="11090"/>
                    <a:pt x="83894" y="11090"/>
                  </a:cubicBezTo>
                  <a:cubicBezTo>
                    <a:pt x="83838" y="11118"/>
                    <a:pt x="83754" y="11174"/>
                    <a:pt x="83726" y="11174"/>
                  </a:cubicBezTo>
                  <a:cubicBezTo>
                    <a:pt x="83707" y="11179"/>
                    <a:pt x="83693" y="11181"/>
                    <a:pt x="83682" y="11181"/>
                  </a:cubicBezTo>
                  <a:cubicBezTo>
                    <a:pt x="83633" y="11181"/>
                    <a:pt x="83675" y="11127"/>
                    <a:pt x="83698" y="11034"/>
                  </a:cubicBezTo>
                  <a:cubicBezTo>
                    <a:pt x="83726" y="11034"/>
                    <a:pt x="83726" y="11006"/>
                    <a:pt x="83726" y="11006"/>
                  </a:cubicBezTo>
                  <a:cubicBezTo>
                    <a:pt x="83726" y="11006"/>
                    <a:pt x="83726" y="10979"/>
                    <a:pt x="83754" y="10979"/>
                  </a:cubicBezTo>
                  <a:cubicBezTo>
                    <a:pt x="83815" y="10837"/>
                    <a:pt x="83949" y="10680"/>
                    <a:pt x="84136" y="10680"/>
                  </a:cubicBezTo>
                  <a:close/>
                  <a:moveTo>
                    <a:pt x="88167" y="10796"/>
                  </a:moveTo>
                  <a:cubicBezTo>
                    <a:pt x="88614" y="10796"/>
                    <a:pt x="89013" y="11152"/>
                    <a:pt x="89501" y="11509"/>
                  </a:cubicBezTo>
                  <a:cubicBezTo>
                    <a:pt x="89553" y="11560"/>
                    <a:pt x="89961" y="11850"/>
                    <a:pt x="89826" y="11850"/>
                  </a:cubicBezTo>
                  <a:cubicBezTo>
                    <a:pt x="89814" y="11850"/>
                    <a:pt x="89799" y="11848"/>
                    <a:pt x="89780" y="11843"/>
                  </a:cubicBezTo>
                  <a:cubicBezTo>
                    <a:pt x="89641" y="11815"/>
                    <a:pt x="89445" y="11676"/>
                    <a:pt x="89278" y="11620"/>
                  </a:cubicBezTo>
                  <a:cubicBezTo>
                    <a:pt x="88636" y="11425"/>
                    <a:pt x="88162" y="11118"/>
                    <a:pt x="87465" y="11090"/>
                  </a:cubicBezTo>
                  <a:cubicBezTo>
                    <a:pt x="87720" y="10880"/>
                    <a:pt x="87949" y="10796"/>
                    <a:pt x="88167" y="10796"/>
                  </a:cubicBezTo>
                  <a:close/>
                  <a:moveTo>
                    <a:pt x="84804" y="11620"/>
                  </a:moveTo>
                  <a:lnTo>
                    <a:pt x="84804" y="11620"/>
                  </a:lnTo>
                  <a:cubicBezTo>
                    <a:pt x="84811" y="11620"/>
                    <a:pt x="84800" y="11634"/>
                    <a:pt x="84758" y="11676"/>
                  </a:cubicBezTo>
                  <a:cubicBezTo>
                    <a:pt x="84535" y="11899"/>
                    <a:pt x="83977" y="11955"/>
                    <a:pt x="83754" y="12067"/>
                  </a:cubicBezTo>
                  <a:cubicBezTo>
                    <a:pt x="83751" y="12067"/>
                    <a:pt x="83749" y="12068"/>
                    <a:pt x="83746" y="12068"/>
                  </a:cubicBezTo>
                  <a:cubicBezTo>
                    <a:pt x="83672" y="12068"/>
                    <a:pt x="83622" y="11727"/>
                    <a:pt x="83638" y="11727"/>
                  </a:cubicBezTo>
                  <a:lnTo>
                    <a:pt x="83638" y="11727"/>
                  </a:lnTo>
                  <a:cubicBezTo>
                    <a:pt x="83639" y="11727"/>
                    <a:pt x="83641" y="11728"/>
                    <a:pt x="83642" y="11732"/>
                  </a:cubicBezTo>
                  <a:cubicBezTo>
                    <a:pt x="83759" y="11827"/>
                    <a:pt x="83864" y="11858"/>
                    <a:pt x="83961" y="11858"/>
                  </a:cubicBezTo>
                  <a:cubicBezTo>
                    <a:pt x="84119" y="11858"/>
                    <a:pt x="84258" y="11777"/>
                    <a:pt x="84396" y="11760"/>
                  </a:cubicBezTo>
                  <a:cubicBezTo>
                    <a:pt x="84424" y="11760"/>
                    <a:pt x="84675" y="11704"/>
                    <a:pt x="84703" y="11676"/>
                  </a:cubicBezTo>
                  <a:cubicBezTo>
                    <a:pt x="84737" y="11659"/>
                    <a:pt x="84794" y="11620"/>
                    <a:pt x="84804" y="11620"/>
                  </a:cubicBezTo>
                  <a:close/>
                  <a:moveTo>
                    <a:pt x="87437" y="11927"/>
                  </a:moveTo>
                  <a:lnTo>
                    <a:pt x="87437" y="11927"/>
                  </a:lnTo>
                  <a:cubicBezTo>
                    <a:pt x="87762" y="12126"/>
                    <a:pt x="88215" y="12161"/>
                    <a:pt x="88661" y="12161"/>
                  </a:cubicBezTo>
                  <a:cubicBezTo>
                    <a:pt x="88904" y="12161"/>
                    <a:pt x="89145" y="12150"/>
                    <a:pt x="89362" y="12150"/>
                  </a:cubicBezTo>
                  <a:cubicBezTo>
                    <a:pt x="89455" y="12150"/>
                    <a:pt x="89597" y="12125"/>
                    <a:pt x="89657" y="12125"/>
                  </a:cubicBezTo>
                  <a:cubicBezTo>
                    <a:pt x="89687" y="12125"/>
                    <a:pt x="89697" y="12132"/>
                    <a:pt x="89669" y="12150"/>
                  </a:cubicBezTo>
                  <a:cubicBezTo>
                    <a:pt x="89557" y="12234"/>
                    <a:pt x="89390" y="12290"/>
                    <a:pt x="89278" y="12318"/>
                  </a:cubicBezTo>
                  <a:cubicBezTo>
                    <a:pt x="89140" y="12367"/>
                    <a:pt x="89033" y="12385"/>
                    <a:pt x="88937" y="12385"/>
                  </a:cubicBezTo>
                  <a:cubicBezTo>
                    <a:pt x="88764" y="12385"/>
                    <a:pt x="88629" y="12326"/>
                    <a:pt x="88413" y="12290"/>
                  </a:cubicBezTo>
                  <a:cubicBezTo>
                    <a:pt x="88218" y="12262"/>
                    <a:pt x="87493" y="12234"/>
                    <a:pt x="87437" y="11927"/>
                  </a:cubicBezTo>
                  <a:close/>
                  <a:moveTo>
                    <a:pt x="84546" y="12616"/>
                  </a:moveTo>
                  <a:cubicBezTo>
                    <a:pt x="84841" y="12616"/>
                    <a:pt x="84722" y="12816"/>
                    <a:pt x="84647" y="13015"/>
                  </a:cubicBezTo>
                  <a:cubicBezTo>
                    <a:pt x="84619" y="13099"/>
                    <a:pt x="84535" y="13155"/>
                    <a:pt x="84535" y="13183"/>
                  </a:cubicBezTo>
                  <a:cubicBezTo>
                    <a:pt x="84452" y="13322"/>
                    <a:pt x="84396" y="13517"/>
                    <a:pt x="84312" y="13657"/>
                  </a:cubicBezTo>
                  <a:cubicBezTo>
                    <a:pt x="84228" y="13796"/>
                    <a:pt x="84145" y="13908"/>
                    <a:pt x="84089" y="14020"/>
                  </a:cubicBezTo>
                  <a:cubicBezTo>
                    <a:pt x="84020" y="14147"/>
                    <a:pt x="83950" y="14199"/>
                    <a:pt x="83882" y="14199"/>
                  </a:cubicBezTo>
                  <a:cubicBezTo>
                    <a:pt x="83592" y="14199"/>
                    <a:pt x="83336" y="13241"/>
                    <a:pt x="83336" y="13015"/>
                  </a:cubicBezTo>
                  <a:cubicBezTo>
                    <a:pt x="83336" y="12865"/>
                    <a:pt x="83368" y="12812"/>
                    <a:pt x="83415" y="12812"/>
                  </a:cubicBezTo>
                  <a:cubicBezTo>
                    <a:pt x="83455" y="12812"/>
                    <a:pt x="83507" y="12852"/>
                    <a:pt x="83559" y="12904"/>
                  </a:cubicBezTo>
                  <a:cubicBezTo>
                    <a:pt x="83585" y="12926"/>
                    <a:pt x="83623" y="12935"/>
                    <a:pt x="83667" y="12935"/>
                  </a:cubicBezTo>
                  <a:cubicBezTo>
                    <a:pt x="83901" y="12935"/>
                    <a:pt x="84330" y="12671"/>
                    <a:pt x="84424" y="12625"/>
                  </a:cubicBezTo>
                  <a:cubicBezTo>
                    <a:pt x="84471" y="12619"/>
                    <a:pt x="84511" y="12616"/>
                    <a:pt x="84546" y="12616"/>
                  </a:cubicBezTo>
                  <a:close/>
                  <a:moveTo>
                    <a:pt x="93132" y="11550"/>
                  </a:moveTo>
                  <a:cubicBezTo>
                    <a:pt x="93240" y="11550"/>
                    <a:pt x="93351" y="11564"/>
                    <a:pt x="93463" y="11592"/>
                  </a:cubicBezTo>
                  <a:cubicBezTo>
                    <a:pt x="94663" y="11927"/>
                    <a:pt x="95890" y="12290"/>
                    <a:pt x="97090" y="12680"/>
                  </a:cubicBezTo>
                  <a:cubicBezTo>
                    <a:pt x="98038" y="12987"/>
                    <a:pt x="98987" y="13294"/>
                    <a:pt x="99936" y="13629"/>
                  </a:cubicBezTo>
                  <a:cubicBezTo>
                    <a:pt x="100633" y="13880"/>
                    <a:pt x="101330" y="14131"/>
                    <a:pt x="102028" y="14382"/>
                  </a:cubicBezTo>
                  <a:cubicBezTo>
                    <a:pt x="101330" y="14187"/>
                    <a:pt x="100605" y="13992"/>
                    <a:pt x="99880" y="13796"/>
                  </a:cubicBezTo>
                  <a:cubicBezTo>
                    <a:pt x="97899" y="13294"/>
                    <a:pt x="95918" y="12820"/>
                    <a:pt x="93909" y="12401"/>
                  </a:cubicBezTo>
                  <a:lnTo>
                    <a:pt x="93798" y="12401"/>
                  </a:lnTo>
                  <a:cubicBezTo>
                    <a:pt x="93686" y="12373"/>
                    <a:pt x="93575" y="12346"/>
                    <a:pt x="93463" y="12318"/>
                  </a:cubicBezTo>
                  <a:cubicBezTo>
                    <a:pt x="93379" y="12304"/>
                    <a:pt x="93296" y="12297"/>
                    <a:pt x="93215" y="12297"/>
                  </a:cubicBezTo>
                  <a:cubicBezTo>
                    <a:pt x="93135" y="12297"/>
                    <a:pt x="93058" y="12304"/>
                    <a:pt x="92989" y="12318"/>
                  </a:cubicBezTo>
                  <a:cubicBezTo>
                    <a:pt x="92961" y="12318"/>
                    <a:pt x="92933" y="12318"/>
                    <a:pt x="92933" y="12346"/>
                  </a:cubicBezTo>
                  <a:cubicBezTo>
                    <a:pt x="91733" y="12597"/>
                    <a:pt x="90840" y="14494"/>
                    <a:pt x="90422" y="16670"/>
                  </a:cubicBezTo>
                  <a:cubicBezTo>
                    <a:pt x="90589" y="15442"/>
                    <a:pt x="90868" y="14299"/>
                    <a:pt x="91259" y="13378"/>
                  </a:cubicBezTo>
                  <a:lnTo>
                    <a:pt x="91259" y="13378"/>
                  </a:lnTo>
                  <a:cubicBezTo>
                    <a:pt x="91259" y="13378"/>
                    <a:pt x="90701" y="13601"/>
                    <a:pt x="90617" y="13657"/>
                  </a:cubicBezTo>
                  <a:cubicBezTo>
                    <a:pt x="90589" y="13685"/>
                    <a:pt x="90534" y="13685"/>
                    <a:pt x="90506" y="13713"/>
                  </a:cubicBezTo>
                  <a:cubicBezTo>
                    <a:pt x="90087" y="13908"/>
                    <a:pt x="89445" y="14075"/>
                    <a:pt x="88971" y="14271"/>
                  </a:cubicBezTo>
                  <a:cubicBezTo>
                    <a:pt x="88448" y="14495"/>
                    <a:pt x="88144" y="14600"/>
                    <a:pt x="87933" y="14600"/>
                  </a:cubicBezTo>
                  <a:cubicBezTo>
                    <a:pt x="87514" y="14600"/>
                    <a:pt x="87463" y="14185"/>
                    <a:pt x="86795" y="13462"/>
                  </a:cubicBezTo>
                  <a:cubicBezTo>
                    <a:pt x="86716" y="13377"/>
                    <a:pt x="86635" y="13342"/>
                    <a:pt x="86558" y="13342"/>
                  </a:cubicBezTo>
                  <a:cubicBezTo>
                    <a:pt x="86225" y="13342"/>
                    <a:pt x="85960" y="13999"/>
                    <a:pt x="86209" y="14271"/>
                  </a:cubicBezTo>
                  <a:cubicBezTo>
                    <a:pt x="86321" y="14382"/>
                    <a:pt x="87130" y="15387"/>
                    <a:pt x="86377" y="15387"/>
                  </a:cubicBezTo>
                  <a:cubicBezTo>
                    <a:pt x="85804" y="15387"/>
                    <a:pt x="85638" y="15224"/>
                    <a:pt x="85431" y="15224"/>
                  </a:cubicBezTo>
                  <a:cubicBezTo>
                    <a:pt x="85294" y="15224"/>
                    <a:pt x="85141" y="15294"/>
                    <a:pt x="84842" y="15526"/>
                  </a:cubicBezTo>
                  <a:cubicBezTo>
                    <a:pt x="84806" y="15581"/>
                    <a:pt x="84614" y="15636"/>
                    <a:pt x="84485" y="15636"/>
                  </a:cubicBezTo>
                  <a:cubicBezTo>
                    <a:pt x="84418" y="15636"/>
                    <a:pt x="84368" y="15620"/>
                    <a:pt x="84368" y="15582"/>
                  </a:cubicBezTo>
                  <a:cubicBezTo>
                    <a:pt x="84200" y="14215"/>
                    <a:pt x="85456" y="13210"/>
                    <a:pt x="85456" y="11983"/>
                  </a:cubicBezTo>
                  <a:cubicBezTo>
                    <a:pt x="85495" y="11944"/>
                    <a:pt x="85564" y="11925"/>
                    <a:pt x="85649" y="11925"/>
                  </a:cubicBezTo>
                  <a:cubicBezTo>
                    <a:pt x="85873" y="11925"/>
                    <a:pt x="86211" y="12056"/>
                    <a:pt x="86432" y="12318"/>
                  </a:cubicBezTo>
                  <a:cubicBezTo>
                    <a:pt x="87018" y="13015"/>
                    <a:pt x="87465" y="13266"/>
                    <a:pt x="87799" y="13266"/>
                  </a:cubicBezTo>
                  <a:cubicBezTo>
                    <a:pt x="88338" y="13266"/>
                    <a:pt x="89507" y="12853"/>
                    <a:pt x="90198" y="12853"/>
                  </a:cubicBezTo>
                  <a:cubicBezTo>
                    <a:pt x="90330" y="12853"/>
                    <a:pt x="90444" y="12868"/>
                    <a:pt x="90534" y="12904"/>
                  </a:cubicBezTo>
                  <a:cubicBezTo>
                    <a:pt x="90561" y="12931"/>
                    <a:pt x="90645" y="12959"/>
                    <a:pt x="90757" y="12987"/>
                  </a:cubicBezTo>
                  <a:cubicBezTo>
                    <a:pt x="90952" y="13071"/>
                    <a:pt x="91175" y="13155"/>
                    <a:pt x="91343" y="13210"/>
                  </a:cubicBezTo>
                  <a:cubicBezTo>
                    <a:pt x="91510" y="12848"/>
                    <a:pt x="91705" y="12513"/>
                    <a:pt x="91928" y="12262"/>
                  </a:cubicBezTo>
                  <a:cubicBezTo>
                    <a:pt x="91928" y="12234"/>
                    <a:pt x="91928" y="12234"/>
                    <a:pt x="91956" y="12234"/>
                  </a:cubicBezTo>
                  <a:cubicBezTo>
                    <a:pt x="92207" y="11899"/>
                    <a:pt x="92514" y="11676"/>
                    <a:pt x="92821" y="11592"/>
                  </a:cubicBezTo>
                  <a:cubicBezTo>
                    <a:pt x="92919" y="11564"/>
                    <a:pt x="93024" y="11550"/>
                    <a:pt x="93132" y="11550"/>
                  </a:cubicBezTo>
                  <a:close/>
                  <a:moveTo>
                    <a:pt x="84089" y="16028"/>
                  </a:moveTo>
                  <a:cubicBezTo>
                    <a:pt x="84173" y="16028"/>
                    <a:pt x="84424" y="16028"/>
                    <a:pt x="84479" y="16056"/>
                  </a:cubicBezTo>
                  <a:cubicBezTo>
                    <a:pt x="84647" y="16196"/>
                    <a:pt x="84396" y="16391"/>
                    <a:pt x="84340" y="16475"/>
                  </a:cubicBezTo>
                  <a:cubicBezTo>
                    <a:pt x="84284" y="16558"/>
                    <a:pt x="84145" y="16977"/>
                    <a:pt x="84117" y="17005"/>
                  </a:cubicBezTo>
                  <a:cubicBezTo>
                    <a:pt x="84109" y="17007"/>
                    <a:pt x="84102" y="17009"/>
                    <a:pt x="84096" y="17009"/>
                  </a:cubicBezTo>
                  <a:cubicBezTo>
                    <a:pt x="84056" y="17009"/>
                    <a:pt x="84051" y="16961"/>
                    <a:pt x="84028" y="16961"/>
                  </a:cubicBezTo>
                  <a:cubicBezTo>
                    <a:pt x="84017" y="16961"/>
                    <a:pt x="84002" y="16972"/>
                    <a:pt x="83977" y="17005"/>
                  </a:cubicBezTo>
                  <a:cubicBezTo>
                    <a:pt x="83921" y="17088"/>
                    <a:pt x="83838" y="17200"/>
                    <a:pt x="83754" y="17284"/>
                  </a:cubicBezTo>
                  <a:cubicBezTo>
                    <a:pt x="83736" y="17309"/>
                    <a:pt x="83722" y="17320"/>
                    <a:pt x="83711" y="17320"/>
                  </a:cubicBezTo>
                  <a:cubicBezTo>
                    <a:pt x="83637" y="17320"/>
                    <a:pt x="83686" y="16862"/>
                    <a:pt x="83649" y="16862"/>
                  </a:cubicBezTo>
                  <a:lnTo>
                    <a:pt x="83649" y="16862"/>
                  </a:lnTo>
                  <a:cubicBezTo>
                    <a:pt x="83647" y="16862"/>
                    <a:pt x="83645" y="16863"/>
                    <a:pt x="83642" y="16865"/>
                  </a:cubicBezTo>
                  <a:cubicBezTo>
                    <a:pt x="83589" y="16946"/>
                    <a:pt x="83432" y="17257"/>
                    <a:pt x="83420" y="17257"/>
                  </a:cubicBezTo>
                  <a:cubicBezTo>
                    <a:pt x="83420" y="17257"/>
                    <a:pt x="83419" y="17257"/>
                    <a:pt x="83419" y="17256"/>
                  </a:cubicBezTo>
                  <a:cubicBezTo>
                    <a:pt x="83419" y="16921"/>
                    <a:pt x="83559" y="16614"/>
                    <a:pt x="83698" y="16419"/>
                  </a:cubicBezTo>
                  <a:cubicBezTo>
                    <a:pt x="83810" y="16279"/>
                    <a:pt x="83921" y="16168"/>
                    <a:pt x="84089" y="16028"/>
                  </a:cubicBezTo>
                  <a:close/>
                  <a:moveTo>
                    <a:pt x="86184" y="15827"/>
                  </a:moveTo>
                  <a:cubicBezTo>
                    <a:pt x="86476" y="15827"/>
                    <a:pt x="86832" y="15956"/>
                    <a:pt x="87214" y="16196"/>
                  </a:cubicBezTo>
                  <a:cubicBezTo>
                    <a:pt x="87855" y="16586"/>
                    <a:pt x="88469" y="16726"/>
                    <a:pt x="88692" y="17535"/>
                  </a:cubicBezTo>
                  <a:cubicBezTo>
                    <a:pt x="88724" y="17647"/>
                    <a:pt x="88726" y="17688"/>
                    <a:pt x="88712" y="17688"/>
                  </a:cubicBezTo>
                  <a:cubicBezTo>
                    <a:pt x="88676" y="17688"/>
                    <a:pt x="88537" y="17435"/>
                    <a:pt x="88497" y="17395"/>
                  </a:cubicBezTo>
                  <a:cubicBezTo>
                    <a:pt x="88476" y="17374"/>
                    <a:pt x="88100" y="17015"/>
                    <a:pt x="88019" y="17015"/>
                  </a:cubicBezTo>
                  <a:cubicBezTo>
                    <a:pt x="87993" y="17015"/>
                    <a:pt x="87997" y="17050"/>
                    <a:pt x="88050" y="17144"/>
                  </a:cubicBezTo>
                  <a:cubicBezTo>
                    <a:pt x="88097" y="17214"/>
                    <a:pt x="88262" y="17676"/>
                    <a:pt x="88182" y="17676"/>
                  </a:cubicBezTo>
                  <a:cubicBezTo>
                    <a:pt x="88167" y="17676"/>
                    <a:pt x="88142" y="17659"/>
                    <a:pt x="88106" y="17619"/>
                  </a:cubicBezTo>
                  <a:cubicBezTo>
                    <a:pt x="87967" y="17479"/>
                    <a:pt x="87939" y="17479"/>
                    <a:pt x="87827" y="17395"/>
                  </a:cubicBezTo>
                  <a:cubicBezTo>
                    <a:pt x="87637" y="17225"/>
                    <a:pt x="87531" y="17167"/>
                    <a:pt x="87469" y="17167"/>
                  </a:cubicBezTo>
                  <a:cubicBezTo>
                    <a:pt x="87338" y="17167"/>
                    <a:pt x="87419" y="17435"/>
                    <a:pt x="87342" y="17435"/>
                  </a:cubicBezTo>
                  <a:cubicBezTo>
                    <a:pt x="87303" y="17435"/>
                    <a:pt x="87221" y="17363"/>
                    <a:pt x="87046" y="17144"/>
                  </a:cubicBezTo>
                  <a:cubicBezTo>
                    <a:pt x="86952" y="17032"/>
                    <a:pt x="86795" y="16805"/>
                    <a:pt x="86720" y="16805"/>
                  </a:cubicBezTo>
                  <a:cubicBezTo>
                    <a:pt x="86683" y="16805"/>
                    <a:pt x="86665" y="16859"/>
                    <a:pt x="86683" y="17005"/>
                  </a:cubicBezTo>
                  <a:cubicBezTo>
                    <a:pt x="86691" y="17168"/>
                    <a:pt x="86673" y="17231"/>
                    <a:pt x="86638" y="17231"/>
                  </a:cubicBezTo>
                  <a:cubicBezTo>
                    <a:pt x="86543" y="17231"/>
                    <a:pt x="86325" y="16757"/>
                    <a:pt x="86181" y="16614"/>
                  </a:cubicBezTo>
                  <a:cubicBezTo>
                    <a:pt x="86172" y="16607"/>
                    <a:pt x="86163" y="16603"/>
                    <a:pt x="86155" y="16603"/>
                  </a:cubicBezTo>
                  <a:cubicBezTo>
                    <a:pt x="86055" y="16603"/>
                    <a:pt x="85983" y="17043"/>
                    <a:pt x="85891" y="17043"/>
                  </a:cubicBezTo>
                  <a:cubicBezTo>
                    <a:pt x="85868" y="17043"/>
                    <a:pt x="85844" y="17016"/>
                    <a:pt x="85819" y="16949"/>
                  </a:cubicBezTo>
                  <a:cubicBezTo>
                    <a:pt x="85747" y="16787"/>
                    <a:pt x="85686" y="16578"/>
                    <a:pt x="85615" y="16578"/>
                  </a:cubicBezTo>
                  <a:cubicBezTo>
                    <a:pt x="85576" y="16578"/>
                    <a:pt x="85533" y="16641"/>
                    <a:pt x="85484" y="16809"/>
                  </a:cubicBezTo>
                  <a:cubicBezTo>
                    <a:pt x="85449" y="16879"/>
                    <a:pt x="85436" y="16981"/>
                    <a:pt x="85431" y="16981"/>
                  </a:cubicBezTo>
                  <a:cubicBezTo>
                    <a:pt x="85428" y="16981"/>
                    <a:pt x="85428" y="16943"/>
                    <a:pt x="85428" y="16837"/>
                  </a:cubicBezTo>
                  <a:cubicBezTo>
                    <a:pt x="85428" y="16140"/>
                    <a:pt x="85728" y="15827"/>
                    <a:pt x="86184" y="15827"/>
                  </a:cubicBezTo>
                  <a:close/>
                  <a:moveTo>
                    <a:pt x="84731" y="17981"/>
                  </a:moveTo>
                  <a:cubicBezTo>
                    <a:pt x="84870" y="17981"/>
                    <a:pt x="84954" y="18065"/>
                    <a:pt x="85009" y="18065"/>
                  </a:cubicBezTo>
                  <a:cubicBezTo>
                    <a:pt x="85344" y="18121"/>
                    <a:pt x="85093" y="18316"/>
                    <a:pt x="85009" y="18483"/>
                  </a:cubicBezTo>
                  <a:cubicBezTo>
                    <a:pt x="84954" y="18623"/>
                    <a:pt x="84898" y="18818"/>
                    <a:pt x="84898" y="19013"/>
                  </a:cubicBezTo>
                  <a:cubicBezTo>
                    <a:pt x="84898" y="19096"/>
                    <a:pt x="84928" y="19194"/>
                    <a:pt x="84888" y="19194"/>
                  </a:cubicBezTo>
                  <a:cubicBezTo>
                    <a:pt x="84873" y="19194"/>
                    <a:pt x="84850" y="19182"/>
                    <a:pt x="84814" y="19153"/>
                  </a:cubicBezTo>
                  <a:cubicBezTo>
                    <a:pt x="84767" y="19106"/>
                    <a:pt x="84720" y="18842"/>
                    <a:pt x="84673" y="18842"/>
                  </a:cubicBezTo>
                  <a:cubicBezTo>
                    <a:pt x="84665" y="18842"/>
                    <a:pt x="84656" y="18852"/>
                    <a:pt x="84647" y="18874"/>
                  </a:cubicBezTo>
                  <a:cubicBezTo>
                    <a:pt x="84625" y="18917"/>
                    <a:pt x="84620" y="19130"/>
                    <a:pt x="84593" y="19130"/>
                  </a:cubicBezTo>
                  <a:cubicBezTo>
                    <a:pt x="84585" y="19130"/>
                    <a:pt x="84575" y="19113"/>
                    <a:pt x="84563" y="19069"/>
                  </a:cubicBezTo>
                  <a:cubicBezTo>
                    <a:pt x="84507" y="18986"/>
                    <a:pt x="84535" y="18930"/>
                    <a:pt x="84535" y="18846"/>
                  </a:cubicBezTo>
                  <a:cubicBezTo>
                    <a:pt x="84535" y="18689"/>
                    <a:pt x="84546" y="18586"/>
                    <a:pt x="84520" y="18586"/>
                  </a:cubicBezTo>
                  <a:cubicBezTo>
                    <a:pt x="84505" y="18586"/>
                    <a:pt x="84476" y="18623"/>
                    <a:pt x="84424" y="18707"/>
                  </a:cubicBezTo>
                  <a:cubicBezTo>
                    <a:pt x="84406" y="18724"/>
                    <a:pt x="84388" y="18788"/>
                    <a:pt x="84377" y="18788"/>
                  </a:cubicBezTo>
                  <a:cubicBezTo>
                    <a:pt x="84371" y="18788"/>
                    <a:pt x="84368" y="18767"/>
                    <a:pt x="84368" y="18707"/>
                  </a:cubicBezTo>
                  <a:cubicBezTo>
                    <a:pt x="84368" y="18483"/>
                    <a:pt x="84424" y="18260"/>
                    <a:pt x="84424" y="18009"/>
                  </a:cubicBezTo>
                  <a:cubicBezTo>
                    <a:pt x="84479" y="17981"/>
                    <a:pt x="84647" y="17981"/>
                    <a:pt x="84731" y="17981"/>
                  </a:cubicBezTo>
                  <a:close/>
                  <a:moveTo>
                    <a:pt x="38212" y="17220"/>
                  </a:moveTo>
                  <a:cubicBezTo>
                    <a:pt x="38759" y="17220"/>
                    <a:pt x="39153" y="19177"/>
                    <a:pt x="39283" y="21301"/>
                  </a:cubicBezTo>
                  <a:cubicBezTo>
                    <a:pt x="39125" y="19438"/>
                    <a:pt x="38721" y="17822"/>
                    <a:pt x="38186" y="17822"/>
                  </a:cubicBezTo>
                  <a:cubicBezTo>
                    <a:pt x="38152" y="17822"/>
                    <a:pt x="38118" y="17828"/>
                    <a:pt x="38083" y="17842"/>
                  </a:cubicBezTo>
                  <a:cubicBezTo>
                    <a:pt x="36939" y="18288"/>
                    <a:pt x="35796" y="18846"/>
                    <a:pt x="34707" y="19488"/>
                  </a:cubicBezTo>
                  <a:cubicBezTo>
                    <a:pt x="35823" y="18623"/>
                    <a:pt x="36939" y="17897"/>
                    <a:pt x="38083" y="17256"/>
                  </a:cubicBezTo>
                  <a:cubicBezTo>
                    <a:pt x="38127" y="17232"/>
                    <a:pt x="38170" y="17220"/>
                    <a:pt x="38212" y="17220"/>
                  </a:cubicBezTo>
                  <a:close/>
                  <a:moveTo>
                    <a:pt x="87056" y="21415"/>
                  </a:moveTo>
                  <a:cubicBezTo>
                    <a:pt x="87207" y="21415"/>
                    <a:pt x="87219" y="21894"/>
                    <a:pt x="87077" y="21894"/>
                  </a:cubicBezTo>
                  <a:cubicBezTo>
                    <a:pt x="87068" y="21894"/>
                    <a:pt x="87057" y="21892"/>
                    <a:pt x="87046" y="21887"/>
                  </a:cubicBezTo>
                  <a:cubicBezTo>
                    <a:pt x="86962" y="22333"/>
                    <a:pt x="86767" y="22752"/>
                    <a:pt x="86572" y="23143"/>
                  </a:cubicBezTo>
                  <a:cubicBezTo>
                    <a:pt x="86488" y="23338"/>
                    <a:pt x="86377" y="23533"/>
                    <a:pt x="86293" y="23756"/>
                  </a:cubicBezTo>
                  <a:cubicBezTo>
                    <a:pt x="86207" y="23971"/>
                    <a:pt x="86143" y="24112"/>
                    <a:pt x="86101" y="24112"/>
                  </a:cubicBezTo>
                  <a:cubicBezTo>
                    <a:pt x="86062" y="24112"/>
                    <a:pt x="86042" y="23985"/>
                    <a:pt x="86042" y="23673"/>
                  </a:cubicBezTo>
                  <a:cubicBezTo>
                    <a:pt x="86042" y="23198"/>
                    <a:pt x="86432" y="22529"/>
                    <a:pt x="86656" y="22110"/>
                  </a:cubicBezTo>
                  <a:cubicBezTo>
                    <a:pt x="86739" y="21971"/>
                    <a:pt x="86851" y="21552"/>
                    <a:pt x="86990" y="21441"/>
                  </a:cubicBezTo>
                  <a:cubicBezTo>
                    <a:pt x="87014" y="21423"/>
                    <a:pt x="87036" y="21415"/>
                    <a:pt x="87056" y="21415"/>
                  </a:cubicBezTo>
                  <a:close/>
                  <a:moveTo>
                    <a:pt x="97620" y="20994"/>
                  </a:moveTo>
                  <a:lnTo>
                    <a:pt x="97620" y="20994"/>
                  </a:lnTo>
                  <a:cubicBezTo>
                    <a:pt x="96978" y="21720"/>
                    <a:pt x="96197" y="22445"/>
                    <a:pt x="95806" y="22808"/>
                  </a:cubicBezTo>
                  <a:cubicBezTo>
                    <a:pt x="95264" y="23311"/>
                    <a:pt x="94144" y="24487"/>
                    <a:pt x="93463" y="24487"/>
                  </a:cubicBezTo>
                  <a:cubicBezTo>
                    <a:pt x="93162" y="24487"/>
                    <a:pt x="92948" y="24259"/>
                    <a:pt x="92905" y="23645"/>
                  </a:cubicBezTo>
                  <a:cubicBezTo>
                    <a:pt x="92849" y="22864"/>
                    <a:pt x="92431" y="21887"/>
                    <a:pt x="92291" y="21050"/>
                  </a:cubicBezTo>
                  <a:lnTo>
                    <a:pt x="92291" y="21050"/>
                  </a:lnTo>
                  <a:cubicBezTo>
                    <a:pt x="92919" y="21138"/>
                    <a:pt x="93660" y="21181"/>
                    <a:pt x="94466" y="21181"/>
                  </a:cubicBezTo>
                  <a:cubicBezTo>
                    <a:pt x="95450" y="21181"/>
                    <a:pt x="96531" y="21117"/>
                    <a:pt x="97620" y="20994"/>
                  </a:cubicBezTo>
                  <a:close/>
                  <a:moveTo>
                    <a:pt x="59119" y="23617"/>
                  </a:moveTo>
                  <a:lnTo>
                    <a:pt x="62830" y="23645"/>
                  </a:lnTo>
                  <a:lnTo>
                    <a:pt x="62858" y="23645"/>
                  </a:lnTo>
                  <a:lnTo>
                    <a:pt x="62467" y="24649"/>
                  </a:lnTo>
                  <a:lnTo>
                    <a:pt x="58784" y="24621"/>
                  </a:lnTo>
                  <a:lnTo>
                    <a:pt x="57473" y="24621"/>
                  </a:lnTo>
                  <a:cubicBezTo>
                    <a:pt x="57445" y="24258"/>
                    <a:pt x="57696" y="23617"/>
                    <a:pt x="58282" y="23617"/>
                  </a:cubicBezTo>
                  <a:close/>
                  <a:moveTo>
                    <a:pt x="62160" y="25458"/>
                  </a:moveTo>
                  <a:lnTo>
                    <a:pt x="62021" y="25821"/>
                  </a:lnTo>
                  <a:lnTo>
                    <a:pt x="57808" y="25821"/>
                  </a:lnTo>
                  <a:lnTo>
                    <a:pt x="57473" y="25598"/>
                  </a:lnTo>
                  <a:lnTo>
                    <a:pt x="58366" y="25570"/>
                  </a:lnTo>
                  <a:lnTo>
                    <a:pt x="58450" y="25570"/>
                  </a:lnTo>
                  <a:lnTo>
                    <a:pt x="62160" y="25458"/>
                  </a:lnTo>
                  <a:close/>
                  <a:moveTo>
                    <a:pt x="104752" y="18210"/>
                  </a:moveTo>
                  <a:cubicBezTo>
                    <a:pt x="105495" y="18210"/>
                    <a:pt x="106253" y="18245"/>
                    <a:pt x="106408" y="18400"/>
                  </a:cubicBezTo>
                  <a:cubicBezTo>
                    <a:pt x="106436" y="18455"/>
                    <a:pt x="104595" y="19348"/>
                    <a:pt x="104399" y="19599"/>
                  </a:cubicBezTo>
                  <a:cubicBezTo>
                    <a:pt x="104260" y="19739"/>
                    <a:pt x="103618" y="20353"/>
                    <a:pt x="104092" y="20353"/>
                  </a:cubicBezTo>
                  <a:cubicBezTo>
                    <a:pt x="104846" y="20353"/>
                    <a:pt x="105934" y="19599"/>
                    <a:pt x="107050" y="19599"/>
                  </a:cubicBezTo>
                  <a:cubicBezTo>
                    <a:pt x="108305" y="19599"/>
                    <a:pt x="106659" y="20464"/>
                    <a:pt x="106241" y="20660"/>
                  </a:cubicBezTo>
                  <a:cubicBezTo>
                    <a:pt x="105097" y="21162"/>
                    <a:pt x="105878" y="21524"/>
                    <a:pt x="106715" y="21775"/>
                  </a:cubicBezTo>
                  <a:cubicBezTo>
                    <a:pt x="107273" y="21971"/>
                    <a:pt x="107245" y="22054"/>
                    <a:pt x="106938" y="22389"/>
                  </a:cubicBezTo>
                  <a:cubicBezTo>
                    <a:pt x="106464" y="22891"/>
                    <a:pt x="105934" y="22947"/>
                    <a:pt x="107050" y="23394"/>
                  </a:cubicBezTo>
                  <a:cubicBezTo>
                    <a:pt x="107357" y="23505"/>
                    <a:pt x="108696" y="24231"/>
                    <a:pt x="108305" y="24231"/>
                  </a:cubicBezTo>
                  <a:cubicBezTo>
                    <a:pt x="107450" y="24231"/>
                    <a:pt x="106486" y="23777"/>
                    <a:pt x="105472" y="23777"/>
                  </a:cubicBezTo>
                  <a:cubicBezTo>
                    <a:pt x="105229" y="23777"/>
                    <a:pt x="104983" y="23803"/>
                    <a:pt x="104734" y="23868"/>
                  </a:cubicBezTo>
                  <a:cubicBezTo>
                    <a:pt x="103907" y="24075"/>
                    <a:pt x="102864" y="25144"/>
                    <a:pt x="102782" y="25144"/>
                  </a:cubicBezTo>
                  <a:cubicBezTo>
                    <a:pt x="102776" y="25144"/>
                    <a:pt x="102775" y="25138"/>
                    <a:pt x="102781" y="25123"/>
                  </a:cubicBezTo>
                  <a:cubicBezTo>
                    <a:pt x="103004" y="24510"/>
                    <a:pt x="104009" y="23449"/>
                    <a:pt x="103088" y="23449"/>
                  </a:cubicBezTo>
                  <a:cubicBezTo>
                    <a:pt x="102730" y="23449"/>
                    <a:pt x="102061" y="23889"/>
                    <a:pt x="101796" y="23889"/>
                  </a:cubicBezTo>
                  <a:cubicBezTo>
                    <a:pt x="101690" y="23889"/>
                    <a:pt x="101649" y="23817"/>
                    <a:pt x="101721" y="23617"/>
                  </a:cubicBezTo>
                  <a:cubicBezTo>
                    <a:pt x="102084" y="22585"/>
                    <a:pt x="103116" y="21608"/>
                    <a:pt x="101358" y="21608"/>
                  </a:cubicBezTo>
                  <a:cubicBezTo>
                    <a:pt x="100633" y="21608"/>
                    <a:pt x="101414" y="21385"/>
                    <a:pt x="100717" y="21385"/>
                  </a:cubicBezTo>
                  <a:cubicBezTo>
                    <a:pt x="100214" y="22501"/>
                    <a:pt x="100242" y="22919"/>
                    <a:pt x="100242" y="24119"/>
                  </a:cubicBezTo>
                  <a:cubicBezTo>
                    <a:pt x="100242" y="24322"/>
                    <a:pt x="100316" y="25276"/>
                    <a:pt x="100195" y="25276"/>
                  </a:cubicBezTo>
                  <a:cubicBezTo>
                    <a:pt x="100167" y="25276"/>
                    <a:pt x="100128" y="25223"/>
                    <a:pt x="100075" y="25095"/>
                  </a:cubicBezTo>
                  <a:cubicBezTo>
                    <a:pt x="99657" y="24147"/>
                    <a:pt x="99601" y="23059"/>
                    <a:pt x="99601" y="22054"/>
                  </a:cubicBezTo>
                  <a:cubicBezTo>
                    <a:pt x="99601" y="21884"/>
                    <a:pt x="99589" y="21817"/>
                    <a:pt x="99570" y="21817"/>
                  </a:cubicBezTo>
                  <a:cubicBezTo>
                    <a:pt x="99509" y="21817"/>
                    <a:pt x="99371" y="22464"/>
                    <a:pt x="99266" y="22696"/>
                  </a:cubicBezTo>
                  <a:cubicBezTo>
                    <a:pt x="98959" y="23338"/>
                    <a:pt x="98903" y="24426"/>
                    <a:pt x="98903" y="25207"/>
                  </a:cubicBezTo>
                  <a:cubicBezTo>
                    <a:pt x="98903" y="25709"/>
                    <a:pt x="98903" y="25960"/>
                    <a:pt x="98875" y="26016"/>
                  </a:cubicBezTo>
                  <a:lnTo>
                    <a:pt x="98847" y="26016"/>
                  </a:lnTo>
                  <a:cubicBezTo>
                    <a:pt x="98792" y="25905"/>
                    <a:pt x="98680" y="25542"/>
                    <a:pt x="98457" y="25151"/>
                  </a:cubicBezTo>
                  <a:cubicBezTo>
                    <a:pt x="98206" y="24649"/>
                    <a:pt x="98038" y="24035"/>
                    <a:pt x="97983" y="23477"/>
                  </a:cubicBezTo>
                  <a:cubicBezTo>
                    <a:pt x="97942" y="23083"/>
                    <a:pt x="97898" y="22936"/>
                    <a:pt x="97850" y="22936"/>
                  </a:cubicBezTo>
                  <a:cubicBezTo>
                    <a:pt x="97735" y="22936"/>
                    <a:pt x="97594" y="23784"/>
                    <a:pt x="97397" y="24119"/>
                  </a:cubicBezTo>
                  <a:cubicBezTo>
                    <a:pt x="97387" y="24136"/>
                    <a:pt x="97378" y="24143"/>
                    <a:pt x="97370" y="24143"/>
                  </a:cubicBezTo>
                  <a:cubicBezTo>
                    <a:pt x="97244" y="24143"/>
                    <a:pt x="97168" y="22574"/>
                    <a:pt x="97480" y="22027"/>
                  </a:cubicBezTo>
                  <a:cubicBezTo>
                    <a:pt x="97648" y="21692"/>
                    <a:pt x="97899" y="21301"/>
                    <a:pt x="98206" y="20911"/>
                  </a:cubicBezTo>
                  <a:cubicBezTo>
                    <a:pt x="98457" y="20883"/>
                    <a:pt x="98736" y="20855"/>
                    <a:pt x="98987" y="20799"/>
                  </a:cubicBezTo>
                  <a:cubicBezTo>
                    <a:pt x="99489" y="20715"/>
                    <a:pt x="99991" y="20632"/>
                    <a:pt x="100466" y="20520"/>
                  </a:cubicBezTo>
                  <a:cubicBezTo>
                    <a:pt x="100940" y="20436"/>
                    <a:pt x="101386" y="20325"/>
                    <a:pt x="101777" y="20185"/>
                  </a:cubicBezTo>
                  <a:cubicBezTo>
                    <a:pt x="102363" y="20046"/>
                    <a:pt x="102670" y="19292"/>
                    <a:pt x="102809" y="18400"/>
                  </a:cubicBezTo>
                  <a:cubicBezTo>
                    <a:pt x="103088" y="18372"/>
                    <a:pt x="103255" y="18316"/>
                    <a:pt x="103311" y="18232"/>
                  </a:cubicBezTo>
                  <a:cubicBezTo>
                    <a:pt x="103572" y="18232"/>
                    <a:pt x="104157" y="18210"/>
                    <a:pt x="104752" y="18210"/>
                  </a:cubicBezTo>
                  <a:close/>
                  <a:moveTo>
                    <a:pt x="84898" y="22919"/>
                  </a:moveTo>
                  <a:cubicBezTo>
                    <a:pt x="85595" y="24231"/>
                    <a:pt x="86572" y="25681"/>
                    <a:pt x="86739" y="26211"/>
                  </a:cubicBezTo>
                  <a:cubicBezTo>
                    <a:pt x="86683" y="26239"/>
                    <a:pt x="86656" y="26267"/>
                    <a:pt x="86600" y="26323"/>
                  </a:cubicBezTo>
                  <a:lnTo>
                    <a:pt x="86460" y="26295"/>
                  </a:lnTo>
                  <a:cubicBezTo>
                    <a:pt x="85819" y="25877"/>
                    <a:pt x="85065" y="25095"/>
                    <a:pt x="84424" y="24482"/>
                  </a:cubicBezTo>
                  <a:lnTo>
                    <a:pt x="84535" y="23840"/>
                  </a:lnTo>
                  <a:cubicBezTo>
                    <a:pt x="84591" y="23533"/>
                    <a:pt x="84731" y="23226"/>
                    <a:pt x="84898" y="22919"/>
                  </a:cubicBezTo>
                  <a:close/>
                  <a:moveTo>
                    <a:pt x="95717" y="25213"/>
                  </a:moveTo>
                  <a:cubicBezTo>
                    <a:pt x="96021" y="25213"/>
                    <a:pt x="96384" y="25359"/>
                    <a:pt x="96727" y="25542"/>
                  </a:cubicBezTo>
                  <a:cubicBezTo>
                    <a:pt x="97118" y="25737"/>
                    <a:pt x="97452" y="25932"/>
                    <a:pt x="97536" y="25988"/>
                  </a:cubicBezTo>
                  <a:cubicBezTo>
                    <a:pt x="97586" y="26003"/>
                    <a:pt x="97647" y="26008"/>
                    <a:pt x="97715" y="26008"/>
                  </a:cubicBezTo>
                  <a:cubicBezTo>
                    <a:pt x="97867" y="26008"/>
                    <a:pt x="98052" y="25982"/>
                    <a:pt x="98208" y="25982"/>
                  </a:cubicBezTo>
                  <a:cubicBezTo>
                    <a:pt x="98372" y="25982"/>
                    <a:pt x="98505" y="26011"/>
                    <a:pt x="98541" y="26128"/>
                  </a:cubicBezTo>
                  <a:cubicBezTo>
                    <a:pt x="98596" y="26323"/>
                    <a:pt x="98820" y="26546"/>
                    <a:pt x="99099" y="26686"/>
                  </a:cubicBezTo>
                  <a:cubicBezTo>
                    <a:pt x="99210" y="26742"/>
                    <a:pt x="99322" y="26769"/>
                    <a:pt x="99433" y="26769"/>
                  </a:cubicBezTo>
                  <a:cubicBezTo>
                    <a:pt x="99740" y="26769"/>
                    <a:pt x="99852" y="27020"/>
                    <a:pt x="99908" y="27327"/>
                  </a:cubicBezTo>
                  <a:cubicBezTo>
                    <a:pt x="98959" y="27327"/>
                    <a:pt x="97955" y="27216"/>
                    <a:pt x="96867" y="26965"/>
                  </a:cubicBezTo>
                  <a:cubicBezTo>
                    <a:pt x="96588" y="26909"/>
                    <a:pt x="96337" y="26853"/>
                    <a:pt x="96058" y="26769"/>
                  </a:cubicBezTo>
                  <a:cubicBezTo>
                    <a:pt x="95611" y="26490"/>
                    <a:pt x="95193" y="26211"/>
                    <a:pt x="94746" y="25932"/>
                  </a:cubicBezTo>
                  <a:cubicBezTo>
                    <a:pt x="94886" y="25821"/>
                    <a:pt x="95025" y="25709"/>
                    <a:pt x="95081" y="25653"/>
                  </a:cubicBezTo>
                  <a:cubicBezTo>
                    <a:pt x="95165" y="25402"/>
                    <a:pt x="95332" y="25291"/>
                    <a:pt x="95527" y="25235"/>
                  </a:cubicBezTo>
                  <a:cubicBezTo>
                    <a:pt x="95587" y="25220"/>
                    <a:pt x="95651" y="25213"/>
                    <a:pt x="95717" y="25213"/>
                  </a:cubicBezTo>
                  <a:close/>
                  <a:moveTo>
                    <a:pt x="47699" y="26766"/>
                  </a:moveTo>
                  <a:cubicBezTo>
                    <a:pt x="48224" y="26766"/>
                    <a:pt x="48798" y="26808"/>
                    <a:pt x="49410" y="26881"/>
                  </a:cubicBezTo>
                  <a:lnTo>
                    <a:pt x="48406" y="27383"/>
                  </a:lnTo>
                  <a:cubicBezTo>
                    <a:pt x="48239" y="27188"/>
                    <a:pt x="47820" y="26909"/>
                    <a:pt x="47262" y="26853"/>
                  </a:cubicBezTo>
                  <a:cubicBezTo>
                    <a:pt x="46927" y="26965"/>
                    <a:pt x="46648" y="27048"/>
                    <a:pt x="46369" y="27160"/>
                  </a:cubicBezTo>
                  <a:lnTo>
                    <a:pt x="46369" y="27160"/>
                  </a:lnTo>
                  <a:cubicBezTo>
                    <a:pt x="46369" y="27048"/>
                    <a:pt x="46369" y="26965"/>
                    <a:pt x="46397" y="26881"/>
                  </a:cubicBezTo>
                  <a:cubicBezTo>
                    <a:pt x="46783" y="26801"/>
                    <a:pt x="47221" y="26766"/>
                    <a:pt x="47699" y="26766"/>
                  </a:cubicBezTo>
                  <a:close/>
                  <a:moveTo>
                    <a:pt x="83894" y="26184"/>
                  </a:moveTo>
                  <a:lnTo>
                    <a:pt x="84089" y="26239"/>
                  </a:lnTo>
                  <a:lnTo>
                    <a:pt x="84396" y="26267"/>
                  </a:lnTo>
                  <a:lnTo>
                    <a:pt x="86377" y="26630"/>
                  </a:lnTo>
                  <a:cubicBezTo>
                    <a:pt x="86237" y="26853"/>
                    <a:pt x="86125" y="27132"/>
                    <a:pt x="86098" y="27383"/>
                  </a:cubicBezTo>
                  <a:lnTo>
                    <a:pt x="84396" y="27104"/>
                  </a:lnTo>
                  <a:lnTo>
                    <a:pt x="83949" y="27020"/>
                  </a:lnTo>
                  <a:lnTo>
                    <a:pt x="83336" y="26909"/>
                  </a:lnTo>
                  <a:cubicBezTo>
                    <a:pt x="83447" y="26546"/>
                    <a:pt x="83670" y="26351"/>
                    <a:pt x="83894" y="26184"/>
                  </a:cubicBezTo>
                  <a:close/>
                  <a:moveTo>
                    <a:pt x="74017" y="27160"/>
                  </a:moveTo>
                  <a:lnTo>
                    <a:pt x="74994" y="27327"/>
                  </a:lnTo>
                  <a:cubicBezTo>
                    <a:pt x="74157" y="27411"/>
                    <a:pt x="73320" y="27551"/>
                    <a:pt x="72511" y="27718"/>
                  </a:cubicBezTo>
                  <a:cubicBezTo>
                    <a:pt x="73013" y="27551"/>
                    <a:pt x="73515" y="27383"/>
                    <a:pt x="74017" y="27160"/>
                  </a:cubicBezTo>
                  <a:close/>
                  <a:moveTo>
                    <a:pt x="94132" y="26518"/>
                  </a:moveTo>
                  <a:lnTo>
                    <a:pt x="95165" y="27132"/>
                  </a:lnTo>
                  <a:cubicBezTo>
                    <a:pt x="95109" y="27188"/>
                    <a:pt x="95053" y="27216"/>
                    <a:pt x="94997" y="27272"/>
                  </a:cubicBezTo>
                  <a:cubicBezTo>
                    <a:pt x="94914" y="27355"/>
                    <a:pt x="94830" y="27439"/>
                    <a:pt x="94718" y="27523"/>
                  </a:cubicBezTo>
                  <a:cubicBezTo>
                    <a:pt x="94418" y="27823"/>
                    <a:pt x="94080" y="28123"/>
                    <a:pt x="93846" y="28123"/>
                  </a:cubicBezTo>
                  <a:cubicBezTo>
                    <a:pt x="93797" y="28123"/>
                    <a:pt x="93753" y="28110"/>
                    <a:pt x="93714" y="28081"/>
                  </a:cubicBezTo>
                  <a:cubicBezTo>
                    <a:pt x="93435" y="27857"/>
                    <a:pt x="93435" y="27606"/>
                    <a:pt x="93547" y="27327"/>
                  </a:cubicBezTo>
                  <a:cubicBezTo>
                    <a:pt x="93658" y="27104"/>
                    <a:pt x="93826" y="26853"/>
                    <a:pt x="94021" y="26630"/>
                  </a:cubicBezTo>
                  <a:cubicBezTo>
                    <a:pt x="94077" y="26602"/>
                    <a:pt x="94105" y="26546"/>
                    <a:pt x="94132" y="26518"/>
                  </a:cubicBezTo>
                  <a:close/>
                  <a:moveTo>
                    <a:pt x="61853" y="26295"/>
                  </a:moveTo>
                  <a:lnTo>
                    <a:pt x="61128" y="28192"/>
                  </a:lnTo>
                  <a:cubicBezTo>
                    <a:pt x="60040" y="28081"/>
                    <a:pt x="58868" y="27913"/>
                    <a:pt x="57668" y="27746"/>
                  </a:cubicBezTo>
                  <a:lnTo>
                    <a:pt x="58198" y="26295"/>
                  </a:lnTo>
                  <a:close/>
                  <a:moveTo>
                    <a:pt x="67991" y="26295"/>
                  </a:moveTo>
                  <a:cubicBezTo>
                    <a:pt x="68800" y="26295"/>
                    <a:pt x="69470" y="26351"/>
                    <a:pt x="70251" y="26490"/>
                  </a:cubicBezTo>
                  <a:lnTo>
                    <a:pt x="71618" y="26714"/>
                  </a:lnTo>
                  <a:cubicBezTo>
                    <a:pt x="70669" y="27132"/>
                    <a:pt x="69749" y="27523"/>
                    <a:pt x="68912" y="27885"/>
                  </a:cubicBezTo>
                  <a:cubicBezTo>
                    <a:pt x="68754" y="27879"/>
                    <a:pt x="68603" y="27876"/>
                    <a:pt x="68457" y="27876"/>
                  </a:cubicBezTo>
                  <a:cubicBezTo>
                    <a:pt x="66691" y="27876"/>
                    <a:pt x="65724" y="28312"/>
                    <a:pt x="64280" y="28415"/>
                  </a:cubicBezTo>
                  <a:lnTo>
                    <a:pt x="65034" y="26295"/>
                  </a:lnTo>
                  <a:close/>
                  <a:moveTo>
                    <a:pt x="95583" y="27327"/>
                  </a:moveTo>
                  <a:cubicBezTo>
                    <a:pt x="96002" y="27439"/>
                    <a:pt x="96448" y="27523"/>
                    <a:pt x="96867" y="27606"/>
                  </a:cubicBezTo>
                  <a:cubicBezTo>
                    <a:pt x="96783" y="27662"/>
                    <a:pt x="96699" y="27746"/>
                    <a:pt x="96588" y="27857"/>
                  </a:cubicBezTo>
                  <a:lnTo>
                    <a:pt x="96560" y="27857"/>
                  </a:lnTo>
                  <a:cubicBezTo>
                    <a:pt x="96560" y="27885"/>
                    <a:pt x="96532" y="27913"/>
                    <a:pt x="96504" y="27941"/>
                  </a:cubicBezTo>
                  <a:cubicBezTo>
                    <a:pt x="96169" y="28276"/>
                    <a:pt x="95862" y="28639"/>
                    <a:pt x="95723" y="28639"/>
                  </a:cubicBezTo>
                  <a:cubicBezTo>
                    <a:pt x="94774" y="28639"/>
                    <a:pt x="95109" y="28164"/>
                    <a:pt x="95388" y="27662"/>
                  </a:cubicBezTo>
                  <a:cubicBezTo>
                    <a:pt x="95388" y="27634"/>
                    <a:pt x="95388" y="27634"/>
                    <a:pt x="95416" y="27606"/>
                  </a:cubicBezTo>
                  <a:cubicBezTo>
                    <a:pt x="95416" y="27606"/>
                    <a:pt x="95444" y="27578"/>
                    <a:pt x="95444" y="27551"/>
                  </a:cubicBezTo>
                  <a:cubicBezTo>
                    <a:pt x="95472" y="27495"/>
                    <a:pt x="95500" y="27411"/>
                    <a:pt x="95527" y="27355"/>
                  </a:cubicBezTo>
                  <a:cubicBezTo>
                    <a:pt x="95555" y="27355"/>
                    <a:pt x="95555" y="27355"/>
                    <a:pt x="95555" y="27327"/>
                  </a:cubicBezTo>
                  <a:close/>
                  <a:moveTo>
                    <a:pt x="92165" y="18221"/>
                  </a:moveTo>
                  <a:cubicBezTo>
                    <a:pt x="92224" y="18221"/>
                    <a:pt x="92266" y="18235"/>
                    <a:pt x="92291" y="18260"/>
                  </a:cubicBezTo>
                  <a:cubicBezTo>
                    <a:pt x="92403" y="18344"/>
                    <a:pt x="92180" y="18595"/>
                    <a:pt x="91649" y="18818"/>
                  </a:cubicBezTo>
                  <a:cubicBezTo>
                    <a:pt x="91287" y="18930"/>
                    <a:pt x="90868" y="19069"/>
                    <a:pt x="90478" y="19237"/>
                  </a:cubicBezTo>
                  <a:cubicBezTo>
                    <a:pt x="90338" y="19265"/>
                    <a:pt x="90199" y="19320"/>
                    <a:pt x="90087" y="19376"/>
                  </a:cubicBezTo>
                  <a:cubicBezTo>
                    <a:pt x="87939" y="20157"/>
                    <a:pt x="85763" y="21217"/>
                    <a:pt x="84758" y="22640"/>
                  </a:cubicBezTo>
                  <a:cubicBezTo>
                    <a:pt x="84479" y="23031"/>
                    <a:pt x="84284" y="23422"/>
                    <a:pt x="84228" y="23840"/>
                  </a:cubicBezTo>
                  <a:lnTo>
                    <a:pt x="84117" y="24231"/>
                  </a:lnTo>
                  <a:lnTo>
                    <a:pt x="83726" y="25514"/>
                  </a:lnTo>
                  <a:lnTo>
                    <a:pt x="83698" y="25598"/>
                  </a:lnTo>
                  <a:cubicBezTo>
                    <a:pt x="83642" y="25626"/>
                    <a:pt x="83587" y="25681"/>
                    <a:pt x="83531" y="25765"/>
                  </a:cubicBezTo>
                  <a:cubicBezTo>
                    <a:pt x="83447" y="25821"/>
                    <a:pt x="83391" y="25905"/>
                    <a:pt x="83308" y="26016"/>
                  </a:cubicBezTo>
                  <a:cubicBezTo>
                    <a:pt x="83308" y="26016"/>
                    <a:pt x="83280" y="26044"/>
                    <a:pt x="83252" y="26072"/>
                  </a:cubicBezTo>
                  <a:cubicBezTo>
                    <a:pt x="83224" y="26128"/>
                    <a:pt x="83196" y="26184"/>
                    <a:pt x="83140" y="26239"/>
                  </a:cubicBezTo>
                  <a:cubicBezTo>
                    <a:pt x="83112" y="26323"/>
                    <a:pt x="83084" y="26407"/>
                    <a:pt x="83029" y="26490"/>
                  </a:cubicBezTo>
                  <a:cubicBezTo>
                    <a:pt x="83029" y="26518"/>
                    <a:pt x="83001" y="26574"/>
                    <a:pt x="82973" y="26602"/>
                  </a:cubicBezTo>
                  <a:cubicBezTo>
                    <a:pt x="82945" y="26686"/>
                    <a:pt x="82945" y="26769"/>
                    <a:pt x="82917" y="26825"/>
                  </a:cubicBezTo>
                  <a:cubicBezTo>
                    <a:pt x="82889" y="26909"/>
                    <a:pt x="82861" y="26965"/>
                    <a:pt x="82861" y="27048"/>
                  </a:cubicBezTo>
                  <a:cubicBezTo>
                    <a:pt x="82861" y="27076"/>
                    <a:pt x="82833" y="27132"/>
                    <a:pt x="82833" y="27188"/>
                  </a:cubicBezTo>
                  <a:cubicBezTo>
                    <a:pt x="82833" y="27272"/>
                    <a:pt x="82805" y="27355"/>
                    <a:pt x="82805" y="27411"/>
                  </a:cubicBezTo>
                  <a:cubicBezTo>
                    <a:pt x="82805" y="27523"/>
                    <a:pt x="82805" y="27606"/>
                    <a:pt x="82805" y="27690"/>
                  </a:cubicBezTo>
                  <a:cubicBezTo>
                    <a:pt x="82805" y="27802"/>
                    <a:pt x="82805" y="27941"/>
                    <a:pt x="82805" y="28025"/>
                  </a:cubicBezTo>
                  <a:cubicBezTo>
                    <a:pt x="82805" y="28081"/>
                    <a:pt x="82833" y="28136"/>
                    <a:pt x="82833" y="28192"/>
                  </a:cubicBezTo>
                  <a:cubicBezTo>
                    <a:pt x="82833" y="28220"/>
                    <a:pt x="82833" y="28248"/>
                    <a:pt x="82861" y="28276"/>
                  </a:cubicBezTo>
                  <a:cubicBezTo>
                    <a:pt x="82861" y="28304"/>
                    <a:pt x="82861" y="28304"/>
                    <a:pt x="82861" y="28332"/>
                  </a:cubicBezTo>
                  <a:cubicBezTo>
                    <a:pt x="82889" y="28499"/>
                    <a:pt x="82917" y="28611"/>
                    <a:pt x="82973" y="28722"/>
                  </a:cubicBezTo>
                  <a:cubicBezTo>
                    <a:pt x="83001" y="28778"/>
                    <a:pt x="83029" y="28834"/>
                    <a:pt x="83029" y="28862"/>
                  </a:cubicBezTo>
                  <a:lnTo>
                    <a:pt x="82945" y="28862"/>
                  </a:lnTo>
                  <a:cubicBezTo>
                    <a:pt x="82833" y="28862"/>
                    <a:pt x="82750" y="28778"/>
                    <a:pt x="82666" y="28667"/>
                  </a:cubicBezTo>
                  <a:cubicBezTo>
                    <a:pt x="82582" y="28555"/>
                    <a:pt x="82526" y="28388"/>
                    <a:pt x="82471" y="28192"/>
                  </a:cubicBezTo>
                  <a:cubicBezTo>
                    <a:pt x="82471" y="28164"/>
                    <a:pt x="82471" y="28164"/>
                    <a:pt x="82471" y="28136"/>
                  </a:cubicBezTo>
                  <a:lnTo>
                    <a:pt x="81104" y="27885"/>
                  </a:lnTo>
                  <a:lnTo>
                    <a:pt x="77170" y="27188"/>
                  </a:lnTo>
                  <a:lnTo>
                    <a:pt x="74854" y="26769"/>
                  </a:lnTo>
                  <a:lnTo>
                    <a:pt x="72483" y="26351"/>
                  </a:lnTo>
                  <a:lnTo>
                    <a:pt x="69581" y="25849"/>
                  </a:lnTo>
                  <a:lnTo>
                    <a:pt x="64755" y="25849"/>
                  </a:lnTo>
                  <a:cubicBezTo>
                    <a:pt x="64615" y="25849"/>
                    <a:pt x="64253" y="25402"/>
                    <a:pt x="64420" y="25402"/>
                  </a:cubicBezTo>
                  <a:lnTo>
                    <a:pt x="69665" y="25402"/>
                  </a:lnTo>
                  <a:lnTo>
                    <a:pt x="73069" y="26072"/>
                  </a:lnTo>
                  <a:lnTo>
                    <a:pt x="75329" y="26546"/>
                  </a:lnTo>
                  <a:lnTo>
                    <a:pt x="78676" y="27216"/>
                  </a:lnTo>
                  <a:lnTo>
                    <a:pt x="81076" y="27690"/>
                  </a:lnTo>
                  <a:lnTo>
                    <a:pt x="82443" y="27969"/>
                  </a:lnTo>
                  <a:cubicBezTo>
                    <a:pt x="82415" y="27857"/>
                    <a:pt x="82415" y="27746"/>
                    <a:pt x="82415" y="27606"/>
                  </a:cubicBezTo>
                  <a:cubicBezTo>
                    <a:pt x="82443" y="27439"/>
                    <a:pt x="82443" y="27216"/>
                    <a:pt x="82499" y="27020"/>
                  </a:cubicBezTo>
                  <a:cubicBezTo>
                    <a:pt x="82499" y="26993"/>
                    <a:pt x="82499" y="26993"/>
                    <a:pt x="82499" y="26965"/>
                  </a:cubicBezTo>
                  <a:cubicBezTo>
                    <a:pt x="82526" y="26909"/>
                    <a:pt x="82526" y="26825"/>
                    <a:pt x="82554" y="26769"/>
                  </a:cubicBezTo>
                  <a:lnTo>
                    <a:pt x="82359" y="26742"/>
                  </a:lnTo>
                  <a:lnTo>
                    <a:pt x="80908" y="26490"/>
                  </a:lnTo>
                  <a:lnTo>
                    <a:pt x="76723" y="25765"/>
                  </a:lnTo>
                  <a:lnTo>
                    <a:pt x="74575" y="25402"/>
                  </a:lnTo>
                  <a:lnTo>
                    <a:pt x="69442" y="24510"/>
                  </a:lnTo>
                  <a:lnTo>
                    <a:pt x="65620" y="24621"/>
                  </a:lnTo>
                  <a:lnTo>
                    <a:pt x="64364" y="24649"/>
                  </a:lnTo>
                  <a:cubicBezTo>
                    <a:pt x="64308" y="24342"/>
                    <a:pt x="64643" y="23701"/>
                    <a:pt x="65369" y="23701"/>
                  </a:cubicBezTo>
                  <a:lnTo>
                    <a:pt x="69526" y="23701"/>
                  </a:lnTo>
                  <a:lnTo>
                    <a:pt x="75803" y="24789"/>
                  </a:lnTo>
                  <a:lnTo>
                    <a:pt x="77784" y="25123"/>
                  </a:lnTo>
                  <a:lnTo>
                    <a:pt x="80825" y="25653"/>
                  </a:lnTo>
                  <a:lnTo>
                    <a:pt x="81662" y="25793"/>
                  </a:lnTo>
                  <a:lnTo>
                    <a:pt x="82861" y="26016"/>
                  </a:lnTo>
                  <a:cubicBezTo>
                    <a:pt x="82861" y="25988"/>
                    <a:pt x="82861" y="25988"/>
                    <a:pt x="82889" y="25988"/>
                  </a:cubicBezTo>
                  <a:cubicBezTo>
                    <a:pt x="82945" y="25849"/>
                    <a:pt x="83029" y="25765"/>
                    <a:pt x="83084" y="25681"/>
                  </a:cubicBezTo>
                  <a:cubicBezTo>
                    <a:pt x="83140" y="25626"/>
                    <a:pt x="83196" y="25570"/>
                    <a:pt x="83252" y="25542"/>
                  </a:cubicBezTo>
                  <a:lnTo>
                    <a:pt x="83698" y="23896"/>
                  </a:lnTo>
                  <a:cubicBezTo>
                    <a:pt x="83479" y="23749"/>
                    <a:pt x="83283" y="23660"/>
                    <a:pt x="83123" y="23660"/>
                  </a:cubicBezTo>
                  <a:cubicBezTo>
                    <a:pt x="82793" y="23660"/>
                    <a:pt x="82610" y="24036"/>
                    <a:pt x="82666" y="25068"/>
                  </a:cubicBezTo>
                  <a:cubicBezTo>
                    <a:pt x="82666" y="25207"/>
                    <a:pt x="82722" y="25402"/>
                    <a:pt x="82778" y="25626"/>
                  </a:cubicBezTo>
                  <a:lnTo>
                    <a:pt x="81159" y="25347"/>
                  </a:lnTo>
                  <a:cubicBezTo>
                    <a:pt x="81104" y="25291"/>
                    <a:pt x="81048" y="25291"/>
                    <a:pt x="80992" y="25291"/>
                  </a:cubicBezTo>
                  <a:lnTo>
                    <a:pt x="78258" y="24816"/>
                  </a:lnTo>
                  <a:cubicBezTo>
                    <a:pt x="79402" y="24007"/>
                    <a:pt x="80936" y="22529"/>
                    <a:pt x="81885" y="21580"/>
                  </a:cubicBezTo>
                  <a:cubicBezTo>
                    <a:pt x="82567" y="20898"/>
                    <a:pt x="83259" y="20602"/>
                    <a:pt x="83688" y="20602"/>
                  </a:cubicBezTo>
                  <a:cubicBezTo>
                    <a:pt x="83961" y="20602"/>
                    <a:pt x="84128" y="20722"/>
                    <a:pt x="84117" y="20938"/>
                  </a:cubicBezTo>
                  <a:cubicBezTo>
                    <a:pt x="84117" y="21217"/>
                    <a:pt x="84256" y="21636"/>
                    <a:pt x="84479" y="22138"/>
                  </a:cubicBezTo>
                  <a:cubicBezTo>
                    <a:pt x="85651" y="20687"/>
                    <a:pt x="87883" y="19739"/>
                    <a:pt x="90031" y="18958"/>
                  </a:cubicBezTo>
                  <a:cubicBezTo>
                    <a:pt x="90255" y="18874"/>
                    <a:pt x="90478" y="18790"/>
                    <a:pt x="90729" y="18707"/>
                  </a:cubicBezTo>
                  <a:cubicBezTo>
                    <a:pt x="90813" y="18679"/>
                    <a:pt x="90868" y="18651"/>
                    <a:pt x="90952" y="18623"/>
                  </a:cubicBezTo>
                  <a:cubicBezTo>
                    <a:pt x="91287" y="18511"/>
                    <a:pt x="91594" y="18400"/>
                    <a:pt x="91873" y="18288"/>
                  </a:cubicBezTo>
                  <a:cubicBezTo>
                    <a:pt x="91996" y="18242"/>
                    <a:pt x="92093" y="18221"/>
                    <a:pt x="92165" y="18221"/>
                  </a:cubicBezTo>
                  <a:close/>
                  <a:moveTo>
                    <a:pt x="105466" y="24624"/>
                  </a:moveTo>
                  <a:cubicBezTo>
                    <a:pt x="106837" y="24624"/>
                    <a:pt x="108191" y="25065"/>
                    <a:pt x="109142" y="26016"/>
                  </a:cubicBezTo>
                  <a:cubicBezTo>
                    <a:pt x="109602" y="26476"/>
                    <a:pt x="109644" y="26660"/>
                    <a:pt x="109473" y="26660"/>
                  </a:cubicBezTo>
                  <a:cubicBezTo>
                    <a:pt x="109323" y="26660"/>
                    <a:pt x="109008" y="26517"/>
                    <a:pt x="108668" y="26295"/>
                  </a:cubicBezTo>
                  <a:cubicBezTo>
                    <a:pt x="107943" y="25877"/>
                    <a:pt x="107245" y="25458"/>
                    <a:pt x="106408" y="25458"/>
                  </a:cubicBezTo>
                  <a:cubicBezTo>
                    <a:pt x="106018" y="25458"/>
                    <a:pt x="104065" y="25653"/>
                    <a:pt x="104678" y="25709"/>
                  </a:cubicBezTo>
                  <a:cubicBezTo>
                    <a:pt x="105822" y="25821"/>
                    <a:pt x="108026" y="27188"/>
                    <a:pt x="108528" y="28192"/>
                  </a:cubicBezTo>
                  <a:cubicBezTo>
                    <a:pt x="108531" y="28197"/>
                    <a:pt x="108530" y="28199"/>
                    <a:pt x="108525" y="28199"/>
                  </a:cubicBezTo>
                  <a:cubicBezTo>
                    <a:pt x="108418" y="28199"/>
                    <a:pt x="106606" y="27056"/>
                    <a:pt x="106045" y="26602"/>
                  </a:cubicBezTo>
                  <a:cubicBezTo>
                    <a:pt x="106004" y="26574"/>
                    <a:pt x="105794" y="26560"/>
                    <a:pt x="105582" y="26560"/>
                  </a:cubicBezTo>
                  <a:cubicBezTo>
                    <a:pt x="105369" y="26560"/>
                    <a:pt x="105153" y="26574"/>
                    <a:pt x="105097" y="26602"/>
                  </a:cubicBezTo>
                  <a:cubicBezTo>
                    <a:pt x="104595" y="26881"/>
                    <a:pt x="106073" y="27634"/>
                    <a:pt x="106408" y="28443"/>
                  </a:cubicBezTo>
                  <a:cubicBezTo>
                    <a:pt x="106542" y="28765"/>
                    <a:pt x="106432" y="28848"/>
                    <a:pt x="106219" y="28848"/>
                  </a:cubicBezTo>
                  <a:cubicBezTo>
                    <a:pt x="105989" y="28848"/>
                    <a:pt x="105638" y="28750"/>
                    <a:pt x="105348" y="28750"/>
                  </a:cubicBezTo>
                  <a:cubicBezTo>
                    <a:pt x="104558" y="28750"/>
                    <a:pt x="103943" y="29371"/>
                    <a:pt x="103009" y="29371"/>
                  </a:cubicBezTo>
                  <a:cubicBezTo>
                    <a:pt x="102953" y="29371"/>
                    <a:pt x="102895" y="29369"/>
                    <a:pt x="102837" y="29364"/>
                  </a:cubicBezTo>
                  <a:lnTo>
                    <a:pt x="102642" y="29364"/>
                  </a:lnTo>
                  <a:cubicBezTo>
                    <a:pt x="102670" y="29308"/>
                    <a:pt x="102698" y="29252"/>
                    <a:pt x="102725" y="29225"/>
                  </a:cubicBezTo>
                  <a:cubicBezTo>
                    <a:pt x="102837" y="28946"/>
                    <a:pt x="102865" y="28667"/>
                    <a:pt x="102865" y="28388"/>
                  </a:cubicBezTo>
                  <a:cubicBezTo>
                    <a:pt x="102837" y="28276"/>
                    <a:pt x="102837" y="28164"/>
                    <a:pt x="102809" y="28025"/>
                  </a:cubicBezTo>
                  <a:cubicBezTo>
                    <a:pt x="102865" y="28025"/>
                    <a:pt x="102921" y="27997"/>
                    <a:pt x="103004" y="27969"/>
                  </a:cubicBezTo>
                  <a:cubicBezTo>
                    <a:pt x="103283" y="27830"/>
                    <a:pt x="103451" y="27718"/>
                    <a:pt x="103507" y="27578"/>
                  </a:cubicBezTo>
                  <a:cubicBezTo>
                    <a:pt x="103590" y="27383"/>
                    <a:pt x="103367" y="27188"/>
                    <a:pt x="102837" y="26993"/>
                  </a:cubicBezTo>
                  <a:cubicBezTo>
                    <a:pt x="102558" y="27048"/>
                    <a:pt x="102307" y="27104"/>
                    <a:pt x="102028" y="27132"/>
                  </a:cubicBezTo>
                  <a:cubicBezTo>
                    <a:pt x="101554" y="26825"/>
                    <a:pt x="100884" y="26518"/>
                    <a:pt x="100214" y="26323"/>
                  </a:cubicBezTo>
                  <a:cubicBezTo>
                    <a:pt x="100627" y="26140"/>
                    <a:pt x="101039" y="25994"/>
                    <a:pt x="101343" y="25994"/>
                  </a:cubicBezTo>
                  <a:cubicBezTo>
                    <a:pt x="101410" y="25994"/>
                    <a:pt x="101471" y="26001"/>
                    <a:pt x="101526" y="26016"/>
                  </a:cubicBezTo>
                  <a:cubicBezTo>
                    <a:pt x="102556" y="25114"/>
                    <a:pt x="104021" y="24624"/>
                    <a:pt x="105466" y="24624"/>
                  </a:cubicBezTo>
                  <a:close/>
                  <a:moveTo>
                    <a:pt x="97201" y="27662"/>
                  </a:moveTo>
                  <a:cubicBezTo>
                    <a:pt x="97992" y="27778"/>
                    <a:pt x="98763" y="27837"/>
                    <a:pt x="99499" y="27837"/>
                  </a:cubicBezTo>
                  <a:cubicBezTo>
                    <a:pt x="99646" y="27837"/>
                    <a:pt x="99791" y="27834"/>
                    <a:pt x="99936" y="27830"/>
                  </a:cubicBezTo>
                  <a:cubicBezTo>
                    <a:pt x="99936" y="27941"/>
                    <a:pt x="99936" y="28025"/>
                    <a:pt x="99936" y="28109"/>
                  </a:cubicBezTo>
                  <a:cubicBezTo>
                    <a:pt x="99936" y="28136"/>
                    <a:pt x="99936" y="28136"/>
                    <a:pt x="99936" y="28164"/>
                  </a:cubicBezTo>
                  <a:cubicBezTo>
                    <a:pt x="99908" y="28248"/>
                    <a:pt x="99880" y="28360"/>
                    <a:pt x="99824" y="28471"/>
                  </a:cubicBezTo>
                  <a:cubicBezTo>
                    <a:pt x="99796" y="28527"/>
                    <a:pt x="99768" y="28583"/>
                    <a:pt x="99712" y="28667"/>
                  </a:cubicBezTo>
                  <a:cubicBezTo>
                    <a:pt x="99453" y="29086"/>
                    <a:pt x="98993" y="29505"/>
                    <a:pt x="98753" y="29505"/>
                  </a:cubicBezTo>
                  <a:cubicBezTo>
                    <a:pt x="98657" y="29505"/>
                    <a:pt x="98596" y="29439"/>
                    <a:pt x="98596" y="29280"/>
                  </a:cubicBezTo>
                  <a:cubicBezTo>
                    <a:pt x="98596" y="29057"/>
                    <a:pt x="98764" y="28918"/>
                    <a:pt x="98875" y="28722"/>
                  </a:cubicBezTo>
                  <a:cubicBezTo>
                    <a:pt x="98931" y="28639"/>
                    <a:pt x="98959" y="28583"/>
                    <a:pt x="98987" y="28499"/>
                  </a:cubicBezTo>
                  <a:cubicBezTo>
                    <a:pt x="99015" y="28443"/>
                    <a:pt x="99043" y="28360"/>
                    <a:pt x="99071" y="28332"/>
                  </a:cubicBezTo>
                  <a:cubicBezTo>
                    <a:pt x="99071" y="28248"/>
                    <a:pt x="99071" y="28192"/>
                    <a:pt x="99043" y="28164"/>
                  </a:cubicBezTo>
                  <a:cubicBezTo>
                    <a:pt x="99010" y="28132"/>
                    <a:pt x="98968" y="28118"/>
                    <a:pt x="98922" y="28118"/>
                  </a:cubicBezTo>
                  <a:cubicBezTo>
                    <a:pt x="98889" y="28118"/>
                    <a:pt x="98854" y="28125"/>
                    <a:pt x="98820" y="28136"/>
                  </a:cubicBezTo>
                  <a:cubicBezTo>
                    <a:pt x="98764" y="28164"/>
                    <a:pt x="98680" y="28192"/>
                    <a:pt x="98596" y="28248"/>
                  </a:cubicBezTo>
                  <a:cubicBezTo>
                    <a:pt x="98541" y="28276"/>
                    <a:pt x="98457" y="28332"/>
                    <a:pt x="98373" y="28388"/>
                  </a:cubicBezTo>
                  <a:cubicBezTo>
                    <a:pt x="98373" y="28388"/>
                    <a:pt x="98345" y="28388"/>
                    <a:pt x="98345" y="28415"/>
                  </a:cubicBezTo>
                  <a:cubicBezTo>
                    <a:pt x="97922" y="28750"/>
                    <a:pt x="97890" y="29173"/>
                    <a:pt x="97496" y="29173"/>
                  </a:cubicBezTo>
                  <a:cubicBezTo>
                    <a:pt x="97397" y="29173"/>
                    <a:pt x="97275" y="29147"/>
                    <a:pt x="97118" y="29085"/>
                  </a:cubicBezTo>
                  <a:cubicBezTo>
                    <a:pt x="96281" y="28778"/>
                    <a:pt x="96811" y="28527"/>
                    <a:pt x="97062" y="28081"/>
                  </a:cubicBezTo>
                  <a:cubicBezTo>
                    <a:pt x="97090" y="28053"/>
                    <a:pt x="97118" y="27997"/>
                    <a:pt x="97146" y="27969"/>
                  </a:cubicBezTo>
                  <a:cubicBezTo>
                    <a:pt x="97146" y="27969"/>
                    <a:pt x="97146" y="27941"/>
                    <a:pt x="97146" y="27941"/>
                  </a:cubicBezTo>
                  <a:cubicBezTo>
                    <a:pt x="97173" y="27857"/>
                    <a:pt x="97201" y="27774"/>
                    <a:pt x="97201" y="27662"/>
                  </a:cubicBezTo>
                  <a:close/>
                  <a:moveTo>
                    <a:pt x="44983" y="27094"/>
                  </a:moveTo>
                  <a:cubicBezTo>
                    <a:pt x="45000" y="27094"/>
                    <a:pt x="45016" y="27097"/>
                    <a:pt x="45030" y="27104"/>
                  </a:cubicBezTo>
                  <a:cubicBezTo>
                    <a:pt x="45142" y="27160"/>
                    <a:pt x="45198" y="27327"/>
                    <a:pt x="45225" y="27523"/>
                  </a:cubicBezTo>
                  <a:cubicBezTo>
                    <a:pt x="45198" y="27523"/>
                    <a:pt x="45142" y="27551"/>
                    <a:pt x="45114" y="27551"/>
                  </a:cubicBezTo>
                  <a:cubicBezTo>
                    <a:pt x="44974" y="27606"/>
                    <a:pt x="44835" y="27662"/>
                    <a:pt x="44695" y="27690"/>
                  </a:cubicBezTo>
                  <a:cubicBezTo>
                    <a:pt x="44667" y="27718"/>
                    <a:pt x="44640" y="27746"/>
                    <a:pt x="44612" y="27774"/>
                  </a:cubicBezTo>
                  <a:cubicBezTo>
                    <a:pt x="44277" y="28109"/>
                    <a:pt x="43942" y="28527"/>
                    <a:pt x="43524" y="28806"/>
                  </a:cubicBezTo>
                  <a:cubicBezTo>
                    <a:pt x="42325" y="29561"/>
                    <a:pt x="41370" y="29757"/>
                    <a:pt x="40522" y="29757"/>
                  </a:cubicBezTo>
                  <a:cubicBezTo>
                    <a:pt x="40462" y="29757"/>
                    <a:pt x="40402" y="29756"/>
                    <a:pt x="40343" y="29755"/>
                  </a:cubicBezTo>
                  <a:cubicBezTo>
                    <a:pt x="40510" y="29448"/>
                    <a:pt x="40650" y="29197"/>
                    <a:pt x="40734" y="29057"/>
                  </a:cubicBezTo>
                  <a:cubicBezTo>
                    <a:pt x="41068" y="27718"/>
                    <a:pt x="42770" y="27774"/>
                    <a:pt x="43021" y="27690"/>
                  </a:cubicBezTo>
                  <a:cubicBezTo>
                    <a:pt x="43213" y="27618"/>
                    <a:pt x="43692" y="27115"/>
                    <a:pt x="43877" y="27115"/>
                  </a:cubicBezTo>
                  <a:cubicBezTo>
                    <a:pt x="43908" y="27115"/>
                    <a:pt x="43930" y="27128"/>
                    <a:pt x="43942" y="27160"/>
                  </a:cubicBezTo>
                  <a:cubicBezTo>
                    <a:pt x="43966" y="27281"/>
                    <a:pt x="44118" y="27361"/>
                    <a:pt x="44304" y="27361"/>
                  </a:cubicBezTo>
                  <a:cubicBezTo>
                    <a:pt x="44331" y="27361"/>
                    <a:pt x="44360" y="27359"/>
                    <a:pt x="44388" y="27355"/>
                  </a:cubicBezTo>
                  <a:cubicBezTo>
                    <a:pt x="44500" y="27327"/>
                    <a:pt x="44640" y="27299"/>
                    <a:pt x="44779" y="27188"/>
                  </a:cubicBezTo>
                  <a:cubicBezTo>
                    <a:pt x="44863" y="27125"/>
                    <a:pt x="44931" y="27094"/>
                    <a:pt x="44983" y="27094"/>
                  </a:cubicBezTo>
                  <a:close/>
                  <a:moveTo>
                    <a:pt x="45225" y="28053"/>
                  </a:moveTo>
                  <a:lnTo>
                    <a:pt x="45225" y="28136"/>
                  </a:lnTo>
                  <a:cubicBezTo>
                    <a:pt x="45225" y="28164"/>
                    <a:pt x="45225" y="28164"/>
                    <a:pt x="45225" y="28192"/>
                  </a:cubicBezTo>
                  <a:cubicBezTo>
                    <a:pt x="45225" y="28248"/>
                    <a:pt x="45225" y="28360"/>
                    <a:pt x="45198" y="28499"/>
                  </a:cubicBezTo>
                  <a:cubicBezTo>
                    <a:pt x="45198" y="28555"/>
                    <a:pt x="45198" y="28639"/>
                    <a:pt x="45170" y="28722"/>
                  </a:cubicBezTo>
                  <a:cubicBezTo>
                    <a:pt x="45170" y="28806"/>
                    <a:pt x="45142" y="28890"/>
                    <a:pt x="45142" y="29001"/>
                  </a:cubicBezTo>
                  <a:cubicBezTo>
                    <a:pt x="45086" y="29225"/>
                    <a:pt x="45030" y="29476"/>
                    <a:pt x="44974" y="29699"/>
                  </a:cubicBezTo>
                  <a:cubicBezTo>
                    <a:pt x="44809" y="30216"/>
                    <a:pt x="44567" y="30656"/>
                    <a:pt x="44237" y="30656"/>
                  </a:cubicBezTo>
                  <a:cubicBezTo>
                    <a:pt x="44121" y="30656"/>
                    <a:pt x="43995" y="30603"/>
                    <a:pt x="43858" y="30480"/>
                  </a:cubicBezTo>
                  <a:cubicBezTo>
                    <a:pt x="43719" y="30368"/>
                    <a:pt x="43970" y="30145"/>
                    <a:pt x="44082" y="29894"/>
                  </a:cubicBezTo>
                  <a:cubicBezTo>
                    <a:pt x="44165" y="29699"/>
                    <a:pt x="44221" y="29559"/>
                    <a:pt x="44249" y="29448"/>
                  </a:cubicBezTo>
                  <a:cubicBezTo>
                    <a:pt x="44333" y="29160"/>
                    <a:pt x="44319" y="29037"/>
                    <a:pt x="44247" y="29037"/>
                  </a:cubicBezTo>
                  <a:cubicBezTo>
                    <a:pt x="44151" y="29037"/>
                    <a:pt x="43954" y="29253"/>
                    <a:pt x="43747" y="29587"/>
                  </a:cubicBezTo>
                  <a:cubicBezTo>
                    <a:pt x="43719" y="29643"/>
                    <a:pt x="43691" y="29671"/>
                    <a:pt x="43663" y="29727"/>
                  </a:cubicBezTo>
                  <a:cubicBezTo>
                    <a:pt x="43272" y="30424"/>
                    <a:pt x="43300" y="30871"/>
                    <a:pt x="42631" y="31094"/>
                  </a:cubicBezTo>
                  <a:cubicBezTo>
                    <a:pt x="42500" y="31134"/>
                    <a:pt x="42404" y="31152"/>
                    <a:pt x="42335" y="31152"/>
                  </a:cubicBezTo>
                  <a:cubicBezTo>
                    <a:pt x="42023" y="31152"/>
                    <a:pt x="42285" y="30770"/>
                    <a:pt x="42491" y="30313"/>
                  </a:cubicBezTo>
                  <a:cubicBezTo>
                    <a:pt x="42547" y="30173"/>
                    <a:pt x="42631" y="30006"/>
                    <a:pt x="42659" y="29866"/>
                  </a:cubicBezTo>
                  <a:cubicBezTo>
                    <a:pt x="43021" y="29727"/>
                    <a:pt x="43384" y="29531"/>
                    <a:pt x="43747" y="29308"/>
                  </a:cubicBezTo>
                  <a:cubicBezTo>
                    <a:pt x="44193" y="29057"/>
                    <a:pt x="44528" y="28611"/>
                    <a:pt x="44891" y="28248"/>
                  </a:cubicBezTo>
                  <a:cubicBezTo>
                    <a:pt x="44946" y="28192"/>
                    <a:pt x="45002" y="28136"/>
                    <a:pt x="45058" y="28109"/>
                  </a:cubicBezTo>
                  <a:cubicBezTo>
                    <a:pt x="45114" y="28081"/>
                    <a:pt x="45170" y="28081"/>
                    <a:pt x="45225" y="28053"/>
                  </a:cubicBezTo>
                  <a:close/>
                  <a:moveTo>
                    <a:pt x="70809" y="28192"/>
                  </a:moveTo>
                  <a:cubicBezTo>
                    <a:pt x="70139" y="28415"/>
                    <a:pt x="69470" y="28639"/>
                    <a:pt x="68828" y="28918"/>
                  </a:cubicBezTo>
                  <a:cubicBezTo>
                    <a:pt x="67433" y="29531"/>
                    <a:pt x="66094" y="30285"/>
                    <a:pt x="64838" y="31150"/>
                  </a:cubicBezTo>
                  <a:cubicBezTo>
                    <a:pt x="64476" y="31177"/>
                    <a:pt x="64113" y="31177"/>
                    <a:pt x="63722" y="31177"/>
                  </a:cubicBezTo>
                  <a:lnTo>
                    <a:pt x="63555" y="30396"/>
                  </a:lnTo>
                  <a:lnTo>
                    <a:pt x="64141" y="28722"/>
                  </a:lnTo>
                  <a:cubicBezTo>
                    <a:pt x="66931" y="28722"/>
                    <a:pt x="68995" y="28583"/>
                    <a:pt x="70809" y="28192"/>
                  </a:cubicBezTo>
                  <a:close/>
                  <a:moveTo>
                    <a:pt x="42184" y="30034"/>
                  </a:moveTo>
                  <a:lnTo>
                    <a:pt x="42184" y="30034"/>
                  </a:lnTo>
                  <a:cubicBezTo>
                    <a:pt x="42073" y="30229"/>
                    <a:pt x="41933" y="30452"/>
                    <a:pt x="41822" y="30647"/>
                  </a:cubicBezTo>
                  <a:cubicBezTo>
                    <a:pt x="41682" y="30871"/>
                    <a:pt x="41599" y="31038"/>
                    <a:pt x="41515" y="31066"/>
                  </a:cubicBezTo>
                  <a:cubicBezTo>
                    <a:pt x="41202" y="31301"/>
                    <a:pt x="41029" y="31395"/>
                    <a:pt x="40945" y="31395"/>
                  </a:cubicBezTo>
                  <a:cubicBezTo>
                    <a:pt x="40850" y="31395"/>
                    <a:pt x="40869" y="31272"/>
                    <a:pt x="40929" y="31094"/>
                  </a:cubicBezTo>
                  <a:cubicBezTo>
                    <a:pt x="40985" y="30871"/>
                    <a:pt x="41152" y="30536"/>
                    <a:pt x="41208" y="30229"/>
                  </a:cubicBezTo>
                  <a:cubicBezTo>
                    <a:pt x="41515" y="30201"/>
                    <a:pt x="41850" y="30145"/>
                    <a:pt x="42184" y="30034"/>
                  </a:cubicBezTo>
                  <a:close/>
                  <a:moveTo>
                    <a:pt x="77421" y="27746"/>
                  </a:moveTo>
                  <a:lnTo>
                    <a:pt x="78983" y="28025"/>
                  </a:lnTo>
                  <a:cubicBezTo>
                    <a:pt x="78900" y="28081"/>
                    <a:pt x="78816" y="28136"/>
                    <a:pt x="78760" y="28276"/>
                  </a:cubicBezTo>
                  <a:cubicBezTo>
                    <a:pt x="78027" y="29590"/>
                    <a:pt x="74412" y="31407"/>
                    <a:pt x="71954" y="31407"/>
                  </a:cubicBezTo>
                  <a:cubicBezTo>
                    <a:pt x="71698" y="31407"/>
                    <a:pt x="71454" y="31387"/>
                    <a:pt x="71227" y="31345"/>
                  </a:cubicBezTo>
                  <a:cubicBezTo>
                    <a:pt x="70113" y="31144"/>
                    <a:pt x="68950" y="31086"/>
                    <a:pt x="67771" y="31086"/>
                  </a:cubicBezTo>
                  <a:cubicBezTo>
                    <a:pt x="67150" y="31086"/>
                    <a:pt x="66524" y="31102"/>
                    <a:pt x="65899" y="31122"/>
                  </a:cubicBezTo>
                  <a:cubicBezTo>
                    <a:pt x="66903" y="30480"/>
                    <a:pt x="67963" y="29922"/>
                    <a:pt x="69051" y="29448"/>
                  </a:cubicBezTo>
                  <a:cubicBezTo>
                    <a:pt x="71562" y="28360"/>
                    <a:pt x="74352" y="27774"/>
                    <a:pt x="77421" y="27746"/>
                  </a:cubicBezTo>
                  <a:close/>
                  <a:moveTo>
                    <a:pt x="40120" y="30257"/>
                  </a:moveTo>
                  <a:cubicBezTo>
                    <a:pt x="40245" y="30271"/>
                    <a:pt x="40385" y="30278"/>
                    <a:pt x="40531" y="30278"/>
                  </a:cubicBezTo>
                  <a:cubicBezTo>
                    <a:pt x="40678" y="30278"/>
                    <a:pt x="40831" y="30271"/>
                    <a:pt x="40985" y="30257"/>
                  </a:cubicBezTo>
                  <a:lnTo>
                    <a:pt x="40985" y="30257"/>
                  </a:lnTo>
                  <a:cubicBezTo>
                    <a:pt x="40817" y="30619"/>
                    <a:pt x="40594" y="31122"/>
                    <a:pt x="40371" y="31373"/>
                  </a:cubicBezTo>
                  <a:cubicBezTo>
                    <a:pt x="40287" y="31484"/>
                    <a:pt x="40204" y="31540"/>
                    <a:pt x="40148" y="31568"/>
                  </a:cubicBezTo>
                  <a:lnTo>
                    <a:pt x="40120" y="31568"/>
                  </a:lnTo>
                  <a:cubicBezTo>
                    <a:pt x="39673" y="31512"/>
                    <a:pt x="39785" y="30982"/>
                    <a:pt x="40036" y="30396"/>
                  </a:cubicBezTo>
                  <a:cubicBezTo>
                    <a:pt x="40064" y="30340"/>
                    <a:pt x="40092" y="30313"/>
                    <a:pt x="40120" y="30257"/>
                  </a:cubicBezTo>
                  <a:close/>
                  <a:moveTo>
                    <a:pt x="57529" y="28164"/>
                  </a:moveTo>
                  <a:cubicBezTo>
                    <a:pt x="57947" y="28192"/>
                    <a:pt x="58366" y="28220"/>
                    <a:pt x="58756" y="28220"/>
                  </a:cubicBezTo>
                  <a:cubicBezTo>
                    <a:pt x="60040" y="28220"/>
                    <a:pt x="60375" y="28806"/>
                    <a:pt x="60626" y="29531"/>
                  </a:cubicBezTo>
                  <a:lnTo>
                    <a:pt x="60235" y="30592"/>
                  </a:lnTo>
                  <a:cubicBezTo>
                    <a:pt x="60086" y="30392"/>
                    <a:pt x="59964" y="30254"/>
                    <a:pt x="59880" y="30254"/>
                  </a:cubicBezTo>
                  <a:cubicBezTo>
                    <a:pt x="59776" y="30254"/>
                    <a:pt x="59730" y="30467"/>
                    <a:pt x="59761" y="31038"/>
                  </a:cubicBezTo>
                  <a:cubicBezTo>
                    <a:pt x="59795" y="31600"/>
                    <a:pt x="59734" y="31808"/>
                    <a:pt x="59613" y="31808"/>
                  </a:cubicBezTo>
                  <a:cubicBezTo>
                    <a:pt x="59346" y="31808"/>
                    <a:pt x="58789" y="30775"/>
                    <a:pt x="58366" y="30313"/>
                  </a:cubicBezTo>
                  <a:cubicBezTo>
                    <a:pt x="58258" y="30191"/>
                    <a:pt x="58170" y="30141"/>
                    <a:pt x="58098" y="30141"/>
                  </a:cubicBezTo>
                  <a:cubicBezTo>
                    <a:pt x="57731" y="30141"/>
                    <a:pt x="57757" y="31449"/>
                    <a:pt x="57435" y="31449"/>
                  </a:cubicBezTo>
                  <a:cubicBezTo>
                    <a:pt x="57412" y="31449"/>
                    <a:pt x="57388" y="31443"/>
                    <a:pt x="57362" y="31429"/>
                  </a:cubicBezTo>
                  <a:cubicBezTo>
                    <a:pt x="57194" y="31345"/>
                    <a:pt x="56943" y="30898"/>
                    <a:pt x="56692" y="30508"/>
                  </a:cubicBezTo>
                  <a:lnTo>
                    <a:pt x="57529" y="28164"/>
                  </a:lnTo>
                  <a:close/>
                  <a:moveTo>
                    <a:pt x="62997" y="31959"/>
                  </a:moveTo>
                  <a:cubicBezTo>
                    <a:pt x="63025" y="31987"/>
                    <a:pt x="63025" y="31987"/>
                    <a:pt x="63053" y="32014"/>
                  </a:cubicBezTo>
                  <a:cubicBezTo>
                    <a:pt x="63084" y="32061"/>
                    <a:pt x="63081" y="32081"/>
                    <a:pt x="63058" y="32081"/>
                  </a:cubicBezTo>
                  <a:cubicBezTo>
                    <a:pt x="63039" y="32081"/>
                    <a:pt x="63007" y="32067"/>
                    <a:pt x="62969" y="32042"/>
                  </a:cubicBezTo>
                  <a:lnTo>
                    <a:pt x="62997" y="31959"/>
                  </a:lnTo>
                  <a:close/>
                  <a:moveTo>
                    <a:pt x="57288" y="22130"/>
                  </a:moveTo>
                  <a:cubicBezTo>
                    <a:pt x="57485" y="22130"/>
                    <a:pt x="57714" y="22289"/>
                    <a:pt x="57640" y="22473"/>
                  </a:cubicBezTo>
                  <a:lnTo>
                    <a:pt x="57362" y="23254"/>
                  </a:lnTo>
                  <a:lnTo>
                    <a:pt x="56273" y="26379"/>
                  </a:lnTo>
                  <a:lnTo>
                    <a:pt x="55883" y="27523"/>
                  </a:lnTo>
                  <a:lnTo>
                    <a:pt x="55743" y="27913"/>
                  </a:lnTo>
                  <a:lnTo>
                    <a:pt x="54823" y="30508"/>
                  </a:lnTo>
                  <a:lnTo>
                    <a:pt x="54209" y="32266"/>
                  </a:lnTo>
                  <a:lnTo>
                    <a:pt x="53484" y="32266"/>
                  </a:lnTo>
                  <a:lnTo>
                    <a:pt x="54265" y="30117"/>
                  </a:lnTo>
                  <a:lnTo>
                    <a:pt x="55074" y="27802"/>
                  </a:lnTo>
                  <a:lnTo>
                    <a:pt x="55213" y="27411"/>
                  </a:lnTo>
                  <a:lnTo>
                    <a:pt x="55464" y="26742"/>
                  </a:lnTo>
                  <a:lnTo>
                    <a:pt x="56720" y="23254"/>
                  </a:lnTo>
                  <a:lnTo>
                    <a:pt x="57055" y="22278"/>
                  </a:lnTo>
                  <a:cubicBezTo>
                    <a:pt x="57093" y="22173"/>
                    <a:pt x="57186" y="22130"/>
                    <a:pt x="57288" y="22130"/>
                  </a:cubicBezTo>
                  <a:close/>
                  <a:moveTo>
                    <a:pt x="64124" y="22130"/>
                  </a:moveTo>
                  <a:cubicBezTo>
                    <a:pt x="64320" y="22130"/>
                    <a:pt x="64549" y="22289"/>
                    <a:pt x="64476" y="22473"/>
                  </a:cubicBezTo>
                  <a:lnTo>
                    <a:pt x="64197" y="23254"/>
                  </a:lnTo>
                  <a:lnTo>
                    <a:pt x="63137" y="26295"/>
                  </a:lnTo>
                  <a:lnTo>
                    <a:pt x="62411" y="28360"/>
                  </a:lnTo>
                  <a:lnTo>
                    <a:pt x="61965" y="29615"/>
                  </a:lnTo>
                  <a:lnTo>
                    <a:pt x="61184" y="31875"/>
                  </a:lnTo>
                  <a:lnTo>
                    <a:pt x="61044" y="32266"/>
                  </a:lnTo>
                  <a:lnTo>
                    <a:pt x="60319" y="32266"/>
                  </a:lnTo>
                  <a:lnTo>
                    <a:pt x="60681" y="31261"/>
                  </a:lnTo>
                  <a:lnTo>
                    <a:pt x="60988" y="30452"/>
                  </a:lnTo>
                  <a:lnTo>
                    <a:pt x="61072" y="30145"/>
                  </a:lnTo>
                  <a:lnTo>
                    <a:pt x="61463" y="29057"/>
                  </a:lnTo>
                  <a:lnTo>
                    <a:pt x="61742" y="28276"/>
                  </a:lnTo>
                  <a:lnTo>
                    <a:pt x="62467" y="26295"/>
                  </a:lnTo>
                  <a:lnTo>
                    <a:pt x="63555" y="23254"/>
                  </a:lnTo>
                  <a:lnTo>
                    <a:pt x="63890" y="22278"/>
                  </a:lnTo>
                  <a:cubicBezTo>
                    <a:pt x="63928" y="22173"/>
                    <a:pt x="64022" y="22130"/>
                    <a:pt x="64124" y="22130"/>
                  </a:cubicBezTo>
                  <a:close/>
                  <a:moveTo>
                    <a:pt x="47736" y="31094"/>
                  </a:moveTo>
                  <a:cubicBezTo>
                    <a:pt x="49438" y="31456"/>
                    <a:pt x="50610" y="31680"/>
                    <a:pt x="51977" y="32266"/>
                  </a:cubicBezTo>
                  <a:lnTo>
                    <a:pt x="45170" y="32266"/>
                  </a:lnTo>
                  <a:cubicBezTo>
                    <a:pt x="44974" y="32266"/>
                    <a:pt x="44779" y="32266"/>
                    <a:pt x="44612" y="32293"/>
                  </a:cubicBezTo>
                  <a:lnTo>
                    <a:pt x="44612" y="32293"/>
                  </a:lnTo>
                  <a:cubicBezTo>
                    <a:pt x="45030" y="31763"/>
                    <a:pt x="47429" y="32154"/>
                    <a:pt x="47736" y="31094"/>
                  </a:cubicBezTo>
                  <a:close/>
                  <a:moveTo>
                    <a:pt x="45616" y="32517"/>
                  </a:moveTo>
                  <a:cubicBezTo>
                    <a:pt x="45337" y="32600"/>
                    <a:pt x="45030" y="32712"/>
                    <a:pt x="44751" y="32851"/>
                  </a:cubicBezTo>
                  <a:lnTo>
                    <a:pt x="44472" y="32824"/>
                  </a:lnTo>
                  <a:lnTo>
                    <a:pt x="44612" y="32517"/>
                  </a:lnTo>
                  <a:close/>
                  <a:moveTo>
                    <a:pt x="99071" y="32070"/>
                  </a:moveTo>
                  <a:cubicBezTo>
                    <a:pt x="100136" y="32507"/>
                    <a:pt x="101735" y="33131"/>
                    <a:pt x="101698" y="33131"/>
                  </a:cubicBezTo>
                  <a:cubicBezTo>
                    <a:pt x="101697" y="33131"/>
                    <a:pt x="101696" y="33131"/>
                    <a:pt x="101693" y="33130"/>
                  </a:cubicBezTo>
                  <a:cubicBezTo>
                    <a:pt x="100940" y="33047"/>
                    <a:pt x="100187" y="32851"/>
                    <a:pt x="99433" y="32740"/>
                  </a:cubicBezTo>
                  <a:cubicBezTo>
                    <a:pt x="98736" y="32628"/>
                    <a:pt x="98066" y="32572"/>
                    <a:pt x="97397" y="32545"/>
                  </a:cubicBezTo>
                  <a:cubicBezTo>
                    <a:pt x="97508" y="32545"/>
                    <a:pt x="97620" y="32517"/>
                    <a:pt x="97759" y="32489"/>
                  </a:cubicBezTo>
                  <a:cubicBezTo>
                    <a:pt x="98150" y="32405"/>
                    <a:pt x="98596" y="32238"/>
                    <a:pt x="99071" y="32070"/>
                  </a:cubicBezTo>
                  <a:close/>
                  <a:moveTo>
                    <a:pt x="53400" y="32545"/>
                  </a:moveTo>
                  <a:lnTo>
                    <a:pt x="54097" y="32572"/>
                  </a:lnTo>
                  <a:lnTo>
                    <a:pt x="55967" y="32572"/>
                  </a:lnTo>
                  <a:lnTo>
                    <a:pt x="59510" y="32600"/>
                  </a:lnTo>
                  <a:lnTo>
                    <a:pt x="64643" y="32600"/>
                  </a:lnTo>
                  <a:cubicBezTo>
                    <a:pt x="64721" y="32605"/>
                    <a:pt x="64802" y="32606"/>
                    <a:pt x="64885" y="32606"/>
                  </a:cubicBezTo>
                  <a:cubicBezTo>
                    <a:pt x="64950" y="32606"/>
                    <a:pt x="65016" y="32605"/>
                    <a:pt x="65081" y="32605"/>
                  </a:cubicBezTo>
                  <a:cubicBezTo>
                    <a:pt x="65468" y="32605"/>
                    <a:pt x="65860" y="32626"/>
                    <a:pt x="66122" y="32907"/>
                  </a:cubicBezTo>
                  <a:lnTo>
                    <a:pt x="65703" y="33939"/>
                  </a:lnTo>
                  <a:cubicBezTo>
                    <a:pt x="65424" y="33688"/>
                    <a:pt x="64978" y="33660"/>
                    <a:pt x="64559" y="33660"/>
                  </a:cubicBezTo>
                  <a:cubicBezTo>
                    <a:pt x="64476" y="33633"/>
                    <a:pt x="64392" y="33633"/>
                    <a:pt x="64336" y="33633"/>
                  </a:cubicBezTo>
                  <a:lnTo>
                    <a:pt x="62690" y="33577"/>
                  </a:lnTo>
                  <a:lnTo>
                    <a:pt x="62607" y="33577"/>
                  </a:lnTo>
                  <a:lnTo>
                    <a:pt x="62439" y="33549"/>
                  </a:lnTo>
                  <a:lnTo>
                    <a:pt x="61909" y="33549"/>
                  </a:lnTo>
                  <a:lnTo>
                    <a:pt x="60598" y="33493"/>
                  </a:lnTo>
                  <a:lnTo>
                    <a:pt x="59900" y="33465"/>
                  </a:lnTo>
                  <a:lnTo>
                    <a:pt x="59175" y="33437"/>
                  </a:lnTo>
                  <a:lnTo>
                    <a:pt x="55715" y="33298"/>
                  </a:lnTo>
                  <a:lnTo>
                    <a:pt x="55381" y="33270"/>
                  </a:lnTo>
                  <a:lnTo>
                    <a:pt x="53874" y="33214"/>
                  </a:lnTo>
                  <a:lnTo>
                    <a:pt x="53288" y="33186"/>
                  </a:lnTo>
                  <a:cubicBezTo>
                    <a:pt x="53260" y="33186"/>
                    <a:pt x="53205" y="33158"/>
                    <a:pt x="53177" y="33158"/>
                  </a:cubicBezTo>
                  <a:cubicBezTo>
                    <a:pt x="52953" y="33075"/>
                    <a:pt x="52730" y="33019"/>
                    <a:pt x="52507" y="32963"/>
                  </a:cubicBezTo>
                  <a:cubicBezTo>
                    <a:pt x="52340" y="32907"/>
                    <a:pt x="52144" y="32879"/>
                    <a:pt x="51949" y="32824"/>
                  </a:cubicBezTo>
                  <a:cubicBezTo>
                    <a:pt x="51001" y="32628"/>
                    <a:pt x="50052" y="32545"/>
                    <a:pt x="49159" y="32545"/>
                  </a:cubicBezTo>
                  <a:close/>
                  <a:moveTo>
                    <a:pt x="93128" y="26323"/>
                  </a:moveTo>
                  <a:lnTo>
                    <a:pt x="93128" y="26323"/>
                  </a:lnTo>
                  <a:cubicBezTo>
                    <a:pt x="93017" y="26435"/>
                    <a:pt x="92905" y="26518"/>
                    <a:pt x="92793" y="26630"/>
                  </a:cubicBezTo>
                  <a:cubicBezTo>
                    <a:pt x="92263" y="26686"/>
                    <a:pt x="91677" y="26769"/>
                    <a:pt x="91538" y="26769"/>
                  </a:cubicBezTo>
                  <a:cubicBezTo>
                    <a:pt x="91454" y="26797"/>
                    <a:pt x="91398" y="26825"/>
                    <a:pt x="91343" y="26853"/>
                  </a:cubicBezTo>
                  <a:cubicBezTo>
                    <a:pt x="91287" y="26909"/>
                    <a:pt x="91231" y="26993"/>
                    <a:pt x="91175" y="27076"/>
                  </a:cubicBezTo>
                  <a:cubicBezTo>
                    <a:pt x="90924" y="27439"/>
                    <a:pt x="90729" y="27941"/>
                    <a:pt x="90617" y="28527"/>
                  </a:cubicBezTo>
                  <a:cubicBezTo>
                    <a:pt x="90561" y="28918"/>
                    <a:pt x="90534" y="29280"/>
                    <a:pt x="90534" y="29587"/>
                  </a:cubicBezTo>
                  <a:cubicBezTo>
                    <a:pt x="90534" y="29727"/>
                    <a:pt x="90561" y="29866"/>
                    <a:pt x="90589" y="30006"/>
                  </a:cubicBezTo>
                  <a:lnTo>
                    <a:pt x="90645" y="30006"/>
                  </a:lnTo>
                  <a:cubicBezTo>
                    <a:pt x="90617" y="30034"/>
                    <a:pt x="90617" y="30034"/>
                    <a:pt x="90589" y="30061"/>
                  </a:cubicBezTo>
                  <a:cubicBezTo>
                    <a:pt x="90589" y="30061"/>
                    <a:pt x="90589" y="30089"/>
                    <a:pt x="90589" y="30117"/>
                  </a:cubicBezTo>
                  <a:cubicBezTo>
                    <a:pt x="90924" y="30089"/>
                    <a:pt x="91231" y="30061"/>
                    <a:pt x="91510" y="30034"/>
                  </a:cubicBezTo>
                  <a:cubicBezTo>
                    <a:pt x="91538" y="30201"/>
                    <a:pt x="91538" y="30340"/>
                    <a:pt x="91566" y="30480"/>
                  </a:cubicBezTo>
                  <a:cubicBezTo>
                    <a:pt x="91699" y="31396"/>
                    <a:pt x="92120" y="31555"/>
                    <a:pt x="92596" y="31555"/>
                  </a:cubicBezTo>
                  <a:cubicBezTo>
                    <a:pt x="92816" y="31555"/>
                    <a:pt x="93047" y="31521"/>
                    <a:pt x="93268" y="31512"/>
                  </a:cubicBezTo>
                  <a:cubicBezTo>
                    <a:pt x="93478" y="31785"/>
                    <a:pt x="93830" y="31963"/>
                    <a:pt x="94325" y="31963"/>
                  </a:cubicBezTo>
                  <a:cubicBezTo>
                    <a:pt x="94487" y="31963"/>
                    <a:pt x="94665" y="31944"/>
                    <a:pt x="94858" y="31903"/>
                  </a:cubicBezTo>
                  <a:cubicBezTo>
                    <a:pt x="95020" y="32126"/>
                    <a:pt x="95272" y="32276"/>
                    <a:pt x="95688" y="32276"/>
                  </a:cubicBezTo>
                  <a:cubicBezTo>
                    <a:pt x="95843" y="32276"/>
                    <a:pt x="96020" y="32255"/>
                    <a:pt x="96225" y="32210"/>
                  </a:cubicBezTo>
                  <a:cubicBezTo>
                    <a:pt x="96476" y="32377"/>
                    <a:pt x="96671" y="32489"/>
                    <a:pt x="96867" y="32545"/>
                  </a:cubicBezTo>
                  <a:lnTo>
                    <a:pt x="96504" y="32545"/>
                  </a:lnTo>
                  <a:cubicBezTo>
                    <a:pt x="94439" y="32545"/>
                    <a:pt x="93714" y="32796"/>
                    <a:pt x="96085" y="32991"/>
                  </a:cubicBezTo>
                  <a:cubicBezTo>
                    <a:pt x="98150" y="33186"/>
                    <a:pt x="100159" y="33995"/>
                    <a:pt x="102167" y="34191"/>
                  </a:cubicBezTo>
                  <a:cubicBezTo>
                    <a:pt x="106140" y="34602"/>
                    <a:pt x="106862" y="34915"/>
                    <a:pt x="105689" y="34915"/>
                  </a:cubicBezTo>
                  <a:cubicBezTo>
                    <a:pt x="104794" y="34915"/>
                    <a:pt x="102797" y="34733"/>
                    <a:pt x="100298" y="34274"/>
                  </a:cubicBezTo>
                  <a:cubicBezTo>
                    <a:pt x="98262" y="33884"/>
                    <a:pt x="96002" y="33270"/>
                    <a:pt x="93826" y="33270"/>
                  </a:cubicBezTo>
                  <a:cubicBezTo>
                    <a:pt x="93137" y="33270"/>
                    <a:pt x="90742" y="33431"/>
                    <a:pt x="89041" y="33431"/>
                  </a:cubicBezTo>
                  <a:cubicBezTo>
                    <a:pt x="87503" y="33431"/>
                    <a:pt x="86533" y="33299"/>
                    <a:pt x="87911" y="32796"/>
                  </a:cubicBezTo>
                  <a:cubicBezTo>
                    <a:pt x="88915" y="32433"/>
                    <a:pt x="93212" y="31596"/>
                    <a:pt x="89892" y="31596"/>
                  </a:cubicBezTo>
                  <a:cubicBezTo>
                    <a:pt x="89217" y="31596"/>
                    <a:pt x="87322" y="31807"/>
                    <a:pt x="86056" y="31807"/>
                  </a:cubicBezTo>
                  <a:cubicBezTo>
                    <a:pt x="85018" y="31807"/>
                    <a:pt x="84403" y="31665"/>
                    <a:pt x="85233" y="31150"/>
                  </a:cubicBezTo>
                  <a:cubicBezTo>
                    <a:pt x="85651" y="30871"/>
                    <a:pt x="86656" y="30647"/>
                    <a:pt x="87799" y="30452"/>
                  </a:cubicBezTo>
                  <a:cubicBezTo>
                    <a:pt x="87297" y="30313"/>
                    <a:pt x="86851" y="30006"/>
                    <a:pt x="86516" y="29559"/>
                  </a:cubicBezTo>
                  <a:cubicBezTo>
                    <a:pt x="86488" y="29476"/>
                    <a:pt x="86432" y="29420"/>
                    <a:pt x="86404" y="29336"/>
                  </a:cubicBezTo>
                  <a:cubicBezTo>
                    <a:pt x="86321" y="29197"/>
                    <a:pt x="86265" y="29057"/>
                    <a:pt x="86237" y="28890"/>
                  </a:cubicBezTo>
                  <a:cubicBezTo>
                    <a:pt x="86237" y="28862"/>
                    <a:pt x="86209" y="28834"/>
                    <a:pt x="86209" y="28806"/>
                  </a:cubicBezTo>
                  <a:lnTo>
                    <a:pt x="84005" y="28415"/>
                  </a:lnTo>
                  <a:lnTo>
                    <a:pt x="83559" y="28332"/>
                  </a:lnTo>
                  <a:lnTo>
                    <a:pt x="83224" y="28276"/>
                  </a:lnTo>
                  <a:cubicBezTo>
                    <a:pt x="83224" y="28220"/>
                    <a:pt x="83224" y="28164"/>
                    <a:pt x="83224" y="28109"/>
                  </a:cubicBezTo>
                  <a:lnTo>
                    <a:pt x="83670" y="28220"/>
                  </a:lnTo>
                  <a:lnTo>
                    <a:pt x="84061" y="28304"/>
                  </a:lnTo>
                  <a:lnTo>
                    <a:pt x="86209" y="28722"/>
                  </a:lnTo>
                  <a:cubicBezTo>
                    <a:pt x="86209" y="28750"/>
                    <a:pt x="86209" y="28778"/>
                    <a:pt x="86237" y="28806"/>
                  </a:cubicBezTo>
                  <a:cubicBezTo>
                    <a:pt x="86237" y="28806"/>
                    <a:pt x="86237" y="28834"/>
                    <a:pt x="86237" y="28834"/>
                  </a:cubicBezTo>
                  <a:cubicBezTo>
                    <a:pt x="86293" y="28973"/>
                    <a:pt x="86349" y="29057"/>
                    <a:pt x="86432" y="29141"/>
                  </a:cubicBezTo>
                  <a:cubicBezTo>
                    <a:pt x="86488" y="29225"/>
                    <a:pt x="86544" y="29308"/>
                    <a:pt x="86628" y="29364"/>
                  </a:cubicBezTo>
                  <a:cubicBezTo>
                    <a:pt x="87185" y="29938"/>
                    <a:pt x="87937" y="30154"/>
                    <a:pt x="88654" y="30154"/>
                  </a:cubicBezTo>
                  <a:cubicBezTo>
                    <a:pt x="89087" y="30154"/>
                    <a:pt x="89507" y="30076"/>
                    <a:pt x="89864" y="29950"/>
                  </a:cubicBezTo>
                  <a:cubicBezTo>
                    <a:pt x="89976" y="29922"/>
                    <a:pt x="90059" y="29894"/>
                    <a:pt x="90143" y="29838"/>
                  </a:cubicBezTo>
                  <a:cubicBezTo>
                    <a:pt x="90199" y="29810"/>
                    <a:pt x="90255" y="29783"/>
                    <a:pt x="90310" y="29755"/>
                  </a:cubicBezTo>
                  <a:cubicBezTo>
                    <a:pt x="90394" y="29699"/>
                    <a:pt x="90478" y="29643"/>
                    <a:pt x="90534" y="29587"/>
                  </a:cubicBezTo>
                  <a:cubicBezTo>
                    <a:pt x="90366" y="29587"/>
                    <a:pt x="90227" y="29448"/>
                    <a:pt x="90143" y="29225"/>
                  </a:cubicBezTo>
                  <a:cubicBezTo>
                    <a:pt x="90115" y="29169"/>
                    <a:pt x="90087" y="29113"/>
                    <a:pt x="90087" y="29057"/>
                  </a:cubicBezTo>
                  <a:cubicBezTo>
                    <a:pt x="89920" y="28499"/>
                    <a:pt x="90059" y="27634"/>
                    <a:pt x="90617" y="27048"/>
                  </a:cubicBezTo>
                  <a:cubicBezTo>
                    <a:pt x="90813" y="26825"/>
                    <a:pt x="91091" y="26630"/>
                    <a:pt x="91426" y="26490"/>
                  </a:cubicBezTo>
                  <a:cubicBezTo>
                    <a:pt x="91447" y="26493"/>
                    <a:pt x="91476" y="26495"/>
                    <a:pt x="91512" y="26495"/>
                  </a:cubicBezTo>
                  <a:cubicBezTo>
                    <a:pt x="91809" y="26495"/>
                    <a:pt x="92580" y="26398"/>
                    <a:pt x="93128" y="26323"/>
                  </a:cubicBezTo>
                  <a:close/>
                  <a:moveTo>
                    <a:pt x="58896" y="36757"/>
                  </a:moveTo>
                  <a:lnTo>
                    <a:pt x="58896" y="36757"/>
                  </a:lnTo>
                  <a:cubicBezTo>
                    <a:pt x="58701" y="36980"/>
                    <a:pt x="58533" y="37204"/>
                    <a:pt x="58366" y="37427"/>
                  </a:cubicBezTo>
                  <a:cubicBezTo>
                    <a:pt x="58254" y="37204"/>
                    <a:pt x="58143" y="36980"/>
                    <a:pt x="58031" y="36785"/>
                  </a:cubicBezTo>
                  <a:lnTo>
                    <a:pt x="58896" y="36757"/>
                  </a:lnTo>
                  <a:close/>
                  <a:moveTo>
                    <a:pt x="61044" y="36757"/>
                  </a:moveTo>
                  <a:lnTo>
                    <a:pt x="60598" y="38041"/>
                  </a:lnTo>
                  <a:lnTo>
                    <a:pt x="60375" y="38710"/>
                  </a:lnTo>
                  <a:cubicBezTo>
                    <a:pt x="59817" y="38682"/>
                    <a:pt x="59287" y="38654"/>
                    <a:pt x="58756" y="38627"/>
                  </a:cubicBezTo>
                  <a:cubicBezTo>
                    <a:pt x="58701" y="38431"/>
                    <a:pt x="58645" y="38236"/>
                    <a:pt x="58589" y="38041"/>
                  </a:cubicBezTo>
                  <a:cubicBezTo>
                    <a:pt x="58617" y="38013"/>
                    <a:pt x="58617" y="38013"/>
                    <a:pt x="58617" y="37985"/>
                  </a:cubicBezTo>
                  <a:cubicBezTo>
                    <a:pt x="58952" y="37566"/>
                    <a:pt x="59287" y="37148"/>
                    <a:pt x="59621" y="36757"/>
                  </a:cubicBezTo>
                  <a:close/>
                  <a:moveTo>
                    <a:pt x="82973" y="32600"/>
                  </a:moveTo>
                  <a:cubicBezTo>
                    <a:pt x="83084" y="32935"/>
                    <a:pt x="83559" y="33772"/>
                    <a:pt x="83838" y="34191"/>
                  </a:cubicBezTo>
                  <a:cubicBezTo>
                    <a:pt x="84145" y="34665"/>
                    <a:pt x="84061" y="35837"/>
                    <a:pt x="83977" y="36450"/>
                  </a:cubicBezTo>
                  <a:cubicBezTo>
                    <a:pt x="83642" y="38766"/>
                    <a:pt x="84479" y="38459"/>
                    <a:pt x="84731" y="40552"/>
                  </a:cubicBezTo>
                  <a:cubicBezTo>
                    <a:pt x="84731" y="41472"/>
                    <a:pt x="84228" y="42477"/>
                    <a:pt x="83698" y="43369"/>
                  </a:cubicBezTo>
                  <a:cubicBezTo>
                    <a:pt x="82331" y="42281"/>
                    <a:pt x="80825" y="41305"/>
                    <a:pt x="79123" y="40524"/>
                  </a:cubicBezTo>
                  <a:cubicBezTo>
                    <a:pt x="77114" y="39603"/>
                    <a:pt x="74854" y="38933"/>
                    <a:pt x="72343" y="38599"/>
                  </a:cubicBezTo>
                  <a:cubicBezTo>
                    <a:pt x="71228" y="38463"/>
                    <a:pt x="70062" y="38390"/>
                    <a:pt x="68845" y="38390"/>
                  </a:cubicBezTo>
                  <a:cubicBezTo>
                    <a:pt x="68052" y="38390"/>
                    <a:pt x="67237" y="38421"/>
                    <a:pt x="66401" y="38487"/>
                  </a:cubicBezTo>
                  <a:lnTo>
                    <a:pt x="66680" y="37678"/>
                  </a:lnTo>
                  <a:lnTo>
                    <a:pt x="66708" y="37678"/>
                  </a:lnTo>
                  <a:cubicBezTo>
                    <a:pt x="66708" y="37734"/>
                    <a:pt x="66708" y="37762"/>
                    <a:pt x="66708" y="37790"/>
                  </a:cubicBezTo>
                  <a:lnTo>
                    <a:pt x="66763" y="37678"/>
                  </a:lnTo>
                  <a:cubicBezTo>
                    <a:pt x="67020" y="37671"/>
                    <a:pt x="67275" y="37667"/>
                    <a:pt x="67528" y="37667"/>
                  </a:cubicBezTo>
                  <a:cubicBezTo>
                    <a:pt x="69283" y="37667"/>
                    <a:pt x="70950" y="37835"/>
                    <a:pt x="72511" y="38152"/>
                  </a:cubicBezTo>
                  <a:lnTo>
                    <a:pt x="72567" y="37985"/>
                  </a:lnTo>
                  <a:cubicBezTo>
                    <a:pt x="72818" y="37315"/>
                    <a:pt x="72260" y="36590"/>
                    <a:pt x="71339" y="36004"/>
                  </a:cubicBezTo>
                  <a:cubicBezTo>
                    <a:pt x="74017" y="35976"/>
                    <a:pt x="76668" y="35641"/>
                    <a:pt x="78732" y="34553"/>
                  </a:cubicBezTo>
                  <a:cubicBezTo>
                    <a:pt x="80127" y="33828"/>
                    <a:pt x="81411" y="33409"/>
                    <a:pt x="82973" y="32600"/>
                  </a:cubicBezTo>
                  <a:close/>
                  <a:moveTo>
                    <a:pt x="91662" y="34159"/>
                  </a:moveTo>
                  <a:cubicBezTo>
                    <a:pt x="93924" y="34159"/>
                    <a:pt x="96246" y="34330"/>
                    <a:pt x="98262" y="34330"/>
                  </a:cubicBezTo>
                  <a:cubicBezTo>
                    <a:pt x="99294" y="34330"/>
                    <a:pt x="103116" y="35390"/>
                    <a:pt x="103032" y="35390"/>
                  </a:cubicBezTo>
                  <a:cubicBezTo>
                    <a:pt x="100661" y="35390"/>
                    <a:pt x="98234" y="34916"/>
                    <a:pt x="95779" y="34916"/>
                  </a:cubicBezTo>
                  <a:cubicBezTo>
                    <a:pt x="94384" y="34916"/>
                    <a:pt x="93044" y="34972"/>
                    <a:pt x="91677" y="35167"/>
                  </a:cubicBezTo>
                  <a:cubicBezTo>
                    <a:pt x="91510" y="35167"/>
                    <a:pt x="92207" y="35390"/>
                    <a:pt x="92291" y="35390"/>
                  </a:cubicBezTo>
                  <a:cubicBezTo>
                    <a:pt x="95583" y="35753"/>
                    <a:pt x="98903" y="36534"/>
                    <a:pt x="102195" y="36813"/>
                  </a:cubicBezTo>
                  <a:cubicBezTo>
                    <a:pt x="102837" y="36869"/>
                    <a:pt x="105404" y="37232"/>
                    <a:pt x="103786" y="37594"/>
                  </a:cubicBezTo>
                  <a:cubicBezTo>
                    <a:pt x="103286" y="37708"/>
                    <a:pt x="102717" y="37734"/>
                    <a:pt x="102131" y="37734"/>
                  </a:cubicBezTo>
                  <a:cubicBezTo>
                    <a:pt x="101646" y="37734"/>
                    <a:pt x="101149" y="37716"/>
                    <a:pt x="100670" y="37716"/>
                  </a:cubicBezTo>
                  <a:cubicBezTo>
                    <a:pt x="100308" y="37716"/>
                    <a:pt x="99957" y="37726"/>
                    <a:pt x="99629" y="37762"/>
                  </a:cubicBezTo>
                  <a:cubicBezTo>
                    <a:pt x="97146" y="38041"/>
                    <a:pt x="96643" y="38375"/>
                    <a:pt x="98401" y="39240"/>
                  </a:cubicBezTo>
                  <a:cubicBezTo>
                    <a:pt x="100828" y="40468"/>
                    <a:pt x="96448" y="40468"/>
                    <a:pt x="94942" y="40691"/>
                  </a:cubicBezTo>
                  <a:cubicBezTo>
                    <a:pt x="92431" y="41054"/>
                    <a:pt x="103032" y="42672"/>
                    <a:pt x="103925" y="43955"/>
                  </a:cubicBezTo>
                  <a:cubicBezTo>
                    <a:pt x="104086" y="44197"/>
                    <a:pt x="103551" y="44283"/>
                    <a:pt x="102680" y="44283"/>
                  </a:cubicBezTo>
                  <a:cubicBezTo>
                    <a:pt x="100533" y="44283"/>
                    <a:pt x="96349" y="43760"/>
                    <a:pt x="95555" y="43760"/>
                  </a:cubicBezTo>
                  <a:cubicBezTo>
                    <a:pt x="92765" y="43760"/>
                    <a:pt x="90115" y="44430"/>
                    <a:pt x="87520" y="44430"/>
                  </a:cubicBezTo>
                  <a:cubicBezTo>
                    <a:pt x="85456" y="44430"/>
                    <a:pt x="88608" y="42393"/>
                    <a:pt x="89027" y="41919"/>
                  </a:cubicBezTo>
                  <a:cubicBezTo>
                    <a:pt x="91370" y="39268"/>
                    <a:pt x="86349" y="40440"/>
                    <a:pt x="86098" y="38599"/>
                  </a:cubicBezTo>
                  <a:cubicBezTo>
                    <a:pt x="86042" y="38041"/>
                    <a:pt x="86990" y="37957"/>
                    <a:pt x="87241" y="37594"/>
                  </a:cubicBezTo>
                  <a:cubicBezTo>
                    <a:pt x="87660" y="36980"/>
                    <a:pt x="85428" y="36534"/>
                    <a:pt x="84982" y="36171"/>
                  </a:cubicBezTo>
                  <a:cubicBezTo>
                    <a:pt x="84228" y="35502"/>
                    <a:pt x="85679" y="35223"/>
                    <a:pt x="85540" y="34972"/>
                  </a:cubicBezTo>
                  <a:cubicBezTo>
                    <a:pt x="87293" y="34323"/>
                    <a:pt x="89448" y="34159"/>
                    <a:pt x="91662" y="34159"/>
                  </a:cubicBezTo>
                  <a:close/>
                  <a:moveTo>
                    <a:pt x="89040" y="45709"/>
                  </a:moveTo>
                  <a:cubicBezTo>
                    <a:pt x="89526" y="45709"/>
                    <a:pt x="89875" y="45803"/>
                    <a:pt x="89920" y="46048"/>
                  </a:cubicBezTo>
                  <a:cubicBezTo>
                    <a:pt x="90092" y="46047"/>
                    <a:pt x="90265" y="46046"/>
                    <a:pt x="90438" y="46046"/>
                  </a:cubicBezTo>
                  <a:cubicBezTo>
                    <a:pt x="94763" y="46046"/>
                    <a:pt x="99162" y="46381"/>
                    <a:pt x="103534" y="47052"/>
                  </a:cubicBezTo>
                  <a:cubicBezTo>
                    <a:pt x="103981" y="47136"/>
                    <a:pt x="105739" y="47331"/>
                    <a:pt x="105906" y="47526"/>
                  </a:cubicBezTo>
                  <a:cubicBezTo>
                    <a:pt x="105990" y="47652"/>
                    <a:pt x="105194" y="47668"/>
                    <a:pt x="104721" y="47668"/>
                  </a:cubicBezTo>
                  <a:cubicBezTo>
                    <a:pt x="104563" y="47668"/>
                    <a:pt x="104441" y="47666"/>
                    <a:pt x="104399" y="47666"/>
                  </a:cubicBezTo>
                  <a:cubicBezTo>
                    <a:pt x="101833" y="47666"/>
                    <a:pt x="99238" y="47052"/>
                    <a:pt x="96560" y="47052"/>
                  </a:cubicBezTo>
                  <a:cubicBezTo>
                    <a:pt x="92793" y="47052"/>
                    <a:pt x="95890" y="47415"/>
                    <a:pt x="98847" y="47973"/>
                  </a:cubicBezTo>
                  <a:cubicBezTo>
                    <a:pt x="98587" y="47976"/>
                    <a:pt x="98327" y="47978"/>
                    <a:pt x="98066" y="47978"/>
                  </a:cubicBezTo>
                  <a:cubicBezTo>
                    <a:pt x="96117" y="47978"/>
                    <a:pt x="94148" y="47881"/>
                    <a:pt x="92180" y="47610"/>
                  </a:cubicBezTo>
                  <a:cubicBezTo>
                    <a:pt x="91304" y="47479"/>
                    <a:pt x="90497" y="47433"/>
                    <a:pt x="89732" y="47433"/>
                  </a:cubicBezTo>
                  <a:cubicBezTo>
                    <a:pt x="89522" y="47433"/>
                    <a:pt x="89315" y="47437"/>
                    <a:pt x="89111" y="47443"/>
                  </a:cubicBezTo>
                  <a:cubicBezTo>
                    <a:pt x="88469" y="47164"/>
                    <a:pt x="87772" y="46913"/>
                    <a:pt x="87018" y="46773"/>
                  </a:cubicBezTo>
                  <a:cubicBezTo>
                    <a:pt x="86739" y="46745"/>
                    <a:pt x="86432" y="46717"/>
                    <a:pt x="86098" y="46689"/>
                  </a:cubicBezTo>
                  <a:lnTo>
                    <a:pt x="85958" y="46689"/>
                  </a:lnTo>
                  <a:cubicBezTo>
                    <a:pt x="85400" y="46689"/>
                    <a:pt x="85456" y="46550"/>
                    <a:pt x="85846" y="46382"/>
                  </a:cubicBezTo>
                  <a:cubicBezTo>
                    <a:pt x="86014" y="46299"/>
                    <a:pt x="86237" y="46215"/>
                    <a:pt x="86488" y="46159"/>
                  </a:cubicBezTo>
                  <a:cubicBezTo>
                    <a:pt x="87261" y="45924"/>
                    <a:pt x="88306" y="45709"/>
                    <a:pt x="89040" y="45709"/>
                  </a:cubicBezTo>
                  <a:close/>
                  <a:moveTo>
                    <a:pt x="47318" y="32907"/>
                  </a:moveTo>
                  <a:cubicBezTo>
                    <a:pt x="47597" y="32907"/>
                    <a:pt x="47848" y="32935"/>
                    <a:pt x="48127" y="32963"/>
                  </a:cubicBezTo>
                  <a:cubicBezTo>
                    <a:pt x="48462" y="33019"/>
                    <a:pt x="48824" y="33102"/>
                    <a:pt x="49159" y="33214"/>
                  </a:cubicBezTo>
                  <a:cubicBezTo>
                    <a:pt x="50415" y="33577"/>
                    <a:pt x="51503" y="34358"/>
                    <a:pt x="52368" y="35418"/>
                  </a:cubicBezTo>
                  <a:cubicBezTo>
                    <a:pt x="52563" y="35613"/>
                    <a:pt x="52702" y="35837"/>
                    <a:pt x="52870" y="36060"/>
                  </a:cubicBezTo>
                  <a:cubicBezTo>
                    <a:pt x="53037" y="36311"/>
                    <a:pt x="53177" y="36562"/>
                    <a:pt x="53316" y="36813"/>
                  </a:cubicBezTo>
                  <a:cubicBezTo>
                    <a:pt x="53484" y="37148"/>
                    <a:pt x="53623" y="37483"/>
                    <a:pt x="53735" y="37817"/>
                  </a:cubicBezTo>
                  <a:cubicBezTo>
                    <a:pt x="53846" y="38096"/>
                    <a:pt x="53930" y="38375"/>
                    <a:pt x="53986" y="38654"/>
                  </a:cubicBezTo>
                  <a:cubicBezTo>
                    <a:pt x="54153" y="39296"/>
                    <a:pt x="54237" y="39994"/>
                    <a:pt x="54237" y="40719"/>
                  </a:cubicBezTo>
                  <a:cubicBezTo>
                    <a:pt x="54237" y="43425"/>
                    <a:pt x="53009" y="45797"/>
                    <a:pt x="51140" y="47192"/>
                  </a:cubicBezTo>
                  <a:cubicBezTo>
                    <a:pt x="50777" y="47471"/>
                    <a:pt x="50415" y="47694"/>
                    <a:pt x="50024" y="47889"/>
                  </a:cubicBezTo>
                  <a:cubicBezTo>
                    <a:pt x="49689" y="48056"/>
                    <a:pt x="49327" y="48168"/>
                    <a:pt x="48964" y="48280"/>
                  </a:cubicBezTo>
                  <a:cubicBezTo>
                    <a:pt x="48434" y="48419"/>
                    <a:pt x="47876" y="48503"/>
                    <a:pt x="47318" y="48503"/>
                  </a:cubicBezTo>
                  <a:cubicBezTo>
                    <a:pt x="46118" y="48503"/>
                    <a:pt x="44974" y="48140"/>
                    <a:pt x="43970" y="47498"/>
                  </a:cubicBezTo>
                  <a:cubicBezTo>
                    <a:pt x="43858" y="47443"/>
                    <a:pt x="43719" y="47359"/>
                    <a:pt x="43607" y="47275"/>
                  </a:cubicBezTo>
                  <a:cubicBezTo>
                    <a:pt x="43524" y="47219"/>
                    <a:pt x="43440" y="47164"/>
                    <a:pt x="43356" y="47080"/>
                  </a:cubicBezTo>
                  <a:cubicBezTo>
                    <a:pt x="43021" y="46829"/>
                    <a:pt x="42714" y="46522"/>
                    <a:pt x="42435" y="46187"/>
                  </a:cubicBezTo>
                  <a:cubicBezTo>
                    <a:pt x="41878" y="45573"/>
                    <a:pt x="41431" y="44820"/>
                    <a:pt x="41068" y="44011"/>
                  </a:cubicBezTo>
                  <a:cubicBezTo>
                    <a:pt x="40957" y="43704"/>
                    <a:pt x="40817" y="43397"/>
                    <a:pt x="40734" y="43035"/>
                  </a:cubicBezTo>
                  <a:cubicBezTo>
                    <a:pt x="40510" y="42309"/>
                    <a:pt x="40399" y="41528"/>
                    <a:pt x="40399" y="40719"/>
                  </a:cubicBezTo>
                  <a:cubicBezTo>
                    <a:pt x="40399" y="38543"/>
                    <a:pt x="41208" y="36590"/>
                    <a:pt x="42463" y="35167"/>
                  </a:cubicBezTo>
                  <a:cubicBezTo>
                    <a:pt x="43663" y="33828"/>
                    <a:pt x="45309" y="32991"/>
                    <a:pt x="47095" y="32935"/>
                  </a:cubicBezTo>
                  <a:cubicBezTo>
                    <a:pt x="47178" y="32935"/>
                    <a:pt x="47262" y="32907"/>
                    <a:pt x="47318" y="32907"/>
                  </a:cubicBezTo>
                  <a:close/>
                  <a:moveTo>
                    <a:pt x="40762" y="44820"/>
                  </a:moveTo>
                  <a:cubicBezTo>
                    <a:pt x="41124" y="45685"/>
                    <a:pt x="41571" y="46438"/>
                    <a:pt x="42101" y="47108"/>
                  </a:cubicBezTo>
                  <a:lnTo>
                    <a:pt x="41347" y="49200"/>
                  </a:lnTo>
                  <a:lnTo>
                    <a:pt x="39116" y="49200"/>
                  </a:lnTo>
                  <a:lnTo>
                    <a:pt x="40762" y="44820"/>
                  </a:lnTo>
                  <a:close/>
                  <a:moveTo>
                    <a:pt x="43021" y="48056"/>
                  </a:moveTo>
                  <a:cubicBezTo>
                    <a:pt x="43077" y="48140"/>
                    <a:pt x="43161" y="48224"/>
                    <a:pt x="43245" y="48280"/>
                  </a:cubicBezTo>
                  <a:lnTo>
                    <a:pt x="42910" y="49200"/>
                  </a:lnTo>
                  <a:lnTo>
                    <a:pt x="42603" y="49200"/>
                  </a:lnTo>
                  <a:lnTo>
                    <a:pt x="43021" y="48056"/>
                  </a:lnTo>
                  <a:close/>
                  <a:moveTo>
                    <a:pt x="43607" y="48531"/>
                  </a:moveTo>
                  <a:cubicBezTo>
                    <a:pt x="43970" y="48810"/>
                    <a:pt x="44333" y="49033"/>
                    <a:pt x="44751" y="49200"/>
                  </a:cubicBezTo>
                  <a:lnTo>
                    <a:pt x="43356" y="49200"/>
                  </a:lnTo>
                  <a:lnTo>
                    <a:pt x="43607" y="48531"/>
                  </a:lnTo>
                  <a:close/>
                  <a:moveTo>
                    <a:pt x="64073" y="34285"/>
                  </a:moveTo>
                  <a:cubicBezTo>
                    <a:pt x="64718" y="34285"/>
                    <a:pt x="65400" y="34537"/>
                    <a:pt x="65899" y="34944"/>
                  </a:cubicBezTo>
                  <a:cubicBezTo>
                    <a:pt x="66206" y="35195"/>
                    <a:pt x="66457" y="35502"/>
                    <a:pt x="66568" y="35865"/>
                  </a:cubicBezTo>
                  <a:cubicBezTo>
                    <a:pt x="66652" y="36171"/>
                    <a:pt x="66680" y="36506"/>
                    <a:pt x="66540" y="36841"/>
                  </a:cubicBezTo>
                  <a:lnTo>
                    <a:pt x="66512" y="36953"/>
                  </a:lnTo>
                  <a:lnTo>
                    <a:pt x="66233" y="37706"/>
                  </a:lnTo>
                  <a:lnTo>
                    <a:pt x="65954" y="38543"/>
                  </a:lnTo>
                  <a:lnTo>
                    <a:pt x="62662" y="47805"/>
                  </a:lnTo>
                  <a:lnTo>
                    <a:pt x="61686" y="50567"/>
                  </a:lnTo>
                  <a:cubicBezTo>
                    <a:pt x="61602" y="50344"/>
                    <a:pt x="61463" y="50149"/>
                    <a:pt x="61295" y="49981"/>
                  </a:cubicBezTo>
                  <a:lnTo>
                    <a:pt x="62104" y="47722"/>
                  </a:lnTo>
                  <a:lnTo>
                    <a:pt x="65285" y="38599"/>
                  </a:lnTo>
                  <a:lnTo>
                    <a:pt x="65592" y="37734"/>
                  </a:lnTo>
                  <a:lnTo>
                    <a:pt x="66094" y="36339"/>
                  </a:lnTo>
                  <a:lnTo>
                    <a:pt x="66206" y="36032"/>
                  </a:lnTo>
                  <a:cubicBezTo>
                    <a:pt x="66233" y="35976"/>
                    <a:pt x="66233" y="35892"/>
                    <a:pt x="66233" y="35837"/>
                  </a:cubicBezTo>
                  <a:cubicBezTo>
                    <a:pt x="66183" y="35533"/>
                    <a:pt x="65812" y="35299"/>
                    <a:pt x="65473" y="35299"/>
                  </a:cubicBezTo>
                  <a:cubicBezTo>
                    <a:pt x="65438" y="35299"/>
                    <a:pt x="65403" y="35301"/>
                    <a:pt x="65369" y="35307"/>
                  </a:cubicBezTo>
                  <a:cubicBezTo>
                    <a:pt x="65229" y="35334"/>
                    <a:pt x="65090" y="35418"/>
                    <a:pt x="65006" y="35586"/>
                  </a:cubicBezTo>
                  <a:cubicBezTo>
                    <a:pt x="65006" y="35613"/>
                    <a:pt x="65006" y="35613"/>
                    <a:pt x="65006" y="35641"/>
                  </a:cubicBezTo>
                  <a:lnTo>
                    <a:pt x="64950" y="35725"/>
                  </a:lnTo>
                  <a:lnTo>
                    <a:pt x="64197" y="37873"/>
                  </a:lnTo>
                  <a:lnTo>
                    <a:pt x="63890" y="38710"/>
                  </a:lnTo>
                  <a:lnTo>
                    <a:pt x="61658" y="45015"/>
                  </a:lnTo>
                  <a:lnTo>
                    <a:pt x="60737" y="47610"/>
                  </a:lnTo>
                  <a:lnTo>
                    <a:pt x="60096" y="49368"/>
                  </a:lnTo>
                  <a:cubicBezTo>
                    <a:pt x="59649" y="49256"/>
                    <a:pt x="59147" y="49200"/>
                    <a:pt x="58589" y="49200"/>
                  </a:cubicBezTo>
                  <a:lnTo>
                    <a:pt x="57278" y="49200"/>
                  </a:lnTo>
                  <a:lnTo>
                    <a:pt x="61128" y="38738"/>
                  </a:lnTo>
                  <a:lnTo>
                    <a:pt x="61379" y="38041"/>
                  </a:lnTo>
                  <a:lnTo>
                    <a:pt x="61853" y="36701"/>
                  </a:lnTo>
                  <a:lnTo>
                    <a:pt x="62328" y="35446"/>
                  </a:lnTo>
                  <a:cubicBezTo>
                    <a:pt x="62328" y="35418"/>
                    <a:pt x="62328" y="35390"/>
                    <a:pt x="62355" y="35390"/>
                  </a:cubicBezTo>
                  <a:cubicBezTo>
                    <a:pt x="62666" y="34606"/>
                    <a:pt x="63345" y="34285"/>
                    <a:pt x="64073" y="34285"/>
                  </a:cubicBezTo>
                  <a:close/>
                  <a:moveTo>
                    <a:pt x="39032" y="49451"/>
                  </a:moveTo>
                  <a:lnTo>
                    <a:pt x="41264" y="49479"/>
                  </a:lnTo>
                  <a:lnTo>
                    <a:pt x="45476" y="49479"/>
                  </a:lnTo>
                  <a:lnTo>
                    <a:pt x="48936" y="49507"/>
                  </a:lnTo>
                  <a:lnTo>
                    <a:pt x="51726" y="49507"/>
                  </a:lnTo>
                  <a:lnTo>
                    <a:pt x="56720" y="49535"/>
                  </a:lnTo>
                  <a:lnTo>
                    <a:pt x="57138" y="49535"/>
                  </a:lnTo>
                  <a:lnTo>
                    <a:pt x="58840" y="49563"/>
                  </a:lnTo>
                  <a:cubicBezTo>
                    <a:pt x="59035" y="49563"/>
                    <a:pt x="59238" y="49549"/>
                    <a:pt x="59437" y="49549"/>
                  </a:cubicBezTo>
                  <a:cubicBezTo>
                    <a:pt x="59635" y="49549"/>
                    <a:pt x="59831" y="49563"/>
                    <a:pt x="60012" y="49619"/>
                  </a:cubicBezTo>
                  <a:cubicBezTo>
                    <a:pt x="60124" y="49675"/>
                    <a:pt x="60235" y="49730"/>
                    <a:pt x="60319" y="49842"/>
                  </a:cubicBezTo>
                  <a:lnTo>
                    <a:pt x="59900" y="50874"/>
                  </a:lnTo>
                  <a:cubicBezTo>
                    <a:pt x="59817" y="50818"/>
                    <a:pt x="59733" y="50763"/>
                    <a:pt x="59621" y="50735"/>
                  </a:cubicBezTo>
                  <a:cubicBezTo>
                    <a:pt x="59287" y="50595"/>
                    <a:pt x="58896" y="50595"/>
                    <a:pt x="58533" y="50595"/>
                  </a:cubicBezTo>
                  <a:lnTo>
                    <a:pt x="56804" y="50512"/>
                  </a:lnTo>
                  <a:lnTo>
                    <a:pt x="56413" y="50484"/>
                  </a:lnTo>
                  <a:lnTo>
                    <a:pt x="52116" y="50316"/>
                  </a:lnTo>
                  <a:lnTo>
                    <a:pt x="51140" y="50288"/>
                  </a:lnTo>
                  <a:lnTo>
                    <a:pt x="43105" y="49954"/>
                  </a:lnTo>
                  <a:lnTo>
                    <a:pt x="42631" y="49926"/>
                  </a:lnTo>
                  <a:lnTo>
                    <a:pt x="42324" y="49926"/>
                  </a:lnTo>
                  <a:lnTo>
                    <a:pt x="41124" y="49870"/>
                  </a:lnTo>
                  <a:lnTo>
                    <a:pt x="38892" y="49786"/>
                  </a:lnTo>
                  <a:lnTo>
                    <a:pt x="38669" y="49758"/>
                  </a:lnTo>
                  <a:lnTo>
                    <a:pt x="38809" y="49451"/>
                  </a:lnTo>
                  <a:close/>
                  <a:moveTo>
                    <a:pt x="107970" y="53050"/>
                  </a:moveTo>
                  <a:lnTo>
                    <a:pt x="107970" y="53050"/>
                  </a:lnTo>
                  <a:cubicBezTo>
                    <a:pt x="108249" y="53078"/>
                    <a:pt x="108501" y="53106"/>
                    <a:pt x="108668" y="53134"/>
                  </a:cubicBezTo>
                  <a:cubicBezTo>
                    <a:pt x="109561" y="53246"/>
                    <a:pt x="108947" y="53636"/>
                    <a:pt x="108110" y="54027"/>
                  </a:cubicBezTo>
                  <a:cubicBezTo>
                    <a:pt x="108054" y="53692"/>
                    <a:pt x="108026" y="53385"/>
                    <a:pt x="107970" y="53050"/>
                  </a:cubicBezTo>
                  <a:close/>
                  <a:moveTo>
                    <a:pt x="90785" y="54306"/>
                  </a:moveTo>
                  <a:cubicBezTo>
                    <a:pt x="90813" y="54418"/>
                    <a:pt x="90840" y="54501"/>
                    <a:pt x="90868" y="54613"/>
                  </a:cubicBezTo>
                  <a:cubicBezTo>
                    <a:pt x="90840" y="54529"/>
                    <a:pt x="90813" y="54418"/>
                    <a:pt x="90785" y="54306"/>
                  </a:cubicBezTo>
                  <a:close/>
                  <a:moveTo>
                    <a:pt x="72282" y="39738"/>
                  </a:moveTo>
                  <a:cubicBezTo>
                    <a:pt x="76519" y="39738"/>
                    <a:pt x="80114" y="41827"/>
                    <a:pt x="82861" y="44764"/>
                  </a:cubicBezTo>
                  <a:cubicBezTo>
                    <a:pt x="84479" y="46494"/>
                    <a:pt x="85791" y="48503"/>
                    <a:pt x="86823" y="50595"/>
                  </a:cubicBezTo>
                  <a:cubicBezTo>
                    <a:pt x="87297" y="51600"/>
                    <a:pt x="87716" y="52632"/>
                    <a:pt x="88050" y="53636"/>
                  </a:cubicBezTo>
                  <a:cubicBezTo>
                    <a:pt x="88692" y="55505"/>
                    <a:pt x="88441" y="56510"/>
                    <a:pt x="87632" y="56928"/>
                  </a:cubicBezTo>
                  <a:cubicBezTo>
                    <a:pt x="87358" y="57048"/>
                    <a:pt x="87020" y="57105"/>
                    <a:pt x="86625" y="57105"/>
                  </a:cubicBezTo>
                  <a:cubicBezTo>
                    <a:pt x="86378" y="57105"/>
                    <a:pt x="86109" y="57083"/>
                    <a:pt x="85819" y="57040"/>
                  </a:cubicBezTo>
                  <a:cubicBezTo>
                    <a:pt x="81745" y="56342"/>
                    <a:pt x="73794" y="50986"/>
                    <a:pt x="69553" y="46522"/>
                  </a:cubicBezTo>
                  <a:cubicBezTo>
                    <a:pt x="66847" y="43676"/>
                    <a:pt x="65648" y="41165"/>
                    <a:pt x="67879" y="40440"/>
                  </a:cubicBezTo>
                  <a:cubicBezTo>
                    <a:pt x="69302" y="39994"/>
                    <a:pt x="70641" y="39770"/>
                    <a:pt x="71953" y="39742"/>
                  </a:cubicBezTo>
                  <a:cubicBezTo>
                    <a:pt x="72063" y="39740"/>
                    <a:pt x="72173" y="39738"/>
                    <a:pt x="72282" y="39738"/>
                  </a:cubicBezTo>
                  <a:close/>
                  <a:moveTo>
                    <a:pt x="107637" y="60461"/>
                  </a:moveTo>
                  <a:cubicBezTo>
                    <a:pt x="107936" y="60461"/>
                    <a:pt x="108237" y="60481"/>
                    <a:pt x="108528" y="60527"/>
                  </a:cubicBezTo>
                  <a:cubicBezTo>
                    <a:pt x="109170" y="60639"/>
                    <a:pt x="109812" y="60806"/>
                    <a:pt x="110398" y="61085"/>
                  </a:cubicBezTo>
                  <a:cubicBezTo>
                    <a:pt x="110063" y="60974"/>
                    <a:pt x="109728" y="60890"/>
                    <a:pt x="109365" y="60834"/>
                  </a:cubicBezTo>
                  <a:cubicBezTo>
                    <a:pt x="109033" y="60793"/>
                    <a:pt x="108701" y="60770"/>
                    <a:pt x="108370" y="60770"/>
                  </a:cubicBezTo>
                  <a:cubicBezTo>
                    <a:pt x="107812" y="60770"/>
                    <a:pt x="107258" y="60834"/>
                    <a:pt x="106715" y="60974"/>
                  </a:cubicBezTo>
                  <a:cubicBezTo>
                    <a:pt x="106771" y="60806"/>
                    <a:pt x="106854" y="60667"/>
                    <a:pt x="106910" y="60499"/>
                  </a:cubicBezTo>
                  <a:cubicBezTo>
                    <a:pt x="107149" y="60474"/>
                    <a:pt x="107392" y="60461"/>
                    <a:pt x="107637" y="60461"/>
                  </a:cubicBezTo>
                  <a:close/>
                  <a:moveTo>
                    <a:pt x="109951" y="56900"/>
                  </a:moveTo>
                  <a:cubicBezTo>
                    <a:pt x="112100" y="56900"/>
                    <a:pt x="115587" y="58546"/>
                    <a:pt x="116675" y="61308"/>
                  </a:cubicBezTo>
                  <a:cubicBezTo>
                    <a:pt x="114945" y="59049"/>
                    <a:pt x="111709" y="57793"/>
                    <a:pt x="107943" y="57709"/>
                  </a:cubicBezTo>
                  <a:cubicBezTo>
                    <a:pt x="107998" y="57570"/>
                    <a:pt x="108026" y="57430"/>
                    <a:pt x="108054" y="57263"/>
                  </a:cubicBezTo>
                  <a:cubicBezTo>
                    <a:pt x="108835" y="57124"/>
                    <a:pt x="109505" y="56984"/>
                    <a:pt x="109951" y="56900"/>
                  </a:cubicBezTo>
                  <a:close/>
                  <a:moveTo>
                    <a:pt x="90924" y="54696"/>
                  </a:moveTo>
                  <a:cubicBezTo>
                    <a:pt x="91036" y="54696"/>
                    <a:pt x="91147" y="54724"/>
                    <a:pt x="91259" y="54724"/>
                  </a:cubicBezTo>
                  <a:lnTo>
                    <a:pt x="91510" y="54724"/>
                  </a:lnTo>
                  <a:cubicBezTo>
                    <a:pt x="91733" y="54752"/>
                    <a:pt x="91928" y="54864"/>
                    <a:pt x="92124" y="55003"/>
                  </a:cubicBezTo>
                  <a:cubicBezTo>
                    <a:pt x="92152" y="55031"/>
                    <a:pt x="92180" y="55059"/>
                    <a:pt x="92235" y="55115"/>
                  </a:cubicBezTo>
                  <a:cubicBezTo>
                    <a:pt x="92821" y="55729"/>
                    <a:pt x="93156" y="57012"/>
                    <a:pt x="93268" y="58463"/>
                  </a:cubicBezTo>
                  <a:cubicBezTo>
                    <a:pt x="93296" y="58658"/>
                    <a:pt x="93296" y="58881"/>
                    <a:pt x="93296" y="59077"/>
                  </a:cubicBezTo>
                  <a:cubicBezTo>
                    <a:pt x="92849" y="59467"/>
                    <a:pt x="92403" y="59858"/>
                    <a:pt x="91956" y="60276"/>
                  </a:cubicBezTo>
                  <a:cubicBezTo>
                    <a:pt x="91454" y="60750"/>
                    <a:pt x="90980" y="61225"/>
                    <a:pt x="90589" y="61699"/>
                  </a:cubicBezTo>
                  <a:cubicBezTo>
                    <a:pt x="90366" y="62006"/>
                    <a:pt x="90143" y="62285"/>
                    <a:pt x="89976" y="62592"/>
                  </a:cubicBezTo>
                  <a:cubicBezTo>
                    <a:pt x="90003" y="62118"/>
                    <a:pt x="90422" y="61364"/>
                    <a:pt x="90813" y="60416"/>
                  </a:cubicBezTo>
                  <a:cubicBezTo>
                    <a:pt x="91036" y="59858"/>
                    <a:pt x="91259" y="59216"/>
                    <a:pt x="91370" y="58519"/>
                  </a:cubicBezTo>
                  <a:cubicBezTo>
                    <a:pt x="91426" y="58323"/>
                    <a:pt x="91454" y="58100"/>
                    <a:pt x="91454" y="57877"/>
                  </a:cubicBezTo>
                  <a:cubicBezTo>
                    <a:pt x="91510" y="57458"/>
                    <a:pt x="91482" y="57040"/>
                    <a:pt x="91426" y="56566"/>
                  </a:cubicBezTo>
                  <a:cubicBezTo>
                    <a:pt x="91398" y="56342"/>
                    <a:pt x="91370" y="56119"/>
                    <a:pt x="91315" y="55896"/>
                  </a:cubicBezTo>
                  <a:cubicBezTo>
                    <a:pt x="91231" y="55589"/>
                    <a:pt x="91147" y="55282"/>
                    <a:pt x="91036" y="54975"/>
                  </a:cubicBezTo>
                  <a:cubicBezTo>
                    <a:pt x="90980" y="54892"/>
                    <a:pt x="90952" y="54808"/>
                    <a:pt x="90924" y="54696"/>
                  </a:cubicBezTo>
                  <a:close/>
                  <a:moveTo>
                    <a:pt x="63332" y="56036"/>
                  </a:moveTo>
                  <a:lnTo>
                    <a:pt x="63332" y="56036"/>
                  </a:lnTo>
                  <a:cubicBezTo>
                    <a:pt x="65899" y="57709"/>
                    <a:pt x="68410" y="59356"/>
                    <a:pt x="71144" y="60639"/>
                  </a:cubicBezTo>
                  <a:cubicBezTo>
                    <a:pt x="73487" y="61727"/>
                    <a:pt x="76026" y="62592"/>
                    <a:pt x="78955" y="62982"/>
                  </a:cubicBezTo>
                  <a:cubicBezTo>
                    <a:pt x="79067" y="63010"/>
                    <a:pt x="79151" y="63010"/>
                    <a:pt x="79262" y="63038"/>
                  </a:cubicBezTo>
                  <a:lnTo>
                    <a:pt x="79290" y="63038"/>
                  </a:lnTo>
                  <a:cubicBezTo>
                    <a:pt x="79625" y="63066"/>
                    <a:pt x="79960" y="63094"/>
                    <a:pt x="80295" y="63150"/>
                  </a:cubicBezTo>
                  <a:cubicBezTo>
                    <a:pt x="81109" y="63212"/>
                    <a:pt x="81950" y="63249"/>
                    <a:pt x="82823" y="63249"/>
                  </a:cubicBezTo>
                  <a:cubicBezTo>
                    <a:pt x="83504" y="63249"/>
                    <a:pt x="84204" y="63227"/>
                    <a:pt x="84926" y="63178"/>
                  </a:cubicBezTo>
                  <a:lnTo>
                    <a:pt x="84926" y="63178"/>
                  </a:lnTo>
                  <a:cubicBezTo>
                    <a:pt x="83615" y="63317"/>
                    <a:pt x="82387" y="63401"/>
                    <a:pt x="81243" y="63429"/>
                  </a:cubicBezTo>
                  <a:lnTo>
                    <a:pt x="80099" y="63429"/>
                  </a:lnTo>
                  <a:cubicBezTo>
                    <a:pt x="79737" y="63429"/>
                    <a:pt x="79402" y="63429"/>
                    <a:pt x="79095" y="63401"/>
                  </a:cubicBezTo>
                  <a:lnTo>
                    <a:pt x="78788" y="63401"/>
                  </a:lnTo>
                  <a:cubicBezTo>
                    <a:pt x="77756" y="63345"/>
                    <a:pt x="76807" y="63261"/>
                    <a:pt x="75886" y="63122"/>
                  </a:cubicBezTo>
                  <a:cubicBezTo>
                    <a:pt x="75161" y="63010"/>
                    <a:pt x="74436" y="62871"/>
                    <a:pt x="73766" y="62676"/>
                  </a:cubicBezTo>
                  <a:cubicBezTo>
                    <a:pt x="73710" y="62676"/>
                    <a:pt x="73682" y="62648"/>
                    <a:pt x="73655" y="62648"/>
                  </a:cubicBezTo>
                  <a:cubicBezTo>
                    <a:pt x="73292" y="62536"/>
                    <a:pt x="72957" y="62452"/>
                    <a:pt x="72622" y="62341"/>
                  </a:cubicBezTo>
                  <a:cubicBezTo>
                    <a:pt x="71674" y="62034"/>
                    <a:pt x="70781" y="61643"/>
                    <a:pt x="69916" y="61197"/>
                  </a:cubicBezTo>
                  <a:cubicBezTo>
                    <a:pt x="69609" y="61029"/>
                    <a:pt x="69302" y="60862"/>
                    <a:pt x="68995" y="60695"/>
                  </a:cubicBezTo>
                  <a:cubicBezTo>
                    <a:pt x="68744" y="60527"/>
                    <a:pt x="68465" y="60360"/>
                    <a:pt x="68186" y="60165"/>
                  </a:cubicBezTo>
                  <a:cubicBezTo>
                    <a:pt x="68158" y="60165"/>
                    <a:pt x="68158" y="60137"/>
                    <a:pt x="68131" y="60137"/>
                  </a:cubicBezTo>
                  <a:cubicBezTo>
                    <a:pt x="67377" y="59635"/>
                    <a:pt x="66624" y="59077"/>
                    <a:pt x="65899" y="58435"/>
                  </a:cubicBezTo>
                  <a:cubicBezTo>
                    <a:pt x="65034" y="57709"/>
                    <a:pt x="64197" y="56928"/>
                    <a:pt x="63332" y="56036"/>
                  </a:cubicBezTo>
                  <a:close/>
                  <a:moveTo>
                    <a:pt x="39220" y="51711"/>
                  </a:moveTo>
                  <a:cubicBezTo>
                    <a:pt x="39618" y="51711"/>
                    <a:pt x="40022" y="51781"/>
                    <a:pt x="40399" y="51906"/>
                  </a:cubicBezTo>
                  <a:lnTo>
                    <a:pt x="40176" y="52492"/>
                  </a:lnTo>
                  <a:lnTo>
                    <a:pt x="39562" y="54222"/>
                  </a:lnTo>
                  <a:lnTo>
                    <a:pt x="36130" y="63875"/>
                  </a:lnTo>
                  <a:cubicBezTo>
                    <a:pt x="36217" y="63839"/>
                    <a:pt x="36317" y="63820"/>
                    <a:pt x="36419" y="63820"/>
                  </a:cubicBezTo>
                  <a:cubicBezTo>
                    <a:pt x="36710" y="63820"/>
                    <a:pt x="37017" y="63977"/>
                    <a:pt x="37079" y="64349"/>
                  </a:cubicBezTo>
                  <a:lnTo>
                    <a:pt x="40399" y="55254"/>
                  </a:lnTo>
                  <a:lnTo>
                    <a:pt x="40483" y="55031"/>
                  </a:lnTo>
                  <a:lnTo>
                    <a:pt x="41320" y="52743"/>
                  </a:lnTo>
                  <a:lnTo>
                    <a:pt x="41403" y="52437"/>
                  </a:lnTo>
                  <a:cubicBezTo>
                    <a:pt x="41487" y="52492"/>
                    <a:pt x="41543" y="52548"/>
                    <a:pt x="41599" y="52604"/>
                  </a:cubicBezTo>
                  <a:cubicBezTo>
                    <a:pt x="41599" y="52604"/>
                    <a:pt x="41626" y="52632"/>
                    <a:pt x="41626" y="52660"/>
                  </a:cubicBezTo>
                  <a:lnTo>
                    <a:pt x="40734" y="55087"/>
                  </a:lnTo>
                  <a:lnTo>
                    <a:pt x="40650" y="55310"/>
                  </a:lnTo>
                  <a:lnTo>
                    <a:pt x="37135" y="64907"/>
                  </a:lnTo>
                  <a:cubicBezTo>
                    <a:pt x="36468" y="64294"/>
                    <a:pt x="35267" y="63732"/>
                    <a:pt x="33798" y="63732"/>
                  </a:cubicBezTo>
                  <a:cubicBezTo>
                    <a:pt x="33730" y="63732"/>
                    <a:pt x="33661" y="63733"/>
                    <a:pt x="33591" y="63736"/>
                  </a:cubicBezTo>
                  <a:lnTo>
                    <a:pt x="38083" y="51934"/>
                  </a:lnTo>
                  <a:cubicBezTo>
                    <a:pt x="38432" y="51781"/>
                    <a:pt x="38823" y="51711"/>
                    <a:pt x="39220" y="51711"/>
                  </a:cubicBezTo>
                  <a:close/>
                  <a:moveTo>
                    <a:pt x="100996" y="51655"/>
                  </a:moveTo>
                  <a:cubicBezTo>
                    <a:pt x="101275" y="51655"/>
                    <a:pt x="101554" y="51655"/>
                    <a:pt x="101833" y="51683"/>
                  </a:cubicBezTo>
                  <a:cubicBezTo>
                    <a:pt x="102809" y="51711"/>
                    <a:pt x="103841" y="51879"/>
                    <a:pt x="104706" y="52185"/>
                  </a:cubicBezTo>
                  <a:cubicBezTo>
                    <a:pt x="105236" y="52353"/>
                    <a:pt x="105683" y="52576"/>
                    <a:pt x="106045" y="52883"/>
                  </a:cubicBezTo>
                  <a:cubicBezTo>
                    <a:pt x="106213" y="53022"/>
                    <a:pt x="106380" y="53162"/>
                    <a:pt x="106492" y="53357"/>
                  </a:cubicBezTo>
                  <a:cubicBezTo>
                    <a:pt x="105739" y="53106"/>
                    <a:pt x="104902" y="52855"/>
                    <a:pt x="103981" y="52716"/>
                  </a:cubicBezTo>
                  <a:cubicBezTo>
                    <a:pt x="103307" y="52599"/>
                    <a:pt x="102574" y="52541"/>
                    <a:pt x="101784" y="52541"/>
                  </a:cubicBezTo>
                  <a:cubicBezTo>
                    <a:pt x="101626" y="52541"/>
                    <a:pt x="101465" y="52544"/>
                    <a:pt x="101303" y="52548"/>
                  </a:cubicBezTo>
                  <a:cubicBezTo>
                    <a:pt x="100828" y="52548"/>
                    <a:pt x="100382" y="52576"/>
                    <a:pt x="99880" y="52632"/>
                  </a:cubicBezTo>
                  <a:cubicBezTo>
                    <a:pt x="97452" y="52911"/>
                    <a:pt x="104818" y="52995"/>
                    <a:pt x="104623" y="53776"/>
                  </a:cubicBezTo>
                  <a:cubicBezTo>
                    <a:pt x="104466" y="53761"/>
                    <a:pt x="104321" y="53754"/>
                    <a:pt x="104187" y="53754"/>
                  </a:cubicBezTo>
                  <a:cubicBezTo>
                    <a:pt x="103820" y="53754"/>
                    <a:pt x="103536" y="53806"/>
                    <a:pt x="103311" y="53887"/>
                  </a:cubicBezTo>
                  <a:cubicBezTo>
                    <a:pt x="103175" y="53878"/>
                    <a:pt x="103036" y="53873"/>
                    <a:pt x="102893" y="53873"/>
                  </a:cubicBezTo>
                  <a:cubicBezTo>
                    <a:pt x="102216" y="53873"/>
                    <a:pt x="101462" y="53977"/>
                    <a:pt x="100633" y="54138"/>
                  </a:cubicBezTo>
                  <a:cubicBezTo>
                    <a:pt x="101693" y="54278"/>
                    <a:pt x="102251" y="54278"/>
                    <a:pt x="102781" y="54389"/>
                  </a:cubicBezTo>
                  <a:cubicBezTo>
                    <a:pt x="102753" y="54445"/>
                    <a:pt x="102753" y="54501"/>
                    <a:pt x="102753" y="54585"/>
                  </a:cubicBezTo>
                  <a:cubicBezTo>
                    <a:pt x="102646" y="54580"/>
                    <a:pt x="102537" y="54578"/>
                    <a:pt x="102426" y="54578"/>
                  </a:cubicBezTo>
                  <a:cubicBezTo>
                    <a:pt x="101868" y="54578"/>
                    <a:pt x="101256" y="54636"/>
                    <a:pt x="100605" y="54752"/>
                  </a:cubicBezTo>
                  <a:cubicBezTo>
                    <a:pt x="101749" y="54947"/>
                    <a:pt x="102335" y="54947"/>
                    <a:pt x="102921" y="55115"/>
                  </a:cubicBezTo>
                  <a:cubicBezTo>
                    <a:pt x="102921" y="55199"/>
                    <a:pt x="102921" y="55254"/>
                    <a:pt x="102949" y="55310"/>
                  </a:cubicBezTo>
                  <a:cubicBezTo>
                    <a:pt x="102673" y="55277"/>
                    <a:pt x="102381" y="55261"/>
                    <a:pt x="102075" y="55261"/>
                  </a:cubicBezTo>
                  <a:cubicBezTo>
                    <a:pt x="101604" y="55261"/>
                    <a:pt x="101101" y="55298"/>
                    <a:pt x="100577" y="55366"/>
                  </a:cubicBezTo>
                  <a:cubicBezTo>
                    <a:pt x="101861" y="55645"/>
                    <a:pt x="102391" y="55617"/>
                    <a:pt x="103032" y="55924"/>
                  </a:cubicBezTo>
                  <a:lnTo>
                    <a:pt x="103088" y="55924"/>
                  </a:lnTo>
                  <a:cubicBezTo>
                    <a:pt x="103088" y="55980"/>
                    <a:pt x="103088" y="56036"/>
                    <a:pt x="103088" y="56091"/>
                  </a:cubicBezTo>
                  <a:cubicBezTo>
                    <a:pt x="103004" y="56063"/>
                    <a:pt x="102893" y="56036"/>
                    <a:pt x="102781" y="56008"/>
                  </a:cubicBezTo>
                  <a:cubicBezTo>
                    <a:pt x="102437" y="55948"/>
                    <a:pt x="102053" y="55920"/>
                    <a:pt x="101647" y="55920"/>
                  </a:cubicBezTo>
                  <a:cubicBezTo>
                    <a:pt x="101294" y="55920"/>
                    <a:pt x="100925" y="55941"/>
                    <a:pt x="100549" y="55980"/>
                  </a:cubicBezTo>
                  <a:cubicBezTo>
                    <a:pt x="101163" y="56147"/>
                    <a:pt x="101609" y="56231"/>
                    <a:pt x="101972" y="56315"/>
                  </a:cubicBezTo>
                  <a:cubicBezTo>
                    <a:pt x="102419" y="56398"/>
                    <a:pt x="102753" y="56510"/>
                    <a:pt x="103172" y="56761"/>
                  </a:cubicBezTo>
                  <a:cubicBezTo>
                    <a:pt x="103200" y="56789"/>
                    <a:pt x="103200" y="56817"/>
                    <a:pt x="103200" y="56873"/>
                  </a:cubicBezTo>
                  <a:cubicBezTo>
                    <a:pt x="102642" y="56677"/>
                    <a:pt x="101944" y="56594"/>
                    <a:pt x="101163" y="56594"/>
                  </a:cubicBezTo>
                  <a:cubicBezTo>
                    <a:pt x="101065" y="56580"/>
                    <a:pt x="100961" y="56573"/>
                    <a:pt x="100853" y="56573"/>
                  </a:cubicBezTo>
                  <a:cubicBezTo>
                    <a:pt x="100745" y="56573"/>
                    <a:pt x="100633" y="56580"/>
                    <a:pt x="100521" y="56594"/>
                  </a:cubicBezTo>
                  <a:cubicBezTo>
                    <a:pt x="100633" y="56621"/>
                    <a:pt x="100745" y="56649"/>
                    <a:pt x="100856" y="56677"/>
                  </a:cubicBezTo>
                  <a:cubicBezTo>
                    <a:pt x="102028" y="57040"/>
                    <a:pt x="102446" y="57040"/>
                    <a:pt x="103228" y="57598"/>
                  </a:cubicBezTo>
                  <a:cubicBezTo>
                    <a:pt x="103228" y="57598"/>
                    <a:pt x="103200" y="57626"/>
                    <a:pt x="103200" y="57654"/>
                  </a:cubicBezTo>
                  <a:cubicBezTo>
                    <a:pt x="102530" y="57347"/>
                    <a:pt x="101554" y="57207"/>
                    <a:pt x="100493" y="57207"/>
                  </a:cubicBezTo>
                  <a:cubicBezTo>
                    <a:pt x="101833" y="57709"/>
                    <a:pt x="102279" y="57682"/>
                    <a:pt x="103004" y="58267"/>
                  </a:cubicBezTo>
                  <a:cubicBezTo>
                    <a:pt x="103032" y="58267"/>
                    <a:pt x="103060" y="58295"/>
                    <a:pt x="103060" y="58295"/>
                  </a:cubicBezTo>
                  <a:cubicBezTo>
                    <a:pt x="103088" y="58323"/>
                    <a:pt x="103144" y="58351"/>
                    <a:pt x="103172" y="58379"/>
                  </a:cubicBezTo>
                  <a:cubicBezTo>
                    <a:pt x="103172" y="58379"/>
                    <a:pt x="103172" y="58407"/>
                    <a:pt x="103144" y="58435"/>
                  </a:cubicBezTo>
                  <a:cubicBezTo>
                    <a:pt x="103088" y="58407"/>
                    <a:pt x="103032" y="58351"/>
                    <a:pt x="102977" y="58323"/>
                  </a:cubicBezTo>
                  <a:cubicBezTo>
                    <a:pt x="102949" y="58323"/>
                    <a:pt x="102921" y="58295"/>
                    <a:pt x="102865" y="58295"/>
                  </a:cubicBezTo>
                  <a:cubicBezTo>
                    <a:pt x="102251" y="58016"/>
                    <a:pt x="101386" y="57877"/>
                    <a:pt x="100466" y="57821"/>
                  </a:cubicBezTo>
                  <a:lnTo>
                    <a:pt x="100466" y="57821"/>
                  </a:lnTo>
                  <a:cubicBezTo>
                    <a:pt x="101247" y="58156"/>
                    <a:pt x="101721" y="58295"/>
                    <a:pt x="102112" y="58463"/>
                  </a:cubicBezTo>
                  <a:cubicBezTo>
                    <a:pt x="102223" y="58519"/>
                    <a:pt x="102307" y="58574"/>
                    <a:pt x="102391" y="58630"/>
                  </a:cubicBezTo>
                  <a:cubicBezTo>
                    <a:pt x="102586" y="58742"/>
                    <a:pt x="102809" y="58881"/>
                    <a:pt x="103032" y="59104"/>
                  </a:cubicBezTo>
                  <a:cubicBezTo>
                    <a:pt x="103032" y="59132"/>
                    <a:pt x="103032" y="59132"/>
                    <a:pt x="103032" y="59160"/>
                  </a:cubicBezTo>
                  <a:cubicBezTo>
                    <a:pt x="102781" y="58993"/>
                    <a:pt x="102474" y="58881"/>
                    <a:pt x="102140" y="58770"/>
                  </a:cubicBezTo>
                  <a:cubicBezTo>
                    <a:pt x="101972" y="58714"/>
                    <a:pt x="101777" y="58658"/>
                    <a:pt x="101582" y="58630"/>
                  </a:cubicBezTo>
                  <a:cubicBezTo>
                    <a:pt x="101219" y="58546"/>
                    <a:pt x="100828" y="58463"/>
                    <a:pt x="100438" y="58435"/>
                  </a:cubicBezTo>
                  <a:lnTo>
                    <a:pt x="100438" y="58435"/>
                  </a:lnTo>
                  <a:cubicBezTo>
                    <a:pt x="100689" y="58546"/>
                    <a:pt x="100912" y="58658"/>
                    <a:pt x="101107" y="58742"/>
                  </a:cubicBezTo>
                  <a:cubicBezTo>
                    <a:pt x="101358" y="58853"/>
                    <a:pt x="101554" y="58937"/>
                    <a:pt x="101749" y="59021"/>
                  </a:cubicBezTo>
                  <a:cubicBezTo>
                    <a:pt x="102140" y="59216"/>
                    <a:pt x="102446" y="59383"/>
                    <a:pt x="102837" y="59774"/>
                  </a:cubicBezTo>
                  <a:cubicBezTo>
                    <a:pt x="102809" y="59774"/>
                    <a:pt x="102809" y="59802"/>
                    <a:pt x="102809" y="59830"/>
                  </a:cubicBezTo>
                  <a:cubicBezTo>
                    <a:pt x="102419" y="59579"/>
                    <a:pt x="101944" y="59411"/>
                    <a:pt x="101386" y="59244"/>
                  </a:cubicBezTo>
                  <a:cubicBezTo>
                    <a:pt x="101079" y="59188"/>
                    <a:pt x="100745" y="59104"/>
                    <a:pt x="100410" y="59049"/>
                  </a:cubicBezTo>
                  <a:lnTo>
                    <a:pt x="100410" y="59049"/>
                  </a:lnTo>
                  <a:cubicBezTo>
                    <a:pt x="100689" y="59216"/>
                    <a:pt x="100940" y="59328"/>
                    <a:pt x="101163" y="59439"/>
                  </a:cubicBezTo>
                  <a:cubicBezTo>
                    <a:pt x="101777" y="59746"/>
                    <a:pt x="102112" y="59914"/>
                    <a:pt x="102558" y="60360"/>
                  </a:cubicBezTo>
                  <a:cubicBezTo>
                    <a:pt x="102530" y="60388"/>
                    <a:pt x="102530" y="60416"/>
                    <a:pt x="102502" y="60444"/>
                  </a:cubicBezTo>
                  <a:cubicBezTo>
                    <a:pt x="102056" y="60165"/>
                    <a:pt x="101442" y="59941"/>
                    <a:pt x="100772" y="59746"/>
                  </a:cubicBezTo>
                  <a:cubicBezTo>
                    <a:pt x="100633" y="59718"/>
                    <a:pt x="100493" y="59690"/>
                    <a:pt x="100382" y="59662"/>
                  </a:cubicBezTo>
                  <a:lnTo>
                    <a:pt x="100382" y="59662"/>
                  </a:lnTo>
                  <a:cubicBezTo>
                    <a:pt x="100466" y="59718"/>
                    <a:pt x="100577" y="59774"/>
                    <a:pt x="100661" y="59830"/>
                  </a:cubicBezTo>
                  <a:cubicBezTo>
                    <a:pt x="101442" y="60304"/>
                    <a:pt x="101833" y="60471"/>
                    <a:pt x="102251" y="60862"/>
                  </a:cubicBezTo>
                  <a:cubicBezTo>
                    <a:pt x="102223" y="60918"/>
                    <a:pt x="102195" y="60974"/>
                    <a:pt x="102167" y="61002"/>
                  </a:cubicBezTo>
                  <a:cubicBezTo>
                    <a:pt x="101665" y="60723"/>
                    <a:pt x="101024" y="60471"/>
                    <a:pt x="100326" y="60276"/>
                  </a:cubicBezTo>
                  <a:lnTo>
                    <a:pt x="100326" y="60276"/>
                  </a:lnTo>
                  <a:cubicBezTo>
                    <a:pt x="101107" y="60834"/>
                    <a:pt x="101526" y="61029"/>
                    <a:pt x="101888" y="61364"/>
                  </a:cubicBezTo>
                  <a:cubicBezTo>
                    <a:pt x="101833" y="61420"/>
                    <a:pt x="101805" y="61476"/>
                    <a:pt x="101749" y="61532"/>
                  </a:cubicBezTo>
                  <a:cubicBezTo>
                    <a:pt x="101330" y="61281"/>
                    <a:pt x="100828" y="61085"/>
                    <a:pt x="100298" y="60890"/>
                  </a:cubicBezTo>
                  <a:lnTo>
                    <a:pt x="100298" y="60890"/>
                  </a:lnTo>
                  <a:cubicBezTo>
                    <a:pt x="100856" y="61336"/>
                    <a:pt x="101219" y="61560"/>
                    <a:pt x="101498" y="61811"/>
                  </a:cubicBezTo>
                  <a:cubicBezTo>
                    <a:pt x="101442" y="61866"/>
                    <a:pt x="101386" y="61950"/>
                    <a:pt x="101330" y="62006"/>
                  </a:cubicBezTo>
                  <a:cubicBezTo>
                    <a:pt x="101024" y="61839"/>
                    <a:pt x="100661" y="61671"/>
                    <a:pt x="100270" y="61504"/>
                  </a:cubicBezTo>
                  <a:lnTo>
                    <a:pt x="100270" y="61504"/>
                  </a:lnTo>
                  <a:cubicBezTo>
                    <a:pt x="100633" y="61839"/>
                    <a:pt x="100912" y="62062"/>
                    <a:pt x="101135" y="62257"/>
                  </a:cubicBezTo>
                  <a:cubicBezTo>
                    <a:pt x="101079" y="62341"/>
                    <a:pt x="101024" y="62424"/>
                    <a:pt x="100996" y="62508"/>
                  </a:cubicBezTo>
                  <a:cubicBezTo>
                    <a:pt x="100745" y="62369"/>
                    <a:pt x="100493" y="62257"/>
                    <a:pt x="100242" y="62118"/>
                  </a:cubicBezTo>
                  <a:lnTo>
                    <a:pt x="100242" y="62118"/>
                  </a:lnTo>
                  <a:cubicBezTo>
                    <a:pt x="100493" y="62369"/>
                    <a:pt x="100689" y="62564"/>
                    <a:pt x="100884" y="62731"/>
                  </a:cubicBezTo>
                  <a:cubicBezTo>
                    <a:pt x="100828" y="62843"/>
                    <a:pt x="100772" y="62927"/>
                    <a:pt x="100717" y="63038"/>
                  </a:cubicBezTo>
                  <a:cubicBezTo>
                    <a:pt x="100549" y="62927"/>
                    <a:pt x="100382" y="62843"/>
                    <a:pt x="100214" y="62731"/>
                  </a:cubicBezTo>
                  <a:lnTo>
                    <a:pt x="100214" y="62731"/>
                  </a:lnTo>
                  <a:cubicBezTo>
                    <a:pt x="100382" y="62899"/>
                    <a:pt x="100521" y="63066"/>
                    <a:pt x="100633" y="63206"/>
                  </a:cubicBezTo>
                  <a:cubicBezTo>
                    <a:pt x="99768" y="64684"/>
                    <a:pt x="98568" y="65438"/>
                    <a:pt x="97536" y="65438"/>
                  </a:cubicBezTo>
                  <a:cubicBezTo>
                    <a:pt x="97201" y="65438"/>
                    <a:pt x="96922" y="65410"/>
                    <a:pt x="96699" y="65382"/>
                  </a:cubicBezTo>
                  <a:cubicBezTo>
                    <a:pt x="95137" y="65131"/>
                    <a:pt x="96141" y="63987"/>
                    <a:pt x="96141" y="62480"/>
                  </a:cubicBezTo>
                  <a:cubicBezTo>
                    <a:pt x="96141" y="62285"/>
                    <a:pt x="95974" y="62062"/>
                    <a:pt x="95779" y="61866"/>
                  </a:cubicBezTo>
                  <a:cubicBezTo>
                    <a:pt x="95276" y="61336"/>
                    <a:pt x="94328" y="60806"/>
                    <a:pt x="94021" y="60304"/>
                  </a:cubicBezTo>
                  <a:cubicBezTo>
                    <a:pt x="93965" y="60193"/>
                    <a:pt x="93881" y="60025"/>
                    <a:pt x="93854" y="59858"/>
                  </a:cubicBezTo>
                  <a:cubicBezTo>
                    <a:pt x="93742" y="59551"/>
                    <a:pt x="93686" y="59160"/>
                    <a:pt x="93686" y="58770"/>
                  </a:cubicBezTo>
                  <a:cubicBezTo>
                    <a:pt x="93686" y="58658"/>
                    <a:pt x="93686" y="58546"/>
                    <a:pt x="93686" y="58435"/>
                  </a:cubicBezTo>
                  <a:cubicBezTo>
                    <a:pt x="93686" y="57347"/>
                    <a:pt x="93909" y="56203"/>
                    <a:pt x="94105" y="55812"/>
                  </a:cubicBezTo>
                  <a:cubicBezTo>
                    <a:pt x="94328" y="55422"/>
                    <a:pt x="94774" y="55003"/>
                    <a:pt x="95193" y="54641"/>
                  </a:cubicBezTo>
                  <a:cubicBezTo>
                    <a:pt x="95444" y="54417"/>
                    <a:pt x="95695" y="54222"/>
                    <a:pt x="95862" y="54055"/>
                  </a:cubicBezTo>
                  <a:cubicBezTo>
                    <a:pt x="96141" y="53804"/>
                    <a:pt x="96253" y="53664"/>
                    <a:pt x="96002" y="53664"/>
                  </a:cubicBezTo>
                  <a:cubicBezTo>
                    <a:pt x="95890" y="53664"/>
                    <a:pt x="95583" y="53804"/>
                    <a:pt x="95276" y="53999"/>
                  </a:cubicBezTo>
                  <a:cubicBezTo>
                    <a:pt x="94858" y="54222"/>
                    <a:pt x="94411" y="54501"/>
                    <a:pt x="94300" y="54529"/>
                  </a:cubicBezTo>
                  <a:lnTo>
                    <a:pt x="94272" y="54529"/>
                  </a:lnTo>
                  <a:cubicBezTo>
                    <a:pt x="94272" y="54501"/>
                    <a:pt x="94272" y="54501"/>
                    <a:pt x="94272" y="54473"/>
                  </a:cubicBezTo>
                  <a:cubicBezTo>
                    <a:pt x="94411" y="54278"/>
                    <a:pt x="94551" y="54111"/>
                    <a:pt x="94690" y="53943"/>
                  </a:cubicBezTo>
                  <a:cubicBezTo>
                    <a:pt x="95332" y="53218"/>
                    <a:pt x="96085" y="52771"/>
                    <a:pt x="97062" y="52409"/>
                  </a:cubicBezTo>
                  <a:cubicBezTo>
                    <a:pt x="97341" y="52297"/>
                    <a:pt x="97648" y="52185"/>
                    <a:pt x="97983" y="52102"/>
                  </a:cubicBezTo>
                  <a:cubicBezTo>
                    <a:pt x="98206" y="52018"/>
                    <a:pt x="98457" y="51962"/>
                    <a:pt x="98708" y="51879"/>
                  </a:cubicBezTo>
                  <a:cubicBezTo>
                    <a:pt x="99238" y="51739"/>
                    <a:pt x="100075" y="51655"/>
                    <a:pt x="100996" y="51655"/>
                  </a:cubicBezTo>
                  <a:close/>
                  <a:moveTo>
                    <a:pt x="57979" y="52242"/>
                  </a:moveTo>
                  <a:cubicBezTo>
                    <a:pt x="58330" y="52242"/>
                    <a:pt x="58681" y="52300"/>
                    <a:pt x="59008" y="52409"/>
                  </a:cubicBezTo>
                  <a:lnTo>
                    <a:pt x="57947" y="55422"/>
                  </a:lnTo>
                  <a:lnTo>
                    <a:pt x="57919" y="55478"/>
                  </a:lnTo>
                  <a:lnTo>
                    <a:pt x="54934" y="63875"/>
                  </a:lnTo>
                  <a:cubicBezTo>
                    <a:pt x="54973" y="63859"/>
                    <a:pt x="55017" y="63852"/>
                    <a:pt x="55065" y="63852"/>
                  </a:cubicBezTo>
                  <a:cubicBezTo>
                    <a:pt x="55434" y="63852"/>
                    <a:pt x="56032" y="64296"/>
                    <a:pt x="56106" y="64740"/>
                  </a:cubicBezTo>
                  <a:lnTo>
                    <a:pt x="59147" y="56063"/>
                  </a:lnTo>
                  <a:lnTo>
                    <a:pt x="59203" y="55952"/>
                  </a:lnTo>
                  <a:lnTo>
                    <a:pt x="60179" y="53162"/>
                  </a:lnTo>
                  <a:cubicBezTo>
                    <a:pt x="60319" y="53357"/>
                    <a:pt x="60458" y="53553"/>
                    <a:pt x="60542" y="53776"/>
                  </a:cubicBezTo>
                  <a:lnTo>
                    <a:pt x="59705" y="56147"/>
                  </a:lnTo>
                  <a:lnTo>
                    <a:pt x="59649" y="56287"/>
                  </a:lnTo>
                  <a:lnTo>
                    <a:pt x="56329" y="65689"/>
                  </a:lnTo>
                  <a:cubicBezTo>
                    <a:pt x="56149" y="64891"/>
                    <a:pt x="54570" y="63738"/>
                    <a:pt x="52487" y="63738"/>
                  </a:cubicBezTo>
                  <a:cubicBezTo>
                    <a:pt x="52311" y="63738"/>
                    <a:pt x="52132" y="63746"/>
                    <a:pt x="51949" y="63764"/>
                  </a:cubicBezTo>
                  <a:lnTo>
                    <a:pt x="55464" y="54194"/>
                  </a:lnTo>
                  <a:lnTo>
                    <a:pt x="55520" y="54027"/>
                  </a:lnTo>
                  <a:lnTo>
                    <a:pt x="55604" y="53804"/>
                  </a:lnTo>
                  <a:cubicBezTo>
                    <a:pt x="55996" y="52710"/>
                    <a:pt x="56984" y="52242"/>
                    <a:pt x="57979" y="52242"/>
                  </a:cubicBezTo>
                  <a:close/>
                  <a:moveTo>
                    <a:pt x="91705" y="64707"/>
                  </a:moveTo>
                  <a:cubicBezTo>
                    <a:pt x="91788" y="64707"/>
                    <a:pt x="91873" y="64726"/>
                    <a:pt x="91956" y="64768"/>
                  </a:cubicBezTo>
                  <a:cubicBezTo>
                    <a:pt x="92207" y="64907"/>
                    <a:pt x="92291" y="65214"/>
                    <a:pt x="92180" y="65465"/>
                  </a:cubicBezTo>
                  <a:cubicBezTo>
                    <a:pt x="92068" y="65661"/>
                    <a:pt x="91873" y="65772"/>
                    <a:pt x="91677" y="65772"/>
                  </a:cubicBezTo>
                  <a:cubicBezTo>
                    <a:pt x="91649" y="65744"/>
                    <a:pt x="91622" y="65717"/>
                    <a:pt x="91594" y="65689"/>
                  </a:cubicBezTo>
                  <a:lnTo>
                    <a:pt x="91175" y="65214"/>
                  </a:lnTo>
                  <a:cubicBezTo>
                    <a:pt x="91175" y="65131"/>
                    <a:pt x="91203" y="65075"/>
                    <a:pt x="91231" y="64991"/>
                  </a:cubicBezTo>
                  <a:cubicBezTo>
                    <a:pt x="91329" y="64815"/>
                    <a:pt x="91510" y="64707"/>
                    <a:pt x="91705" y="64707"/>
                  </a:cubicBezTo>
                  <a:close/>
                  <a:moveTo>
                    <a:pt x="33542" y="64363"/>
                  </a:moveTo>
                  <a:cubicBezTo>
                    <a:pt x="34579" y="64363"/>
                    <a:pt x="36493" y="64986"/>
                    <a:pt x="36493" y="65744"/>
                  </a:cubicBezTo>
                  <a:cubicBezTo>
                    <a:pt x="36493" y="65816"/>
                    <a:pt x="36439" y="65846"/>
                    <a:pt x="36351" y="65846"/>
                  </a:cubicBezTo>
                  <a:cubicBezTo>
                    <a:pt x="35995" y="65846"/>
                    <a:pt x="35082" y="65371"/>
                    <a:pt x="34903" y="65326"/>
                  </a:cubicBezTo>
                  <a:cubicBezTo>
                    <a:pt x="34426" y="65207"/>
                    <a:pt x="34053" y="65024"/>
                    <a:pt x="33715" y="65024"/>
                  </a:cubicBezTo>
                  <a:cubicBezTo>
                    <a:pt x="33420" y="65024"/>
                    <a:pt x="33152" y="65163"/>
                    <a:pt x="32866" y="65605"/>
                  </a:cubicBezTo>
                  <a:cubicBezTo>
                    <a:pt x="32810" y="65689"/>
                    <a:pt x="32615" y="66135"/>
                    <a:pt x="32420" y="66470"/>
                  </a:cubicBezTo>
                  <a:cubicBezTo>
                    <a:pt x="32308" y="66442"/>
                    <a:pt x="32197" y="66442"/>
                    <a:pt x="32057" y="66442"/>
                  </a:cubicBezTo>
                  <a:cubicBezTo>
                    <a:pt x="32141" y="65772"/>
                    <a:pt x="32448" y="65159"/>
                    <a:pt x="32894" y="64628"/>
                  </a:cubicBezTo>
                  <a:cubicBezTo>
                    <a:pt x="32909" y="64444"/>
                    <a:pt x="33168" y="64363"/>
                    <a:pt x="33542" y="64363"/>
                  </a:cubicBezTo>
                  <a:close/>
                  <a:moveTo>
                    <a:pt x="92760" y="65808"/>
                  </a:moveTo>
                  <a:cubicBezTo>
                    <a:pt x="92837" y="65808"/>
                    <a:pt x="92915" y="65823"/>
                    <a:pt x="92989" y="65856"/>
                  </a:cubicBezTo>
                  <a:cubicBezTo>
                    <a:pt x="92933" y="66191"/>
                    <a:pt x="92849" y="66526"/>
                    <a:pt x="92765" y="66860"/>
                  </a:cubicBezTo>
                  <a:lnTo>
                    <a:pt x="92738" y="66860"/>
                  </a:lnTo>
                  <a:cubicBezTo>
                    <a:pt x="92710" y="66832"/>
                    <a:pt x="92682" y="66805"/>
                    <a:pt x="92654" y="66777"/>
                  </a:cubicBezTo>
                  <a:lnTo>
                    <a:pt x="92235" y="66302"/>
                  </a:lnTo>
                  <a:cubicBezTo>
                    <a:pt x="92235" y="66247"/>
                    <a:pt x="92263" y="66163"/>
                    <a:pt x="92291" y="66079"/>
                  </a:cubicBezTo>
                  <a:cubicBezTo>
                    <a:pt x="92390" y="65901"/>
                    <a:pt x="92573" y="65808"/>
                    <a:pt x="92760" y="65808"/>
                  </a:cubicBezTo>
                  <a:close/>
                  <a:moveTo>
                    <a:pt x="52224" y="64363"/>
                  </a:moveTo>
                  <a:cubicBezTo>
                    <a:pt x="53271" y="64363"/>
                    <a:pt x="55185" y="64986"/>
                    <a:pt x="55185" y="65744"/>
                  </a:cubicBezTo>
                  <a:cubicBezTo>
                    <a:pt x="55185" y="65816"/>
                    <a:pt x="55130" y="65846"/>
                    <a:pt x="55041" y="65846"/>
                  </a:cubicBezTo>
                  <a:cubicBezTo>
                    <a:pt x="54678" y="65846"/>
                    <a:pt x="53746" y="65371"/>
                    <a:pt x="53567" y="65326"/>
                  </a:cubicBezTo>
                  <a:cubicBezTo>
                    <a:pt x="53105" y="65207"/>
                    <a:pt x="52731" y="65024"/>
                    <a:pt x="52389" y="65024"/>
                  </a:cubicBezTo>
                  <a:cubicBezTo>
                    <a:pt x="52090" y="65024"/>
                    <a:pt x="51817" y="65163"/>
                    <a:pt x="51531" y="65605"/>
                  </a:cubicBezTo>
                  <a:cubicBezTo>
                    <a:pt x="51438" y="65767"/>
                    <a:pt x="50944" y="66884"/>
                    <a:pt x="50777" y="66884"/>
                  </a:cubicBezTo>
                  <a:cubicBezTo>
                    <a:pt x="50742" y="66884"/>
                    <a:pt x="50722" y="66836"/>
                    <a:pt x="50722" y="66721"/>
                  </a:cubicBezTo>
                  <a:cubicBezTo>
                    <a:pt x="50722" y="65940"/>
                    <a:pt x="51084" y="65242"/>
                    <a:pt x="51558" y="64628"/>
                  </a:cubicBezTo>
                  <a:cubicBezTo>
                    <a:pt x="51581" y="64444"/>
                    <a:pt x="51846" y="64363"/>
                    <a:pt x="52224" y="64363"/>
                  </a:cubicBezTo>
                  <a:close/>
                  <a:moveTo>
                    <a:pt x="78649" y="64154"/>
                  </a:moveTo>
                  <a:cubicBezTo>
                    <a:pt x="78732" y="64182"/>
                    <a:pt x="78816" y="64210"/>
                    <a:pt x="78872" y="64210"/>
                  </a:cubicBezTo>
                  <a:lnTo>
                    <a:pt x="78732" y="65047"/>
                  </a:lnTo>
                  <a:cubicBezTo>
                    <a:pt x="78900" y="65354"/>
                    <a:pt x="79151" y="65633"/>
                    <a:pt x="79430" y="65912"/>
                  </a:cubicBezTo>
                  <a:lnTo>
                    <a:pt x="79737" y="64405"/>
                  </a:lnTo>
                  <a:cubicBezTo>
                    <a:pt x="81135" y="64667"/>
                    <a:pt x="82485" y="64812"/>
                    <a:pt x="83740" y="64812"/>
                  </a:cubicBezTo>
                  <a:cubicBezTo>
                    <a:pt x="85163" y="64812"/>
                    <a:pt x="86464" y="64625"/>
                    <a:pt x="87576" y="64210"/>
                  </a:cubicBezTo>
                  <a:cubicBezTo>
                    <a:pt x="87744" y="64628"/>
                    <a:pt x="87799" y="65075"/>
                    <a:pt x="87744" y="65577"/>
                  </a:cubicBezTo>
                  <a:lnTo>
                    <a:pt x="87520" y="66972"/>
                  </a:lnTo>
                  <a:cubicBezTo>
                    <a:pt x="86871" y="67720"/>
                    <a:pt x="85690" y="68055"/>
                    <a:pt x="84387" y="68055"/>
                  </a:cubicBezTo>
                  <a:cubicBezTo>
                    <a:pt x="81996" y="68055"/>
                    <a:pt x="79195" y="66928"/>
                    <a:pt x="78509" y="65159"/>
                  </a:cubicBezTo>
                  <a:lnTo>
                    <a:pt x="78649" y="64154"/>
                  </a:lnTo>
                  <a:close/>
                  <a:moveTo>
                    <a:pt x="106966" y="65577"/>
                  </a:moveTo>
                  <a:cubicBezTo>
                    <a:pt x="107133" y="65577"/>
                    <a:pt x="107301" y="65605"/>
                    <a:pt x="107468" y="65633"/>
                  </a:cubicBezTo>
                  <a:cubicBezTo>
                    <a:pt x="107664" y="65661"/>
                    <a:pt x="107831" y="65717"/>
                    <a:pt x="108026" y="65800"/>
                  </a:cubicBezTo>
                  <a:lnTo>
                    <a:pt x="107273" y="68479"/>
                  </a:lnTo>
                  <a:lnTo>
                    <a:pt x="106966" y="65577"/>
                  </a:lnTo>
                  <a:close/>
                  <a:moveTo>
                    <a:pt x="67991" y="61392"/>
                  </a:moveTo>
                  <a:lnTo>
                    <a:pt x="67991" y="61392"/>
                  </a:lnTo>
                  <a:cubicBezTo>
                    <a:pt x="65090" y="62229"/>
                    <a:pt x="62551" y="64461"/>
                    <a:pt x="63499" y="66888"/>
                  </a:cubicBezTo>
                  <a:lnTo>
                    <a:pt x="64057" y="68283"/>
                  </a:lnTo>
                  <a:cubicBezTo>
                    <a:pt x="64448" y="68506"/>
                    <a:pt x="64894" y="68618"/>
                    <a:pt x="65369" y="68702"/>
                  </a:cubicBezTo>
                  <a:lnTo>
                    <a:pt x="64643" y="66888"/>
                  </a:lnTo>
                  <a:cubicBezTo>
                    <a:pt x="63750" y="64656"/>
                    <a:pt x="65536" y="62564"/>
                    <a:pt x="67991" y="61392"/>
                  </a:cubicBezTo>
                  <a:close/>
                  <a:moveTo>
                    <a:pt x="67879" y="61336"/>
                  </a:moveTo>
                  <a:cubicBezTo>
                    <a:pt x="67907" y="61364"/>
                    <a:pt x="67935" y="61364"/>
                    <a:pt x="67991" y="61392"/>
                  </a:cubicBezTo>
                  <a:cubicBezTo>
                    <a:pt x="69637" y="62285"/>
                    <a:pt x="71367" y="62955"/>
                    <a:pt x="73264" y="63429"/>
                  </a:cubicBezTo>
                  <a:lnTo>
                    <a:pt x="73822" y="64852"/>
                  </a:lnTo>
                  <a:cubicBezTo>
                    <a:pt x="73431" y="66888"/>
                    <a:pt x="70502" y="68562"/>
                    <a:pt x="67740" y="68981"/>
                  </a:cubicBezTo>
                  <a:cubicBezTo>
                    <a:pt x="67349" y="69037"/>
                    <a:pt x="66959" y="69092"/>
                    <a:pt x="66568" y="69092"/>
                  </a:cubicBezTo>
                  <a:cubicBezTo>
                    <a:pt x="65396" y="69092"/>
                    <a:pt x="64336" y="68841"/>
                    <a:pt x="63583" y="68255"/>
                  </a:cubicBezTo>
                  <a:lnTo>
                    <a:pt x="62969" y="66721"/>
                  </a:lnTo>
                  <a:cubicBezTo>
                    <a:pt x="61993" y="64210"/>
                    <a:pt x="64894" y="61950"/>
                    <a:pt x="67879" y="61336"/>
                  </a:cubicBezTo>
                  <a:close/>
                  <a:moveTo>
                    <a:pt x="105599" y="65856"/>
                  </a:moveTo>
                  <a:lnTo>
                    <a:pt x="105292" y="69371"/>
                  </a:lnTo>
                  <a:lnTo>
                    <a:pt x="104427" y="66609"/>
                  </a:lnTo>
                  <a:cubicBezTo>
                    <a:pt x="104790" y="66302"/>
                    <a:pt x="105181" y="66023"/>
                    <a:pt x="105599" y="65856"/>
                  </a:cubicBezTo>
                  <a:close/>
                  <a:moveTo>
                    <a:pt x="109310" y="66609"/>
                  </a:moveTo>
                  <a:cubicBezTo>
                    <a:pt x="109589" y="66860"/>
                    <a:pt x="109868" y="67167"/>
                    <a:pt x="110119" y="67502"/>
                  </a:cubicBezTo>
                  <a:lnTo>
                    <a:pt x="109142" y="69427"/>
                  </a:lnTo>
                  <a:lnTo>
                    <a:pt x="109310" y="66609"/>
                  </a:lnTo>
                  <a:close/>
                  <a:moveTo>
                    <a:pt x="78189" y="67279"/>
                  </a:moveTo>
                  <a:cubicBezTo>
                    <a:pt x="79000" y="67279"/>
                    <a:pt x="81243" y="68911"/>
                    <a:pt x="84392" y="68911"/>
                  </a:cubicBezTo>
                  <a:cubicBezTo>
                    <a:pt x="85434" y="68911"/>
                    <a:pt x="86577" y="68732"/>
                    <a:pt x="87799" y="68255"/>
                  </a:cubicBezTo>
                  <a:lnTo>
                    <a:pt x="87799" y="68255"/>
                  </a:lnTo>
                  <a:cubicBezTo>
                    <a:pt x="86826" y="69055"/>
                    <a:pt x="85597" y="69436"/>
                    <a:pt x="84246" y="69436"/>
                  </a:cubicBezTo>
                  <a:cubicBezTo>
                    <a:pt x="82343" y="69436"/>
                    <a:pt x="80197" y="68682"/>
                    <a:pt x="78174" y="67279"/>
                  </a:cubicBezTo>
                  <a:cubicBezTo>
                    <a:pt x="78179" y="67279"/>
                    <a:pt x="78184" y="67279"/>
                    <a:pt x="78189" y="67279"/>
                  </a:cubicBezTo>
                  <a:close/>
                  <a:moveTo>
                    <a:pt x="103283" y="69260"/>
                  </a:moveTo>
                  <a:lnTo>
                    <a:pt x="103423" y="70627"/>
                  </a:lnTo>
                  <a:lnTo>
                    <a:pt x="103200" y="70320"/>
                  </a:lnTo>
                  <a:cubicBezTo>
                    <a:pt x="103228" y="69957"/>
                    <a:pt x="103255" y="69622"/>
                    <a:pt x="103283" y="69260"/>
                  </a:cubicBezTo>
                  <a:close/>
                  <a:moveTo>
                    <a:pt x="78022" y="68646"/>
                  </a:moveTo>
                  <a:cubicBezTo>
                    <a:pt x="78833" y="68646"/>
                    <a:pt x="81075" y="70278"/>
                    <a:pt x="84224" y="70278"/>
                  </a:cubicBezTo>
                  <a:cubicBezTo>
                    <a:pt x="85267" y="70278"/>
                    <a:pt x="86409" y="70099"/>
                    <a:pt x="87632" y="69622"/>
                  </a:cubicBezTo>
                  <a:lnTo>
                    <a:pt x="87632" y="69622"/>
                  </a:lnTo>
                  <a:cubicBezTo>
                    <a:pt x="86659" y="70422"/>
                    <a:pt x="85425" y="70803"/>
                    <a:pt x="84070" y="70803"/>
                  </a:cubicBezTo>
                  <a:cubicBezTo>
                    <a:pt x="82162" y="70803"/>
                    <a:pt x="80013" y="70049"/>
                    <a:pt x="78007" y="68646"/>
                  </a:cubicBezTo>
                  <a:cubicBezTo>
                    <a:pt x="78012" y="68646"/>
                    <a:pt x="78017" y="68646"/>
                    <a:pt x="78022" y="68646"/>
                  </a:cubicBezTo>
                  <a:close/>
                  <a:moveTo>
                    <a:pt x="111263" y="69455"/>
                  </a:moveTo>
                  <a:cubicBezTo>
                    <a:pt x="111374" y="69706"/>
                    <a:pt x="111486" y="69957"/>
                    <a:pt x="111597" y="70236"/>
                  </a:cubicBezTo>
                  <a:lnTo>
                    <a:pt x="110928" y="70934"/>
                  </a:lnTo>
                  <a:lnTo>
                    <a:pt x="110928" y="70934"/>
                  </a:lnTo>
                  <a:lnTo>
                    <a:pt x="111263" y="69455"/>
                  </a:lnTo>
                  <a:close/>
                  <a:moveTo>
                    <a:pt x="74743" y="66581"/>
                  </a:moveTo>
                  <a:lnTo>
                    <a:pt x="74743" y="66581"/>
                  </a:lnTo>
                  <a:cubicBezTo>
                    <a:pt x="73723" y="69571"/>
                    <a:pt x="70547" y="71194"/>
                    <a:pt x="66542" y="71194"/>
                  </a:cubicBezTo>
                  <a:cubicBezTo>
                    <a:pt x="65726" y="71194"/>
                    <a:pt x="64875" y="71126"/>
                    <a:pt x="64001" y="70989"/>
                  </a:cubicBezTo>
                  <a:cubicBezTo>
                    <a:pt x="65117" y="70376"/>
                    <a:pt x="70781" y="71659"/>
                    <a:pt x="74743" y="66581"/>
                  </a:cubicBezTo>
                  <a:close/>
                  <a:moveTo>
                    <a:pt x="77855" y="70013"/>
                  </a:moveTo>
                  <a:cubicBezTo>
                    <a:pt x="78666" y="70013"/>
                    <a:pt x="80908" y="71645"/>
                    <a:pt x="84057" y="71645"/>
                  </a:cubicBezTo>
                  <a:cubicBezTo>
                    <a:pt x="85100" y="71645"/>
                    <a:pt x="86242" y="71466"/>
                    <a:pt x="87465" y="70989"/>
                  </a:cubicBezTo>
                  <a:lnTo>
                    <a:pt x="87465" y="70989"/>
                  </a:lnTo>
                  <a:cubicBezTo>
                    <a:pt x="86493" y="71799"/>
                    <a:pt x="85263" y="72182"/>
                    <a:pt x="83911" y="72182"/>
                  </a:cubicBezTo>
                  <a:cubicBezTo>
                    <a:pt x="82001" y="72182"/>
                    <a:pt x="79849" y="71418"/>
                    <a:pt x="77839" y="70013"/>
                  </a:cubicBezTo>
                  <a:cubicBezTo>
                    <a:pt x="77844" y="70013"/>
                    <a:pt x="77850" y="70013"/>
                    <a:pt x="77855" y="70013"/>
                  </a:cubicBezTo>
                  <a:close/>
                  <a:moveTo>
                    <a:pt x="106910" y="65577"/>
                  </a:moveTo>
                  <a:lnTo>
                    <a:pt x="107106" y="69120"/>
                  </a:lnTo>
                  <a:lnTo>
                    <a:pt x="106241" y="72245"/>
                  </a:lnTo>
                  <a:lnTo>
                    <a:pt x="105460" y="69873"/>
                  </a:lnTo>
                  <a:lnTo>
                    <a:pt x="105627" y="65856"/>
                  </a:lnTo>
                  <a:cubicBezTo>
                    <a:pt x="106045" y="65661"/>
                    <a:pt x="106464" y="65577"/>
                    <a:pt x="106910" y="65577"/>
                  </a:cubicBezTo>
                  <a:close/>
                  <a:moveTo>
                    <a:pt x="108082" y="65800"/>
                  </a:moveTo>
                  <a:cubicBezTo>
                    <a:pt x="108501" y="65996"/>
                    <a:pt x="108891" y="66247"/>
                    <a:pt x="109254" y="66553"/>
                  </a:cubicBezTo>
                  <a:lnTo>
                    <a:pt x="108891" y="69929"/>
                  </a:lnTo>
                  <a:lnTo>
                    <a:pt x="107691" y="72245"/>
                  </a:lnTo>
                  <a:lnTo>
                    <a:pt x="107357" y="69148"/>
                  </a:lnTo>
                  <a:lnTo>
                    <a:pt x="108082" y="65800"/>
                  </a:lnTo>
                  <a:close/>
                  <a:moveTo>
                    <a:pt x="35014" y="71157"/>
                  </a:moveTo>
                  <a:cubicBezTo>
                    <a:pt x="35517" y="71296"/>
                    <a:pt x="36019" y="71436"/>
                    <a:pt x="36521" y="71603"/>
                  </a:cubicBezTo>
                  <a:cubicBezTo>
                    <a:pt x="36521" y="71603"/>
                    <a:pt x="36549" y="71603"/>
                    <a:pt x="36577" y="71631"/>
                  </a:cubicBezTo>
                  <a:cubicBezTo>
                    <a:pt x="37079" y="71966"/>
                    <a:pt x="37525" y="72357"/>
                    <a:pt x="37916" y="72775"/>
                  </a:cubicBezTo>
                  <a:cubicBezTo>
                    <a:pt x="36967" y="72161"/>
                    <a:pt x="35991" y="71631"/>
                    <a:pt x="34959" y="71157"/>
                  </a:cubicBezTo>
                  <a:close/>
                  <a:moveTo>
                    <a:pt x="108780" y="70850"/>
                  </a:moveTo>
                  <a:lnTo>
                    <a:pt x="108556" y="72831"/>
                  </a:lnTo>
                  <a:cubicBezTo>
                    <a:pt x="108361" y="72775"/>
                    <a:pt x="108166" y="72747"/>
                    <a:pt x="107970" y="72719"/>
                  </a:cubicBezTo>
                  <a:lnTo>
                    <a:pt x="108780" y="70850"/>
                  </a:lnTo>
                  <a:close/>
                  <a:moveTo>
                    <a:pt x="75077" y="68367"/>
                  </a:moveTo>
                  <a:lnTo>
                    <a:pt x="75077" y="68367"/>
                  </a:lnTo>
                  <a:cubicBezTo>
                    <a:pt x="74078" y="71318"/>
                    <a:pt x="70951" y="72914"/>
                    <a:pt x="67016" y="72914"/>
                  </a:cubicBezTo>
                  <a:cubicBezTo>
                    <a:pt x="66226" y="72914"/>
                    <a:pt x="65404" y="72850"/>
                    <a:pt x="64559" y="72719"/>
                  </a:cubicBezTo>
                  <a:cubicBezTo>
                    <a:pt x="65648" y="72105"/>
                    <a:pt x="71199" y="73361"/>
                    <a:pt x="75077" y="68367"/>
                  </a:cubicBezTo>
                  <a:close/>
                  <a:moveTo>
                    <a:pt x="107161" y="70041"/>
                  </a:moveTo>
                  <a:lnTo>
                    <a:pt x="107301" y="72775"/>
                  </a:lnTo>
                  <a:lnTo>
                    <a:pt x="106994" y="72914"/>
                  </a:lnTo>
                  <a:cubicBezTo>
                    <a:pt x="106827" y="72914"/>
                    <a:pt x="106687" y="72942"/>
                    <a:pt x="106520" y="72998"/>
                  </a:cubicBezTo>
                  <a:lnTo>
                    <a:pt x="107161" y="70041"/>
                  </a:lnTo>
                  <a:close/>
                  <a:moveTo>
                    <a:pt x="110174" y="67586"/>
                  </a:moveTo>
                  <a:cubicBezTo>
                    <a:pt x="110537" y="68088"/>
                    <a:pt x="110872" y="68646"/>
                    <a:pt x="111179" y="69288"/>
                  </a:cubicBezTo>
                  <a:lnTo>
                    <a:pt x="110593" y="71296"/>
                  </a:lnTo>
                  <a:lnTo>
                    <a:pt x="108947" y="72998"/>
                  </a:lnTo>
                  <a:cubicBezTo>
                    <a:pt x="108947" y="72998"/>
                    <a:pt x="108947" y="72998"/>
                    <a:pt x="108919" y="72970"/>
                  </a:cubicBezTo>
                  <a:lnTo>
                    <a:pt x="109114" y="70097"/>
                  </a:lnTo>
                  <a:lnTo>
                    <a:pt x="110174" y="67586"/>
                  </a:lnTo>
                  <a:close/>
                  <a:moveTo>
                    <a:pt x="104371" y="66637"/>
                  </a:moveTo>
                  <a:lnTo>
                    <a:pt x="105236" y="70069"/>
                  </a:lnTo>
                  <a:lnTo>
                    <a:pt x="104985" y="73082"/>
                  </a:lnTo>
                  <a:lnTo>
                    <a:pt x="103646" y="71017"/>
                  </a:lnTo>
                  <a:lnTo>
                    <a:pt x="103339" y="68702"/>
                  </a:lnTo>
                  <a:cubicBezTo>
                    <a:pt x="103395" y="68311"/>
                    <a:pt x="103423" y="67921"/>
                    <a:pt x="103479" y="67558"/>
                  </a:cubicBezTo>
                  <a:cubicBezTo>
                    <a:pt x="103758" y="67195"/>
                    <a:pt x="104065" y="66888"/>
                    <a:pt x="104371" y="66637"/>
                  </a:cubicBezTo>
                  <a:close/>
                  <a:moveTo>
                    <a:pt x="105432" y="70822"/>
                  </a:moveTo>
                  <a:lnTo>
                    <a:pt x="106018" y="73138"/>
                  </a:lnTo>
                  <a:cubicBezTo>
                    <a:pt x="105794" y="73249"/>
                    <a:pt x="105571" y="73361"/>
                    <a:pt x="105348" y="73528"/>
                  </a:cubicBezTo>
                  <a:lnTo>
                    <a:pt x="105432" y="70822"/>
                  </a:lnTo>
                  <a:close/>
                  <a:moveTo>
                    <a:pt x="77672" y="71380"/>
                  </a:moveTo>
                  <a:cubicBezTo>
                    <a:pt x="78468" y="71380"/>
                    <a:pt x="80711" y="73016"/>
                    <a:pt x="83870" y="73016"/>
                  </a:cubicBezTo>
                  <a:cubicBezTo>
                    <a:pt x="84918" y="73016"/>
                    <a:pt x="86067" y="72836"/>
                    <a:pt x="87297" y="72357"/>
                  </a:cubicBezTo>
                  <a:lnTo>
                    <a:pt x="87297" y="72357"/>
                  </a:lnTo>
                  <a:cubicBezTo>
                    <a:pt x="86326" y="73166"/>
                    <a:pt x="85096" y="73549"/>
                    <a:pt x="83744" y="73549"/>
                  </a:cubicBezTo>
                  <a:cubicBezTo>
                    <a:pt x="81834" y="73549"/>
                    <a:pt x="79681" y="72785"/>
                    <a:pt x="77672" y="71380"/>
                  </a:cubicBezTo>
                  <a:close/>
                  <a:moveTo>
                    <a:pt x="110342" y="72133"/>
                  </a:moveTo>
                  <a:lnTo>
                    <a:pt x="109895" y="73612"/>
                  </a:lnTo>
                  <a:cubicBezTo>
                    <a:pt x="109756" y="73500"/>
                    <a:pt x="109589" y="73389"/>
                    <a:pt x="109449" y="73277"/>
                  </a:cubicBezTo>
                  <a:lnTo>
                    <a:pt x="110342" y="72133"/>
                  </a:lnTo>
                  <a:close/>
                  <a:moveTo>
                    <a:pt x="112406" y="72970"/>
                  </a:moveTo>
                  <a:cubicBezTo>
                    <a:pt x="112462" y="73166"/>
                    <a:pt x="112490" y="73361"/>
                    <a:pt x="112546" y="73556"/>
                  </a:cubicBezTo>
                  <a:lnTo>
                    <a:pt x="112044" y="73779"/>
                  </a:lnTo>
                  <a:lnTo>
                    <a:pt x="112044" y="73779"/>
                  </a:lnTo>
                  <a:lnTo>
                    <a:pt x="112406" y="72970"/>
                  </a:lnTo>
                  <a:close/>
                  <a:moveTo>
                    <a:pt x="41236" y="55199"/>
                  </a:moveTo>
                  <a:lnTo>
                    <a:pt x="47318" y="56594"/>
                  </a:lnTo>
                  <a:lnTo>
                    <a:pt x="47374" y="56845"/>
                  </a:lnTo>
                  <a:lnTo>
                    <a:pt x="49466" y="70320"/>
                  </a:lnTo>
                  <a:lnTo>
                    <a:pt x="48266" y="73779"/>
                  </a:lnTo>
                  <a:cubicBezTo>
                    <a:pt x="45281" y="70766"/>
                    <a:pt x="41654" y="68506"/>
                    <a:pt x="37609" y="67335"/>
                  </a:cubicBezTo>
                  <a:cubicBezTo>
                    <a:pt x="37721" y="66805"/>
                    <a:pt x="37748" y="66219"/>
                    <a:pt x="37665" y="65689"/>
                  </a:cubicBezTo>
                  <a:cubicBezTo>
                    <a:pt x="37637" y="65633"/>
                    <a:pt x="37609" y="65549"/>
                    <a:pt x="37581" y="65493"/>
                  </a:cubicBezTo>
                  <a:lnTo>
                    <a:pt x="41152" y="55422"/>
                  </a:lnTo>
                  <a:lnTo>
                    <a:pt x="41236" y="55199"/>
                  </a:lnTo>
                  <a:close/>
                  <a:moveTo>
                    <a:pt x="103786" y="71910"/>
                  </a:moveTo>
                  <a:lnTo>
                    <a:pt x="104762" y="73779"/>
                  </a:lnTo>
                  <a:lnTo>
                    <a:pt x="104065" y="74030"/>
                  </a:lnTo>
                  <a:lnTo>
                    <a:pt x="103786" y="71910"/>
                  </a:lnTo>
                  <a:close/>
                  <a:moveTo>
                    <a:pt x="103172" y="70738"/>
                  </a:moveTo>
                  <a:lnTo>
                    <a:pt x="103479" y="71324"/>
                  </a:lnTo>
                  <a:lnTo>
                    <a:pt x="103702" y="74170"/>
                  </a:lnTo>
                  <a:lnTo>
                    <a:pt x="103339" y="74309"/>
                  </a:lnTo>
                  <a:lnTo>
                    <a:pt x="102530" y="73779"/>
                  </a:lnTo>
                  <a:cubicBezTo>
                    <a:pt x="102893" y="72803"/>
                    <a:pt x="103060" y="71771"/>
                    <a:pt x="103172" y="70738"/>
                  </a:cubicBezTo>
                  <a:close/>
                  <a:moveTo>
                    <a:pt x="111681" y="70431"/>
                  </a:moveTo>
                  <a:cubicBezTo>
                    <a:pt x="111932" y="71129"/>
                    <a:pt x="112155" y="71882"/>
                    <a:pt x="112351" y="72691"/>
                  </a:cubicBezTo>
                  <a:lnTo>
                    <a:pt x="111681" y="73919"/>
                  </a:lnTo>
                  <a:lnTo>
                    <a:pt x="110649" y="74365"/>
                  </a:lnTo>
                  <a:cubicBezTo>
                    <a:pt x="110509" y="74198"/>
                    <a:pt x="110370" y="74058"/>
                    <a:pt x="110202" y="73919"/>
                  </a:cubicBezTo>
                  <a:lnTo>
                    <a:pt x="110760" y="71575"/>
                  </a:lnTo>
                  <a:lnTo>
                    <a:pt x="111681" y="70431"/>
                  </a:lnTo>
                  <a:close/>
                  <a:moveTo>
                    <a:pt x="75412" y="70152"/>
                  </a:moveTo>
                  <a:lnTo>
                    <a:pt x="75412" y="70152"/>
                  </a:lnTo>
                  <a:cubicBezTo>
                    <a:pt x="74439" y="73050"/>
                    <a:pt x="71386" y="74618"/>
                    <a:pt x="67533" y="74618"/>
                  </a:cubicBezTo>
                  <a:cubicBezTo>
                    <a:pt x="66748" y="74618"/>
                    <a:pt x="65930" y="74553"/>
                    <a:pt x="65090" y="74421"/>
                  </a:cubicBezTo>
                  <a:cubicBezTo>
                    <a:pt x="66150" y="73835"/>
                    <a:pt x="71618" y="75063"/>
                    <a:pt x="75412" y="70152"/>
                  </a:cubicBezTo>
                  <a:close/>
                  <a:moveTo>
                    <a:pt x="111318" y="74588"/>
                  </a:moveTo>
                  <a:lnTo>
                    <a:pt x="111151" y="74895"/>
                  </a:lnTo>
                  <a:cubicBezTo>
                    <a:pt x="111123" y="74840"/>
                    <a:pt x="111067" y="74812"/>
                    <a:pt x="111039" y="74756"/>
                  </a:cubicBezTo>
                  <a:lnTo>
                    <a:pt x="111318" y="74588"/>
                  </a:lnTo>
                  <a:close/>
                  <a:moveTo>
                    <a:pt x="77505" y="72747"/>
                  </a:moveTo>
                  <a:cubicBezTo>
                    <a:pt x="78301" y="72747"/>
                    <a:pt x="80544" y="74383"/>
                    <a:pt x="83703" y="74383"/>
                  </a:cubicBezTo>
                  <a:cubicBezTo>
                    <a:pt x="84751" y="74383"/>
                    <a:pt x="85900" y="74203"/>
                    <a:pt x="87130" y="73724"/>
                  </a:cubicBezTo>
                  <a:lnTo>
                    <a:pt x="87130" y="73724"/>
                  </a:lnTo>
                  <a:cubicBezTo>
                    <a:pt x="86154" y="74537"/>
                    <a:pt x="84917" y="74924"/>
                    <a:pt x="83557" y="74924"/>
                  </a:cubicBezTo>
                  <a:cubicBezTo>
                    <a:pt x="81652" y="74924"/>
                    <a:pt x="79507" y="74163"/>
                    <a:pt x="77505" y="72747"/>
                  </a:cubicBezTo>
                  <a:close/>
                  <a:moveTo>
                    <a:pt x="108068" y="73089"/>
                  </a:moveTo>
                  <a:cubicBezTo>
                    <a:pt x="108159" y="73089"/>
                    <a:pt x="108249" y="73096"/>
                    <a:pt x="108333" y="73110"/>
                  </a:cubicBezTo>
                  <a:lnTo>
                    <a:pt x="107831" y="73333"/>
                  </a:lnTo>
                  <a:lnTo>
                    <a:pt x="107803" y="73333"/>
                  </a:lnTo>
                  <a:lnTo>
                    <a:pt x="107691" y="73389"/>
                  </a:lnTo>
                  <a:lnTo>
                    <a:pt x="107524" y="73472"/>
                  </a:lnTo>
                  <a:lnTo>
                    <a:pt x="105292" y="74421"/>
                  </a:lnTo>
                  <a:lnTo>
                    <a:pt x="104874" y="74588"/>
                  </a:lnTo>
                  <a:lnTo>
                    <a:pt x="104176" y="74895"/>
                  </a:lnTo>
                  <a:lnTo>
                    <a:pt x="103897" y="75007"/>
                  </a:lnTo>
                  <a:lnTo>
                    <a:pt x="103813" y="75035"/>
                  </a:lnTo>
                  <a:lnTo>
                    <a:pt x="103786" y="75035"/>
                  </a:lnTo>
                  <a:lnTo>
                    <a:pt x="103507" y="74756"/>
                  </a:lnTo>
                  <a:lnTo>
                    <a:pt x="103758" y="74644"/>
                  </a:lnTo>
                  <a:lnTo>
                    <a:pt x="103786" y="74644"/>
                  </a:lnTo>
                  <a:lnTo>
                    <a:pt x="104120" y="74505"/>
                  </a:lnTo>
                  <a:lnTo>
                    <a:pt x="104344" y="74421"/>
                  </a:lnTo>
                  <a:lnTo>
                    <a:pt x="104902" y="74226"/>
                  </a:lnTo>
                  <a:lnTo>
                    <a:pt x="105320" y="74058"/>
                  </a:lnTo>
                  <a:lnTo>
                    <a:pt x="107496" y="73221"/>
                  </a:lnTo>
                  <a:lnTo>
                    <a:pt x="107580" y="73193"/>
                  </a:lnTo>
                  <a:lnTo>
                    <a:pt x="107775" y="73110"/>
                  </a:lnTo>
                  <a:lnTo>
                    <a:pt x="107803" y="73110"/>
                  </a:lnTo>
                  <a:cubicBezTo>
                    <a:pt x="107887" y="73096"/>
                    <a:pt x="107977" y="73089"/>
                    <a:pt x="108068" y="73089"/>
                  </a:cubicBezTo>
                  <a:close/>
                  <a:moveTo>
                    <a:pt x="110816" y="75481"/>
                  </a:moveTo>
                  <a:lnTo>
                    <a:pt x="110760" y="75593"/>
                  </a:lnTo>
                  <a:cubicBezTo>
                    <a:pt x="110732" y="75565"/>
                    <a:pt x="110732" y="75565"/>
                    <a:pt x="110732" y="75537"/>
                  </a:cubicBezTo>
                  <a:lnTo>
                    <a:pt x="110816" y="75481"/>
                  </a:lnTo>
                  <a:close/>
                  <a:moveTo>
                    <a:pt x="31507" y="67104"/>
                  </a:moveTo>
                  <a:cubicBezTo>
                    <a:pt x="33569" y="67104"/>
                    <a:pt x="35578" y="67384"/>
                    <a:pt x="37469" y="67921"/>
                  </a:cubicBezTo>
                  <a:cubicBezTo>
                    <a:pt x="41515" y="69037"/>
                    <a:pt x="45142" y="71241"/>
                    <a:pt x="48043" y="74449"/>
                  </a:cubicBezTo>
                  <a:lnTo>
                    <a:pt x="47513" y="75983"/>
                  </a:lnTo>
                  <a:cubicBezTo>
                    <a:pt x="44612" y="73193"/>
                    <a:pt x="40817" y="71324"/>
                    <a:pt x="36158" y="70348"/>
                  </a:cubicBezTo>
                  <a:cubicBezTo>
                    <a:pt x="35935" y="70292"/>
                    <a:pt x="35684" y="70264"/>
                    <a:pt x="35461" y="70208"/>
                  </a:cubicBezTo>
                  <a:cubicBezTo>
                    <a:pt x="34652" y="70041"/>
                    <a:pt x="33843" y="69929"/>
                    <a:pt x="33006" y="69818"/>
                  </a:cubicBezTo>
                  <a:cubicBezTo>
                    <a:pt x="32420" y="69483"/>
                    <a:pt x="31862" y="69232"/>
                    <a:pt x="31360" y="68981"/>
                  </a:cubicBezTo>
                  <a:cubicBezTo>
                    <a:pt x="31248" y="68953"/>
                    <a:pt x="31164" y="68925"/>
                    <a:pt x="31081" y="68869"/>
                  </a:cubicBezTo>
                  <a:cubicBezTo>
                    <a:pt x="29602" y="68241"/>
                    <a:pt x="28402" y="68011"/>
                    <a:pt x="27164" y="68011"/>
                  </a:cubicBezTo>
                  <a:cubicBezTo>
                    <a:pt x="25926" y="68011"/>
                    <a:pt x="24650" y="68241"/>
                    <a:pt x="23018" y="68534"/>
                  </a:cubicBezTo>
                  <a:cubicBezTo>
                    <a:pt x="25696" y="67614"/>
                    <a:pt x="28346" y="67139"/>
                    <a:pt x="30941" y="67111"/>
                  </a:cubicBezTo>
                  <a:cubicBezTo>
                    <a:pt x="31130" y="67107"/>
                    <a:pt x="31319" y="67104"/>
                    <a:pt x="31507" y="67104"/>
                  </a:cubicBezTo>
                  <a:close/>
                  <a:moveTo>
                    <a:pt x="77337" y="74114"/>
                  </a:moveTo>
                  <a:cubicBezTo>
                    <a:pt x="78133" y="74114"/>
                    <a:pt x="80377" y="75750"/>
                    <a:pt x="83536" y="75750"/>
                  </a:cubicBezTo>
                  <a:cubicBezTo>
                    <a:pt x="84584" y="75750"/>
                    <a:pt x="85732" y="75570"/>
                    <a:pt x="86962" y="75091"/>
                  </a:cubicBezTo>
                  <a:lnTo>
                    <a:pt x="86962" y="75091"/>
                  </a:lnTo>
                  <a:cubicBezTo>
                    <a:pt x="85986" y="75904"/>
                    <a:pt x="84749" y="76291"/>
                    <a:pt x="83390" y="76291"/>
                  </a:cubicBezTo>
                  <a:cubicBezTo>
                    <a:pt x="81485" y="76291"/>
                    <a:pt x="79340" y="75531"/>
                    <a:pt x="77337" y="74114"/>
                  </a:cubicBezTo>
                  <a:close/>
                  <a:moveTo>
                    <a:pt x="75747" y="71966"/>
                  </a:moveTo>
                  <a:cubicBezTo>
                    <a:pt x="74799" y="74786"/>
                    <a:pt x="71822" y="76323"/>
                    <a:pt x="68068" y="76323"/>
                  </a:cubicBezTo>
                  <a:cubicBezTo>
                    <a:pt x="67291" y="76323"/>
                    <a:pt x="66480" y="76257"/>
                    <a:pt x="65648" y="76123"/>
                  </a:cubicBezTo>
                  <a:cubicBezTo>
                    <a:pt x="66680" y="75565"/>
                    <a:pt x="72009" y="76737"/>
                    <a:pt x="75747" y="71966"/>
                  </a:cubicBezTo>
                  <a:close/>
                  <a:moveTo>
                    <a:pt x="112602" y="73835"/>
                  </a:moveTo>
                  <a:cubicBezTo>
                    <a:pt x="112741" y="74700"/>
                    <a:pt x="112881" y="75593"/>
                    <a:pt x="112964" y="76541"/>
                  </a:cubicBezTo>
                  <a:lnTo>
                    <a:pt x="112546" y="76932"/>
                  </a:lnTo>
                  <a:lnTo>
                    <a:pt x="111179" y="76681"/>
                  </a:lnTo>
                  <a:cubicBezTo>
                    <a:pt x="111123" y="76486"/>
                    <a:pt x="111039" y="76290"/>
                    <a:pt x="110984" y="76095"/>
                  </a:cubicBezTo>
                  <a:lnTo>
                    <a:pt x="111430" y="75119"/>
                  </a:lnTo>
                  <a:lnTo>
                    <a:pt x="111793" y="74309"/>
                  </a:lnTo>
                  <a:lnTo>
                    <a:pt x="112602" y="73835"/>
                  </a:lnTo>
                  <a:close/>
                  <a:moveTo>
                    <a:pt x="112992" y="76932"/>
                  </a:moveTo>
                  <a:cubicBezTo>
                    <a:pt x="112992" y="76960"/>
                    <a:pt x="112992" y="76988"/>
                    <a:pt x="112992" y="77016"/>
                  </a:cubicBezTo>
                  <a:lnTo>
                    <a:pt x="112936" y="76988"/>
                  </a:lnTo>
                  <a:lnTo>
                    <a:pt x="112992" y="76932"/>
                  </a:lnTo>
                  <a:close/>
                  <a:moveTo>
                    <a:pt x="77170" y="75481"/>
                  </a:moveTo>
                  <a:cubicBezTo>
                    <a:pt x="77966" y="75481"/>
                    <a:pt x="80209" y="77117"/>
                    <a:pt x="83368" y="77117"/>
                  </a:cubicBezTo>
                  <a:cubicBezTo>
                    <a:pt x="84416" y="77117"/>
                    <a:pt x="85565" y="76937"/>
                    <a:pt x="86795" y="76458"/>
                  </a:cubicBezTo>
                  <a:lnTo>
                    <a:pt x="86795" y="76458"/>
                  </a:lnTo>
                  <a:cubicBezTo>
                    <a:pt x="85807" y="77271"/>
                    <a:pt x="84568" y="77658"/>
                    <a:pt x="83210" y="77658"/>
                  </a:cubicBezTo>
                  <a:cubicBezTo>
                    <a:pt x="81308" y="77658"/>
                    <a:pt x="79172" y="76898"/>
                    <a:pt x="77170" y="75481"/>
                  </a:cubicBezTo>
                  <a:close/>
                  <a:moveTo>
                    <a:pt x="112072" y="77378"/>
                  </a:moveTo>
                  <a:lnTo>
                    <a:pt x="111486" y="77936"/>
                  </a:lnTo>
                  <a:cubicBezTo>
                    <a:pt x="111458" y="77769"/>
                    <a:pt x="111430" y="77574"/>
                    <a:pt x="111374" y="77378"/>
                  </a:cubicBezTo>
                  <a:close/>
                  <a:moveTo>
                    <a:pt x="76082" y="73751"/>
                  </a:moveTo>
                  <a:cubicBezTo>
                    <a:pt x="75155" y="76532"/>
                    <a:pt x="72226" y="78043"/>
                    <a:pt x="68542" y="78043"/>
                  </a:cubicBezTo>
                  <a:cubicBezTo>
                    <a:pt x="67791" y="78043"/>
                    <a:pt x="67009" y="77980"/>
                    <a:pt x="66206" y="77853"/>
                  </a:cubicBezTo>
                  <a:cubicBezTo>
                    <a:pt x="67210" y="77267"/>
                    <a:pt x="72427" y="78439"/>
                    <a:pt x="76082" y="73751"/>
                  </a:cubicBezTo>
                  <a:close/>
                  <a:moveTo>
                    <a:pt x="102419" y="74086"/>
                  </a:moveTo>
                  <a:lnTo>
                    <a:pt x="102865" y="74505"/>
                  </a:lnTo>
                  <a:lnTo>
                    <a:pt x="103228" y="74867"/>
                  </a:lnTo>
                  <a:lnTo>
                    <a:pt x="103562" y="75146"/>
                  </a:lnTo>
                  <a:lnTo>
                    <a:pt x="103702" y="75314"/>
                  </a:lnTo>
                  <a:lnTo>
                    <a:pt x="103813" y="75398"/>
                  </a:lnTo>
                  <a:lnTo>
                    <a:pt x="104204" y="75788"/>
                  </a:lnTo>
                  <a:lnTo>
                    <a:pt x="104288" y="75844"/>
                  </a:lnTo>
                  <a:lnTo>
                    <a:pt x="104902" y="76430"/>
                  </a:lnTo>
                  <a:lnTo>
                    <a:pt x="106548" y="77964"/>
                  </a:lnTo>
                  <a:lnTo>
                    <a:pt x="107106" y="78494"/>
                  </a:lnTo>
                  <a:cubicBezTo>
                    <a:pt x="106966" y="78550"/>
                    <a:pt x="106854" y="78606"/>
                    <a:pt x="106743" y="78690"/>
                  </a:cubicBezTo>
                  <a:lnTo>
                    <a:pt x="106185" y="78160"/>
                  </a:lnTo>
                  <a:lnTo>
                    <a:pt x="104706" y="76848"/>
                  </a:lnTo>
                  <a:lnTo>
                    <a:pt x="104399" y="76569"/>
                  </a:lnTo>
                  <a:lnTo>
                    <a:pt x="103869" y="76095"/>
                  </a:lnTo>
                  <a:lnTo>
                    <a:pt x="103479" y="75732"/>
                  </a:lnTo>
                  <a:lnTo>
                    <a:pt x="103060" y="75370"/>
                  </a:lnTo>
                  <a:lnTo>
                    <a:pt x="102725" y="75063"/>
                  </a:lnTo>
                  <a:lnTo>
                    <a:pt x="102698" y="75035"/>
                  </a:lnTo>
                  <a:lnTo>
                    <a:pt x="102307" y="74700"/>
                  </a:lnTo>
                  <a:lnTo>
                    <a:pt x="102251" y="74644"/>
                  </a:lnTo>
                  <a:lnTo>
                    <a:pt x="102223" y="74616"/>
                  </a:lnTo>
                  <a:cubicBezTo>
                    <a:pt x="102223" y="74616"/>
                    <a:pt x="102223" y="74588"/>
                    <a:pt x="102223" y="74588"/>
                  </a:cubicBezTo>
                  <a:cubicBezTo>
                    <a:pt x="102279" y="74449"/>
                    <a:pt x="102335" y="74309"/>
                    <a:pt x="102391" y="74170"/>
                  </a:cubicBezTo>
                  <a:cubicBezTo>
                    <a:pt x="102419" y="74142"/>
                    <a:pt x="102419" y="74114"/>
                    <a:pt x="102419" y="74086"/>
                  </a:cubicBezTo>
                  <a:close/>
                  <a:moveTo>
                    <a:pt x="77002" y="76848"/>
                  </a:moveTo>
                  <a:cubicBezTo>
                    <a:pt x="77799" y="76848"/>
                    <a:pt x="80042" y="78484"/>
                    <a:pt x="83201" y="78484"/>
                  </a:cubicBezTo>
                  <a:cubicBezTo>
                    <a:pt x="84249" y="78484"/>
                    <a:pt x="85398" y="78304"/>
                    <a:pt x="86628" y="77825"/>
                  </a:cubicBezTo>
                  <a:lnTo>
                    <a:pt x="86628" y="77825"/>
                  </a:lnTo>
                  <a:cubicBezTo>
                    <a:pt x="85640" y="78638"/>
                    <a:pt x="84401" y="79026"/>
                    <a:pt x="83043" y="79026"/>
                  </a:cubicBezTo>
                  <a:cubicBezTo>
                    <a:pt x="81140" y="79026"/>
                    <a:pt x="79005" y="78265"/>
                    <a:pt x="77002" y="76848"/>
                  </a:cubicBezTo>
                  <a:close/>
                  <a:moveTo>
                    <a:pt x="101972" y="75314"/>
                  </a:moveTo>
                  <a:lnTo>
                    <a:pt x="102000" y="75342"/>
                  </a:lnTo>
                  <a:lnTo>
                    <a:pt x="102363" y="75676"/>
                  </a:lnTo>
                  <a:lnTo>
                    <a:pt x="102586" y="75872"/>
                  </a:lnTo>
                  <a:lnTo>
                    <a:pt x="103144" y="76402"/>
                  </a:lnTo>
                  <a:lnTo>
                    <a:pt x="103479" y="76709"/>
                  </a:lnTo>
                  <a:lnTo>
                    <a:pt x="104037" y="77211"/>
                  </a:lnTo>
                  <a:lnTo>
                    <a:pt x="104427" y="77574"/>
                  </a:lnTo>
                  <a:lnTo>
                    <a:pt x="105487" y="78550"/>
                  </a:lnTo>
                  <a:lnTo>
                    <a:pt x="106241" y="79248"/>
                  </a:lnTo>
                  <a:lnTo>
                    <a:pt x="106213" y="79248"/>
                  </a:lnTo>
                  <a:lnTo>
                    <a:pt x="105460" y="78578"/>
                  </a:lnTo>
                  <a:lnTo>
                    <a:pt x="104399" y="77629"/>
                  </a:lnTo>
                  <a:lnTo>
                    <a:pt x="104009" y="77267"/>
                  </a:lnTo>
                  <a:lnTo>
                    <a:pt x="103339" y="76681"/>
                  </a:lnTo>
                  <a:lnTo>
                    <a:pt x="103200" y="76569"/>
                  </a:lnTo>
                  <a:lnTo>
                    <a:pt x="103116" y="76486"/>
                  </a:lnTo>
                  <a:lnTo>
                    <a:pt x="102642" y="76067"/>
                  </a:lnTo>
                  <a:lnTo>
                    <a:pt x="102251" y="75704"/>
                  </a:lnTo>
                  <a:lnTo>
                    <a:pt x="101916" y="75425"/>
                  </a:lnTo>
                  <a:cubicBezTo>
                    <a:pt x="101944" y="75398"/>
                    <a:pt x="101944" y="75370"/>
                    <a:pt x="101944" y="75342"/>
                  </a:cubicBezTo>
                  <a:lnTo>
                    <a:pt x="101972" y="75314"/>
                  </a:lnTo>
                  <a:close/>
                  <a:moveTo>
                    <a:pt x="76417" y="75537"/>
                  </a:moveTo>
                  <a:cubicBezTo>
                    <a:pt x="75510" y="78255"/>
                    <a:pt x="72631" y="79735"/>
                    <a:pt x="69002" y="79735"/>
                  </a:cubicBezTo>
                  <a:cubicBezTo>
                    <a:pt x="68273" y="79735"/>
                    <a:pt x="67515" y="79676"/>
                    <a:pt x="66736" y="79554"/>
                  </a:cubicBezTo>
                  <a:cubicBezTo>
                    <a:pt x="67740" y="78996"/>
                    <a:pt x="72845" y="80140"/>
                    <a:pt x="76417" y="75537"/>
                  </a:cubicBezTo>
                  <a:close/>
                  <a:moveTo>
                    <a:pt x="113020" y="77378"/>
                  </a:moveTo>
                  <a:cubicBezTo>
                    <a:pt x="113048" y="78299"/>
                    <a:pt x="113076" y="79248"/>
                    <a:pt x="113048" y="80224"/>
                  </a:cubicBezTo>
                  <a:lnTo>
                    <a:pt x="112546" y="80391"/>
                  </a:lnTo>
                  <a:lnTo>
                    <a:pt x="111681" y="79666"/>
                  </a:lnTo>
                  <a:cubicBezTo>
                    <a:pt x="111653" y="79303"/>
                    <a:pt x="111625" y="78941"/>
                    <a:pt x="111597" y="78578"/>
                  </a:cubicBezTo>
                  <a:lnTo>
                    <a:pt x="112602" y="77378"/>
                  </a:lnTo>
                  <a:close/>
                  <a:moveTo>
                    <a:pt x="111681" y="80336"/>
                  </a:moveTo>
                  <a:lnTo>
                    <a:pt x="112044" y="80559"/>
                  </a:lnTo>
                  <a:lnTo>
                    <a:pt x="111653" y="80698"/>
                  </a:lnTo>
                  <a:cubicBezTo>
                    <a:pt x="111653" y="80559"/>
                    <a:pt x="111653" y="80447"/>
                    <a:pt x="111681" y="80336"/>
                  </a:cubicBezTo>
                  <a:close/>
                  <a:moveTo>
                    <a:pt x="113020" y="80559"/>
                  </a:moveTo>
                  <a:cubicBezTo>
                    <a:pt x="113020" y="80615"/>
                    <a:pt x="113020" y="80643"/>
                    <a:pt x="113020" y="80698"/>
                  </a:cubicBezTo>
                  <a:cubicBezTo>
                    <a:pt x="113020" y="80726"/>
                    <a:pt x="113020" y="80754"/>
                    <a:pt x="113020" y="80782"/>
                  </a:cubicBezTo>
                  <a:lnTo>
                    <a:pt x="112881" y="80643"/>
                  </a:lnTo>
                  <a:lnTo>
                    <a:pt x="113020" y="80559"/>
                  </a:lnTo>
                  <a:close/>
                  <a:moveTo>
                    <a:pt x="108501" y="79889"/>
                  </a:moveTo>
                  <a:cubicBezTo>
                    <a:pt x="108584" y="79889"/>
                    <a:pt x="108696" y="79889"/>
                    <a:pt x="108780" y="79917"/>
                  </a:cubicBezTo>
                  <a:cubicBezTo>
                    <a:pt x="108947" y="79973"/>
                    <a:pt x="109086" y="80112"/>
                    <a:pt x="109114" y="80308"/>
                  </a:cubicBezTo>
                  <a:cubicBezTo>
                    <a:pt x="109142" y="80447"/>
                    <a:pt x="109114" y="80615"/>
                    <a:pt x="109031" y="80726"/>
                  </a:cubicBezTo>
                  <a:cubicBezTo>
                    <a:pt x="108947" y="80810"/>
                    <a:pt x="108835" y="80894"/>
                    <a:pt x="108724" y="80922"/>
                  </a:cubicBezTo>
                  <a:cubicBezTo>
                    <a:pt x="108677" y="80933"/>
                    <a:pt x="108632" y="80939"/>
                    <a:pt x="108588" y="80939"/>
                  </a:cubicBezTo>
                  <a:cubicBezTo>
                    <a:pt x="108423" y="80939"/>
                    <a:pt x="108282" y="80859"/>
                    <a:pt x="108194" y="80726"/>
                  </a:cubicBezTo>
                  <a:cubicBezTo>
                    <a:pt x="108194" y="80698"/>
                    <a:pt x="108194" y="80643"/>
                    <a:pt x="108194" y="80615"/>
                  </a:cubicBezTo>
                  <a:lnTo>
                    <a:pt x="108277" y="80057"/>
                  </a:lnTo>
                  <a:lnTo>
                    <a:pt x="108305" y="80001"/>
                  </a:lnTo>
                  <a:cubicBezTo>
                    <a:pt x="108361" y="79945"/>
                    <a:pt x="108417" y="79917"/>
                    <a:pt x="108501" y="79889"/>
                  </a:cubicBezTo>
                  <a:close/>
                  <a:moveTo>
                    <a:pt x="102307" y="80419"/>
                  </a:moveTo>
                  <a:cubicBezTo>
                    <a:pt x="102307" y="80615"/>
                    <a:pt x="102307" y="80810"/>
                    <a:pt x="102307" y="81005"/>
                  </a:cubicBezTo>
                  <a:lnTo>
                    <a:pt x="101833" y="80698"/>
                  </a:lnTo>
                  <a:lnTo>
                    <a:pt x="102307" y="80419"/>
                  </a:lnTo>
                  <a:close/>
                  <a:moveTo>
                    <a:pt x="76779" y="77350"/>
                  </a:moveTo>
                  <a:lnTo>
                    <a:pt x="76779" y="77350"/>
                  </a:lnTo>
                  <a:cubicBezTo>
                    <a:pt x="75876" y="79991"/>
                    <a:pt x="73068" y="81440"/>
                    <a:pt x="69537" y="81440"/>
                  </a:cubicBezTo>
                  <a:cubicBezTo>
                    <a:pt x="68816" y="81440"/>
                    <a:pt x="68065" y="81379"/>
                    <a:pt x="67294" y="81256"/>
                  </a:cubicBezTo>
                  <a:cubicBezTo>
                    <a:pt x="68242" y="80726"/>
                    <a:pt x="73264" y="81842"/>
                    <a:pt x="76779" y="77350"/>
                  </a:cubicBezTo>
                  <a:close/>
                  <a:moveTo>
                    <a:pt x="107998" y="78550"/>
                  </a:moveTo>
                  <a:cubicBezTo>
                    <a:pt x="108054" y="78550"/>
                    <a:pt x="108110" y="78578"/>
                    <a:pt x="108138" y="78578"/>
                  </a:cubicBezTo>
                  <a:cubicBezTo>
                    <a:pt x="107998" y="78606"/>
                    <a:pt x="107831" y="78690"/>
                    <a:pt x="107691" y="78801"/>
                  </a:cubicBezTo>
                  <a:cubicBezTo>
                    <a:pt x="107636" y="78829"/>
                    <a:pt x="107580" y="78885"/>
                    <a:pt x="107552" y="78913"/>
                  </a:cubicBezTo>
                  <a:cubicBezTo>
                    <a:pt x="107468" y="78996"/>
                    <a:pt x="107385" y="79080"/>
                    <a:pt x="107329" y="79192"/>
                  </a:cubicBezTo>
                  <a:cubicBezTo>
                    <a:pt x="107106" y="79527"/>
                    <a:pt x="106938" y="80001"/>
                    <a:pt x="106938" y="80531"/>
                  </a:cubicBezTo>
                  <a:cubicBezTo>
                    <a:pt x="106910" y="80949"/>
                    <a:pt x="106994" y="81312"/>
                    <a:pt x="107133" y="81647"/>
                  </a:cubicBezTo>
                  <a:cubicBezTo>
                    <a:pt x="107329" y="82177"/>
                    <a:pt x="107691" y="82568"/>
                    <a:pt x="108138" y="82679"/>
                  </a:cubicBezTo>
                  <a:cubicBezTo>
                    <a:pt x="108082" y="82679"/>
                    <a:pt x="108026" y="82692"/>
                    <a:pt x="107979" y="82692"/>
                  </a:cubicBezTo>
                  <a:cubicBezTo>
                    <a:pt x="107955" y="82692"/>
                    <a:pt x="107933" y="82688"/>
                    <a:pt x="107915" y="82679"/>
                  </a:cubicBezTo>
                  <a:cubicBezTo>
                    <a:pt x="107301" y="82651"/>
                    <a:pt x="106799" y="82037"/>
                    <a:pt x="106631" y="81201"/>
                  </a:cubicBezTo>
                  <a:cubicBezTo>
                    <a:pt x="106575" y="80977"/>
                    <a:pt x="106548" y="80754"/>
                    <a:pt x="106548" y="80531"/>
                  </a:cubicBezTo>
                  <a:cubicBezTo>
                    <a:pt x="106575" y="80224"/>
                    <a:pt x="106603" y="79945"/>
                    <a:pt x="106715" y="79666"/>
                  </a:cubicBezTo>
                  <a:cubicBezTo>
                    <a:pt x="106799" y="79415"/>
                    <a:pt x="106938" y="79164"/>
                    <a:pt x="107106" y="78996"/>
                  </a:cubicBezTo>
                  <a:cubicBezTo>
                    <a:pt x="107189" y="78885"/>
                    <a:pt x="107273" y="78801"/>
                    <a:pt x="107357" y="78745"/>
                  </a:cubicBezTo>
                  <a:cubicBezTo>
                    <a:pt x="107412" y="78717"/>
                    <a:pt x="107468" y="78662"/>
                    <a:pt x="107524" y="78662"/>
                  </a:cubicBezTo>
                  <a:cubicBezTo>
                    <a:pt x="107691" y="78578"/>
                    <a:pt x="107831" y="78550"/>
                    <a:pt x="107998" y="78550"/>
                  </a:cubicBezTo>
                  <a:close/>
                  <a:moveTo>
                    <a:pt x="101358" y="80949"/>
                  </a:moveTo>
                  <a:lnTo>
                    <a:pt x="102195" y="81619"/>
                  </a:lnTo>
                  <a:lnTo>
                    <a:pt x="100633" y="83432"/>
                  </a:lnTo>
                  <a:lnTo>
                    <a:pt x="99712" y="83432"/>
                  </a:lnTo>
                  <a:cubicBezTo>
                    <a:pt x="99684" y="83321"/>
                    <a:pt x="99684" y="83209"/>
                    <a:pt x="99657" y="83098"/>
                  </a:cubicBezTo>
                  <a:cubicBezTo>
                    <a:pt x="99852" y="82623"/>
                    <a:pt x="99991" y="82149"/>
                    <a:pt x="100159" y="81675"/>
                  </a:cubicBezTo>
                  <a:lnTo>
                    <a:pt x="101358" y="80949"/>
                  </a:lnTo>
                  <a:close/>
                  <a:moveTo>
                    <a:pt x="102391" y="82149"/>
                  </a:moveTo>
                  <a:cubicBezTo>
                    <a:pt x="102446" y="82595"/>
                    <a:pt x="102530" y="83014"/>
                    <a:pt x="102614" y="83432"/>
                  </a:cubicBezTo>
                  <a:lnTo>
                    <a:pt x="101079" y="83432"/>
                  </a:lnTo>
                  <a:lnTo>
                    <a:pt x="102391" y="82149"/>
                  </a:lnTo>
                  <a:close/>
                  <a:moveTo>
                    <a:pt x="62049" y="82595"/>
                  </a:moveTo>
                  <a:cubicBezTo>
                    <a:pt x="62328" y="82595"/>
                    <a:pt x="62551" y="82819"/>
                    <a:pt x="62551" y="83126"/>
                  </a:cubicBezTo>
                  <a:cubicBezTo>
                    <a:pt x="62551" y="83405"/>
                    <a:pt x="62328" y="83628"/>
                    <a:pt x="62049" y="83628"/>
                  </a:cubicBezTo>
                  <a:cubicBezTo>
                    <a:pt x="61770" y="83628"/>
                    <a:pt x="61518" y="83405"/>
                    <a:pt x="61518" y="83126"/>
                  </a:cubicBezTo>
                  <a:cubicBezTo>
                    <a:pt x="61518" y="82819"/>
                    <a:pt x="61770" y="82595"/>
                    <a:pt x="62049" y="82595"/>
                  </a:cubicBezTo>
                  <a:close/>
                  <a:moveTo>
                    <a:pt x="111263" y="83070"/>
                  </a:moveTo>
                  <a:lnTo>
                    <a:pt x="111737" y="83795"/>
                  </a:lnTo>
                  <a:lnTo>
                    <a:pt x="111067" y="83628"/>
                  </a:lnTo>
                  <a:cubicBezTo>
                    <a:pt x="111151" y="83432"/>
                    <a:pt x="111207" y="83265"/>
                    <a:pt x="111263" y="83070"/>
                  </a:cubicBezTo>
                  <a:close/>
                  <a:moveTo>
                    <a:pt x="112518" y="80838"/>
                  </a:moveTo>
                  <a:lnTo>
                    <a:pt x="112992" y="81145"/>
                  </a:lnTo>
                  <a:cubicBezTo>
                    <a:pt x="112936" y="82121"/>
                    <a:pt x="112853" y="83098"/>
                    <a:pt x="112713" y="84018"/>
                  </a:cubicBezTo>
                  <a:lnTo>
                    <a:pt x="112239" y="83907"/>
                  </a:lnTo>
                  <a:lnTo>
                    <a:pt x="111402" y="82428"/>
                  </a:lnTo>
                  <a:cubicBezTo>
                    <a:pt x="111486" y="82065"/>
                    <a:pt x="111542" y="81703"/>
                    <a:pt x="111597" y="81312"/>
                  </a:cubicBezTo>
                  <a:lnTo>
                    <a:pt x="112518" y="80838"/>
                  </a:lnTo>
                  <a:close/>
                  <a:moveTo>
                    <a:pt x="99740" y="83656"/>
                  </a:moveTo>
                  <a:lnTo>
                    <a:pt x="100354" y="83767"/>
                  </a:lnTo>
                  <a:lnTo>
                    <a:pt x="99824" y="84381"/>
                  </a:lnTo>
                  <a:cubicBezTo>
                    <a:pt x="99796" y="84158"/>
                    <a:pt x="99768" y="83907"/>
                    <a:pt x="99740" y="83656"/>
                  </a:cubicBezTo>
                  <a:close/>
                  <a:moveTo>
                    <a:pt x="60096" y="59607"/>
                  </a:moveTo>
                  <a:lnTo>
                    <a:pt x="67712" y="83795"/>
                  </a:lnTo>
                  <a:cubicBezTo>
                    <a:pt x="67266" y="84158"/>
                    <a:pt x="66736" y="84437"/>
                    <a:pt x="66178" y="84548"/>
                  </a:cubicBezTo>
                  <a:lnTo>
                    <a:pt x="59008" y="63485"/>
                  </a:lnTo>
                  <a:lnTo>
                    <a:pt x="60096" y="59607"/>
                  </a:lnTo>
                  <a:close/>
                  <a:moveTo>
                    <a:pt x="112657" y="84381"/>
                  </a:moveTo>
                  <a:cubicBezTo>
                    <a:pt x="112630" y="84437"/>
                    <a:pt x="112630" y="84493"/>
                    <a:pt x="112630" y="84548"/>
                  </a:cubicBezTo>
                  <a:lnTo>
                    <a:pt x="112518" y="84381"/>
                  </a:lnTo>
                  <a:close/>
                  <a:moveTo>
                    <a:pt x="62523" y="84018"/>
                  </a:moveTo>
                  <a:cubicBezTo>
                    <a:pt x="62802" y="84018"/>
                    <a:pt x="63025" y="84242"/>
                    <a:pt x="63025" y="84521"/>
                  </a:cubicBezTo>
                  <a:cubicBezTo>
                    <a:pt x="63025" y="84799"/>
                    <a:pt x="62802" y="85051"/>
                    <a:pt x="62523" y="85051"/>
                  </a:cubicBezTo>
                  <a:cubicBezTo>
                    <a:pt x="62216" y="85051"/>
                    <a:pt x="61993" y="84799"/>
                    <a:pt x="61993" y="84521"/>
                  </a:cubicBezTo>
                  <a:cubicBezTo>
                    <a:pt x="61993" y="84242"/>
                    <a:pt x="62216" y="84018"/>
                    <a:pt x="62523" y="84018"/>
                  </a:cubicBezTo>
                  <a:close/>
                  <a:moveTo>
                    <a:pt x="39534" y="81703"/>
                  </a:moveTo>
                  <a:cubicBezTo>
                    <a:pt x="41375" y="82344"/>
                    <a:pt x="43021" y="83377"/>
                    <a:pt x="44472" y="84744"/>
                  </a:cubicBezTo>
                  <a:lnTo>
                    <a:pt x="44249" y="85330"/>
                  </a:lnTo>
                  <a:cubicBezTo>
                    <a:pt x="42910" y="83767"/>
                    <a:pt x="41320" y="82540"/>
                    <a:pt x="39534" y="81703"/>
                  </a:cubicBezTo>
                  <a:close/>
                  <a:moveTo>
                    <a:pt x="109310" y="76346"/>
                  </a:moveTo>
                  <a:cubicBezTo>
                    <a:pt x="109868" y="77044"/>
                    <a:pt x="110258" y="78104"/>
                    <a:pt x="110398" y="79331"/>
                  </a:cubicBezTo>
                  <a:cubicBezTo>
                    <a:pt x="110426" y="79415"/>
                    <a:pt x="110426" y="79499"/>
                    <a:pt x="110426" y="79582"/>
                  </a:cubicBezTo>
                  <a:cubicBezTo>
                    <a:pt x="110481" y="80057"/>
                    <a:pt x="110481" y="80587"/>
                    <a:pt x="110426" y="81117"/>
                  </a:cubicBezTo>
                  <a:cubicBezTo>
                    <a:pt x="110426" y="81228"/>
                    <a:pt x="110398" y="81368"/>
                    <a:pt x="110398" y="81480"/>
                  </a:cubicBezTo>
                  <a:cubicBezTo>
                    <a:pt x="110370" y="81507"/>
                    <a:pt x="110370" y="81563"/>
                    <a:pt x="110370" y="81619"/>
                  </a:cubicBezTo>
                  <a:cubicBezTo>
                    <a:pt x="110370" y="81675"/>
                    <a:pt x="110342" y="81731"/>
                    <a:pt x="110342" y="81786"/>
                  </a:cubicBezTo>
                  <a:cubicBezTo>
                    <a:pt x="110314" y="81842"/>
                    <a:pt x="110314" y="81926"/>
                    <a:pt x="110314" y="82010"/>
                  </a:cubicBezTo>
                  <a:cubicBezTo>
                    <a:pt x="110174" y="82595"/>
                    <a:pt x="110007" y="83153"/>
                    <a:pt x="109784" y="83628"/>
                  </a:cubicBezTo>
                  <a:cubicBezTo>
                    <a:pt x="109784" y="83656"/>
                    <a:pt x="109756" y="83684"/>
                    <a:pt x="109728" y="83711"/>
                  </a:cubicBezTo>
                  <a:cubicBezTo>
                    <a:pt x="109179" y="84885"/>
                    <a:pt x="108362" y="85611"/>
                    <a:pt x="107476" y="85611"/>
                  </a:cubicBezTo>
                  <a:cubicBezTo>
                    <a:pt x="107372" y="85611"/>
                    <a:pt x="107267" y="85601"/>
                    <a:pt x="107161" y="85581"/>
                  </a:cubicBezTo>
                  <a:cubicBezTo>
                    <a:pt x="106938" y="85553"/>
                    <a:pt x="106715" y="85469"/>
                    <a:pt x="106520" y="85330"/>
                  </a:cubicBezTo>
                  <a:cubicBezTo>
                    <a:pt x="106548" y="85330"/>
                    <a:pt x="106575" y="85357"/>
                    <a:pt x="106603" y="85357"/>
                  </a:cubicBezTo>
                  <a:cubicBezTo>
                    <a:pt x="106706" y="85377"/>
                    <a:pt x="106809" y="85387"/>
                    <a:pt x="106911" y="85387"/>
                  </a:cubicBezTo>
                  <a:cubicBezTo>
                    <a:pt x="108243" y="85387"/>
                    <a:pt x="109449" y="83728"/>
                    <a:pt x="109812" y="81396"/>
                  </a:cubicBezTo>
                  <a:cubicBezTo>
                    <a:pt x="109840" y="81228"/>
                    <a:pt x="109868" y="81061"/>
                    <a:pt x="109868" y="80866"/>
                  </a:cubicBezTo>
                  <a:cubicBezTo>
                    <a:pt x="109895" y="80587"/>
                    <a:pt x="109895" y="80280"/>
                    <a:pt x="109895" y="80001"/>
                  </a:cubicBezTo>
                  <a:cubicBezTo>
                    <a:pt x="109895" y="78634"/>
                    <a:pt x="109561" y="77378"/>
                    <a:pt x="109031" y="76513"/>
                  </a:cubicBezTo>
                  <a:lnTo>
                    <a:pt x="109310" y="76346"/>
                  </a:lnTo>
                  <a:close/>
                  <a:moveTo>
                    <a:pt x="102921" y="84381"/>
                  </a:moveTo>
                  <a:cubicBezTo>
                    <a:pt x="103060" y="84744"/>
                    <a:pt x="103200" y="85078"/>
                    <a:pt x="103367" y="85385"/>
                  </a:cubicBezTo>
                  <a:lnTo>
                    <a:pt x="103367" y="85441"/>
                  </a:lnTo>
                  <a:lnTo>
                    <a:pt x="101861" y="86306"/>
                  </a:lnTo>
                  <a:lnTo>
                    <a:pt x="102921" y="84381"/>
                  </a:lnTo>
                  <a:close/>
                  <a:moveTo>
                    <a:pt x="62969" y="85413"/>
                  </a:moveTo>
                  <a:cubicBezTo>
                    <a:pt x="63276" y="85413"/>
                    <a:pt x="63499" y="85664"/>
                    <a:pt x="63499" y="85943"/>
                  </a:cubicBezTo>
                  <a:cubicBezTo>
                    <a:pt x="63499" y="86222"/>
                    <a:pt x="63276" y="86446"/>
                    <a:pt x="62969" y="86446"/>
                  </a:cubicBezTo>
                  <a:cubicBezTo>
                    <a:pt x="62690" y="86446"/>
                    <a:pt x="62467" y="86222"/>
                    <a:pt x="62467" y="85943"/>
                  </a:cubicBezTo>
                  <a:cubicBezTo>
                    <a:pt x="62467" y="85664"/>
                    <a:pt x="62690" y="85413"/>
                    <a:pt x="62969" y="85413"/>
                  </a:cubicBezTo>
                  <a:close/>
                  <a:moveTo>
                    <a:pt x="110314" y="85330"/>
                  </a:moveTo>
                  <a:lnTo>
                    <a:pt x="110705" y="86446"/>
                  </a:lnTo>
                  <a:lnTo>
                    <a:pt x="109979" y="85804"/>
                  </a:lnTo>
                  <a:cubicBezTo>
                    <a:pt x="110091" y="85636"/>
                    <a:pt x="110202" y="85497"/>
                    <a:pt x="110314" y="85330"/>
                  </a:cubicBezTo>
                  <a:close/>
                  <a:moveTo>
                    <a:pt x="96755" y="67251"/>
                  </a:moveTo>
                  <a:cubicBezTo>
                    <a:pt x="97118" y="67251"/>
                    <a:pt x="97787" y="67363"/>
                    <a:pt x="98317" y="67781"/>
                  </a:cubicBezTo>
                  <a:cubicBezTo>
                    <a:pt x="98568" y="67976"/>
                    <a:pt x="98792" y="68227"/>
                    <a:pt x="98959" y="68534"/>
                  </a:cubicBezTo>
                  <a:cubicBezTo>
                    <a:pt x="99015" y="68674"/>
                    <a:pt x="99071" y="68841"/>
                    <a:pt x="99126" y="69009"/>
                  </a:cubicBezTo>
                  <a:cubicBezTo>
                    <a:pt x="99294" y="69678"/>
                    <a:pt x="99378" y="70264"/>
                    <a:pt x="99461" y="70822"/>
                  </a:cubicBezTo>
                  <a:cubicBezTo>
                    <a:pt x="99461" y="70989"/>
                    <a:pt x="99461" y="71157"/>
                    <a:pt x="99489" y="71324"/>
                  </a:cubicBezTo>
                  <a:cubicBezTo>
                    <a:pt x="99489" y="71603"/>
                    <a:pt x="99517" y="71910"/>
                    <a:pt x="99517" y="72189"/>
                  </a:cubicBezTo>
                  <a:cubicBezTo>
                    <a:pt x="99517" y="72468"/>
                    <a:pt x="99489" y="72747"/>
                    <a:pt x="99489" y="72998"/>
                  </a:cubicBezTo>
                  <a:cubicBezTo>
                    <a:pt x="99489" y="73082"/>
                    <a:pt x="99461" y="73166"/>
                    <a:pt x="99461" y="73249"/>
                  </a:cubicBezTo>
                  <a:cubicBezTo>
                    <a:pt x="99461" y="73528"/>
                    <a:pt x="99433" y="73807"/>
                    <a:pt x="99405" y="74058"/>
                  </a:cubicBezTo>
                  <a:cubicBezTo>
                    <a:pt x="99405" y="74086"/>
                    <a:pt x="99405" y="74086"/>
                    <a:pt x="99405" y="74114"/>
                  </a:cubicBezTo>
                  <a:cubicBezTo>
                    <a:pt x="99378" y="74337"/>
                    <a:pt x="99350" y="74561"/>
                    <a:pt x="99350" y="74784"/>
                  </a:cubicBezTo>
                  <a:cubicBezTo>
                    <a:pt x="99322" y="74895"/>
                    <a:pt x="99322" y="75007"/>
                    <a:pt x="99322" y="75146"/>
                  </a:cubicBezTo>
                  <a:cubicBezTo>
                    <a:pt x="99294" y="75286"/>
                    <a:pt x="99266" y="75565"/>
                    <a:pt x="99210" y="75900"/>
                  </a:cubicBezTo>
                  <a:cubicBezTo>
                    <a:pt x="99210" y="76039"/>
                    <a:pt x="99182" y="76179"/>
                    <a:pt x="99154" y="76346"/>
                  </a:cubicBezTo>
                  <a:cubicBezTo>
                    <a:pt x="99154" y="76374"/>
                    <a:pt x="99126" y="76402"/>
                    <a:pt x="99126" y="76430"/>
                  </a:cubicBezTo>
                  <a:cubicBezTo>
                    <a:pt x="99071" y="76681"/>
                    <a:pt x="99043" y="76932"/>
                    <a:pt x="98987" y="77099"/>
                  </a:cubicBezTo>
                  <a:cubicBezTo>
                    <a:pt x="98923" y="77340"/>
                    <a:pt x="98868" y="77498"/>
                    <a:pt x="98827" y="77498"/>
                  </a:cubicBezTo>
                  <a:cubicBezTo>
                    <a:pt x="98797" y="77498"/>
                    <a:pt x="98776" y="77412"/>
                    <a:pt x="98764" y="77211"/>
                  </a:cubicBezTo>
                  <a:cubicBezTo>
                    <a:pt x="98736" y="77071"/>
                    <a:pt x="98736" y="76876"/>
                    <a:pt x="98736" y="76597"/>
                  </a:cubicBezTo>
                  <a:cubicBezTo>
                    <a:pt x="98736" y="76569"/>
                    <a:pt x="98736" y="76541"/>
                    <a:pt x="98736" y="76513"/>
                  </a:cubicBezTo>
                  <a:cubicBezTo>
                    <a:pt x="98736" y="76458"/>
                    <a:pt x="98736" y="76402"/>
                    <a:pt x="98736" y="76318"/>
                  </a:cubicBezTo>
                  <a:cubicBezTo>
                    <a:pt x="98736" y="76318"/>
                    <a:pt x="98736" y="76318"/>
                    <a:pt x="98736" y="76290"/>
                  </a:cubicBezTo>
                  <a:cubicBezTo>
                    <a:pt x="98708" y="76234"/>
                    <a:pt x="98708" y="76179"/>
                    <a:pt x="98708" y="76095"/>
                  </a:cubicBezTo>
                  <a:cubicBezTo>
                    <a:pt x="98652" y="75398"/>
                    <a:pt x="98485" y="74309"/>
                    <a:pt x="98289" y="73835"/>
                  </a:cubicBezTo>
                  <a:cubicBezTo>
                    <a:pt x="98223" y="73703"/>
                    <a:pt x="98157" y="73623"/>
                    <a:pt x="98091" y="73623"/>
                  </a:cubicBezTo>
                  <a:cubicBezTo>
                    <a:pt x="98073" y="73623"/>
                    <a:pt x="98056" y="73628"/>
                    <a:pt x="98038" y="73640"/>
                  </a:cubicBezTo>
                  <a:cubicBezTo>
                    <a:pt x="97871" y="73724"/>
                    <a:pt x="97731" y="74393"/>
                    <a:pt x="97620" y="75955"/>
                  </a:cubicBezTo>
                  <a:cubicBezTo>
                    <a:pt x="97592" y="76151"/>
                    <a:pt x="97592" y="76346"/>
                    <a:pt x="97564" y="76541"/>
                  </a:cubicBezTo>
                  <a:cubicBezTo>
                    <a:pt x="97564" y="76709"/>
                    <a:pt x="97536" y="76876"/>
                    <a:pt x="97536" y="77044"/>
                  </a:cubicBezTo>
                  <a:cubicBezTo>
                    <a:pt x="97508" y="77239"/>
                    <a:pt x="97508" y="77406"/>
                    <a:pt x="97508" y="77574"/>
                  </a:cubicBezTo>
                  <a:cubicBezTo>
                    <a:pt x="97397" y="77490"/>
                    <a:pt x="97285" y="77350"/>
                    <a:pt x="97118" y="77211"/>
                  </a:cubicBezTo>
                  <a:cubicBezTo>
                    <a:pt x="97090" y="77155"/>
                    <a:pt x="97034" y="77071"/>
                    <a:pt x="96950" y="77016"/>
                  </a:cubicBezTo>
                  <a:lnTo>
                    <a:pt x="96950" y="77016"/>
                  </a:lnTo>
                  <a:cubicBezTo>
                    <a:pt x="97006" y="77071"/>
                    <a:pt x="97062" y="77155"/>
                    <a:pt x="97090" y="77211"/>
                  </a:cubicBezTo>
                  <a:cubicBezTo>
                    <a:pt x="97229" y="77434"/>
                    <a:pt x="97341" y="77629"/>
                    <a:pt x="97425" y="77769"/>
                  </a:cubicBezTo>
                  <a:cubicBezTo>
                    <a:pt x="97452" y="77825"/>
                    <a:pt x="97452" y="77853"/>
                    <a:pt x="97480" y="77908"/>
                  </a:cubicBezTo>
                  <a:cubicBezTo>
                    <a:pt x="97480" y="78020"/>
                    <a:pt x="97480" y="78132"/>
                    <a:pt x="97452" y="78271"/>
                  </a:cubicBezTo>
                  <a:cubicBezTo>
                    <a:pt x="97369" y="78160"/>
                    <a:pt x="97257" y="78048"/>
                    <a:pt x="97118" y="77908"/>
                  </a:cubicBezTo>
                  <a:cubicBezTo>
                    <a:pt x="97034" y="77853"/>
                    <a:pt x="96978" y="77769"/>
                    <a:pt x="96895" y="77657"/>
                  </a:cubicBezTo>
                  <a:lnTo>
                    <a:pt x="96895" y="77657"/>
                  </a:lnTo>
                  <a:cubicBezTo>
                    <a:pt x="96950" y="77769"/>
                    <a:pt x="97006" y="77853"/>
                    <a:pt x="97062" y="77936"/>
                  </a:cubicBezTo>
                  <a:cubicBezTo>
                    <a:pt x="97229" y="78215"/>
                    <a:pt x="97369" y="78439"/>
                    <a:pt x="97452" y="78634"/>
                  </a:cubicBezTo>
                  <a:cubicBezTo>
                    <a:pt x="97452" y="78745"/>
                    <a:pt x="97452" y="78857"/>
                    <a:pt x="97425" y="78969"/>
                  </a:cubicBezTo>
                  <a:cubicBezTo>
                    <a:pt x="97257" y="78801"/>
                    <a:pt x="97062" y="78606"/>
                    <a:pt x="96811" y="78327"/>
                  </a:cubicBezTo>
                  <a:lnTo>
                    <a:pt x="96811" y="78327"/>
                  </a:lnTo>
                  <a:cubicBezTo>
                    <a:pt x="97118" y="78773"/>
                    <a:pt x="97313" y="79108"/>
                    <a:pt x="97425" y="79387"/>
                  </a:cubicBezTo>
                  <a:cubicBezTo>
                    <a:pt x="97425" y="79471"/>
                    <a:pt x="97425" y="79582"/>
                    <a:pt x="97425" y="79666"/>
                  </a:cubicBezTo>
                  <a:cubicBezTo>
                    <a:pt x="97229" y="79499"/>
                    <a:pt x="97006" y="79303"/>
                    <a:pt x="96727" y="78996"/>
                  </a:cubicBezTo>
                  <a:lnTo>
                    <a:pt x="96727" y="78996"/>
                  </a:lnTo>
                  <a:cubicBezTo>
                    <a:pt x="97090" y="79499"/>
                    <a:pt x="97285" y="79833"/>
                    <a:pt x="97425" y="80168"/>
                  </a:cubicBezTo>
                  <a:cubicBezTo>
                    <a:pt x="97425" y="80224"/>
                    <a:pt x="97425" y="80308"/>
                    <a:pt x="97425" y="80391"/>
                  </a:cubicBezTo>
                  <a:cubicBezTo>
                    <a:pt x="97229" y="80196"/>
                    <a:pt x="96978" y="79973"/>
                    <a:pt x="96671" y="79638"/>
                  </a:cubicBezTo>
                  <a:lnTo>
                    <a:pt x="96671" y="79638"/>
                  </a:lnTo>
                  <a:cubicBezTo>
                    <a:pt x="97090" y="80224"/>
                    <a:pt x="97313" y="80643"/>
                    <a:pt x="97425" y="81005"/>
                  </a:cubicBezTo>
                  <a:cubicBezTo>
                    <a:pt x="97425" y="81061"/>
                    <a:pt x="97425" y="81089"/>
                    <a:pt x="97425" y="81117"/>
                  </a:cubicBezTo>
                  <a:cubicBezTo>
                    <a:pt x="97201" y="80922"/>
                    <a:pt x="96950" y="80670"/>
                    <a:pt x="96588" y="80308"/>
                  </a:cubicBezTo>
                  <a:lnTo>
                    <a:pt x="96588" y="80308"/>
                  </a:lnTo>
                  <a:cubicBezTo>
                    <a:pt x="97090" y="80977"/>
                    <a:pt x="97313" y="81424"/>
                    <a:pt x="97425" y="81842"/>
                  </a:cubicBezTo>
                  <a:cubicBezTo>
                    <a:pt x="97201" y="81619"/>
                    <a:pt x="96895" y="81340"/>
                    <a:pt x="96504" y="80949"/>
                  </a:cubicBezTo>
                  <a:lnTo>
                    <a:pt x="96504" y="80949"/>
                  </a:lnTo>
                  <a:cubicBezTo>
                    <a:pt x="97034" y="81619"/>
                    <a:pt x="97257" y="82065"/>
                    <a:pt x="97369" y="82512"/>
                  </a:cubicBezTo>
                  <a:cubicBezTo>
                    <a:pt x="97146" y="82289"/>
                    <a:pt x="96839" y="82010"/>
                    <a:pt x="96448" y="81619"/>
                  </a:cubicBezTo>
                  <a:lnTo>
                    <a:pt x="96448" y="81619"/>
                  </a:lnTo>
                  <a:cubicBezTo>
                    <a:pt x="96532" y="81731"/>
                    <a:pt x="96616" y="81870"/>
                    <a:pt x="96699" y="81982"/>
                  </a:cubicBezTo>
                  <a:cubicBezTo>
                    <a:pt x="97034" y="82456"/>
                    <a:pt x="97229" y="82847"/>
                    <a:pt x="97313" y="83209"/>
                  </a:cubicBezTo>
                  <a:cubicBezTo>
                    <a:pt x="97173" y="83070"/>
                    <a:pt x="97034" y="82902"/>
                    <a:pt x="96839" y="82735"/>
                  </a:cubicBezTo>
                  <a:cubicBezTo>
                    <a:pt x="96699" y="82595"/>
                    <a:pt x="96532" y="82456"/>
                    <a:pt x="96364" y="82261"/>
                  </a:cubicBezTo>
                  <a:lnTo>
                    <a:pt x="96364" y="82261"/>
                  </a:lnTo>
                  <a:cubicBezTo>
                    <a:pt x="96727" y="82735"/>
                    <a:pt x="96950" y="83098"/>
                    <a:pt x="97118" y="83432"/>
                  </a:cubicBezTo>
                  <a:cubicBezTo>
                    <a:pt x="97173" y="83600"/>
                    <a:pt x="97229" y="83739"/>
                    <a:pt x="97285" y="83879"/>
                  </a:cubicBezTo>
                  <a:cubicBezTo>
                    <a:pt x="97173" y="83767"/>
                    <a:pt x="97062" y="83656"/>
                    <a:pt x="96922" y="83544"/>
                  </a:cubicBezTo>
                  <a:cubicBezTo>
                    <a:pt x="96755" y="83377"/>
                    <a:pt x="96560" y="83209"/>
                    <a:pt x="96364" y="82986"/>
                  </a:cubicBezTo>
                  <a:cubicBezTo>
                    <a:pt x="96337" y="82986"/>
                    <a:pt x="96309" y="82959"/>
                    <a:pt x="96281" y="82931"/>
                  </a:cubicBezTo>
                  <a:lnTo>
                    <a:pt x="96281" y="82931"/>
                  </a:lnTo>
                  <a:cubicBezTo>
                    <a:pt x="96309" y="82959"/>
                    <a:pt x="96337" y="82986"/>
                    <a:pt x="96364" y="83014"/>
                  </a:cubicBezTo>
                  <a:cubicBezTo>
                    <a:pt x="96532" y="83237"/>
                    <a:pt x="96671" y="83432"/>
                    <a:pt x="96783" y="83600"/>
                  </a:cubicBezTo>
                  <a:cubicBezTo>
                    <a:pt x="97006" y="83963"/>
                    <a:pt x="97146" y="84269"/>
                    <a:pt x="97229" y="84576"/>
                  </a:cubicBezTo>
                  <a:cubicBezTo>
                    <a:pt x="97034" y="84353"/>
                    <a:pt x="96755" y="84102"/>
                    <a:pt x="96448" y="83795"/>
                  </a:cubicBezTo>
                  <a:cubicBezTo>
                    <a:pt x="96448" y="83795"/>
                    <a:pt x="96420" y="83795"/>
                    <a:pt x="96420" y="83767"/>
                  </a:cubicBezTo>
                  <a:cubicBezTo>
                    <a:pt x="96337" y="83711"/>
                    <a:pt x="96281" y="83656"/>
                    <a:pt x="96197" y="83572"/>
                  </a:cubicBezTo>
                  <a:lnTo>
                    <a:pt x="96197" y="83572"/>
                  </a:lnTo>
                  <a:cubicBezTo>
                    <a:pt x="96281" y="83656"/>
                    <a:pt x="96337" y="83739"/>
                    <a:pt x="96420" y="83823"/>
                  </a:cubicBezTo>
                  <a:cubicBezTo>
                    <a:pt x="96699" y="84214"/>
                    <a:pt x="96895" y="84521"/>
                    <a:pt x="97034" y="84855"/>
                  </a:cubicBezTo>
                  <a:cubicBezTo>
                    <a:pt x="97090" y="84995"/>
                    <a:pt x="97146" y="85134"/>
                    <a:pt x="97173" y="85274"/>
                  </a:cubicBezTo>
                  <a:cubicBezTo>
                    <a:pt x="97034" y="85106"/>
                    <a:pt x="96867" y="84911"/>
                    <a:pt x="96643" y="84716"/>
                  </a:cubicBezTo>
                  <a:cubicBezTo>
                    <a:pt x="96588" y="84660"/>
                    <a:pt x="96532" y="84604"/>
                    <a:pt x="96476" y="84548"/>
                  </a:cubicBezTo>
                  <a:cubicBezTo>
                    <a:pt x="96364" y="84465"/>
                    <a:pt x="96253" y="84353"/>
                    <a:pt x="96141" y="84242"/>
                  </a:cubicBezTo>
                  <a:lnTo>
                    <a:pt x="96141" y="84242"/>
                  </a:lnTo>
                  <a:cubicBezTo>
                    <a:pt x="96281" y="84409"/>
                    <a:pt x="96392" y="84548"/>
                    <a:pt x="96504" y="84688"/>
                  </a:cubicBezTo>
                  <a:cubicBezTo>
                    <a:pt x="96839" y="85134"/>
                    <a:pt x="97006" y="85553"/>
                    <a:pt x="97146" y="85971"/>
                  </a:cubicBezTo>
                  <a:cubicBezTo>
                    <a:pt x="96978" y="85776"/>
                    <a:pt x="96783" y="85581"/>
                    <a:pt x="96560" y="85357"/>
                  </a:cubicBezTo>
                  <a:cubicBezTo>
                    <a:pt x="96420" y="85218"/>
                    <a:pt x="96253" y="85051"/>
                    <a:pt x="96058" y="84911"/>
                  </a:cubicBezTo>
                  <a:lnTo>
                    <a:pt x="96058" y="84911"/>
                  </a:lnTo>
                  <a:cubicBezTo>
                    <a:pt x="96281" y="85134"/>
                    <a:pt x="96448" y="85385"/>
                    <a:pt x="96616" y="85609"/>
                  </a:cubicBezTo>
                  <a:cubicBezTo>
                    <a:pt x="96839" y="85971"/>
                    <a:pt x="96978" y="86306"/>
                    <a:pt x="97118" y="86669"/>
                  </a:cubicBezTo>
                  <a:cubicBezTo>
                    <a:pt x="96978" y="86501"/>
                    <a:pt x="96839" y="86362"/>
                    <a:pt x="96699" y="86194"/>
                  </a:cubicBezTo>
                  <a:cubicBezTo>
                    <a:pt x="96476" y="85999"/>
                    <a:pt x="96253" y="85776"/>
                    <a:pt x="95974" y="85553"/>
                  </a:cubicBezTo>
                  <a:lnTo>
                    <a:pt x="95974" y="85553"/>
                  </a:lnTo>
                  <a:cubicBezTo>
                    <a:pt x="96337" y="85943"/>
                    <a:pt x="96588" y="86306"/>
                    <a:pt x="96755" y="86641"/>
                  </a:cubicBezTo>
                  <a:cubicBezTo>
                    <a:pt x="96811" y="86752"/>
                    <a:pt x="96867" y="86864"/>
                    <a:pt x="96922" y="86976"/>
                  </a:cubicBezTo>
                  <a:cubicBezTo>
                    <a:pt x="96895" y="86948"/>
                    <a:pt x="96839" y="86920"/>
                    <a:pt x="96811" y="86892"/>
                  </a:cubicBezTo>
                  <a:cubicBezTo>
                    <a:pt x="96560" y="86697"/>
                    <a:pt x="96281" y="86446"/>
                    <a:pt x="95890" y="86167"/>
                  </a:cubicBezTo>
                  <a:cubicBezTo>
                    <a:pt x="95611" y="85971"/>
                    <a:pt x="95276" y="85748"/>
                    <a:pt x="94886" y="85525"/>
                  </a:cubicBezTo>
                  <a:cubicBezTo>
                    <a:pt x="94802" y="85469"/>
                    <a:pt x="94690" y="85385"/>
                    <a:pt x="94579" y="85330"/>
                  </a:cubicBezTo>
                  <a:cubicBezTo>
                    <a:pt x="94439" y="85274"/>
                    <a:pt x="94300" y="85190"/>
                    <a:pt x="94160" y="85134"/>
                  </a:cubicBezTo>
                  <a:cubicBezTo>
                    <a:pt x="93686" y="84883"/>
                    <a:pt x="93128" y="84660"/>
                    <a:pt x="92486" y="84465"/>
                  </a:cubicBezTo>
                  <a:cubicBezTo>
                    <a:pt x="92291" y="84381"/>
                    <a:pt x="92068" y="84325"/>
                    <a:pt x="91845" y="84269"/>
                  </a:cubicBezTo>
                  <a:cubicBezTo>
                    <a:pt x="91510" y="84158"/>
                    <a:pt x="91147" y="84074"/>
                    <a:pt x="90785" y="84018"/>
                  </a:cubicBezTo>
                  <a:cubicBezTo>
                    <a:pt x="90171" y="83349"/>
                    <a:pt x="90924" y="83349"/>
                    <a:pt x="91538" y="81535"/>
                  </a:cubicBezTo>
                  <a:cubicBezTo>
                    <a:pt x="91649" y="81201"/>
                    <a:pt x="91761" y="80810"/>
                    <a:pt x="91873" y="80364"/>
                  </a:cubicBezTo>
                  <a:cubicBezTo>
                    <a:pt x="91928" y="80029"/>
                    <a:pt x="91984" y="79666"/>
                    <a:pt x="92040" y="79275"/>
                  </a:cubicBezTo>
                  <a:cubicBezTo>
                    <a:pt x="92040" y="79248"/>
                    <a:pt x="92040" y="79192"/>
                    <a:pt x="92040" y="79164"/>
                  </a:cubicBezTo>
                  <a:cubicBezTo>
                    <a:pt x="92068" y="78996"/>
                    <a:pt x="92068" y="78829"/>
                    <a:pt x="92096" y="78634"/>
                  </a:cubicBezTo>
                  <a:cubicBezTo>
                    <a:pt x="92096" y="78606"/>
                    <a:pt x="92096" y="78578"/>
                    <a:pt x="92096" y="78550"/>
                  </a:cubicBezTo>
                  <a:cubicBezTo>
                    <a:pt x="92124" y="78187"/>
                    <a:pt x="92180" y="77908"/>
                    <a:pt x="92263" y="77713"/>
                  </a:cubicBezTo>
                  <a:cubicBezTo>
                    <a:pt x="92431" y="77434"/>
                    <a:pt x="92654" y="77155"/>
                    <a:pt x="93128" y="76681"/>
                  </a:cubicBezTo>
                  <a:lnTo>
                    <a:pt x="93128" y="76681"/>
                  </a:lnTo>
                  <a:cubicBezTo>
                    <a:pt x="92905" y="76765"/>
                    <a:pt x="92710" y="76876"/>
                    <a:pt x="92570" y="76960"/>
                  </a:cubicBezTo>
                  <a:cubicBezTo>
                    <a:pt x="92570" y="76876"/>
                    <a:pt x="92598" y="76820"/>
                    <a:pt x="92598" y="76737"/>
                  </a:cubicBezTo>
                  <a:cubicBezTo>
                    <a:pt x="92765" y="76541"/>
                    <a:pt x="92961" y="76346"/>
                    <a:pt x="93240" y="76095"/>
                  </a:cubicBezTo>
                  <a:lnTo>
                    <a:pt x="93240" y="76095"/>
                  </a:lnTo>
                  <a:cubicBezTo>
                    <a:pt x="92989" y="76179"/>
                    <a:pt x="92793" y="76262"/>
                    <a:pt x="92626" y="76374"/>
                  </a:cubicBezTo>
                  <a:cubicBezTo>
                    <a:pt x="92626" y="76318"/>
                    <a:pt x="92626" y="76262"/>
                    <a:pt x="92626" y="76207"/>
                  </a:cubicBezTo>
                  <a:cubicBezTo>
                    <a:pt x="92793" y="76011"/>
                    <a:pt x="93017" y="75760"/>
                    <a:pt x="93323" y="75481"/>
                  </a:cubicBezTo>
                  <a:lnTo>
                    <a:pt x="93323" y="75481"/>
                  </a:lnTo>
                  <a:cubicBezTo>
                    <a:pt x="93044" y="75621"/>
                    <a:pt x="92793" y="75732"/>
                    <a:pt x="92598" y="75844"/>
                  </a:cubicBezTo>
                  <a:cubicBezTo>
                    <a:pt x="92598" y="75844"/>
                    <a:pt x="92598" y="75788"/>
                    <a:pt x="92570" y="75760"/>
                  </a:cubicBezTo>
                  <a:cubicBezTo>
                    <a:pt x="92765" y="75509"/>
                    <a:pt x="93017" y="75230"/>
                    <a:pt x="93435" y="74895"/>
                  </a:cubicBezTo>
                  <a:lnTo>
                    <a:pt x="93435" y="74895"/>
                  </a:lnTo>
                  <a:cubicBezTo>
                    <a:pt x="93044" y="75063"/>
                    <a:pt x="92738" y="75202"/>
                    <a:pt x="92486" y="75370"/>
                  </a:cubicBezTo>
                  <a:cubicBezTo>
                    <a:pt x="92654" y="75146"/>
                    <a:pt x="92849" y="74923"/>
                    <a:pt x="93100" y="74672"/>
                  </a:cubicBezTo>
                  <a:cubicBezTo>
                    <a:pt x="93212" y="74588"/>
                    <a:pt x="93296" y="74505"/>
                    <a:pt x="93407" y="74393"/>
                  </a:cubicBezTo>
                  <a:cubicBezTo>
                    <a:pt x="93463" y="74365"/>
                    <a:pt x="93491" y="74337"/>
                    <a:pt x="93547" y="74282"/>
                  </a:cubicBezTo>
                  <a:lnTo>
                    <a:pt x="93547" y="74282"/>
                  </a:lnTo>
                  <a:cubicBezTo>
                    <a:pt x="93491" y="74309"/>
                    <a:pt x="93463" y="74309"/>
                    <a:pt x="93435" y="74337"/>
                  </a:cubicBezTo>
                  <a:cubicBezTo>
                    <a:pt x="93240" y="74421"/>
                    <a:pt x="93072" y="74505"/>
                    <a:pt x="92905" y="74588"/>
                  </a:cubicBezTo>
                  <a:cubicBezTo>
                    <a:pt x="92905" y="74588"/>
                    <a:pt x="92877" y="74616"/>
                    <a:pt x="92849" y="74616"/>
                  </a:cubicBezTo>
                  <a:cubicBezTo>
                    <a:pt x="92849" y="74616"/>
                    <a:pt x="92821" y="74644"/>
                    <a:pt x="92821" y="74644"/>
                  </a:cubicBezTo>
                  <a:cubicBezTo>
                    <a:pt x="92710" y="74700"/>
                    <a:pt x="92626" y="74756"/>
                    <a:pt x="92542" y="74812"/>
                  </a:cubicBezTo>
                  <a:cubicBezTo>
                    <a:pt x="92598" y="74728"/>
                    <a:pt x="92654" y="74644"/>
                    <a:pt x="92738" y="74561"/>
                  </a:cubicBezTo>
                  <a:cubicBezTo>
                    <a:pt x="92933" y="74309"/>
                    <a:pt x="93212" y="74030"/>
                    <a:pt x="93602" y="73724"/>
                  </a:cubicBezTo>
                  <a:cubicBezTo>
                    <a:pt x="93602" y="73724"/>
                    <a:pt x="93630" y="73696"/>
                    <a:pt x="93630" y="73696"/>
                  </a:cubicBezTo>
                  <a:lnTo>
                    <a:pt x="93602" y="73696"/>
                  </a:lnTo>
                  <a:cubicBezTo>
                    <a:pt x="93184" y="73891"/>
                    <a:pt x="92849" y="74058"/>
                    <a:pt x="92598" y="74254"/>
                  </a:cubicBezTo>
                  <a:cubicBezTo>
                    <a:pt x="92849" y="73891"/>
                    <a:pt x="93156" y="73528"/>
                    <a:pt x="93742" y="73082"/>
                  </a:cubicBezTo>
                  <a:lnTo>
                    <a:pt x="93742" y="73082"/>
                  </a:lnTo>
                  <a:cubicBezTo>
                    <a:pt x="93296" y="73277"/>
                    <a:pt x="92933" y="73472"/>
                    <a:pt x="92626" y="73668"/>
                  </a:cubicBezTo>
                  <a:cubicBezTo>
                    <a:pt x="92905" y="73305"/>
                    <a:pt x="93240" y="72942"/>
                    <a:pt x="93854" y="72496"/>
                  </a:cubicBezTo>
                  <a:lnTo>
                    <a:pt x="93854" y="72496"/>
                  </a:lnTo>
                  <a:cubicBezTo>
                    <a:pt x="93379" y="72691"/>
                    <a:pt x="92989" y="72914"/>
                    <a:pt x="92682" y="73110"/>
                  </a:cubicBezTo>
                  <a:cubicBezTo>
                    <a:pt x="92961" y="72719"/>
                    <a:pt x="93323" y="72329"/>
                    <a:pt x="93937" y="71882"/>
                  </a:cubicBezTo>
                  <a:lnTo>
                    <a:pt x="93937" y="71882"/>
                  </a:lnTo>
                  <a:cubicBezTo>
                    <a:pt x="93463" y="72105"/>
                    <a:pt x="93072" y="72329"/>
                    <a:pt x="92738" y="72552"/>
                  </a:cubicBezTo>
                  <a:cubicBezTo>
                    <a:pt x="93044" y="72133"/>
                    <a:pt x="93407" y="71743"/>
                    <a:pt x="94049" y="71296"/>
                  </a:cubicBezTo>
                  <a:lnTo>
                    <a:pt x="94049" y="71296"/>
                  </a:lnTo>
                  <a:cubicBezTo>
                    <a:pt x="93547" y="71520"/>
                    <a:pt x="93128" y="71743"/>
                    <a:pt x="92793" y="71966"/>
                  </a:cubicBezTo>
                  <a:cubicBezTo>
                    <a:pt x="93100" y="71547"/>
                    <a:pt x="93491" y="71129"/>
                    <a:pt x="94160" y="70683"/>
                  </a:cubicBezTo>
                  <a:lnTo>
                    <a:pt x="94160" y="70683"/>
                  </a:lnTo>
                  <a:cubicBezTo>
                    <a:pt x="93630" y="70934"/>
                    <a:pt x="93184" y="71157"/>
                    <a:pt x="92849" y="71408"/>
                  </a:cubicBezTo>
                  <a:cubicBezTo>
                    <a:pt x="93156" y="70989"/>
                    <a:pt x="93519" y="70599"/>
                    <a:pt x="94132" y="70180"/>
                  </a:cubicBezTo>
                  <a:cubicBezTo>
                    <a:pt x="94160" y="70153"/>
                    <a:pt x="94215" y="70125"/>
                    <a:pt x="94244" y="70097"/>
                  </a:cubicBezTo>
                  <a:lnTo>
                    <a:pt x="94244" y="70097"/>
                  </a:lnTo>
                  <a:cubicBezTo>
                    <a:pt x="94215" y="70125"/>
                    <a:pt x="94160" y="70152"/>
                    <a:pt x="94105" y="70152"/>
                  </a:cubicBezTo>
                  <a:cubicBezTo>
                    <a:pt x="93630" y="70376"/>
                    <a:pt x="93212" y="70599"/>
                    <a:pt x="92877" y="70850"/>
                  </a:cubicBezTo>
                  <a:cubicBezTo>
                    <a:pt x="93128" y="70515"/>
                    <a:pt x="93407" y="70208"/>
                    <a:pt x="93798" y="69901"/>
                  </a:cubicBezTo>
                  <a:cubicBezTo>
                    <a:pt x="93965" y="69762"/>
                    <a:pt x="94160" y="69622"/>
                    <a:pt x="94356" y="69511"/>
                  </a:cubicBezTo>
                  <a:lnTo>
                    <a:pt x="94356" y="69511"/>
                  </a:lnTo>
                  <a:cubicBezTo>
                    <a:pt x="94132" y="69594"/>
                    <a:pt x="93909" y="69706"/>
                    <a:pt x="93714" y="69818"/>
                  </a:cubicBezTo>
                  <a:cubicBezTo>
                    <a:pt x="93435" y="69957"/>
                    <a:pt x="93156" y="70125"/>
                    <a:pt x="92933" y="70264"/>
                  </a:cubicBezTo>
                  <a:cubicBezTo>
                    <a:pt x="93100" y="70041"/>
                    <a:pt x="93296" y="69846"/>
                    <a:pt x="93519" y="69622"/>
                  </a:cubicBezTo>
                  <a:cubicBezTo>
                    <a:pt x="93770" y="69371"/>
                    <a:pt x="94077" y="69148"/>
                    <a:pt x="94467" y="68897"/>
                  </a:cubicBezTo>
                  <a:lnTo>
                    <a:pt x="94467" y="68897"/>
                  </a:lnTo>
                  <a:cubicBezTo>
                    <a:pt x="94049" y="69092"/>
                    <a:pt x="93658" y="69288"/>
                    <a:pt x="93351" y="69483"/>
                  </a:cubicBezTo>
                  <a:cubicBezTo>
                    <a:pt x="93212" y="69539"/>
                    <a:pt x="93100" y="69622"/>
                    <a:pt x="93017" y="69678"/>
                  </a:cubicBezTo>
                  <a:cubicBezTo>
                    <a:pt x="93017" y="69678"/>
                    <a:pt x="92989" y="69706"/>
                    <a:pt x="92989" y="69706"/>
                  </a:cubicBezTo>
                  <a:cubicBezTo>
                    <a:pt x="92989" y="69678"/>
                    <a:pt x="93017" y="69678"/>
                    <a:pt x="93017" y="69650"/>
                  </a:cubicBezTo>
                  <a:cubicBezTo>
                    <a:pt x="93072" y="69567"/>
                    <a:pt x="93156" y="69483"/>
                    <a:pt x="93240" y="69399"/>
                  </a:cubicBezTo>
                  <a:cubicBezTo>
                    <a:pt x="93491" y="69092"/>
                    <a:pt x="93798" y="68813"/>
                    <a:pt x="94188" y="68534"/>
                  </a:cubicBezTo>
                  <a:cubicBezTo>
                    <a:pt x="94272" y="68479"/>
                    <a:pt x="94356" y="68423"/>
                    <a:pt x="94467" y="68367"/>
                  </a:cubicBezTo>
                  <a:cubicBezTo>
                    <a:pt x="94495" y="68339"/>
                    <a:pt x="94523" y="68312"/>
                    <a:pt x="94550" y="68311"/>
                  </a:cubicBezTo>
                  <a:lnTo>
                    <a:pt x="94550" y="68311"/>
                  </a:lnTo>
                  <a:cubicBezTo>
                    <a:pt x="94523" y="68312"/>
                    <a:pt x="94495" y="68339"/>
                    <a:pt x="94439" y="68367"/>
                  </a:cubicBezTo>
                  <a:cubicBezTo>
                    <a:pt x="94356" y="68395"/>
                    <a:pt x="94244" y="68451"/>
                    <a:pt x="94132" y="68506"/>
                  </a:cubicBezTo>
                  <a:cubicBezTo>
                    <a:pt x="93854" y="68646"/>
                    <a:pt x="93575" y="68785"/>
                    <a:pt x="93351" y="68925"/>
                  </a:cubicBezTo>
                  <a:cubicBezTo>
                    <a:pt x="93519" y="68730"/>
                    <a:pt x="93714" y="68506"/>
                    <a:pt x="93909" y="68311"/>
                  </a:cubicBezTo>
                  <a:cubicBezTo>
                    <a:pt x="93993" y="68227"/>
                    <a:pt x="94077" y="68172"/>
                    <a:pt x="94160" y="68088"/>
                  </a:cubicBezTo>
                  <a:cubicBezTo>
                    <a:pt x="94300" y="67976"/>
                    <a:pt x="94411" y="67865"/>
                    <a:pt x="94551" y="67753"/>
                  </a:cubicBezTo>
                  <a:cubicBezTo>
                    <a:pt x="94802" y="67586"/>
                    <a:pt x="95053" y="67474"/>
                    <a:pt x="95304" y="67390"/>
                  </a:cubicBezTo>
                  <a:cubicBezTo>
                    <a:pt x="95472" y="67363"/>
                    <a:pt x="95639" y="67335"/>
                    <a:pt x="95806" y="67307"/>
                  </a:cubicBezTo>
                  <a:cubicBezTo>
                    <a:pt x="96113" y="67279"/>
                    <a:pt x="96420" y="67251"/>
                    <a:pt x="96755" y="67251"/>
                  </a:cubicBezTo>
                  <a:close/>
                  <a:moveTo>
                    <a:pt x="100689" y="83823"/>
                  </a:moveTo>
                  <a:lnTo>
                    <a:pt x="102530" y="84102"/>
                  </a:lnTo>
                  <a:lnTo>
                    <a:pt x="101386" y="86557"/>
                  </a:lnTo>
                  <a:lnTo>
                    <a:pt x="100382" y="87143"/>
                  </a:lnTo>
                  <a:cubicBezTo>
                    <a:pt x="100159" y="86306"/>
                    <a:pt x="99991" y="85469"/>
                    <a:pt x="99852" y="84604"/>
                  </a:cubicBezTo>
                  <a:lnTo>
                    <a:pt x="100689" y="83823"/>
                  </a:lnTo>
                  <a:close/>
                  <a:moveTo>
                    <a:pt x="34568" y="83255"/>
                  </a:moveTo>
                  <a:cubicBezTo>
                    <a:pt x="34735" y="83255"/>
                    <a:pt x="34903" y="83258"/>
                    <a:pt x="35070" y="83265"/>
                  </a:cubicBezTo>
                  <a:lnTo>
                    <a:pt x="33619" y="87506"/>
                  </a:lnTo>
                  <a:lnTo>
                    <a:pt x="33061" y="83349"/>
                  </a:lnTo>
                  <a:cubicBezTo>
                    <a:pt x="33564" y="83286"/>
                    <a:pt x="34066" y="83255"/>
                    <a:pt x="34568" y="83255"/>
                  </a:cubicBezTo>
                  <a:close/>
                  <a:moveTo>
                    <a:pt x="110844" y="84269"/>
                  </a:moveTo>
                  <a:lnTo>
                    <a:pt x="112127" y="84353"/>
                  </a:lnTo>
                  <a:lnTo>
                    <a:pt x="112546" y="84939"/>
                  </a:lnTo>
                  <a:cubicBezTo>
                    <a:pt x="112378" y="85860"/>
                    <a:pt x="112183" y="86752"/>
                    <a:pt x="111932" y="87589"/>
                  </a:cubicBezTo>
                  <a:lnTo>
                    <a:pt x="111151" y="86864"/>
                  </a:lnTo>
                  <a:lnTo>
                    <a:pt x="110565" y="84827"/>
                  </a:lnTo>
                  <a:cubicBezTo>
                    <a:pt x="110677" y="84632"/>
                    <a:pt x="110760" y="84465"/>
                    <a:pt x="110844" y="84269"/>
                  </a:cubicBezTo>
                  <a:close/>
                  <a:moveTo>
                    <a:pt x="81634" y="85357"/>
                  </a:moveTo>
                  <a:cubicBezTo>
                    <a:pt x="81271" y="86390"/>
                    <a:pt x="81355" y="87143"/>
                    <a:pt x="81634" y="87729"/>
                  </a:cubicBezTo>
                  <a:lnTo>
                    <a:pt x="74324" y="87729"/>
                  </a:lnTo>
                  <a:cubicBezTo>
                    <a:pt x="73599" y="86948"/>
                    <a:pt x="73599" y="86167"/>
                    <a:pt x="74324" y="85357"/>
                  </a:cubicBezTo>
                  <a:close/>
                  <a:moveTo>
                    <a:pt x="82471" y="85218"/>
                  </a:moveTo>
                  <a:cubicBezTo>
                    <a:pt x="82805" y="85218"/>
                    <a:pt x="83084" y="85804"/>
                    <a:pt x="83084" y="86529"/>
                  </a:cubicBezTo>
                  <a:cubicBezTo>
                    <a:pt x="83084" y="87255"/>
                    <a:pt x="82805" y="87840"/>
                    <a:pt x="82471" y="87840"/>
                  </a:cubicBezTo>
                  <a:cubicBezTo>
                    <a:pt x="82164" y="87840"/>
                    <a:pt x="81885" y="87255"/>
                    <a:pt x="81885" y="86529"/>
                  </a:cubicBezTo>
                  <a:cubicBezTo>
                    <a:pt x="81885" y="85804"/>
                    <a:pt x="82164" y="85218"/>
                    <a:pt x="82471" y="85218"/>
                  </a:cubicBezTo>
                  <a:close/>
                  <a:moveTo>
                    <a:pt x="101163" y="87031"/>
                  </a:moveTo>
                  <a:lnTo>
                    <a:pt x="100661" y="88147"/>
                  </a:lnTo>
                  <a:cubicBezTo>
                    <a:pt x="100577" y="87868"/>
                    <a:pt x="100493" y="87589"/>
                    <a:pt x="100438" y="87338"/>
                  </a:cubicBezTo>
                  <a:lnTo>
                    <a:pt x="101163" y="87031"/>
                  </a:lnTo>
                  <a:close/>
                  <a:moveTo>
                    <a:pt x="90534" y="88231"/>
                  </a:moveTo>
                  <a:cubicBezTo>
                    <a:pt x="90534" y="88259"/>
                    <a:pt x="90506" y="88259"/>
                    <a:pt x="90506" y="88287"/>
                  </a:cubicBezTo>
                  <a:cubicBezTo>
                    <a:pt x="90506" y="88259"/>
                    <a:pt x="90506" y="88259"/>
                    <a:pt x="90506" y="88231"/>
                  </a:cubicBezTo>
                  <a:close/>
                  <a:moveTo>
                    <a:pt x="90840" y="86334"/>
                  </a:moveTo>
                  <a:cubicBezTo>
                    <a:pt x="90840" y="86362"/>
                    <a:pt x="90840" y="86362"/>
                    <a:pt x="90840" y="86362"/>
                  </a:cubicBezTo>
                  <a:cubicBezTo>
                    <a:pt x="90896" y="86473"/>
                    <a:pt x="90924" y="86557"/>
                    <a:pt x="90952" y="86641"/>
                  </a:cubicBezTo>
                  <a:cubicBezTo>
                    <a:pt x="90868" y="86780"/>
                    <a:pt x="90813" y="86948"/>
                    <a:pt x="90785" y="87087"/>
                  </a:cubicBezTo>
                  <a:cubicBezTo>
                    <a:pt x="90729" y="87227"/>
                    <a:pt x="90701" y="87366"/>
                    <a:pt x="90673" y="87534"/>
                  </a:cubicBezTo>
                  <a:cubicBezTo>
                    <a:pt x="90645" y="87562"/>
                    <a:pt x="90645" y="87617"/>
                    <a:pt x="90617" y="87673"/>
                  </a:cubicBezTo>
                  <a:lnTo>
                    <a:pt x="90645" y="87673"/>
                  </a:lnTo>
                  <a:cubicBezTo>
                    <a:pt x="90757" y="87617"/>
                    <a:pt x="90896" y="87562"/>
                    <a:pt x="91036" y="87534"/>
                  </a:cubicBezTo>
                  <a:cubicBezTo>
                    <a:pt x="91064" y="87283"/>
                    <a:pt x="91091" y="87031"/>
                    <a:pt x="91036" y="86948"/>
                  </a:cubicBezTo>
                  <a:cubicBezTo>
                    <a:pt x="91064" y="86934"/>
                    <a:pt x="91098" y="86927"/>
                    <a:pt x="91140" y="86927"/>
                  </a:cubicBezTo>
                  <a:cubicBezTo>
                    <a:pt x="91182" y="86927"/>
                    <a:pt x="91231" y="86934"/>
                    <a:pt x="91287" y="86948"/>
                  </a:cubicBezTo>
                  <a:cubicBezTo>
                    <a:pt x="91482" y="87004"/>
                    <a:pt x="91677" y="87115"/>
                    <a:pt x="91566" y="87310"/>
                  </a:cubicBezTo>
                  <a:cubicBezTo>
                    <a:pt x="91538" y="87366"/>
                    <a:pt x="91510" y="87394"/>
                    <a:pt x="91482" y="87450"/>
                  </a:cubicBezTo>
                  <a:cubicBezTo>
                    <a:pt x="91733" y="87450"/>
                    <a:pt x="91956" y="87450"/>
                    <a:pt x="92180" y="87506"/>
                  </a:cubicBezTo>
                  <a:cubicBezTo>
                    <a:pt x="92431" y="87534"/>
                    <a:pt x="92682" y="87617"/>
                    <a:pt x="92933" y="87729"/>
                  </a:cubicBezTo>
                  <a:cubicBezTo>
                    <a:pt x="92961" y="87589"/>
                    <a:pt x="92989" y="87450"/>
                    <a:pt x="93017" y="87338"/>
                  </a:cubicBezTo>
                  <a:cubicBezTo>
                    <a:pt x="93029" y="87337"/>
                    <a:pt x="93042" y="87337"/>
                    <a:pt x="93054" y="87337"/>
                  </a:cubicBezTo>
                  <a:cubicBezTo>
                    <a:pt x="93463" y="87337"/>
                    <a:pt x="93906" y="87771"/>
                    <a:pt x="93798" y="88231"/>
                  </a:cubicBezTo>
                  <a:cubicBezTo>
                    <a:pt x="93826" y="88259"/>
                    <a:pt x="93881" y="88259"/>
                    <a:pt x="93909" y="88287"/>
                  </a:cubicBezTo>
                  <a:cubicBezTo>
                    <a:pt x="93965" y="88343"/>
                    <a:pt x="93993" y="88454"/>
                    <a:pt x="93937" y="88510"/>
                  </a:cubicBezTo>
                  <a:cubicBezTo>
                    <a:pt x="93909" y="88566"/>
                    <a:pt x="93854" y="88566"/>
                    <a:pt x="93798" y="88566"/>
                  </a:cubicBezTo>
                  <a:lnTo>
                    <a:pt x="93714" y="88566"/>
                  </a:lnTo>
                  <a:cubicBezTo>
                    <a:pt x="93686" y="88538"/>
                    <a:pt x="93658" y="88538"/>
                    <a:pt x="93658" y="88510"/>
                  </a:cubicBezTo>
                  <a:cubicBezTo>
                    <a:pt x="93407" y="88343"/>
                    <a:pt x="93128" y="88175"/>
                    <a:pt x="92877" y="88064"/>
                  </a:cubicBezTo>
                  <a:cubicBezTo>
                    <a:pt x="92626" y="87952"/>
                    <a:pt x="92375" y="87868"/>
                    <a:pt x="92124" y="87813"/>
                  </a:cubicBezTo>
                  <a:cubicBezTo>
                    <a:pt x="91984" y="87785"/>
                    <a:pt x="91845" y="87771"/>
                    <a:pt x="91709" y="87771"/>
                  </a:cubicBezTo>
                  <a:cubicBezTo>
                    <a:pt x="91573" y="87771"/>
                    <a:pt x="91440" y="87785"/>
                    <a:pt x="91315" y="87813"/>
                  </a:cubicBezTo>
                  <a:cubicBezTo>
                    <a:pt x="91259" y="87813"/>
                    <a:pt x="91175" y="87813"/>
                    <a:pt x="91119" y="87840"/>
                  </a:cubicBezTo>
                  <a:cubicBezTo>
                    <a:pt x="91064" y="87868"/>
                    <a:pt x="91008" y="87868"/>
                    <a:pt x="90952" y="87896"/>
                  </a:cubicBezTo>
                  <a:cubicBezTo>
                    <a:pt x="90896" y="87924"/>
                    <a:pt x="90813" y="87952"/>
                    <a:pt x="90757" y="87980"/>
                  </a:cubicBezTo>
                  <a:cubicBezTo>
                    <a:pt x="90740" y="87988"/>
                    <a:pt x="90724" y="87992"/>
                    <a:pt x="90708" y="87992"/>
                  </a:cubicBezTo>
                  <a:cubicBezTo>
                    <a:pt x="90668" y="87992"/>
                    <a:pt x="90629" y="87972"/>
                    <a:pt x="90589" y="87952"/>
                  </a:cubicBezTo>
                  <a:lnTo>
                    <a:pt x="90561" y="87952"/>
                  </a:lnTo>
                  <a:cubicBezTo>
                    <a:pt x="90561" y="87924"/>
                    <a:pt x="90561" y="87924"/>
                    <a:pt x="90534" y="87896"/>
                  </a:cubicBezTo>
                  <a:cubicBezTo>
                    <a:pt x="90506" y="87840"/>
                    <a:pt x="90534" y="87785"/>
                    <a:pt x="90561" y="87729"/>
                  </a:cubicBezTo>
                  <a:cubicBezTo>
                    <a:pt x="90589" y="87534"/>
                    <a:pt x="90617" y="87366"/>
                    <a:pt x="90645" y="87171"/>
                  </a:cubicBezTo>
                  <a:cubicBezTo>
                    <a:pt x="90701" y="86892"/>
                    <a:pt x="90757" y="86613"/>
                    <a:pt x="90840" y="86334"/>
                  </a:cubicBezTo>
                  <a:close/>
                  <a:moveTo>
                    <a:pt x="111290" y="87422"/>
                  </a:moveTo>
                  <a:lnTo>
                    <a:pt x="111876" y="87813"/>
                  </a:lnTo>
                  <a:cubicBezTo>
                    <a:pt x="111793" y="88092"/>
                    <a:pt x="111709" y="88343"/>
                    <a:pt x="111625" y="88594"/>
                  </a:cubicBezTo>
                  <a:lnTo>
                    <a:pt x="111290" y="87422"/>
                  </a:lnTo>
                  <a:close/>
                  <a:moveTo>
                    <a:pt x="103730" y="85971"/>
                  </a:moveTo>
                  <a:cubicBezTo>
                    <a:pt x="103925" y="86250"/>
                    <a:pt x="104120" y="86501"/>
                    <a:pt x="104344" y="86725"/>
                  </a:cubicBezTo>
                  <a:lnTo>
                    <a:pt x="104344" y="86808"/>
                  </a:lnTo>
                  <a:lnTo>
                    <a:pt x="102893" y="88650"/>
                  </a:lnTo>
                  <a:lnTo>
                    <a:pt x="103702" y="85999"/>
                  </a:lnTo>
                  <a:lnTo>
                    <a:pt x="103730" y="85971"/>
                  </a:lnTo>
                  <a:close/>
                  <a:moveTo>
                    <a:pt x="30327" y="84074"/>
                  </a:moveTo>
                  <a:lnTo>
                    <a:pt x="29825" y="88845"/>
                  </a:lnTo>
                  <a:lnTo>
                    <a:pt x="28291" y="85051"/>
                  </a:lnTo>
                  <a:cubicBezTo>
                    <a:pt x="28960" y="84660"/>
                    <a:pt x="29630" y="84353"/>
                    <a:pt x="30327" y="84074"/>
                  </a:cubicBezTo>
                  <a:close/>
                  <a:moveTo>
                    <a:pt x="109170" y="86752"/>
                  </a:moveTo>
                  <a:lnTo>
                    <a:pt x="109449" y="88901"/>
                  </a:lnTo>
                  <a:lnTo>
                    <a:pt x="108584" y="87227"/>
                  </a:lnTo>
                  <a:cubicBezTo>
                    <a:pt x="108780" y="87087"/>
                    <a:pt x="108975" y="86920"/>
                    <a:pt x="109170" y="86752"/>
                  </a:cubicBezTo>
                  <a:close/>
                  <a:moveTo>
                    <a:pt x="37609" y="83739"/>
                  </a:moveTo>
                  <a:cubicBezTo>
                    <a:pt x="38390" y="84018"/>
                    <a:pt x="39171" y="84353"/>
                    <a:pt x="39897" y="84799"/>
                  </a:cubicBezTo>
                  <a:lnTo>
                    <a:pt x="37218" y="88956"/>
                  </a:lnTo>
                  <a:lnTo>
                    <a:pt x="37609" y="83739"/>
                  </a:lnTo>
                  <a:close/>
                  <a:moveTo>
                    <a:pt x="91203" y="88036"/>
                  </a:moveTo>
                  <a:cubicBezTo>
                    <a:pt x="91147" y="88175"/>
                    <a:pt x="91119" y="88287"/>
                    <a:pt x="91064" y="88426"/>
                  </a:cubicBezTo>
                  <a:cubicBezTo>
                    <a:pt x="91217" y="88398"/>
                    <a:pt x="91377" y="88385"/>
                    <a:pt x="91541" y="88385"/>
                  </a:cubicBezTo>
                  <a:cubicBezTo>
                    <a:pt x="91705" y="88385"/>
                    <a:pt x="91873" y="88398"/>
                    <a:pt x="92040" y="88426"/>
                  </a:cubicBezTo>
                  <a:cubicBezTo>
                    <a:pt x="92263" y="88482"/>
                    <a:pt x="92514" y="88566"/>
                    <a:pt x="92765" y="88650"/>
                  </a:cubicBezTo>
                  <a:cubicBezTo>
                    <a:pt x="92793" y="88566"/>
                    <a:pt x="92793" y="88454"/>
                    <a:pt x="92821" y="88343"/>
                  </a:cubicBezTo>
                  <a:cubicBezTo>
                    <a:pt x="93044" y="88454"/>
                    <a:pt x="93268" y="88594"/>
                    <a:pt x="93491" y="88733"/>
                  </a:cubicBezTo>
                  <a:cubicBezTo>
                    <a:pt x="93435" y="88817"/>
                    <a:pt x="93407" y="88873"/>
                    <a:pt x="93351" y="88956"/>
                  </a:cubicBezTo>
                  <a:cubicBezTo>
                    <a:pt x="93491" y="89040"/>
                    <a:pt x="93602" y="89124"/>
                    <a:pt x="93742" y="89208"/>
                  </a:cubicBezTo>
                  <a:cubicBezTo>
                    <a:pt x="93826" y="89263"/>
                    <a:pt x="93826" y="89375"/>
                    <a:pt x="93770" y="89459"/>
                  </a:cubicBezTo>
                  <a:cubicBezTo>
                    <a:pt x="93742" y="89487"/>
                    <a:pt x="93686" y="89514"/>
                    <a:pt x="93630" y="89514"/>
                  </a:cubicBezTo>
                  <a:cubicBezTo>
                    <a:pt x="93602" y="89514"/>
                    <a:pt x="93575" y="89514"/>
                    <a:pt x="93547" y="89487"/>
                  </a:cubicBezTo>
                  <a:cubicBezTo>
                    <a:pt x="93435" y="89403"/>
                    <a:pt x="93323" y="89319"/>
                    <a:pt x="93212" y="89263"/>
                  </a:cubicBezTo>
                  <a:cubicBezTo>
                    <a:pt x="93044" y="89152"/>
                    <a:pt x="92877" y="89068"/>
                    <a:pt x="92710" y="88984"/>
                  </a:cubicBezTo>
                  <a:cubicBezTo>
                    <a:pt x="92570" y="88929"/>
                    <a:pt x="92431" y="88873"/>
                    <a:pt x="92319" y="88845"/>
                  </a:cubicBezTo>
                  <a:cubicBezTo>
                    <a:pt x="92207" y="88817"/>
                    <a:pt x="92068" y="88761"/>
                    <a:pt x="91956" y="88761"/>
                  </a:cubicBezTo>
                  <a:cubicBezTo>
                    <a:pt x="91928" y="88733"/>
                    <a:pt x="91901" y="88733"/>
                    <a:pt x="91845" y="88733"/>
                  </a:cubicBezTo>
                  <a:cubicBezTo>
                    <a:pt x="91729" y="88722"/>
                    <a:pt x="91614" y="88715"/>
                    <a:pt x="91498" y="88715"/>
                  </a:cubicBezTo>
                  <a:cubicBezTo>
                    <a:pt x="91335" y="88715"/>
                    <a:pt x="91171" y="88728"/>
                    <a:pt x="91008" y="88761"/>
                  </a:cubicBezTo>
                  <a:lnTo>
                    <a:pt x="90952" y="88761"/>
                  </a:lnTo>
                  <a:cubicBezTo>
                    <a:pt x="90868" y="88789"/>
                    <a:pt x="90785" y="88817"/>
                    <a:pt x="90701" y="88873"/>
                  </a:cubicBezTo>
                  <a:cubicBezTo>
                    <a:pt x="90673" y="88873"/>
                    <a:pt x="90645" y="88873"/>
                    <a:pt x="90589" y="88901"/>
                  </a:cubicBezTo>
                  <a:cubicBezTo>
                    <a:pt x="90561" y="88929"/>
                    <a:pt x="90534" y="88929"/>
                    <a:pt x="90506" y="88929"/>
                  </a:cubicBezTo>
                  <a:cubicBezTo>
                    <a:pt x="90478" y="88901"/>
                    <a:pt x="90450" y="88901"/>
                    <a:pt x="90422" y="88873"/>
                  </a:cubicBezTo>
                  <a:cubicBezTo>
                    <a:pt x="90394" y="88845"/>
                    <a:pt x="90394" y="88845"/>
                    <a:pt x="90366" y="88845"/>
                  </a:cubicBezTo>
                  <a:cubicBezTo>
                    <a:pt x="90366" y="88817"/>
                    <a:pt x="90366" y="88817"/>
                    <a:pt x="90366" y="88817"/>
                  </a:cubicBezTo>
                  <a:cubicBezTo>
                    <a:pt x="90338" y="88733"/>
                    <a:pt x="90366" y="88650"/>
                    <a:pt x="90450" y="88622"/>
                  </a:cubicBezTo>
                  <a:cubicBezTo>
                    <a:pt x="90450" y="88622"/>
                    <a:pt x="90450" y="88622"/>
                    <a:pt x="90450" y="88594"/>
                  </a:cubicBezTo>
                  <a:lnTo>
                    <a:pt x="90506" y="88594"/>
                  </a:lnTo>
                  <a:cubicBezTo>
                    <a:pt x="90589" y="88538"/>
                    <a:pt x="90701" y="88510"/>
                    <a:pt x="90813" y="88482"/>
                  </a:cubicBezTo>
                  <a:cubicBezTo>
                    <a:pt x="90813" y="88426"/>
                    <a:pt x="90813" y="88371"/>
                    <a:pt x="90840" y="88315"/>
                  </a:cubicBezTo>
                  <a:cubicBezTo>
                    <a:pt x="90868" y="88259"/>
                    <a:pt x="90896" y="88175"/>
                    <a:pt x="90896" y="88092"/>
                  </a:cubicBezTo>
                  <a:cubicBezTo>
                    <a:pt x="90952" y="88092"/>
                    <a:pt x="91008" y="88064"/>
                    <a:pt x="91064" y="88064"/>
                  </a:cubicBezTo>
                  <a:cubicBezTo>
                    <a:pt x="91119" y="88064"/>
                    <a:pt x="91175" y="88036"/>
                    <a:pt x="91203" y="88036"/>
                  </a:cubicBezTo>
                  <a:close/>
                  <a:moveTo>
                    <a:pt x="104762" y="87087"/>
                  </a:moveTo>
                  <a:cubicBezTo>
                    <a:pt x="104957" y="87255"/>
                    <a:pt x="105181" y="87394"/>
                    <a:pt x="105404" y="87478"/>
                  </a:cubicBezTo>
                  <a:lnTo>
                    <a:pt x="105432" y="87673"/>
                  </a:lnTo>
                  <a:lnTo>
                    <a:pt x="104455" y="89961"/>
                  </a:lnTo>
                  <a:lnTo>
                    <a:pt x="104762" y="87087"/>
                  </a:lnTo>
                  <a:close/>
                  <a:moveTo>
                    <a:pt x="107915" y="87562"/>
                  </a:moveTo>
                  <a:lnTo>
                    <a:pt x="107803" y="90045"/>
                  </a:lnTo>
                  <a:lnTo>
                    <a:pt x="107217" y="87757"/>
                  </a:lnTo>
                  <a:cubicBezTo>
                    <a:pt x="107468" y="87729"/>
                    <a:pt x="107691" y="87645"/>
                    <a:pt x="107915" y="87562"/>
                  </a:cubicBezTo>
                  <a:close/>
                  <a:moveTo>
                    <a:pt x="90171" y="81619"/>
                  </a:moveTo>
                  <a:lnTo>
                    <a:pt x="90171" y="81619"/>
                  </a:lnTo>
                  <a:cubicBezTo>
                    <a:pt x="90031" y="82316"/>
                    <a:pt x="89920" y="83042"/>
                    <a:pt x="89836" y="83711"/>
                  </a:cubicBezTo>
                  <a:cubicBezTo>
                    <a:pt x="89306" y="84772"/>
                    <a:pt x="88887" y="86055"/>
                    <a:pt x="88720" y="87450"/>
                  </a:cubicBezTo>
                  <a:cubicBezTo>
                    <a:pt x="88692" y="87562"/>
                    <a:pt x="88692" y="87673"/>
                    <a:pt x="88664" y="87785"/>
                  </a:cubicBezTo>
                  <a:cubicBezTo>
                    <a:pt x="88581" y="88622"/>
                    <a:pt x="88581" y="89403"/>
                    <a:pt x="88664" y="90184"/>
                  </a:cubicBezTo>
                  <a:cubicBezTo>
                    <a:pt x="88413" y="89961"/>
                    <a:pt x="88162" y="89710"/>
                    <a:pt x="87883" y="89459"/>
                  </a:cubicBezTo>
                  <a:cubicBezTo>
                    <a:pt x="86962" y="88517"/>
                    <a:pt x="85932" y="87434"/>
                    <a:pt x="84992" y="87434"/>
                  </a:cubicBezTo>
                  <a:cubicBezTo>
                    <a:pt x="84678" y="87434"/>
                    <a:pt x="84375" y="87555"/>
                    <a:pt x="84089" y="87840"/>
                  </a:cubicBezTo>
                  <a:lnTo>
                    <a:pt x="84061" y="87840"/>
                  </a:lnTo>
                  <a:cubicBezTo>
                    <a:pt x="84397" y="87449"/>
                    <a:pt x="84756" y="87289"/>
                    <a:pt x="85122" y="87289"/>
                  </a:cubicBezTo>
                  <a:cubicBezTo>
                    <a:pt x="86064" y="87289"/>
                    <a:pt x="87060" y="88348"/>
                    <a:pt x="87883" y="89291"/>
                  </a:cubicBezTo>
                  <a:cubicBezTo>
                    <a:pt x="87855" y="88622"/>
                    <a:pt x="87855" y="87952"/>
                    <a:pt x="87911" y="87255"/>
                  </a:cubicBezTo>
                  <a:cubicBezTo>
                    <a:pt x="87967" y="86725"/>
                    <a:pt x="88050" y="86222"/>
                    <a:pt x="88162" y="85720"/>
                  </a:cubicBezTo>
                  <a:cubicBezTo>
                    <a:pt x="88553" y="84046"/>
                    <a:pt x="89278" y="82623"/>
                    <a:pt x="90171" y="81619"/>
                  </a:cubicBezTo>
                  <a:close/>
                  <a:moveTo>
                    <a:pt x="90896" y="88984"/>
                  </a:moveTo>
                  <a:cubicBezTo>
                    <a:pt x="90896" y="89040"/>
                    <a:pt x="90896" y="89096"/>
                    <a:pt x="90868" y="89152"/>
                  </a:cubicBezTo>
                  <a:lnTo>
                    <a:pt x="91008" y="89152"/>
                  </a:lnTo>
                  <a:cubicBezTo>
                    <a:pt x="91100" y="89140"/>
                    <a:pt x="91197" y="89133"/>
                    <a:pt x="91296" y="89133"/>
                  </a:cubicBezTo>
                  <a:cubicBezTo>
                    <a:pt x="91434" y="89133"/>
                    <a:pt x="91575" y="89147"/>
                    <a:pt x="91705" y="89180"/>
                  </a:cubicBezTo>
                  <a:lnTo>
                    <a:pt x="91733" y="89180"/>
                  </a:lnTo>
                  <a:cubicBezTo>
                    <a:pt x="91956" y="89235"/>
                    <a:pt x="92180" y="89291"/>
                    <a:pt x="92375" y="89375"/>
                  </a:cubicBezTo>
                  <a:cubicBezTo>
                    <a:pt x="92459" y="89403"/>
                    <a:pt x="92514" y="89431"/>
                    <a:pt x="92570" y="89459"/>
                  </a:cubicBezTo>
                  <a:cubicBezTo>
                    <a:pt x="92598" y="89403"/>
                    <a:pt x="92626" y="89319"/>
                    <a:pt x="92626" y="89263"/>
                  </a:cubicBezTo>
                  <a:cubicBezTo>
                    <a:pt x="92793" y="89319"/>
                    <a:pt x="92933" y="89403"/>
                    <a:pt x="93100" y="89514"/>
                  </a:cubicBezTo>
                  <a:cubicBezTo>
                    <a:pt x="93072" y="89570"/>
                    <a:pt x="93044" y="89626"/>
                    <a:pt x="93017" y="89710"/>
                  </a:cubicBezTo>
                  <a:cubicBezTo>
                    <a:pt x="93156" y="89793"/>
                    <a:pt x="93296" y="89877"/>
                    <a:pt x="93435" y="89961"/>
                  </a:cubicBezTo>
                  <a:cubicBezTo>
                    <a:pt x="93491" y="90017"/>
                    <a:pt x="93519" y="90128"/>
                    <a:pt x="93463" y="90212"/>
                  </a:cubicBezTo>
                  <a:cubicBezTo>
                    <a:pt x="93435" y="90240"/>
                    <a:pt x="93379" y="90268"/>
                    <a:pt x="93323" y="90268"/>
                  </a:cubicBezTo>
                  <a:cubicBezTo>
                    <a:pt x="93296" y="90268"/>
                    <a:pt x="93268" y="90268"/>
                    <a:pt x="93240" y="90240"/>
                  </a:cubicBezTo>
                  <a:cubicBezTo>
                    <a:pt x="93128" y="90156"/>
                    <a:pt x="93017" y="90072"/>
                    <a:pt x="92905" y="90017"/>
                  </a:cubicBezTo>
                  <a:cubicBezTo>
                    <a:pt x="92765" y="89933"/>
                    <a:pt x="92626" y="89849"/>
                    <a:pt x="92486" y="89793"/>
                  </a:cubicBezTo>
                  <a:cubicBezTo>
                    <a:pt x="92431" y="89766"/>
                    <a:pt x="92375" y="89738"/>
                    <a:pt x="92319" y="89710"/>
                  </a:cubicBezTo>
                  <a:cubicBezTo>
                    <a:pt x="92124" y="89626"/>
                    <a:pt x="91928" y="89570"/>
                    <a:pt x="91761" y="89542"/>
                  </a:cubicBezTo>
                  <a:cubicBezTo>
                    <a:pt x="91733" y="89514"/>
                    <a:pt x="91677" y="89514"/>
                    <a:pt x="91649" y="89514"/>
                  </a:cubicBezTo>
                  <a:cubicBezTo>
                    <a:pt x="91426" y="89459"/>
                    <a:pt x="91231" y="89459"/>
                    <a:pt x="91036" y="89459"/>
                  </a:cubicBezTo>
                  <a:cubicBezTo>
                    <a:pt x="90952" y="89459"/>
                    <a:pt x="90896" y="89487"/>
                    <a:pt x="90840" y="89487"/>
                  </a:cubicBezTo>
                  <a:cubicBezTo>
                    <a:pt x="90757" y="89487"/>
                    <a:pt x="90701" y="89514"/>
                    <a:pt x="90617" y="89542"/>
                  </a:cubicBezTo>
                  <a:cubicBezTo>
                    <a:pt x="90589" y="89542"/>
                    <a:pt x="90561" y="89542"/>
                    <a:pt x="90534" y="89570"/>
                  </a:cubicBezTo>
                  <a:cubicBezTo>
                    <a:pt x="90450" y="89598"/>
                    <a:pt x="90366" y="89626"/>
                    <a:pt x="90282" y="89654"/>
                  </a:cubicBezTo>
                  <a:cubicBezTo>
                    <a:pt x="90255" y="89682"/>
                    <a:pt x="90227" y="89682"/>
                    <a:pt x="90199" y="89682"/>
                  </a:cubicBezTo>
                  <a:cubicBezTo>
                    <a:pt x="90143" y="89682"/>
                    <a:pt x="90087" y="89626"/>
                    <a:pt x="90059" y="89598"/>
                  </a:cubicBezTo>
                  <a:cubicBezTo>
                    <a:pt x="90059" y="89570"/>
                    <a:pt x="90059" y="89570"/>
                    <a:pt x="90059" y="89570"/>
                  </a:cubicBezTo>
                  <a:cubicBezTo>
                    <a:pt x="90031" y="89487"/>
                    <a:pt x="90059" y="89403"/>
                    <a:pt x="90143" y="89375"/>
                  </a:cubicBezTo>
                  <a:cubicBezTo>
                    <a:pt x="90199" y="89347"/>
                    <a:pt x="90255" y="89319"/>
                    <a:pt x="90310" y="89291"/>
                  </a:cubicBezTo>
                  <a:cubicBezTo>
                    <a:pt x="90310" y="89263"/>
                    <a:pt x="90338" y="89208"/>
                    <a:pt x="90338" y="89152"/>
                  </a:cubicBezTo>
                  <a:lnTo>
                    <a:pt x="90366" y="89152"/>
                  </a:lnTo>
                  <a:cubicBezTo>
                    <a:pt x="90366" y="89208"/>
                    <a:pt x="90366" y="89235"/>
                    <a:pt x="90366" y="89291"/>
                  </a:cubicBezTo>
                  <a:cubicBezTo>
                    <a:pt x="90422" y="89263"/>
                    <a:pt x="90450" y="89235"/>
                    <a:pt x="90506" y="89208"/>
                  </a:cubicBezTo>
                  <a:cubicBezTo>
                    <a:pt x="90561" y="89208"/>
                    <a:pt x="90617" y="89208"/>
                    <a:pt x="90673" y="89180"/>
                  </a:cubicBezTo>
                  <a:cubicBezTo>
                    <a:pt x="90673" y="89152"/>
                    <a:pt x="90673" y="89096"/>
                    <a:pt x="90673" y="89068"/>
                  </a:cubicBezTo>
                  <a:cubicBezTo>
                    <a:pt x="90757" y="89040"/>
                    <a:pt x="90840" y="89012"/>
                    <a:pt x="90896" y="88984"/>
                  </a:cubicBezTo>
                  <a:close/>
                  <a:moveTo>
                    <a:pt x="103172" y="86194"/>
                  </a:moveTo>
                  <a:lnTo>
                    <a:pt x="102446" y="89235"/>
                  </a:lnTo>
                  <a:lnTo>
                    <a:pt x="101470" y="90463"/>
                  </a:lnTo>
                  <a:cubicBezTo>
                    <a:pt x="101219" y="89849"/>
                    <a:pt x="100996" y="89208"/>
                    <a:pt x="100772" y="88510"/>
                  </a:cubicBezTo>
                  <a:cubicBezTo>
                    <a:pt x="100745" y="88454"/>
                    <a:pt x="100745" y="88398"/>
                    <a:pt x="100717" y="88343"/>
                  </a:cubicBezTo>
                  <a:lnTo>
                    <a:pt x="101526" y="86864"/>
                  </a:lnTo>
                  <a:lnTo>
                    <a:pt x="103172" y="86194"/>
                  </a:lnTo>
                  <a:close/>
                  <a:moveTo>
                    <a:pt x="105739" y="87617"/>
                  </a:moveTo>
                  <a:cubicBezTo>
                    <a:pt x="105906" y="87673"/>
                    <a:pt x="106073" y="87729"/>
                    <a:pt x="106241" y="87757"/>
                  </a:cubicBezTo>
                  <a:cubicBezTo>
                    <a:pt x="106380" y="87785"/>
                    <a:pt x="106548" y="87813"/>
                    <a:pt x="106715" y="87813"/>
                  </a:cubicBezTo>
                  <a:lnTo>
                    <a:pt x="106073" y="90742"/>
                  </a:lnTo>
                  <a:lnTo>
                    <a:pt x="105906" y="87813"/>
                  </a:lnTo>
                  <a:lnTo>
                    <a:pt x="105739" y="87701"/>
                  </a:lnTo>
                  <a:lnTo>
                    <a:pt x="105739" y="87617"/>
                  </a:lnTo>
                  <a:close/>
                  <a:moveTo>
                    <a:pt x="25780" y="86892"/>
                  </a:moveTo>
                  <a:lnTo>
                    <a:pt x="26198" y="90826"/>
                  </a:lnTo>
                  <a:lnTo>
                    <a:pt x="24217" y="88371"/>
                  </a:lnTo>
                  <a:cubicBezTo>
                    <a:pt x="24720" y="87840"/>
                    <a:pt x="25250" y="87338"/>
                    <a:pt x="25780" y="86892"/>
                  </a:cubicBezTo>
                  <a:close/>
                  <a:moveTo>
                    <a:pt x="109616" y="86278"/>
                  </a:moveTo>
                  <a:lnTo>
                    <a:pt x="110984" y="87199"/>
                  </a:lnTo>
                  <a:lnTo>
                    <a:pt x="111542" y="88817"/>
                  </a:lnTo>
                  <a:cubicBezTo>
                    <a:pt x="111263" y="89626"/>
                    <a:pt x="110928" y="90379"/>
                    <a:pt x="110593" y="91077"/>
                  </a:cubicBezTo>
                  <a:lnTo>
                    <a:pt x="109784" y="89542"/>
                  </a:lnTo>
                  <a:lnTo>
                    <a:pt x="109533" y="86362"/>
                  </a:lnTo>
                  <a:cubicBezTo>
                    <a:pt x="109561" y="86334"/>
                    <a:pt x="109589" y="86306"/>
                    <a:pt x="109616" y="86278"/>
                  </a:cubicBezTo>
                  <a:close/>
                  <a:moveTo>
                    <a:pt x="90813" y="89710"/>
                  </a:moveTo>
                  <a:cubicBezTo>
                    <a:pt x="90813" y="89738"/>
                    <a:pt x="90813" y="89738"/>
                    <a:pt x="90785" y="89766"/>
                  </a:cubicBezTo>
                  <a:lnTo>
                    <a:pt x="91036" y="89766"/>
                  </a:lnTo>
                  <a:cubicBezTo>
                    <a:pt x="91287" y="89793"/>
                    <a:pt x="91510" y="89821"/>
                    <a:pt x="91761" y="89905"/>
                  </a:cubicBezTo>
                  <a:cubicBezTo>
                    <a:pt x="91956" y="89989"/>
                    <a:pt x="92124" y="90072"/>
                    <a:pt x="92319" y="90184"/>
                  </a:cubicBezTo>
                  <a:cubicBezTo>
                    <a:pt x="92347" y="90128"/>
                    <a:pt x="92375" y="90072"/>
                    <a:pt x="92375" y="90045"/>
                  </a:cubicBezTo>
                  <a:cubicBezTo>
                    <a:pt x="92514" y="90100"/>
                    <a:pt x="92654" y="90184"/>
                    <a:pt x="92793" y="90268"/>
                  </a:cubicBezTo>
                  <a:cubicBezTo>
                    <a:pt x="92765" y="90324"/>
                    <a:pt x="92738" y="90379"/>
                    <a:pt x="92738" y="90435"/>
                  </a:cubicBezTo>
                  <a:cubicBezTo>
                    <a:pt x="92933" y="90575"/>
                    <a:pt x="93156" y="90742"/>
                    <a:pt x="93351" y="90937"/>
                  </a:cubicBezTo>
                  <a:cubicBezTo>
                    <a:pt x="93407" y="90993"/>
                    <a:pt x="93407" y="91105"/>
                    <a:pt x="93351" y="91160"/>
                  </a:cubicBezTo>
                  <a:cubicBezTo>
                    <a:pt x="93319" y="91193"/>
                    <a:pt x="93286" y="91207"/>
                    <a:pt x="93253" y="91207"/>
                  </a:cubicBezTo>
                  <a:cubicBezTo>
                    <a:pt x="93230" y="91207"/>
                    <a:pt x="93207" y="91200"/>
                    <a:pt x="93184" y="91188"/>
                  </a:cubicBezTo>
                  <a:cubicBezTo>
                    <a:pt x="93156" y="91188"/>
                    <a:pt x="93128" y="91188"/>
                    <a:pt x="93100" y="91160"/>
                  </a:cubicBezTo>
                  <a:cubicBezTo>
                    <a:pt x="92933" y="90993"/>
                    <a:pt x="92765" y="90854"/>
                    <a:pt x="92598" y="90742"/>
                  </a:cubicBezTo>
                  <a:cubicBezTo>
                    <a:pt x="92459" y="90630"/>
                    <a:pt x="92319" y="90547"/>
                    <a:pt x="92180" y="90463"/>
                  </a:cubicBezTo>
                  <a:cubicBezTo>
                    <a:pt x="92012" y="90379"/>
                    <a:pt x="91817" y="90296"/>
                    <a:pt x="91649" y="90212"/>
                  </a:cubicBezTo>
                  <a:cubicBezTo>
                    <a:pt x="91454" y="90156"/>
                    <a:pt x="91259" y="90128"/>
                    <a:pt x="91064" y="90100"/>
                  </a:cubicBezTo>
                  <a:lnTo>
                    <a:pt x="90617" y="90100"/>
                  </a:lnTo>
                  <a:cubicBezTo>
                    <a:pt x="90589" y="90100"/>
                    <a:pt x="90589" y="90128"/>
                    <a:pt x="90561" y="90128"/>
                  </a:cubicBezTo>
                  <a:cubicBezTo>
                    <a:pt x="90478" y="90128"/>
                    <a:pt x="90366" y="90156"/>
                    <a:pt x="90282" y="90184"/>
                  </a:cubicBezTo>
                  <a:cubicBezTo>
                    <a:pt x="90255" y="90198"/>
                    <a:pt x="90234" y="90205"/>
                    <a:pt x="90213" y="90205"/>
                  </a:cubicBezTo>
                  <a:cubicBezTo>
                    <a:pt x="90192" y="90205"/>
                    <a:pt x="90171" y="90198"/>
                    <a:pt x="90143" y="90184"/>
                  </a:cubicBezTo>
                  <a:cubicBezTo>
                    <a:pt x="90115" y="90156"/>
                    <a:pt x="90087" y="90128"/>
                    <a:pt x="90059" y="90100"/>
                  </a:cubicBezTo>
                  <a:cubicBezTo>
                    <a:pt x="90059" y="90072"/>
                    <a:pt x="90059" y="90072"/>
                    <a:pt x="90059" y="90072"/>
                  </a:cubicBezTo>
                  <a:cubicBezTo>
                    <a:pt x="90059" y="89989"/>
                    <a:pt x="90087" y="89933"/>
                    <a:pt x="90115" y="89905"/>
                  </a:cubicBezTo>
                  <a:cubicBezTo>
                    <a:pt x="90143" y="89905"/>
                    <a:pt x="90143" y="89877"/>
                    <a:pt x="90171" y="89877"/>
                  </a:cubicBezTo>
                  <a:cubicBezTo>
                    <a:pt x="90199" y="89877"/>
                    <a:pt x="90227" y="89877"/>
                    <a:pt x="90255" y="89849"/>
                  </a:cubicBezTo>
                  <a:cubicBezTo>
                    <a:pt x="90338" y="89821"/>
                    <a:pt x="90450" y="89793"/>
                    <a:pt x="90561" y="89793"/>
                  </a:cubicBezTo>
                  <a:lnTo>
                    <a:pt x="90617" y="89793"/>
                  </a:lnTo>
                  <a:cubicBezTo>
                    <a:pt x="90617" y="89766"/>
                    <a:pt x="90617" y="89766"/>
                    <a:pt x="90617" y="89738"/>
                  </a:cubicBezTo>
                  <a:cubicBezTo>
                    <a:pt x="90673" y="89738"/>
                    <a:pt x="90729" y="89710"/>
                    <a:pt x="90813" y="89710"/>
                  </a:cubicBezTo>
                  <a:close/>
                  <a:moveTo>
                    <a:pt x="42073" y="86473"/>
                  </a:moveTo>
                  <a:cubicBezTo>
                    <a:pt x="42519" y="86920"/>
                    <a:pt x="42966" y="87422"/>
                    <a:pt x="43356" y="87924"/>
                  </a:cubicBezTo>
                  <a:lnTo>
                    <a:pt x="42826" y="89431"/>
                  </a:lnTo>
                  <a:lnTo>
                    <a:pt x="42184" y="89989"/>
                  </a:lnTo>
                  <a:lnTo>
                    <a:pt x="40622" y="91272"/>
                  </a:lnTo>
                  <a:lnTo>
                    <a:pt x="41599" y="88092"/>
                  </a:lnTo>
                  <a:lnTo>
                    <a:pt x="42073" y="86473"/>
                  </a:lnTo>
                  <a:close/>
                  <a:moveTo>
                    <a:pt x="102307" y="89877"/>
                  </a:moveTo>
                  <a:lnTo>
                    <a:pt x="101916" y="91439"/>
                  </a:lnTo>
                  <a:cubicBezTo>
                    <a:pt x="101805" y="91160"/>
                    <a:pt x="101665" y="90909"/>
                    <a:pt x="101554" y="90630"/>
                  </a:cubicBezTo>
                  <a:lnTo>
                    <a:pt x="102307" y="89877"/>
                  </a:lnTo>
                  <a:close/>
                  <a:moveTo>
                    <a:pt x="89986" y="91162"/>
                  </a:moveTo>
                  <a:cubicBezTo>
                    <a:pt x="90228" y="91195"/>
                    <a:pt x="90260" y="91412"/>
                    <a:pt x="90617" y="91412"/>
                  </a:cubicBezTo>
                  <a:cubicBezTo>
                    <a:pt x="90701" y="91495"/>
                    <a:pt x="90785" y="91579"/>
                    <a:pt x="90868" y="91663"/>
                  </a:cubicBezTo>
                  <a:cubicBezTo>
                    <a:pt x="90439" y="91486"/>
                    <a:pt x="90055" y="91194"/>
                    <a:pt x="89986" y="91162"/>
                  </a:cubicBezTo>
                  <a:close/>
                  <a:moveTo>
                    <a:pt x="36493" y="91160"/>
                  </a:moveTo>
                  <a:lnTo>
                    <a:pt x="36409" y="91858"/>
                  </a:lnTo>
                  <a:cubicBezTo>
                    <a:pt x="36298" y="91858"/>
                    <a:pt x="36214" y="91886"/>
                    <a:pt x="36102" y="91886"/>
                  </a:cubicBezTo>
                  <a:lnTo>
                    <a:pt x="36493" y="91160"/>
                  </a:lnTo>
                  <a:close/>
                  <a:moveTo>
                    <a:pt x="109840" y="90212"/>
                  </a:moveTo>
                  <a:lnTo>
                    <a:pt x="110509" y="91244"/>
                  </a:lnTo>
                  <a:cubicBezTo>
                    <a:pt x="110342" y="91551"/>
                    <a:pt x="110174" y="91858"/>
                    <a:pt x="109979" y="92137"/>
                  </a:cubicBezTo>
                  <a:lnTo>
                    <a:pt x="109840" y="90212"/>
                  </a:lnTo>
                  <a:close/>
                  <a:moveTo>
                    <a:pt x="35182" y="83293"/>
                  </a:moveTo>
                  <a:cubicBezTo>
                    <a:pt x="35907" y="83321"/>
                    <a:pt x="36632" y="83460"/>
                    <a:pt x="37330" y="83656"/>
                  </a:cubicBezTo>
                  <a:cubicBezTo>
                    <a:pt x="37414" y="83684"/>
                    <a:pt x="37469" y="83711"/>
                    <a:pt x="37553" y="83739"/>
                  </a:cubicBezTo>
                  <a:lnTo>
                    <a:pt x="36716" y="89738"/>
                  </a:lnTo>
                  <a:lnTo>
                    <a:pt x="35238" y="92025"/>
                  </a:lnTo>
                  <a:cubicBezTo>
                    <a:pt x="34931" y="92081"/>
                    <a:pt x="34596" y="92165"/>
                    <a:pt x="34289" y="92276"/>
                  </a:cubicBezTo>
                  <a:lnTo>
                    <a:pt x="33759" y="88510"/>
                  </a:lnTo>
                  <a:lnTo>
                    <a:pt x="35182" y="83293"/>
                  </a:lnTo>
                  <a:close/>
                  <a:moveTo>
                    <a:pt x="39925" y="84799"/>
                  </a:moveTo>
                  <a:cubicBezTo>
                    <a:pt x="40120" y="84939"/>
                    <a:pt x="40343" y="85078"/>
                    <a:pt x="40538" y="85218"/>
                  </a:cubicBezTo>
                  <a:cubicBezTo>
                    <a:pt x="41068" y="85581"/>
                    <a:pt x="41543" y="85971"/>
                    <a:pt x="42017" y="86418"/>
                  </a:cubicBezTo>
                  <a:lnTo>
                    <a:pt x="41487" y="87813"/>
                  </a:lnTo>
                  <a:lnTo>
                    <a:pt x="39980" y="91830"/>
                  </a:lnTo>
                  <a:lnTo>
                    <a:pt x="39422" y="92304"/>
                  </a:lnTo>
                  <a:cubicBezTo>
                    <a:pt x="39227" y="92221"/>
                    <a:pt x="39004" y="92165"/>
                    <a:pt x="38781" y="92109"/>
                  </a:cubicBezTo>
                  <a:cubicBezTo>
                    <a:pt x="38195" y="91942"/>
                    <a:pt x="37581" y="91858"/>
                    <a:pt x="36995" y="91858"/>
                  </a:cubicBezTo>
                  <a:lnTo>
                    <a:pt x="37135" y="89989"/>
                  </a:lnTo>
                  <a:lnTo>
                    <a:pt x="39925" y="84799"/>
                  </a:lnTo>
                  <a:close/>
                  <a:moveTo>
                    <a:pt x="90534" y="90296"/>
                  </a:moveTo>
                  <a:cubicBezTo>
                    <a:pt x="90561" y="90296"/>
                    <a:pt x="90589" y="90324"/>
                    <a:pt x="90617" y="90324"/>
                  </a:cubicBezTo>
                  <a:lnTo>
                    <a:pt x="90645" y="90324"/>
                  </a:lnTo>
                  <a:cubicBezTo>
                    <a:pt x="90813" y="90351"/>
                    <a:pt x="90980" y="90407"/>
                    <a:pt x="91119" y="90463"/>
                  </a:cubicBezTo>
                  <a:cubicBezTo>
                    <a:pt x="91203" y="90491"/>
                    <a:pt x="91287" y="90519"/>
                    <a:pt x="91370" y="90547"/>
                  </a:cubicBezTo>
                  <a:cubicBezTo>
                    <a:pt x="91538" y="90630"/>
                    <a:pt x="91733" y="90742"/>
                    <a:pt x="91901" y="90854"/>
                  </a:cubicBezTo>
                  <a:cubicBezTo>
                    <a:pt x="91928" y="90798"/>
                    <a:pt x="91984" y="90770"/>
                    <a:pt x="92040" y="90686"/>
                  </a:cubicBezTo>
                  <a:cubicBezTo>
                    <a:pt x="92180" y="90770"/>
                    <a:pt x="92319" y="90881"/>
                    <a:pt x="92459" y="90993"/>
                  </a:cubicBezTo>
                  <a:cubicBezTo>
                    <a:pt x="92431" y="91077"/>
                    <a:pt x="92375" y="91133"/>
                    <a:pt x="92319" y="91216"/>
                  </a:cubicBezTo>
                  <a:cubicBezTo>
                    <a:pt x="92514" y="91384"/>
                    <a:pt x="92682" y="91551"/>
                    <a:pt x="92821" y="91746"/>
                  </a:cubicBezTo>
                  <a:cubicBezTo>
                    <a:pt x="92877" y="91802"/>
                    <a:pt x="92877" y="91914"/>
                    <a:pt x="92793" y="91970"/>
                  </a:cubicBezTo>
                  <a:cubicBezTo>
                    <a:pt x="92765" y="91997"/>
                    <a:pt x="92710" y="91997"/>
                    <a:pt x="92654" y="91997"/>
                  </a:cubicBezTo>
                  <a:cubicBezTo>
                    <a:pt x="92626" y="91970"/>
                    <a:pt x="92598" y="91970"/>
                    <a:pt x="92570" y="91942"/>
                  </a:cubicBezTo>
                  <a:cubicBezTo>
                    <a:pt x="92431" y="91774"/>
                    <a:pt x="92291" y="91635"/>
                    <a:pt x="92152" y="91495"/>
                  </a:cubicBezTo>
                  <a:cubicBezTo>
                    <a:pt x="91984" y="91356"/>
                    <a:pt x="91845" y="91216"/>
                    <a:pt x="91677" y="91105"/>
                  </a:cubicBezTo>
                  <a:cubicBezTo>
                    <a:pt x="91538" y="91021"/>
                    <a:pt x="91370" y="90909"/>
                    <a:pt x="91231" y="90854"/>
                  </a:cubicBezTo>
                  <a:cubicBezTo>
                    <a:pt x="91231" y="90854"/>
                    <a:pt x="91203" y="90854"/>
                    <a:pt x="91203" y="90826"/>
                  </a:cubicBezTo>
                  <a:cubicBezTo>
                    <a:pt x="91036" y="90770"/>
                    <a:pt x="90896" y="90714"/>
                    <a:pt x="90729" y="90686"/>
                  </a:cubicBezTo>
                  <a:cubicBezTo>
                    <a:pt x="90673" y="90658"/>
                    <a:pt x="90589" y="90630"/>
                    <a:pt x="90506" y="90630"/>
                  </a:cubicBezTo>
                  <a:cubicBezTo>
                    <a:pt x="90589" y="90686"/>
                    <a:pt x="90673" y="90742"/>
                    <a:pt x="90757" y="90798"/>
                  </a:cubicBezTo>
                  <a:cubicBezTo>
                    <a:pt x="90840" y="90854"/>
                    <a:pt x="90924" y="90881"/>
                    <a:pt x="90980" y="90965"/>
                  </a:cubicBezTo>
                  <a:cubicBezTo>
                    <a:pt x="91036" y="90993"/>
                    <a:pt x="91091" y="91049"/>
                    <a:pt x="91147" y="91105"/>
                  </a:cubicBezTo>
                  <a:cubicBezTo>
                    <a:pt x="91203" y="91160"/>
                    <a:pt x="91259" y="91188"/>
                    <a:pt x="91315" y="91244"/>
                  </a:cubicBezTo>
                  <a:cubicBezTo>
                    <a:pt x="91315" y="91272"/>
                    <a:pt x="91343" y="91300"/>
                    <a:pt x="91370" y="91328"/>
                  </a:cubicBezTo>
                  <a:cubicBezTo>
                    <a:pt x="91398" y="91300"/>
                    <a:pt x="91426" y="91300"/>
                    <a:pt x="91454" y="91272"/>
                  </a:cubicBezTo>
                  <a:cubicBezTo>
                    <a:pt x="91622" y="91384"/>
                    <a:pt x="91789" y="91523"/>
                    <a:pt x="91928" y="91663"/>
                  </a:cubicBezTo>
                  <a:cubicBezTo>
                    <a:pt x="91901" y="91691"/>
                    <a:pt x="91873" y="91718"/>
                    <a:pt x="91817" y="91746"/>
                  </a:cubicBezTo>
                  <a:cubicBezTo>
                    <a:pt x="91789" y="91774"/>
                    <a:pt x="91761" y="91774"/>
                    <a:pt x="91733" y="91802"/>
                  </a:cubicBezTo>
                  <a:cubicBezTo>
                    <a:pt x="91873" y="91997"/>
                    <a:pt x="91984" y="92221"/>
                    <a:pt x="92096" y="92472"/>
                  </a:cubicBezTo>
                  <a:cubicBezTo>
                    <a:pt x="92152" y="92555"/>
                    <a:pt x="92096" y="92639"/>
                    <a:pt x="92040" y="92695"/>
                  </a:cubicBezTo>
                  <a:lnTo>
                    <a:pt x="91873" y="92695"/>
                  </a:lnTo>
                  <a:cubicBezTo>
                    <a:pt x="91845" y="92667"/>
                    <a:pt x="91817" y="92639"/>
                    <a:pt x="91817" y="92611"/>
                  </a:cubicBezTo>
                  <a:cubicBezTo>
                    <a:pt x="91677" y="92304"/>
                    <a:pt x="91510" y="92053"/>
                    <a:pt x="91343" y="91802"/>
                  </a:cubicBezTo>
                  <a:cubicBezTo>
                    <a:pt x="91231" y="91663"/>
                    <a:pt x="91119" y="91523"/>
                    <a:pt x="91008" y="91412"/>
                  </a:cubicBezTo>
                  <a:cubicBezTo>
                    <a:pt x="90980" y="91384"/>
                    <a:pt x="90952" y="91384"/>
                    <a:pt x="90952" y="91356"/>
                  </a:cubicBezTo>
                  <a:cubicBezTo>
                    <a:pt x="90896" y="91300"/>
                    <a:pt x="90840" y="91244"/>
                    <a:pt x="90785" y="91216"/>
                  </a:cubicBezTo>
                  <a:cubicBezTo>
                    <a:pt x="90561" y="91049"/>
                    <a:pt x="90366" y="90909"/>
                    <a:pt x="90143" y="90826"/>
                  </a:cubicBezTo>
                  <a:cubicBezTo>
                    <a:pt x="90031" y="90770"/>
                    <a:pt x="89920" y="90742"/>
                    <a:pt x="89836" y="90714"/>
                  </a:cubicBezTo>
                  <a:cubicBezTo>
                    <a:pt x="89752" y="90714"/>
                    <a:pt x="89669" y="90686"/>
                    <a:pt x="89557" y="90686"/>
                  </a:cubicBezTo>
                  <a:lnTo>
                    <a:pt x="89473" y="90686"/>
                  </a:lnTo>
                  <a:cubicBezTo>
                    <a:pt x="89390" y="90658"/>
                    <a:pt x="89334" y="90603"/>
                    <a:pt x="89362" y="90519"/>
                  </a:cubicBezTo>
                  <a:cubicBezTo>
                    <a:pt x="89362" y="90407"/>
                    <a:pt x="89418" y="90351"/>
                    <a:pt x="89529" y="90351"/>
                  </a:cubicBezTo>
                  <a:cubicBezTo>
                    <a:pt x="89585" y="90351"/>
                    <a:pt x="89641" y="90379"/>
                    <a:pt x="89724" y="90379"/>
                  </a:cubicBezTo>
                  <a:cubicBezTo>
                    <a:pt x="89724" y="90351"/>
                    <a:pt x="89752" y="90351"/>
                    <a:pt x="89780" y="90324"/>
                  </a:cubicBezTo>
                  <a:lnTo>
                    <a:pt x="89920" y="90324"/>
                  </a:lnTo>
                  <a:cubicBezTo>
                    <a:pt x="90003" y="90296"/>
                    <a:pt x="90059" y="90296"/>
                    <a:pt x="90115" y="90296"/>
                  </a:cubicBezTo>
                  <a:close/>
                  <a:moveTo>
                    <a:pt x="33396" y="89905"/>
                  </a:moveTo>
                  <a:lnTo>
                    <a:pt x="33564" y="92555"/>
                  </a:lnTo>
                  <a:cubicBezTo>
                    <a:pt x="33229" y="92695"/>
                    <a:pt x="32866" y="92862"/>
                    <a:pt x="32531" y="93058"/>
                  </a:cubicBezTo>
                  <a:lnTo>
                    <a:pt x="33396" y="89905"/>
                  </a:lnTo>
                  <a:close/>
                  <a:moveTo>
                    <a:pt x="104288" y="87785"/>
                  </a:moveTo>
                  <a:lnTo>
                    <a:pt x="104120" y="90714"/>
                  </a:lnTo>
                  <a:lnTo>
                    <a:pt x="103032" y="93253"/>
                  </a:lnTo>
                  <a:cubicBezTo>
                    <a:pt x="102670" y="92779"/>
                    <a:pt x="102307" y="92221"/>
                    <a:pt x="102000" y="91607"/>
                  </a:cubicBezTo>
                  <a:lnTo>
                    <a:pt x="102642" y="89514"/>
                  </a:lnTo>
                  <a:lnTo>
                    <a:pt x="104288" y="87785"/>
                  </a:lnTo>
                  <a:close/>
                  <a:moveTo>
                    <a:pt x="32922" y="83377"/>
                  </a:moveTo>
                  <a:lnTo>
                    <a:pt x="33285" y="88482"/>
                  </a:lnTo>
                  <a:lnTo>
                    <a:pt x="31611" y="93309"/>
                  </a:lnTo>
                  <a:lnTo>
                    <a:pt x="30132" y="89654"/>
                  </a:lnTo>
                  <a:lnTo>
                    <a:pt x="30411" y="84046"/>
                  </a:lnTo>
                  <a:cubicBezTo>
                    <a:pt x="31220" y="83711"/>
                    <a:pt x="32085" y="83488"/>
                    <a:pt x="32922" y="83377"/>
                  </a:cubicBezTo>
                  <a:close/>
                  <a:moveTo>
                    <a:pt x="42687" y="89877"/>
                  </a:moveTo>
                  <a:lnTo>
                    <a:pt x="42380" y="90714"/>
                  </a:lnTo>
                  <a:lnTo>
                    <a:pt x="41459" y="93420"/>
                  </a:lnTo>
                  <a:cubicBezTo>
                    <a:pt x="41068" y="93113"/>
                    <a:pt x="40650" y="92862"/>
                    <a:pt x="40231" y="92639"/>
                  </a:cubicBezTo>
                  <a:lnTo>
                    <a:pt x="40343" y="92276"/>
                  </a:lnTo>
                  <a:lnTo>
                    <a:pt x="42268" y="90296"/>
                  </a:lnTo>
                  <a:lnTo>
                    <a:pt x="42687" y="89877"/>
                  </a:lnTo>
                  <a:close/>
                  <a:moveTo>
                    <a:pt x="108277" y="87813"/>
                  </a:moveTo>
                  <a:lnTo>
                    <a:pt x="109561" y="89793"/>
                  </a:lnTo>
                  <a:lnTo>
                    <a:pt x="109895" y="92276"/>
                  </a:lnTo>
                  <a:cubicBezTo>
                    <a:pt x="109533" y="92834"/>
                    <a:pt x="109142" y="93337"/>
                    <a:pt x="108724" y="93727"/>
                  </a:cubicBezTo>
                  <a:lnTo>
                    <a:pt x="107998" y="90854"/>
                  </a:lnTo>
                  <a:lnTo>
                    <a:pt x="108277" y="87813"/>
                  </a:lnTo>
                  <a:close/>
                  <a:moveTo>
                    <a:pt x="104065" y="91384"/>
                  </a:moveTo>
                  <a:lnTo>
                    <a:pt x="103897" y="94201"/>
                  </a:lnTo>
                  <a:cubicBezTo>
                    <a:pt x="103618" y="93950"/>
                    <a:pt x="103339" y="93671"/>
                    <a:pt x="103060" y="93309"/>
                  </a:cubicBezTo>
                  <a:lnTo>
                    <a:pt x="104065" y="91384"/>
                  </a:lnTo>
                  <a:close/>
                  <a:moveTo>
                    <a:pt x="97034" y="88677"/>
                  </a:moveTo>
                  <a:cubicBezTo>
                    <a:pt x="97006" y="89012"/>
                    <a:pt x="96895" y="89263"/>
                    <a:pt x="96727" y="89263"/>
                  </a:cubicBezTo>
                  <a:lnTo>
                    <a:pt x="96671" y="89263"/>
                  </a:lnTo>
                  <a:lnTo>
                    <a:pt x="96616" y="89403"/>
                  </a:lnTo>
                  <a:lnTo>
                    <a:pt x="95360" y="93337"/>
                  </a:lnTo>
                  <a:lnTo>
                    <a:pt x="95109" y="94146"/>
                  </a:lnTo>
                  <a:lnTo>
                    <a:pt x="95025" y="94369"/>
                  </a:lnTo>
                  <a:cubicBezTo>
                    <a:pt x="95025" y="94313"/>
                    <a:pt x="95053" y="94229"/>
                    <a:pt x="95053" y="94174"/>
                  </a:cubicBezTo>
                  <a:cubicBezTo>
                    <a:pt x="95109" y="93922"/>
                    <a:pt x="95137" y="93699"/>
                    <a:pt x="95193" y="93476"/>
                  </a:cubicBezTo>
                  <a:cubicBezTo>
                    <a:pt x="95555" y="91774"/>
                    <a:pt x="96030" y="90770"/>
                    <a:pt x="96392" y="88677"/>
                  </a:cubicBezTo>
                  <a:lnTo>
                    <a:pt x="96420" y="88677"/>
                  </a:lnTo>
                  <a:cubicBezTo>
                    <a:pt x="96504" y="88691"/>
                    <a:pt x="96581" y="88698"/>
                    <a:pt x="96650" y="88698"/>
                  </a:cubicBezTo>
                  <a:cubicBezTo>
                    <a:pt x="96720" y="88698"/>
                    <a:pt x="96783" y="88691"/>
                    <a:pt x="96839" y="88677"/>
                  </a:cubicBezTo>
                  <a:close/>
                  <a:moveTo>
                    <a:pt x="107943" y="91523"/>
                  </a:moveTo>
                  <a:lnTo>
                    <a:pt x="108668" y="93783"/>
                  </a:lnTo>
                  <a:cubicBezTo>
                    <a:pt x="108361" y="94118"/>
                    <a:pt x="107998" y="94369"/>
                    <a:pt x="107664" y="94564"/>
                  </a:cubicBezTo>
                  <a:lnTo>
                    <a:pt x="107943" y="91523"/>
                  </a:lnTo>
                  <a:close/>
                  <a:moveTo>
                    <a:pt x="28207" y="85106"/>
                  </a:moveTo>
                  <a:lnTo>
                    <a:pt x="29714" y="89961"/>
                  </a:lnTo>
                  <a:lnTo>
                    <a:pt x="29239" y="94620"/>
                  </a:lnTo>
                  <a:lnTo>
                    <a:pt x="26645" y="91384"/>
                  </a:lnTo>
                  <a:lnTo>
                    <a:pt x="25891" y="86780"/>
                  </a:lnTo>
                  <a:cubicBezTo>
                    <a:pt x="26617" y="86139"/>
                    <a:pt x="27398" y="85581"/>
                    <a:pt x="28207" y="85106"/>
                  </a:cubicBezTo>
                  <a:close/>
                  <a:moveTo>
                    <a:pt x="105515" y="88566"/>
                  </a:moveTo>
                  <a:lnTo>
                    <a:pt x="105878" y="91663"/>
                  </a:lnTo>
                  <a:lnTo>
                    <a:pt x="105153" y="94927"/>
                  </a:lnTo>
                  <a:cubicBezTo>
                    <a:pt x="104734" y="94787"/>
                    <a:pt x="104344" y="94564"/>
                    <a:pt x="103953" y="94257"/>
                  </a:cubicBezTo>
                  <a:lnTo>
                    <a:pt x="104344" y="90854"/>
                  </a:lnTo>
                  <a:lnTo>
                    <a:pt x="105515" y="88566"/>
                  </a:lnTo>
                  <a:close/>
                  <a:moveTo>
                    <a:pt x="21985" y="91216"/>
                  </a:moveTo>
                  <a:lnTo>
                    <a:pt x="23269" y="94983"/>
                  </a:lnTo>
                  <a:lnTo>
                    <a:pt x="23269" y="94983"/>
                  </a:lnTo>
                  <a:lnTo>
                    <a:pt x="20591" y="93532"/>
                  </a:lnTo>
                  <a:cubicBezTo>
                    <a:pt x="21009" y="92723"/>
                    <a:pt x="21483" y="91942"/>
                    <a:pt x="21985" y="91216"/>
                  </a:cubicBezTo>
                  <a:close/>
                  <a:moveTo>
                    <a:pt x="106994" y="88566"/>
                  </a:moveTo>
                  <a:lnTo>
                    <a:pt x="107775" y="90965"/>
                  </a:lnTo>
                  <a:lnTo>
                    <a:pt x="107608" y="94592"/>
                  </a:lnTo>
                  <a:cubicBezTo>
                    <a:pt x="107189" y="94843"/>
                    <a:pt x="106743" y="94983"/>
                    <a:pt x="106296" y="95038"/>
                  </a:cubicBezTo>
                  <a:lnTo>
                    <a:pt x="106129" y="91691"/>
                  </a:lnTo>
                  <a:lnTo>
                    <a:pt x="106994" y="88566"/>
                  </a:lnTo>
                  <a:close/>
                  <a:moveTo>
                    <a:pt x="105934" y="92332"/>
                  </a:moveTo>
                  <a:lnTo>
                    <a:pt x="106241" y="95038"/>
                  </a:lnTo>
                  <a:cubicBezTo>
                    <a:pt x="106171" y="95052"/>
                    <a:pt x="106101" y="95059"/>
                    <a:pt x="106031" y="95059"/>
                  </a:cubicBezTo>
                  <a:cubicBezTo>
                    <a:pt x="105962" y="95059"/>
                    <a:pt x="105892" y="95052"/>
                    <a:pt x="105822" y="95038"/>
                  </a:cubicBezTo>
                  <a:cubicBezTo>
                    <a:pt x="105627" y="95038"/>
                    <a:pt x="105432" y="94983"/>
                    <a:pt x="105208" y="94927"/>
                  </a:cubicBezTo>
                  <a:lnTo>
                    <a:pt x="105934" y="92332"/>
                  </a:lnTo>
                  <a:close/>
                  <a:moveTo>
                    <a:pt x="30076" y="91133"/>
                  </a:moveTo>
                  <a:lnTo>
                    <a:pt x="30997" y="94090"/>
                  </a:lnTo>
                  <a:cubicBezTo>
                    <a:pt x="30634" y="94397"/>
                    <a:pt x="30244" y="94732"/>
                    <a:pt x="29909" y="95094"/>
                  </a:cubicBezTo>
                  <a:lnTo>
                    <a:pt x="30076" y="91133"/>
                  </a:lnTo>
                  <a:close/>
                  <a:moveTo>
                    <a:pt x="24106" y="88510"/>
                  </a:moveTo>
                  <a:lnTo>
                    <a:pt x="26310" y="91914"/>
                  </a:lnTo>
                  <a:lnTo>
                    <a:pt x="26840" y="96963"/>
                  </a:lnTo>
                  <a:lnTo>
                    <a:pt x="26840" y="96963"/>
                  </a:lnTo>
                  <a:lnTo>
                    <a:pt x="23827" y="95290"/>
                  </a:lnTo>
                  <a:lnTo>
                    <a:pt x="22041" y="91105"/>
                  </a:lnTo>
                  <a:cubicBezTo>
                    <a:pt x="22683" y="90184"/>
                    <a:pt x="23380" y="89319"/>
                    <a:pt x="24106" y="88510"/>
                  </a:cubicBezTo>
                  <a:close/>
                  <a:moveTo>
                    <a:pt x="108417" y="64238"/>
                  </a:moveTo>
                  <a:lnTo>
                    <a:pt x="108417" y="64238"/>
                  </a:lnTo>
                  <a:cubicBezTo>
                    <a:pt x="111486" y="64740"/>
                    <a:pt x="113941" y="68981"/>
                    <a:pt x="114778" y="74784"/>
                  </a:cubicBezTo>
                  <a:cubicBezTo>
                    <a:pt x="114778" y="74812"/>
                    <a:pt x="114778" y="74812"/>
                    <a:pt x="114778" y="74812"/>
                  </a:cubicBezTo>
                  <a:cubicBezTo>
                    <a:pt x="114889" y="75621"/>
                    <a:pt x="114973" y="76486"/>
                    <a:pt x="115029" y="77378"/>
                  </a:cubicBezTo>
                  <a:cubicBezTo>
                    <a:pt x="115113" y="78578"/>
                    <a:pt x="115113" y="79806"/>
                    <a:pt x="115057" y="81061"/>
                  </a:cubicBezTo>
                  <a:cubicBezTo>
                    <a:pt x="114645" y="89991"/>
                    <a:pt x="110877" y="97080"/>
                    <a:pt x="106633" y="97080"/>
                  </a:cubicBezTo>
                  <a:cubicBezTo>
                    <a:pt x="106567" y="97080"/>
                    <a:pt x="106502" y="97078"/>
                    <a:pt x="106436" y="97075"/>
                  </a:cubicBezTo>
                  <a:cubicBezTo>
                    <a:pt x="104539" y="96963"/>
                    <a:pt x="102837" y="95429"/>
                    <a:pt x="101609" y="92974"/>
                  </a:cubicBezTo>
                  <a:cubicBezTo>
                    <a:pt x="101582" y="92946"/>
                    <a:pt x="101582" y="92918"/>
                    <a:pt x="101554" y="92918"/>
                  </a:cubicBezTo>
                  <a:cubicBezTo>
                    <a:pt x="101330" y="92416"/>
                    <a:pt x="101107" y="91886"/>
                    <a:pt x="100884" y="91356"/>
                  </a:cubicBezTo>
                  <a:cubicBezTo>
                    <a:pt x="100884" y="91300"/>
                    <a:pt x="100856" y="91272"/>
                    <a:pt x="100856" y="91244"/>
                  </a:cubicBezTo>
                  <a:cubicBezTo>
                    <a:pt x="100689" y="90798"/>
                    <a:pt x="100521" y="90296"/>
                    <a:pt x="100382" y="89793"/>
                  </a:cubicBezTo>
                  <a:lnTo>
                    <a:pt x="100382" y="89793"/>
                  </a:lnTo>
                  <a:cubicBezTo>
                    <a:pt x="100549" y="90268"/>
                    <a:pt x="100717" y="90742"/>
                    <a:pt x="100912" y="91188"/>
                  </a:cubicBezTo>
                  <a:cubicBezTo>
                    <a:pt x="100940" y="91216"/>
                    <a:pt x="100940" y="91244"/>
                    <a:pt x="100968" y="91272"/>
                  </a:cubicBezTo>
                  <a:cubicBezTo>
                    <a:pt x="101163" y="91746"/>
                    <a:pt x="101386" y="92193"/>
                    <a:pt x="101637" y="92611"/>
                  </a:cubicBezTo>
                  <a:cubicBezTo>
                    <a:pt x="101665" y="92639"/>
                    <a:pt x="101665" y="92667"/>
                    <a:pt x="101693" y="92695"/>
                  </a:cubicBezTo>
                  <a:cubicBezTo>
                    <a:pt x="102000" y="93197"/>
                    <a:pt x="102307" y="93671"/>
                    <a:pt x="102670" y="94062"/>
                  </a:cubicBezTo>
                  <a:cubicBezTo>
                    <a:pt x="102670" y="94062"/>
                    <a:pt x="102670" y="94062"/>
                    <a:pt x="102670" y="94090"/>
                  </a:cubicBezTo>
                  <a:cubicBezTo>
                    <a:pt x="103060" y="94508"/>
                    <a:pt x="103451" y="94871"/>
                    <a:pt x="103841" y="95150"/>
                  </a:cubicBezTo>
                  <a:lnTo>
                    <a:pt x="103869" y="95150"/>
                  </a:lnTo>
                  <a:cubicBezTo>
                    <a:pt x="104232" y="95401"/>
                    <a:pt x="104595" y="95596"/>
                    <a:pt x="104985" y="95708"/>
                  </a:cubicBezTo>
                  <a:lnTo>
                    <a:pt x="105013" y="95708"/>
                  </a:lnTo>
                  <a:cubicBezTo>
                    <a:pt x="105320" y="95820"/>
                    <a:pt x="105627" y="95875"/>
                    <a:pt x="105962" y="95903"/>
                  </a:cubicBezTo>
                  <a:lnTo>
                    <a:pt x="106352" y="95903"/>
                  </a:lnTo>
                  <a:cubicBezTo>
                    <a:pt x="107273" y="95848"/>
                    <a:pt x="108166" y="95457"/>
                    <a:pt x="109003" y="94787"/>
                  </a:cubicBezTo>
                  <a:cubicBezTo>
                    <a:pt x="109365" y="94480"/>
                    <a:pt x="109728" y="94118"/>
                    <a:pt x="110091" y="93699"/>
                  </a:cubicBezTo>
                  <a:cubicBezTo>
                    <a:pt x="110091" y="93699"/>
                    <a:pt x="110091" y="93671"/>
                    <a:pt x="110119" y="93671"/>
                  </a:cubicBezTo>
                  <a:cubicBezTo>
                    <a:pt x="110481" y="93253"/>
                    <a:pt x="110816" y="92751"/>
                    <a:pt x="111151" y="92221"/>
                  </a:cubicBezTo>
                  <a:cubicBezTo>
                    <a:pt x="111151" y="92221"/>
                    <a:pt x="111151" y="92193"/>
                    <a:pt x="111179" y="92165"/>
                  </a:cubicBezTo>
                  <a:cubicBezTo>
                    <a:pt x="111486" y="91635"/>
                    <a:pt x="111821" y="91049"/>
                    <a:pt x="112100" y="90407"/>
                  </a:cubicBezTo>
                  <a:cubicBezTo>
                    <a:pt x="112100" y="90379"/>
                    <a:pt x="112100" y="90379"/>
                    <a:pt x="112127" y="90351"/>
                  </a:cubicBezTo>
                  <a:cubicBezTo>
                    <a:pt x="112378" y="89766"/>
                    <a:pt x="112630" y="89152"/>
                    <a:pt x="112853" y="88482"/>
                  </a:cubicBezTo>
                  <a:cubicBezTo>
                    <a:pt x="112853" y="88482"/>
                    <a:pt x="112853" y="88454"/>
                    <a:pt x="112853" y="88426"/>
                  </a:cubicBezTo>
                  <a:cubicBezTo>
                    <a:pt x="113104" y="87729"/>
                    <a:pt x="113299" y="87004"/>
                    <a:pt x="113494" y="86250"/>
                  </a:cubicBezTo>
                  <a:cubicBezTo>
                    <a:pt x="113494" y="86222"/>
                    <a:pt x="113494" y="86167"/>
                    <a:pt x="113522" y="86139"/>
                  </a:cubicBezTo>
                  <a:cubicBezTo>
                    <a:pt x="113634" y="85581"/>
                    <a:pt x="113746" y="85023"/>
                    <a:pt x="113857" y="84465"/>
                  </a:cubicBezTo>
                  <a:cubicBezTo>
                    <a:pt x="113857" y="84409"/>
                    <a:pt x="113885" y="84353"/>
                    <a:pt x="113885" y="84325"/>
                  </a:cubicBezTo>
                  <a:cubicBezTo>
                    <a:pt x="114025" y="83516"/>
                    <a:pt x="114108" y="82707"/>
                    <a:pt x="114192" y="81870"/>
                  </a:cubicBezTo>
                  <a:cubicBezTo>
                    <a:pt x="114192" y="81842"/>
                    <a:pt x="114192" y="81786"/>
                    <a:pt x="114220" y="81758"/>
                  </a:cubicBezTo>
                  <a:cubicBezTo>
                    <a:pt x="114248" y="81312"/>
                    <a:pt x="114276" y="80838"/>
                    <a:pt x="114304" y="80391"/>
                  </a:cubicBezTo>
                  <a:cubicBezTo>
                    <a:pt x="114304" y="80224"/>
                    <a:pt x="114304" y="80057"/>
                    <a:pt x="114331" y="79889"/>
                  </a:cubicBezTo>
                  <a:cubicBezTo>
                    <a:pt x="114331" y="79861"/>
                    <a:pt x="114331" y="79806"/>
                    <a:pt x="114331" y="79778"/>
                  </a:cubicBezTo>
                  <a:cubicBezTo>
                    <a:pt x="114359" y="78969"/>
                    <a:pt x="114331" y="78160"/>
                    <a:pt x="114304" y="77378"/>
                  </a:cubicBezTo>
                  <a:cubicBezTo>
                    <a:pt x="114304" y="77350"/>
                    <a:pt x="114304" y="77295"/>
                    <a:pt x="114304" y="77239"/>
                  </a:cubicBezTo>
                  <a:cubicBezTo>
                    <a:pt x="114276" y="76653"/>
                    <a:pt x="114220" y="76095"/>
                    <a:pt x="114164" y="75509"/>
                  </a:cubicBezTo>
                  <a:cubicBezTo>
                    <a:pt x="114164" y="75481"/>
                    <a:pt x="114164" y="75425"/>
                    <a:pt x="114164" y="75398"/>
                  </a:cubicBezTo>
                  <a:cubicBezTo>
                    <a:pt x="114080" y="74588"/>
                    <a:pt x="113969" y="73835"/>
                    <a:pt x="113829" y="73110"/>
                  </a:cubicBezTo>
                  <a:cubicBezTo>
                    <a:pt x="113801" y="73082"/>
                    <a:pt x="113801" y="73054"/>
                    <a:pt x="113801" y="73054"/>
                  </a:cubicBezTo>
                  <a:cubicBezTo>
                    <a:pt x="113662" y="72329"/>
                    <a:pt x="113494" y="71659"/>
                    <a:pt x="113327" y="71017"/>
                  </a:cubicBezTo>
                  <a:cubicBezTo>
                    <a:pt x="113327" y="71017"/>
                    <a:pt x="113299" y="70989"/>
                    <a:pt x="113299" y="70989"/>
                  </a:cubicBezTo>
                  <a:cubicBezTo>
                    <a:pt x="113104" y="70348"/>
                    <a:pt x="112909" y="69734"/>
                    <a:pt x="112685" y="69148"/>
                  </a:cubicBezTo>
                  <a:cubicBezTo>
                    <a:pt x="112657" y="69148"/>
                    <a:pt x="112657" y="69120"/>
                    <a:pt x="112657" y="69120"/>
                  </a:cubicBezTo>
                  <a:cubicBezTo>
                    <a:pt x="112406" y="68479"/>
                    <a:pt x="112100" y="67893"/>
                    <a:pt x="111793" y="67335"/>
                  </a:cubicBezTo>
                  <a:lnTo>
                    <a:pt x="111765" y="67335"/>
                  </a:lnTo>
                  <a:cubicBezTo>
                    <a:pt x="110844" y="65744"/>
                    <a:pt x="109700" y="64656"/>
                    <a:pt x="108417" y="64238"/>
                  </a:cubicBezTo>
                  <a:close/>
                  <a:moveTo>
                    <a:pt x="26868" y="92807"/>
                  </a:moveTo>
                  <a:lnTo>
                    <a:pt x="28960" y="95959"/>
                  </a:lnTo>
                  <a:lnTo>
                    <a:pt x="29100" y="95903"/>
                  </a:lnTo>
                  <a:lnTo>
                    <a:pt x="29100" y="95959"/>
                  </a:lnTo>
                  <a:cubicBezTo>
                    <a:pt x="28681" y="96461"/>
                    <a:pt x="28291" y="96991"/>
                    <a:pt x="27928" y="97549"/>
                  </a:cubicBezTo>
                  <a:lnTo>
                    <a:pt x="27649" y="97410"/>
                  </a:lnTo>
                  <a:lnTo>
                    <a:pt x="26868" y="92807"/>
                  </a:lnTo>
                  <a:close/>
                  <a:moveTo>
                    <a:pt x="78760" y="94955"/>
                  </a:moveTo>
                  <a:cubicBezTo>
                    <a:pt x="79095" y="94955"/>
                    <a:pt x="79346" y="95541"/>
                    <a:pt x="79346" y="96266"/>
                  </a:cubicBezTo>
                  <a:cubicBezTo>
                    <a:pt x="79346" y="96963"/>
                    <a:pt x="79095" y="97549"/>
                    <a:pt x="78760" y="97549"/>
                  </a:cubicBezTo>
                  <a:cubicBezTo>
                    <a:pt x="78425" y="97549"/>
                    <a:pt x="78174" y="96963"/>
                    <a:pt x="78174" y="96266"/>
                  </a:cubicBezTo>
                  <a:cubicBezTo>
                    <a:pt x="78174" y="95541"/>
                    <a:pt x="78425" y="94955"/>
                    <a:pt x="78760" y="94955"/>
                  </a:cubicBezTo>
                  <a:close/>
                  <a:moveTo>
                    <a:pt x="46899" y="95820"/>
                  </a:moveTo>
                  <a:cubicBezTo>
                    <a:pt x="47067" y="96489"/>
                    <a:pt x="47178" y="97159"/>
                    <a:pt x="47290" y="97828"/>
                  </a:cubicBezTo>
                  <a:lnTo>
                    <a:pt x="45198" y="99447"/>
                  </a:lnTo>
                  <a:cubicBezTo>
                    <a:pt x="45086" y="99084"/>
                    <a:pt x="44974" y="98721"/>
                    <a:pt x="44863" y="98386"/>
                  </a:cubicBezTo>
                  <a:cubicBezTo>
                    <a:pt x="45532" y="97494"/>
                    <a:pt x="46202" y="96657"/>
                    <a:pt x="46899" y="95820"/>
                  </a:cubicBezTo>
                  <a:close/>
                  <a:moveTo>
                    <a:pt x="19028" y="96936"/>
                  </a:moveTo>
                  <a:lnTo>
                    <a:pt x="21121" y="99837"/>
                  </a:lnTo>
                  <a:lnTo>
                    <a:pt x="21121" y="99837"/>
                  </a:lnTo>
                  <a:lnTo>
                    <a:pt x="18107" y="99642"/>
                  </a:lnTo>
                  <a:cubicBezTo>
                    <a:pt x="18386" y="98721"/>
                    <a:pt x="18693" y="97800"/>
                    <a:pt x="19028" y="96936"/>
                  </a:cubicBezTo>
                  <a:close/>
                  <a:moveTo>
                    <a:pt x="75245" y="88036"/>
                  </a:moveTo>
                  <a:cubicBezTo>
                    <a:pt x="75942" y="88036"/>
                    <a:pt x="76779" y="88594"/>
                    <a:pt x="76919" y="89263"/>
                  </a:cubicBezTo>
                  <a:cubicBezTo>
                    <a:pt x="77002" y="89710"/>
                    <a:pt x="77030" y="90630"/>
                    <a:pt x="76779" y="91384"/>
                  </a:cubicBezTo>
                  <a:cubicBezTo>
                    <a:pt x="76249" y="93113"/>
                    <a:pt x="75775" y="94871"/>
                    <a:pt x="75273" y="96601"/>
                  </a:cubicBezTo>
                  <a:cubicBezTo>
                    <a:pt x="75189" y="96908"/>
                    <a:pt x="75301" y="97242"/>
                    <a:pt x="75580" y="97466"/>
                  </a:cubicBezTo>
                  <a:lnTo>
                    <a:pt x="77030" y="98582"/>
                  </a:lnTo>
                  <a:cubicBezTo>
                    <a:pt x="77676" y="99078"/>
                    <a:pt x="77107" y="99905"/>
                    <a:pt x="76384" y="99905"/>
                  </a:cubicBezTo>
                  <a:cubicBezTo>
                    <a:pt x="76294" y="99905"/>
                    <a:pt x="76202" y="99893"/>
                    <a:pt x="76110" y="99865"/>
                  </a:cubicBezTo>
                  <a:cubicBezTo>
                    <a:pt x="75468" y="99670"/>
                    <a:pt x="74994" y="99084"/>
                    <a:pt x="74464" y="98637"/>
                  </a:cubicBezTo>
                  <a:cubicBezTo>
                    <a:pt x="73878" y="98163"/>
                    <a:pt x="73459" y="97521"/>
                    <a:pt x="73850" y="96210"/>
                  </a:cubicBezTo>
                  <a:cubicBezTo>
                    <a:pt x="74185" y="95011"/>
                    <a:pt x="74464" y="93811"/>
                    <a:pt x="74938" y="92639"/>
                  </a:cubicBezTo>
                  <a:cubicBezTo>
                    <a:pt x="75580" y="91049"/>
                    <a:pt x="75859" y="89766"/>
                    <a:pt x="75245" y="88036"/>
                  </a:cubicBezTo>
                  <a:close/>
                  <a:moveTo>
                    <a:pt x="98178" y="91914"/>
                  </a:moveTo>
                  <a:cubicBezTo>
                    <a:pt x="99684" y="95792"/>
                    <a:pt x="102028" y="98721"/>
                    <a:pt x="104818" y="99949"/>
                  </a:cubicBezTo>
                  <a:cubicBezTo>
                    <a:pt x="101972" y="99084"/>
                    <a:pt x="99517" y="96461"/>
                    <a:pt x="97871" y="92807"/>
                  </a:cubicBezTo>
                  <a:cubicBezTo>
                    <a:pt x="97983" y="92500"/>
                    <a:pt x="98094" y="92221"/>
                    <a:pt x="98178" y="91914"/>
                  </a:cubicBezTo>
                  <a:close/>
                  <a:moveTo>
                    <a:pt x="20507" y="93644"/>
                  </a:moveTo>
                  <a:lnTo>
                    <a:pt x="23548" y="95792"/>
                  </a:lnTo>
                  <a:lnTo>
                    <a:pt x="24999" y="100116"/>
                  </a:lnTo>
                  <a:lnTo>
                    <a:pt x="24999" y="100116"/>
                  </a:lnTo>
                  <a:lnTo>
                    <a:pt x="21734" y="99893"/>
                  </a:lnTo>
                  <a:lnTo>
                    <a:pt x="19056" y="96796"/>
                  </a:lnTo>
                  <a:cubicBezTo>
                    <a:pt x="19502" y="95680"/>
                    <a:pt x="19977" y="94648"/>
                    <a:pt x="20507" y="93644"/>
                  </a:cubicBezTo>
                  <a:close/>
                  <a:moveTo>
                    <a:pt x="24245" y="96266"/>
                  </a:moveTo>
                  <a:lnTo>
                    <a:pt x="26979" y="98219"/>
                  </a:lnTo>
                  <a:lnTo>
                    <a:pt x="27063" y="99028"/>
                  </a:lnTo>
                  <a:cubicBezTo>
                    <a:pt x="26868" y="99419"/>
                    <a:pt x="26673" y="99809"/>
                    <a:pt x="26505" y="100200"/>
                  </a:cubicBezTo>
                  <a:lnTo>
                    <a:pt x="25863" y="100172"/>
                  </a:lnTo>
                  <a:lnTo>
                    <a:pt x="24245" y="96266"/>
                  </a:lnTo>
                  <a:close/>
                  <a:moveTo>
                    <a:pt x="84731" y="88119"/>
                  </a:moveTo>
                  <a:lnTo>
                    <a:pt x="84731" y="88119"/>
                  </a:lnTo>
                  <a:cubicBezTo>
                    <a:pt x="86962" y="88677"/>
                    <a:pt x="87688" y="93560"/>
                    <a:pt x="89697" y="95708"/>
                  </a:cubicBezTo>
                  <a:cubicBezTo>
                    <a:pt x="90506" y="96573"/>
                    <a:pt x="91231" y="97354"/>
                    <a:pt x="91928" y="98163"/>
                  </a:cubicBezTo>
                  <a:lnTo>
                    <a:pt x="92040" y="98163"/>
                  </a:lnTo>
                  <a:cubicBezTo>
                    <a:pt x="92012" y="98191"/>
                    <a:pt x="91984" y="98219"/>
                    <a:pt x="91984" y="98247"/>
                  </a:cubicBezTo>
                  <a:cubicBezTo>
                    <a:pt x="91873" y="98414"/>
                    <a:pt x="91789" y="98637"/>
                    <a:pt x="91733" y="98944"/>
                  </a:cubicBezTo>
                  <a:cubicBezTo>
                    <a:pt x="91733" y="99056"/>
                    <a:pt x="91733" y="99168"/>
                    <a:pt x="91733" y="99307"/>
                  </a:cubicBezTo>
                  <a:cubicBezTo>
                    <a:pt x="91733" y="99502"/>
                    <a:pt x="91733" y="99670"/>
                    <a:pt x="91761" y="99837"/>
                  </a:cubicBezTo>
                  <a:lnTo>
                    <a:pt x="91761" y="99837"/>
                  </a:lnTo>
                  <a:lnTo>
                    <a:pt x="91705" y="99781"/>
                  </a:lnTo>
                  <a:lnTo>
                    <a:pt x="91705" y="99781"/>
                  </a:lnTo>
                  <a:cubicBezTo>
                    <a:pt x="91761" y="100060"/>
                    <a:pt x="91873" y="100311"/>
                    <a:pt x="92040" y="100535"/>
                  </a:cubicBezTo>
                  <a:lnTo>
                    <a:pt x="91901" y="100535"/>
                  </a:lnTo>
                  <a:cubicBezTo>
                    <a:pt x="91538" y="100200"/>
                    <a:pt x="91315" y="99726"/>
                    <a:pt x="91203" y="99195"/>
                  </a:cubicBezTo>
                  <a:cubicBezTo>
                    <a:pt x="91203" y="99084"/>
                    <a:pt x="91175" y="98944"/>
                    <a:pt x="91175" y="98833"/>
                  </a:cubicBezTo>
                  <a:cubicBezTo>
                    <a:pt x="91147" y="98916"/>
                    <a:pt x="91119" y="99000"/>
                    <a:pt x="91119" y="99084"/>
                  </a:cubicBezTo>
                  <a:cubicBezTo>
                    <a:pt x="91064" y="99530"/>
                    <a:pt x="91147" y="100032"/>
                    <a:pt x="91259" y="100367"/>
                  </a:cubicBezTo>
                  <a:cubicBezTo>
                    <a:pt x="90924" y="99949"/>
                    <a:pt x="90729" y="99391"/>
                    <a:pt x="90673" y="98833"/>
                  </a:cubicBezTo>
                  <a:lnTo>
                    <a:pt x="90673" y="98833"/>
                  </a:lnTo>
                  <a:cubicBezTo>
                    <a:pt x="90561" y="99335"/>
                    <a:pt x="90617" y="99949"/>
                    <a:pt x="90785" y="100367"/>
                  </a:cubicBezTo>
                  <a:cubicBezTo>
                    <a:pt x="90422" y="99949"/>
                    <a:pt x="90255" y="99391"/>
                    <a:pt x="90199" y="98833"/>
                  </a:cubicBezTo>
                  <a:lnTo>
                    <a:pt x="90199" y="98833"/>
                  </a:lnTo>
                  <a:cubicBezTo>
                    <a:pt x="90059" y="99335"/>
                    <a:pt x="90143" y="99949"/>
                    <a:pt x="90310" y="100367"/>
                  </a:cubicBezTo>
                  <a:cubicBezTo>
                    <a:pt x="89948" y="99949"/>
                    <a:pt x="89752" y="99391"/>
                    <a:pt x="89724" y="98805"/>
                  </a:cubicBezTo>
                  <a:lnTo>
                    <a:pt x="89724" y="98805"/>
                  </a:lnTo>
                  <a:cubicBezTo>
                    <a:pt x="89585" y="99307"/>
                    <a:pt x="89641" y="99949"/>
                    <a:pt x="89808" y="100367"/>
                  </a:cubicBezTo>
                  <a:cubicBezTo>
                    <a:pt x="89473" y="99949"/>
                    <a:pt x="89278" y="99363"/>
                    <a:pt x="89250" y="98805"/>
                  </a:cubicBezTo>
                  <a:lnTo>
                    <a:pt x="89250" y="98805"/>
                  </a:lnTo>
                  <a:cubicBezTo>
                    <a:pt x="89083" y="99307"/>
                    <a:pt x="89166" y="99949"/>
                    <a:pt x="89334" y="100367"/>
                  </a:cubicBezTo>
                  <a:cubicBezTo>
                    <a:pt x="88971" y="99921"/>
                    <a:pt x="88804" y="99363"/>
                    <a:pt x="88776" y="98805"/>
                  </a:cubicBezTo>
                  <a:lnTo>
                    <a:pt x="88776" y="98805"/>
                  </a:lnTo>
                  <a:cubicBezTo>
                    <a:pt x="88608" y="99307"/>
                    <a:pt x="88664" y="99949"/>
                    <a:pt x="88860" y="100367"/>
                  </a:cubicBezTo>
                  <a:cubicBezTo>
                    <a:pt x="88497" y="99921"/>
                    <a:pt x="88329" y="99363"/>
                    <a:pt x="88274" y="98805"/>
                  </a:cubicBezTo>
                  <a:lnTo>
                    <a:pt x="88274" y="98805"/>
                  </a:lnTo>
                  <a:cubicBezTo>
                    <a:pt x="88106" y="99307"/>
                    <a:pt x="88190" y="99949"/>
                    <a:pt x="88385" y="100367"/>
                  </a:cubicBezTo>
                  <a:cubicBezTo>
                    <a:pt x="87995" y="99921"/>
                    <a:pt x="87855" y="99335"/>
                    <a:pt x="87799" y="98805"/>
                  </a:cubicBezTo>
                  <a:cubicBezTo>
                    <a:pt x="87688" y="99112"/>
                    <a:pt x="87688" y="99474"/>
                    <a:pt x="87744" y="99809"/>
                  </a:cubicBezTo>
                  <a:cubicBezTo>
                    <a:pt x="87772" y="100032"/>
                    <a:pt x="87827" y="100228"/>
                    <a:pt x="87911" y="100395"/>
                  </a:cubicBezTo>
                  <a:cubicBezTo>
                    <a:pt x="87772" y="100256"/>
                    <a:pt x="87688" y="100088"/>
                    <a:pt x="87604" y="99921"/>
                  </a:cubicBezTo>
                  <a:cubicBezTo>
                    <a:pt x="87604" y="99921"/>
                    <a:pt x="87604" y="99893"/>
                    <a:pt x="87604" y="99893"/>
                  </a:cubicBezTo>
                  <a:cubicBezTo>
                    <a:pt x="87548" y="99753"/>
                    <a:pt x="87493" y="99642"/>
                    <a:pt x="87465" y="99530"/>
                  </a:cubicBezTo>
                  <a:cubicBezTo>
                    <a:pt x="87381" y="99279"/>
                    <a:pt x="87353" y="99028"/>
                    <a:pt x="87325" y="98777"/>
                  </a:cubicBezTo>
                  <a:cubicBezTo>
                    <a:pt x="87269" y="98944"/>
                    <a:pt x="87241" y="99112"/>
                    <a:pt x="87214" y="99307"/>
                  </a:cubicBezTo>
                  <a:cubicBezTo>
                    <a:pt x="87214" y="99335"/>
                    <a:pt x="87214" y="99363"/>
                    <a:pt x="87214" y="99391"/>
                  </a:cubicBezTo>
                  <a:cubicBezTo>
                    <a:pt x="87214" y="99698"/>
                    <a:pt x="87269" y="100032"/>
                    <a:pt x="87381" y="100283"/>
                  </a:cubicBezTo>
                  <a:cubicBezTo>
                    <a:pt x="87409" y="100339"/>
                    <a:pt x="87409" y="100367"/>
                    <a:pt x="87437" y="100395"/>
                  </a:cubicBezTo>
                  <a:cubicBezTo>
                    <a:pt x="87409" y="100367"/>
                    <a:pt x="87381" y="100339"/>
                    <a:pt x="87381" y="100311"/>
                  </a:cubicBezTo>
                  <a:cubicBezTo>
                    <a:pt x="87074" y="99949"/>
                    <a:pt x="86935" y="99474"/>
                    <a:pt x="86879" y="99028"/>
                  </a:cubicBezTo>
                  <a:cubicBezTo>
                    <a:pt x="86879" y="99028"/>
                    <a:pt x="86879" y="99000"/>
                    <a:pt x="86879" y="99000"/>
                  </a:cubicBezTo>
                  <a:cubicBezTo>
                    <a:pt x="86851" y="98944"/>
                    <a:pt x="86851" y="98861"/>
                    <a:pt x="86851" y="98777"/>
                  </a:cubicBezTo>
                  <a:cubicBezTo>
                    <a:pt x="86823" y="98833"/>
                    <a:pt x="86823" y="98889"/>
                    <a:pt x="86795" y="98944"/>
                  </a:cubicBezTo>
                  <a:cubicBezTo>
                    <a:pt x="86795" y="98944"/>
                    <a:pt x="86795" y="98944"/>
                    <a:pt x="86795" y="98972"/>
                  </a:cubicBezTo>
                  <a:cubicBezTo>
                    <a:pt x="86656" y="99447"/>
                    <a:pt x="86739" y="100004"/>
                    <a:pt x="86962" y="100395"/>
                  </a:cubicBezTo>
                  <a:cubicBezTo>
                    <a:pt x="86544" y="99949"/>
                    <a:pt x="86432" y="99335"/>
                    <a:pt x="86349" y="98777"/>
                  </a:cubicBezTo>
                  <a:lnTo>
                    <a:pt x="86349" y="98777"/>
                  </a:lnTo>
                  <a:cubicBezTo>
                    <a:pt x="86153" y="99307"/>
                    <a:pt x="86237" y="99949"/>
                    <a:pt x="86488" y="100423"/>
                  </a:cubicBezTo>
                  <a:cubicBezTo>
                    <a:pt x="86070" y="99949"/>
                    <a:pt x="85958" y="99307"/>
                    <a:pt x="85874" y="98777"/>
                  </a:cubicBezTo>
                  <a:lnTo>
                    <a:pt x="85874" y="98777"/>
                  </a:lnTo>
                  <a:cubicBezTo>
                    <a:pt x="85651" y="99307"/>
                    <a:pt x="85735" y="99977"/>
                    <a:pt x="86014" y="100423"/>
                  </a:cubicBezTo>
                  <a:cubicBezTo>
                    <a:pt x="85595" y="99949"/>
                    <a:pt x="85456" y="99307"/>
                    <a:pt x="85400" y="98777"/>
                  </a:cubicBezTo>
                  <a:lnTo>
                    <a:pt x="85400" y="98777"/>
                  </a:lnTo>
                  <a:cubicBezTo>
                    <a:pt x="85177" y="99307"/>
                    <a:pt x="85261" y="99977"/>
                    <a:pt x="85540" y="100451"/>
                  </a:cubicBezTo>
                  <a:cubicBezTo>
                    <a:pt x="85093" y="99977"/>
                    <a:pt x="84982" y="99307"/>
                    <a:pt x="84926" y="98777"/>
                  </a:cubicBezTo>
                  <a:lnTo>
                    <a:pt x="84926" y="98777"/>
                  </a:lnTo>
                  <a:cubicBezTo>
                    <a:pt x="84675" y="99307"/>
                    <a:pt x="84758" y="99977"/>
                    <a:pt x="85065" y="100451"/>
                  </a:cubicBezTo>
                  <a:cubicBezTo>
                    <a:pt x="84619" y="99977"/>
                    <a:pt x="84507" y="99307"/>
                    <a:pt x="84424" y="98749"/>
                  </a:cubicBezTo>
                  <a:lnTo>
                    <a:pt x="84424" y="98749"/>
                  </a:lnTo>
                  <a:cubicBezTo>
                    <a:pt x="84200" y="99307"/>
                    <a:pt x="84284" y="99977"/>
                    <a:pt x="84591" y="100451"/>
                  </a:cubicBezTo>
                  <a:cubicBezTo>
                    <a:pt x="84145" y="99977"/>
                    <a:pt x="84033" y="99279"/>
                    <a:pt x="83949" y="98749"/>
                  </a:cubicBezTo>
                  <a:lnTo>
                    <a:pt x="83949" y="98749"/>
                  </a:lnTo>
                  <a:cubicBezTo>
                    <a:pt x="83698" y="99279"/>
                    <a:pt x="83782" y="99977"/>
                    <a:pt x="84117" y="100479"/>
                  </a:cubicBezTo>
                  <a:cubicBezTo>
                    <a:pt x="83642" y="99977"/>
                    <a:pt x="83559" y="99279"/>
                    <a:pt x="83475" y="98749"/>
                  </a:cubicBezTo>
                  <a:lnTo>
                    <a:pt x="83475" y="98749"/>
                  </a:lnTo>
                  <a:cubicBezTo>
                    <a:pt x="83196" y="99279"/>
                    <a:pt x="83308" y="99977"/>
                    <a:pt x="83642" y="100479"/>
                  </a:cubicBezTo>
                  <a:cubicBezTo>
                    <a:pt x="83168" y="99977"/>
                    <a:pt x="83084" y="99279"/>
                    <a:pt x="83001" y="98749"/>
                  </a:cubicBezTo>
                  <a:lnTo>
                    <a:pt x="83001" y="98749"/>
                  </a:lnTo>
                  <a:cubicBezTo>
                    <a:pt x="82722" y="99279"/>
                    <a:pt x="82805" y="100004"/>
                    <a:pt x="83196" y="100479"/>
                  </a:cubicBezTo>
                  <a:cubicBezTo>
                    <a:pt x="82694" y="99977"/>
                    <a:pt x="82610" y="99279"/>
                    <a:pt x="82526" y="98749"/>
                  </a:cubicBezTo>
                  <a:lnTo>
                    <a:pt x="82526" y="98749"/>
                  </a:lnTo>
                  <a:cubicBezTo>
                    <a:pt x="82220" y="99279"/>
                    <a:pt x="82331" y="100004"/>
                    <a:pt x="82722" y="100507"/>
                  </a:cubicBezTo>
                  <a:cubicBezTo>
                    <a:pt x="82192" y="100004"/>
                    <a:pt x="82136" y="99251"/>
                    <a:pt x="82024" y="98721"/>
                  </a:cubicBezTo>
                  <a:lnTo>
                    <a:pt x="82024" y="98721"/>
                  </a:lnTo>
                  <a:cubicBezTo>
                    <a:pt x="81745" y="99279"/>
                    <a:pt x="81829" y="100004"/>
                    <a:pt x="82247" y="100507"/>
                  </a:cubicBezTo>
                  <a:cubicBezTo>
                    <a:pt x="81717" y="100004"/>
                    <a:pt x="81662" y="99251"/>
                    <a:pt x="81550" y="98721"/>
                  </a:cubicBezTo>
                  <a:lnTo>
                    <a:pt x="81550" y="98721"/>
                  </a:lnTo>
                  <a:cubicBezTo>
                    <a:pt x="81243" y="99279"/>
                    <a:pt x="81355" y="100004"/>
                    <a:pt x="81773" y="100535"/>
                  </a:cubicBezTo>
                  <a:cubicBezTo>
                    <a:pt x="81243" y="100004"/>
                    <a:pt x="81187" y="99251"/>
                    <a:pt x="81076" y="98721"/>
                  </a:cubicBezTo>
                  <a:lnTo>
                    <a:pt x="81076" y="98721"/>
                  </a:lnTo>
                  <a:cubicBezTo>
                    <a:pt x="80769" y="99251"/>
                    <a:pt x="80853" y="99949"/>
                    <a:pt x="81271" y="100479"/>
                  </a:cubicBezTo>
                  <a:cubicBezTo>
                    <a:pt x="80574" y="100032"/>
                    <a:pt x="80434" y="98470"/>
                    <a:pt x="81411" y="98163"/>
                  </a:cubicBezTo>
                  <a:lnTo>
                    <a:pt x="85484" y="98163"/>
                  </a:lnTo>
                  <a:cubicBezTo>
                    <a:pt x="84758" y="97800"/>
                    <a:pt x="84033" y="97438"/>
                    <a:pt x="83336" y="96963"/>
                  </a:cubicBezTo>
                  <a:cubicBezTo>
                    <a:pt x="83112" y="96824"/>
                    <a:pt x="82917" y="96685"/>
                    <a:pt x="82722" y="96489"/>
                  </a:cubicBezTo>
                  <a:cubicBezTo>
                    <a:pt x="82136" y="96015"/>
                    <a:pt x="81634" y="95373"/>
                    <a:pt x="81243" y="94508"/>
                  </a:cubicBezTo>
                  <a:cubicBezTo>
                    <a:pt x="81215" y="94732"/>
                    <a:pt x="81187" y="94983"/>
                    <a:pt x="81187" y="95206"/>
                  </a:cubicBezTo>
                  <a:cubicBezTo>
                    <a:pt x="81187" y="96043"/>
                    <a:pt x="81355" y="96768"/>
                    <a:pt x="81634" y="97270"/>
                  </a:cubicBezTo>
                  <a:cubicBezTo>
                    <a:pt x="81076" y="97047"/>
                    <a:pt x="80629" y="95959"/>
                    <a:pt x="80629" y="94648"/>
                  </a:cubicBezTo>
                  <a:cubicBezTo>
                    <a:pt x="80629" y="94118"/>
                    <a:pt x="80685" y="93644"/>
                    <a:pt x="80797" y="93253"/>
                  </a:cubicBezTo>
                  <a:cubicBezTo>
                    <a:pt x="80657" y="92611"/>
                    <a:pt x="80546" y="91858"/>
                    <a:pt x="80490" y="90993"/>
                  </a:cubicBezTo>
                  <a:cubicBezTo>
                    <a:pt x="80462" y="90100"/>
                    <a:pt x="80908" y="89347"/>
                    <a:pt x="81578" y="88789"/>
                  </a:cubicBezTo>
                  <a:lnTo>
                    <a:pt x="81578" y="88789"/>
                  </a:lnTo>
                  <a:cubicBezTo>
                    <a:pt x="81020" y="89319"/>
                    <a:pt x="80629" y="90017"/>
                    <a:pt x="80657" y="90826"/>
                  </a:cubicBezTo>
                  <a:cubicBezTo>
                    <a:pt x="80713" y="91635"/>
                    <a:pt x="80797" y="92304"/>
                    <a:pt x="80908" y="92918"/>
                  </a:cubicBezTo>
                  <a:cubicBezTo>
                    <a:pt x="81020" y="93392"/>
                    <a:pt x="81132" y="93839"/>
                    <a:pt x="81299" y="94201"/>
                  </a:cubicBezTo>
                  <a:cubicBezTo>
                    <a:pt x="81662" y="95206"/>
                    <a:pt x="82192" y="95848"/>
                    <a:pt x="82778" y="96350"/>
                  </a:cubicBezTo>
                  <a:cubicBezTo>
                    <a:pt x="82973" y="96517"/>
                    <a:pt x="83168" y="96685"/>
                    <a:pt x="83391" y="96824"/>
                  </a:cubicBezTo>
                  <a:cubicBezTo>
                    <a:pt x="84173" y="97326"/>
                    <a:pt x="85009" y="97689"/>
                    <a:pt x="85791" y="98163"/>
                  </a:cubicBezTo>
                  <a:lnTo>
                    <a:pt x="91091" y="98163"/>
                  </a:lnTo>
                  <a:lnTo>
                    <a:pt x="88636" y="95038"/>
                  </a:lnTo>
                  <a:cubicBezTo>
                    <a:pt x="87241" y="93253"/>
                    <a:pt x="86907" y="89096"/>
                    <a:pt x="84731" y="88119"/>
                  </a:cubicBezTo>
                  <a:close/>
                  <a:moveTo>
                    <a:pt x="94997" y="96294"/>
                  </a:moveTo>
                  <a:lnTo>
                    <a:pt x="94997" y="96294"/>
                  </a:lnTo>
                  <a:cubicBezTo>
                    <a:pt x="95193" y="97577"/>
                    <a:pt x="95555" y="99000"/>
                    <a:pt x="94663" y="100535"/>
                  </a:cubicBezTo>
                  <a:cubicBezTo>
                    <a:pt x="95137" y="99419"/>
                    <a:pt x="95053" y="97773"/>
                    <a:pt x="94997" y="96294"/>
                  </a:cubicBezTo>
                  <a:close/>
                  <a:moveTo>
                    <a:pt x="47290" y="97968"/>
                  </a:moveTo>
                  <a:cubicBezTo>
                    <a:pt x="47429" y="99000"/>
                    <a:pt x="47541" y="100032"/>
                    <a:pt x="47569" y="101093"/>
                  </a:cubicBezTo>
                  <a:lnTo>
                    <a:pt x="45476" y="100786"/>
                  </a:lnTo>
                  <a:cubicBezTo>
                    <a:pt x="45421" y="100479"/>
                    <a:pt x="45365" y="100172"/>
                    <a:pt x="45281" y="99893"/>
                  </a:cubicBezTo>
                  <a:lnTo>
                    <a:pt x="47290" y="97968"/>
                  </a:lnTo>
                  <a:close/>
                  <a:moveTo>
                    <a:pt x="63536" y="86753"/>
                  </a:moveTo>
                  <a:cubicBezTo>
                    <a:pt x="63628" y="86753"/>
                    <a:pt x="63702" y="86768"/>
                    <a:pt x="63722" y="86808"/>
                  </a:cubicBezTo>
                  <a:lnTo>
                    <a:pt x="68437" y="101511"/>
                  </a:lnTo>
                  <a:cubicBezTo>
                    <a:pt x="68465" y="101595"/>
                    <a:pt x="68410" y="101734"/>
                    <a:pt x="68298" y="101762"/>
                  </a:cubicBezTo>
                  <a:cubicBezTo>
                    <a:pt x="68279" y="101767"/>
                    <a:pt x="68260" y="101769"/>
                    <a:pt x="68241" y="101769"/>
                  </a:cubicBezTo>
                  <a:cubicBezTo>
                    <a:pt x="68151" y="101769"/>
                    <a:pt x="68070" y="101715"/>
                    <a:pt x="68047" y="101623"/>
                  </a:cubicBezTo>
                  <a:lnTo>
                    <a:pt x="62969" y="87087"/>
                  </a:lnTo>
                  <a:cubicBezTo>
                    <a:pt x="62941" y="86976"/>
                    <a:pt x="62997" y="86864"/>
                    <a:pt x="63081" y="86836"/>
                  </a:cubicBezTo>
                  <a:cubicBezTo>
                    <a:pt x="63152" y="86800"/>
                    <a:pt x="63372" y="86753"/>
                    <a:pt x="63536" y="86753"/>
                  </a:cubicBezTo>
                  <a:close/>
                  <a:moveTo>
                    <a:pt x="92905" y="99419"/>
                  </a:moveTo>
                  <a:cubicBezTo>
                    <a:pt x="93240" y="99893"/>
                    <a:pt x="93575" y="100423"/>
                    <a:pt x="93909" y="100981"/>
                  </a:cubicBezTo>
                  <a:cubicBezTo>
                    <a:pt x="93909" y="101399"/>
                    <a:pt x="93937" y="101539"/>
                    <a:pt x="93547" y="101874"/>
                  </a:cubicBezTo>
                  <a:lnTo>
                    <a:pt x="92431" y="100590"/>
                  </a:lnTo>
                  <a:cubicBezTo>
                    <a:pt x="92682" y="100479"/>
                    <a:pt x="92877" y="100004"/>
                    <a:pt x="92905" y="99419"/>
                  </a:cubicBezTo>
                  <a:close/>
                  <a:moveTo>
                    <a:pt x="54404" y="87757"/>
                  </a:moveTo>
                  <a:cubicBezTo>
                    <a:pt x="55102" y="91328"/>
                    <a:pt x="55241" y="95290"/>
                    <a:pt x="54739" y="99642"/>
                  </a:cubicBezTo>
                  <a:cubicBezTo>
                    <a:pt x="54655" y="100395"/>
                    <a:pt x="54544" y="101176"/>
                    <a:pt x="54432" y="101957"/>
                  </a:cubicBezTo>
                  <a:cubicBezTo>
                    <a:pt x="54516" y="100841"/>
                    <a:pt x="54572" y="99753"/>
                    <a:pt x="54599" y="98693"/>
                  </a:cubicBezTo>
                  <a:cubicBezTo>
                    <a:pt x="54711" y="94843"/>
                    <a:pt x="54460" y="91412"/>
                    <a:pt x="53846" y="88343"/>
                  </a:cubicBezTo>
                  <a:cubicBezTo>
                    <a:pt x="54042" y="88147"/>
                    <a:pt x="54209" y="87952"/>
                    <a:pt x="54404" y="87757"/>
                  </a:cubicBezTo>
                  <a:close/>
                  <a:moveTo>
                    <a:pt x="41292" y="102292"/>
                  </a:moveTo>
                  <a:cubicBezTo>
                    <a:pt x="41289" y="102298"/>
                    <a:pt x="41286" y="102305"/>
                    <a:pt x="41283" y="102311"/>
                  </a:cubicBezTo>
                  <a:lnTo>
                    <a:pt x="41283" y="102311"/>
                  </a:lnTo>
                  <a:lnTo>
                    <a:pt x="41292" y="102292"/>
                  </a:lnTo>
                  <a:close/>
                  <a:moveTo>
                    <a:pt x="57529" y="68283"/>
                  </a:moveTo>
                  <a:cubicBezTo>
                    <a:pt x="57529" y="68283"/>
                    <a:pt x="57557" y="68283"/>
                    <a:pt x="57557" y="68311"/>
                  </a:cubicBezTo>
                  <a:lnTo>
                    <a:pt x="57613" y="68311"/>
                  </a:lnTo>
                  <a:cubicBezTo>
                    <a:pt x="57613" y="68311"/>
                    <a:pt x="57640" y="68339"/>
                    <a:pt x="57640" y="68339"/>
                  </a:cubicBezTo>
                  <a:cubicBezTo>
                    <a:pt x="57668" y="68339"/>
                    <a:pt x="57668" y="68367"/>
                    <a:pt x="57668" y="68367"/>
                  </a:cubicBezTo>
                  <a:cubicBezTo>
                    <a:pt x="57696" y="68367"/>
                    <a:pt x="57696" y="68367"/>
                    <a:pt x="57696" y="68395"/>
                  </a:cubicBezTo>
                  <a:cubicBezTo>
                    <a:pt x="58533" y="69511"/>
                    <a:pt x="59147" y="70571"/>
                    <a:pt x="59593" y="71603"/>
                  </a:cubicBezTo>
                  <a:cubicBezTo>
                    <a:pt x="61323" y="75593"/>
                    <a:pt x="60375" y="78996"/>
                    <a:pt x="58171" y="82344"/>
                  </a:cubicBezTo>
                  <a:cubicBezTo>
                    <a:pt x="57362" y="83544"/>
                    <a:pt x="56413" y="84744"/>
                    <a:pt x="55325" y="85943"/>
                  </a:cubicBezTo>
                  <a:cubicBezTo>
                    <a:pt x="54990" y="86334"/>
                    <a:pt x="54655" y="86725"/>
                    <a:pt x="54293" y="87115"/>
                  </a:cubicBezTo>
                  <a:cubicBezTo>
                    <a:pt x="54293" y="87143"/>
                    <a:pt x="54293" y="87171"/>
                    <a:pt x="54293" y="87171"/>
                  </a:cubicBezTo>
                  <a:cubicBezTo>
                    <a:pt x="54097" y="87394"/>
                    <a:pt x="53930" y="87589"/>
                    <a:pt x="53735" y="87813"/>
                  </a:cubicBezTo>
                  <a:cubicBezTo>
                    <a:pt x="53707" y="87785"/>
                    <a:pt x="53707" y="87757"/>
                    <a:pt x="53707" y="87729"/>
                  </a:cubicBezTo>
                  <a:cubicBezTo>
                    <a:pt x="53484" y="87980"/>
                    <a:pt x="53232" y="88231"/>
                    <a:pt x="53009" y="88482"/>
                  </a:cubicBezTo>
                  <a:cubicBezTo>
                    <a:pt x="52814" y="88705"/>
                    <a:pt x="52619" y="88901"/>
                    <a:pt x="52423" y="89096"/>
                  </a:cubicBezTo>
                  <a:cubicBezTo>
                    <a:pt x="52228" y="89291"/>
                    <a:pt x="52033" y="89487"/>
                    <a:pt x="51865" y="89682"/>
                  </a:cubicBezTo>
                  <a:cubicBezTo>
                    <a:pt x="51810" y="89738"/>
                    <a:pt x="51754" y="89793"/>
                    <a:pt x="51698" y="89849"/>
                  </a:cubicBezTo>
                  <a:cubicBezTo>
                    <a:pt x="51447" y="90128"/>
                    <a:pt x="51168" y="90407"/>
                    <a:pt x="50889" y="90686"/>
                  </a:cubicBezTo>
                  <a:cubicBezTo>
                    <a:pt x="50359" y="91244"/>
                    <a:pt x="49829" y="91802"/>
                    <a:pt x="49299" y="92388"/>
                  </a:cubicBezTo>
                  <a:cubicBezTo>
                    <a:pt x="49299" y="92388"/>
                    <a:pt x="49299" y="92416"/>
                    <a:pt x="49327" y="92444"/>
                  </a:cubicBezTo>
                  <a:cubicBezTo>
                    <a:pt x="49020" y="92779"/>
                    <a:pt x="48713" y="93113"/>
                    <a:pt x="48406" y="93448"/>
                  </a:cubicBezTo>
                  <a:cubicBezTo>
                    <a:pt x="48378" y="93420"/>
                    <a:pt x="48378" y="93392"/>
                    <a:pt x="48378" y="93392"/>
                  </a:cubicBezTo>
                  <a:cubicBezTo>
                    <a:pt x="47820" y="93978"/>
                    <a:pt x="47290" y="94592"/>
                    <a:pt x="46760" y="95206"/>
                  </a:cubicBezTo>
                  <a:cubicBezTo>
                    <a:pt x="46760" y="95234"/>
                    <a:pt x="46760" y="95262"/>
                    <a:pt x="46788" y="95262"/>
                  </a:cubicBezTo>
                  <a:cubicBezTo>
                    <a:pt x="46202" y="95931"/>
                    <a:pt x="45672" y="96601"/>
                    <a:pt x="45114" y="97298"/>
                  </a:cubicBezTo>
                  <a:cubicBezTo>
                    <a:pt x="45198" y="97159"/>
                    <a:pt x="45281" y="97047"/>
                    <a:pt x="45337" y="96936"/>
                  </a:cubicBezTo>
                  <a:cubicBezTo>
                    <a:pt x="45783" y="96266"/>
                    <a:pt x="46258" y="95624"/>
                    <a:pt x="46704" y="94983"/>
                  </a:cubicBezTo>
                  <a:cubicBezTo>
                    <a:pt x="47206" y="94285"/>
                    <a:pt x="47736" y="93588"/>
                    <a:pt x="48239" y="92918"/>
                  </a:cubicBezTo>
                  <a:cubicBezTo>
                    <a:pt x="48378" y="92751"/>
                    <a:pt x="48517" y="92583"/>
                    <a:pt x="48629" y="92416"/>
                  </a:cubicBezTo>
                  <a:cubicBezTo>
                    <a:pt x="48796" y="92221"/>
                    <a:pt x="48936" y="92025"/>
                    <a:pt x="49075" y="91830"/>
                  </a:cubicBezTo>
                  <a:cubicBezTo>
                    <a:pt x="49103" y="91858"/>
                    <a:pt x="49103" y="91886"/>
                    <a:pt x="49103" y="91914"/>
                  </a:cubicBezTo>
                  <a:cubicBezTo>
                    <a:pt x="49661" y="91328"/>
                    <a:pt x="50219" y="90742"/>
                    <a:pt x="50749" y="90184"/>
                  </a:cubicBezTo>
                  <a:cubicBezTo>
                    <a:pt x="50973" y="89961"/>
                    <a:pt x="51168" y="89738"/>
                    <a:pt x="51391" y="89514"/>
                  </a:cubicBezTo>
                  <a:cubicBezTo>
                    <a:pt x="51503" y="89403"/>
                    <a:pt x="51614" y="89263"/>
                    <a:pt x="51726" y="89152"/>
                  </a:cubicBezTo>
                  <a:cubicBezTo>
                    <a:pt x="51921" y="88956"/>
                    <a:pt x="52116" y="88733"/>
                    <a:pt x="52312" y="88538"/>
                  </a:cubicBezTo>
                  <a:cubicBezTo>
                    <a:pt x="52507" y="88315"/>
                    <a:pt x="52702" y="88119"/>
                    <a:pt x="52898" y="87924"/>
                  </a:cubicBezTo>
                  <a:cubicBezTo>
                    <a:pt x="53149" y="87673"/>
                    <a:pt x="53372" y="87422"/>
                    <a:pt x="53595" y="87199"/>
                  </a:cubicBezTo>
                  <a:cubicBezTo>
                    <a:pt x="53539" y="86976"/>
                    <a:pt x="53484" y="86752"/>
                    <a:pt x="53428" y="86529"/>
                  </a:cubicBezTo>
                  <a:cubicBezTo>
                    <a:pt x="53595" y="86278"/>
                    <a:pt x="53790" y="86055"/>
                    <a:pt x="53986" y="85804"/>
                  </a:cubicBezTo>
                  <a:cubicBezTo>
                    <a:pt x="54042" y="86055"/>
                    <a:pt x="54097" y="86306"/>
                    <a:pt x="54153" y="86557"/>
                  </a:cubicBezTo>
                  <a:cubicBezTo>
                    <a:pt x="54516" y="86194"/>
                    <a:pt x="54851" y="85804"/>
                    <a:pt x="55185" y="85441"/>
                  </a:cubicBezTo>
                  <a:cubicBezTo>
                    <a:pt x="59008" y="81033"/>
                    <a:pt x="61351" y="76876"/>
                    <a:pt x="59147" y="71743"/>
                  </a:cubicBezTo>
                  <a:cubicBezTo>
                    <a:pt x="59035" y="71520"/>
                    <a:pt x="58952" y="71324"/>
                    <a:pt x="58840" y="71101"/>
                  </a:cubicBezTo>
                  <a:cubicBezTo>
                    <a:pt x="58645" y="70487"/>
                    <a:pt x="58394" y="69846"/>
                    <a:pt x="58087" y="69176"/>
                  </a:cubicBezTo>
                  <a:lnTo>
                    <a:pt x="58087" y="69176"/>
                  </a:lnTo>
                  <a:cubicBezTo>
                    <a:pt x="58310" y="69706"/>
                    <a:pt x="58477" y="70208"/>
                    <a:pt x="58645" y="70710"/>
                  </a:cubicBezTo>
                  <a:cubicBezTo>
                    <a:pt x="58645" y="70766"/>
                    <a:pt x="58673" y="70822"/>
                    <a:pt x="58701" y="70906"/>
                  </a:cubicBezTo>
                  <a:cubicBezTo>
                    <a:pt x="59733" y="74616"/>
                    <a:pt x="58729" y="77908"/>
                    <a:pt x="56692" y="81228"/>
                  </a:cubicBezTo>
                  <a:cubicBezTo>
                    <a:pt x="56106" y="82149"/>
                    <a:pt x="55436" y="83098"/>
                    <a:pt x="54711" y="84046"/>
                  </a:cubicBezTo>
                  <a:cubicBezTo>
                    <a:pt x="54432" y="84437"/>
                    <a:pt x="54125" y="84827"/>
                    <a:pt x="53818" y="85218"/>
                  </a:cubicBezTo>
                  <a:cubicBezTo>
                    <a:pt x="53818" y="85218"/>
                    <a:pt x="53818" y="85246"/>
                    <a:pt x="53846" y="85274"/>
                  </a:cubicBezTo>
                  <a:cubicBezTo>
                    <a:pt x="53651" y="85497"/>
                    <a:pt x="53456" y="85720"/>
                    <a:pt x="53260" y="85971"/>
                  </a:cubicBezTo>
                  <a:cubicBezTo>
                    <a:pt x="53260" y="85943"/>
                    <a:pt x="53260" y="85943"/>
                    <a:pt x="53260" y="85915"/>
                  </a:cubicBezTo>
                  <a:cubicBezTo>
                    <a:pt x="53065" y="86139"/>
                    <a:pt x="52898" y="86390"/>
                    <a:pt x="52702" y="86613"/>
                  </a:cubicBezTo>
                  <a:cubicBezTo>
                    <a:pt x="52507" y="86836"/>
                    <a:pt x="52312" y="87059"/>
                    <a:pt x="52144" y="87310"/>
                  </a:cubicBezTo>
                  <a:cubicBezTo>
                    <a:pt x="51893" y="87589"/>
                    <a:pt x="51670" y="87868"/>
                    <a:pt x="51447" y="88147"/>
                  </a:cubicBezTo>
                  <a:cubicBezTo>
                    <a:pt x="51419" y="88175"/>
                    <a:pt x="51391" y="88203"/>
                    <a:pt x="51363" y="88231"/>
                  </a:cubicBezTo>
                  <a:cubicBezTo>
                    <a:pt x="51084" y="88594"/>
                    <a:pt x="50805" y="88929"/>
                    <a:pt x="50498" y="89291"/>
                  </a:cubicBezTo>
                  <a:cubicBezTo>
                    <a:pt x="49968" y="89961"/>
                    <a:pt x="49410" y="90630"/>
                    <a:pt x="48880" y="91300"/>
                  </a:cubicBezTo>
                  <a:cubicBezTo>
                    <a:pt x="48880" y="91328"/>
                    <a:pt x="48880" y="91328"/>
                    <a:pt x="48908" y="91356"/>
                  </a:cubicBezTo>
                  <a:cubicBezTo>
                    <a:pt x="48629" y="91691"/>
                    <a:pt x="48350" y="92025"/>
                    <a:pt x="48071" y="92388"/>
                  </a:cubicBezTo>
                  <a:cubicBezTo>
                    <a:pt x="48071" y="92360"/>
                    <a:pt x="48071" y="92360"/>
                    <a:pt x="48071" y="92332"/>
                  </a:cubicBezTo>
                  <a:cubicBezTo>
                    <a:pt x="47541" y="93002"/>
                    <a:pt x="47039" y="93671"/>
                    <a:pt x="46537" y="94369"/>
                  </a:cubicBezTo>
                  <a:cubicBezTo>
                    <a:pt x="46537" y="94397"/>
                    <a:pt x="46537" y="94397"/>
                    <a:pt x="46537" y="94425"/>
                  </a:cubicBezTo>
                  <a:lnTo>
                    <a:pt x="46481" y="94453"/>
                  </a:lnTo>
                  <a:cubicBezTo>
                    <a:pt x="46481" y="94480"/>
                    <a:pt x="46453" y="94508"/>
                    <a:pt x="46425" y="94536"/>
                  </a:cubicBezTo>
                  <a:lnTo>
                    <a:pt x="46481" y="94508"/>
                  </a:lnTo>
                  <a:lnTo>
                    <a:pt x="46481" y="94508"/>
                  </a:lnTo>
                  <a:cubicBezTo>
                    <a:pt x="45979" y="95206"/>
                    <a:pt x="45476" y="95931"/>
                    <a:pt x="44974" y="96657"/>
                  </a:cubicBezTo>
                  <a:cubicBezTo>
                    <a:pt x="44807" y="96908"/>
                    <a:pt x="44640" y="97159"/>
                    <a:pt x="44500" y="97410"/>
                  </a:cubicBezTo>
                  <a:cubicBezTo>
                    <a:pt x="44305" y="97689"/>
                    <a:pt x="44137" y="97940"/>
                    <a:pt x="43970" y="98219"/>
                  </a:cubicBezTo>
                  <a:cubicBezTo>
                    <a:pt x="43942" y="98275"/>
                    <a:pt x="43914" y="98331"/>
                    <a:pt x="43886" y="98358"/>
                  </a:cubicBezTo>
                  <a:cubicBezTo>
                    <a:pt x="43858" y="98442"/>
                    <a:pt x="43803" y="98526"/>
                    <a:pt x="43747" y="98582"/>
                  </a:cubicBezTo>
                  <a:cubicBezTo>
                    <a:pt x="43579" y="98861"/>
                    <a:pt x="43440" y="99140"/>
                    <a:pt x="43272" y="99419"/>
                  </a:cubicBezTo>
                  <a:cubicBezTo>
                    <a:pt x="43077" y="99726"/>
                    <a:pt x="42910" y="100060"/>
                    <a:pt x="42714" y="100395"/>
                  </a:cubicBezTo>
                  <a:cubicBezTo>
                    <a:pt x="42687" y="100451"/>
                    <a:pt x="42687" y="100507"/>
                    <a:pt x="42659" y="100562"/>
                  </a:cubicBezTo>
                  <a:cubicBezTo>
                    <a:pt x="42631" y="100618"/>
                    <a:pt x="42603" y="100646"/>
                    <a:pt x="42575" y="100702"/>
                  </a:cubicBezTo>
                  <a:cubicBezTo>
                    <a:pt x="42491" y="100869"/>
                    <a:pt x="42380" y="101065"/>
                    <a:pt x="42296" y="101260"/>
                  </a:cubicBezTo>
                  <a:cubicBezTo>
                    <a:pt x="42157" y="101483"/>
                    <a:pt x="42045" y="101734"/>
                    <a:pt x="41933" y="101957"/>
                  </a:cubicBezTo>
                  <a:cubicBezTo>
                    <a:pt x="41933" y="101957"/>
                    <a:pt x="41933" y="101985"/>
                    <a:pt x="41933" y="101985"/>
                  </a:cubicBezTo>
                  <a:cubicBezTo>
                    <a:pt x="41933" y="101985"/>
                    <a:pt x="41933" y="101985"/>
                    <a:pt x="41933" y="102013"/>
                  </a:cubicBezTo>
                  <a:cubicBezTo>
                    <a:pt x="41850" y="102153"/>
                    <a:pt x="41794" y="102292"/>
                    <a:pt x="41710" y="102432"/>
                  </a:cubicBezTo>
                  <a:cubicBezTo>
                    <a:pt x="41710" y="102432"/>
                    <a:pt x="41710" y="102432"/>
                    <a:pt x="41710" y="102460"/>
                  </a:cubicBezTo>
                  <a:cubicBezTo>
                    <a:pt x="41682" y="102460"/>
                    <a:pt x="41682" y="102488"/>
                    <a:pt x="41654" y="102515"/>
                  </a:cubicBezTo>
                  <a:cubicBezTo>
                    <a:pt x="41654" y="102515"/>
                    <a:pt x="41654" y="102515"/>
                    <a:pt x="41626" y="102543"/>
                  </a:cubicBezTo>
                  <a:cubicBezTo>
                    <a:pt x="41587" y="102563"/>
                    <a:pt x="41534" y="102583"/>
                    <a:pt x="41476" y="102583"/>
                  </a:cubicBezTo>
                  <a:cubicBezTo>
                    <a:pt x="41452" y="102583"/>
                    <a:pt x="41428" y="102579"/>
                    <a:pt x="41403" y="102571"/>
                  </a:cubicBezTo>
                  <a:cubicBezTo>
                    <a:pt x="41347" y="102543"/>
                    <a:pt x="41320" y="102515"/>
                    <a:pt x="41292" y="102460"/>
                  </a:cubicBezTo>
                  <a:cubicBezTo>
                    <a:pt x="41267" y="102410"/>
                    <a:pt x="41264" y="102360"/>
                    <a:pt x="41283" y="102311"/>
                  </a:cubicBezTo>
                  <a:lnTo>
                    <a:pt x="41283" y="102311"/>
                  </a:lnTo>
                  <a:lnTo>
                    <a:pt x="41180" y="102543"/>
                  </a:lnTo>
                  <a:lnTo>
                    <a:pt x="40789" y="103492"/>
                  </a:lnTo>
                  <a:lnTo>
                    <a:pt x="41152" y="102571"/>
                  </a:lnTo>
                  <a:lnTo>
                    <a:pt x="41459" y="101706"/>
                  </a:lnTo>
                  <a:lnTo>
                    <a:pt x="41626" y="101260"/>
                  </a:lnTo>
                  <a:lnTo>
                    <a:pt x="41878" y="100590"/>
                  </a:lnTo>
                  <a:lnTo>
                    <a:pt x="41989" y="100311"/>
                  </a:lnTo>
                  <a:lnTo>
                    <a:pt x="42714" y="98331"/>
                  </a:lnTo>
                  <a:lnTo>
                    <a:pt x="43272" y="96852"/>
                  </a:lnTo>
                  <a:lnTo>
                    <a:pt x="43579" y="96071"/>
                  </a:lnTo>
                  <a:lnTo>
                    <a:pt x="43635" y="95848"/>
                  </a:lnTo>
                  <a:lnTo>
                    <a:pt x="43663" y="95848"/>
                  </a:lnTo>
                  <a:lnTo>
                    <a:pt x="43830" y="95317"/>
                  </a:lnTo>
                  <a:lnTo>
                    <a:pt x="45365" y="91216"/>
                  </a:lnTo>
                  <a:lnTo>
                    <a:pt x="45393" y="91160"/>
                  </a:lnTo>
                  <a:lnTo>
                    <a:pt x="45421" y="91049"/>
                  </a:lnTo>
                  <a:lnTo>
                    <a:pt x="46397" y="88454"/>
                  </a:lnTo>
                  <a:lnTo>
                    <a:pt x="46760" y="87422"/>
                  </a:lnTo>
                  <a:lnTo>
                    <a:pt x="48183" y="83600"/>
                  </a:lnTo>
                  <a:lnTo>
                    <a:pt x="48880" y="81731"/>
                  </a:lnTo>
                  <a:lnTo>
                    <a:pt x="49968" y="78829"/>
                  </a:lnTo>
                  <a:lnTo>
                    <a:pt x="50443" y="77574"/>
                  </a:lnTo>
                  <a:lnTo>
                    <a:pt x="50554" y="77239"/>
                  </a:lnTo>
                  <a:lnTo>
                    <a:pt x="50777" y="76681"/>
                  </a:lnTo>
                  <a:lnTo>
                    <a:pt x="51028" y="75955"/>
                  </a:lnTo>
                  <a:lnTo>
                    <a:pt x="53484" y="69399"/>
                  </a:lnTo>
                  <a:lnTo>
                    <a:pt x="53902" y="70041"/>
                  </a:lnTo>
                  <a:lnTo>
                    <a:pt x="51196" y="76960"/>
                  </a:lnTo>
                  <a:lnTo>
                    <a:pt x="51112" y="77155"/>
                  </a:lnTo>
                  <a:lnTo>
                    <a:pt x="50749" y="78076"/>
                  </a:lnTo>
                  <a:lnTo>
                    <a:pt x="50722" y="78215"/>
                  </a:lnTo>
                  <a:lnTo>
                    <a:pt x="50275" y="79275"/>
                  </a:lnTo>
                  <a:lnTo>
                    <a:pt x="49131" y="82233"/>
                  </a:lnTo>
                  <a:lnTo>
                    <a:pt x="48406" y="84074"/>
                  </a:lnTo>
                  <a:lnTo>
                    <a:pt x="46983" y="87729"/>
                  </a:lnTo>
                  <a:lnTo>
                    <a:pt x="46565" y="88761"/>
                  </a:lnTo>
                  <a:lnTo>
                    <a:pt x="45504" y="91523"/>
                  </a:lnTo>
                  <a:lnTo>
                    <a:pt x="44026" y="95262"/>
                  </a:lnTo>
                  <a:lnTo>
                    <a:pt x="43830" y="95764"/>
                  </a:lnTo>
                  <a:lnTo>
                    <a:pt x="43747" y="95987"/>
                  </a:lnTo>
                  <a:lnTo>
                    <a:pt x="43607" y="96322"/>
                  </a:lnTo>
                  <a:lnTo>
                    <a:pt x="43356" y="96991"/>
                  </a:lnTo>
                  <a:lnTo>
                    <a:pt x="42798" y="98386"/>
                  </a:lnTo>
                  <a:lnTo>
                    <a:pt x="42045" y="100311"/>
                  </a:lnTo>
                  <a:lnTo>
                    <a:pt x="41933" y="100618"/>
                  </a:lnTo>
                  <a:lnTo>
                    <a:pt x="41682" y="101260"/>
                  </a:lnTo>
                  <a:lnTo>
                    <a:pt x="41487" y="101762"/>
                  </a:lnTo>
                  <a:lnTo>
                    <a:pt x="41320" y="102209"/>
                  </a:lnTo>
                  <a:cubicBezTo>
                    <a:pt x="41375" y="102069"/>
                    <a:pt x="41431" y="101957"/>
                    <a:pt x="41487" y="101818"/>
                  </a:cubicBezTo>
                  <a:cubicBezTo>
                    <a:pt x="41487" y="101818"/>
                    <a:pt x="41487" y="101790"/>
                    <a:pt x="41515" y="101790"/>
                  </a:cubicBezTo>
                  <a:cubicBezTo>
                    <a:pt x="41515" y="101790"/>
                    <a:pt x="41515" y="101762"/>
                    <a:pt x="41515" y="101762"/>
                  </a:cubicBezTo>
                  <a:cubicBezTo>
                    <a:pt x="41599" y="101595"/>
                    <a:pt x="41682" y="101427"/>
                    <a:pt x="41766" y="101260"/>
                  </a:cubicBezTo>
                  <a:cubicBezTo>
                    <a:pt x="41878" y="101065"/>
                    <a:pt x="41961" y="100869"/>
                    <a:pt x="42073" y="100674"/>
                  </a:cubicBezTo>
                  <a:cubicBezTo>
                    <a:pt x="42129" y="100562"/>
                    <a:pt x="42184" y="100451"/>
                    <a:pt x="42240" y="100339"/>
                  </a:cubicBezTo>
                  <a:cubicBezTo>
                    <a:pt x="42547" y="99781"/>
                    <a:pt x="42826" y="99251"/>
                    <a:pt x="43161" y="98721"/>
                  </a:cubicBezTo>
                  <a:cubicBezTo>
                    <a:pt x="43356" y="98386"/>
                    <a:pt x="43551" y="98052"/>
                    <a:pt x="43747" y="97717"/>
                  </a:cubicBezTo>
                  <a:cubicBezTo>
                    <a:pt x="43775" y="97689"/>
                    <a:pt x="43775" y="97661"/>
                    <a:pt x="43803" y="97633"/>
                  </a:cubicBezTo>
                  <a:cubicBezTo>
                    <a:pt x="43942" y="97382"/>
                    <a:pt x="44109" y="97159"/>
                    <a:pt x="44249" y="96908"/>
                  </a:cubicBezTo>
                  <a:cubicBezTo>
                    <a:pt x="44221" y="96824"/>
                    <a:pt x="44193" y="96768"/>
                    <a:pt x="44137" y="96685"/>
                  </a:cubicBezTo>
                  <a:lnTo>
                    <a:pt x="44667" y="95373"/>
                  </a:lnTo>
                  <a:lnTo>
                    <a:pt x="45588" y="94927"/>
                  </a:lnTo>
                  <a:cubicBezTo>
                    <a:pt x="45644" y="94843"/>
                    <a:pt x="45700" y="94759"/>
                    <a:pt x="45755" y="94704"/>
                  </a:cubicBezTo>
                  <a:lnTo>
                    <a:pt x="45755" y="94704"/>
                  </a:lnTo>
                  <a:lnTo>
                    <a:pt x="44807" y="95011"/>
                  </a:lnTo>
                  <a:lnTo>
                    <a:pt x="45839" y="92360"/>
                  </a:lnTo>
                  <a:cubicBezTo>
                    <a:pt x="46034" y="92834"/>
                    <a:pt x="46202" y="93309"/>
                    <a:pt x="46369" y="93811"/>
                  </a:cubicBezTo>
                  <a:cubicBezTo>
                    <a:pt x="46871" y="93141"/>
                    <a:pt x="47374" y="92472"/>
                    <a:pt x="47876" y="91802"/>
                  </a:cubicBezTo>
                  <a:cubicBezTo>
                    <a:pt x="47625" y="91021"/>
                    <a:pt x="47290" y="90240"/>
                    <a:pt x="46955" y="89514"/>
                  </a:cubicBezTo>
                  <a:lnTo>
                    <a:pt x="47402" y="88398"/>
                  </a:lnTo>
                  <a:cubicBezTo>
                    <a:pt x="47876" y="89152"/>
                    <a:pt x="48294" y="89961"/>
                    <a:pt x="48657" y="90826"/>
                  </a:cubicBezTo>
                  <a:cubicBezTo>
                    <a:pt x="49215" y="90128"/>
                    <a:pt x="49773" y="89431"/>
                    <a:pt x="50331" y="88761"/>
                  </a:cubicBezTo>
                  <a:cubicBezTo>
                    <a:pt x="50554" y="88482"/>
                    <a:pt x="50805" y="88203"/>
                    <a:pt x="51028" y="87924"/>
                  </a:cubicBezTo>
                  <a:cubicBezTo>
                    <a:pt x="51112" y="87840"/>
                    <a:pt x="51196" y="87729"/>
                    <a:pt x="51280" y="87617"/>
                  </a:cubicBezTo>
                  <a:cubicBezTo>
                    <a:pt x="51531" y="87310"/>
                    <a:pt x="51782" y="87004"/>
                    <a:pt x="52033" y="86697"/>
                  </a:cubicBezTo>
                  <a:cubicBezTo>
                    <a:pt x="52228" y="86473"/>
                    <a:pt x="52423" y="86222"/>
                    <a:pt x="52619" y="85999"/>
                  </a:cubicBezTo>
                  <a:cubicBezTo>
                    <a:pt x="52758" y="85804"/>
                    <a:pt x="52926" y="85581"/>
                    <a:pt x="53093" y="85385"/>
                  </a:cubicBezTo>
                  <a:cubicBezTo>
                    <a:pt x="52786" y="84409"/>
                    <a:pt x="52451" y="83488"/>
                    <a:pt x="52089" y="82595"/>
                  </a:cubicBezTo>
                  <a:cubicBezTo>
                    <a:pt x="51782" y="81926"/>
                    <a:pt x="51447" y="81256"/>
                    <a:pt x="51084" y="80615"/>
                  </a:cubicBezTo>
                  <a:cubicBezTo>
                    <a:pt x="50973" y="80391"/>
                    <a:pt x="50833" y="80168"/>
                    <a:pt x="50694" y="79945"/>
                  </a:cubicBezTo>
                  <a:lnTo>
                    <a:pt x="50889" y="79443"/>
                  </a:lnTo>
                  <a:lnTo>
                    <a:pt x="51168" y="78773"/>
                  </a:lnTo>
                  <a:cubicBezTo>
                    <a:pt x="51307" y="79024"/>
                    <a:pt x="51447" y="79303"/>
                    <a:pt x="51614" y="79582"/>
                  </a:cubicBezTo>
                  <a:cubicBezTo>
                    <a:pt x="52423" y="81145"/>
                    <a:pt x="53121" y="82847"/>
                    <a:pt x="53651" y="84660"/>
                  </a:cubicBezTo>
                  <a:cubicBezTo>
                    <a:pt x="53958" y="84297"/>
                    <a:pt x="54237" y="83907"/>
                    <a:pt x="54516" y="83544"/>
                  </a:cubicBezTo>
                  <a:cubicBezTo>
                    <a:pt x="57975" y="78913"/>
                    <a:pt x="59956" y="74616"/>
                    <a:pt x="57640" y="69371"/>
                  </a:cubicBezTo>
                  <a:cubicBezTo>
                    <a:pt x="57613" y="69288"/>
                    <a:pt x="57585" y="69204"/>
                    <a:pt x="57529" y="69120"/>
                  </a:cubicBezTo>
                  <a:cubicBezTo>
                    <a:pt x="57473" y="68953"/>
                    <a:pt x="57389" y="68785"/>
                    <a:pt x="57306" y="68618"/>
                  </a:cubicBezTo>
                  <a:cubicBezTo>
                    <a:pt x="57306" y="68618"/>
                    <a:pt x="57306" y="68618"/>
                    <a:pt x="57306" y="68590"/>
                  </a:cubicBezTo>
                  <a:cubicBezTo>
                    <a:pt x="57306" y="68590"/>
                    <a:pt x="57278" y="68562"/>
                    <a:pt x="57278" y="68562"/>
                  </a:cubicBezTo>
                  <a:cubicBezTo>
                    <a:pt x="57278" y="68534"/>
                    <a:pt x="57278" y="68534"/>
                    <a:pt x="57278" y="68506"/>
                  </a:cubicBezTo>
                  <a:cubicBezTo>
                    <a:pt x="57278" y="68506"/>
                    <a:pt x="57278" y="68479"/>
                    <a:pt x="57306" y="68479"/>
                  </a:cubicBezTo>
                  <a:cubicBezTo>
                    <a:pt x="57306" y="68451"/>
                    <a:pt x="57306" y="68451"/>
                    <a:pt x="57306" y="68423"/>
                  </a:cubicBezTo>
                  <a:cubicBezTo>
                    <a:pt x="57306" y="68423"/>
                    <a:pt x="57306" y="68395"/>
                    <a:pt x="57334" y="68395"/>
                  </a:cubicBezTo>
                  <a:cubicBezTo>
                    <a:pt x="57334" y="68367"/>
                    <a:pt x="57334" y="68367"/>
                    <a:pt x="57362" y="68367"/>
                  </a:cubicBezTo>
                  <a:cubicBezTo>
                    <a:pt x="57362" y="68339"/>
                    <a:pt x="57362" y="68339"/>
                    <a:pt x="57389" y="68339"/>
                  </a:cubicBezTo>
                  <a:cubicBezTo>
                    <a:pt x="57389" y="68311"/>
                    <a:pt x="57389" y="68311"/>
                    <a:pt x="57417" y="68311"/>
                  </a:cubicBezTo>
                  <a:lnTo>
                    <a:pt x="57445" y="68311"/>
                  </a:lnTo>
                  <a:cubicBezTo>
                    <a:pt x="57445" y="68311"/>
                    <a:pt x="57473" y="68311"/>
                    <a:pt x="57473" y="68283"/>
                  </a:cubicBezTo>
                  <a:close/>
                  <a:moveTo>
                    <a:pt x="22376" y="100618"/>
                  </a:moveTo>
                  <a:lnTo>
                    <a:pt x="25389" y="101204"/>
                  </a:lnTo>
                  <a:lnTo>
                    <a:pt x="25752" y="102320"/>
                  </a:lnTo>
                  <a:cubicBezTo>
                    <a:pt x="25724" y="102488"/>
                    <a:pt x="25668" y="102655"/>
                    <a:pt x="25612" y="102850"/>
                  </a:cubicBezTo>
                  <a:cubicBezTo>
                    <a:pt x="25557" y="103073"/>
                    <a:pt x="25501" y="103324"/>
                    <a:pt x="25445" y="103576"/>
                  </a:cubicBezTo>
                  <a:lnTo>
                    <a:pt x="25054" y="103715"/>
                  </a:lnTo>
                  <a:lnTo>
                    <a:pt x="22376" y="100618"/>
                  </a:lnTo>
                  <a:close/>
                  <a:moveTo>
                    <a:pt x="68298" y="85636"/>
                  </a:moveTo>
                  <a:lnTo>
                    <a:pt x="72120" y="97856"/>
                  </a:lnTo>
                  <a:cubicBezTo>
                    <a:pt x="72957" y="100535"/>
                    <a:pt x="75329" y="102320"/>
                    <a:pt x="78146" y="102376"/>
                  </a:cubicBezTo>
                  <a:lnTo>
                    <a:pt x="86628" y="102571"/>
                  </a:lnTo>
                  <a:lnTo>
                    <a:pt x="78481" y="103938"/>
                  </a:lnTo>
                  <a:cubicBezTo>
                    <a:pt x="78124" y="103997"/>
                    <a:pt x="77770" y="104026"/>
                    <a:pt x="77421" y="104026"/>
                  </a:cubicBezTo>
                  <a:cubicBezTo>
                    <a:pt x="74632" y="104026"/>
                    <a:pt x="72170" y="102202"/>
                    <a:pt x="71227" y="99474"/>
                  </a:cubicBezTo>
                  <a:lnTo>
                    <a:pt x="66624" y="85915"/>
                  </a:lnTo>
                  <a:lnTo>
                    <a:pt x="66624" y="85915"/>
                  </a:lnTo>
                  <a:cubicBezTo>
                    <a:pt x="66756" y="85928"/>
                    <a:pt x="66886" y="85935"/>
                    <a:pt x="67015" y="85935"/>
                  </a:cubicBezTo>
                  <a:cubicBezTo>
                    <a:pt x="67459" y="85935"/>
                    <a:pt x="67887" y="85853"/>
                    <a:pt x="68298" y="85636"/>
                  </a:cubicBezTo>
                  <a:close/>
                  <a:moveTo>
                    <a:pt x="18080" y="99781"/>
                  </a:moveTo>
                  <a:lnTo>
                    <a:pt x="21567" y="100479"/>
                  </a:lnTo>
                  <a:lnTo>
                    <a:pt x="24189" y="104050"/>
                  </a:lnTo>
                  <a:lnTo>
                    <a:pt x="21037" y="105305"/>
                  </a:lnTo>
                  <a:lnTo>
                    <a:pt x="17271" y="103408"/>
                  </a:lnTo>
                  <a:cubicBezTo>
                    <a:pt x="17410" y="102627"/>
                    <a:pt x="17550" y="101846"/>
                    <a:pt x="17745" y="101065"/>
                  </a:cubicBezTo>
                  <a:cubicBezTo>
                    <a:pt x="17856" y="100618"/>
                    <a:pt x="17968" y="100200"/>
                    <a:pt x="18080" y="99781"/>
                  </a:cubicBezTo>
                  <a:close/>
                  <a:moveTo>
                    <a:pt x="47569" y="101260"/>
                  </a:moveTo>
                  <a:cubicBezTo>
                    <a:pt x="47597" y="102432"/>
                    <a:pt x="47569" y="103631"/>
                    <a:pt x="47457" y="104859"/>
                  </a:cubicBezTo>
                  <a:lnTo>
                    <a:pt x="45560" y="105389"/>
                  </a:lnTo>
                  <a:cubicBezTo>
                    <a:pt x="45728" y="103966"/>
                    <a:pt x="45700" y="102571"/>
                    <a:pt x="45532" y="101260"/>
                  </a:cubicBezTo>
                  <a:close/>
                  <a:moveTo>
                    <a:pt x="39785" y="104887"/>
                  </a:moveTo>
                  <a:cubicBezTo>
                    <a:pt x="39813" y="104887"/>
                    <a:pt x="39841" y="104887"/>
                    <a:pt x="39869" y="104915"/>
                  </a:cubicBezTo>
                  <a:lnTo>
                    <a:pt x="39980" y="104915"/>
                  </a:lnTo>
                  <a:cubicBezTo>
                    <a:pt x="40064" y="104943"/>
                    <a:pt x="40120" y="104998"/>
                    <a:pt x="40176" y="105026"/>
                  </a:cubicBezTo>
                  <a:cubicBezTo>
                    <a:pt x="40287" y="105138"/>
                    <a:pt x="40343" y="105277"/>
                    <a:pt x="40343" y="105445"/>
                  </a:cubicBezTo>
                  <a:cubicBezTo>
                    <a:pt x="40343" y="105640"/>
                    <a:pt x="40231" y="105808"/>
                    <a:pt x="40064" y="105919"/>
                  </a:cubicBezTo>
                  <a:cubicBezTo>
                    <a:pt x="39980" y="105975"/>
                    <a:pt x="39897" y="106003"/>
                    <a:pt x="39785" y="106003"/>
                  </a:cubicBezTo>
                  <a:cubicBezTo>
                    <a:pt x="39646" y="106003"/>
                    <a:pt x="39534" y="105975"/>
                    <a:pt x="39450" y="105919"/>
                  </a:cubicBezTo>
                  <a:cubicBezTo>
                    <a:pt x="39422" y="105891"/>
                    <a:pt x="39394" y="105863"/>
                    <a:pt x="39367" y="105835"/>
                  </a:cubicBezTo>
                  <a:cubicBezTo>
                    <a:pt x="39311" y="105780"/>
                    <a:pt x="39283" y="105724"/>
                    <a:pt x="39255" y="105696"/>
                  </a:cubicBezTo>
                  <a:cubicBezTo>
                    <a:pt x="39255" y="105640"/>
                    <a:pt x="39283" y="105612"/>
                    <a:pt x="39283" y="105556"/>
                  </a:cubicBezTo>
                  <a:lnTo>
                    <a:pt x="39450" y="105138"/>
                  </a:lnTo>
                  <a:lnTo>
                    <a:pt x="39534" y="104943"/>
                  </a:lnTo>
                  <a:cubicBezTo>
                    <a:pt x="39534" y="104915"/>
                    <a:pt x="39562" y="104915"/>
                    <a:pt x="39562" y="104915"/>
                  </a:cubicBezTo>
                  <a:cubicBezTo>
                    <a:pt x="39646" y="104887"/>
                    <a:pt x="39701" y="104887"/>
                    <a:pt x="39785" y="104887"/>
                  </a:cubicBezTo>
                  <a:close/>
                  <a:moveTo>
                    <a:pt x="51445" y="68752"/>
                  </a:moveTo>
                  <a:cubicBezTo>
                    <a:pt x="51875" y="68752"/>
                    <a:pt x="52282" y="68831"/>
                    <a:pt x="52647" y="68953"/>
                  </a:cubicBezTo>
                  <a:lnTo>
                    <a:pt x="50722" y="73919"/>
                  </a:lnTo>
                  <a:lnTo>
                    <a:pt x="50219" y="75146"/>
                  </a:lnTo>
                  <a:lnTo>
                    <a:pt x="50024" y="75704"/>
                  </a:lnTo>
                  <a:lnTo>
                    <a:pt x="49717" y="76513"/>
                  </a:lnTo>
                  <a:lnTo>
                    <a:pt x="49215" y="77825"/>
                  </a:lnTo>
                  <a:lnTo>
                    <a:pt x="48183" y="80447"/>
                  </a:lnTo>
                  <a:lnTo>
                    <a:pt x="47457" y="82289"/>
                  </a:lnTo>
                  <a:lnTo>
                    <a:pt x="45923" y="86278"/>
                  </a:lnTo>
                  <a:lnTo>
                    <a:pt x="45588" y="87115"/>
                  </a:lnTo>
                  <a:lnTo>
                    <a:pt x="44584" y="89738"/>
                  </a:lnTo>
                  <a:lnTo>
                    <a:pt x="43105" y="93560"/>
                  </a:lnTo>
                  <a:lnTo>
                    <a:pt x="42714" y="94564"/>
                  </a:lnTo>
                  <a:lnTo>
                    <a:pt x="42296" y="95596"/>
                  </a:lnTo>
                  <a:lnTo>
                    <a:pt x="42296" y="95624"/>
                  </a:lnTo>
                  <a:lnTo>
                    <a:pt x="42212" y="95875"/>
                  </a:lnTo>
                  <a:lnTo>
                    <a:pt x="41878" y="96712"/>
                  </a:lnTo>
                  <a:lnTo>
                    <a:pt x="41208" y="98386"/>
                  </a:lnTo>
                  <a:lnTo>
                    <a:pt x="40622" y="99949"/>
                  </a:lnTo>
                  <a:lnTo>
                    <a:pt x="40566" y="100088"/>
                  </a:lnTo>
                  <a:lnTo>
                    <a:pt x="40120" y="101260"/>
                  </a:lnTo>
                  <a:lnTo>
                    <a:pt x="40036" y="101427"/>
                  </a:lnTo>
                  <a:lnTo>
                    <a:pt x="39506" y="102822"/>
                  </a:lnTo>
                  <a:lnTo>
                    <a:pt x="39311" y="103352"/>
                  </a:lnTo>
                  <a:lnTo>
                    <a:pt x="39283" y="103408"/>
                  </a:lnTo>
                  <a:lnTo>
                    <a:pt x="38474" y="105445"/>
                  </a:lnTo>
                  <a:cubicBezTo>
                    <a:pt x="38362" y="105752"/>
                    <a:pt x="38306" y="106059"/>
                    <a:pt x="38279" y="106310"/>
                  </a:cubicBezTo>
                  <a:cubicBezTo>
                    <a:pt x="38027" y="105835"/>
                    <a:pt x="37972" y="105138"/>
                    <a:pt x="38279" y="104273"/>
                  </a:cubicBezTo>
                  <a:lnTo>
                    <a:pt x="38864" y="102627"/>
                  </a:lnTo>
                  <a:lnTo>
                    <a:pt x="38892" y="102599"/>
                  </a:lnTo>
                  <a:lnTo>
                    <a:pt x="38976" y="102348"/>
                  </a:lnTo>
                  <a:lnTo>
                    <a:pt x="39283" y="101483"/>
                  </a:lnTo>
                  <a:lnTo>
                    <a:pt x="39367" y="101260"/>
                  </a:lnTo>
                  <a:lnTo>
                    <a:pt x="39534" y="100786"/>
                  </a:lnTo>
                  <a:lnTo>
                    <a:pt x="39785" y="100088"/>
                  </a:lnTo>
                  <a:lnTo>
                    <a:pt x="40064" y="99307"/>
                  </a:lnTo>
                  <a:lnTo>
                    <a:pt x="40427" y="98331"/>
                  </a:lnTo>
                  <a:lnTo>
                    <a:pt x="40817" y="97215"/>
                  </a:lnTo>
                  <a:lnTo>
                    <a:pt x="41180" y="96210"/>
                  </a:lnTo>
                  <a:lnTo>
                    <a:pt x="41626" y="94983"/>
                  </a:lnTo>
                  <a:lnTo>
                    <a:pt x="42017" y="93895"/>
                  </a:lnTo>
                  <a:lnTo>
                    <a:pt x="42714" y="91970"/>
                  </a:lnTo>
                  <a:lnTo>
                    <a:pt x="43914" y="88677"/>
                  </a:lnTo>
                  <a:lnTo>
                    <a:pt x="43942" y="88594"/>
                  </a:lnTo>
                  <a:lnTo>
                    <a:pt x="43970" y="88482"/>
                  </a:lnTo>
                  <a:lnTo>
                    <a:pt x="44835" y="86055"/>
                  </a:lnTo>
                  <a:lnTo>
                    <a:pt x="45086" y="85357"/>
                  </a:lnTo>
                  <a:lnTo>
                    <a:pt x="46676" y="81005"/>
                  </a:lnTo>
                  <a:lnTo>
                    <a:pt x="47346" y="79136"/>
                  </a:lnTo>
                  <a:lnTo>
                    <a:pt x="48239" y="76681"/>
                  </a:lnTo>
                  <a:lnTo>
                    <a:pt x="48741" y="75258"/>
                  </a:lnTo>
                  <a:lnTo>
                    <a:pt x="48992" y="74533"/>
                  </a:lnTo>
                  <a:lnTo>
                    <a:pt x="49801" y="72357"/>
                  </a:lnTo>
                  <a:lnTo>
                    <a:pt x="50275" y="71017"/>
                  </a:lnTo>
                  <a:lnTo>
                    <a:pt x="50917" y="69232"/>
                  </a:lnTo>
                  <a:cubicBezTo>
                    <a:pt x="51001" y="69037"/>
                    <a:pt x="51112" y="68869"/>
                    <a:pt x="51252" y="68758"/>
                  </a:cubicBezTo>
                  <a:cubicBezTo>
                    <a:pt x="51316" y="68754"/>
                    <a:pt x="51381" y="68752"/>
                    <a:pt x="51445" y="68752"/>
                  </a:cubicBezTo>
                  <a:close/>
                  <a:moveTo>
                    <a:pt x="17271" y="103492"/>
                  </a:moveTo>
                  <a:lnTo>
                    <a:pt x="20423" y="105556"/>
                  </a:lnTo>
                  <a:lnTo>
                    <a:pt x="16908" y="106951"/>
                  </a:lnTo>
                  <a:cubicBezTo>
                    <a:pt x="16964" y="105808"/>
                    <a:pt x="17075" y="104664"/>
                    <a:pt x="17271" y="103492"/>
                  </a:cubicBezTo>
                  <a:close/>
                  <a:moveTo>
                    <a:pt x="24720" y="104803"/>
                  </a:moveTo>
                  <a:lnTo>
                    <a:pt x="25138" y="105361"/>
                  </a:lnTo>
                  <a:cubicBezTo>
                    <a:pt x="25082" y="105808"/>
                    <a:pt x="25054" y="106254"/>
                    <a:pt x="25026" y="106700"/>
                  </a:cubicBezTo>
                  <a:lnTo>
                    <a:pt x="24608" y="107091"/>
                  </a:lnTo>
                  <a:lnTo>
                    <a:pt x="21706" y="105640"/>
                  </a:lnTo>
                  <a:lnTo>
                    <a:pt x="24720" y="104803"/>
                  </a:lnTo>
                  <a:close/>
                  <a:moveTo>
                    <a:pt x="47429" y="104998"/>
                  </a:moveTo>
                  <a:lnTo>
                    <a:pt x="47429" y="104998"/>
                  </a:lnTo>
                  <a:cubicBezTo>
                    <a:pt x="47402" y="105361"/>
                    <a:pt x="47374" y="105696"/>
                    <a:pt x="47318" y="106031"/>
                  </a:cubicBezTo>
                  <a:cubicBezTo>
                    <a:pt x="47234" y="106700"/>
                    <a:pt x="47123" y="107370"/>
                    <a:pt x="46983" y="108039"/>
                  </a:cubicBezTo>
                  <a:lnTo>
                    <a:pt x="45337" y="106923"/>
                  </a:lnTo>
                  <a:cubicBezTo>
                    <a:pt x="45393" y="106644"/>
                    <a:pt x="45421" y="106365"/>
                    <a:pt x="45476" y="106086"/>
                  </a:cubicBezTo>
                  <a:cubicBezTo>
                    <a:pt x="45476" y="106003"/>
                    <a:pt x="45504" y="105919"/>
                    <a:pt x="45504" y="105808"/>
                  </a:cubicBezTo>
                  <a:lnTo>
                    <a:pt x="47429" y="104998"/>
                  </a:lnTo>
                  <a:close/>
                  <a:moveTo>
                    <a:pt x="37581" y="101976"/>
                  </a:moveTo>
                  <a:cubicBezTo>
                    <a:pt x="37730" y="101976"/>
                    <a:pt x="37880" y="101997"/>
                    <a:pt x="38027" y="102041"/>
                  </a:cubicBezTo>
                  <a:cubicBezTo>
                    <a:pt x="38111" y="102069"/>
                    <a:pt x="38195" y="102097"/>
                    <a:pt x="38251" y="102125"/>
                  </a:cubicBezTo>
                  <a:cubicBezTo>
                    <a:pt x="38225" y="102123"/>
                    <a:pt x="38198" y="102123"/>
                    <a:pt x="38172" y="102123"/>
                  </a:cubicBezTo>
                  <a:cubicBezTo>
                    <a:pt x="37108" y="102123"/>
                    <a:pt x="36009" y="103224"/>
                    <a:pt x="35628" y="104831"/>
                  </a:cubicBezTo>
                  <a:cubicBezTo>
                    <a:pt x="35238" y="106505"/>
                    <a:pt x="35768" y="108151"/>
                    <a:pt x="36828" y="108653"/>
                  </a:cubicBezTo>
                  <a:cubicBezTo>
                    <a:pt x="36688" y="108653"/>
                    <a:pt x="36577" y="108625"/>
                    <a:pt x="36465" y="108597"/>
                  </a:cubicBezTo>
                  <a:cubicBezTo>
                    <a:pt x="35238" y="108235"/>
                    <a:pt x="34624" y="106477"/>
                    <a:pt x="35042" y="104692"/>
                  </a:cubicBezTo>
                  <a:cubicBezTo>
                    <a:pt x="35410" y="103097"/>
                    <a:pt x="36491" y="101976"/>
                    <a:pt x="37581" y="101976"/>
                  </a:cubicBezTo>
                  <a:close/>
                  <a:moveTo>
                    <a:pt x="20925" y="105891"/>
                  </a:moveTo>
                  <a:lnTo>
                    <a:pt x="23855" y="107788"/>
                  </a:lnTo>
                  <a:lnTo>
                    <a:pt x="20870" y="110578"/>
                  </a:lnTo>
                  <a:lnTo>
                    <a:pt x="16936" y="110578"/>
                  </a:lnTo>
                  <a:cubicBezTo>
                    <a:pt x="16852" y="109406"/>
                    <a:pt x="16852" y="108235"/>
                    <a:pt x="16908" y="107035"/>
                  </a:cubicBezTo>
                  <a:lnTo>
                    <a:pt x="20925" y="105891"/>
                  </a:lnTo>
                  <a:close/>
                  <a:moveTo>
                    <a:pt x="24608" y="108291"/>
                  </a:moveTo>
                  <a:lnTo>
                    <a:pt x="25054" y="108597"/>
                  </a:lnTo>
                  <a:cubicBezTo>
                    <a:pt x="25110" y="109155"/>
                    <a:pt x="25166" y="109713"/>
                    <a:pt x="25278" y="110271"/>
                  </a:cubicBezTo>
                  <a:lnTo>
                    <a:pt x="25082" y="110606"/>
                  </a:lnTo>
                  <a:lnTo>
                    <a:pt x="21679" y="110578"/>
                  </a:lnTo>
                  <a:lnTo>
                    <a:pt x="24608" y="108291"/>
                  </a:lnTo>
                  <a:close/>
                  <a:moveTo>
                    <a:pt x="37338" y="99778"/>
                  </a:moveTo>
                  <a:cubicBezTo>
                    <a:pt x="37605" y="99778"/>
                    <a:pt x="37874" y="99816"/>
                    <a:pt x="38139" y="99893"/>
                  </a:cubicBezTo>
                  <a:cubicBezTo>
                    <a:pt x="38446" y="99977"/>
                    <a:pt x="38753" y="100144"/>
                    <a:pt x="39032" y="100339"/>
                  </a:cubicBezTo>
                  <a:lnTo>
                    <a:pt x="38446" y="102097"/>
                  </a:lnTo>
                  <a:cubicBezTo>
                    <a:pt x="38251" y="101930"/>
                    <a:pt x="38027" y="101818"/>
                    <a:pt x="37804" y="101734"/>
                  </a:cubicBezTo>
                  <a:cubicBezTo>
                    <a:pt x="37655" y="101693"/>
                    <a:pt x="37503" y="101673"/>
                    <a:pt x="37351" y="101673"/>
                  </a:cubicBezTo>
                  <a:cubicBezTo>
                    <a:pt x="36175" y="101673"/>
                    <a:pt x="34991" y="102875"/>
                    <a:pt x="34596" y="104580"/>
                  </a:cubicBezTo>
                  <a:cubicBezTo>
                    <a:pt x="34122" y="106533"/>
                    <a:pt x="34819" y="108430"/>
                    <a:pt x="36130" y="108821"/>
                  </a:cubicBezTo>
                  <a:cubicBezTo>
                    <a:pt x="36262" y="108854"/>
                    <a:pt x="36399" y="108869"/>
                    <a:pt x="36538" y="108869"/>
                  </a:cubicBezTo>
                  <a:cubicBezTo>
                    <a:pt x="36751" y="108869"/>
                    <a:pt x="36971" y="108832"/>
                    <a:pt x="37190" y="108765"/>
                  </a:cubicBezTo>
                  <a:cubicBezTo>
                    <a:pt x="37292" y="108784"/>
                    <a:pt x="37393" y="108793"/>
                    <a:pt x="37495" y="108793"/>
                  </a:cubicBezTo>
                  <a:cubicBezTo>
                    <a:pt x="38288" y="108793"/>
                    <a:pt x="39067" y="108226"/>
                    <a:pt x="39562" y="107286"/>
                  </a:cubicBezTo>
                  <a:cubicBezTo>
                    <a:pt x="39618" y="107258"/>
                    <a:pt x="39673" y="107230"/>
                    <a:pt x="39729" y="107175"/>
                  </a:cubicBezTo>
                  <a:cubicBezTo>
                    <a:pt x="39785" y="107147"/>
                    <a:pt x="39813" y="107091"/>
                    <a:pt x="39869" y="107035"/>
                  </a:cubicBezTo>
                  <a:lnTo>
                    <a:pt x="40036" y="107035"/>
                  </a:lnTo>
                  <a:cubicBezTo>
                    <a:pt x="40287" y="107035"/>
                    <a:pt x="40510" y="106979"/>
                    <a:pt x="40706" y="106840"/>
                  </a:cubicBezTo>
                  <a:lnTo>
                    <a:pt x="40706" y="106840"/>
                  </a:lnTo>
                  <a:cubicBezTo>
                    <a:pt x="40678" y="106868"/>
                    <a:pt x="40678" y="106896"/>
                    <a:pt x="40678" y="106923"/>
                  </a:cubicBezTo>
                  <a:cubicBezTo>
                    <a:pt x="40622" y="107147"/>
                    <a:pt x="40566" y="107342"/>
                    <a:pt x="40510" y="107565"/>
                  </a:cubicBezTo>
                  <a:cubicBezTo>
                    <a:pt x="40455" y="107705"/>
                    <a:pt x="40399" y="107844"/>
                    <a:pt x="40343" y="107984"/>
                  </a:cubicBezTo>
                  <a:cubicBezTo>
                    <a:pt x="40259" y="108235"/>
                    <a:pt x="40176" y="108458"/>
                    <a:pt x="40064" y="108681"/>
                  </a:cubicBezTo>
                  <a:cubicBezTo>
                    <a:pt x="39618" y="109602"/>
                    <a:pt x="39032" y="110355"/>
                    <a:pt x="38362" y="110885"/>
                  </a:cubicBezTo>
                  <a:cubicBezTo>
                    <a:pt x="38362" y="110885"/>
                    <a:pt x="38334" y="110913"/>
                    <a:pt x="38306" y="110941"/>
                  </a:cubicBezTo>
                  <a:cubicBezTo>
                    <a:pt x="37626" y="111477"/>
                    <a:pt x="36884" y="111785"/>
                    <a:pt x="36127" y="111785"/>
                  </a:cubicBezTo>
                  <a:cubicBezTo>
                    <a:pt x="35860" y="111785"/>
                    <a:pt x="35590" y="111746"/>
                    <a:pt x="35321" y="111666"/>
                  </a:cubicBezTo>
                  <a:cubicBezTo>
                    <a:pt x="33145" y="111025"/>
                    <a:pt x="32001" y="107872"/>
                    <a:pt x="32782" y="104636"/>
                  </a:cubicBezTo>
                  <a:cubicBezTo>
                    <a:pt x="33445" y="101765"/>
                    <a:pt x="35381" y="99778"/>
                    <a:pt x="37338" y="99778"/>
                  </a:cubicBezTo>
                  <a:close/>
                  <a:moveTo>
                    <a:pt x="45253" y="107342"/>
                  </a:moveTo>
                  <a:lnTo>
                    <a:pt x="46955" y="108179"/>
                  </a:lnTo>
                  <a:cubicBezTo>
                    <a:pt x="46899" y="108597"/>
                    <a:pt x="46788" y="109016"/>
                    <a:pt x="46704" y="109434"/>
                  </a:cubicBezTo>
                  <a:cubicBezTo>
                    <a:pt x="46509" y="110271"/>
                    <a:pt x="46258" y="111108"/>
                    <a:pt x="46007" y="111890"/>
                  </a:cubicBezTo>
                  <a:lnTo>
                    <a:pt x="43830" y="111443"/>
                  </a:lnTo>
                  <a:cubicBezTo>
                    <a:pt x="44333" y="110383"/>
                    <a:pt x="44779" y="109239"/>
                    <a:pt x="45086" y="108039"/>
                  </a:cubicBezTo>
                  <a:cubicBezTo>
                    <a:pt x="45142" y="107788"/>
                    <a:pt x="45198" y="107565"/>
                    <a:pt x="45253" y="107342"/>
                  </a:cubicBezTo>
                  <a:close/>
                  <a:moveTo>
                    <a:pt x="16936" y="110690"/>
                  </a:moveTo>
                  <a:lnTo>
                    <a:pt x="20312" y="111108"/>
                  </a:lnTo>
                  <a:lnTo>
                    <a:pt x="17354" y="113870"/>
                  </a:lnTo>
                  <a:cubicBezTo>
                    <a:pt x="17159" y="112838"/>
                    <a:pt x="17019" y="111778"/>
                    <a:pt x="16936" y="110690"/>
                  </a:cubicBezTo>
                  <a:close/>
                  <a:moveTo>
                    <a:pt x="43691" y="112029"/>
                  </a:moveTo>
                  <a:lnTo>
                    <a:pt x="45923" y="112168"/>
                  </a:lnTo>
                  <a:cubicBezTo>
                    <a:pt x="45700" y="112838"/>
                    <a:pt x="45449" y="113508"/>
                    <a:pt x="45198" y="114149"/>
                  </a:cubicBezTo>
                  <a:lnTo>
                    <a:pt x="43691" y="112029"/>
                  </a:lnTo>
                  <a:close/>
                  <a:moveTo>
                    <a:pt x="25445" y="111750"/>
                  </a:moveTo>
                  <a:lnTo>
                    <a:pt x="25612" y="111778"/>
                  </a:lnTo>
                  <a:cubicBezTo>
                    <a:pt x="25780" y="112336"/>
                    <a:pt x="25947" y="112866"/>
                    <a:pt x="26170" y="113368"/>
                  </a:cubicBezTo>
                  <a:lnTo>
                    <a:pt x="26087" y="113675"/>
                  </a:lnTo>
                  <a:lnTo>
                    <a:pt x="23213" y="115014"/>
                  </a:lnTo>
                  <a:lnTo>
                    <a:pt x="25445" y="111750"/>
                  </a:lnTo>
                  <a:close/>
                  <a:moveTo>
                    <a:pt x="38172" y="93737"/>
                  </a:moveTo>
                  <a:cubicBezTo>
                    <a:pt x="38407" y="93737"/>
                    <a:pt x="38636" y="93750"/>
                    <a:pt x="38864" y="93783"/>
                  </a:cubicBezTo>
                  <a:cubicBezTo>
                    <a:pt x="38976" y="93811"/>
                    <a:pt x="39116" y="93839"/>
                    <a:pt x="39227" y="93867"/>
                  </a:cubicBezTo>
                  <a:cubicBezTo>
                    <a:pt x="39367" y="93895"/>
                    <a:pt x="39506" y="93922"/>
                    <a:pt x="39646" y="93950"/>
                  </a:cubicBezTo>
                  <a:cubicBezTo>
                    <a:pt x="39701" y="93978"/>
                    <a:pt x="39757" y="94006"/>
                    <a:pt x="39813" y="94006"/>
                  </a:cubicBezTo>
                  <a:cubicBezTo>
                    <a:pt x="40259" y="94146"/>
                    <a:pt x="40650" y="94341"/>
                    <a:pt x="41041" y="94592"/>
                  </a:cubicBezTo>
                  <a:lnTo>
                    <a:pt x="40399" y="96461"/>
                  </a:lnTo>
                  <a:lnTo>
                    <a:pt x="40008" y="97605"/>
                  </a:lnTo>
                  <a:lnTo>
                    <a:pt x="39562" y="98889"/>
                  </a:lnTo>
                  <a:cubicBezTo>
                    <a:pt x="39255" y="98693"/>
                    <a:pt x="38920" y="98526"/>
                    <a:pt x="38585" y="98442"/>
                  </a:cubicBezTo>
                  <a:cubicBezTo>
                    <a:pt x="38558" y="98414"/>
                    <a:pt x="38530" y="98414"/>
                    <a:pt x="38502" y="98414"/>
                  </a:cubicBezTo>
                  <a:cubicBezTo>
                    <a:pt x="38446" y="98386"/>
                    <a:pt x="38418" y="98386"/>
                    <a:pt x="38362" y="98386"/>
                  </a:cubicBezTo>
                  <a:lnTo>
                    <a:pt x="38334" y="98386"/>
                  </a:lnTo>
                  <a:cubicBezTo>
                    <a:pt x="38195" y="98358"/>
                    <a:pt x="38055" y="98331"/>
                    <a:pt x="37916" y="98331"/>
                  </a:cubicBezTo>
                  <a:cubicBezTo>
                    <a:pt x="37826" y="98323"/>
                    <a:pt x="37735" y="98319"/>
                    <a:pt x="37645" y="98319"/>
                  </a:cubicBezTo>
                  <a:cubicBezTo>
                    <a:pt x="35390" y="98319"/>
                    <a:pt x="33142" y="100639"/>
                    <a:pt x="32364" y="103938"/>
                  </a:cubicBezTo>
                  <a:cubicBezTo>
                    <a:pt x="31471" y="107733"/>
                    <a:pt x="32810" y="111387"/>
                    <a:pt x="35349" y="112141"/>
                  </a:cubicBezTo>
                  <a:cubicBezTo>
                    <a:pt x="35638" y="112224"/>
                    <a:pt x="35933" y="112264"/>
                    <a:pt x="36230" y="112264"/>
                  </a:cubicBezTo>
                  <a:cubicBezTo>
                    <a:pt x="37022" y="112264"/>
                    <a:pt x="37827" y="111978"/>
                    <a:pt x="38558" y="111471"/>
                  </a:cubicBezTo>
                  <a:cubicBezTo>
                    <a:pt x="38585" y="111443"/>
                    <a:pt x="38613" y="111415"/>
                    <a:pt x="38641" y="111387"/>
                  </a:cubicBezTo>
                  <a:cubicBezTo>
                    <a:pt x="38837" y="111248"/>
                    <a:pt x="39032" y="111080"/>
                    <a:pt x="39199" y="110913"/>
                  </a:cubicBezTo>
                  <a:cubicBezTo>
                    <a:pt x="39311" y="110801"/>
                    <a:pt x="39422" y="110718"/>
                    <a:pt x="39534" y="110606"/>
                  </a:cubicBezTo>
                  <a:cubicBezTo>
                    <a:pt x="39897" y="110188"/>
                    <a:pt x="40231" y="109741"/>
                    <a:pt x="40538" y="109211"/>
                  </a:cubicBezTo>
                  <a:cubicBezTo>
                    <a:pt x="40706" y="108904"/>
                    <a:pt x="40873" y="108597"/>
                    <a:pt x="41013" y="108263"/>
                  </a:cubicBezTo>
                  <a:cubicBezTo>
                    <a:pt x="41096" y="108039"/>
                    <a:pt x="41180" y="107816"/>
                    <a:pt x="41264" y="107593"/>
                  </a:cubicBezTo>
                  <a:cubicBezTo>
                    <a:pt x="41375" y="107286"/>
                    <a:pt x="41459" y="106951"/>
                    <a:pt x="41543" y="106617"/>
                  </a:cubicBezTo>
                  <a:cubicBezTo>
                    <a:pt x="41571" y="106561"/>
                    <a:pt x="41571" y="106533"/>
                    <a:pt x="41571" y="106477"/>
                  </a:cubicBezTo>
                  <a:cubicBezTo>
                    <a:pt x="41654" y="106198"/>
                    <a:pt x="41682" y="105919"/>
                    <a:pt x="41738" y="105640"/>
                  </a:cubicBezTo>
                  <a:cubicBezTo>
                    <a:pt x="41794" y="105277"/>
                    <a:pt x="41822" y="104943"/>
                    <a:pt x="41822" y="104608"/>
                  </a:cubicBezTo>
                  <a:cubicBezTo>
                    <a:pt x="41850" y="104134"/>
                    <a:pt x="41822" y="103659"/>
                    <a:pt x="41766" y="103213"/>
                  </a:cubicBezTo>
                  <a:cubicBezTo>
                    <a:pt x="41766" y="103185"/>
                    <a:pt x="41766" y="103129"/>
                    <a:pt x="41766" y="103073"/>
                  </a:cubicBezTo>
                  <a:cubicBezTo>
                    <a:pt x="41822" y="103073"/>
                    <a:pt x="41905" y="103018"/>
                    <a:pt x="41933" y="102962"/>
                  </a:cubicBezTo>
                  <a:cubicBezTo>
                    <a:pt x="42017" y="102794"/>
                    <a:pt x="42101" y="102655"/>
                    <a:pt x="42157" y="102488"/>
                  </a:cubicBezTo>
                  <a:cubicBezTo>
                    <a:pt x="42408" y="102069"/>
                    <a:pt x="42659" y="101651"/>
                    <a:pt x="42910" y="101260"/>
                  </a:cubicBezTo>
                  <a:cubicBezTo>
                    <a:pt x="42910" y="101232"/>
                    <a:pt x="42938" y="101204"/>
                    <a:pt x="42938" y="101176"/>
                  </a:cubicBezTo>
                  <a:cubicBezTo>
                    <a:pt x="43105" y="100953"/>
                    <a:pt x="43245" y="100730"/>
                    <a:pt x="43384" y="100507"/>
                  </a:cubicBezTo>
                  <a:cubicBezTo>
                    <a:pt x="43579" y="100200"/>
                    <a:pt x="43803" y="99865"/>
                    <a:pt x="44026" y="99586"/>
                  </a:cubicBezTo>
                  <a:cubicBezTo>
                    <a:pt x="44109" y="99419"/>
                    <a:pt x="44221" y="99251"/>
                    <a:pt x="44333" y="99112"/>
                  </a:cubicBezTo>
                  <a:cubicBezTo>
                    <a:pt x="44416" y="99391"/>
                    <a:pt x="44500" y="99642"/>
                    <a:pt x="44556" y="99921"/>
                  </a:cubicBezTo>
                  <a:cubicBezTo>
                    <a:pt x="44612" y="100116"/>
                    <a:pt x="44640" y="100283"/>
                    <a:pt x="44695" y="100451"/>
                  </a:cubicBezTo>
                  <a:cubicBezTo>
                    <a:pt x="44695" y="100535"/>
                    <a:pt x="44723" y="100618"/>
                    <a:pt x="44751" y="100702"/>
                  </a:cubicBezTo>
                  <a:cubicBezTo>
                    <a:pt x="44779" y="100869"/>
                    <a:pt x="44807" y="101065"/>
                    <a:pt x="44835" y="101260"/>
                  </a:cubicBezTo>
                  <a:cubicBezTo>
                    <a:pt x="45058" y="102599"/>
                    <a:pt x="45086" y="104078"/>
                    <a:pt x="44891" y="105556"/>
                  </a:cubicBezTo>
                  <a:cubicBezTo>
                    <a:pt x="44863" y="105752"/>
                    <a:pt x="44835" y="105919"/>
                    <a:pt x="44807" y="106114"/>
                  </a:cubicBezTo>
                  <a:cubicBezTo>
                    <a:pt x="44807" y="106254"/>
                    <a:pt x="44779" y="106393"/>
                    <a:pt x="44751" y="106533"/>
                  </a:cubicBezTo>
                  <a:cubicBezTo>
                    <a:pt x="44723" y="106700"/>
                    <a:pt x="44695" y="106896"/>
                    <a:pt x="44640" y="107063"/>
                  </a:cubicBezTo>
                  <a:cubicBezTo>
                    <a:pt x="44612" y="107202"/>
                    <a:pt x="44584" y="107342"/>
                    <a:pt x="44556" y="107481"/>
                  </a:cubicBezTo>
                  <a:cubicBezTo>
                    <a:pt x="44221" y="108876"/>
                    <a:pt x="43747" y="110132"/>
                    <a:pt x="43133" y="111276"/>
                  </a:cubicBezTo>
                  <a:cubicBezTo>
                    <a:pt x="43133" y="111304"/>
                    <a:pt x="43133" y="111304"/>
                    <a:pt x="43133" y="111304"/>
                  </a:cubicBezTo>
                  <a:cubicBezTo>
                    <a:pt x="43021" y="111499"/>
                    <a:pt x="42938" y="111666"/>
                    <a:pt x="42826" y="111834"/>
                  </a:cubicBezTo>
                  <a:cubicBezTo>
                    <a:pt x="42798" y="111890"/>
                    <a:pt x="42770" y="111945"/>
                    <a:pt x="42742" y="111973"/>
                  </a:cubicBezTo>
                  <a:cubicBezTo>
                    <a:pt x="42129" y="113033"/>
                    <a:pt x="41403" y="113926"/>
                    <a:pt x="40622" y="114652"/>
                  </a:cubicBezTo>
                  <a:cubicBezTo>
                    <a:pt x="40455" y="114791"/>
                    <a:pt x="40315" y="114958"/>
                    <a:pt x="40148" y="115098"/>
                  </a:cubicBezTo>
                  <a:cubicBezTo>
                    <a:pt x="40120" y="115098"/>
                    <a:pt x="40092" y="115126"/>
                    <a:pt x="40064" y="115154"/>
                  </a:cubicBezTo>
                  <a:cubicBezTo>
                    <a:pt x="39841" y="115321"/>
                    <a:pt x="39590" y="115516"/>
                    <a:pt x="39367" y="115656"/>
                  </a:cubicBezTo>
                  <a:cubicBezTo>
                    <a:pt x="38948" y="115935"/>
                    <a:pt x="38530" y="116158"/>
                    <a:pt x="38083" y="116325"/>
                  </a:cubicBezTo>
                  <a:cubicBezTo>
                    <a:pt x="37860" y="116437"/>
                    <a:pt x="37637" y="116521"/>
                    <a:pt x="37386" y="116577"/>
                  </a:cubicBezTo>
                  <a:cubicBezTo>
                    <a:pt x="37051" y="116688"/>
                    <a:pt x="36688" y="116744"/>
                    <a:pt x="36326" y="116772"/>
                  </a:cubicBezTo>
                  <a:cubicBezTo>
                    <a:pt x="36102" y="116800"/>
                    <a:pt x="35851" y="116800"/>
                    <a:pt x="35628" y="116800"/>
                  </a:cubicBezTo>
                  <a:cubicBezTo>
                    <a:pt x="35433" y="116800"/>
                    <a:pt x="35265" y="116800"/>
                    <a:pt x="35098" y="116772"/>
                  </a:cubicBezTo>
                  <a:cubicBezTo>
                    <a:pt x="35014" y="116744"/>
                    <a:pt x="34931" y="116744"/>
                    <a:pt x="34847" y="116716"/>
                  </a:cubicBezTo>
                  <a:cubicBezTo>
                    <a:pt x="34652" y="116688"/>
                    <a:pt x="34456" y="116660"/>
                    <a:pt x="34261" y="116604"/>
                  </a:cubicBezTo>
                  <a:cubicBezTo>
                    <a:pt x="30076" y="115377"/>
                    <a:pt x="27872" y="109323"/>
                    <a:pt x="29379" y="103073"/>
                  </a:cubicBezTo>
                  <a:cubicBezTo>
                    <a:pt x="30188" y="99614"/>
                    <a:pt x="31973" y="96824"/>
                    <a:pt x="34094" y="95234"/>
                  </a:cubicBezTo>
                  <a:cubicBezTo>
                    <a:pt x="34205" y="95150"/>
                    <a:pt x="34345" y="95038"/>
                    <a:pt x="34456" y="94955"/>
                  </a:cubicBezTo>
                  <a:cubicBezTo>
                    <a:pt x="34484" y="94955"/>
                    <a:pt x="34484" y="94955"/>
                    <a:pt x="34512" y="94927"/>
                  </a:cubicBezTo>
                  <a:cubicBezTo>
                    <a:pt x="34540" y="94899"/>
                    <a:pt x="34596" y="94871"/>
                    <a:pt x="34652" y="94843"/>
                  </a:cubicBezTo>
                  <a:cubicBezTo>
                    <a:pt x="35126" y="94536"/>
                    <a:pt x="35600" y="94313"/>
                    <a:pt x="36102" y="94118"/>
                  </a:cubicBezTo>
                  <a:cubicBezTo>
                    <a:pt x="36326" y="94034"/>
                    <a:pt x="36577" y="93950"/>
                    <a:pt x="36828" y="93895"/>
                  </a:cubicBezTo>
                  <a:cubicBezTo>
                    <a:pt x="37107" y="93839"/>
                    <a:pt x="37386" y="93783"/>
                    <a:pt x="37665" y="93755"/>
                  </a:cubicBezTo>
                  <a:cubicBezTo>
                    <a:pt x="37838" y="93744"/>
                    <a:pt x="38007" y="93737"/>
                    <a:pt x="38172" y="93737"/>
                  </a:cubicBezTo>
                  <a:close/>
                  <a:moveTo>
                    <a:pt x="20925" y="111192"/>
                  </a:moveTo>
                  <a:lnTo>
                    <a:pt x="24468" y="111638"/>
                  </a:lnTo>
                  <a:lnTo>
                    <a:pt x="22292" y="115433"/>
                  </a:lnTo>
                  <a:lnTo>
                    <a:pt x="18275" y="117274"/>
                  </a:lnTo>
                  <a:cubicBezTo>
                    <a:pt x="17912" y="116242"/>
                    <a:pt x="17605" y="115126"/>
                    <a:pt x="17382" y="113982"/>
                  </a:cubicBezTo>
                  <a:lnTo>
                    <a:pt x="20925" y="111192"/>
                  </a:lnTo>
                  <a:close/>
                  <a:moveTo>
                    <a:pt x="43328" y="112420"/>
                  </a:moveTo>
                  <a:lnTo>
                    <a:pt x="45086" y="114428"/>
                  </a:lnTo>
                  <a:cubicBezTo>
                    <a:pt x="44612" y="115544"/>
                    <a:pt x="44082" y="116632"/>
                    <a:pt x="43496" y="117665"/>
                  </a:cubicBezTo>
                  <a:lnTo>
                    <a:pt x="41041" y="115879"/>
                  </a:lnTo>
                  <a:lnTo>
                    <a:pt x="40957" y="115628"/>
                  </a:lnTo>
                  <a:cubicBezTo>
                    <a:pt x="41850" y="114707"/>
                    <a:pt x="42659" y="113619"/>
                    <a:pt x="43328" y="112420"/>
                  </a:cubicBezTo>
                  <a:close/>
                  <a:moveTo>
                    <a:pt x="26756" y="114540"/>
                  </a:moveTo>
                  <a:cubicBezTo>
                    <a:pt x="27035" y="115070"/>
                    <a:pt x="27398" y="115572"/>
                    <a:pt x="27761" y="116019"/>
                  </a:cubicBezTo>
                  <a:lnTo>
                    <a:pt x="25194" y="118669"/>
                  </a:lnTo>
                  <a:lnTo>
                    <a:pt x="26728" y="114540"/>
                  </a:lnTo>
                  <a:close/>
                  <a:moveTo>
                    <a:pt x="37637" y="118083"/>
                  </a:moveTo>
                  <a:lnTo>
                    <a:pt x="37804" y="119032"/>
                  </a:lnTo>
                  <a:lnTo>
                    <a:pt x="37302" y="118250"/>
                  </a:lnTo>
                  <a:cubicBezTo>
                    <a:pt x="37414" y="118195"/>
                    <a:pt x="37525" y="118139"/>
                    <a:pt x="37637" y="118083"/>
                  </a:cubicBezTo>
                  <a:close/>
                  <a:moveTo>
                    <a:pt x="41375" y="116772"/>
                  </a:moveTo>
                  <a:lnTo>
                    <a:pt x="43356" y="117888"/>
                  </a:lnTo>
                  <a:cubicBezTo>
                    <a:pt x="43021" y="118446"/>
                    <a:pt x="42687" y="118976"/>
                    <a:pt x="42324" y="119506"/>
                  </a:cubicBezTo>
                  <a:lnTo>
                    <a:pt x="41375" y="116772"/>
                  </a:lnTo>
                  <a:close/>
                  <a:moveTo>
                    <a:pt x="21874" y="116130"/>
                  </a:moveTo>
                  <a:lnTo>
                    <a:pt x="19558" y="120203"/>
                  </a:lnTo>
                  <a:cubicBezTo>
                    <a:pt x="19084" y="119311"/>
                    <a:pt x="18638" y="118334"/>
                    <a:pt x="18303" y="117330"/>
                  </a:cubicBezTo>
                  <a:lnTo>
                    <a:pt x="21874" y="116130"/>
                  </a:lnTo>
                  <a:close/>
                  <a:moveTo>
                    <a:pt x="28681" y="116995"/>
                  </a:moveTo>
                  <a:cubicBezTo>
                    <a:pt x="29016" y="117274"/>
                    <a:pt x="29351" y="117553"/>
                    <a:pt x="29714" y="117776"/>
                  </a:cubicBezTo>
                  <a:lnTo>
                    <a:pt x="28179" y="120650"/>
                  </a:lnTo>
                  <a:lnTo>
                    <a:pt x="28681" y="116995"/>
                  </a:lnTo>
                  <a:close/>
                  <a:moveTo>
                    <a:pt x="34735" y="118976"/>
                  </a:moveTo>
                  <a:lnTo>
                    <a:pt x="34624" y="120789"/>
                  </a:lnTo>
                  <a:lnTo>
                    <a:pt x="34066" y="119004"/>
                  </a:lnTo>
                  <a:cubicBezTo>
                    <a:pt x="34289" y="119004"/>
                    <a:pt x="34512" y="119004"/>
                    <a:pt x="34735" y="118976"/>
                  </a:cubicBezTo>
                  <a:close/>
                  <a:moveTo>
                    <a:pt x="31053" y="118474"/>
                  </a:moveTo>
                  <a:lnTo>
                    <a:pt x="31053" y="118474"/>
                  </a:lnTo>
                  <a:cubicBezTo>
                    <a:pt x="31332" y="118585"/>
                    <a:pt x="31611" y="118697"/>
                    <a:pt x="31918" y="118781"/>
                  </a:cubicBezTo>
                  <a:cubicBezTo>
                    <a:pt x="31973" y="118781"/>
                    <a:pt x="32057" y="118808"/>
                    <a:pt x="32113" y="118808"/>
                  </a:cubicBezTo>
                  <a:lnTo>
                    <a:pt x="31276" y="121905"/>
                  </a:lnTo>
                  <a:lnTo>
                    <a:pt x="31053" y="118474"/>
                  </a:lnTo>
                  <a:close/>
                  <a:moveTo>
                    <a:pt x="40343" y="116214"/>
                  </a:moveTo>
                  <a:lnTo>
                    <a:pt x="40734" y="116409"/>
                  </a:lnTo>
                  <a:lnTo>
                    <a:pt x="42184" y="119701"/>
                  </a:lnTo>
                  <a:cubicBezTo>
                    <a:pt x="41487" y="120678"/>
                    <a:pt x="40762" y="121570"/>
                    <a:pt x="39980" y="122380"/>
                  </a:cubicBezTo>
                  <a:lnTo>
                    <a:pt x="38446" y="120036"/>
                  </a:lnTo>
                  <a:lnTo>
                    <a:pt x="38223" y="117776"/>
                  </a:lnTo>
                  <a:cubicBezTo>
                    <a:pt x="38976" y="117358"/>
                    <a:pt x="39673" y="116828"/>
                    <a:pt x="40343" y="116214"/>
                  </a:cubicBezTo>
                  <a:close/>
                  <a:moveTo>
                    <a:pt x="25724" y="114875"/>
                  </a:moveTo>
                  <a:lnTo>
                    <a:pt x="24329" y="119534"/>
                  </a:lnTo>
                  <a:lnTo>
                    <a:pt x="21204" y="122742"/>
                  </a:lnTo>
                  <a:cubicBezTo>
                    <a:pt x="20618" y="121989"/>
                    <a:pt x="20060" y="121152"/>
                    <a:pt x="19586" y="120259"/>
                  </a:cubicBezTo>
                  <a:lnTo>
                    <a:pt x="22599" y="115907"/>
                  </a:lnTo>
                  <a:lnTo>
                    <a:pt x="25724" y="114875"/>
                  </a:lnTo>
                  <a:close/>
                  <a:moveTo>
                    <a:pt x="38558" y="121068"/>
                  </a:moveTo>
                  <a:lnTo>
                    <a:pt x="39757" y="122575"/>
                  </a:lnTo>
                  <a:cubicBezTo>
                    <a:pt x="39450" y="122910"/>
                    <a:pt x="39116" y="123217"/>
                    <a:pt x="38781" y="123523"/>
                  </a:cubicBezTo>
                  <a:lnTo>
                    <a:pt x="38558" y="121068"/>
                  </a:lnTo>
                  <a:close/>
                  <a:moveTo>
                    <a:pt x="24050" y="120538"/>
                  </a:moveTo>
                  <a:lnTo>
                    <a:pt x="22878" y="124472"/>
                  </a:lnTo>
                  <a:cubicBezTo>
                    <a:pt x="22320" y="123970"/>
                    <a:pt x="21790" y="123440"/>
                    <a:pt x="21288" y="122826"/>
                  </a:cubicBezTo>
                  <a:lnTo>
                    <a:pt x="24050" y="120538"/>
                  </a:lnTo>
                  <a:close/>
                  <a:moveTo>
                    <a:pt x="36521" y="118557"/>
                  </a:moveTo>
                  <a:lnTo>
                    <a:pt x="38027" y="120427"/>
                  </a:lnTo>
                  <a:lnTo>
                    <a:pt x="38558" y="123691"/>
                  </a:lnTo>
                  <a:cubicBezTo>
                    <a:pt x="37776" y="124388"/>
                    <a:pt x="36939" y="124974"/>
                    <a:pt x="36102" y="125476"/>
                  </a:cubicBezTo>
                  <a:lnTo>
                    <a:pt x="35014" y="122045"/>
                  </a:lnTo>
                  <a:lnTo>
                    <a:pt x="35377" y="118864"/>
                  </a:lnTo>
                  <a:cubicBezTo>
                    <a:pt x="35768" y="118781"/>
                    <a:pt x="36158" y="118697"/>
                    <a:pt x="36521" y="118557"/>
                  </a:cubicBezTo>
                  <a:close/>
                  <a:moveTo>
                    <a:pt x="27872" y="117302"/>
                  </a:moveTo>
                  <a:lnTo>
                    <a:pt x="27537" y="121822"/>
                  </a:lnTo>
                  <a:lnTo>
                    <a:pt x="25250" y="126090"/>
                  </a:lnTo>
                  <a:cubicBezTo>
                    <a:pt x="24441" y="125672"/>
                    <a:pt x="23687" y="125169"/>
                    <a:pt x="22962" y="124556"/>
                  </a:cubicBezTo>
                  <a:lnTo>
                    <a:pt x="24692" y="119980"/>
                  </a:lnTo>
                  <a:lnTo>
                    <a:pt x="27872" y="117302"/>
                  </a:lnTo>
                  <a:close/>
                  <a:moveTo>
                    <a:pt x="34903" y="123105"/>
                  </a:moveTo>
                  <a:lnTo>
                    <a:pt x="35907" y="125588"/>
                  </a:lnTo>
                  <a:cubicBezTo>
                    <a:pt x="35461" y="125839"/>
                    <a:pt x="34986" y="126062"/>
                    <a:pt x="34540" y="126258"/>
                  </a:cubicBezTo>
                  <a:lnTo>
                    <a:pt x="34903" y="123105"/>
                  </a:lnTo>
                  <a:close/>
                  <a:moveTo>
                    <a:pt x="27454" y="122854"/>
                  </a:moveTo>
                  <a:lnTo>
                    <a:pt x="27175" y="126843"/>
                  </a:lnTo>
                  <a:lnTo>
                    <a:pt x="27091" y="126843"/>
                  </a:lnTo>
                  <a:cubicBezTo>
                    <a:pt x="26505" y="126648"/>
                    <a:pt x="25919" y="126425"/>
                    <a:pt x="25361" y="126146"/>
                  </a:cubicBezTo>
                  <a:lnTo>
                    <a:pt x="27454" y="122854"/>
                  </a:lnTo>
                  <a:close/>
                  <a:moveTo>
                    <a:pt x="32894" y="118976"/>
                  </a:moveTo>
                  <a:cubicBezTo>
                    <a:pt x="33006" y="118976"/>
                    <a:pt x="33145" y="118976"/>
                    <a:pt x="33257" y="119004"/>
                  </a:cubicBezTo>
                  <a:lnTo>
                    <a:pt x="34568" y="122240"/>
                  </a:lnTo>
                  <a:lnTo>
                    <a:pt x="34345" y="126341"/>
                  </a:lnTo>
                  <a:cubicBezTo>
                    <a:pt x="33480" y="126704"/>
                    <a:pt x="32559" y="126955"/>
                    <a:pt x="31666" y="127095"/>
                  </a:cubicBezTo>
                  <a:lnTo>
                    <a:pt x="31387" y="123328"/>
                  </a:lnTo>
                  <a:lnTo>
                    <a:pt x="32894" y="118976"/>
                  </a:lnTo>
                  <a:close/>
                  <a:moveTo>
                    <a:pt x="30244" y="118529"/>
                  </a:moveTo>
                  <a:lnTo>
                    <a:pt x="30913" y="123300"/>
                  </a:lnTo>
                  <a:lnTo>
                    <a:pt x="29853" y="127234"/>
                  </a:lnTo>
                  <a:cubicBezTo>
                    <a:pt x="28988" y="127234"/>
                    <a:pt x="28151" y="127095"/>
                    <a:pt x="27286" y="126871"/>
                  </a:cubicBezTo>
                  <a:lnTo>
                    <a:pt x="27984" y="122073"/>
                  </a:lnTo>
                  <a:lnTo>
                    <a:pt x="30244" y="118529"/>
                  </a:lnTo>
                  <a:close/>
                  <a:moveTo>
                    <a:pt x="31053" y="124332"/>
                  </a:moveTo>
                  <a:lnTo>
                    <a:pt x="31443" y="127122"/>
                  </a:lnTo>
                  <a:cubicBezTo>
                    <a:pt x="30969" y="127206"/>
                    <a:pt x="30523" y="127234"/>
                    <a:pt x="30048" y="127234"/>
                  </a:cubicBezTo>
                  <a:lnTo>
                    <a:pt x="31053" y="124332"/>
                  </a:lnTo>
                  <a:close/>
                  <a:moveTo>
                    <a:pt x="49494" y="92946"/>
                  </a:moveTo>
                  <a:cubicBezTo>
                    <a:pt x="50777" y="96768"/>
                    <a:pt x="51224" y="101232"/>
                    <a:pt x="50694" y="105919"/>
                  </a:cubicBezTo>
                  <a:cubicBezTo>
                    <a:pt x="50526" y="107426"/>
                    <a:pt x="50247" y="108960"/>
                    <a:pt x="49857" y="110467"/>
                  </a:cubicBezTo>
                  <a:cubicBezTo>
                    <a:pt x="47987" y="117944"/>
                    <a:pt x="43914" y="123942"/>
                    <a:pt x="39032" y="127373"/>
                  </a:cubicBezTo>
                  <a:cubicBezTo>
                    <a:pt x="36856" y="128908"/>
                    <a:pt x="34512" y="129940"/>
                    <a:pt x="32141" y="130331"/>
                  </a:cubicBezTo>
                  <a:cubicBezTo>
                    <a:pt x="31382" y="130465"/>
                    <a:pt x="30619" y="130532"/>
                    <a:pt x="29854" y="130532"/>
                  </a:cubicBezTo>
                  <a:cubicBezTo>
                    <a:pt x="28708" y="130532"/>
                    <a:pt x="27560" y="130381"/>
                    <a:pt x="26421" y="130080"/>
                  </a:cubicBezTo>
                  <a:cubicBezTo>
                    <a:pt x="20591" y="128489"/>
                    <a:pt x="16434" y="123021"/>
                    <a:pt x="14871" y="115935"/>
                  </a:cubicBezTo>
                  <a:lnTo>
                    <a:pt x="14871" y="115935"/>
                  </a:lnTo>
                  <a:cubicBezTo>
                    <a:pt x="16629" y="122017"/>
                    <a:pt x="20451" y="126620"/>
                    <a:pt x="25640" y="128043"/>
                  </a:cubicBezTo>
                  <a:cubicBezTo>
                    <a:pt x="26115" y="128183"/>
                    <a:pt x="26589" y="128266"/>
                    <a:pt x="27063" y="128350"/>
                  </a:cubicBezTo>
                  <a:lnTo>
                    <a:pt x="27091" y="128350"/>
                  </a:lnTo>
                  <a:cubicBezTo>
                    <a:pt x="27761" y="128442"/>
                    <a:pt x="28432" y="128497"/>
                    <a:pt x="29102" y="128497"/>
                  </a:cubicBezTo>
                  <a:cubicBezTo>
                    <a:pt x="29241" y="128497"/>
                    <a:pt x="29379" y="128494"/>
                    <a:pt x="29518" y="128489"/>
                  </a:cubicBezTo>
                  <a:lnTo>
                    <a:pt x="29630" y="128489"/>
                  </a:lnTo>
                  <a:cubicBezTo>
                    <a:pt x="30271" y="128434"/>
                    <a:pt x="30941" y="128378"/>
                    <a:pt x="31583" y="128238"/>
                  </a:cubicBezTo>
                  <a:cubicBezTo>
                    <a:pt x="31639" y="128210"/>
                    <a:pt x="31694" y="128210"/>
                    <a:pt x="31722" y="128210"/>
                  </a:cubicBezTo>
                  <a:cubicBezTo>
                    <a:pt x="32587" y="128015"/>
                    <a:pt x="33452" y="127764"/>
                    <a:pt x="34289" y="127429"/>
                  </a:cubicBezTo>
                  <a:cubicBezTo>
                    <a:pt x="34345" y="127401"/>
                    <a:pt x="34373" y="127373"/>
                    <a:pt x="34401" y="127373"/>
                  </a:cubicBezTo>
                  <a:cubicBezTo>
                    <a:pt x="35042" y="127122"/>
                    <a:pt x="35656" y="126816"/>
                    <a:pt x="36270" y="126453"/>
                  </a:cubicBezTo>
                  <a:cubicBezTo>
                    <a:pt x="36298" y="126453"/>
                    <a:pt x="36353" y="126425"/>
                    <a:pt x="36381" y="126397"/>
                  </a:cubicBezTo>
                  <a:cubicBezTo>
                    <a:pt x="37190" y="125923"/>
                    <a:pt x="37972" y="125393"/>
                    <a:pt x="38753" y="124779"/>
                  </a:cubicBezTo>
                  <a:cubicBezTo>
                    <a:pt x="38809" y="124751"/>
                    <a:pt x="38837" y="124695"/>
                    <a:pt x="38892" y="124667"/>
                  </a:cubicBezTo>
                  <a:cubicBezTo>
                    <a:pt x="39394" y="124249"/>
                    <a:pt x="39897" y="123830"/>
                    <a:pt x="40399" y="123356"/>
                  </a:cubicBezTo>
                  <a:cubicBezTo>
                    <a:pt x="40427" y="123300"/>
                    <a:pt x="40483" y="123272"/>
                    <a:pt x="40538" y="123217"/>
                  </a:cubicBezTo>
                  <a:cubicBezTo>
                    <a:pt x="41292" y="122491"/>
                    <a:pt x="41989" y="121710"/>
                    <a:pt x="42659" y="120845"/>
                  </a:cubicBezTo>
                  <a:cubicBezTo>
                    <a:pt x="42687" y="120817"/>
                    <a:pt x="42714" y="120789"/>
                    <a:pt x="42742" y="120761"/>
                  </a:cubicBezTo>
                  <a:cubicBezTo>
                    <a:pt x="43328" y="120036"/>
                    <a:pt x="43858" y="119255"/>
                    <a:pt x="44361" y="118446"/>
                  </a:cubicBezTo>
                  <a:cubicBezTo>
                    <a:pt x="44388" y="118418"/>
                    <a:pt x="44416" y="118390"/>
                    <a:pt x="44416" y="118362"/>
                  </a:cubicBezTo>
                  <a:cubicBezTo>
                    <a:pt x="45002" y="117441"/>
                    <a:pt x="45532" y="116493"/>
                    <a:pt x="46007" y="115488"/>
                  </a:cubicBezTo>
                  <a:cubicBezTo>
                    <a:pt x="46034" y="115461"/>
                    <a:pt x="46034" y="115433"/>
                    <a:pt x="46062" y="115405"/>
                  </a:cubicBezTo>
                  <a:cubicBezTo>
                    <a:pt x="46537" y="114400"/>
                    <a:pt x="46983" y="113340"/>
                    <a:pt x="47374" y="112252"/>
                  </a:cubicBezTo>
                  <a:cubicBezTo>
                    <a:pt x="47402" y="112224"/>
                    <a:pt x="47402" y="112196"/>
                    <a:pt x="47402" y="112168"/>
                  </a:cubicBezTo>
                  <a:cubicBezTo>
                    <a:pt x="47764" y="111164"/>
                    <a:pt x="48071" y="110132"/>
                    <a:pt x="48350" y="109072"/>
                  </a:cubicBezTo>
                  <a:cubicBezTo>
                    <a:pt x="48601" y="108039"/>
                    <a:pt x="48824" y="107007"/>
                    <a:pt x="48964" y="105975"/>
                  </a:cubicBezTo>
                  <a:cubicBezTo>
                    <a:pt x="49633" y="101734"/>
                    <a:pt x="49438" y="97605"/>
                    <a:pt x="48545" y="93978"/>
                  </a:cubicBezTo>
                  <a:cubicBezTo>
                    <a:pt x="48852" y="93616"/>
                    <a:pt x="49159" y="93281"/>
                    <a:pt x="49494" y="92946"/>
                  </a:cubicBezTo>
                  <a:close/>
                  <a:moveTo>
                    <a:pt x="35254" y="75636"/>
                  </a:moveTo>
                  <a:cubicBezTo>
                    <a:pt x="35453" y="75636"/>
                    <a:pt x="35652" y="75640"/>
                    <a:pt x="35851" y="75649"/>
                  </a:cubicBezTo>
                  <a:cubicBezTo>
                    <a:pt x="36939" y="75704"/>
                    <a:pt x="38027" y="75872"/>
                    <a:pt x="39116" y="76179"/>
                  </a:cubicBezTo>
                  <a:cubicBezTo>
                    <a:pt x="40204" y="76513"/>
                    <a:pt x="41208" y="76932"/>
                    <a:pt x="42184" y="77490"/>
                  </a:cubicBezTo>
                  <a:cubicBezTo>
                    <a:pt x="41626" y="77239"/>
                    <a:pt x="41068" y="77044"/>
                    <a:pt x="40483" y="76876"/>
                  </a:cubicBezTo>
                  <a:cubicBezTo>
                    <a:pt x="39160" y="76487"/>
                    <a:pt x="37862" y="76315"/>
                    <a:pt x="36543" y="76315"/>
                  </a:cubicBezTo>
                  <a:cubicBezTo>
                    <a:pt x="36443" y="76315"/>
                    <a:pt x="36343" y="76316"/>
                    <a:pt x="36242" y="76318"/>
                  </a:cubicBezTo>
                  <a:cubicBezTo>
                    <a:pt x="26784" y="76569"/>
                    <a:pt x="17410" y="86306"/>
                    <a:pt x="14090" y="100283"/>
                  </a:cubicBezTo>
                  <a:cubicBezTo>
                    <a:pt x="10658" y="114707"/>
                    <a:pt x="14871" y="128741"/>
                    <a:pt x="23604" y="133679"/>
                  </a:cubicBezTo>
                  <a:cubicBezTo>
                    <a:pt x="13978" y="129494"/>
                    <a:pt x="9124" y="114763"/>
                    <a:pt x="12723" y="99586"/>
                  </a:cubicBezTo>
                  <a:cubicBezTo>
                    <a:pt x="16085" y="85455"/>
                    <a:pt x="25659" y="75636"/>
                    <a:pt x="35254" y="75636"/>
                  </a:cubicBezTo>
                  <a:close/>
                  <a:moveTo>
                    <a:pt x="91671" y="0"/>
                  </a:moveTo>
                  <a:cubicBezTo>
                    <a:pt x="90620" y="0"/>
                    <a:pt x="89452" y="109"/>
                    <a:pt x="88134" y="349"/>
                  </a:cubicBezTo>
                  <a:cubicBezTo>
                    <a:pt x="86600" y="628"/>
                    <a:pt x="85288" y="1242"/>
                    <a:pt x="84396" y="2274"/>
                  </a:cubicBezTo>
                  <a:cubicBezTo>
                    <a:pt x="84563" y="2330"/>
                    <a:pt x="84731" y="2358"/>
                    <a:pt x="84926" y="2386"/>
                  </a:cubicBezTo>
                  <a:cubicBezTo>
                    <a:pt x="85372" y="1465"/>
                    <a:pt x="87520" y="628"/>
                    <a:pt x="90143" y="433"/>
                  </a:cubicBezTo>
                  <a:cubicBezTo>
                    <a:pt x="90537" y="398"/>
                    <a:pt x="90923" y="382"/>
                    <a:pt x="91296" y="382"/>
                  </a:cubicBezTo>
                  <a:cubicBezTo>
                    <a:pt x="92112" y="382"/>
                    <a:pt x="92868" y="457"/>
                    <a:pt x="93519" y="572"/>
                  </a:cubicBezTo>
                  <a:cubicBezTo>
                    <a:pt x="94635" y="712"/>
                    <a:pt x="96922" y="1353"/>
                    <a:pt x="97843" y="2135"/>
                  </a:cubicBezTo>
                  <a:cubicBezTo>
                    <a:pt x="97369" y="1911"/>
                    <a:pt x="96727" y="1660"/>
                    <a:pt x="96085" y="1465"/>
                  </a:cubicBezTo>
                  <a:lnTo>
                    <a:pt x="96085" y="1465"/>
                  </a:lnTo>
                  <a:cubicBezTo>
                    <a:pt x="96699" y="1716"/>
                    <a:pt x="97285" y="1995"/>
                    <a:pt x="97620" y="2274"/>
                  </a:cubicBezTo>
                  <a:cubicBezTo>
                    <a:pt x="97201" y="2051"/>
                    <a:pt x="96504" y="1828"/>
                    <a:pt x="95862" y="1632"/>
                  </a:cubicBezTo>
                  <a:lnTo>
                    <a:pt x="95862" y="1632"/>
                  </a:lnTo>
                  <a:cubicBezTo>
                    <a:pt x="96504" y="1856"/>
                    <a:pt x="97090" y="2135"/>
                    <a:pt x="97425" y="2414"/>
                  </a:cubicBezTo>
                  <a:cubicBezTo>
                    <a:pt x="97006" y="2218"/>
                    <a:pt x="96364" y="1995"/>
                    <a:pt x="95723" y="1800"/>
                  </a:cubicBezTo>
                  <a:lnTo>
                    <a:pt x="95723" y="1800"/>
                  </a:lnTo>
                  <a:cubicBezTo>
                    <a:pt x="96337" y="2051"/>
                    <a:pt x="96895" y="2302"/>
                    <a:pt x="97229" y="2553"/>
                  </a:cubicBezTo>
                  <a:cubicBezTo>
                    <a:pt x="97034" y="2469"/>
                    <a:pt x="96811" y="2386"/>
                    <a:pt x="96532" y="2274"/>
                  </a:cubicBezTo>
                  <a:cubicBezTo>
                    <a:pt x="96281" y="2190"/>
                    <a:pt x="96030" y="2107"/>
                    <a:pt x="95779" y="2023"/>
                  </a:cubicBezTo>
                  <a:cubicBezTo>
                    <a:pt x="95779" y="2051"/>
                    <a:pt x="95751" y="2051"/>
                    <a:pt x="95751" y="2051"/>
                  </a:cubicBezTo>
                  <a:cubicBezTo>
                    <a:pt x="96281" y="2274"/>
                    <a:pt x="96755" y="2497"/>
                    <a:pt x="97034" y="2720"/>
                  </a:cubicBezTo>
                  <a:cubicBezTo>
                    <a:pt x="96727" y="2553"/>
                    <a:pt x="96253" y="2386"/>
                    <a:pt x="95751" y="2246"/>
                  </a:cubicBezTo>
                  <a:cubicBezTo>
                    <a:pt x="95723" y="2246"/>
                    <a:pt x="95723" y="2274"/>
                    <a:pt x="95723" y="2274"/>
                  </a:cubicBezTo>
                  <a:cubicBezTo>
                    <a:pt x="96197" y="2469"/>
                    <a:pt x="96588" y="2665"/>
                    <a:pt x="96839" y="2860"/>
                  </a:cubicBezTo>
                  <a:cubicBezTo>
                    <a:pt x="96560" y="2720"/>
                    <a:pt x="96113" y="2581"/>
                    <a:pt x="95667" y="2441"/>
                  </a:cubicBezTo>
                  <a:cubicBezTo>
                    <a:pt x="95667" y="2469"/>
                    <a:pt x="95639" y="2469"/>
                    <a:pt x="95639" y="2497"/>
                  </a:cubicBezTo>
                  <a:cubicBezTo>
                    <a:pt x="96058" y="2665"/>
                    <a:pt x="96420" y="2832"/>
                    <a:pt x="96643" y="2999"/>
                  </a:cubicBezTo>
                  <a:cubicBezTo>
                    <a:pt x="96392" y="2888"/>
                    <a:pt x="95974" y="2748"/>
                    <a:pt x="95555" y="2609"/>
                  </a:cubicBezTo>
                  <a:cubicBezTo>
                    <a:pt x="95527" y="2637"/>
                    <a:pt x="95527" y="2665"/>
                    <a:pt x="95500" y="2665"/>
                  </a:cubicBezTo>
                  <a:cubicBezTo>
                    <a:pt x="95890" y="2832"/>
                    <a:pt x="96253" y="2999"/>
                    <a:pt x="96448" y="3139"/>
                  </a:cubicBezTo>
                  <a:cubicBezTo>
                    <a:pt x="96197" y="3027"/>
                    <a:pt x="95834" y="2916"/>
                    <a:pt x="95388" y="2804"/>
                  </a:cubicBezTo>
                  <a:cubicBezTo>
                    <a:pt x="95388" y="2804"/>
                    <a:pt x="95360" y="2832"/>
                    <a:pt x="95332" y="2860"/>
                  </a:cubicBezTo>
                  <a:cubicBezTo>
                    <a:pt x="95723" y="2999"/>
                    <a:pt x="96058" y="3139"/>
                    <a:pt x="96253" y="3278"/>
                  </a:cubicBezTo>
                  <a:cubicBezTo>
                    <a:pt x="96030" y="3195"/>
                    <a:pt x="95639" y="3055"/>
                    <a:pt x="95221" y="2944"/>
                  </a:cubicBezTo>
                  <a:cubicBezTo>
                    <a:pt x="95193" y="2971"/>
                    <a:pt x="95165" y="2999"/>
                    <a:pt x="95165" y="2999"/>
                  </a:cubicBezTo>
                  <a:cubicBezTo>
                    <a:pt x="95527" y="3167"/>
                    <a:pt x="95862" y="3306"/>
                    <a:pt x="96058" y="3418"/>
                  </a:cubicBezTo>
                  <a:cubicBezTo>
                    <a:pt x="95834" y="3334"/>
                    <a:pt x="95444" y="3223"/>
                    <a:pt x="94997" y="3111"/>
                  </a:cubicBezTo>
                  <a:cubicBezTo>
                    <a:pt x="94969" y="3139"/>
                    <a:pt x="94969" y="3139"/>
                    <a:pt x="94942" y="3167"/>
                  </a:cubicBezTo>
                  <a:cubicBezTo>
                    <a:pt x="95332" y="3306"/>
                    <a:pt x="95667" y="3446"/>
                    <a:pt x="95862" y="3557"/>
                  </a:cubicBezTo>
                  <a:cubicBezTo>
                    <a:pt x="95639" y="3474"/>
                    <a:pt x="95221" y="3362"/>
                    <a:pt x="94774" y="3250"/>
                  </a:cubicBezTo>
                  <a:cubicBezTo>
                    <a:pt x="94746" y="3278"/>
                    <a:pt x="94718" y="3278"/>
                    <a:pt x="94690" y="3306"/>
                  </a:cubicBezTo>
                  <a:cubicBezTo>
                    <a:pt x="95109" y="3446"/>
                    <a:pt x="95472" y="3613"/>
                    <a:pt x="95667" y="3697"/>
                  </a:cubicBezTo>
                  <a:cubicBezTo>
                    <a:pt x="95444" y="3641"/>
                    <a:pt x="94969" y="3529"/>
                    <a:pt x="94495" y="3418"/>
                  </a:cubicBezTo>
                  <a:cubicBezTo>
                    <a:pt x="94467" y="3418"/>
                    <a:pt x="94439" y="3418"/>
                    <a:pt x="94411" y="3446"/>
                  </a:cubicBezTo>
                  <a:cubicBezTo>
                    <a:pt x="94858" y="3613"/>
                    <a:pt x="95276" y="3753"/>
                    <a:pt x="95444" y="3836"/>
                  </a:cubicBezTo>
                  <a:cubicBezTo>
                    <a:pt x="95221" y="3781"/>
                    <a:pt x="94718" y="3669"/>
                    <a:pt x="94188" y="3557"/>
                  </a:cubicBezTo>
                  <a:cubicBezTo>
                    <a:pt x="94188" y="3557"/>
                    <a:pt x="94160" y="3557"/>
                    <a:pt x="94132" y="3585"/>
                  </a:cubicBezTo>
                  <a:cubicBezTo>
                    <a:pt x="94607" y="3753"/>
                    <a:pt x="95081" y="3892"/>
                    <a:pt x="95248" y="4004"/>
                  </a:cubicBezTo>
                  <a:cubicBezTo>
                    <a:pt x="95025" y="3920"/>
                    <a:pt x="94439" y="3808"/>
                    <a:pt x="93854" y="3697"/>
                  </a:cubicBezTo>
                  <a:lnTo>
                    <a:pt x="93826" y="3697"/>
                  </a:lnTo>
                  <a:cubicBezTo>
                    <a:pt x="94356" y="3892"/>
                    <a:pt x="94858" y="4060"/>
                    <a:pt x="95053" y="4143"/>
                  </a:cubicBezTo>
                  <a:cubicBezTo>
                    <a:pt x="94830" y="4087"/>
                    <a:pt x="94132" y="3948"/>
                    <a:pt x="93519" y="3808"/>
                  </a:cubicBezTo>
                  <a:lnTo>
                    <a:pt x="93519" y="3808"/>
                  </a:lnTo>
                  <a:cubicBezTo>
                    <a:pt x="94077" y="4004"/>
                    <a:pt x="94663" y="4199"/>
                    <a:pt x="94858" y="4283"/>
                  </a:cubicBezTo>
                  <a:cubicBezTo>
                    <a:pt x="94663" y="4227"/>
                    <a:pt x="93965" y="4115"/>
                    <a:pt x="93351" y="4004"/>
                  </a:cubicBezTo>
                  <a:lnTo>
                    <a:pt x="93351" y="4004"/>
                  </a:lnTo>
                  <a:cubicBezTo>
                    <a:pt x="93881" y="4199"/>
                    <a:pt x="94467" y="4366"/>
                    <a:pt x="94663" y="4422"/>
                  </a:cubicBezTo>
                  <a:cubicBezTo>
                    <a:pt x="94411" y="4394"/>
                    <a:pt x="93268" y="4199"/>
                    <a:pt x="92598" y="4060"/>
                  </a:cubicBezTo>
                  <a:cubicBezTo>
                    <a:pt x="92486" y="4087"/>
                    <a:pt x="92347" y="4115"/>
                    <a:pt x="92235" y="4143"/>
                  </a:cubicBezTo>
                  <a:cubicBezTo>
                    <a:pt x="92235" y="4171"/>
                    <a:pt x="92263" y="4227"/>
                    <a:pt x="92263" y="4255"/>
                  </a:cubicBezTo>
                  <a:cubicBezTo>
                    <a:pt x="92291" y="4283"/>
                    <a:pt x="92291" y="4283"/>
                    <a:pt x="92291" y="4311"/>
                  </a:cubicBezTo>
                  <a:cubicBezTo>
                    <a:pt x="92235" y="4366"/>
                    <a:pt x="92180" y="4450"/>
                    <a:pt x="92124" y="4506"/>
                  </a:cubicBezTo>
                  <a:cubicBezTo>
                    <a:pt x="92124" y="4450"/>
                    <a:pt x="92096" y="4394"/>
                    <a:pt x="92068" y="4339"/>
                  </a:cubicBezTo>
                  <a:cubicBezTo>
                    <a:pt x="92068" y="4283"/>
                    <a:pt x="92040" y="4227"/>
                    <a:pt x="92012" y="4171"/>
                  </a:cubicBezTo>
                  <a:cubicBezTo>
                    <a:pt x="91705" y="3418"/>
                    <a:pt x="91064" y="2860"/>
                    <a:pt x="89418" y="2665"/>
                  </a:cubicBezTo>
                  <a:cubicBezTo>
                    <a:pt x="89306" y="2665"/>
                    <a:pt x="89194" y="2637"/>
                    <a:pt x="89111" y="2637"/>
                  </a:cubicBezTo>
                  <a:cubicBezTo>
                    <a:pt x="88483" y="2567"/>
                    <a:pt x="88064" y="2539"/>
                    <a:pt x="87698" y="2539"/>
                  </a:cubicBezTo>
                  <a:cubicBezTo>
                    <a:pt x="87332" y="2539"/>
                    <a:pt x="87018" y="2567"/>
                    <a:pt x="86600" y="2609"/>
                  </a:cubicBezTo>
                  <a:cubicBezTo>
                    <a:pt x="86428" y="2641"/>
                    <a:pt x="86254" y="2655"/>
                    <a:pt x="86081" y="2655"/>
                  </a:cubicBezTo>
                  <a:cubicBezTo>
                    <a:pt x="85662" y="2655"/>
                    <a:pt x="85245" y="2576"/>
                    <a:pt x="84870" y="2497"/>
                  </a:cubicBezTo>
                  <a:cubicBezTo>
                    <a:pt x="84675" y="2469"/>
                    <a:pt x="84479" y="2414"/>
                    <a:pt x="84312" y="2386"/>
                  </a:cubicBezTo>
                  <a:cubicBezTo>
                    <a:pt x="84091" y="2332"/>
                    <a:pt x="83885" y="2306"/>
                    <a:pt x="83698" y="2306"/>
                  </a:cubicBezTo>
                  <a:cubicBezTo>
                    <a:pt x="83105" y="2306"/>
                    <a:pt x="82689" y="2568"/>
                    <a:pt x="82499" y="3055"/>
                  </a:cubicBezTo>
                  <a:cubicBezTo>
                    <a:pt x="82415" y="3055"/>
                    <a:pt x="82331" y="3083"/>
                    <a:pt x="82247" y="3083"/>
                  </a:cubicBezTo>
                  <a:cubicBezTo>
                    <a:pt x="82192" y="3083"/>
                    <a:pt x="82108" y="3083"/>
                    <a:pt x="82024" y="3111"/>
                  </a:cubicBezTo>
                  <a:cubicBezTo>
                    <a:pt x="81717" y="3167"/>
                    <a:pt x="81438" y="3502"/>
                    <a:pt x="81355" y="4032"/>
                  </a:cubicBezTo>
                  <a:cubicBezTo>
                    <a:pt x="81215" y="5036"/>
                    <a:pt x="81159" y="6040"/>
                    <a:pt x="81159" y="7045"/>
                  </a:cubicBezTo>
                  <a:cubicBezTo>
                    <a:pt x="81159" y="7407"/>
                    <a:pt x="81383" y="7631"/>
                    <a:pt x="81634" y="7659"/>
                  </a:cubicBezTo>
                  <a:cubicBezTo>
                    <a:pt x="81690" y="7659"/>
                    <a:pt x="81745" y="7659"/>
                    <a:pt x="81829" y="7631"/>
                  </a:cubicBezTo>
                  <a:lnTo>
                    <a:pt x="81829" y="7631"/>
                  </a:lnTo>
                  <a:cubicBezTo>
                    <a:pt x="81804" y="7634"/>
                    <a:pt x="81779" y="7636"/>
                    <a:pt x="81755" y="7636"/>
                  </a:cubicBezTo>
                  <a:cubicBezTo>
                    <a:pt x="81591" y="7636"/>
                    <a:pt x="81452" y="7557"/>
                    <a:pt x="81355" y="7435"/>
                  </a:cubicBezTo>
                  <a:cubicBezTo>
                    <a:pt x="81299" y="7352"/>
                    <a:pt x="81243" y="7212"/>
                    <a:pt x="81243" y="7073"/>
                  </a:cubicBezTo>
                  <a:cubicBezTo>
                    <a:pt x="81243" y="6096"/>
                    <a:pt x="81299" y="5120"/>
                    <a:pt x="81438" y="4143"/>
                  </a:cubicBezTo>
                  <a:cubicBezTo>
                    <a:pt x="81522" y="3613"/>
                    <a:pt x="81801" y="3278"/>
                    <a:pt x="82108" y="3250"/>
                  </a:cubicBezTo>
                  <a:cubicBezTo>
                    <a:pt x="82136" y="3223"/>
                    <a:pt x="82192" y="3223"/>
                    <a:pt x="82220" y="3223"/>
                  </a:cubicBezTo>
                  <a:cubicBezTo>
                    <a:pt x="82303" y="3223"/>
                    <a:pt x="82359" y="3223"/>
                    <a:pt x="82443" y="3195"/>
                  </a:cubicBezTo>
                  <a:lnTo>
                    <a:pt x="82805" y="3195"/>
                  </a:lnTo>
                  <a:cubicBezTo>
                    <a:pt x="83112" y="3195"/>
                    <a:pt x="83419" y="3223"/>
                    <a:pt x="83726" y="3250"/>
                  </a:cubicBezTo>
                  <a:lnTo>
                    <a:pt x="83754" y="3250"/>
                  </a:lnTo>
                  <a:cubicBezTo>
                    <a:pt x="83949" y="3250"/>
                    <a:pt x="84089" y="3306"/>
                    <a:pt x="84200" y="3362"/>
                  </a:cubicBezTo>
                  <a:cubicBezTo>
                    <a:pt x="84228" y="3390"/>
                    <a:pt x="84256" y="3418"/>
                    <a:pt x="84284" y="3446"/>
                  </a:cubicBezTo>
                  <a:cubicBezTo>
                    <a:pt x="84312" y="3474"/>
                    <a:pt x="84340" y="3529"/>
                    <a:pt x="84340" y="3613"/>
                  </a:cubicBezTo>
                  <a:lnTo>
                    <a:pt x="84145" y="3613"/>
                  </a:lnTo>
                  <a:cubicBezTo>
                    <a:pt x="84061" y="3529"/>
                    <a:pt x="83921" y="3474"/>
                    <a:pt x="83782" y="3446"/>
                  </a:cubicBezTo>
                  <a:lnTo>
                    <a:pt x="83670" y="3446"/>
                  </a:lnTo>
                  <a:cubicBezTo>
                    <a:pt x="83336" y="3390"/>
                    <a:pt x="82973" y="3362"/>
                    <a:pt x="82638" y="3362"/>
                  </a:cubicBezTo>
                  <a:lnTo>
                    <a:pt x="82387" y="3362"/>
                  </a:lnTo>
                  <a:cubicBezTo>
                    <a:pt x="82331" y="3362"/>
                    <a:pt x="82247" y="3362"/>
                    <a:pt x="82192" y="3390"/>
                  </a:cubicBezTo>
                  <a:lnTo>
                    <a:pt x="82136" y="3390"/>
                  </a:lnTo>
                  <a:cubicBezTo>
                    <a:pt x="81857" y="3446"/>
                    <a:pt x="81606" y="3725"/>
                    <a:pt x="81522" y="4227"/>
                  </a:cubicBezTo>
                  <a:cubicBezTo>
                    <a:pt x="81411" y="5092"/>
                    <a:pt x="81355" y="5957"/>
                    <a:pt x="81355" y="6849"/>
                  </a:cubicBezTo>
                  <a:cubicBezTo>
                    <a:pt x="81355" y="6877"/>
                    <a:pt x="81355" y="6905"/>
                    <a:pt x="81355" y="6933"/>
                  </a:cubicBezTo>
                  <a:lnTo>
                    <a:pt x="81355" y="6961"/>
                  </a:lnTo>
                  <a:cubicBezTo>
                    <a:pt x="81355" y="7296"/>
                    <a:pt x="81606" y="7491"/>
                    <a:pt x="81829" y="7491"/>
                  </a:cubicBezTo>
                  <a:cubicBezTo>
                    <a:pt x="81913" y="7491"/>
                    <a:pt x="81968" y="7491"/>
                    <a:pt x="82052" y="7463"/>
                  </a:cubicBezTo>
                  <a:cubicBezTo>
                    <a:pt x="82080" y="7435"/>
                    <a:pt x="82136" y="7407"/>
                    <a:pt x="82164" y="7380"/>
                  </a:cubicBezTo>
                  <a:cubicBezTo>
                    <a:pt x="82192" y="7380"/>
                    <a:pt x="82192" y="7352"/>
                    <a:pt x="82220" y="7324"/>
                  </a:cubicBezTo>
                  <a:lnTo>
                    <a:pt x="82220" y="7324"/>
                  </a:lnTo>
                  <a:cubicBezTo>
                    <a:pt x="82164" y="7352"/>
                    <a:pt x="82108" y="7380"/>
                    <a:pt x="82024" y="7380"/>
                  </a:cubicBezTo>
                  <a:cubicBezTo>
                    <a:pt x="81968" y="7407"/>
                    <a:pt x="81885" y="7407"/>
                    <a:pt x="81829" y="7407"/>
                  </a:cubicBezTo>
                  <a:cubicBezTo>
                    <a:pt x="81634" y="7380"/>
                    <a:pt x="81466" y="7212"/>
                    <a:pt x="81466" y="6933"/>
                  </a:cubicBezTo>
                  <a:cubicBezTo>
                    <a:pt x="81466" y="6738"/>
                    <a:pt x="81466" y="6543"/>
                    <a:pt x="81494" y="6347"/>
                  </a:cubicBezTo>
                  <a:cubicBezTo>
                    <a:pt x="81494" y="6319"/>
                    <a:pt x="81494" y="6291"/>
                    <a:pt x="81494" y="6264"/>
                  </a:cubicBezTo>
                  <a:cubicBezTo>
                    <a:pt x="81522" y="5622"/>
                    <a:pt x="81578" y="4980"/>
                    <a:pt x="81662" y="4339"/>
                  </a:cubicBezTo>
                  <a:cubicBezTo>
                    <a:pt x="81717" y="3948"/>
                    <a:pt x="81913" y="3697"/>
                    <a:pt x="82136" y="3613"/>
                  </a:cubicBezTo>
                  <a:cubicBezTo>
                    <a:pt x="82164" y="3585"/>
                    <a:pt x="82192" y="3557"/>
                    <a:pt x="82247" y="3557"/>
                  </a:cubicBezTo>
                  <a:lnTo>
                    <a:pt x="82359" y="3557"/>
                  </a:lnTo>
                  <a:cubicBezTo>
                    <a:pt x="82387" y="3557"/>
                    <a:pt x="82415" y="3529"/>
                    <a:pt x="82443" y="3529"/>
                  </a:cubicBezTo>
                  <a:lnTo>
                    <a:pt x="82499" y="3529"/>
                  </a:lnTo>
                  <a:cubicBezTo>
                    <a:pt x="82605" y="3521"/>
                    <a:pt x="82713" y="3518"/>
                    <a:pt x="82823" y="3518"/>
                  </a:cubicBezTo>
                  <a:cubicBezTo>
                    <a:pt x="83088" y="3518"/>
                    <a:pt x="83358" y="3538"/>
                    <a:pt x="83615" y="3557"/>
                  </a:cubicBezTo>
                  <a:lnTo>
                    <a:pt x="83670" y="3557"/>
                  </a:lnTo>
                  <a:cubicBezTo>
                    <a:pt x="83838" y="3557"/>
                    <a:pt x="83949" y="3585"/>
                    <a:pt x="84033" y="3641"/>
                  </a:cubicBezTo>
                  <a:cubicBezTo>
                    <a:pt x="84005" y="3725"/>
                    <a:pt x="83949" y="3781"/>
                    <a:pt x="83949" y="3864"/>
                  </a:cubicBezTo>
                  <a:cubicBezTo>
                    <a:pt x="83866" y="3808"/>
                    <a:pt x="83754" y="3781"/>
                    <a:pt x="83559" y="3781"/>
                  </a:cubicBezTo>
                  <a:lnTo>
                    <a:pt x="83531" y="3781"/>
                  </a:lnTo>
                  <a:cubicBezTo>
                    <a:pt x="83255" y="3761"/>
                    <a:pt x="82992" y="3741"/>
                    <a:pt x="82724" y="3741"/>
                  </a:cubicBezTo>
                  <a:cubicBezTo>
                    <a:pt x="82613" y="3741"/>
                    <a:pt x="82501" y="3744"/>
                    <a:pt x="82387" y="3753"/>
                  </a:cubicBezTo>
                  <a:cubicBezTo>
                    <a:pt x="82387" y="3753"/>
                    <a:pt x="82359" y="3753"/>
                    <a:pt x="82331" y="3781"/>
                  </a:cubicBezTo>
                  <a:lnTo>
                    <a:pt x="82303" y="3781"/>
                  </a:lnTo>
                  <a:cubicBezTo>
                    <a:pt x="82220" y="3808"/>
                    <a:pt x="82136" y="3836"/>
                    <a:pt x="82052" y="3920"/>
                  </a:cubicBezTo>
                  <a:cubicBezTo>
                    <a:pt x="81941" y="4032"/>
                    <a:pt x="81829" y="4227"/>
                    <a:pt x="81801" y="4478"/>
                  </a:cubicBezTo>
                  <a:cubicBezTo>
                    <a:pt x="81745" y="4841"/>
                    <a:pt x="81717" y="5231"/>
                    <a:pt x="81690" y="5622"/>
                  </a:cubicBezTo>
                  <a:cubicBezTo>
                    <a:pt x="81690" y="5650"/>
                    <a:pt x="81690" y="5678"/>
                    <a:pt x="81690" y="5706"/>
                  </a:cubicBezTo>
                  <a:lnTo>
                    <a:pt x="81996" y="5706"/>
                  </a:lnTo>
                  <a:cubicBezTo>
                    <a:pt x="82303" y="5706"/>
                    <a:pt x="82610" y="5706"/>
                    <a:pt x="82945" y="5733"/>
                  </a:cubicBezTo>
                  <a:cubicBezTo>
                    <a:pt x="82582" y="5761"/>
                    <a:pt x="82331" y="5789"/>
                    <a:pt x="81968" y="5929"/>
                  </a:cubicBezTo>
                  <a:cubicBezTo>
                    <a:pt x="81924" y="5951"/>
                    <a:pt x="81879" y="5973"/>
                    <a:pt x="81821" y="5996"/>
                  </a:cubicBezTo>
                  <a:lnTo>
                    <a:pt x="81821" y="5996"/>
                  </a:lnTo>
                  <a:cubicBezTo>
                    <a:pt x="81870" y="5983"/>
                    <a:pt x="81927" y="5977"/>
                    <a:pt x="81968" y="5957"/>
                  </a:cubicBezTo>
                  <a:cubicBezTo>
                    <a:pt x="82095" y="5928"/>
                    <a:pt x="82215" y="5915"/>
                    <a:pt x="82327" y="5915"/>
                  </a:cubicBezTo>
                  <a:cubicBezTo>
                    <a:pt x="82538" y="5915"/>
                    <a:pt x="82726" y="5958"/>
                    <a:pt x="82889" y="6012"/>
                  </a:cubicBezTo>
                  <a:cubicBezTo>
                    <a:pt x="83001" y="6068"/>
                    <a:pt x="83112" y="6124"/>
                    <a:pt x="83168" y="6152"/>
                  </a:cubicBezTo>
                  <a:lnTo>
                    <a:pt x="83196" y="6152"/>
                  </a:lnTo>
                  <a:cubicBezTo>
                    <a:pt x="83280" y="6040"/>
                    <a:pt x="83419" y="5845"/>
                    <a:pt x="83503" y="5733"/>
                  </a:cubicBezTo>
                  <a:cubicBezTo>
                    <a:pt x="83503" y="5706"/>
                    <a:pt x="83531" y="5706"/>
                    <a:pt x="83531" y="5678"/>
                  </a:cubicBezTo>
                  <a:cubicBezTo>
                    <a:pt x="83531" y="5678"/>
                    <a:pt x="83559" y="5650"/>
                    <a:pt x="83559" y="5650"/>
                  </a:cubicBezTo>
                  <a:cubicBezTo>
                    <a:pt x="83615" y="5538"/>
                    <a:pt x="83698" y="5399"/>
                    <a:pt x="83782" y="5287"/>
                  </a:cubicBezTo>
                  <a:cubicBezTo>
                    <a:pt x="83838" y="5176"/>
                    <a:pt x="83921" y="5064"/>
                    <a:pt x="83977" y="4924"/>
                  </a:cubicBezTo>
                  <a:cubicBezTo>
                    <a:pt x="84033" y="4841"/>
                    <a:pt x="84061" y="4757"/>
                    <a:pt x="84061" y="4673"/>
                  </a:cubicBezTo>
                  <a:lnTo>
                    <a:pt x="84256" y="4673"/>
                  </a:lnTo>
                  <a:cubicBezTo>
                    <a:pt x="84256" y="4701"/>
                    <a:pt x="84256" y="4729"/>
                    <a:pt x="84256" y="4757"/>
                  </a:cubicBezTo>
                  <a:cubicBezTo>
                    <a:pt x="83726" y="5706"/>
                    <a:pt x="83280" y="6375"/>
                    <a:pt x="82722" y="6961"/>
                  </a:cubicBezTo>
                  <a:cubicBezTo>
                    <a:pt x="82526" y="7156"/>
                    <a:pt x="82331" y="7352"/>
                    <a:pt x="82108" y="7519"/>
                  </a:cubicBezTo>
                  <a:cubicBezTo>
                    <a:pt x="82108" y="7547"/>
                    <a:pt x="82080" y="7547"/>
                    <a:pt x="82052" y="7547"/>
                  </a:cubicBezTo>
                  <a:cubicBezTo>
                    <a:pt x="81996" y="7603"/>
                    <a:pt x="81941" y="7631"/>
                    <a:pt x="81857" y="7631"/>
                  </a:cubicBezTo>
                  <a:cubicBezTo>
                    <a:pt x="81941" y="7631"/>
                    <a:pt x="81996" y="7659"/>
                    <a:pt x="82080" y="7659"/>
                  </a:cubicBezTo>
                  <a:cubicBezTo>
                    <a:pt x="82275" y="7659"/>
                    <a:pt x="82499" y="7631"/>
                    <a:pt x="82638" y="7575"/>
                  </a:cubicBezTo>
                  <a:cubicBezTo>
                    <a:pt x="82778" y="7547"/>
                    <a:pt x="82861" y="7491"/>
                    <a:pt x="82945" y="7435"/>
                  </a:cubicBezTo>
                  <a:cubicBezTo>
                    <a:pt x="83726" y="6654"/>
                    <a:pt x="84200" y="5678"/>
                    <a:pt x="84479" y="5148"/>
                  </a:cubicBezTo>
                  <a:lnTo>
                    <a:pt x="84479" y="5148"/>
                  </a:lnTo>
                  <a:cubicBezTo>
                    <a:pt x="84452" y="5203"/>
                    <a:pt x="84424" y="5259"/>
                    <a:pt x="84396" y="5343"/>
                  </a:cubicBezTo>
                  <a:cubicBezTo>
                    <a:pt x="84145" y="5873"/>
                    <a:pt x="83782" y="6738"/>
                    <a:pt x="82973" y="7519"/>
                  </a:cubicBezTo>
                  <a:cubicBezTo>
                    <a:pt x="82917" y="7575"/>
                    <a:pt x="82778" y="7631"/>
                    <a:pt x="82638" y="7686"/>
                  </a:cubicBezTo>
                  <a:cubicBezTo>
                    <a:pt x="82471" y="7714"/>
                    <a:pt x="82303" y="7742"/>
                    <a:pt x="82108" y="7742"/>
                  </a:cubicBezTo>
                  <a:cubicBezTo>
                    <a:pt x="82192" y="7965"/>
                    <a:pt x="82331" y="8105"/>
                    <a:pt x="82526" y="8217"/>
                  </a:cubicBezTo>
                  <a:cubicBezTo>
                    <a:pt x="82694" y="8300"/>
                    <a:pt x="82945" y="8356"/>
                    <a:pt x="83224" y="8356"/>
                  </a:cubicBezTo>
                  <a:cubicBezTo>
                    <a:pt x="83238" y="8357"/>
                    <a:pt x="83252" y="8358"/>
                    <a:pt x="83266" y="8358"/>
                  </a:cubicBezTo>
                  <a:cubicBezTo>
                    <a:pt x="83635" y="8358"/>
                    <a:pt x="83902" y="8004"/>
                    <a:pt x="84117" y="7547"/>
                  </a:cubicBezTo>
                  <a:lnTo>
                    <a:pt x="84117" y="7547"/>
                  </a:lnTo>
                  <a:cubicBezTo>
                    <a:pt x="83921" y="8049"/>
                    <a:pt x="83670" y="8468"/>
                    <a:pt x="83112" y="8496"/>
                  </a:cubicBezTo>
                  <a:cubicBezTo>
                    <a:pt x="83475" y="8523"/>
                    <a:pt x="83810" y="8551"/>
                    <a:pt x="84173" y="8579"/>
                  </a:cubicBezTo>
                  <a:cubicBezTo>
                    <a:pt x="84898" y="8635"/>
                    <a:pt x="85595" y="8719"/>
                    <a:pt x="86265" y="8802"/>
                  </a:cubicBezTo>
                  <a:cubicBezTo>
                    <a:pt x="86209" y="8747"/>
                    <a:pt x="86181" y="8691"/>
                    <a:pt x="86125" y="8635"/>
                  </a:cubicBezTo>
                  <a:cubicBezTo>
                    <a:pt x="85791" y="7938"/>
                    <a:pt x="85567" y="7212"/>
                    <a:pt x="85233" y="6543"/>
                  </a:cubicBezTo>
                  <a:cubicBezTo>
                    <a:pt x="85177" y="6459"/>
                    <a:pt x="85149" y="6375"/>
                    <a:pt x="85093" y="6319"/>
                  </a:cubicBezTo>
                  <a:cubicBezTo>
                    <a:pt x="85009" y="6236"/>
                    <a:pt x="84954" y="6180"/>
                    <a:pt x="84870" y="6180"/>
                  </a:cubicBezTo>
                  <a:cubicBezTo>
                    <a:pt x="84898" y="6171"/>
                    <a:pt x="84926" y="6164"/>
                    <a:pt x="84954" y="6164"/>
                  </a:cubicBezTo>
                  <a:cubicBezTo>
                    <a:pt x="85009" y="6164"/>
                    <a:pt x="85065" y="6189"/>
                    <a:pt x="85121" y="6264"/>
                  </a:cubicBezTo>
                  <a:cubicBezTo>
                    <a:pt x="85177" y="6319"/>
                    <a:pt x="85233" y="6403"/>
                    <a:pt x="85316" y="6515"/>
                  </a:cubicBezTo>
                  <a:cubicBezTo>
                    <a:pt x="85623" y="7184"/>
                    <a:pt x="85846" y="7882"/>
                    <a:pt x="86181" y="8523"/>
                  </a:cubicBezTo>
                  <a:cubicBezTo>
                    <a:pt x="86237" y="8635"/>
                    <a:pt x="86321" y="8747"/>
                    <a:pt x="86432" y="8830"/>
                  </a:cubicBezTo>
                  <a:cubicBezTo>
                    <a:pt x="86460" y="8858"/>
                    <a:pt x="86488" y="8886"/>
                    <a:pt x="86516" y="8914"/>
                  </a:cubicBezTo>
                  <a:cubicBezTo>
                    <a:pt x="86795" y="9109"/>
                    <a:pt x="87158" y="9221"/>
                    <a:pt x="87632" y="9332"/>
                  </a:cubicBezTo>
                  <a:cubicBezTo>
                    <a:pt x="88134" y="9444"/>
                    <a:pt x="88692" y="9500"/>
                    <a:pt x="89306" y="9500"/>
                  </a:cubicBezTo>
                  <a:cubicBezTo>
                    <a:pt x="89418" y="9500"/>
                    <a:pt x="89529" y="9472"/>
                    <a:pt x="89613" y="9472"/>
                  </a:cubicBezTo>
                  <a:cubicBezTo>
                    <a:pt x="89892" y="9444"/>
                    <a:pt x="90171" y="9416"/>
                    <a:pt x="90450" y="9360"/>
                  </a:cubicBezTo>
                  <a:cubicBezTo>
                    <a:pt x="91733" y="9081"/>
                    <a:pt x="92235" y="8244"/>
                    <a:pt x="92347" y="7184"/>
                  </a:cubicBezTo>
                  <a:cubicBezTo>
                    <a:pt x="92375" y="7212"/>
                    <a:pt x="92403" y="7240"/>
                    <a:pt x="92431" y="7296"/>
                  </a:cubicBezTo>
                  <a:cubicBezTo>
                    <a:pt x="92263" y="8272"/>
                    <a:pt x="91789" y="9221"/>
                    <a:pt x="90561" y="9500"/>
                  </a:cubicBezTo>
                  <a:cubicBezTo>
                    <a:pt x="90394" y="9528"/>
                    <a:pt x="90227" y="9556"/>
                    <a:pt x="90031" y="9584"/>
                  </a:cubicBezTo>
                  <a:lnTo>
                    <a:pt x="90115" y="9584"/>
                  </a:lnTo>
                  <a:cubicBezTo>
                    <a:pt x="92235" y="9807"/>
                    <a:pt x="98485" y="10365"/>
                    <a:pt x="99880" y="10365"/>
                  </a:cubicBezTo>
                  <a:cubicBezTo>
                    <a:pt x="99573" y="10385"/>
                    <a:pt x="99067" y="10394"/>
                    <a:pt x="98451" y="10394"/>
                  </a:cubicBezTo>
                  <a:cubicBezTo>
                    <a:pt x="97328" y="10394"/>
                    <a:pt x="95838" y="10363"/>
                    <a:pt x="94523" y="10309"/>
                  </a:cubicBezTo>
                  <a:lnTo>
                    <a:pt x="94523" y="10309"/>
                  </a:lnTo>
                  <a:cubicBezTo>
                    <a:pt x="96643" y="10504"/>
                    <a:pt x="99043" y="10672"/>
                    <a:pt x="99796" y="10672"/>
                  </a:cubicBezTo>
                  <a:cubicBezTo>
                    <a:pt x="99475" y="10701"/>
                    <a:pt x="98910" y="10713"/>
                    <a:pt x="98233" y="10713"/>
                  </a:cubicBezTo>
                  <a:cubicBezTo>
                    <a:pt x="96969" y="10713"/>
                    <a:pt x="95314" y="10670"/>
                    <a:pt x="94132" y="10616"/>
                  </a:cubicBezTo>
                  <a:lnTo>
                    <a:pt x="94132" y="10616"/>
                  </a:lnTo>
                  <a:cubicBezTo>
                    <a:pt x="96058" y="10783"/>
                    <a:pt x="98931" y="10979"/>
                    <a:pt x="99684" y="10979"/>
                  </a:cubicBezTo>
                  <a:cubicBezTo>
                    <a:pt x="99356" y="11009"/>
                    <a:pt x="98712" y="11021"/>
                    <a:pt x="97965" y="11021"/>
                  </a:cubicBezTo>
                  <a:cubicBezTo>
                    <a:pt x="96683" y="11021"/>
                    <a:pt x="95099" y="10986"/>
                    <a:pt x="94304" y="10951"/>
                  </a:cubicBezTo>
                  <a:lnTo>
                    <a:pt x="94304" y="10951"/>
                  </a:lnTo>
                  <a:cubicBezTo>
                    <a:pt x="94333" y="10953"/>
                    <a:pt x="94385" y="10979"/>
                    <a:pt x="94411" y="10979"/>
                  </a:cubicBezTo>
                  <a:cubicBezTo>
                    <a:pt x="95834" y="11090"/>
                    <a:pt x="98875" y="11285"/>
                    <a:pt x="99573" y="11285"/>
                  </a:cubicBezTo>
                  <a:cubicBezTo>
                    <a:pt x="99224" y="11313"/>
                    <a:pt x="98401" y="11327"/>
                    <a:pt x="97543" y="11327"/>
                  </a:cubicBezTo>
                  <a:cubicBezTo>
                    <a:pt x="96685" y="11327"/>
                    <a:pt x="95792" y="11313"/>
                    <a:pt x="95304" y="11285"/>
                  </a:cubicBezTo>
                  <a:lnTo>
                    <a:pt x="95304" y="11285"/>
                  </a:lnTo>
                  <a:cubicBezTo>
                    <a:pt x="95444" y="11341"/>
                    <a:pt x="95555" y="11369"/>
                    <a:pt x="95667" y="11425"/>
                  </a:cubicBezTo>
                  <a:cubicBezTo>
                    <a:pt x="96727" y="11481"/>
                    <a:pt x="98987" y="11592"/>
                    <a:pt x="99461" y="11592"/>
                  </a:cubicBezTo>
                  <a:cubicBezTo>
                    <a:pt x="99134" y="11633"/>
                    <a:pt x="98165" y="11659"/>
                    <a:pt x="97351" y="11659"/>
                  </a:cubicBezTo>
                  <a:cubicBezTo>
                    <a:pt x="97053" y="11659"/>
                    <a:pt x="96777" y="11656"/>
                    <a:pt x="96560" y="11648"/>
                  </a:cubicBezTo>
                  <a:lnTo>
                    <a:pt x="96392" y="11648"/>
                  </a:lnTo>
                  <a:cubicBezTo>
                    <a:pt x="96671" y="11732"/>
                    <a:pt x="96922" y="11815"/>
                    <a:pt x="97173" y="11871"/>
                  </a:cubicBezTo>
                  <a:cubicBezTo>
                    <a:pt x="97899" y="11899"/>
                    <a:pt x="99099" y="11899"/>
                    <a:pt x="99378" y="11899"/>
                  </a:cubicBezTo>
                  <a:cubicBezTo>
                    <a:pt x="99154" y="11927"/>
                    <a:pt x="98429" y="11983"/>
                    <a:pt x="97871" y="12011"/>
                  </a:cubicBezTo>
                  <a:cubicBezTo>
                    <a:pt x="98010" y="12011"/>
                    <a:pt x="98122" y="12039"/>
                    <a:pt x="98234" y="12039"/>
                  </a:cubicBezTo>
                  <a:cubicBezTo>
                    <a:pt x="98792" y="12039"/>
                    <a:pt x="99573" y="12039"/>
                    <a:pt x="100242" y="12067"/>
                  </a:cubicBezTo>
                  <a:cubicBezTo>
                    <a:pt x="100996" y="12094"/>
                    <a:pt x="101665" y="12094"/>
                    <a:pt x="101777" y="12094"/>
                  </a:cubicBezTo>
                  <a:cubicBezTo>
                    <a:pt x="101805" y="12094"/>
                    <a:pt x="101833" y="12122"/>
                    <a:pt x="101861" y="12122"/>
                  </a:cubicBezTo>
                  <a:cubicBezTo>
                    <a:pt x="102000" y="12178"/>
                    <a:pt x="102167" y="12346"/>
                    <a:pt x="101972" y="12429"/>
                  </a:cubicBezTo>
                  <a:lnTo>
                    <a:pt x="101275" y="12429"/>
                  </a:lnTo>
                  <a:cubicBezTo>
                    <a:pt x="100912" y="12429"/>
                    <a:pt x="100549" y="12401"/>
                    <a:pt x="100187" y="12401"/>
                  </a:cubicBezTo>
                  <a:lnTo>
                    <a:pt x="98178" y="12401"/>
                  </a:lnTo>
                  <a:cubicBezTo>
                    <a:pt x="96504" y="11815"/>
                    <a:pt x="94802" y="11313"/>
                    <a:pt x="93100" y="10811"/>
                  </a:cubicBezTo>
                  <a:cubicBezTo>
                    <a:pt x="93003" y="10797"/>
                    <a:pt x="92905" y="10790"/>
                    <a:pt x="92807" y="10790"/>
                  </a:cubicBezTo>
                  <a:cubicBezTo>
                    <a:pt x="92710" y="10790"/>
                    <a:pt x="92612" y="10797"/>
                    <a:pt x="92514" y="10811"/>
                  </a:cubicBezTo>
                  <a:cubicBezTo>
                    <a:pt x="91370" y="10476"/>
                    <a:pt x="90282" y="10169"/>
                    <a:pt x="89166" y="9946"/>
                  </a:cubicBezTo>
                  <a:cubicBezTo>
                    <a:pt x="87381" y="9556"/>
                    <a:pt x="85735" y="9249"/>
                    <a:pt x="84033" y="9109"/>
                  </a:cubicBezTo>
                  <a:cubicBezTo>
                    <a:pt x="83359" y="9068"/>
                    <a:pt x="82685" y="9043"/>
                    <a:pt x="81989" y="9043"/>
                  </a:cubicBezTo>
                  <a:cubicBezTo>
                    <a:pt x="81735" y="9043"/>
                    <a:pt x="81477" y="9046"/>
                    <a:pt x="81215" y="9053"/>
                  </a:cubicBezTo>
                  <a:cubicBezTo>
                    <a:pt x="80964" y="8830"/>
                    <a:pt x="82331" y="8830"/>
                    <a:pt x="82694" y="8496"/>
                  </a:cubicBezTo>
                  <a:lnTo>
                    <a:pt x="82722" y="8496"/>
                  </a:lnTo>
                  <a:cubicBezTo>
                    <a:pt x="82610" y="8468"/>
                    <a:pt x="82499" y="8440"/>
                    <a:pt x="82415" y="8412"/>
                  </a:cubicBezTo>
                  <a:cubicBezTo>
                    <a:pt x="82387" y="8440"/>
                    <a:pt x="82359" y="8468"/>
                    <a:pt x="82331" y="8496"/>
                  </a:cubicBezTo>
                  <a:cubicBezTo>
                    <a:pt x="82275" y="8523"/>
                    <a:pt x="82220" y="8551"/>
                    <a:pt x="82136" y="8579"/>
                  </a:cubicBezTo>
                  <a:cubicBezTo>
                    <a:pt x="82080" y="8607"/>
                    <a:pt x="81996" y="8607"/>
                    <a:pt x="81885" y="8635"/>
                  </a:cubicBezTo>
                  <a:cubicBezTo>
                    <a:pt x="81801" y="8663"/>
                    <a:pt x="81662" y="8663"/>
                    <a:pt x="81522" y="8691"/>
                  </a:cubicBezTo>
                  <a:cubicBezTo>
                    <a:pt x="81438" y="8691"/>
                    <a:pt x="81327" y="8691"/>
                    <a:pt x="81215" y="8719"/>
                  </a:cubicBezTo>
                  <a:cubicBezTo>
                    <a:pt x="81132" y="8747"/>
                    <a:pt x="81076" y="8774"/>
                    <a:pt x="81020" y="8802"/>
                  </a:cubicBezTo>
                  <a:lnTo>
                    <a:pt x="80964" y="8802"/>
                  </a:lnTo>
                  <a:cubicBezTo>
                    <a:pt x="80908" y="8830"/>
                    <a:pt x="80880" y="8858"/>
                    <a:pt x="80853" y="8886"/>
                  </a:cubicBezTo>
                  <a:cubicBezTo>
                    <a:pt x="80825" y="8886"/>
                    <a:pt x="80825" y="8886"/>
                    <a:pt x="80825" y="8914"/>
                  </a:cubicBezTo>
                  <a:cubicBezTo>
                    <a:pt x="80769" y="8942"/>
                    <a:pt x="80741" y="8970"/>
                    <a:pt x="80713" y="8998"/>
                  </a:cubicBezTo>
                  <a:cubicBezTo>
                    <a:pt x="80713" y="8998"/>
                    <a:pt x="80713" y="8998"/>
                    <a:pt x="80713" y="9026"/>
                  </a:cubicBezTo>
                  <a:cubicBezTo>
                    <a:pt x="80685" y="9053"/>
                    <a:pt x="80657" y="9053"/>
                    <a:pt x="80657" y="9081"/>
                  </a:cubicBezTo>
                  <a:cubicBezTo>
                    <a:pt x="80657" y="9109"/>
                    <a:pt x="80657" y="9109"/>
                    <a:pt x="80657" y="9109"/>
                  </a:cubicBezTo>
                  <a:cubicBezTo>
                    <a:pt x="80629" y="9137"/>
                    <a:pt x="80629" y="9165"/>
                    <a:pt x="80629" y="9221"/>
                  </a:cubicBezTo>
                  <a:cubicBezTo>
                    <a:pt x="80629" y="9249"/>
                    <a:pt x="80629" y="9277"/>
                    <a:pt x="80629" y="9277"/>
                  </a:cubicBezTo>
                  <a:cubicBezTo>
                    <a:pt x="80629" y="9277"/>
                    <a:pt x="80629" y="9305"/>
                    <a:pt x="80629" y="9305"/>
                  </a:cubicBezTo>
                  <a:cubicBezTo>
                    <a:pt x="80629" y="9416"/>
                    <a:pt x="80657" y="9528"/>
                    <a:pt x="80741" y="9667"/>
                  </a:cubicBezTo>
                  <a:cubicBezTo>
                    <a:pt x="81494" y="10002"/>
                    <a:pt x="82303" y="10281"/>
                    <a:pt x="83029" y="10672"/>
                  </a:cubicBezTo>
                  <a:cubicBezTo>
                    <a:pt x="83140" y="10727"/>
                    <a:pt x="83224" y="10755"/>
                    <a:pt x="83336" y="10811"/>
                  </a:cubicBezTo>
                  <a:cubicBezTo>
                    <a:pt x="83308" y="11313"/>
                    <a:pt x="83308" y="11760"/>
                    <a:pt x="83224" y="12262"/>
                  </a:cubicBezTo>
                  <a:cubicBezTo>
                    <a:pt x="82945" y="13768"/>
                    <a:pt x="83252" y="14075"/>
                    <a:pt x="83754" y="15387"/>
                  </a:cubicBezTo>
                  <a:cubicBezTo>
                    <a:pt x="83977" y="15945"/>
                    <a:pt x="83447" y="16335"/>
                    <a:pt x="83391" y="16614"/>
                  </a:cubicBezTo>
                  <a:cubicBezTo>
                    <a:pt x="83336" y="17005"/>
                    <a:pt x="83140" y="17284"/>
                    <a:pt x="83140" y="17814"/>
                  </a:cubicBezTo>
                  <a:cubicBezTo>
                    <a:pt x="83140" y="17822"/>
                    <a:pt x="83150" y="17825"/>
                    <a:pt x="83167" y="17825"/>
                  </a:cubicBezTo>
                  <a:cubicBezTo>
                    <a:pt x="83249" y="17825"/>
                    <a:pt x="83502" y="17746"/>
                    <a:pt x="83679" y="17746"/>
                  </a:cubicBezTo>
                  <a:cubicBezTo>
                    <a:pt x="83841" y="17746"/>
                    <a:pt x="83938" y="17812"/>
                    <a:pt x="83782" y="18065"/>
                  </a:cubicBezTo>
                  <a:cubicBezTo>
                    <a:pt x="83642" y="18288"/>
                    <a:pt x="83559" y="19292"/>
                    <a:pt x="83838" y="19683"/>
                  </a:cubicBezTo>
                  <a:cubicBezTo>
                    <a:pt x="83001" y="19990"/>
                    <a:pt x="81941" y="20576"/>
                    <a:pt x="81662" y="20855"/>
                  </a:cubicBezTo>
                  <a:cubicBezTo>
                    <a:pt x="80295" y="22222"/>
                    <a:pt x="78425" y="23422"/>
                    <a:pt x="76389" y="24482"/>
                  </a:cubicBezTo>
                  <a:lnTo>
                    <a:pt x="70725" y="23449"/>
                  </a:lnTo>
                  <a:cubicBezTo>
                    <a:pt x="69916" y="23310"/>
                    <a:pt x="69247" y="23254"/>
                    <a:pt x="68410" y="23254"/>
                  </a:cubicBezTo>
                  <a:lnTo>
                    <a:pt x="66094" y="23254"/>
                  </a:lnTo>
                  <a:cubicBezTo>
                    <a:pt x="66291" y="22395"/>
                    <a:pt x="65315" y="21684"/>
                    <a:pt x="64437" y="21684"/>
                  </a:cubicBezTo>
                  <a:cubicBezTo>
                    <a:pt x="63946" y="21684"/>
                    <a:pt x="63486" y="21906"/>
                    <a:pt x="63276" y="22445"/>
                  </a:cubicBezTo>
                  <a:lnTo>
                    <a:pt x="62997" y="23254"/>
                  </a:lnTo>
                  <a:lnTo>
                    <a:pt x="59259" y="23254"/>
                  </a:lnTo>
                  <a:cubicBezTo>
                    <a:pt x="59259" y="23143"/>
                    <a:pt x="59287" y="23059"/>
                    <a:pt x="59259" y="22975"/>
                  </a:cubicBezTo>
                  <a:cubicBezTo>
                    <a:pt x="59259" y="22947"/>
                    <a:pt x="59259" y="22947"/>
                    <a:pt x="59259" y="22947"/>
                  </a:cubicBezTo>
                  <a:cubicBezTo>
                    <a:pt x="59231" y="22239"/>
                    <a:pt x="58407" y="21691"/>
                    <a:pt x="57641" y="21691"/>
                  </a:cubicBezTo>
                  <a:cubicBezTo>
                    <a:pt x="57622" y="21691"/>
                    <a:pt x="57603" y="21691"/>
                    <a:pt x="57585" y="21692"/>
                  </a:cubicBezTo>
                  <a:cubicBezTo>
                    <a:pt x="57110" y="21692"/>
                    <a:pt x="56664" y="21915"/>
                    <a:pt x="56441" y="22445"/>
                  </a:cubicBezTo>
                  <a:lnTo>
                    <a:pt x="56022" y="23589"/>
                  </a:lnTo>
                  <a:lnTo>
                    <a:pt x="54711" y="27076"/>
                  </a:lnTo>
                  <a:lnTo>
                    <a:pt x="54627" y="27355"/>
                  </a:lnTo>
                  <a:lnTo>
                    <a:pt x="54488" y="27718"/>
                  </a:lnTo>
                  <a:lnTo>
                    <a:pt x="53679" y="29866"/>
                  </a:lnTo>
                  <a:lnTo>
                    <a:pt x="52786" y="32266"/>
                  </a:lnTo>
                  <a:lnTo>
                    <a:pt x="52200" y="32266"/>
                  </a:lnTo>
                  <a:lnTo>
                    <a:pt x="53177" y="29866"/>
                  </a:lnTo>
                  <a:lnTo>
                    <a:pt x="53177" y="29866"/>
                  </a:lnTo>
                  <a:cubicBezTo>
                    <a:pt x="52613" y="30041"/>
                    <a:pt x="51914" y="30690"/>
                    <a:pt x="51523" y="30690"/>
                  </a:cubicBezTo>
                  <a:cubicBezTo>
                    <a:pt x="51352" y="30690"/>
                    <a:pt x="51241" y="30567"/>
                    <a:pt x="51224" y="30229"/>
                  </a:cubicBezTo>
                  <a:cubicBezTo>
                    <a:pt x="51196" y="29755"/>
                    <a:pt x="50777" y="29392"/>
                    <a:pt x="50164" y="29113"/>
                  </a:cubicBezTo>
                  <a:lnTo>
                    <a:pt x="53651" y="27551"/>
                  </a:lnTo>
                  <a:cubicBezTo>
                    <a:pt x="53790" y="27578"/>
                    <a:pt x="53930" y="27606"/>
                    <a:pt x="54069" y="27634"/>
                  </a:cubicBezTo>
                  <a:lnTo>
                    <a:pt x="54209" y="27299"/>
                  </a:lnTo>
                  <a:lnTo>
                    <a:pt x="54990" y="25374"/>
                  </a:lnTo>
                  <a:lnTo>
                    <a:pt x="51419" y="26937"/>
                  </a:lnTo>
                  <a:lnTo>
                    <a:pt x="51028" y="27104"/>
                  </a:lnTo>
                  <a:lnTo>
                    <a:pt x="48099" y="28388"/>
                  </a:lnTo>
                  <a:lnTo>
                    <a:pt x="47820" y="28499"/>
                  </a:lnTo>
                  <a:cubicBezTo>
                    <a:pt x="47820" y="28443"/>
                    <a:pt x="47848" y="28360"/>
                    <a:pt x="47848" y="28304"/>
                  </a:cubicBezTo>
                  <a:cubicBezTo>
                    <a:pt x="47876" y="28248"/>
                    <a:pt x="47904" y="28164"/>
                    <a:pt x="47932" y="28109"/>
                  </a:cubicBezTo>
                  <a:lnTo>
                    <a:pt x="50108" y="26965"/>
                  </a:lnTo>
                  <a:lnTo>
                    <a:pt x="50387" y="26825"/>
                  </a:lnTo>
                  <a:lnTo>
                    <a:pt x="55520" y="24119"/>
                  </a:lnTo>
                  <a:lnTo>
                    <a:pt x="55660" y="23756"/>
                  </a:lnTo>
                  <a:lnTo>
                    <a:pt x="49661" y="26742"/>
                  </a:lnTo>
                  <a:cubicBezTo>
                    <a:pt x="48350" y="26602"/>
                    <a:pt x="47095" y="26490"/>
                    <a:pt x="45979" y="26463"/>
                  </a:cubicBezTo>
                  <a:lnTo>
                    <a:pt x="45700" y="26463"/>
                  </a:lnTo>
                  <a:cubicBezTo>
                    <a:pt x="45030" y="24789"/>
                    <a:pt x="42631" y="23840"/>
                    <a:pt x="40483" y="23059"/>
                  </a:cubicBezTo>
                  <a:cubicBezTo>
                    <a:pt x="40668" y="20284"/>
                    <a:pt x="40051" y="16607"/>
                    <a:pt x="39179" y="16607"/>
                  </a:cubicBezTo>
                  <a:cubicBezTo>
                    <a:pt x="39131" y="16607"/>
                    <a:pt x="39082" y="16619"/>
                    <a:pt x="39032" y="16642"/>
                  </a:cubicBezTo>
                  <a:cubicBezTo>
                    <a:pt x="37609" y="17284"/>
                    <a:pt x="36214" y="18037"/>
                    <a:pt x="34847" y="18902"/>
                  </a:cubicBezTo>
                  <a:cubicBezTo>
                    <a:pt x="34233" y="19292"/>
                    <a:pt x="34038" y="23756"/>
                    <a:pt x="34847" y="24147"/>
                  </a:cubicBezTo>
                  <a:cubicBezTo>
                    <a:pt x="35907" y="24648"/>
                    <a:pt x="37291" y="24922"/>
                    <a:pt x="38409" y="24922"/>
                  </a:cubicBezTo>
                  <a:cubicBezTo>
                    <a:pt x="39468" y="24922"/>
                    <a:pt x="40290" y="24676"/>
                    <a:pt x="40371" y="24147"/>
                  </a:cubicBezTo>
                  <a:cubicBezTo>
                    <a:pt x="40399" y="24063"/>
                    <a:pt x="40399" y="23979"/>
                    <a:pt x="40427" y="23896"/>
                  </a:cubicBezTo>
                  <a:cubicBezTo>
                    <a:pt x="42240" y="24565"/>
                    <a:pt x="44193" y="25374"/>
                    <a:pt x="44835" y="26546"/>
                  </a:cubicBezTo>
                  <a:cubicBezTo>
                    <a:pt x="44333" y="26630"/>
                    <a:pt x="44054" y="26825"/>
                    <a:pt x="44109" y="26909"/>
                  </a:cubicBezTo>
                  <a:cubicBezTo>
                    <a:pt x="43133" y="27048"/>
                    <a:pt x="42129" y="27551"/>
                    <a:pt x="41487" y="27774"/>
                  </a:cubicBezTo>
                  <a:cubicBezTo>
                    <a:pt x="40901" y="27941"/>
                    <a:pt x="40427" y="28890"/>
                    <a:pt x="40064" y="29727"/>
                  </a:cubicBezTo>
                  <a:cubicBezTo>
                    <a:pt x="39813" y="29699"/>
                    <a:pt x="39590" y="29671"/>
                    <a:pt x="39394" y="29643"/>
                  </a:cubicBezTo>
                  <a:cubicBezTo>
                    <a:pt x="39373" y="29641"/>
                    <a:pt x="39353" y="29640"/>
                    <a:pt x="39333" y="29640"/>
                  </a:cubicBezTo>
                  <a:cubicBezTo>
                    <a:pt x="38774" y="29640"/>
                    <a:pt x="38681" y="30379"/>
                    <a:pt x="39004" y="30675"/>
                  </a:cubicBezTo>
                  <a:cubicBezTo>
                    <a:pt x="39174" y="30761"/>
                    <a:pt x="39312" y="30797"/>
                    <a:pt x="39443" y="30797"/>
                  </a:cubicBezTo>
                  <a:cubicBezTo>
                    <a:pt x="39483" y="30797"/>
                    <a:pt x="39522" y="30793"/>
                    <a:pt x="39562" y="30787"/>
                  </a:cubicBezTo>
                  <a:lnTo>
                    <a:pt x="39562" y="30787"/>
                  </a:lnTo>
                  <a:cubicBezTo>
                    <a:pt x="39339" y="31261"/>
                    <a:pt x="39478" y="31791"/>
                    <a:pt x="39813" y="32238"/>
                  </a:cubicBezTo>
                  <a:cubicBezTo>
                    <a:pt x="39791" y="32773"/>
                    <a:pt x="40143" y="33291"/>
                    <a:pt x="40671" y="33291"/>
                  </a:cubicBezTo>
                  <a:cubicBezTo>
                    <a:pt x="40803" y="33291"/>
                    <a:pt x="40946" y="33259"/>
                    <a:pt x="41096" y="33186"/>
                  </a:cubicBezTo>
                  <a:lnTo>
                    <a:pt x="41347" y="33075"/>
                  </a:lnTo>
                  <a:cubicBezTo>
                    <a:pt x="41445" y="33089"/>
                    <a:pt x="41543" y="33096"/>
                    <a:pt x="41640" y="33096"/>
                  </a:cubicBezTo>
                  <a:cubicBezTo>
                    <a:pt x="41738" y="33096"/>
                    <a:pt x="41836" y="33089"/>
                    <a:pt x="41933" y="33075"/>
                  </a:cubicBezTo>
                  <a:cubicBezTo>
                    <a:pt x="42280" y="33036"/>
                    <a:pt x="42281" y="32971"/>
                    <a:pt x="42432" y="32971"/>
                  </a:cubicBezTo>
                  <a:cubicBezTo>
                    <a:pt x="42499" y="32971"/>
                    <a:pt x="42597" y="32984"/>
                    <a:pt x="42770" y="33019"/>
                  </a:cubicBezTo>
                  <a:cubicBezTo>
                    <a:pt x="42868" y="33040"/>
                    <a:pt x="42961" y="33054"/>
                    <a:pt x="43046" y="33054"/>
                  </a:cubicBezTo>
                  <a:cubicBezTo>
                    <a:pt x="43182" y="33054"/>
                    <a:pt x="43299" y="33021"/>
                    <a:pt x="43384" y="32935"/>
                  </a:cubicBezTo>
                  <a:cubicBezTo>
                    <a:pt x="43440" y="32879"/>
                    <a:pt x="43496" y="32851"/>
                    <a:pt x="43551" y="32824"/>
                  </a:cubicBezTo>
                  <a:lnTo>
                    <a:pt x="43551" y="32824"/>
                  </a:lnTo>
                  <a:cubicBezTo>
                    <a:pt x="43551" y="32851"/>
                    <a:pt x="43524" y="32879"/>
                    <a:pt x="43496" y="32907"/>
                  </a:cubicBezTo>
                  <a:lnTo>
                    <a:pt x="43021" y="33967"/>
                  </a:lnTo>
                  <a:cubicBezTo>
                    <a:pt x="41208" y="35586"/>
                    <a:pt x="40036" y="38152"/>
                    <a:pt x="40036" y="41026"/>
                  </a:cubicBezTo>
                  <a:cubicBezTo>
                    <a:pt x="40036" y="42002"/>
                    <a:pt x="40176" y="42951"/>
                    <a:pt x="40427" y="43844"/>
                  </a:cubicBezTo>
                  <a:lnTo>
                    <a:pt x="38446" y="49284"/>
                  </a:lnTo>
                  <a:cubicBezTo>
                    <a:pt x="38083" y="49396"/>
                    <a:pt x="37832" y="49535"/>
                    <a:pt x="37693" y="49870"/>
                  </a:cubicBezTo>
                  <a:lnTo>
                    <a:pt x="36605" y="52241"/>
                  </a:lnTo>
                  <a:cubicBezTo>
                    <a:pt x="36549" y="52827"/>
                    <a:pt x="36995" y="53106"/>
                    <a:pt x="36995" y="53106"/>
                  </a:cubicBezTo>
                  <a:cubicBezTo>
                    <a:pt x="37051" y="52939"/>
                    <a:pt x="37107" y="52827"/>
                    <a:pt x="37190" y="52688"/>
                  </a:cubicBezTo>
                  <a:lnTo>
                    <a:pt x="37190" y="52688"/>
                  </a:lnTo>
                  <a:lnTo>
                    <a:pt x="33145" y="63764"/>
                  </a:lnTo>
                  <a:cubicBezTo>
                    <a:pt x="32950" y="63791"/>
                    <a:pt x="32727" y="63819"/>
                    <a:pt x="32531" y="63847"/>
                  </a:cubicBezTo>
                  <a:cubicBezTo>
                    <a:pt x="31945" y="64322"/>
                    <a:pt x="31415" y="65382"/>
                    <a:pt x="31108" y="66442"/>
                  </a:cubicBezTo>
                  <a:cubicBezTo>
                    <a:pt x="27649" y="66442"/>
                    <a:pt x="23994" y="67195"/>
                    <a:pt x="20339" y="68869"/>
                  </a:cubicBezTo>
                  <a:cubicBezTo>
                    <a:pt x="24357" y="68897"/>
                    <a:pt x="30132" y="69288"/>
                    <a:pt x="32643" y="70627"/>
                  </a:cubicBezTo>
                  <a:cubicBezTo>
                    <a:pt x="31053" y="70320"/>
                    <a:pt x="29462" y="70125"/>
                    <a:pt x="28067" y="70097"/>
                  </a:cubicBezTo>
                  <a:lnTo>
                    <a:pt x="28067" y="70097"/>
                  </a:lnTo>
                  <a:cubicBezTo>
                    <a:pt x="30104" y="70459"/>
                    <a:pt x="32001" y="71073"/>
                    <a:pt x="33536" y="71938"/>
                  </a:cubicBezTo>
                  <a:cubicBezTo>
                    <a:pt x="33843" y="72105"/>
                    <a:pt x="34122" y="72273"/>
                    <a:pt x="34373" y="72468"/>
                  </a:cubicBezTo>
                  <a:cubicBezTo>
                    <a:pt x="34763" y="72608"/>
                    <a:pt x="35154" y="72775"/>
                    <a:pt x="35517" y="72942"/>
                  </a:cubicBezTo>
                  <a:cubicBezTo>
                    <a:pt x="35265" y="72887"/>
                    <a:pt x="35042" y="72831"/>
                    <a:pt x="34791" y="72775"/>
                  </a:cubicBezTo>
                  <a:lnTo>
                    <a:pt x="34791" y="72775"/>
                  </a:lnTo>
                  <a:cubicBezTo>
                    <a:pt x="34959" y="72914"/>
                    <a:pt x="35126" y="73026"/>
                    <a:pt x="35265" y="73166"/>
                  </a:cubicBezTo>
                  <a:cubicBezTo>
                    <a:pt x="35405" y="73305"/>
                    <a:pt x="35544" y="73445"/>
                    <a:pt x="35684" y="73612"/>
                  </a:cubicBezTo>
                  <a:cubicBezTo>
                    <a:pt x="35377" y="73417"/>
                    <a:pt x="35070" y="73221"/>
                    <a:pt x="34763" y="73026"/>
                  </a:cubicBezTo>
                  <a:cubicBezTo>
                    <a:pt x="34512" y="72887"/>
                    <a:pt x="34233" y="72747"/>
                    <a:pt x="33954" y="72580"/>
                  </a:cubicBezTo>
                  <a:cubicBezTo>
                    <a:pt x="33926" y="72580"/>
                    <a:pt x="33898" y="72552"/>
                    <a:pt x="33843" y="72524"/>
                  </a:cubicBezTo>
                  <a:cubicBezTo>
                    <a:pt x="31694" y="72022"/>
                    <a:pt x="29630" y="71715"/>
                    <a:pt x="27649" y="71575"/>
                  </a:cubicBezTo>
                  <a:lnTo>
                    <a:pt x="27649" y="71575"/>
                  </a:lnTo>
                  <a:cubicBezTo>
                    <a:pt x="27956" y="71659"/>
                    <a:pt x="28263" y="71771"/>
                    <a:pt x="28570" y="71882"/>
                  </a:cubicBezTo>
                  <a:cubicBezTo>
                    <a:pt x="29546" y="72245"/>
                    <a:pt x="30439" y="72663"/>
                    <a:pt x="31220" y="73138"/>
                  </a:cubicBezTo>
                  <a:cubicBezTo>
                    <a:pt x="31611" y="73305"/>
                    <a:pt x="32029" y="73445"/>
                    <a:pt x="32392" y="73612"/>
                  </a:cubicBezTo>
                  <a:cubicBezTo>
                    <a:pt x="32141" y="73556"/>
                    <a:pt x="31890" y="73500"/>
                    <a:pt x="31639" y="73445"/>
                  </a:cubicBezTo>
                  <a:lnTo>
                    <a:pt x="31639" y="73445"/>
                  </a:lnTo>
                  <a:cubicBezTo>
                    <a:pt x="32029" y="73724"/>
                    <a:pt x="32392" y="74003"/>
                    <a:pt x="32699" y="74309"/>
                  </a:cubicBezTo>
                  <a:cubicBezTo>
                    <a:pt x="32029" y="73891"/>
                    <a:pt x="31360" y="73528"/>
                    <a:pt x="30634" y="73193"/>
                  </a:cubicBezTo>
                  <a:cubicBezTo>
                    <a:pt x="28012" y="72635"/>
                    <a:pt x="25557" y="72357"/>
                    <a:pt x="23213" y="72329"/>
                  </a:cubicBezTo>
                  <a:cubicBezTo>
                    <a:pt x="23101" y="72329"/>
                    <a:pt x="22990" y="72301"/>
                    <a:pt x="22906" y="72301"/>
                  </a:cubicBezTo>
                  <a:cubicBezTo>
                    <a:pt x="22962" y="72329"/>
                    <a:pt x="23018" y="72329"/>
                    <a:pt x="23101" y="72357"/>
                  </a:cubicBezTo>
                  <a:cubicBezTo>
                    <a:pt x="24971" y="72775"/>
                    <a:pt x="26700" y="73417"/>
                    <a:pt x="28123" y="74226"/>
                  </a:cubicBezTo>
                  <a:cubicBezTo>
                    <a:pt x="28542" y="74337"/>
                    <a:pt x="28932" y="74505"/>
                    <a:pt x="29323" y="74644"/>
                  </a:cubicBezTo>
                  <a:cubicBezTo>
                    <a:pt x="29072" y="74588"/>
                    <a:pt x="28821" y="74533"/>
                    <a:pt x="28570" y="74477"/>
                  </a:cubicBezTo>
                  <a:lnTo>
                    <a:pt x="28570" y="74477"/>
                  </a:lnTo>
                  <a:cubicBezTo>
                    <a:pt x="29016" y="74784"/>
                    <a:pt x="29435" y="75091"/>
                    <a:pt x="29769" y="75398"/>
                  </a:cubicBezTo>
                  <a:cubicBezTo>
                    <a:pt x="29044" y="74979"/>
                    <a:pt x="28291" y="74616"/>
                    <a:pt x="27509" y="74254"/>
                  </a:cubicBezTo>
                  <a:cubicBezTo>
                    <a:pt x="24943" y="73751"/>
                    <a:pt x="22516" y="73556"/>
                    <a:pt x="20200" y="73528"/>
                  </a:cubicBezTo>
                  <a:cubicBezTo>
                    <a:pt x="19614" y="73528"/>
                    <a:pt x="19056" y="73556"/>
                    <a:pt x="18498" y="73584"/>
                  </a:cubicBezTo>
                  <a:cubicBezTo>
                    <a:pt x="18889" y="73640"/>
                    <a:pt x="19279" y="73724"/>
                    <a:pt x="19670" y="73807"/>
                  </a:cubicBezTo>
                  <a:cubicBezTo>
                    <a:pt x="21651" y="74226"/>
                    <a:pt x="23548" y="74840"/>
                    <a:pt x="25082" y="75649"/>
                  </a:cubicBezTo>
                  <a:cubicBezTo>
                    <a:pt x="25529" y="75760"/>
                    <a:pt x="25975" y="75900"/>
                    <a:pt x="26366" y="76067"/>
                  </a:cubicBezTo>
                  <a:cubicBezTo>
                    <a:pt x="26087" y="75983"/>
                    <a:pt x="25836" y="75955"/>
                    <a:pt x="25557" y="75900"/>
                  </a:cubicBezTo>
                  <a:lnTo>
                    <a:pt x="25557" y="75900"/>
                  </a:lnTo>
                  <a:cubicBezTo>
                    <a:pt x="26087" y="76179"/>
                    <a:pt x="26561" y="76513"/>
                    <a:pt x="26979" y="76848"/>
                  </a:cubicBezTo>
                  <a:cubicBezTo>
                    <a:pt x="26142" y="76430"/>
                    <a:pt x="25278" y="76039"/>
                    <a:pt x="24413" y="75676"/>
                  </a:cubicBezTo>
                  <a:cubicBezTo>
                    <a:pt x="22213" y="75310"/>
                    <a:pt x="20142" y="75136"/>
                    <a:pt x="18162" y="75136"/>
                  </a:cubicBezTo>
                  <a:cubicBezTo>
                    <a:pt x="17882" y="75136"/>
                    <a:pt x="17603" y="75139"/>
                    <a:pt x="17326" y="75146"/>
                  </a:cubicBezTo>
                  <a:cubicBezTo>
                    <a:pt x="16713" y="75146"/>
                    <a:pt x="16127" y="75174"/>
                    <a:pt x="15541" y="75202"/>
                  </a:cubicBezTo>
                  <a:cubicBezTo>
                    <a:pt x="15457" y="75286"/>
                    <a:pt x="15373" y="75342"/>
                    <a:pt x="15290" y="75398"/>
                  </a:cubicBezTo>
                  <a:cubicBezTo>
                    <a:pt x="15708" y="75481"/>
                    <a:pt x="16127" y="75565"/>
                    <a:pt x="16545" y="75649"/>
                  </a:cubicBezTo>
                  <a:cubicBezTo>
                    <a:pt x="18582" y="76039"/>
                    <a:pt x="20535" y="76625"/>
                    <a:pt x="22181" y="77406"/>
                  </a:cubicBezTo>
                  <a:cubicBezTo>
                    <a:pt x="22655" y="77518"/>
                    <a:pt x="23129" y="77629"/>
                    <a:pt x="23576" y="77797"/>
                  </a:cubicBezTo>
                  <a:cubicBezTo>
                    <a:pt x="23269" y="77741"/>
                    <a:pt x="22962" y="77685"/>
                    <a:pt x="22655" y="77629"/>
                  </a:cubicBezTo>
                  <a:lnTo>
                    <a:pt x="22655" y="77629"/>
                  </a:lnTo>
                  <a:cubicBezTo>
                    <a:pt x="23269" y="77936"/>
                    <a:pt x="23827" y="78271"/>
                    <a:pt x="24301" y="78634"/>
                  </a:cubicBezTo>
                  <a:cubicBezTo>
                    <a:pt x="23380" y="78187"/>
                    <a:pt x="22404" y="77797"/>
                    <a:pt x="21427" y="77434"/>
                  </a:cubicBezTo>
                  <a:cubicBezTo>
                    <a:pt x="19535" y="77170"/>
                    <a:pt x="17711" y="77045"/>
                    <a:pt x="15957" y="77045"/>
                  </a:cubicBezTo>
                  <a:cubicBezTo>
                    <a:pt x="15488" y="77045"/>
                    <a:pt x="15024" y="77054"/>
                    <a:pt x="14564" y="77071"/>
                  </a:cubicBezTo>
                  <a:cubicBezTo>
                    <a:pt x="14146" y="77099"/>
                    <a:pt x="13699" y="77127"/>
                    <a:pt x="13281" y="77155"/>
                  </a:cubicBezTo>
                  <a:cubicBezTo>
                    <a:pt x="13086" y="77295"/>
                    <a:pt x="12918" y="77462"/>
                    <a:pt x="12751" y="77629"/>
                  </a:cubicBezTo>
                  <a:cubicBezTo>
                    <a:pt x="13086" y="77685"/>
                    <a:pt x="13393" y="77741"/>
                    <a:pt x="13699" y="77797"/>
                  </a:cubicBezTo>
                  <a:cubicBezTo>
                    <a:pt x="15736" y="78187"/>
                    <a:pt x="17717" y="78745"/>
                    <a:pt x="19419" y="79471"/>
                  </a:cubicBezTo>
                  <a:cubicBezTo>
                    <a:pt x="19949" y="79582"/>
                    <a:pt x="20451" y="79694"/>
                    <a:pt x="20953" y="79833"/>
                  </a:cubicBezTo>
                  <a:cubicBezTo>
                    <a:pt x="20591" y="79778"/>
                    <a:pt x="20256" y="79722"/>
                    <a:pt x="19893" y="79666"/>
                  </a:cubicBezTo>
                  <a:lnTo>
                    <a:pt x="19893" y="79666"/>
                  </a:lnTo>
                  <a:cubicBezTo>
                    <a:pt x="20591" y="80001"/>
                    <a:pt x="21260" y="80364"/>
                    <a:pt x="21818" y="80754"/>
                  </a:cubicBezTo>
                  <a:cubicBezTo>
                    <a:pt x="20786" y="80280"/>
                    <a:pt x="19698" y="79861"/>
                    <a:pt x="18610" y="79499"/>
                  </a:cubicBezTo>
                  <a:cubicBezTo>
                    <a:pt x="17130" y="79338"/>
                    <a:pt x="15696" y="79269"/>
                    <a:pt x="14300" y="79269"/>
                  </a:cubicBezTo>
                  <a:cubicBezTo>
                    <a:pt x="13511" y="79269"/>
                    <a:pt x="12735" y="79291"/>
                    <a:pt x="11970" y="79331"/>
                  </a:cubicBezTo>
                  <a:cubicBezTo>
                    <a:pt x="11663" y="79359"/>
                    <a:pt x="11356" y="79387"/>
                    <a:pt x="11021" y="79415"/>
                  </a:cubicBezTo>
                  <a:cubicBezTo>
                    <a:pt x="10826" y="79638"/>
                    <a:pt x="10631" y="79861"/>
                    <a:pt x="10407" y="80112"/>
                  </a:cubicBezTo>
                  <a:cubicBezTo>
                    <a:pt x="10631" y="80140"/>
                    <a:pt x="10854" y="80196"/>
                    <a:pt x="11077" y="80224"/>
                  </a:cubicBezTo>
                  <a:cubicBezTo>
                    <a:pt x="13086" y="80643"/>
                    <a:pt x="15066" y="81145"/>
                    <a:pt x="16796" y="81814"/>
                  </a:cubicBezTo>
                  <a:cubicBezTo>
                    <a:pt x="17410" y="81898"/>
                    <a:pt x="17968" y="82010"/>
                    <a:pt x="18526" y="82149"/>
                  </a:cubicBezTo>
                  <a:cubicBezTo>
                    <a:pt x="18107" y="82093"/>
                    <a:pt x="17689" y="82037"/>
                    <a:pt x="17298" y="82010"/>
                  </a:cubicBezTo>
                  <a:lnTo>
                    <a:pt x="17298" y="82010"/>
                  </a:lnTo>
                  <a:cubicBezTo>
                    <a:pt x="18107" y="82344"/>
                    <a:pt x="18861" y="82707"/>
                    <a:pt x="19530" y="83126"/>
                  </a:cubicBezTo>
                  <a:cubicBezTo>
                    <a:pt x="18359" y="82623"/>
                    <a:pt x="17187" y="82233"/>
                    <a:pt x="15987" y="81870"/>
                  </a:cubicBezTo>
                  <a:cubicBezTo>
                    <a:pt x="14951" y="81793"/>
                    <a:pt x="13944" y="81758"/>
                    <a:pt x="12961" y="81758"/>
                  </a:cubicBezTo>
                  <a:cubicBezTo>
                    <a:pt x="11800" y="81758"/>
                    <a:pt x="10673" y="81807"/>
                    <a:pt x="9570" y="81898"/>
                  </a:cubicBezTo>
                  <a:cubicBezTo>
                    <a:pt x="9347" y="81898"/>
                    <a:pt x="9152" y="81926"/>
                    <a:pt x="8929" y="81954"/>
                  </a:cubicBezTo>
                  <a:cubicBezTo>
                    <a:pt x="8706" y="82233"/>
                    <a:pt x="8482" y="82512"/>
                    <a:pt x="8259" y="82819"/>
                  </a:cubicBezTo>
                  <a:cubicBezTo>
                    <a:pt x="8427" y="82847"/>
                    <a:pt x="8566" y="82874"/>
                    <a:pt x="8733" y="82902"/>
                  </a:cubicBezTo>
                  <a:cubicBezTo>
                    <a:pt x="10714" y="83321"/>
                    <a:pt x="12667" y="83795"/>
                    <a:pt x="14453" y="84409"/>
                  </a:cubicBezTo>
                  <a:cubicBezTo>
                    <a:pt x="15094" y="84493"/>
                    <a:pt x="15708" y="84604"/>
                    <a:pt x="16294" y="84716"/>
                  </a:cubicBezTo>
                  <a:cubicBezTo>
                    <a:pt x="15820" y="84660"/>
                    <a:pt x="15345" y="84632"/>
                    <a:pt x="14899" y="84576"/>
                  </a:cubicBezTo>
                  <a:lnTo>
                    <a:pt x="14899" y="84576"/>
                  </a:lnTo>
                  <a:cubicBezTo>
                    <a:pt x="15820" y="84911"/>
                    <a:pt x="16657" y="85302"/>
                    <a:pt x="17438" y="85720"/>
                  </a:cubicBezTo>
                  <a:cubicBezTo>
                    <a:pt x="16155" y="85246"/>
                    <a:pt x="14871" y="84855"/>
                    <a:pt x="13588" y="84493"/>
                  </a:cubicBezTo>
                  <a:cubicBezTo>
                    <a:pt x="13019" y="84471"/>
                    <a:pt x="12460" y="84460"/>
                    <a:pt x="11909" y="84460"/>
                  </a:cubicBezTo>
                  <a:cubicBezTo>
                    <a:pt x="10351" y="84460"/>
                    <a:pt x="8857" y="84544"/>
                    <a:pt x="7394" y="84688"/>
                  </a:cubicBezTo>
                  <a:cubicBezTo>
                    <a:pt x="7255" y="84716"/>
                    <a:pt x="7115" y="84716"/>
                    <a:pt x="6976" y="84744"/>
                  </a:cubicBezTo>
                  <a:cubicBezTo>
                    <a:pt x="6753" y="85078"/>
                    <a:pt x="6557" y="85413"/>
                    <a:pt x="6334" y="85748"/>
                  </a:cubicBezTo>
                  <a:cubicBezTo>
                    <a:pt x="6446" y="85776"/>
                    <a:pt x="6529" y="85804"/>
                    <a:pt x="6613" y="85804"/>
                  </a:cubicBezTo>
                  <a:cubicBezTo>
                    <a:pt x="8566" y="86222"/>
                    <a:pt x="10491" y="86697"/>
                    <a:pt x="12277" y="87255"/>
                  </a:cubicBezTo>
                  <a:cubicBezTo>
                    <a:pt x="12974" y="87310"/>
                    <a:pt x="13644" y="87394"/>
                    <a:pt x="14285" y="87506"/>
                  </a:cubicBezTo>
                  <a:cubicBezTo>
                    <a:pt x="13755" y="87450"/>
                    <a:pt x="13225" y="87422"/>
                    <a:pt x="12723" y="87394"/>
                  </a:cubicBezTo>
                  <a:lnTo>
                    <a:pt x="12723" y="87394"/>
                  </a:lnTo>
                  <a:cubicBezTo>
                    <a:pt x="13727" y="87729"/>
                    <a:pt x="14704" y="88119"/>
                    <a:pt x="15569" y="88538"/>
                  </a:cubicBezTo>
                  <a:cubicBezTo>
                    <a:pt x="14174" y="88092"/>
                    <a:pt x="12779" y="87701"/>
                    <a:pt x="11412" y="87366"/>
                  </a:cubicBezTo>
                  <a:cubicBezTo>
                    <a:pt x="11235" y="87364"/>
                    <a:pt x="11059" y="87363"/>
                    <a:pt x="10884" y="87363"/>
                  </a:cubicBezTo>
                  <a:cubicBezTo>
                    <a:pt x="8989" y="87363"/>
                    <a:pt x="7201" y="87499"/>
                    <a:pt x="5413" y="87729"/>
                  </a:cubicBezTo>
                  <a:lnTo>
                    <a:pt x="5218" y="87729"/>
                  </a:lnTo>
                  <a:cubicBezTo>
                    <a:pt x="5023" y="88119"/>
                    <a:pt x="4828" y="88482"/>
                    <a:pt x="4632" y="88873"/>
                  </a:cubicBezTo>
                  <a:cubicBezTo>
                    <a:pt x="4688" y="88901"/>
                    <a:pt x="4716" y="88901"/>
                    <a:pt x="4744" y="88901"/>
                  </a:cubicBezTo>
                  <a:cubicBezTo>
                    <a:pt x="6669" y="89347"/>
                    <a:pt x="8594" y="89793"/>
                    <a:pt x="10407" y="90324"/>
                  </a:cubicBezTo>
                  <a:cubicBezTo>
                    <a:pt x="11133" y="90324"/>
                    <a:pt x="11830" y="90379"/>
                    <a:pt x="12500" y="90463"/>
                  </a:cubicBezTo>
                  <a:cubicBezTo>
                    <a:pt x="11914" y="90435"/>
                    <a:pt x="11356" y="90435"/>
                    <a:pt x="10798" y="90435"/>
                  </a:cubicBezTo>
                  <a:cubicBezTo>
                    <a:pt x="11886" y="90770"/>
                    <a:pt x="12946" y="91133"/>
                    <a:pt x="13923" y="91579"/>
                  </a:cubicBezTo>
                  <a:cubicBezTo>
                    <a:pt x="12444" y="91133"/>
                    <a:pt x="10965" y="90770"/>
                    <a:pt x="9542" y="90435"/>
                  </a:cubicBezTo>
                  <a:cubicBezTo>
                    <a:pt x="7506" y="90491"/>
                    <a:pt x="5609" y="90686"/>
                    <a:pt x="3712" y="90937"/>
                  </a:cubicBezTo>
                  <a:cubicBezTo>
                    <a:pt x="3516" y="91356"/>
                    <a:pt x="3349" y="91774"/>
                    <a:pt x="3181" y="92165"/>
                  </a:cubicBezTo>
                  <a:cubicBezTo>
                    <a:pt x="5051" y="92639"/>
                    <a:pt x="6976" y="93058"/>
                    <a:pt x="8789" y="93560"/>
                  </a:cubicBezTo>
                  <a:cubicBezTo>
                    <a:pt x="8991" y="93552"/>
                    <a:pt x="9191" y="93549"/>
                    <a:pt x="9389" y="93549"/>
                  </a:cubicBezTo>
                  <a:cubicBezTo>
                    <a:pt x="9929" y="93549"/>
                    <a:pt x="10455" y="93575"/>
                    <a:pt x="10965" y="93616"/>
                  </a:cubicBezTo>
                  <a:cubicBezTo>
                    <a:pt x="10777" y="93607"/>
                    <a:pt x="10592" y="93604"/>
                    <a:pt x="10409" y="93604"/>
                  </a:cubicBezTo>
                  <a:cubicBezTo>
                    <a:pt x="9967" y="93604"/>
                    <a:pt x="9538" y="93624"/>
                    <a:pt x="9124" y="93644"/>
                  </a:cubicBezTo>
                  <a:cubicBezTo>
                    <a:pt x="10296" y="93950"/>
                    <a:pt x="11440" y="94313"/>
                    <a:pt x="12500" y="94759"/>
                  </a:cubicBezTo>
                  <a:cubicBezTo>
                    <a:pt x="10937" y="94341"/>
                    <a:pt x="9403" y="94006"/>
                    <a:pt x="7896" y="93699"/>
                  </a:cubicBezTo>
                  <a:cubicBezTo>
                    <a:pt x="6027" y="93811"/>
                    <a:pt x="4214" y="94062"/>
                    <a:pt x="2400" y="94313"/>
                  </a:cubicBezTo>
                  <a:cubicBezTo>
                    <a:pt x="2261" y="94759"/>
                    <a:pt x="2121" y="95178"/>
                    <a:pt x="1982" y="95624"/>
                  </a:cubicBezTo>
                  <a:cubicBezTo>
                    <a:pt x="3795" y="96099"/>
                    <a:pt x="5637" y="96489"/>
                    <a:pt x="7422" y="96936"/>
                  </a:cubicBezTo>
                  <a:cubicBezTo>
                    <a:pt x="8175" y="96908"/>
                    <a:pt x="8929" y="96880"/>
                    <a:pt x="9654" y="96880"/>
                  </a:cubicBezTo>
                  <a:cubicBezTo>
                    <a:pt x="8984" y="96908"/>
                    <a:pt x="8343" y="96963"/>
                    <a:pt x="7701" y="97019"/>
                  </a:cubicBezTo>
                  <a:cubicBezTo>
                    <a:pt x="8957" y="97326"/>
                    <a:pt x="10156" y="97661"/>
                    <a:pt x="11328" y="98079"/>
                  </a:cubicBezTo>
                  <a:cubicBezTo>
                    <a:pt x="9682" y="97717"/>
                    <a:pt x="8092" y="97410"/>
                    <a:pt x="6557" y="97131"/>
                  </a:cubicBezTo>
                  <a:cubicBezTo>
                    <a:pt x="4800" y="97298"/>
                    <a:pt x="3098" y="97577"/>
                    <a:pt x="1368" y="97856"/>
                  </a:cubicBezTo>
                  <a:cubicBezTo>
                    <a:pt x="1256" y="98303"/>
                    <a:pt x="1145" y="98749"/>
                    <a:pt x="1061" y="99195"/>
                  </a:cubicBezTo>
                  <a:cubicBezTo>
                    <a:pt x="2791" y="99698"/>
                    <a:pt x="4576" y="100060"/>
                    <a:pt x="6334" y="100479"/>
                  </a:cubicBezTo>
                  <a:cubicBezTo>
                    <a:pt x="7115" y="100395"/>
                    <a:pt x="7869" y="100339"/>
                    <a:pt x="8594" y="100311"/>
                  </a:cubicBezTo>
                  <a:lnTo>
                    <a:pt x="8594" y="100311"/>
                  </a:lnTo>
                  <a:cubicBezTo>
                    <a:pt x="7924" y="100367"/>
                    <a:pt x="7255" y="100451"/>
                    <a:pt x="6585" y="100535"/>
                  </a:cubicBezTo>
                  <a:cubicBezTo>
                    <a:pt x="7896" y="100841"/>
                    <a:pt x="9152" y="101148"/>
                    <a:pt x="10407" y="101539"/>
                  </a:cubicBezTo>
                  <a:cubicBezTo>
                    <a:pt x="8706" y="101204"/>
                    <a:pt x="7087" y="100953"/>
                    <a:pt x="5525" y="100674"/>
                  </a:cubicBezTo>
                  <a:cubicBezTo>
                    <a:pt x="3879" y="100953"/>
                    <a:pt x="2289" y="101260"/>
                    <a:pt x="615" y="101511"/>
                  </a:cubicBezTo>
                  <a:cubicBezTo>
                    <a:pt x="531" y="101957"/>
                    <a:pt x="475" y="102432"/>
                    <a:pt x="392" y="102878"/>
                  </a:cubicBezTo>
                  <a:cubicBezTo>
                    <a:pt x="2093" y="103380"/>
                    <a:pt x="3823" y="103771"/>
                    <a:pt x="5581" y="104134"/>
                  </a:cubicBezTo>
                  <a:cubicBezTo>
                    <a:pt x="6362" y="104022"/>
                    <a:pt x="7115" y="103910"/>
                    <a:pt x="7841" y="103827"/>
                  </a:cubicBezTo>
                  <a:lnTo>
                    <a:pt x="7841" y="103827"/>
                  </a:lnTo>
                  <a:cubicBezTo>
                    <a:pt x="7143" y="103938"/>
                    <a:pt x="6474" y="104050"/>
                    <a:pt x="5804" y="104189"/>
                  </a:cubicBezTo>
                  <a:cubicBezTo>
                    <a:pt x="7143" y="104468"/>
                    <a:pt x="8454" y="104747"/>
                    <a:pt x="9766" y="105110"/>
                  </a:cubicBezTo>
                  <a:cubicBezTo>
                    <a:pt x="8036" y="104831"/>
                    <a:pt x="6390" y="104636"/>
                    <a:pt x="4828" y="104385"/>
                  </a:cubicBezTo>
                  <a:cubicBezTo>
                    <a:pt x="3265" y="104692"/>
                    <a:pt x="1759" y="105026"/>
                    <a:pt x="140" y="105277"/>
                  </a:cubicBezTo>
                  <a:cubicBezTo>
                    <a:pt x="113" y="105752"/>
                    <a:pt x="85" y="106198"/>
                    <a:pt x="57" y="106672"/>
                  </a:cubicBezTo>
                  <a:cubicBezTo>
                    <a:pt x="1703" y="107202"/>
                    <a:pt x="3433" y="107537"/>
                    <a:pt x="5190" y="107900"/>
                  </a:cubicBezTo>
                  <a:cubicBezTo>
                    <a:pt x="5943" y="107733"/>
                    <a:pt x="6697" y="107593"/>
                    <a:pt x="7450" y="107454"/>
                  </a:cubicBezTo>
                  <a:lnTo>
                    <a:pt x="7450" y="107454"/>
                  </a:lnTo>
                  <a:cubicBezTo>
                    <a:pt x="6753" y="107621"/>
                    <a:pt x="6083" y="107760"/>
                    <a:pt x="5441" y="107928"/>
                  </a:cubicBezTo>
                  <a:cubicBezTo>
                    <a:pt x="6780" y="108207"/>
                    <a:pt x="8120" y="108458"/>
                    <a:pt x="9487" y="108793"/>
                  </a:cubicBezTo>
                  <a:cubicBezTo>
                    <a:pt x="7729" y="108570"/>
                    <a:pt x="6083" y="108402"/>
                    <a:pt x="4521" y="108179"/>
                  </a:cubicBezTo>
                  <a:cubicBezTo>
                    <a:pt x="3042" y="108542"/>
                    <a:pt x="1591" y="108932"/>
                    <a:pt x="1" y="109155"/>
                  </a:cubicBezTo>
                  <a:cubicBezTo>
                    <a:pt x="1" y="109602"/>
                    <a:pt x="29" y="110048"/>
                    <a:pt x="29" y="110495"/>
                  </a:cubicBezTo>
                  <a:cubicBezTo>
                    <a:pt x="1675" y="111053"/>
                    <a:pt x="3405" y="111387"/>
                    <a:pt x="5162" y="111722"/>
                  </a:cubicBezTo>
                  <a:cubicBezTo>
                    <a:pt x="5916" y="111527"/>
                    <a:pt x="6641" y="111332"/>
                    <a:pt x="7366" y="111164"/>
                  </a:cubicBezTo>
                  <a:lnTo>
                    <a:pt x="7366" y="111164"/>
                  </a:lnTo>
                  <a:cubicBezTo>
                    <a:pt x="6697" y="111359"/>
                    <a:pt x="6055" y="111555"/>
                    <a:pt x="5413" y="111750"/>
                  </a:cubicBezTo>
                  <a:cubicBezTo>
                    <a:pt x="6753" y="112001"/>
                    <a:pt x="8148" y="112224"/>
                    <a:pt x="9542" y="112531"/>
                  </a:cubicBezTo>
                  <a:cubicBezTo>
                    <a:pt x="7785" y="112364"/>
                    <a:pt x="6139" y="112224"/>
                    <a:pt x="4604" y="112029"/>
                  </a:cubicBezTo>
                  <a:cubicBezTo>
                    <a:pt x="3181" y="112475"/>
                    <a:pt x="1814" y="112866"/>
                    <a:pt x="224" y="113089"/>
                  </a:cubicBezTo>
                  <a:cubicBezTo>
                    <a:pt x="280" y="113508"/>
                    <a:pt x="308" y="113926"/>
                    <a:pt x="364" y="114345"/>
                  </a:cubicBezTo>
                  <a:cubicBezTo>
                    <a:pt x="2010" y="114931"/>
                    <a:pt x="3712" y="115293"/>
                    <a:pt x="5497" y="115572"/>
                  </a:cubicBezTo>
                  <a:cubicBezTo>
                    <a:pt x="6222" y="115349"/>
                    <a:pt x="6948" y="115098"/>
                    <a:pt x="7673" y="114875"/>
                  </a:cubicBezTo>
                  <a:lnTo>
                    <a:pt x="7673" y="114875"/>
                  </a:lnTo>
                  <a:cubicBezTo>
                    <a:pt x="7004" y="115126"/>
                    <a:pt x="6390" y="115377"/>
                    <a:pt x="5804" y="115628"/>
                  </a:cubicBezTo>
                  <a:cubicBezTo>
                    <a:pt x="7115" y="115851"/>
                    <a:pt x="8510" y="116046"/>
                    <a:pt x="9933" y="116298"/>
                  </a:cubicBezTo>
                  <a:cubicBezTo>
                    <a:pt x="8203" y="116158"/>
                    <a:pt x="6557" y="116102"/>
                    <a:pt x="5051" y="115907"/>
                  </a:cubicBezTo>
                  <a:cubicBezTo>
                    <a:pt x="3739" y="116437"/>
                    <a:pt x="2428" y="116856"/>
                    <a:pt x="838" y="117051"/>
                  </a:cubicBezTo>
                  <a:cubicBezTo>
                    <a:pt x="922" y="117441"/>
                    <a:pt x="1005" y="117832"/>
                    <a:pt x="1117" y="118223"/>
                  </a:cubicBezTo>
                  <a:cubicBezTo>
                    <a:pt x="2707" y="118836"/>
                    <a:pt x="4409" y="119171"/>
                    <a:pt x="6222" y="119450"/>
                  </a:cubicBezTo>
                  <a:cubicBezTo>
                    <a:pt x="6920" y="119171"/>
                    <a:pt x="7617" y="118892"/>
                    <a:pt x="8315" y="118585"/>
                  </a:cubicBezTo>
                  <a:lnTo>
                    <a:pt x="8315" y="118585"/>
                  </a:lnTo>
                  <a:cubicBezTo>
                    <a:pt x="7701" y="118892"/>
                    <a:pt x="7143" y="119199"/>
                    <a:pt x="6557" y="119478"/>
                  </a:cubicBezTo>
                  <a:cubicBezTo>
                    <a:pt x="7896" y="119673"/>
                    <a:pt x="9263" y="119841"/>
                    <a:pt x="10714" y="120036"/>
                  </a:cubicBezTo>
                  <a:cubicBezTo>
                    <a:pt x="8984" y="119980"/>
                    <a:pt x="7394" y="119952"/>
                    <a:pt x="5888" y="119813"/>
                  </a:cubicBezTo>
                  <a:cubicBezTo>
                    <a:pt x="4688" y="120371"/>
                    <a:pt x="3433" y="120817"/>
                    <a:pt x="1898" y="120985"/>
                  </a:cubicBezTo>
                  <a:cubicBezTo>
                    <a:pt x="2010" y="121347"/>
                    <a:pt x="2149" y="121710"/>
                    <a:pt x="2261" y="122073"/>
                  </a:cubicBezTo>
                  <a:cubicBezTo>
                    <a:pt x="3851" y="122714"/>
                    <a:pt x="5525" y="123021"/>
                    <a:pt x="7338" y="123272"/>
                  </a:cubicBezTo>
                  <a:cubicBezTo>
                    <a:pt x="7980" y="122965"/>
                    <a:pt x="8650" y="122631"/>
                    <a:pt x="9347" y="122268"/>
                  </a:cubicBezTo>
                  <a:lnTo>
                    <a:pt x="9347" y="122268"/>
                  </a:lnTo>
                  <a:cubicBezTo>
                    <a:pt x="8789" y="122631"/>
                    <a:pt x="8259" y="122993"/>
                    <a:pt x="7729" y="123300"/>
                  </a:cubicBezTo>
                  <a:cubicBezTo>
                    <a:pt x="9012" y="123468"/>
                    <a:pt x="10407" y="123607"/>
                    <a:pt x="11858" y="123775"/>
                  </a:cubicBezTo>
                  <a:cubicBezTo>
                    <a:pt x="10156" y="123775"/>
                    <a:pt x="8594" y="123775"/>
                    <a:pt x="7143" y="123663"/>
                  </a:cubicBezTo>
                  <a:cubicBezTo>
                    <a:pt x="6055" y="124277"/>
                    <a:pt x="4911" y="124751"/>
                    <a:pt x="3460" y="124863"/>
                  </a:cubicBezTo>
                  <a:cubicBezTo>
                    <a:pt x="3628" y="125225"/>
                    <a:pt x="3795" y="125588"/>
                    <a:pt x="3991" y="125923"/>
                  </a:cubicBezTo>
                  <a:cubicBezTo>
                    <a:pt x="5469" y="126537"/>
                    <a:pt x="7087" y="126816"/>
                    <a:pt x="8845" y="127011"/>
                  </a:cubicBezTo>
                  <a:cubicBezTo>
                    <a:pt x="9431" y="126676"/>
                    <a:pt x="10073" y="126285"/>
                    <a:pt x="10742" y="125895"/>
                  </a:cubicBezTo>
                  <a:lnTo>
                    <a:pt x="10742" y="125895"/>
                  </a:lnTo>
                  <a:cubicBezTo>
                    <a:pt x="10240" y="126313"/>
                    <a:pt x="9766" y="126704"/>
                    <a:pt x="9291" y="127067"/>
                  </a:cubicBezTo>
                  <a:cubicBezTo>
                    <a:pt x="10547" y="127206"/>
                    <a:pt x="11914" y="127290"/>
                    <a:pt x="13365" y="127429"/>
                  </a:cubicBezTo>
                  <a:cubicBezTo>
                    <a:pt x="12348" y="127446"/>
                    <a:pt x="11392" y="127473"/>
                    <a:pt x="10480" y="127473"/>
                  </a:cubicBezTo>
                  <a:cubicBezTo>
                    <a:pt x="9891" y="127473"/>
                    <a:pt x="9320" y="127462"/>
                    <a:pt x="8761" y="127429"/>
                  </a:cubicBezTo>
                  <a:cubicBezTo>
                    <a:pt x="7869" y="128071"/>
                    <a:pt x="6892" y="128517"/>
                    <a:pt x="5609" y="128657"/>
                  </a:cubicBezTo>
                  <a:cubicBezTo>
                    <a:pt x="5860" y="129047"/>
                    <a:pt x="6139" y="129410"/>
                    <a:pt x="6418" y="129773"/>
                  </a:cubicBezTo>
                  <a:cubicBezTo>
                    <a:pt x="7729" y="130275"/>
                    <a:pt x="9152" y="130498"/>
                    <a:pt x="10714" y="130638"/>
                  </a:cubicBezTo>
                  <a:cubicBezTo>
                    <a:pt x="11272" y="130247"/>
                    <a:pt x="11886" y="129829"/>
                    <a:pt x="12528" y="129354"/>
                  </a:cubicBezTo>
                  <a:lnTo>
                    <a:pt x="12528" y="129354"/>
                  </a:lnTo>
                  <a:cubicBezTo>
                    <a:pt x="12081" y="129857"/>
                    <a:pt x="11663" y="130275"/>
                    <a:pt x="11244" y="130693"/>
                  </a:cubicBezTo>
                  <a:cubicBezTo>
                    <a:pt x="12472" y="130777"/>
                    <a:pt x="13811" y="130861"/>
                    <a:pt x="15262" y="130945"/>
                  </a:cubicBezTo>
                  <a:cubicBezTo>
                    <a:pt x="13860" y="131017"/>
                    <a:pt x="12564" y="131090"/>
                    <a:pt x="11353" y="131090"/>
                  </a:cubicBezTo>
                  <a:cubicBezTo>
                    <a:pt x="11166" y="131090"/>
                    <a:pt x="10981" y="131088"/>
                    <a:pt x="10798" y="131084"/>
                  </a:cubicBezTo>
                  <a:cubicBezTo>
                    <a:pt x="10156" y="131642"/>
                    <a:pt x="9431" y="132061"/>
                    <a:pt x="8538" y="132256"/>
                  </a:cubicBezTo>
                  <a:cubicBezTo>
                    <a:pt x="9012" y="132758"/>
                    <a:pt x="9487" y="133204"/>
                    <a:pt x="10017" y="133651"/>
                  </a:cubicBezTo>
                  <a:cubicBezTo>
                    <a:pt x="10937" y="133874"/>
                    <a:pt x="11942" y="134013"/>
                    <a:pt x="13002" y="134097"/>
                  </a:cubicBezTo>
                  <a:cubicBezTo>
                    <a:pt x="13532" y="133651"/>
                    <a:pt x="14090" y="133177"/>
                    <a:pt x="14732" y="132674"/>
                  </a:cubicBezTo>
                  <a:lnTo>
                    <a:pt x="14732" y="132674"/>
                  </a:lnTo>
                  <a:cubicBezTo>
                    <a:pt x="14341" y="133204"/>
                    <a:pt x="13978" y="133707"/>
                    <a:pt x="13616" y="134125"/>
                  </a:cubicBezTo>
                  <a:cubicBezTo>
                    <a:pt x="14843" y="134209"/>
                    <a:pt x="16127" y="134237"/>
                    <a:pt x="17550" y="134292"/>
                  </a:cubicBezTo>
                  <a:cubicBezTo>
                    <a:pt x="15987" y="134404"/>
                    <a:pt x="14564" y="134544"/>
                    <a:pt x="13253" y="134544"/>
                  </a:cubicBezTo>
                  <a:cubicBezTo>
                    <a:pt x="13002" y="134823"/>
                    <a:pt x="12723" y="135074"/>
                    <a:pt x="12416" y="135269"/>
                  </a:cubicBezTo>
                  <a:cubicBezTo>
                    <a:pt x="13169" y="135660"/>
                    <a:pt x="14062" y="136022"/>
                    <a:pt x="15066" y="136385"/>
                  </a:cubicBezTo>
                  <a:cubicBezTo>
                    <a:pt x="15903" y="136469"/>
                    <a:pt x="16824" y="136496"/>
                    <a:pt x="17773" y="136524"/>
                  </a:cubicBezTo>
                  <a:cubicBezTo>
                    <a:pt x="18498" y="136552"/>
                    <a:pt x="19279" y="136580"/>
                    <a:pt x="20060" y="136608"/>
                  </a:cubicBezTo>
                  <a:cubicBezTo>
                    <a:pt x="19000" y="136720"/>
                    <a:pt x="18024" y="136775"/>
                    <a:pt x="17103" y="136831"/>
                  </a:cubicBezTo>
                  <a:cubicBezTo>
                    <a:pt x="16908" y="136831"/>
                    <a:pt x="16740" y="136859"/>
                    <a:pt x="16545" y="136859"/>
                  </a:cubicBezTo>
                  <a:cubicBezTo>
                    <a:pt x="16657" y="136887"/>
                    <a:pt x="16740" y="136915"/>
                    <a:pt x="16852" y="136943"/>
                  </a:cubicBezTo>
                  <a:cubicBezTo>
                    <a:pt x="19095" y="137584"/>
                    <a:pt x="21633" y="138020"/>
                    <a:pt x="24061" y="138020"/>
                  </a:cubicBezTo>
                  <a:cubicBezTo>
                    <a:pt x="25438" y="138020"/>
                    <a:pt x="26780" y="137880"/>
                    <a:pt x="28012" y="137557"/>
                  </a:cubicBezTo>
                  <a:cubicBezTo>
                    <a:pt x="34345" y="135883"/>
                    <a:pt x="40315" y="131363"/>
                    <a:pt x="44863" y="124890"/>
                  </a:cubicBezTo>
                  <a:cubicBezTo>
                    <a:pt x="46174" y="123021"/>
                    <a:pt x="47374" y="120985"/>
                    <a:pt x="48434" y="118808"/>
                  </a:cubicBezTo>
                  <a:cubicBezTo>
                    <a:pt x="49661" y="116214"/>
                    <a:pt x="50694" y="113424"/>
                    <a:pt x="51475" y="110495"/>
                  </a:cubicBezTo>
                  <a:cubicBezTo>
                    <a:pt x="51893" y="108932"/>
                    <a:pt x="52200" y="107398"/>
                    <a:pt x="52423" y="105863"/>
                  </a:cubicBezTo>
                  <a:cubicBezTo>
                    <a:pt x="53205" y="105835"/>
                    <a:pt x="53986" y="105808"/>
                    <a:pt x="54767" y="105780"/>
                  </a:cubicBezTo>
                  <a:cubicBezTo>
                    <a:pt x="54906" y="105305"/>
                    <a:pt x="55074" y="104831"/>
                    <a:pt x="55213" y="104357"/>
                  </a:cubicBezTo>
                  <a:cubicBezTo>
                    <a:pt x="55297" y="104385"/>
                    <a:pt x="55381" y="104413"/>
                    <a:pt x="55464" y="104440"/>
                  </a:cubicBezTo>
                  <a:cubicBezTo>
                    <a:pt x="56027" y="104640"/>
                    <a:pt x="56725" y="104722"/>
                    <a:pt x="57456" y="104722"/>
                  </a:cubicBezTo>
                  <a:cubicBezTo>
                    <a:pt x="58971" y="104722"/>
                    <a:pt x="60625" y="104371"/>
                    <a:pt x="61491" y="103994"/>
                  </a:cubicBezTo>
                  <a:cubicBezTo>
                    <a:pt x="61742" y="104161"/>
                    <a:pt x="61965" y="104301"/>
                    <a:pt x="62188" y="104440"/>
                  </a:cubicBezTo>
                  <a:cubicBezTo>
                    <a:pt x="62355" y="104524"/>
                    <a:pt x="62495" y="104608"/>
                    <a:pt x="62662" y="104692"/>
                  </a:cubicBezTo>
                  <a:cubicBezTo>
                    <a:pt x="63304" y="104998"/>
                    <a:pt x="63862" y="105166"/>
                    <a:pt x="64587" y="105501"/>
                  </a:cubicBezTo>
                  <a:cubicBezTo>
                    <a:pt x="65042" y="105700"/>
                    <a:pt x="65657" y="105785"/>
                    <a:pt x="66334" y="105785"/>
                  </a:cubicBezTo>
                  <a:cubicBezTo>
                    <a:pt x="68026" y="105785"/>
                    <a:pt x="70112" y="105253"/>
                    <a:pt x="71088" y="104636"/>
                  </a:cubicBezTo>
                  <a:cubicBezTo>
                    <a:pt x="71339" y="104803"/>
                    <a:pt x="71562" y="104943"/>
                    <a:pt x="71813" y="105082"/>
                  </a:cubicBezTo>
                  <a:cubicBezTo>
                    <a:pt x="72120" y="105250"/>
                    <a:pt x="72399" y="105417"/>
                    <a:pt x="72678" y="105556"/>
                  </a:cubicBezTo>
                  <a:cubicBezTo>
                    <a:pt x="74084" y="106283"/>
                    <a:pt x="75321" y="106633"/>
                    <a:pt x="76715" y="106633"/>
                  </a:cubicBezTo>
                  <a:cubicBezTo>
                    <a:pt x="78585" y="106633"/>
                    <a:pt x="80736" y="106002"/>
                    <a:pt x="83949" y="104803"/>
                  </a:cubicBezTo>
                  <a:lnTo>
                    <a:pt x="90087" y="102906"/>
                  </a:lnTo>
                  <a:cubicBezTo>
                    <a:pt x="89278" y="102571"/>
                    <a:pt x="88329" y="101902"/>
                    <a:pt x="87214" y="100814"/>
                  </a:cubicBezTo>
                  <a:cubicBezTo>
                    <a:pt x="87297" y="100814"/>
                    <a:pt x="87409" y="100841"/>
                    <a:pt x="87520" y="100841"/>
                  </a:cubicBezTo>
                  <a:cubicBezTo>
                    <a:pt x="87465" y="100814"/>
                    <a:pt x="87409" y="100786"/>
                    <a:pt x="87353" y="100730"/>
                  </a:cubicBezTo>
                  <a:lnTo>
                    <a:pt x="87353" y="100730"/>
                  </a:lnTo>
                  <a:cubicBezTo>
                    <a:pt x="87409" y="100758"/>
                    <a:pt x="87465" y="100758"/>
                    <a:pt x="87493" y="100758"/>
                  </a:cubicBezTo>
                  <a:cubicBezTo>
                    <a:pt x="88636" y="101846"/>
                    <a:pt x="89585" y="102515"/>
                    <a:pt x="90394" y="102822"/>
                  </a:cubicBezTo>
                  <a:cubicBezTo>
                    <a:pt x="90808" y="102968"/>
                    <a:pt x="91201" y="103051"/>
                    <a:pt x="91572" y="103051"/>
                  </a:cubicBezTo>
                  <a:cubicBezTo>
                    <a:pt x="91626" y="103051"/>
                    <a:pt x="91680" y="103049"/>
                    <a:pt x="91733" y="103045"/>
                  </a:cubicBezTo>
                  <a:cubicBezTo>
                    <a:pt x="92235" y="103018"/>
                    <a:pt x="92738" y="102850"/>
                    <a:pt x="93240" y="102599"/>
                  </a:cubicBezTo>
                  <a:cubicBezTo>
                    <a:pt x="93268" y="102571"/>
                    <a:pt x="93323" y="102543"/>
                    <a:pt x="93379" y="102515"/>
                  </a:cubicBezTo>
                  <a:cubicBezTo>
                    <a:pt x="93407" y="102488"/>
                    <a:pt x="93463" y="102460"/>
                    <a:pt x="93519" y="102432"/>
                  </a:cubicBezTo>
                  <a:cubicBezTo>
                    <a:pt x="93742" y="102236"/>
                    <a:pt x="93909" y="101985"/>
                    <a:pt x="94049" y="101706"/>
                  </a:cubicBezTo>
                  <a:lnTo>
                    <a:pt x="97815" y="100562"/>
                  </a:lnTo>
                  <a:lnTo>
                    <a:pt x="98429" y="101009"/>
                  </a:lnTo>
                  <a:lnTo>
                    <a:pt x="99824" y="101985"/>
                  </a:lnTo>
                  <a:cubicBezTo>
                    <a:pt x="99963" y="102097"/>
                    <a:pt x="100159" y="102181"/>
                    <a:pt x="100354" y="102264"/>
                  </a:cubicBezTo>
                  <a:cubicBezTo>
                    <a:pt x="100772" y="102404"/>
                    <a:pt x="101330" y="102543"/>
                    <a:pt x="101972" y="102627"/>
                  </a:cubicBezTo>
                  <a:cubicBezTo>
                    <a:pt x="102673" y="102718"/>
                    <a:pt x="103478" y="102765"/>
                    <a:pt x="104320" y="102765"/>
                  </a:cubicBezTo>
                  <a:cubicBezTo>
                    <a:pt x="106058" y="102765"/>
                    <a:pt x="107955" y="102566"/>
                    <a:pt x="109421" y="102153"/>
                  </a:cubicBezTo>
                  <a:cubicBezTo>
                    <a:pt x="110621" y="101902"/>
                    <a:pt x="111793" y="100786"/>
                    <a:pt x="112853" y="99112"/>
                  </a:cubicBezTo>
                  <a:cubicBezTo>
                    <a:pt x="116005" y="94146"/>
                    <a:pt x="118182" y="84074"/>
                    <a:pt x="116926" y="75649"/>
                  </a:cubicBezTo>
                  <a:lnTo>
                    <a:pt x="120804" y="74337"/>
                  </a:lnTo>
                  <a:cubicBezTo>
                    <a:pt x="119967" y="68451"/>
                    <a:pt x="119214" y="64461"/>
                    <a:pt x="117345" y="60695"/>
                  </a:cubicBezTo>
                  <a:cubicBezTo>
                    <a:pt x="116842" y="59635"/>
                    <a:pt x="115726" y="58630"/>
                    <a:pt x="114331" y="57821"/>
                  </a:cubicBezTo>
                  <a:cubicBezTo>
                    <a:pt x="113578" y="57347"/>
                    <a:pt x="112713" y="56956"/>
                    <a:pt x="111848" y="56677"/>
                  </a:cubicBezTo>
                  <a:cubicBezTo>
                    <a:pt x="111569" y="56566"/>
                    <a:pt x="111290" y="56482"/>
                    <a:pt x="111011" y="56398"/>
                  </a:cubicBezTo>
                  <a:cubicBezTo>
                    <a:pt x="111597" y="55561"/>
                    <a:pt x="112155" y="53720"/>
                    <a:pt x="111402" y="52827"/>
                  </a:cubicBezTo>
                  <a:cubicBezTo>
                    <a:pt x="111235" y="52660"/>
                    <a:pt x="111039" y="52520"/>
                    <a:pt x="110760" y="52437"/>
                  </a:cubicBezTo>
                  <a:cubicBezTo>
                    <a:pt x="109784" y="52297"/>
                    <a:pt x="108780" y="52185"/>
                    <a:pt x="107803" y="52074"/>
                  </a:cubicBezTo>
                  <a:cubicBezTo>
                    <a:pt x="107691" y="51572"/>
                    <a:pt x="107608" y="51070"/>
                    <a:pt x="107496" y="50567"/>
                  </a:cubicBezTo>
                  <a:cubicBezTo>
                    <a:pt x="107943" y="50428"/>
                    <a:pt x="108277" y="50205"/>
                    <a:pt x="108528" y="49926"/>
                  </a:cubicBezTo>
                  <a:cubicBezTo>
                    <a:pt x="108528" y="47108"/>
                    <a:pt x="108166" y="44569"/>
                    <a:pt x="108166" y="41584"/>
                  </a:cubicBezTo>
                  <a:cubicBezTo>
                    <a:pt x="108166" y="40412"/>
                    <a:pt x="109254" y="35586"/>
                    <a:pt x="109282" y="33828"/>
                  </a:cubicBezTo>
                  <a:cubicBezTo>
                    <a:pt x="111848" y="32740"/>
                    <a:pt x="111402" y="22780"/>
                    <a:pt x="107580" y="18428"/>
                  </a:cubicBezTo>
                  <a:cubicBezTo>
                    <a:pt x="107412" y="17953"/>
                    <a:pt x="104874" y="17814"/>
                    <a:pt x="102893" y="17646"/>
                  </a:cubicBezTo>
                  <a:cubicBezTo>
                    <a:pt x="102977" y="15945"/>
                    <a:pt x="102530" y="13964"/>
                    <a:pt x="101777" y="13657"/>
                  </a:cubicBezTo>
                  <a:cubicBezTo>
                    <a:pt x="101219" y="13462"/>
                    <a:pt x="100661" y="13238"/>
                    <a:pt x="100075" y="13043"/>
                  </a:cubicBezTo>
                  <a:cubicBezTo>
                    <a:pt x="100103" y="12931"/>
                    <a:pt x="100131" y="12848"/>
                    <a:pt x="100131" y="12736"/>
                  </a:cubicBezTo>
                  <a:cubicBezTo>
                    <a:pt x="100745" y="12736"/>
                    <a:pt x="101358" y="12764"/>
                    <a:pt x="102000" y="12764"/>
                  </a:cubicBezTo>
                  <a:cubicBezTo>
                    <a:pt x="102391" y="12569"/>
                    <a:pt x="102195" y="12067"/>
                    <a:pt x="101749" y="11927"/>
                  </a:cubicBezTo>
                  <a:cubicBezTo>
                    <a:pt x="101749" y="11927"/>
                    <a:pt x="101721" y="11899"/>
                    <a:pt x="101721" y="11899"/>
                  </a:cubicBezTo>
                  <a:cubicBezTo>
                    <a:pt x="101247" y="11230"/>
                    <a:pt x="100996" y="10811"/>
                    <a:pt x="100605" y="9946"/>
                  </a:cubicBezTo>
                  <a:cubicBezTo>
                    <a:pt x="100633" y="9584"/>
                    <a:pt x="100633" y="9193"/>
                    <a:pt x="100661" y="8830"/>
                  </a:cubicBezTo>
                  <a:cubicBezTo>
                    <a:pt x="100666" y="8833"/>
                    <a:pt x="100671" y="8834"/>
                    <a:pt x="100676" y="8834"/>
                  </a:cubicBezTo>
                  <a:cubicBezTo>
                    <a:pt x="100850" y="8834"/>
                    <a:pt x="100745" y="7412"/>
                    <a:pt x="100745" y="6570"/>
                  </a:cubicBezTo>
                  <a:cubicBezTo>
                    <a:pt x="100717" y="6570"/>
                    <a:pt x="100661" y="6543"/>
                    <a:pt x="100633" y="6543"/>
                  </a:cubicBezTo>
                  <a:cubicBezTo>
                    <a:pt x="100605" y="6543"/>
                    <a:pt x="100605" y="6543"/>
                    <a:pt x="100605" y="6515"/>
                  </a:cubicBezTo>
                  <a:cubicBezTo>
                    <a:pt x="100521" y="6515"/>
                    <a:pt x="100438" y="6487"/>
                    <a:pt x="100326" y="6459"/>
                  </a:cubicBezTo>
                  <a:cubicBezTo>
                    <a:pt x="98596" y="5985"/>
                    <a:pt x="95221" y="5203"/>
                    <a:pt x="93602" y="4897"/>
                  </a:cubicBezTo>
                  <a:cubicBezTo>
                    <a:pt x="93602" y="5399"/>
                    <a:pt x="93602" y="6124"/>
                    <a:pt x="93547" y="6487"/>
                  </a:cubicBezTo>
                  <a:cubicBezTo>
                    <a:pt x="93491" y="6180"/>
                    <a:pt x="93463" y="5203"/>
                    <a:pt x="93407" y="4841"/>
                  </a:cubicBezTo>
                  <a:cubicBezTo>
                    <a:pt x="93283" y="4763"/>
                    <a:pt x="93185" y="4746"/>
                    <a:pt x="93108" y="4746"/>
                  </a:cubicBezTo>
                  <a:cubicBezTo>
                    <a:pt x="93046" y="4746"/>
                    <a:pt x="92998" y="4757"/>
                    <a:pt x="92961" y="4757"/>
                  </a:cubicBezTo>
                  <a:cubicBezTo>
                    <a:pt x="92849" y="5120"/>
                    <a:pt x="93072" y="6264"/>
                    <a:pt x="93184" y="6989"/>
                  </a:cubicBezTo>
                  <a:cubicBezTo>
                    <a:pt x="94244" y="7073"/>
                    <a:pt x="97006" y="7714"/>
                    <a:pt x="98959" y="8272"/>
                  </a:cubicBezTo>
                  <a:cubicBezTo>
                    <a:pt x="97285" y="7826"/>
                    <a:pt x="95332" y="7407"/>
                    <a:pt x="93407" y="7101"/>
                  </a:cubicBezTo>
                  <a:cubicBezTo>
                    <a:pt x="93407" y="7101"/>
                    <a:pt x="93379" y="7073"/>
                    <a:pt x="93379" y="7073"/>
                  </a:cubicBezTo>
                  <a:cubicBezTo>
                    <a:pt x="93268" y="7073"/>
                    <a:pt x="93156" y="7045"/>
                    <a:pt x="93044" y="7017"/>
                  </a:cubicBezTo>
                  <a:cubicBezTo>
                    <a:pt x="92877" y="6180"/>
                    <a:pt x="92849" y="5399"/>
                    <a:pt x="92682" y="4562"/>
                  </a:cubicBezTo>
                  <a:cubicBezTo>
                    <a:pt x="92738" y="4534"/>
                    <a:pt x="92793" y="4534"/>
                    <a:pt x="92849" y="4506"/>
                  </a:cubicBezTo>
                  <a:cubicBezTo>
                    <a:pt x="92891" y="4506"/>
                    <a:pt x="92931" y="4504"/>
                    <a:pt x="92972" y="4504"/>
                  </a:cubicBezTo>
                  <a:cubicBezTo>
                    <a:pt x="93093" y="4504"/>
                    <a:pt x="93219" y="4520"/>
                    <a:pt x="93407" y="4645"/>
                  </a:cubicBezTo>
                  <a:cubicBezTo>
                    <a:pt x="96058" y="5120"/>
                    <a:pt x="98485" y="5678"/>
                    <a:pt x="100298" y="6291"/>
                  </a:cubicBezTo>
                  <a:cubicBezTo>
                    <a:pt x="100382" y="6319"/>
                    <a:pt x="100493" y="6347"/>
                    <a:pt x="100577" y="6375"/>
                  </a:cubicBezTo>
                  <a:cubicBezTo>
                    <a:pt x="100382" y="4645"/>
                    <a:pt x="99796" y="3055"/>
                    <a:pt x="98234" y="1995"/>
                  </a:cubicBezTo>
                  <a:cubicBezTo>
                    <a:pt x="96519" y="811"/>
                    <a:pt x="94535" y="0"/>
                    <a:pt x="916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8"/>
            <p:cNvSpPr/>
            <p:nvPr/>
          </p:nvSpPr>
          <p:spPr>
            <a:xfrm>
              <a:off x="3010325" y="3991950"/>
              <a:ext cx="48150" cy="59550"/>
            </a:xfrm>
            <a:custGeom>
              <a:rect b="b" l="l" r="r" t="t"/>
              <a:pathLst>
                <a:path extrusionOk="0" h="2382" w="1926">
                  <a:moveTo>
                    <a:pt x="1135" y="1"/>
                  </a:moveTo>
                  <a:cubicBezTo>
                    <a:pt x="734" y="1"/>
                    <a:pt x="314" y="394"/>
                    <a:pt x="168" y="976"/>
                  </a:cubicBezTo>
                  <a:cubicBezTo>
                    <a:pt x="1" y="1618"/>
                    <a:pt x="224" y="2232"/>
                    <a:pt x="698" y="2371"/>
                  </a:cubicBezTo>
                  <a:cubicBezTo>
                    <a:pt x="740" y="2378"/>
                    <a:pt x="782" y="2382"/>
                    <a:pt x="824" y="2382"/>
                  </a:cubicBezTo>
                  <a:cubicBezTo>
                    <a:pt x="949" y="2382"/>
                    <a:pt x="1075" y="2350"/>
                    <a:pt x="1200" y="2288"/>
                  </a:cubicBezTo>
                  <a:cubicBezTo>
                    <a:pt x="1424" y="2176"/>
                    <a:pt x="1647" y="1925"/>
                    <a:pt x="1758" y="1618"/>
                  </a:cubicBezTo>
                  <a:cubicBezTo>
                    <a:pt x="1786" y="1562"/>
                    <a:pt x="1814" y="1479"/>
                    <a:pt x="1842" y="1423"/>
                  </a:cubicBezTo>
                  <a:cubicBezTo>
                    <a:pt x="1870" y="1339"/>
                    <a:pt x="1870" y="1255"/>
                    <a:pt x="1898" y="1172"/>
                  </a:cubicBezTo>
                  <a:cubicBezTo>
                    <a:pt x="1926" y="753"/>
                    <a:pt x="1814" y="363"/>
                    <a:pt x="1563" y="167"/>
                  </a:cubicBezTo>
                  <a:cubicBezTo>
                    <a:pt x="1507" y="84"/>
                    <a:pt x="1424" y="56"/>
                    <a:pt x="1312" y="28"/>
                  </a:cubicBezTo>
                  <a:cubicBezTo>
                    <a:pt x="1254" y="10"/>
                    <a:pt x="1195" y="1"/>
                    <a:pt x="11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8"/>
            <p:cNvSpPr/>
            <p:nvPr/>
          </p:nvSpPr>
          <p:spPr>
            <a:xfrm>
              <a:off x="3043800" y="3537225"/>
              <a:ext cx="47450" cy="59950"/>
            </a:xfrm>
            <a:custGeom>
              <a:rect b="b" l="l" r="r" t="t"/>
              <a:pathLst>
                <a:path extrusionOk="0" h="2398" w="1898">
                  <a:moveTo>
                    <a:pt x="1135" y="1"/>
                  </a:moveTo>
                  <a:cubicBezTo>
                    <a:pt x="718" y="1"/>
                    <a:pt x="315" y="413"/>
                    <a:pt x="168" y="975"/>
                  </a:cubicBezTo>
                  <a:cubicBezTo>
                    <a:pt x="1" y="1561"/>
                    <a:pt x="196" y="2147"/>
                    <a:pt x="587" y="2314"/>
                  </a:cubicBezTo>
                  <a:cubicBezTo>
                    <a:pt x="615" y="2342"/>
                    <a:pt x="643" y="2370"/>
                    <a:pt x="670" y="2370"/>
                  </a:cubicBezTo>
                  <a:cubicBezTo>
                    <a:pt x="726" y="2370"/>
                    <a:pt x="782" y="2398"/>
                    <a:pt x="838" y="2398"/>
                  </a:cubicBezTo>
                  <a:cubicBezTo>
                    <a:pt x="1089" y="2398"/>
                    <a:pt x="1368" y="2231"/>
                    <a:pt x="1563" y="1979"/>
                  </a:cubicBezTo>
                  <a:cubicBezTo>
                    <a:pt x="1563" y="1952"/>
                    <a:pt x="1591" y="1952"/>
                    <a:pt x="1591" y="1924"/>
                  </a:cubicBezTo>
                  <a:cubicBezTo>
                    <a:pt x="1703" y="1784"/>
                    <a:pt x="1786" y="1617"/>
                    <a:pt x="1842" y="1422"/>
                  </a:cubicBezTo>
                  <a:cubicBezTo>
                    <a:pt x="1870" y="1254"/>
                    <a:pt x="1898" y="1087"/>
                    <a:pt x="1898" y="947"/>
                  </a:cubicBezTo>
                  <a:cubicBezTo>
                    <a:pt x="1870" y="529"/>
                    <a:pt x="1703" y="194"/>
                    <a:pt x="1424" y="54"/>
                  </a:cubicBezTo>
                  <a:cubicBezTo>
                    <a:pt x="1396" y="54"/>
                    <a:pt x="1340" y="27"/>
                    <a:pt x="1312" y="27"/>
                  </a:cubicBezTo>
                  <a:cubicBezTo>
                    <a:pt x="1253" y="9"/>
                    <a:pt x="1194" y="1"/>
                    <a:pt x="11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8"/>
            <p:cNvSpPr/>
            <p:nvPr/>
          </p:nvSpPr>
          <p:spPr>
            <a:xfrm>
              <a:off x="2845725" y="3769675"/>
              <a:ext cx="50950" cy="59725"/>
            </a:xfrm>
            <a:custGeom>
              <a:rect b="b" l="l" r="r" t="t"/>
              <a:pathLst>
                <a:path extrusionOk="0" h="2389" w="2038">
                  <a:moveTo>
                    <a:pt x="1185" y="1"/>
                  </a:moveTo>
                  <a:cubicBezTo>
                    <a:pt x="760" y="1"/>
                    <a:pt x="345" y="396"/>
                    <a:pt x="196" y="968"/>
                  </a:cubicBezTo>
                  <a:cubicBezTo>
                    <a:pt x="1" y="1609"/>
                    <a:pt x="252" y="2251"/>
                    <a:pt x="698" y="2362"/>
                  </a:cubicBezTo>
                  <a:cubicBezTo>
                    <a:pt x="757" y="2380"/>
                    <a:pt x="816" y="2388"/>
                    <a:pt x="875" y="2388"/>
                  </a:cubicBezTo>
                  <a:cubicBezTo>
                    <a:pt x="1292" y="2388"/>
                    <a:pt x="1695" y="1976"/>
                    <a:pt x="1842" y="1414"/>
                  </a:cubicBezTo>
                  <a:cubicBezTo>
                    <a:pt x="2037" y="772"/>
                    <a:pt x="1786" y="131"/>
                    <a:pt x="1340" y="19"/>
                  </a:cubicBezTo>
                  <a:cubicBezTo>
                    <a:pt x="1288" y="7"/>
                    <a:pt x="1236" y="1"/>
                    <a:pt x="118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8"/>
            <p:cNvSpPr/>
            <p:nvPr/>
          </p:nvSpPr>
          <p:spPr>
            <a:xfrm>
              <a:off x="3168650" y="3768000"/>
              <a:ext cx="48150" cy="59625"/>
            </a:xfrm>
            <a:custGeom>
              <a:rect b="b" l="l" r="r" t="t"/>
              <a:pathLst>
                <a:path extrusionOk="0" h="2385" w="1926">
                  <a:moveTo>
                    <a:pt x="1044" y="0"/>
                  </a:moveTo>
                  <a:cubicBezTo>
                    <a:pt x="678" y="0"/>
                    <a:pt x="307" y="338"/>
                    <a:pt x="140" y="839"/>
                  </a:cubicBezTo>
                  <a:cubicBezTo>
                    <a:pt x="112" y="867"/>
                    <a:pt x="112" y="923"/>
                    <a:pt x="84" y="979"/>
                  </a:cubicBezTo>
                  <a:cubicBezTo>
                    <a:pt x="1" y="1258"/>
                    <a:pt x="29" y="1509"/>
                    <a:pt x="84" y="1760"/>
                  </a:cubicBezTo>
                  <a:cubicBezTo>
                    <a:pt x="112" y="1844"/>
                    <a:pt x="140" y="1927"/>
                    <a:pt x="168" y="2011"/>
                  </a:cubicBezTo>
                  <a:cubicBezTo>
                    <a:pt x="280" y="2178"/>
                    <a:pt x="419" y="2318"/>
                    <a:pt x="615" y="2374"/>
                  </a:cubicBezTo>
                  <a:cubicBezTo>
                    <a:pt x="656" y="2381"/>
                    <a:pt x="700" y="2384"/>
                    <a:pt x="744" y="2384"/>
                  </a:cubicBezTo>
                  <a:cubicBezTo>
                    <a:pt x="878" y="2384"/>
                    <a:pt x="1019" y="2353"/>
                    <a:pt x="1145" y="2290"/>
                  </a:cubicBezTo>
                  <a:cubicBezTo>
                    <a:pt x="1312" y="2178"/>
                    <a:pt x="1479" y="2011"/>
                    <a:pt x="1591" y="1788"/>
                  </a:cubicBezTo>
                  <a:cubicBezTo>
                    <a:pt x="1647" y="1732"/>
                    <a:pt x="1675" y="1648"/>
                    <a:pt x="1703" y="1593"/>
                  </a:cubicBezTo>
                  <a:cubicBezTo>
                    <a:pt x="1731" y="1537"/>
                    <a:pt x="1731" y="1481"/>
                    <a:pt x="1758" y="1425"/>
                  </a:cubicBezTo>
                  <a:cubicBezTo>
                    <a:pt x="1926" y="756"/>
                    <a:pt x="1703" y="142"/>
                    <a:pt x="1228" y="30"/>
                  </a:cubicBezTo>
                  <a:cubicBezTo>
                    <a:pt x="1168" y="10"/>
                    <a:pt x="1106" y="0"/>
                    <a:pt x="104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8"/>
            <p:cNvSpPr/>
            <p:nvPr/>
          </p:nvSpPr>
          <p:spPr>
            <a:xfrm>
              <a:off x="2909900" y="3611875"/>
              <a:ext cx="50925" cy="59700"/>
            </a:xfrm>
            <a:custGeom>
              <a:rect b="b" l="l" r="r" t="t"/>
              <a:pathLst>
                <a:path extrusionOk="0" h="2388" w="2037">
                  <a:moveTo>
                    <a:pt x="1162" y="0"/>
                  </a:moveTo>
                  <a:cubicBezTo>
                    <a:pt x="745" y="0"/>
                    <a:pt x="339" y="412"/>
                    <a:pt x="168" y="974"/>
                  </a:cubicBezTo>
                  <a:cubicBezTo>
                    <a:pt x="0" y="1616"/>
                    <a:pt x="251" y="2230"/>
                    <a:pt x="698" y="2369"/>
                  </a:cubicBezTo>
                  <a:cubicBezTo>
                    <a:pt x="749" y="2381"/>
                    <a:pt x="801" y="2387"/>
                    <a:pt x="853" y="2387"/>
                  </a:cubicBezTo>
                  <a:cubicBezTo>
                    <a:pt x="1277" y="2387"/>
                    <a:pt x="1692" y="1993"/>
                    <a:pt x="1842" y="1421"/>
                  </a:cubicBezTo>
                  <a:cubicBezTo>
                    <a:pt x="2037" y="779"/>
                    <a:pt x="1786" y="137"/>
                    <a:pt x="1339" y="26"/>
                  </a:cubicBezTo>
                  <a:cubicBezTo>
                    <a:pt x="1280" y="8"/>
                    <a:pt x="1221" y="0"/>
                    <a:pt x="11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8"/>
            <p:cNvSpPr/>
            <p:nvPr/>
          </p:nvSpPr>
          <p:spPr>
            <a:xfrm>
              <a:off x="3121925" y="3906300"/>
              <a:ext cx="48150" cy="59675"/>
            </a:xfrm>
            <a:custGeom>
              <a:rect b="b" l="l" r="r" t="t"/>
              <a:pathLst>
                <a:path extrusionOk="0" h="2387" w="1926">
                  <a:moveTo>
                    <a:pt x="1100" y="1"/>
                  </a:moveTo>
                  <a:cubicBezTo>
                    <a:pt x="947" y="1"/>
                    <a:pt x="787" y="58"/>
                    <a:pt x="642" y="162"/>
                  </a:cubicBezTo>
                  <a:cubicBezTo>
                    <a:pt x="419" y="329"/>
                    <a:pt x="196" y="608"/>
                    <a:pt x="112" y="971"/>
                  </a:cubicBezTo>
                  <a:cubicBezTo>
                    <a:pt x="84" y="999"/>
                    <a:pt x="84" y="1027"/>
                    <a:pt x="84" y="1054"/>
                  </a:cubicBezTo>
                  <a:cubicBezTo>
                    <a:pt x="1" y="1473"/>
                    <a:pt x="84" y="1891"/>
                    <a:pt x="280" y="2143"/>
                  </a:cubicBezTo>
                  <a:cubicBezTo>
                    <a:pt x="363" y="2254"/>
                    <a:pt x="475" y="2338"/>
                    <a:pt x="614" y="2366"/>
                  </a:cubicBezTo>
                  <a:cubicBezTo>
                    <a:pt x="677" y="2380"/>
                    <a:pt x="738" y="2387"/>
                    <a:pt x="798" y="2387"/>
                  </a:cubicBezTo>
                  <a:cubicBezTo>
                    <a:pt x="977" y="2387"/>
                    <a:pt x="1144" y="2324"/>
                    <a:pt x="1312" y="2198"/>
                  </a:cubicBezTo>
                  <a:cubicBezTo>
                    <a:pt x="1507" y="2003"/>
                    <a:pt x="1675" y="1752"/>
                    <a:pt x="1758" y="1445"/>
                  </a:cubicBezTo>
                  <a:cubicBezTo>
                    <a:pt x="1758" y="1417"/>
                    <a:pt x="1786" y="1417"/>
                    <a:pt x="1786" y="1417"/>
                  </a:cubicBezTo>
                  <a:cubicBezTo>
                    <a:pt x="1786" y="1417"/>
                    <a:pt x="1786" y="1417"/>
                    <a:pt x="1786" y="1389"/>
                  </a:cubicBezTo>
                  <a:cubicBezTo>
                    <a:pt x="1926" y="748"/>
                    <a:pt x="1702" y="162"/>
                    <a:pt x="1256" y="22"/>
                  </a:cubicBezTo>
                  <a:cubicBezTo>
                    <a:pt x="1206" y="8"/>
                    <a:pt x="1153" y="1"/>
                    <a:pt x="11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8"/>
            <p:cNvSpPr/>
            <p:nvPr/>
          </p:nvSpPr>
          <p:spPr>
            <a:xfrm>
              <a:off x="2887575" y="3932200"/>
              <a:ext cx="50950" cy="60200"/>
            </a:xfrm>
            <a:custGeom>
              <a:rect b="b" l="l" r="r" t="t"/>
              <a:pathLst>
                <a:path extrusionOk="0" h="2408" w="2038">
                  <a:moveTo>
                    <a:pt x="1184" y="0"/>
                  </a:moveTo>
                  <a:cubicBezTo>
                    <a:pt x="760" y="0"/>
                    <a:pt x="345" y="395"/>
                    <a:pt x="196" y="967"/>
                  </a:cubicBezTo>
                  <a:cubicBezTo>
                    <a:pt x="0" y="1637"/>
                    <a:pt x="252" y="2250"/>
                    <a:pt x="698" y="2390"/>
                  </a:cubicBezTo>
                  <a:cubicBezTo>
                    <a:pt x="749" y="2402"/>
                    <a:pt x="801" y="2408"/>
                    <a:pt x="853" y="2408"/>
                  </a:cubicBezTo>
                  <a:cubicBezTo>
                    <a:pt x="1277" y="2408"/>
                    <a:pt x="1696" y="2010"/>
                    <a:pt x="1870" y="1413"/>
                  </a:cubicBezTo>
                  <a:cubicBezTo>
                    <a:pt x="2037" y="772"/>
                    <a:pt x="1786" y="158"/>
                    <a:pt x="1340" y="18"/>
                  </a:cubicBezTo>
                  <a:cubicBezTo>
                    <a:pt x="1288" y="6"/>
                    <a:pt x="1236" y="0"/>
                    <a:pt x="11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8"/>
            <p:cNvSpPr/>
            <p:nvPr/>
          </p:nvSpPr>
          <p:spPr>
            <a:xfrm>
              <a:off x="3138675" y="2006925"/>
              <a:ext cx="308300" cy="311775"/>
            </a:xfrm>
            <a:custGeom>
              <a:rect b="b" l="l" r="r" t="t"/>
              <a:pathLst>
                <a:path extrusionOk="0" h="12471" w="12332">
                  <a:moveTo>
                    <a:pt x="6166" y="0"/>
                  </a:moveTo>
                  <a:cubicBezTo>
                    <a:pt x="5329" y="0"/>
                    <a:pt x="4492" y="195"/>
                    <a:pt x="3767" y="558"/>
                  </a:cubicBezTo>
                  <a:cubicBezTo>
                    <a:pt x="3348" y="753"/>
                    <a:pt x="2957" y="1004"/>
                    <a:pt x="2595" y="1283"/>
                  </a:cubicBezTo>
                  <a:cubicBezTo>
                    <a:pt x="2567" y="1311"/>
                    <a:pt x="2539" y="1339"/>
                    <a:pt x="2511" y="1339"/>
                  </a:cubicBezTo>
                  <a:cubicBezTo>
                    <a:pt x="2288" y="1562"/>
                    <a:pt x="2037" y="1786"/>
                    <a:pt x="1814" y="2009"/>
                  </a:cubicBezTo>
                  <a:cubicBezTo>
                    <a:pt x="1730" y="2120"/>
                    <a:pt x="1646" y="2232"/>
                    <a:pt x="1562" y="2344"/>
                  </a:cubicBezTo>
                  <a:cubicBezTo>
                    <a:pt x="586" y="3571"/>
                    <a:pt x="0" y="5161"/>
                    <a:pt x="0" y="6947"/>
                  </a:cubicBezTo>
                  <a:cubicBezTo>
                    <a:pt x="0" y="7170"/>
                    <a:pt x="28" y="7421"/>
                    <a:pt x="28" y="7644"/>
                  </a:cubicBezTo>
                  <a:cubicBezTo>
                    <a:pt x="112" y="7589"/>
                    <a:pt x="168" y="7533"/>
                    <a:pt x="223" y="7477"/>
                  </a:cubicBezTo>
                  <a:cubicBezTo>
                    <a:pt x="558" y="7198"/>
                    <a:pt x="893" y="6919"/>
                    <a:pt x="1283" y="6696"/>
                  </a:cubicBezTo>
                  <a:cubicBezTo>
                    <a:pt x="1451" y="6584"/>
                    <a:pt x="1646" y="6473"/>
                    <a:pt x="1814" y="6361"/>
                  </a:cubicBezTo>
                  <a:cubicBezTo>
                    <a:pt x="1814" y="5943"/>
                    <a:pt x="1841" y="5552"/>
                    <a:pt x="1869" y="5134"/>
                  </a:cubicBezTo>
                  <a:cubicBezTo>
                    <a:pt x="1925" y="4380"/>
                    <a:pt x="2009" y="3627"/>
                    <a:pt x="2148" y="2790"/>
                  </a:cubicBezTo>
                  <a:cubicBezTo>
                    <a:pt x="2176" y="3069"/>
                    <a:pt x="2176" y="3571"/>
                    <a:pt x="2232" y="4213"/>
                  </a:cubicBezTo>
                  <a:cubicBezTo>
                    <a:pt x="2232" y="4771"/>
                    <a:pt x="2260" y="5440"/>
                    <a:pt x="2288" y="6138"/>
                  </a:cubicBezTo>
                  <a:cubicBezTo>
                    <a:pt x="2706" y="5943"/>
                    <a:pt x="3125" y="5775"/>
                    <a:pt x="3543" y="5664"/>
                  </a:cubicBezTo>
                  <a:cubicBezTo>
                    <a:pt x="3543" y="4213"/>
                    <a:pt x="3683" y="2902"/>
                    <a:pt x="3878" y="1395"/>
                  </a:cubicBezTo>
                  <a:cubicBezTo>
                    <a:pt x="3906" y="1897"/>
                    <a:pt x="3962" y="3208"/>
                    <a:pt x="3990" y="4771"/>
                  </a:cubicBezTo>
                  <a:cubicBezTo>
                    <a:pt x="4018" y="5022"/>
                    <a:pt x="4018" y="5273"/>
                    <a:pt x="4018" y="5552"/>
                  </a:cubicBezTo>
                  <a:cubicBezTo>
                    <a:pt x="4045" y="5524"/>
                    <a:pt x="4073" y="5524"/>
                    <a:pt x="4073" y="5524"/>
                  </a:cubicBezTo>
                  <a:lnTo>
                    <a:pt x="4073" y="5524"/>
                  </a:lnTo>
                  <a:cubicBezTo>
                    <a:pt x="4073" y="5552"/>
                    <a:pt x="4046" y="5608"/>
                    <a:pt x="4018" y="5636"/>
                  </a:cubicBezTo>
                  <a:cubicBezTo>
                    <a:pt x="3850" y="5970"/>
                    <a:pt x="3767" y="6361"/>
                    <a:pt x="3739" y="6780"/>
                  </a:cubicBezTo>
                  <a:cubicBezTo>
                    <a:pt x="3683" y="6807"/>
                    <a:pt x="3655" y="6835"/>
                    <a:pt x="3599" y="6863"/>
                  </a:cubicBezTo>
                  <a:cubicBezTo>
                    <a:pt x="3460" y="6947"/>
                    <a:pt x="3292" y="7031"/>
                    <a:pt x="3153" y="7114"/>
                  </a:cubicBezTo>
                  <a:cubicBezTo>
                    <a:pt x="2874" y="7310"/>
                    <a:pt x="2595" y="7533"/>
                    <a:pt x="2344" y="7784"/>
                  </a:cubicBezTo>
                  <a:cubicBezTo>
                    <a:pt x="2204" y="7896"/>
                    <a:pt x="2093" y="8035"/>
                    <a:pt x="1953" y="8175"/>
                  </a:cubicBezTo>
                  <a:cubicBezTo>
                    <a:pt x="1367" y="8816"/>
                    <a:pt x="893" y="9569"/>
                    <a:pt x="558" y="10434"/>
                  </a:cubicBezTo>
                  <a:cubicBezTo>
                    <a:pt x="809" y="10964"/>
                    <a:pt x="1116" y="11439"/>
                    <a:pt x="1479" y="11885"/>
                  </a:cubicBezTo>
                  <a:cubicBezTo>
                    <a:pt x="1618" y="12080"/>
                    <a:pt x="1786" y="12276"/>
                    <a:pt x="1981" y="12471"/>
                  </a:cubicBezTo>
                  <a:cubicBezTo>
                    <a:pt x="2288" y="10797"/>
                    <a:pt x="2930" y="9374"/>
                    <a:pt x="3767" y="8426"/>
                  </a:cubicBezTo>
                  <a:cubicBezTo>
                    <a:pt x="3850" y="8342"/>
                    <a:pt x="3906" y="8258"/>
                    <a:pt x="3990" y="8175"/>
                  </a:cubicBezTo>
                  <a:cubicBezTo>
                    <a:pt x="4018" y="8202"/>
                    <a:pt x="4018" y="8258"/>
                    <a:pt x="4046" y="8286"/>
                  </a:cubicBezTo>
                  <a:cubicBezTo>
                    <a:pt x="4046" y="8286"/>
                    <a:pt x="4073" y="8314"/>
                    <a:pt x="4073" y="8342"/>
                  </a:cubicBezTo>
                  <a:cubicBezTo>
                    <a:pt x="4129" y="8426"/>
                    <a:pt x="4185" y="8537"/>
                    <a:pt x="4269" y="8621"/>
                  </a:cubicBezTo>
                  <a:cubicBezTo>
                    <a:pt x="4324" y="8732"/>
                    <a:pt x="4408" y="8844"/>
                    <a:pt x="4520" y="8956"/>
                  </a:cubicBezTo>
                  <a:cubicBezTo>
                    <a:pt x="4938" y="9402"/>
                    <a:pt x="5524" y="9681"/>
                    <a:pt x="6166" y="9681"/>
                  </a:cubicBezTo>
                  <a:cubicBezTo>
                    <a:pt x="6138" y="9374"/>
                    <a:pt x="6082" y="9039"/>
                    <a:pt x="6026" y="8732"/>
                  </a:cubicBezTo>
                  <a:cubicBezTo>
                    <a:pt x="5580" y="8677"/>
                    <a:pt x="5161" y="8342"/>
                    <a:pt x="4882" y="7868"/>
                  </a:cubicBezTo>
                  <a:cubicBezTo>
                    <a:pt x="4855" y="7756"/>
                    <a:pt x="4799" y="7672"/>
                    <a:pt x="4771" y="7561"/>
                  </a:cubicBezTo>
                  <a:cubicBezTo>
                    <a:pt x="4743" y="7505"/>
                    <a:pt x="4715" y="7477"/>
                    <a:pt x="4715" y="7421"/>
                  </a:cubicBezTo>
                  <a:cubicBezTo>
                    <a:pt x="4631" y="7226"/>
                    <a:pt x="4603" y="7031"/>
                    <a:pt x="4576" y="6807"/>
                  </a:cubicBezTo>
                  <a:cubicBezTo>
                    <a:pt x="4576" y="6696"/>
                    <a:pt x="4548" y="6584"/>
                    <a:pt x="4548" y="6473"/>
                  </a:cubicBezTo>
                  <a:cubicBezTo>
                    <a:pt x="4548" y="6473"/>
                    <a:pt x="4548" y="6445"/>
                    <a:pt x="4576" y="6445"/>
                  </a:cubicBezTo>
                  <a:cubicBezTo>
                    <a:pt x="4576" y="6054"/>
                    <a:pt x="4631" y="5719"/>
                    <a:pt x="4771" y="5412"/>
                  </a:cubicBezTo>
                  <a:cubicBezTo>
                    <a:pt x="4910" y="4994"/>
                    <a:pt x="5161" y="4659"/>
                    <a:pt x="5440" y="4436"/>
                  </a:cubicBezTo>
                  <a:cubicBezTo>
                    <a:pt x="5552" y="4380"/>
                    <a:pt x="5636" y="4324"/>
                    <a:pt x="5747" y="4269"/>
                  </a:cubicBezTo>
                  <a:cubicBezTo>
                    <a:pt x="5747" y="4269"/>
                    <a:pt x="5747" y="4241"/>
                    <a:pt x="5747" y="4241"/>
                  </a:cubicBezTo>
                  <a:cubicBezTo>
                    <a:pt x="5747" y="3990"/>
                    <a:pt x="5775" y="3766"/>
                    <a:pt x="5775" y="3515"/>
                  </a:cubicBezTo>
                  <a:cubicBezTo>
                    <a:pt x="5803" y="2902"/>
                    <a:pt x="5859" y="2288"/>
                    <a:pt x="5943" y="1646"/>
                  </a:cubicBezTo>
                  <a:cubicBezTo>
                    <a:pt x="5943" y="1618"/>
                    <a:pt x="5943" y="1618"/>
                    <a:pt x="5943" y="1618"/>
                  </a:cubicBezTo>
                  <a:cubicBezTo>
                    <a:pt x="5943" y="1479"/>
                    <a:pt x="5971" y="1339"/>
                    <a:pt x="5971" y="1200"/>
                  </a:cubicBezTo>
                  <a:cubicBezTo>
                    <a:pt x="5998" y="1004"/>
                    <a:pt x="6026" y="781"/>
                    <a:pt x="6054" y="558"/>
                  </a:cubicBezTo>
                  <a:cubicBezTo>
                    <a:pt x="6054" y="502"/>
                    <a:pt x="6054" y="446"/>
                    <a:pt x="6082" y="391"/>
                  </a:cubicBezTo>
                  <a:cubicBezTo>
                    <a:pt x="6082" y="446"/>
                    <a:pt x="6082" y="502"/>
                    <a:pt x="6082" y="586"/>
                  </a:cubicBezTo>
                  <a:cubicBezTo>
                    <a:pt x="6082" y="781"/>
                    <a:pt x="6110" y="1032"/>
                    <a:pt x="6110" y="1311"/>
                  </a:cubicBezTo>
                  <a:cubicBezTo>
                    <a:pt x="6110" y="1451"/>
                    <a:pt x="6110" y="1618"/>
                    <a:pt x="6110" y="1786"/>
                  </a:cubicBezTo>
                  <a:cubicBezTo>
                    <a:pt x="6138" y="2009"/>
                    <a:pt x="6138" y="2260"/>
                    <a:pt x="6138" y="2511"/>
                  </a:cubicBezTo>
                  <a:cubicBezTo>
                    <a:pt x="6166" y="2790"/>
                    <a:pt x="6166" y="3097"/>
                    <a:pt x="6166" y="3404"/>
                  </a:cubicBezTo>
                  <a:cubicBezTo>
                    <a:pt x="6194" y="3655"/>
                    <a:pt x="6194" y="3906"/>
                    <a:pt x="6194" y="4185"/>
                  </a:cubicBezTo>
                  <a:cubicBezTo>
                    <a:pt x="6808" y="4213"/>
                    <a:pt x="7310" y="4687"/>
                    <a:pt x="7589" y="5412"/>
                  </a:cubicBezTo>
                  <a:cubicBezTo>
                    <a:pt x="7700" y="5664"/>
                    <a:pt x="7756" y="5970"/>
                    <a:pt x="7784" y="6305"/>
                  </a:cubicBezTo>
                  <a:cubicBezTo>
                    <a:pt x="7784" y="6361"/>
                    <a:pt x="7784" y="6417"/>
                    <a:pt x="7784" y="6473"/>
                  </a:cubicBezTo>
                  <a:cubicBezTo>
                    <a:pt x="7784" y="6807"/>
                    <a:pt x="7756" y="7114"/>
                    <a:pt x="7672" y="7393"/>
                  </a:cubicBezTo>
                  <a:cubicBezTo>
                    <a:pt x="7421" y="8147"/>
                    <a:pt x="6891" y="8705"/>
                    <a:pt x="6277" y="8760"/>
                  </a:cubicBezTo>
                  <a:cubicBezTo>
                    <a:pt x="6277" y="9067"/>
                    <a:pt x="6277" y="9374"/>
                    <a:pt x="6277" y="9681"/>
                  </a:cubicBezTo>
                  <a:cubicBezTo>
                    <a:pt x="6891" y="9653"/>
                    <a:pt x="7449" y="9374"/>
                    <a:pt x="7868" y="8900"/>
                  </a:cubicBezTo>
                  <a:cubicBezTo>
                    <a:pt x="8035" y="8732"/>
                    <a:pt x="8175" y="8509"/>
                    <a:pt x="8286" y="8286"/>
                  </a:cubicBezTo>
                  <a:cubicBezTo>
                    <a:pt x="8370" y="8175"/>
                    <a:pt x="8426" y="8035"/>
                    <a:pt x="8454" y="7896"/>
                  </a:cubicBezTo>
                  <a:cubicBezTo>
                    <a:pt x="8509" y="7951"/>
                    <a:pt x="8565" y="8007"/>
                    <a:pt x="8621" y="8035"/>
                  </a:cubicBezTo>
                  <a:cubicBezTo>
                    <a:pt x="8733" y="8147"/>
                    <a:pt x="8816" y="8230"/>
                    <a:pt x="8928" y="8342"/>
                  </a:cubicBezTo>
                  <a:cubicBezTo>
                    <a:pt x="9374" y="8844"/>
                    <a:pt x="9765" y="9430"/>
                    <a:pt x="10072" y="10155"/>
                  </a:cubicBezTo>
                  <a:cubicBezTo>
                    <a:pt x="10351" y="10741"/>
                    <a:pt x="10574" y="11411"/>
                    <a:pt x="10713" y="12108"/>
                  </a:cubicBezTo>
                  <a:cubicBezTo>
                    <a:pt x="11243" y="11494"/>
                    <a:pt x="11690" y="10769"/>
                    <a:pt x="11997" y="9960"/>
                  </a:cubicBezTo>
                  <a:cubicBezTo>
                    <a:pt x="11690" y="9318"/>
                    <a:pt x="11299" y="8732"/>
                    <a:pt x="10853" y="8230"/>
                  </a:cubicBezTo>
                  <a:cubicBezTo>
                    <a:pt x="10769" y="8147"/>
                    <a:pt x="10685" y="8063"/>
                    <a:pt x="10630" y="7979"/>
                  </a:cubicBezTo>
                  <a:cubicBezTo>
                    <a:pt x="10546" y="7896"/>
                    <a:pt x="10490" y="7840"/>
                    <a:pt x="10406" y="7784"/>
                  </a:cubicBezTo>
                  <a:cubicBezTo>
                    <a:pt x="10100" y="7477"/>
                    <a:pt x="9737" y="7198"/>
                    <a:pt x="9346" y="6975"/>
                  </a:cubicBezTo>
                  <a:cubicBezTo>
                    <a:pt x="9123" y="6807"/>
                    <a:pt x="8872" y="6696"/>
                    <a:pt x="8593" y="6584"/>
                  </a:cubicBezTo>
                  <a:cubicBezTo>
                    <a:pt x="8537" y="6194"/>
                    <a:pt x="8426" y="5831"/>
                    <a:pt x="8258" y="5524"/>
                  </a:cubicBezTo>
                  <a:cubicBezTo>
                    <a:pt x="8202" y="5440"/>
                    <a:pt x="8147" y="5357"/>
                    <a:pt x="8091" y="5245"/>
                  </a:cubicBezTo>
                  <a:cubicBezTo>
                    <a:pt x="8119" y="4520"/>
                    <a:pt x="8147" y="3794"/>
                    <a:pt x="8230" y="3069"/>
                  </a:cubicBezTo>
                  <a:cubicBezTo>
                    <a:pt x="8286" y="2539"/>
                    <a:pt x="8342" y="1981"/>
                    <a:pt x="8426" y="1395"/>
                  </a:cubicBezTo>
                  <a:cubicBezTo>
                    <a:pt x="8426" y="1702"/>
                    <a:pt x="8454" y="2288"/>
                    <a:pt x="8481" y="3069"/>
                  </a:cubicBezTo>
                  <a:cubicBezTo>
                    <a:pt x="8509" y="3794"/>
                    <a:pt x="8565" y="4659"/>
                    <a:pt x="8565" y="5608"/>
                  </a:cubicBezTo>
                  <a:cubicBezTo>
                    <a:pt x="8984" y="5719"/>
                    <a:pt x="9374" y="5859"/>
                    <a:pt x="9765" y="5998"/>
                  </a:cubicBezTo>
                  <a:cubicBezTo>
                    <a:pt x="9960" y="6082"/>
                    <a:pt x="10155" y="6166"/>
                    <a:pt x="10323" y="6249"/>
                  </a:cubicBezTo>
                  <a:cubicBezTo>
                    <a:pt x="10323" y="5831"/>
                    <a:pt x="10351" y="5385"/>
                    <a:pt x="10379" y="4966"/>
                  </a:cubicBezTo>
                  <a:cubicBezTo>
                    <a:pt x="10434" y="4352"/>
                    <a:pt x="10518" y="3711"/>
                    <a:pt x="10630" y="3041"/>
                  </a:cubicBezTo>
                  <a:cubicBezTo>
                    <a:pt x="10630" y="2957"/>
                    <a:pt x="10630" y="2874"/>
                    <a:pt x="10658" y="2790"/>
                  </a:cubicBezTo>
                  <a:cubicBezTo>
                    <a:pt x="10658" y="2874"/>
                    <a:pt x="10658" y="2957"/>
                    <a:pt x="10658" y="3041"/>
                  </a:cubicBezTo>
                  <a:cubicBezTo>
                    <a:pt x="10685" y="3404"/>
                    <a:pt x="10713" y="3906"/>
                    <a:pt x="10741" y="4548"/>
                  </a:cubicBezTo>
                  <a:cubicBezTo>
                    <a:pt x="10769" y="5134"/>
                    <a:pt x="10797" y="5803"/>
                    <a:pt x="10825" y="6528"/>
                  </a:cubicBezTo>
                  <a:cubicBezTo>
                    <a:pt x="10909" y="6612"/>
                    <a:pt x="11020" y="6668"/>
                    <a:pt x="11132" y="6724"/>
                  </a:cubicBezTo>
                  <a:cubicBezTo>
                    <a:pt x="11550" y="7003"/>
                    <a:pt x="11941" y="7310"/>
                    <a:pt x="12304" y="7644"/>
                  </a:cubicBezTo>
                  <a:cubicBezTo>
                    <a:pt x="12332" y="7421"/>
                    <a:pt x="12332" y="7170"/>
                    <a:pt x="12332" y="6947"/>
                  </a:cubicBezTo>
                  <a:cubicBezTo>
                    <a:pt x="12332" y="6333"/>
                    <a:pt x="12276" y="5747"/>
                    <a:pt x="12136" y="5217"/>
                  </a:cubicBezTo>
                  <a:cubicBezTo>
                    <a:pt x="12053" y="4827"/>
                    <a:pt x="11941" y="4464"/>
                    <a:pt x="11801" y="4101"/>
                  </a:cubicBezTo>
                  <a:cubicBezTo>
                    <a:pt x="11662" y="3739"/>
                    <a:pt x="11495" y="3376"/>
                    <a:pt x="11299" y="3041"/>
                  </a:cubicBezTo>
                  <a:cubicBezTo>
                    <a:pt x="10518" y="1758"/>
                    <a:pt x="9346" y="753"/>
                    <a:pt x="7979" y="307"/>
                  </a:cubicBezTo>
                  <a:cubicBezTo>
                    <a:pt x="7421" y="84"/>
                    <a:pt x="6808" y="0"/>
                    <a:pt x="61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8"/>
            <p:cNvSpPr/>
            <p:nvPr/>
          </p:nvSpPr>
          <p:spPr>
            <a:xfrm>
              <a:off x="3809650" y="2245450"/>
              <a:ext cx="502900" cy="327625"/>
            </a:xfrm>
            <a:custGeom>
              <a:rect b="b" l="l" r="r" t="t"/>
              <a:pathLst>
                <a:path extrusionOk="0" h="13105" w="20116">
                  <a:moveTo>
                    <a:pt x="0" y="1"/>
                  </a:moveTo>
                  <a:lnTo>
                    <a:pt x="0" y="1"/>
                  </a:lnTo>
                  <a:cubicBezTo>
                    <a:pt x="586" y="698"/>
                    <a:pt x="1228" y="1423"/>
                    <a:pt x="1925" y="2149"/>
                  </a:cubicBezTo>
                  <a:cubicBezTo>
                    <a:pt x="7078" y="7522"/>
                    <a:pt x="14770" y="13104"/>
                    <a:pt x="18303" y="13104"/>
                  </a:cubicBezTo>
                  <a:cubicBezTo>
                    <a:pt x="19245" y="13104"/>
                    <a:pt x="19892" y="12707"/>
                    <a:pt x="20115" y="11802"/>
                  </a:cubicBezTo>
                  <a:cubicBezTo>
                    <a:pt x="15512" y="10993"/>
                    <a:pt x="7561" y="6389"/>
                    <a:pt x="2065" y="1814"/>
                  </a:cubicBezTo>
                  <a:cubicBezTo>
                    <a:pt x="1311" y="1200"/>
                    <a:pt x="642" y="614"/>
                    <a:pt x="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8"/>
            <p:cNvSpPr/>
            <p:nvPr/>
          </p:nvSpPr>
          <p:spPr>
            <a:xfrm>
              <a:off x="3412275" y="3927075"/>
              <a:ext cx="583450" cy="201675"/>
            </a:xfrm>
            <a:custGeom>
              <a:rect b="b" l="l" r="r" t="t"/>
              <a:pathLst>
                <a:path extrusionOk="0" h="8067" w="23338">
                  <a:moveTo>
                    <a:pt x="22758" y="0"/>
                  </a:moveTo>
                  <a:cubicBezTo>
                    <a:pt x="19271" y="0"/>
                    <a:pt x="7051" y="2372"/>
                    <a:pt x="4345" y="4436"/>
                  </a:cubicBezTo>
                  <a:cubicBezTo>
                    <a:pt x="4540" y="4192"/>
                    <a:pt x="5355" y="2452"/>
                    <a:pt x="4994" y="2452"/>
                  </a:cubicBezTo>
                  <a:cubicBezTo>
                    <a:pt x="4943" y="2452"/>
                    <a:pt x="4868" y="2487"/>
                    <a:pt x="4763" y="2567"/>
                  </a:cubicBezTo>
                  <a:cubicBezTo>
                    <a:pt x="3564" y="3488"/>
                    <a:pt x="1276" y="6110"/>
                    <a:pt x="327" y="7421"/>
                  </a:cubicBezTo>
                  <a:cubicBezTo>
                    <a:pt x="1" y="7872"/>
                    <a:pt x="180" y="8067"/>
                    <a:pt x="734" y="8067"/>
                  </a:cubicBezTo>
                  <a:cubicBezTo>
                    <a:pt x="4294" y="8067"/>
                    <a:pt x="23338" y="0"/>
                    <a:pt x="2275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19"/>
          <p:cNvSpPr txBox="1"/>
          <p:nvPr>
            <p:ph type="title"/>
          </p:nvPr>
        </p:nvSpPr>
        <p:spPr>
          <a:xfrm>
            <a:off x="4225145" y="1425194"/>
            <a:ext cx="3361200" cy="739156"/>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OBJETIVO</a:t>
            </a:r>
            <a:endParaRPr/>
          </a:p>
        </p:txBody>
      </p:sp>
      <p:sp>
        <p:nvSpPr>
          <p:cNvPr id="373" name="Google Shape;373;p19"/>
          <p:cNvSpPr txBox="1"/>
          <p:nvPr>
            <p:ph idx="2" type="title"/>
          </p:nvPr>
        </p:nvSpPr>
        <p:spPr>
          <a:xfrm>
            <a:off x="5382717" y="513816"/>
            <a:ext cx="12420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02</a:t>
            </a:r>
            <a:endParaRPr/>
          </a:p>
        </p:txBody>
      </p:sp>
      <p:sp>
        <p:nvSpPr>
          <p:cNvPr id="374" name="Google Shape;374;p19"/>
          <p:cNvSpPr txBox="1"/>
          <p:nvPr>
            <p:ph idx="1" type="subTitle"/>
          </p:nvPr>
        </p:nvSpPr>
        <p:spPr>
          <a:xfrm>
            <a:off x="3970173" y="2349053"/>
            <a:ext cx="4067088" cy="2019208"/>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b="0" i="0" lang="en">
                <a:solidFill>
                  <a:srgbClr val="374151"/>
                </a:solidFill>
                <a:latin typeface="Averia Gruesa Libre"/>
                <a:ea typeface="Averia Gruesa Libre"/>
                <a:cs typeface="Averia Gruesa Libre"/>
                <a:sym typeface="Averia Gruesa Libre"/>
              </a:rPr>
              <a:t>Nuestro objetivo es proporcionar información valiosa para fabricantes, distribuidores y consumidores interesados en la industria de las motocicletas, ayudándoles a tomar decisiones más eficaces, coherentes  y estratégicas.</a:t>
            </a:r>
            <a:endParaRPr>
              <a:latin typeface="Averia Gruesa Libre"/>
              <a:ea typeface="Averia Gruesa Libre"/>
              <a:cs typeface="Averia Gruesa Libre"/>
              <a:sym typeface="Averia Gruesa Libre"/>
            </a:endParaRPr>
          </a:p>
        </p:txBody>
      </p:sp>
      <p:cxnSp>
        <p:nvCxnSpPr>
          <p:cNvPr id="375" name="Google Shape;375;p19"/>
          <p:cNvCxnSpPr/>
          <p:nvPr/>
        </p:nvCxnSpPr>
        <p:spPr>
          <a:xfrm>
            <a:off x="4578245" y="2279474"/>
            <a:ext cx="2655000" cy="0"/>
          </a:xfrm>
          <a:prstGeom prst="straightConnector1">
            <a:avLst/>
          </a:prstGeom>
          <a:noFill/>
          <a:ln cap="flat" cmpd="sng" w="19050">
            <a:solidFill>
              <a:srgbClr val="C3C1B1"/>
            </a:solidFill>
            <a:prstDash val="solid"/>
            <a:round/>
            <a:headEnd len="sm" w="sm" type="none"/>
            <a:tailEnd len="sm" w="sm" type="none"/>
          </a:ln>
        </p:spPr>
      </p:cxnSp>
      <p:cxnSp>
        <p:nvCxnSpPr>
          <p:cNvPr id="376" name="Google Shape;376;p19"/>
          <p:cNvCxnSpPr/>
          <p:nvPr/>
        </p:nvCxnSpPr>
        <p:spPr>
          <a:xfrm>
            <a:off x="4823174" y="4483385"/>
            <a:ext cx="2655000" cy="0"/>
          </a:xfrm>
          <a:prstGeom prst="straightConnector1">
            <a:avLst/>
          </a:prstGeom>
          <a:noFill/>
          <a:ln cap="flat" cmpd="sng" w="19050">
            <a:solidFill>
              <a:srgbClr val="C3C1B1"/>
            </a:solidFill>
            <a:prstDash val="solid"/>
            <a:round/>
            <a:headEnd len="sm" w="sm" type="none"/>
            <a:tailEnd len="sm" w="sm" type="none"/>
          </a:ln>
        </p:spPr>
      </p:cxnSp>
      <p:sp>
        <p:nvSpPr>
          <p:cNvPr id="377" name="Google Shape;377;p19"/>
          <p:cNvSpPr/>
          <p:nvPr/>
        </p:nvSpPr>
        <p:spPr>
          <a:xfrm flipH="1">
            <a:off x="6744219" y="882527"/>
            <a:ext cx="251700" cy="2394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9"/>
          <p:cNvSpPr/>
          <p:nvPr/>
        </p:nvSpPr>
        <p:spPr>
          <a:xfrm flipH="1">
            <a:off x="5255656" y="905307"/>
            <a:ext cx="251700" cy="2394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9" name="Google Shape;379;p19"/>
          <p:cNvGrpSpPr/>
          <p:nvPr/>
        </p:nvGrpSpPr>
        <p:grpSpPr>
          <a:xfrm>
            <a:off x="917651" y="1190580"/>
            <a:ext cx="2762340" cy="2762340"/>
            <a:chOff x="5076525" y="1892450"/>
            <a:chExt cx="1374025" cy="1374025"/>
          </a:xfrm>
        </p:grpSpPr>
        <p:sp>
          <p:nvSpPr>
            <p:cNvPr id="380" name="Google Shape;380;p19"/>
            <p:cNvSpPr/>
            <p:nvPr/>
          </p:nvSpPr>
          <p:spPr>
            <a:xfrm>
              <a:off x="5076525" y="1892450"/>
              <a:ext cx="1374025" cy="1374025"/>
            </a:xfrm>
            <a:custGeom>
              <a:rect b="b" l="l" r="r" t="t"/>
              <a:pathLst>
                <a:path extrusionOk="0" h="54961" w="54961">
                  <a:moveTo>
                    <a:pt x="18886" y="401"/>
                  </a:moveTo>
                  <a:cubicBezTo>
                    <a:pt x="18916" y="463"/>
                    <a:pt x="18947" y="494"/>
                    <a:pt x="19009" y="524"/>
                  </a:cubicBezTo>
                  <a:cubicBezTo>
                    <a:pt x="19163" y="709"/>
                    <a:pt x="19194" y="925"/>
                    <a:pt x="19132" y="1171"/>
                  </a:cubicBezTo>
                  <a:cubicBezTo>
                    <a:pt x="19101" y="1387"/>
                    <a:pt x="18947" y="1541"/>
                    <a:pt x="18731" y="1633"/>
                  </a:cubicBezTo>
                  <a:cubicBezTo>
                    <a:pt x="13001" y="3975"/>
                    <a:pt x="7487" y="6224"/>
                    <a:pt x="1726" y="8596"/>
                  </a:cubicBezTo>
                  <a:cubicBezTo>
                    <a:pt x="1449" y="8380"/>
                    <a:pt x="1295" y="8257"/>
                    <a:pt x="1510" y="7548"/>
                  </a:cubicBezTo>
                  <a:cubicBezTo>
                    <a:pt x="8565" y="3389"/>
                    <a:pt x="12940" y="2065"/>
                    <a:pt x="18886" y="401"/>
                  </a:cubicBezTo>
                  <a:close/>
                  <a:moveTo>
                    <a:pt x="36076" y="401"/>
                  </a:moveTo>
                  <a:cubicBezTo>
                    <a:pt x="42022" y="2065"/>
                    <a:pt x="46365" y="3389"/>
                    <a:pt x="53420" y="7548"/>
                  </a:cubicBezTo>
                  <a:cubicBezTo>
                    <a:pt x="53667" y="8257"/>
                    <a:pt x="53482" y="8380"/>
                    <a:pt x="53235" y="8596"/>
                  </a:cubicBezTo>
                  <a:cubicBezTo>
                    <a:pt x="47475" y="6224"/>
                    <a:pt x="41960" y="3975"/>
                    <a:pt x="36230" y="1633"/>
                  </a:cubicBezTo>
                  <a:cubicBezTo>
                    <a:pt x="36014" y="1541"/>
                    <a:pt x="35860" y="1387"/>
                    <a:pt x="35799" y="1171"/>
                  </a:cubicBezTo>
                  <a:cubicBezTo>
                    <a:pt x="35737" y="925"/>
                    <a:pt x="35799" y="709"/>
                    <a:pt x="35953" y="524"/>
                  </a:cubicBezTo>
                  <a:cubicBezTo>
                    <a:pt x="35983" y="494"/>
                    <a:pt x="36014" y="463"/>
                    <a:pt x="36076" y="401"/>
                  </a:cubicBezTo>
                  <a:close/>
                  <a:moveTo>
                    <a:pt x="17468" y="9736"/>
                  </a:moveTo>
                  <a:lnTo>
                    <a:pt x="17468" y="9736"/>
                  </a:lnTo>
                  <a:cubicBezTo>
                    <a:pt x="17438" y="9767"/>
                    <a:pt x="17438" y="9797"/>
                    <a:pt x="17407" y="9859"/>
                  </a:cubicBezTo>
                  <a:cubicBezTo>
                    <a:pt x="17376" y="9890"/>
                    <a:pt x="17376" y="9921"/>
                    <a:pt x="17345" y="9951"/>
                  </a:cubicBezTo>
                  <a:lnTo>
                    <a:pt x="17314" y="9890"/>
                  </a:lnTo>
                  <a:lnTo>
                    <a:pt x="17284" y="9797"/>
                  </a:lnTo>
                  <a:cubicBezTo>
                    <a:pt x="17345" y="9767"/>
                    <a:pt x="17407" y="9767"/>
                    <a:pt x="17468" y="9736"/>
                  </a:cubicBezTo>
                  <a:close/>
                  <a:moveTo>
                    <a:pt x="19717" y="1603"/>
                  </a:moveTo>
                  <a:cubicBezTo>
                    <a:pt x="19810" y="1818"/>
                    <a:pt x="19902" y="2034"/>
                    <a:pt x="19995" y="2250"/>
                  </a:cubicBezTo>
                  <a:cubicBezTo>
                    <a:pt x="20118" y="2619"/>
                    <a:pt x="19964" y="3020"/>
                    <a:pt x="19594" y="3174"/>
                  </a:cubicBezTo>
                  <a:cubicBezTo>
                    <a:pt x="13833" y="5515"/>
                    <a:pt x="8319" y="7764"/>
                    <a:pt x="2527" y="10136"/>
                  </a:cubicBezTo>
                  <a:cubicBezTo>
                    <a:pt x="2280" y="9859"/>
                    <a:pt x="2126" y="9582"/>
                    <a:pt x="2065" y="9212"/>
                  </a:cubicBezTo>
                  <a:lnTo>
                    <a:pt x="1295" y="9520"/>
                  </a:lnTo>
                  <a:cubicBezTo>
                    <a:pt x="1210" y="9557"/>
                    <a:pt x="1120" y="9574"/>
                    <a:pt x="1031" y="9574"/>
                  </a:cubicBezTo>
                  <a:cubicBezTo>
                    <a:pt x="894" y="9574"/>
                    <a:pt x="760" y="9533"/>
                    <a:pt x="648" y="9458"/>
                  </a:cubicBezTo>
                  <a:lnTo>
                    <a:pt x="555" y="9397"/>
                  </a:lnTo>
                  <a:lnTo>
                    <a:pt x="5577" y="7364"/>
                  </a:lnTo>
                  <a:cubicBezTo>
                    <a:pt x="10290" y="5454"/>
                    <a:pt x="14911" y="3544"/>
                    <a:pt x="19717" y="1603"/>
                  </a:cubicBezTo>
                  <a:close/>
                  <a:moveTo>
                    <a:pt x="35244" y="1603"/>
                  </a:moveTo>
                  <a:cubicBezTo>
                    <a:pt x="40019" y="3544"/>
                    <a:pt x="44640" y="5454"/>
                    <a:pt x="49385" y="7364"/>
                  </a:cubicBezTo>
                  <a:lnTo>
                    <a:pt x="54375" y="9397"/>
                  </a:lnTo>
                  <a:lnTo>
                    <a:pt x="54314" y="9458"/>
                  </a:lnTo>
                  <a:cubicBezTo>
                    <a:pt x="54183" y="9533"/>
                    <a:pt x="54053" y="9574"/>
                    <a:pt x="53915" y="9574"/>
                  </a:cubicBezTo>
                  <a:cubicBezTo>
                    <a:pt x="53826" y="9574"/>
                    <a:pt x="53733" y="9557"/>
                    <a:pt x="53636" y="9520"/>
                  </a:cubicBezTo>
                  <a:lnTo>
                    <a:pt x="52897" y="9212"/>
                  </a:lnTo>
                  <a:cubicBezTo>
                    <a:pt x="52804" y="9582"/>
                    <a:pt x="52650" y="9859"/>
                    <a:pt x="52404" y="10136"/>
                  </a:cubicBezTo>
                  <a:cubicBezTo>
                    <a:pt x="46643" y="7764"/>
                    <a:pt x="41097" y="5515"/>
                    <a:pt x="35337" y="3174"/>
                  </a:cubicBezTo>
                  <a:cubicBezTo>
                    <a:pt x="34998" y="3020"/>
                    <a:pt x="34813" y="2619"/>
                    <a:pt x="34967" y="2250"/>
                  </a:cubicBezTo>
                  <a:cubicBezTo>
                    <a:pt x="35059" y="2034"/>
                    <a:pt x="35152" y="1818"/>
                    <a:pt x="35244" y="1603"/>
                  </a:cubicBezTo>
                  <a:close/>
                  <a:moveTo>
                    <a:pt x="36815" y="9489"/>
                  </a:moveTo>
                  <a:lnTo>
                    <a:pt x="36815" y="9489"/>
                  </a:lnTo>
                  <a:cubicBezTo>
                    <a:pt x="37247" y="9643"/>
                    <a:pt x="37678" y="9797"/>
                    <a:pt x="38140" y="9982"/>
                  </a:cubicBezTo>
                  <a:lnTo>
                    <a:pt x="38109" y="10075"/>
                  </a:lnTo>
                  <a:lnTo>
                    <a:pt x="38017" y="10321"/>
                  </a:lnTo>
                  <a:cubicBezTo>
                    <a:pt x="37709" y="10167"/>
                    <a:pt x="37401" y="10044"/>
                    <a:pt x="37123" y="9921"/>
                  </a:cubicBezTo>
                  <a:cubicBezTo>
                    <a:pt x="37062" y="9828"/>
                    <a:pt x="36969" y="9705"/>
                    <a:pt x="36908" y="9582"/>
                  </a:cubicBezTo>
                  <a:cubicBezTo>
                    <a:pt x="36877" y="9551"/>
                    <a:pt x="36846" y="9520"/>
                    <a:pt x="36815" y="9489"/>
                  </a:cubicBezTo>
                  <a:close/>
                  <a:moveTo>
                    <a:pt x="16791" y="9921"/>
                  </a:moveTo>
                  <a:lnTo>
                    <a:pt x="16821" y="9982"/>
                  </a:lnTo>
                  <a:lnTo>
                    <a:pt x="16852" y="10075"/>
                  </a:lnTo>
                  <a:lnTo>
                    <a:pt x="16945" y="10290"/>
                  </a:lnTo>
                  <a:lnTo>
                    <a:pt x="17006" y="10475"/>
                  </a:lnTo>
                  <a:lnTo>
                    <a:pt x="17068" y="10629"/>
                  </a:lnTo>
                  <a:cubicBezTo>
                    <a:pt x="17068" y="10660"/>
                    <a:pt x="17037" y="10722"/>
                    <a:pt x="17006" y="10783"/>
                  </a:cubicBezTo>
                  <a:cubicBezTo>
                    <a:pt x="17006" y="10814"/>
                    <a:pt x="16975" y="10845"/>
                    <a:pt x="16975" y="10906"/>
                  </a:cubicBezTo>
                  <a:cubicBezTo>
                    <a:pt x="16945" y="10999"/>
                    <a:pt x="16914" y="11091"/>
                    <a:pt x="16883" y="11184"/>
                  </a:cubicBezTo>
                  <a:cubicBezTo>
                    <a:pt x="16852" y="11214"/>
                    <a:pt x="16852" y="11245"/>
                    <a:pt x="16852" y="11276"/>
                  </a:cubicBezTo>
                  <a:lnTo>
                    <a:pt x="16821" y="11184"/>
                  </a:lnTo>
                  <a:lnTo>
                    <a:pt x="16729" y="10999"/>
                  </a:lnTo>
                  <a:lnTo>
                    <a:pt x="16698" y="10906"/>
                  </a:lnTo>
                  <a:lnTo>
                    <a:pt x="16575" y="10629"/>
                  </a:lnTo>
                  <a:lnTo>
                    <a:pt x="16513" y="10475"/>
                  </a:lnTo>
                  <a:lnTo>
                    <a:pt x="16421" y="10259"/>
                  </a:lnTo>
                  <a:lnTo>
                    <a:pt x="16390" y="10167"/>
                  </a:lnTo>
                  <a:lnTo>
                    <a:pt x="16359" y="10075"/>
                  </a:lnTo>
                  <a:lnTo>
                    <a:pt x="16791" y="9921"/>
                  </a:lnTo>
                  <a:close/>
                  <a:moveTo>
                    <a:pt x="20333" y="3266"/>
                  </a:moveTo>
                  <a:cubicBezTo>
                    <a:pt x="20395" y="3728"/>
                    <a:pt x="20457" y="4190"/>
                    <a:pt x="20518" y="4653"/>
                  </a:cubicBezTo>
                  <a:cubicBezTo>
                    <a:pt x="20549" y="4961"/>
                    <a:pt x="20364" y="5238"/>
                    <a:pt x="20087" y="5361"/>
                  </a:cubicBezTo>
                  <a:cubicBezTo>
                    <a:pt x="14727" y="7548"/>
                    <a:pt x="9551" y="9705"/>
                    <a:pt x="4191" y="11892"/>
                  </a:cubicBezTo>
                  <a:cubicBezTo>
                    <a:pt x="3605" y="11584"/>
                    <a:pt x="3205" y="11214"/>
                    <a:pt x="2989" y="10752"/>
                  </a:cubicBezTo>
                  <a:lnTo>
                    <a:pt x="1942" y="11184"/>
                  </a:lnTo>
                  <a:cubicBezTo>
                    <a:pt x="1844" y="11220"/>
                    <a:pt x="1752" y="11237"/>
                    <a:pt x="1662" y="11237"/>
                  </a:cubicBezTo>
                  <a:cubicBezTo>
                    <a:pt x="1525" y="11237"/>
                    <a:pt x="1394" y="11197"/>
                    <a:pt x="1264" y="11122"/>
                  </a:cubicBezTo>
                  <a:lnTo>
                    <a:pt x="1202" y="11060"/>
                  </a:lnTo>
                  <a:lnTo>
                    <a:pt x="6193" y="9027"/>
                  </a:lnTo>
                  <a:cubicBezTo>
                    <a:pt x="10937" y="7117"/>
                    <a:pt x="15589" y="5207"/>
                    <a:pt x="20333" y="3266"/>
                  </a:cubicBezTo>
                  <a:close/>
                  <a:moveTo>
                    <a:pt x="34597" y="3266"/>
                  </a:moveTo>
                  <a:cubicBezTo>
                    <a:pt x="39372" y="5207"/>
                    <a:pt x="44024" y="7117"/>
                    <a:pt x="48738" y="9027"/>
                  </a:cubicBezTo>
                  <a:lnTo>
                    <a:pt x="53759" y="11060"/>
                  </a:lnTo>
                  <a:lnTo>
                    <a:pt x="53667" y="11122"/>
                  </a:lnTo>
                  <a:cubicBezTo>
                    <a:pt x="53555" y="11197"/>
                    <a:pt x="53420" y="11237"/>
                    <a:pt x="53284" y="11237"/>
                  </a:cubicBezTo>
                  <a:cubicBezTo>
                    <a:pt x="53195" y="11237"/>
                    <a:pt x="53105" y="11220"/>
                    <a:pt x="53020" y="11184"/>
                  </a:cubicBezTo>
                  <a:lnTo>
                    <a:pt x="51972" y="10752"/>
                  </a:lnTo>
                  <a:cubicBezTo>
                    <a:pt x="51726" y="11214"/>
                    <a:pt x="51325" y="11584"/>
                    <a:pt x="50740" y="11892"/>
                  </a:cubicBezTo>
                  <a:cubicBezTo>
                    <a:pt x="45410" y="9705"/>
                    <a:pt x="40204" y="7548"/>
                    <a:pt x="34874" y="5361"/>
                  </a:cubicBezTo>
                  <a:cubicBezTo>
                    <a:pt x="34566" y="5238"/>
                    <a:pt x="34412" y="4961"/>
                    <a:pt x="34443" y="4653"/>
                  </a:cubicBezTo>
                  <a:lnTo>
                    <a:pt x="34597" y="3266"/>
                  </a:lnTo>
                  <a:close/>
                  <a:moveTo>
                    <a:pt x="41436" y="11338"/>
                  </a:moveTo>
                  <a:cubicBezTo>
                    <a:pt x="41898" y="11523"/>
                    <a:pt x="42330" y="11707"/>
                    <a:pt x="42792" y="11892"/>
                  </a:cubicBezTo>
                  <a:lnTo>
                    <a:pt x="42730" y="11985"/>
                  </a:lnTo>
                  <a:lnTo>
                    <a:pt x="42607" y="12231"/>
                  </a:lnTo>
                  <a:cubicBezTo>
                    <a:pt x="42206" y="12046"/>
                    <a:pt x="41837" y="11892"/>
                    <a:pt x="41467" y="11738"/>
                  </a:cubicBezTo>
                  <a:lnTo>
                    <a:pt x="41436" y="11461"/>
                  </a:lnTo>
                  <a:lnTo>
                    <a:pt x="41436" y="11338"/>
                  </a:lnTo>
                  <a:close/>
                  <a:moveTo>
                    <a:pt x="14203" y="12262"/>
                  </a:moveTo>
                  <a:lnTo>
                    <a:pt x="14234" y="12324"/>
                  </a:lnTo>
                  <a:lnTo>
                    <a:pt x="14326" y="12601"/>
                  </a:lnTo>
                  <a:cubicBezTo>
                    <a:pt x="13987" y="12724"/>
                    <a:pt x="13679" y="12878"/>
                    <a:pt x="13340" y="13001"/>
                  </a:cubicBezTo>
                  <a:lnTo>
                    <a:pt x="13217" y="12755"/>
                  </a:lnTo>
                  <a:lnTo>
                    <a:pt x="13155" y="12662"/>
                  </a:lnTo>
                  <a:cubicBezTo>
                    <a:pt x="13494" y="12539"/>
                    <a:pt x="13864" y="12385"/>
                    <a:pt x="14203" y="12262"/>
                  </a:cubicBezTo>
                  <a:close/>
                  <a:moveTo>
                    <a:pt x="16236" y="10136"/>
                  </a:moveTo>
                  <a:lnTo>
                    <a:pt x="16267" y="10198"/>
                  </a:lnTo>
                  <a:lnTo>
                    <a:pt x="16298" y="10290"/>
                  </a:lnTo>
                  <a:lnTo>
                    <a:pt x="16390" y="10537"/>
                  </a:lnTo>
                  <a:lnTo>
                    <a:pt x="16452" y="10691"/>
                  </a:lnTo>
                  <a:lnTo>
                    <a:pt x="16575" y="10968"/>
                  </a:lnTo>
                  <a:lnTo>
                    <a:pt x="16606" y="11060"/>
                  </a:lnTo>
                  <a:lnTo>
                    <a:pt x="16698" y="11245"/>
                  </a:lnTo>
                  <a:lnTo>
                    <a:pt x="16729" y="11307"/>
                  </a:lnTo>
                  <a:lnTo>
                    <a:pt x="16791" y="11492"/>
                  </a:lnTo>
                  <a:cubicBezTo>
                    <a:pt x="16791" y="11523"/>
                    <a:pt x="16760" y="11553"/>
                    <a:pt x="16760" y="11584"/>
                  </a:cubicBezTo>
                  <a:cubicBezTo>
                    <a:pt x="16729" y="11646"/>
                    <a:pt x="16729" y="11707"/>
                    <a:pt x="16698" y="11769"/>
                  </a:cubicBezTo>
                  <a:cubicBezTo>
                    <a:pt x="16667" y="11892"/>
                    <a:pt x="16637" y="12015"/>
                    <a:pt x="16606" y="12139"/>
                  </a:cubicBezTo>
                  <a:cubicBezTo>
                    <a:pt x="16606" y="12169"/>
                    <a:pt x="16606" y="12200"/>
                    <a:pt x="16575" y="12262"/>
                  </a:cubicBezTo>
                  <a:cubicBezTo>
                    <a:pt x="16575" y="12324"/>
                    <a:pt x="16575" y="12416"/>
                    <a:pt x="16544" y="12508"/>
                  </a:cubicBezTo>
                  <a:cubicBezTo>
                    <a:pt x="16544" y="12539"/>
                    <a:pt x="16544" y="12570"/>
                    <a:pt x="16544" y="12601"/>
                  </a:cubicBezTo>
                  <a:cubicBezTo>
                    <a:pt x="16513" y="12693"/>
                    <a:pt x="16513" y="12816"/>
                    <a:pt x="16483" y="12909"/>
                  </a:cubicBezTo>
                  <a:cubicBezTo>
                    <a:pt x="16483" y="12940"/>
                    <a:pt x="16483" y="12970"/>
                    <a:pt x="16483" y="13001"/>
                  </a:cubicBezTo>
                  <a:lnTo>
                    <a:pt x="16452" y="12940"/>
                  </a:lnTo>
                  <a:lnTo>
                    <a:pt x="16329" y="12662"/>
                  </a:lnTo>
                  <a:lnTo>
                    <a:pt x="16298" y="12601"/>
                  </a:lnTo>
                  <a:lnTo>
                    <a:pt x="16236" y="12416"/>
                  </a:lnTo>
                  <a:lnTo>
                    <a:pt x="16174" y="12324"/>
                  </a:lnTo>
                  <a:lnTo>
                    <a:pt x="16082" y="12046"/>
                  </a:lnTo>
                  <a:lnTo>
                    <a:pt x="16020" y="11892"/>
                  </a:lnTo>
                  <a:lnTo>
                    <a:pt x="15928" y="11646"/>
                  </a:lnTo>
                  <a:lnTo>
                    <a:pt x="15866" y="11553"/>
                  </a:lnTo>
                  <a:lnTo>
                    <a:pt x="15805" y="11369"/>
                  </a:lnTo>
                  <a:lnTo>
                    <a:pt x="15774" y="11276"/>
                  </a:lnTo>
                  <a:lnTo>
                    <a:pt x="15651" y="11030"/>
                  </a:lnTo>
                  <a:lnTo>
                    <a:pt x="15589" y="10876"/>
                  </a:lnTo>
                  <a:lnTo>
                    <a:pt x="15497" y="10629"/>
                  </a:lnTo>
                  <a:lnTo>
                    <a:pt x="15466" y="10537"/>
                  </a:lnTo>
                  <a:lnTo>
                    <a:pt x="15435" y="10475"/>
                  </a:lnTo>
                  <a:lnTo>
                    <a:pt x="16236" y="10136"/>
                  </a:lnTo>
                  <a:close/>
                  <a:moveTo>
                    <a:pt x="41251" y="12447"/>
                  </a:moveTo>
                  <a:cubicBezTo>
                    <a:pt x="41590" y="12601"/>
                    <a:pt x="41929" y="12724"/>
                    <a:pt x="42237" y="12878"/>
                  </a:cubicBezTo>
                  <a:lnTo>
                    <a:pt x="42206" y="12940"/>
                  </a:lnTo>
                  <a:lnTo>
                    <a:pt x="42052" y="13186"/>
                  </a:lnTo>
                  <a:cubicBezTo>
                    <a:pt x="41744" y="13063"/>
                    <a:pt x="41436" y="12940"/>
                    <a:pt x="41128" y="12816"/>
                  </a:cubicBezTo>
                  <a:lnTo>
                    <a:pt x="41221" y="12539"/>
                  </a:lnTo>
                  <a:lnTo>
                    <a:pt x="41251" y="12447"/>
                  </a:lnTo>
                  <a:close/>
                  <a:moveTo>
                    <a:pt x="20005" y="6384"/>
                  </a:moveTo>
                  <a:cubicBezTo>
                    <a:pt x="19995" y="6393"/>
                    <a:pt x="19995" y="6409"/>
                    <a:pt x="19995" y="6409"/>
                  </a:cubicBezTo>
                  <a:cubicBezTo>
                    <a:pt x="19871" y="6501"/>
                    <a:pt x="19779" y="6593"/>
                    <a:pt x="19687" y="6686"/>
                  </a:cubicBezTo>
                  <a:cubicBezTo>
                    <a:pt x="16257" y="8203"/>
                    <a:pt x="4245" y="13190"/>
                    <a:pt x="4008" y="13190"/>
                  </a:cubicBezTo>
                  <a:cubicBezTo>
                    <a:pt x="4005" y="13190"/>
                    <a:pt x="4004" y="13188"/>
                    <a:pt x="4006" y="13186"/>
                  </a:cubicBezTo>
                  <a:cubicBezTo>
                    <a:pt x="4191" y="13032"/>
                    <a:pt x="5176" y="12539"/>
                    <a:pt x="6593" y="11892"/>
                  </a:cubicBezTo>
                  <a:cubicBezTo>
                    <a:pt x="10525" y="10111"/>
                    <a:pt x="17764" y="7104"/>
                    <a:pt x="20005" y="6384"/>
                  </a:cubicBezTo>
                  <a:close/>
                  <a:moveTo>
                    <a:pt x="34369" y="6223"/>
                  </a:moveTo>
                  <a:cubicBezTo>
                    <a:pt x="34372" y="6223"/>
                    <a:pt x="34377" y="6223"/>
                    <a:pt x="34381" y="6224"/>
                  </a:cubicBezTo>
                  <a:cubicBezTo>
                    <a:pt x="34443" y="6255"/>
                    <a:pt x="34566" y="6285"/>
                    <a:pt x="34720" y="6316"/>
                  </a:cubicBezTo>
                  <a:cubicBezTo>
                    <a:pt x="36630" y="6871"/>
                    <a:pt x="44301" y="10044"/>
                    <a:pt x="48368" y="11892"/>
                  </a:cubicBezTo>
                  <a:cubicBezTo>
                    <a:pt x="49754" y="12539"/>
                    <a:pt x="50740" y="13032"/>
                    <a:pt x="50925" y="13186"/>
                  </a:cubicBezTo>
                  <a:cubicBezTo>
                    <a:pt x="50927" y="13188"/>
                    <a:pt x="50927" y="13190"/>
                    <a:pt x="50924" y="13190"/>
                  </a:cubicBezTo>
                  <a:cubicBezTo>
                    <a:pt x="50673" y="13190"/>
                    <a:pt x="33839" y="6223"/>
                    <a:pt x="34369" y="6223"/>
                  </a:cubicBezTo>
                  <a:close/>
                  <a:moveTo>
                    <a:pt x="38725" y="9921"/>
                  </a:moveTo>
                  <a:lnTo>
                    <a:pt x="39157" y="10075"/>
                  </a:lnTo>
                  <a:lnTo>
                    <a:pt x="39126" y="10167"/>
                  </a:lnTo>
                  <a:lnTo>
                    <a:pt x="39033" y="10352"/>
                  </a:lnTo>
                  <a:lnTo>
                    <a:pt x="39003" y="10444"/>
                  </a:lnTo>
                  <a:lnTo>
                    <a:pt x="38910" y="10691"/>
                  </a:lnTo>
                  <a:lnTo>
                    <a:pt x="38849" y="10845"/>
                  </a:lnTo>
                  <a:lnTo>
                    <a:pt x="38725" y="11122"/>
                  </a:lnTo>
                  <a:lnTo>
                    <a:pt x="38694" y="11184"/>
                  </a:lnTo>
                  <a:lnTo>
                    <a:pt x="38633" y="11399"/>
                  </a:lnTo>
                  <a:lnTo>
                    <a:pt x="38602" y="11461"/>
                  </a:lnTo>
                  <a:lnTo>
                    <a:pt x="38479" y="11707"/>
                  </a:lnTo>
                  <a:lnTo>
                    <a:pt x="38417" y="11861"/>
                  </a:lnTo>
                  <a:lnTo>
                    <a:pt x="38325" y="12139"/>
                  </a:lnTo>
                  <a:lnTo>
                    <a:pt x="38294" y="12231"/>
                  </a:lnTo>
                  <a:lnTo>
                    <a:pt x="38232" y="12385"/>
                  </a:lnTo>
                  <a:lnTo>
                    <a:pt x="38202" y="12416"/>
                  </a:lnTo>
                  <a:lnTo>
                    <a:pt x="38171" y="12478"/>
                  </a:lnTo>
                  <a:lnTo>
                    <a:pt x="38078" y="12755"/>
                  </a:lnTo>
                  <a:lnTo>
                    <a:pt x="38017" y="12878"/>
                  </a:lnTo>
                  <a:lnTo>
                    <a:pt x="37893" y="13155"/>
                  </a:lnTo>
                  <a:lnTo>
                    <a:pt x="37863" y="13248"/>
                  </a:lnTo>
                  <a:lnTo>
                    <a:pt x="37770" y="13463"/>
                  </a:lnTo>
                  <a:lnTo>
                    <a:pt x="37770" y="13525"/>
                  </a:lnTo>
                  <a:lnTo>
                    <a:pt x="37709" y="13617"/>
                  </a:lnTo>
                  <a:cubicBezTo>
                    <a:pt x="37709" y="13587"/>
                    <a:pt x="37709" y="13525"/>
                    <a:pt x="37709" y="13494"/>
                  </a:cubicBezTo>
                  <a:cubicBezTo>
                    <a:pt x="37709" y="13463"/>
                    <a:pt x="37709" y="13463"/>
                    <a:pt x="37709" y="13433"/>
                  </a:cubicBezTo>
                  <a:cubicBezTo>
                    <a:pt x="37678" y="13340"/>
                    <a:pt x="37678" y="13248"/>
                    <a:pt x="37678" y="13155"/>
                  </a:cubicBezTo>
                  <a:cubicBezTo>
                    <a:pt x="37678" y="13125"/>
                    <a:pt x="37647" y="13094"/>
                    <a:pt x="37647" y="13032"/>
                  </a:cubicBezTo>
                  <a:cubicBezTo>
                    <a:pt x="37647" y="12940"/>
                    <a:pt x="37616" y="12816"/>
                    <a:pt x="37585" y="12724"/>
                  </a:cubicBezTo>
                  <a:cubicBezTo>
                    <a:pt x="37585" y="12693"/>
                    <a:pt x="37585" y="12693"/>
                    <a:pt x="37585" y="12693"/>
                  </a:cubicBezTo>
                  <a:lnTo>
                    <a:pt x="37647" y="12570"/>
                  </a:lnTo>
                  <a:lnTo>
                    <a:pt x="37739" y="12324"/>
                  </a:lnTo>
                  <a:lnTo>
                    <a:pt x="37770" y="12262"/>
                  </a:lnTo>
                  <a:lnTo>
                    <a:pt x="37863" y="12046"/>
                  </a:lnTo>
                  <a:lnTo>
                    <a:pt x="37893" y="11954"/>
                  </a:lnTo>
                  <a:lnTo>
                    <a:pt x="37986" y="11707"/>
                  </a:lnTo>
                  <a:lnTo>
                    <a:pt x="38017" y="11677"/>
                  </a:lnTo>
                  <a:lnTo>
                    <a:pt x="38078" y="11523"/>
                  </a:lnTo>
                  <a:lnTo>
                    <a:pt x="38171" y="11276"/>
                  </a:lnTo>
                  <a:lnTo>
                    <a:pt x="38202" y="11214"/>
                  </a:lnTo>
                  <a:lnTo>
                    <a:pt x="38263" y="11030"/>
                  </a:lnTo>
                  <a:lnTo>
                    <a:pt x="38325" y="10937"/>
                  </a:lnTo>
                  <a:lnTo>
                    <a:pt x="38417" y="10660"/>
                  </a:lnTo>
                  <a:lnTo>
                    <a:pt x="38479" y="10506"/>
                  </a:lnTo>
                  <a:lnTo>
                    <a:pt x="38571" y="10290"/>
                  </a:lnTo>
                  <a:lnTo>
                    <a:pt x="38633" y="10167"/>
                  </a:lnTo>
                  <a:lnTo>
                    <a:pt x="38694" y="10013"/>
                  </a:lnTo>
                  <a:lnTo>
                    <a:pt x="38725" y="9921"/>
                  </a:lnTo>
                  <a:close/>
                  <a:moveTo>
                    <a:pt x="14603" y="13279"/>
                  </a:moveTo>
                  <a:lnTo>
                    <a:pt x="14634" y="13371"/>
                  </a:lnTo>
                  <a:lnTo>
                    <a:pt x="14727" y="13648"/>
                  </a:lnTo>
                  <a:cubicBezTo>
                    <a:pt x="14449" y="13771"/>
                    <a:pt x="14172" y="13864"/>
                    <a:pt x="13895" y="13987"/>
                  </a:cubicBezTo>
                  <a:lnTo>
                    <a:pt x="13741" y="13741"/>
                  </a:lnTo>
                  <a:lnTo>
                    <a:pt x="13710" y="13648"/>
                  </a:lnTo>
                  <a:cubicBezTo>
                    <a:pt x="14018" y="13525"/>
                    <a:pt x="14295" y="13402"/>
                    <a:pt x="14603" y="13279"/>
                  </a:cubicBezTo>
                  <a:close/>
                  <a:moveTo>
                    <a:pt x="35398" y="7733"/>
                  </a:moveTo>
                  <a:lnTo>
                    <a:pt x="35398" y="7733"/>
                  </a:lnTo>
                  <a:cubicBezTo>
                    <a:pt x="38078" y="8688"/>
                    <a:pt x="44178" y="11214"/>
                    <a:pt x="47690" y="12816"/>
                  </a:cubicBezTo>
                  <a:cubicBezTo>
                    <a:pt x="49076" y="13433"/>
                    <a:pt x="50062" y="13926"/>
                    <a:pt x="50247" y="14110"/>
                  </a:cubicBezTo>
                  <a:cubicBezTo>
                    <a:pt x="50249" y="14112"/>
                    <a:pt x="50249" y="14113"/>
                    <a:pt x="50247" y="14113"/>
                  </a:cubicBezTo>
                  <a:cubicBezTo>
                    <a:pt x="50106" y="14113"/>
                    <a:pt x="39564" y="9804"/>
                    <a:pt x="35645" y="8072"/>
                  </a:cubicBezTo>
                  <a:cubicBezTo>
                    <a:pt x="35583" y="7980"/>
                    <a:pt x="35521" y="7887"/>
                    <a:pt x="35460" y="7795"/>
                  </a:cubicBezTo>
                  <a:cubicBezTo>
                    <a:pt x="35429" y="7795"/>
                    <a:pt x="35429" y="7764"/>
                    <a:pt x="35398" y="7733"/>
                  </a:cubicBezTo>
                  <a:close/>
                  <a:moveTo>
                    <a:pt x="18393" y="8165"/>
                  </a:moveTo>
                  <a:cubicBezTo>
                    <a:pt x="18362" y="8195"/>
                    <a:pt x="18331" y="8257"/>
                    <a:pt x="18300" y="8288"/>
                  </a:cubicBezTo>
                  <a:cubicBezTo>
                    <a:pt x="18239" y="8380"/>
                    <a:pt x="18177" y="8503"/>
                    <a:pt x="18115" y="8596"/>
                  </a:cubicBezTo>
                  <a:cubicBezTo>
                    <a:pt x="13570" y="10535"/>
                    <a:pt x="4853" y="14113"/>
                    <a:pt x="4685" y="14113"/>
                  </a:cubicBezTo>
                  <a:cubicBezTo>
                    <a:pt x="4682" y="14113"/>
                    <a:pt x="4681" y="14112"/>
                    <a:pt x="4683" y="14110"/>
                  </a:cubicBezTo>
                  <a:cubicBezTo>
                    <a:pt x="4868" y="13926"/>
                    <a:pt x="5854" y="13433"/>
                    <a:pt x="7240" y="12816"/>
                  </a:cubicBezTo>
                  <a:cubicBezTo>
                    <a:pt x="10321" y="11399"/>
                    <a:pt x="15404" y="9304"/>
                    <a:pt x="18393" y="8165"/>
                  </a:cubicBezTo>
                  <a:close/>
                  <a:moveTo>
                    <a:pt x="40851" y="13494"/>
                  </a:moveTo>
                  <a:cubicBezTo>
                    <a:pt x="41128" y="13617"/>
                    <a:pt x="41406" y="13741"/>
                    <a:pt x="41714" y="13833"/>
                  </a:cubicBezTo>
                  <a:lnTo>
                    <a:pt x="41652" y="13926"/>
                  </a:lnTo>
                  <a:lnTo>
                    <a:pt x="41529" y="14172"/>
                  </a:lnTo>
                  <a:cubicBezTo>
                    <a:pt x="41251" y="14080"/>
                    <a:pt x="40974" y="13956"/>
                    <a:pt x="40728" y="13833"/>
                  </a:cubicBezTo>
                  <a:lnTo>
                    <a:pt x="40820" y="13587"/>
                  </a:lnTo>
                  <a:lnTo>
                    <a:pt x="40851" y="13494"/>
                  </a:lnTo>
                  <a:close/>
                  <a:moveTo>
                    <a:pt x="14973" y="14326"/>
                  </a:moveTo>
                  <a:lnTo>
                    <a:pt x="15004" y="14388"/>
                  </a:lnTo>
                  <a:lnTo>
                    <a:pt x="15127" y="14696"/>
                  </a:lnTo>
                  <a:cubicBezTo>
                    <a:pt x="14881" y="14788"/>
                    <a:pt x="14665" y="14881"/>
                    <a:pt x="14449" y="14973"/>
                  </a:cubicBezTo>
                  <a:lnTo>
                    <a:pt x="14295" y="14696"/>
                  </a:lnTo>
                  <a:lnTo>
                    <a:pt x="14264" y="14634"/>
                  </a:lnTo>
                  <a:cubicBezTo>
                    <a:pt x="14511" y="14542"/>
                    <a:pt x="14757" y="14418"/>
                    <a:pt x="14973" y="14326"/>
                  </a:cubicBezTo>
                  <a:close/>
                  <a:moveTo>
                    <a:pt x="45996" y="13279"/>
                  </a:moveTo>
                  <a:cubicBezTo>
                    <a:pt x="46365" y="13433"/>
                    <a:pt x="46704" y="13587"/>
                    <a:pt x="47012" y="13710"/>
                  </a:cubicBezTo>
                  <a:cubicBezTo>
                    <a:pt x="48399" y="14357"/>
                    <a:pt x="49385" y="14850"/>
                    <a:pt x="49569" y="15035"/>
                  </a:cubicBezTo>
                  <a:cubicBezTo>
                    <a:pt x="49571" y="15035"/>
                    <a:pt x="49571" y="15036"/>
                    <a:pt x="49571" y="15036"/>
                  </a:cubicBezTo>
                  <a:cubicBezTo>
                    <a:pt x="49553" y="15036"/>
                    <a:pt x="48038" y="14458"/>
                    <a:pt x="45996" y="13617"/>
                  </a:cubicBezTo>
                  <a:lnTo>
                    <a:pt x="45996" y="13309"/>
                  </a:lnTo>
                  <a:lnTo>
                    <a:pt x="45996" y="13279"/>
                  </a:lnTo>
                  <a:close/>
                  <a:moveTo>
                    <a:pt x="40450" y="14542"/>
                  </a:moveTo>
                  <a:cubicBezTo>
                    <a:pt x="40697" y="14634"/>
                    <a:pt x="40913" y="14726"/>
                    <a:pt x="41159" y="14819"/>
                  </a:cubicBezTo>
                  <a:lnTo>
                    <a:pt x="41128" y="14881"/>
                  </a:lnTo>
                  <a:lnTo>
                    <a:pt x="40974" y="15158"/>
                  </a:lnTo>
                  <a:cubicBezTo>
                    <a:pt x="40759" y="15065"/>
                    <a:pt x="40543" y="14973"/>
                    <a:pt x="40327" y="14881"/>
                  </a:cubicBezTo>
                  <a:lnTo>
                    <a:pt x="40420" y="14603"/>
                  </a:lnTo>
                  <a:lnTo>
                    <a:pt x="40450" y="14542"/>
                  </a:lnTo>
                  <a:close/>
                  <a:moveTo>
                    <a:pt x="14973" y="10660"/>
                  </a:moveTo>
                  <a:lnTo>
                    <a:pt x="14973" y="10722"/>
                  </a:lnTo>
                  <a:lnTo>
                    <a:pt x="15035" y="10814"/>
                  </a:lnTo>
                  <a:lnTo>
                    <a:pt x="15127" y="11060"/>
                  </a:lnTo>
                  <a:lnTo>
                    <a:pt x="15189" y="11214"/>
                  </a:lnTo>
                  <a:lnTo>
                    <a:pt x="15281" y="11492"/>
                  </a:lnTo>
                  <a:lnTo>
                    <a:pt x="15343" y="11584"/>
                  </a:lnTo>
                  <a:lnTo>
                    <a:pt x="15404" y="11769"/>
                  </a:lnTo>
                  <a:lnTo>
                    <a:pt x="15435" y="11831"/>
                  </a:lnTo>
                  <a:lnTo>
                    <a:pt x="15558" y="12108"/>
                  </a:lnTo>
                  <a:lnTo>
                    <a:pt x="15589" y="12231"/>
                  </a:lnTo>
                  <a:lnTo>
                    <a:pt x="15712" y="12508"/>
                  </a:lnTo>
                  <a:lnTo>
                    <a:pt x="15743" y="12601"/>
                  </a:lnTo>
                  <a:lnTo>
                    <a:pt x="15836" y="12786"/>
                  </a:lnTo>
                  <a:lnTo>
                    <a:pt x="15866" y="12878"/>
                  </a:lnTo>
                  <a:lnTo>
                    <a:pt x="15959" y="13125"/>
                  </a:lnTo>
                  <a:lnTo>
                    <a:pt x="16020" y="13248"/>
                  </a:lnTo>
                  <a:lnTo>
                    <a:pt x="16113" y="13525"/>
                  </a:lnTo>
                  <a:lnTo>
                    <a:pt x="16174" y="13617"/>
                  </a:lnTo>
                  <a:lnTo>
                    <a:pt x="16236" y="13833"/>
                  </a:lnTo>
                  <a:lnTo>
                    <a:pt x="16267" y="13895"/>
                  </a:lnTo>
                  <a:lnTo>
                    <a:pt x="16298" y="13956"/>
                  </a:lnTo>
                  <a:lnTo>
                    <a:pt x="16390" y="14141"/>
                  </a:lnTo>
                  <a:cubicBezTo>
                    <a:pt x="16390" y="14172"/>
                    <a:pt x="16390" y="14172"/>
                    <a:pt x="16390" y="14172"/>
                  </a:cubicBezTo>
                  <a:cubicBezTo>
                    <a:pt x="16390" y="14203"/>
                    <a:pt x="16390" y="14264"/>
                    <a:pt x="16390" y="14295"/>
                  </a:cubicBezTo>
                  <a:cubicBezTo>
                    <a:pt x="16390" y="14326"/>
                    <a:pt x="16359" y="14357"/>
                    <a:pt x="16359" y="14388"/>
                  </a:cubicBezTo>
                  <a:cubicBezTo>
                    <a:pt x="16359" y="14480"/>
                    <a:pt x="16390" y="14542"/>
                    <a:pt x="16390" y="14603"/>
                  </a:cubicBezTo>
                  <a:cubicBezTo>
                    <a:pt x="16390" y="14634"/>
                    <a:pt x="16390" y="14696"/>
                    <a:pt x="16390" y="14726"/>
                  </a:cubicBezTo>
                  <a:cubicBezTo>
                    <a:pt x="16390" y="14788"/>
                    <a:pt x="16390" y="14881"/>
                    <a:pt x="16390" y="14973"/>
                  </a:cubicBezTo>
                  <a:cubicBezTo>
                    <a:pt x="16390" y="14973"/>
                    <a:pt x="16390" y="15004"/>
                    <a:pt x="16390" y="15035"/>
                  </a:cubicBezTo>
                  <a:cubicBezTo>
                    <a:pt x="16421" y="15127"/>
                    <a:pt x="16421" y="15250"/>
                    <a:pt x="16421" y="15373"/>
                  </a:cubicBezTo>
                  <a:cubicBezTo>
                    <a:pt x="16421" y="15373"/>
                    <a:pt x="16421" y="15404"/>
                    <a:pt x="16421" y="15435"/>
                  </a:cubicBezTo>
                  <a:lnTo>
                    <a:pt x="16390" y="15373"/>
                  </a:lnTo>
                  <a:lnTo>
                    <a:pt x="16267" y="15065"/>
                  </a:lnTo>
                  <a:lnTo>
                    <a:pt x="16267" y="15035"/>
                  </a:lnTo>
                  <a:lnTo>
                    <a:pt x="16205" y="14942"/>
                  </a:lnTo>
                  <a:lnTo>
                    <a:pt x="16174" y="14819"/>
                  </a:lnTo>
                  <a:lnTo>
                    <a:pt x="16144" y="14726"/>
                  </a:lnTo>
                  <a:lnTo>
                    <a:pt x="16020" y="14449"/>
                  </a:lnTo>
                  <a:lnTo>
                    <a:pt x="15990" y="14326"/>
                  </a:lnTo>
                  <a:lnTo>
                    <a:pt x="15866" y="14049"/>
                  </a:lnTo>
                  <a:lnTo>
                    <a:pt x="15836" y="13987"/>
                  </a:lnTo>
                  <a:lnTo>
                    <a:pt x="15743" y="13802"/>
                  </a:lnTo>
                  <a:lnTo>
                    <a:pt x="15712" y="13679"/>
                  </a:lnTo>
                  <a:lnTo>
                    <a:pt x="15589" y="13433"/>
                  </a:lnTo>
                  <a:lnTo>
                    <a:pt x="15558" y="13309"/>
                  </a:lnTo>
                  <a:lnTo>
                    <a:pt x="15435" y="13032"/>
                  </a:lnTo>
                  <a:lnTo>
                    <a:pt x="15404" y="12970"/>
                  </a:lnTo>
                  <a:lnTo>
                    <a:pt x="15343" y="12755"/>
                  </a:lnTo>
                  <a:lnTo>
                    <a:pt x="15281" y="12662"/>
                  </a:lnTo>
                  <a:lnTo>
                    <a:pt x="15189" y="12416"/>
                  </a:lnTo>
                  <a:lnTo>
                    <a:pt x="15127" y="12262"/>
                  </a:lnTo>
                  <a:lnTo>
                    <a:pt x="15035" y="12015"/>
                  </a:lnTo>
                  <a:lnTo>
                    <a:pt x="15004" y="11923"/>
                  </a:lnTo>
                  <a:lnTo>
                    <a:pt x="14911" y="11738"/>
                  </a:lnTo>
                  <a:lnTo>
                    <a:pt x="14881" y="11646"/>
                  </a:lnTo>
                  <a:lnTo>
                    <a:pt x="14757" y="11399"/>
                  </a:lnTo>
                  <a:lnTo>
                    <a:pt x="14696" y="11245"/>
                  </a:lnTo>
                  <a:lnTo>
                    <a:pt x="14603" y="10999"/>
                  </a:lnTo>
                  <a:lnTo>
                    <a:pt x="14573" y="10876"/>
                  </a:lnTo>
                  <a:lnTo>
                    <a:pt x="14542" y="10845"/>
                  </a:lnTo>
                  <a:lnTo>
                    <a:pt x="14973" y="10660"/>
                  </a:lnTo>
                  <a:close/>
                  <a:moveTo>
                    <a:pt x="39280" y="10136"/>
                  </a:moveTo>
                  <a:lnTo>
                    <a:pt x="40081" y="10475"/>
                  </a:lnTo>
                  <a:lnTo>
                    <a:pt x="40050" y="10568"/>
                  </a:lnTo>
                  <a:lnTo>
                    <a:pt x="39988" y="10722"/>
                  </a:lnTo>
                  <a:lnTo>
                    <a:pt x="39927" y="10845"/>
                  </a:lnTo>
                  <a:lnTo>
                    <a:pt x="39834" y="11060"/>
                  </a:lnTo>
                  <a:lnTo>
                    <a:pt x="39773" y="11214"/>
                  </a:lnTo>
                  <a:lnTo>
                    <a:pt x="39680" y="11492"/>
                  </a:lnTo>
                  <a:lnTo>
                    <a:pt x="39619" y="11584"/>
                  </a:lnTo>
                  <a:lnTo>
                    <a:pt x="39557" y="11769"/>
                  </a:lnTo>
                  <a:lnTo>
                    <a:pt x="39526" y="11831"/>
                  </a:lnTo>
                  <a:lnTo>
                    <a:pt x="39403" y="12108"/>
                  </a:lnTo>
                  <a:lnTo>
                    <a:pt x="39372" y="12231"/>
                  </a:lnTo>
                  <a:lnTo>
                    <a:pt x="39249" y="12508"/>
                  </a:lnTo>
                  <a:lnTo>
                    <a:pt x="39218" y="12601"/>
                  </a:lnTo>
                  <a:lnTo>
                    <a:pt x="39126" y="12786"/>
                  </a:lnTo>
                  <a:lnTo>
                    <a:pt x="39095" y="12878"/>
                  </a:lnTo>
                  <a:lnTo>
                    <a:pt x="39003" y="13125"/>
                  </a:lnTo>
                  <a:lnTo>
                    <a:pt x="38941" y="13248"/>
                  </a:lnTo>
                  <a:lnTo>
                    <a:pt x="38849" y="13525"/>
                  </a:lnTo>
                  <a:lnTo>
                    <a:pt x="38787" y="13617"/>
                  </a:lnTo>
                  <a:lnTo>
                    <a:pt x="38725" y="13833"/>
                  </a:lnTo>
                  <a:lnTo>
                    <a:pt x="38694" y="13895"/>
                  </a:lnTo>
                  <a:lnTo>
                    <a:pt x="38571" y="14141"/>
                  </a:lnTo>
                  <a:lnTo>
                    <a:pt x="38571" y="14172"/>
                  </a:lnTo>
                  <a:lnTo>
                    <a:pt x="38540" y="14295"/>
                  </a:lnTo>
                  <a:lnTo>
                    <a:pt x="38417" y="14542"/>
                  </a:lnTo>
                  <a:lnTo>
                    <a:pt x="38386" y="14634"/>
                  </a:lnTo>
                  <a:lnTo>
                    <a:pt x="38294" y="14881"/>
                  </a:lnTo>
                  <a:lnTo>
                    <a:pt x="38263" y="14911"/>
                  </a:lnTo>
                  <a:lnTo>
                    <a:pt x="38140" y="15189"/>
                  </a:lnTo>
                  <a:lnTo>
                    <a:pt x="38109" y="15312"/>
                  </a:lnTo>
                  <a:lnTo>
                    <a:pt x="38017" y="15558"/>
                  </a:lnTo>
                  <a:lnTo>
                    <a:pt x="37955" y="15651"/>
                  </a:lnTo>
                  <a:lnTo>
                    <a:pt x="37924" y="15743"/>
                  </a:lnTo>
                  <a:cubicBezTo>
                    <a:pt x="37924" y="15712"/>
                    <a:pt x="37924" y="15682"/>
                    <a:pt x="37924" y="15651"/>
                  </a:cubicBezTo>
                  <a:cubicBezTo>
                    <a:pt x="37924" y="15620"/>
                    <a:pt x="37924" y="15589"/>
                    <a:pt x="37924" y="15527"/>
                  </a:cubicBezTo>
                  <a:cubicBezTo>
                    <a:pt x="37924" y="15435"/>
                    <a:pt x="37924" y="15343"/>
                    <a:pt x="37924" y="15219"/>
                  </a:cubicBezTo>
                  <a:cubicBezTo>
                    <a:pt x="37924" y="15189"/>
                    <a:pt x="37924" y="15158"/>
                    <a:pt x="37924" y="15096"/>
                  </a:cubicBezTo>
                  <a:cubicBezTo>
                    <a:pt x="37924" y="14973"/>
                    <a:pt x="37893" y="14881"/>
                    <a:pt x="37893" y="14757"/>
                  </a:cubicBezTo>
                  <a:cubicBezTo>
                    <a:pt x="37893" y="14726"/>
                    <a:pt x="37893" y="14726"/>
                    <a:pt x="37893" y="14696"/>
                  </a:cubicBezTo>
                  <a:cubicBezTo>
                    <a:pt x="37863" y="14603"/>
                    <a:pt x="37863" y="14511"/>
                    <a:pt x="37863" y="14418"/>
                  </a:cubicBezTo>
                  <a:cubicBezTo>
                    <a:pt x="37863" y="14388"/>
                    <a:pt x="37832" y="14357"/>
                    <a:pt x="37832" y="14326"/>
                  </a:cubicBezTo>
                  <a:cubicBezTo>
                    <a:pt x="37832" y="14203"/>
                    <a:pt x="37801" y="14080"/>
                    <a:pt x="37801" y="13987"/>
                  </a:cubicBezTo>
                  <a:cubicBezTo>
                    <a:pt x="37770" y="13926"/>
                    <a:pt x="37770" y="13895"/>
                    <a:pt x="37770" y="13864"/>
                  </a:cubicBezTo>
                  <a:lnTo>
                    <a:pt x="37770" y="13833"/>
                  </a:lnTo>
                  <a:lnTo>
                    <a:pt x="37893" y="13556"/>
                  </a:lnTo>
                  <a:lnTo>
                    <a:pt x="37893" y="13525"/>
                  </a:lnTo>
                  <a:lnTo>
                    <a:pt x="37986" y="13309"/>
                  </a:lnTo>
                  <a:lnTo>
                    <a:pt x="38048" y="13186"/>
                  </a:lnTo>
                  <a:lnTo>
                    <a:pt x="38140" y="12940"/>
                  </a:lnTo>
                  <a:lnTo>
                    <a:pt x="38202" y="12816"/>
                  </a:lnTo>
                  <a:lnTo>
                    <a:pt x="38294" y="12601"/>
                  </a:lnTo>
                  <a:lnTo>
                    <a:pt x="38294" y="12539"/>
                  </a:lnTo>
                  <a:lnTo>
                    <a:pt x="38325" y="12478"/>
                  </a:lnTo>
                  <a:lnTo>
                    <a:pt x="38417" y="12262"/>
                  </a:lnTo>
                  <a:lnTo>
                    <a:pt x="38448" y="12169"/>
                  </a:lnTo>
                  <a:lnTo>
                    <a:pt x="38571" y="11923"/>
                  </a:lnTo>
                  <a:lnTo>
                    <a:pt x="38602" y="11769"/>
                  </a:lnTo>
                  <a:lnTo>
                    <a:pt x="38725" y="11523"/>
                  </a:lnTo>
                  <a:lnTo>
                    <a:pt x="38756" y="11430"/>
                  </a:lnTo>
                  <a:lnTo>
                    <a:pt x="38818" y="11245"/>
                  </a:lnTo>
                  <a:lnTo>
                    <a:pt x="38879" y="11153"/>
                  </a:lnTo>
                  <a:lnTo>
                    <a:pt x="38972" y="10906"/>
                  </a:lnTo>
                  <a:lnTo>
                    <a:pt x="39033" y="10722"/>
                  </a:lnTo>
                  <a:lnTo>
                    <a:pt x="39126" y="10506"/>
                  </a:lnTo>
                  <a:lnTo>
                    <a:pt x="39187" y="10413"/>
                  </a:lnTo>
                  <a:lnTo>
                    <a:pt x="39249" y="10229"/>
                  </a:lnTo>
                  <a:lnTo>
                    <a:pt x="39280" y="10136"/>
                  </a:lnTo>
                  <a:close/>
                  <a:moveTo>
                    <a:pt x="9551" y="14203"/>
                  </a:moveTo>
                  <a:lnTo>
                    <a:pt x="9582" y="14234"/>
                  </a:lnTo>
                  <a:lnTo>
                    <a:pt x="9705" y="14511"/>
                  </a:lnTo>
                  <a:cubicBezTo>
                    <a:pt x="7677" y="15334"/>
                    <a:pt x="6154" y="15932"/>
                    <a:pt x="6045" y="15932"/>
                  </a:cubicBezTo>
                  <a:cubicBezTo>
                    <a:pt x="6040" y="15932"/>
                    <a:pt x="6038" y="15931"/>
                    <a:pt x="6039" y="15928"/>
                  </a:cubicBezTo>
                  <a:cubicBezTo>
                    <a:pt x="6255" y="15743"/>
                    <a:pt x="7271" y="15250"/>
                    <a:pt x="8688" y="14603"/>
                  </a:cubicBezTo>
                  <a:cubicBezTo>
                    <a:pt x="8966" y="14480"/>
                    <a:pt x="9274" y="14357"/>
                    <a:pt x="9551" y="14203"/>
                  </a:cubicBezTo>
                  <a:close/>
                  <a:moveTo>
                    <a:pt x="45842" y="14418"/>
                  </a:moveTo>
                  <a:cubicBezTo>
                    <a:pt x="45996" y="14480"/>
                    <a:pt x="46119" y="14542"/>
                    <a:pt x="46242" y="14603"/>
                  </a:cubicBezTo>
                  <a:cubicBezTo>
                    <a:pt x="47659" y="15250"/>
                    <a:pt x="48707" y="15743"/>
                    <a:pt x="48892" y="15928"/>
                  </a:cubicBezTo>
                  <a:cubicBezTo>
                    <a:pt x="48895" y="15931"/>
                    <a:pt x="48894" y="15933"/>
                    <a:pt x="48889" y="15933"/>
                  </a:cubicBezTo>
                  <a:cubicBezTo>
                    <a:pt x="48807" y="15933"/>
                    <a:pt x="47497" y="15425"/>
                    <a:pt x="45719" y="14696"/>
                  </a:cubicBezTo>
                  <a:lnTo>
                    <a:pt x="45842" y="14418"/>
                  </a:lnTo>
                  <a:close/>
                  <a:moveTo>
                    <a:pt x="15374" y="15373"/>
                  </a:moveTo>
                  <a:lnTo>
                    <a:pt x="15404" y="15435"/>
                  </a:lnTo>
                  <a:lnTo>
                    <a:pt x="15528" y="15712"/>
                  </a:lnTo>
                  <a:cubicBezTo>
                    <a:pt x="15343" y="15805"/>
                    <a:pt x="15158" y="15866"/>
                    <a:pt x="14973" y="15959"/>
                  </a:cubicBezTo>
                  <a:lnTo>
                    <a:pt x="14819" y="15682"/>
                  </a:lnTo>
                  <a:lnTo>
                    <a:pt x="14788" y="15620"/>
                  </a:lnTo>
                  <a:cubicBezTo>
                    <a:pt x="15004" y="15527"/>
                    <a:pt x="15189" y="15466"/>
                    <a:pt x="15374" y="15373"/>
                  </a:cubicBezTo>
                  <a:close/>
                  <a:moveTo>
                    <a:pt x="40050" y="15589"/>
                  </a:moveTo>
                  <a:cubicBezTo>
                    <a:pt x="40235" y="15651"/>
                    <a:pt x="40420" y="15743"/>
                    <a:pt x="40605" y="15805"/>
                  </a:cubicBezTo>
                  <a:lnTo>
                    <a:pt x="40574" y="15866"/>
                  </a:lnTo>
                  <a:lnTo>
                    <a:pt x="40420" y="16144"/>
                  </a:lnTo>
                  <a:cubicBezTo>
                    <a:pt x="40266" y="16082"/>
                    <a:pt x="40081" y="15990"/>
                    <a:pt x="39927" y="15928"/>
                  </a:cubicBezTo>
                  <a:lnTo>
                    <a:pt x="40019" y="15620"/>
                  </a:lnTo>
                  <a:lnTo>
                    <a:pt x="40050" y="15589"/>
                  </a:lnTo>
                  <a:close/>
                  <a:moveTo>
                    <a:pt x="45349" y="15404"/>
                  </a:moveTo>
                  <a:cubicBezTo>
                    <a:pt x="45441" y="15466"/>
                    <a:pt x="45534" y="15497"/>
                    <a:pt x="45657" y="15558"/>
                  </a:cubicBezTo>
                  <a:cubicBezTo>
                    <a:pt x="47012" y="16174"/>
                    <a:pt x="48029" y="16667"/>
                    <a:pt x="48214" y="16852"/>
                  </a:cubicBezTo>
                  <a:cubicBezTo>
                    <a:pt x="48216" y="16853"/>
                    <a:pt x="48216" y="16854"/>
                    <a:pt x="48216" y="16854"/>
                  </a:cubicBezTo>
                  <a:cubicBezTo>
                    <a:pt x="48200" y="16854"/>
                    <a:pt x="46959" y="16369"/>
                    <a:pt x="45226" y="15682"/>
                  </a:cubicBezTo>
                  <a:lnTo>
                    <a:pt x="45349" y="15435"/>
                  </a:lnTo>
                  <a:lnTo>
                    <a:pt x="45349" y="15404"/>
                  </a:lnTo>
                  <a:close/>
                  <a:moveTo>
                    <a:pt x="10075" y="15219"/>
                  </a:moveTo>
                  <a:lnTo>
                    <a:pt x="10198" y="15497"/>
                  </a:lnTo>
                  <a:cubicBezTo>
                    <a:pt x="8259" y="16261"/>
                    <a:pt x="6824" y="16856"/>
                    <a:pt x="6749" y="16856"/>
                  </a:cubicBezTo>
                  <a:cubicBezTo>
                    <a:pt x="6745" y="16856"/>
                    <a:pt x="6745" y="16855"/>
                    <a:pt x="6748" y="16852"/>
                  </a:cubicBezTo>
                  <a:cubicBezTo>
                    <a:pt x="6932" y="16667"/>
                    <a:pt x="7918" y="16174"/>
                    <a:pt x="9305" y="15527"/>
                  </a:cubicBezTo>
                  <a:cubicBezTo>
                    <a:pt x="9551" y="15435"/>
                    <a:pt x="9797" y="15312"/>
                    <a:pt x="10075" y="15219"/>
                  </a:cubicBezTo>
                  <a:close/>
                  <a:moveTo>
                    <a:pt x="15774" y="16421"/>
                  </a:moveTo>
                  <a:lnTo>
                    <a:pt x="15805" y="16452"/>
                  </a:lnTo>
                  <a:lnTo>
                    <a:pt x="15928" y="16760"/>
                  </a:lnTo>
                  <a:cubicBezTo>
                    <a:pt x="15774" y="16821"/>
                    <a:pt x="15651" y="16883"/>
                    <a:pt x="15528" y="16914"/>
                  </a:cubicBezTo>
                  <a:lnTo>
                    <a:pt x="15374" y="16637"/>
                  </a:lnTo>
                  <a:lnTo>
                    <a:pt x="15343" y="16606"/>
                  </a:lnTo>
                  <a:cubicBezTo>
                    <a:pt x="15497" y="16544"/>
                    <a:pt x="15651" y="16482"/>
                    <a:pt x="15774" y="16421"/>
                  </a:cubicBezTo>
                  <a:close/>
                  <a:moveTo>
                    <a:pt x="39650" y="16606"/>
                  </a:moveTo>
                  <a:cubicBezTo>
                    <a:pt x="39804" y="16667"/>
                    <a:pt x="39927" y="16729"/>
                    <a:pt x="40081" y="16791"/>
                  </a:cubicBezTo>
                  <a:lnTo>
                    <a:pt x="40050" y="16821"/>
                  </a:lnTo>
                  <a:lnTo>
                    <a:pt x="39896" y="17129"/>
                  </a:lnTo>
                  <a:cubicBezTo>
                    <a:pt x="39773" y="17068"/>
                    <a:pt x="39650" y="17006"/>
                    <a:pt x="39526" y="16975"/>
                  </a:cubicBezTo>
                  <a:lnTo>
                    <a:pt x="39650" y="16667"/>
                  </a:lnTo>
                  <a:lnTo>
                    <a:pt x="39650" y="16606"/>
                  </a:lnTo>
                  <a:close/>
                  <a:moveTo>
                    <a:pt x="10568" y="16205"/>
                  </a:moveTo>
                  <a:lnTo>
                    <a:pt x="10691" y="16482"/>
                  </a:lnTo>
                  <a:cubicBezTo>
                    <a:pt x="8878" y="17214"/>
                    <a:pt x="7509" y="17750"/>
                    <a:pt x="7427" y="17750"/>
                  </a:cubicBezTo>
                  <a:cubicBezTo>
                    <a:pt x="7423" y="17750"/>
                    <a:pt x="7422" y="17749"/>
                    <a:pt x="7425" y="17746"/>
                  </a:cubicBezTo>
                  <a:cubicBezTo>
                    <a:pt x="7610" y="17561"/>
                    <a:pt x="8627" y="17068"/>
                    <a:pt x="10013" y="16452"/>
                  </a:cubicBezTo>
                  <a:cubicBezTo>
                    <a:pt x="10167" y="16359"/>
                    <a:pt x="10383" y="16298"/>
                    <a:pt x="10568" y="16205"/>
                  </a:cubicBezTo>
                  <a:close/>
                  <a:moveTo>
                    <a:pt x="44856" y="16421"/>
                  </a:moveTo>
                  <a:cubicBezTo>
                    <a:pt x="44887" y="16421"/>
                    <a:pt x="44918" y="16452"/>
                    <a:pt x="44948" y="16452"/>
                  </a:cubicBezTo>
                  <a:cubicBezTo>
                    <a:pt x="46335" y="17068"/>
                    <a:pt x="47320" y="17561"/>
                    <a:pt x="47536" y="17746"/>
                  </a:cubicBezTo>
                  <a:cubicBezTo>
                    <a:pt x="47540" y="17749"/>
                    <a:pt x="47539" y="17751"/>
                    <a:pt x="47534" y="17751"/>
                  </a:cubicBezTo>
                  <a:cubicBezTo>
                    <a:pt x="47452" y="17751"/>
                    <a:pt x="46297" y="17305"/>
                    <a:pt x="44733" y="16667"/>
                  </a:cubicBezTo>
                  <a:lnTo>
                    <a:pt x="44856" y="16421"/>
                  </a:lnTo>
                  <a:close/>
                  <a:moveTo>
                    <a:pt x="40574" y="10660"/>
                  </a:moveTo>
                  <a:lnTo>
                    <a:pt x="40974" y="10845"/>
                  </a:lnTo>
                  <a:lnTo>
                    <a:pt x="40943" y="10937"/>
                  </a:lnTo>
                  <a:lnTo>
                    <a:pt x="40882" y="11091"/>
                  </a:lnTo>
                  <a:lnTo>
                    <a:pt x="40820" y="11184"/>
                  </a:lnTo>
                  <a:lnTo>
                    <a:pt x="40728" y="11430"/>
                  </a:lnTo>
                  <a:lnTo>
                    <a:pt x="40666" y="11584"/>
                  </a:lnTo>
                  <a:lnTo>
                    <a:pt x="40543" y="11861"/>
                  </a:lnTo>
                  <a:lnTo>
                    <a:pt x="40512" y="11954"/>
                  </a:lnTo>
                  <a:lnTo>
                    <a:pt x="40450" y="12108"/>
                  </a:lnTo>
                  <a:lnTo>
                    <a:pt x="40420" y="12200"/>
                  </a:lnTo>
                  <a:lnTo>
                    <a:pt x="40296" y="12478"/>
                  </a:lnTo>
                  <a:lnTo>
                    <a:pt x="40266" y="12601"/>
                  </a:lnTo>
                  <a:lnTo>
                    <a:pt x="40142" y="12878"/>
                  </a:lnTo>
                  <a:lnTo>
                    <a:pt x="40112" y="12970"/>
                  </a:lnTo>
                  <a:lnTo>
                    <a:pt x="40019" y="13155"/>
                  </a:lnTo>
                  <a:lnTo>
                    <a:pt x="39988" y="13248"/>
                  </a:lnTo>
                  <a:lnTo>
                    <a:pt x="39896" y="13494"/>
                  </a:lnTo>
                  <a:lnTo>
                    <a:pt x="39834" y="13617"/>
                  </a:lnTo>
                  <a:lnTo>
                    <a:pt x="39711" y="13895"/>
                  </a:lnTo>
                  <a:lnTo>
                    <a:pt x="39680" y="13987"/>
                  </a:lnTo>
                  <a:lnTo>
                    <a:pt x="39619" y="14203"/>
                  </a:lnTo>
                  <a:lnTo>
                    <a:pt x="39588" y="14264"/>
                  </a:lnTo>
                  <a:lnTo>
                    <a:pt x="39465" y="14542"/>
                  </a:lnTo>
                  <a:lnTo>
                    <a:pt x="39403" y="14634"/>
                  </a:lnTo>
                  <a:lnTo>
                    <a:pt x="39311" y="14911"/>
                  </a:lnTo>
                  <a:lnTo>
                    <a:pt x="39280" y="15004"/>
                  </a:lnTo>
                  <a:lnTo>
                    <a:pt x="39187" y="15219"/>
                  </a:lnTo>
                  <a:lnTo>
                    <a:pt x="39157" y="15281"/>
                  </a:lnTo>
                  <a:lnTo>
                    <a:pt x="39033" y="15558"/>
                  </a:lnTo>
                  <a:lnTo>
                    <a:pt x="39003" y="15651"/>
                  </a:lnTo>
                  <a:lnTo>
                    <a:pt x="38879" y="15928"/>
                  </a:lnTo>
                  <a:lnTo>
                    <a:pt x="38849" y="16020"/>
                  </a:lnTo>
                  <a:lnTo>
                    <a:pt x="38756" y="16267"/>
                  </a:lnTo>
                  <a:lnTo>
                    <a:pt x="38756" y="16298"/>
                  </a:lnTo>
                  <a:lnTo>
                    <a:pt x="38633" y="16575"/>
                  </a:lnTo>
                  <a:lnTo>
                    <a:pt x="38633" y="16606"/>
                  </a:lnTo>
                  <a:lnTo>
                    <a:pt x="38571" y="16698"/>
                  </a:lnTo>
                  <a:lnTo>
                    <a:pt x="38479" y="16945"/>
                  </a:lnTo>
                  <a:lnTo>
                    <a:pt x="38448" y="17037"/>
                  </a:lnTo>
                  <a:lnTo>
                    <a:pt x="38325" y="17283"/>
                  </a:lnTo>
                  <a:lnTo>
                    <a:pt x="38325" y="17314"/>
                  </a:lnTo>
                  <a:lnTo>
                    <a:pt x="38202" y="17622"/>
                  </a:lnTo>
                  <a:lnTo>
                    <a:pt x="38171" y="17715"/>
                  </a:lnTo>
                  <a:lnTo>
                    <a:pt x="38140" y="17776"/>
                  </a:lnTo>
                  <a:lnTo>
                    <a:pt x="37739" y="17622"/>
                  </a:lnTo>
                  <a:lnTo>
                    <a:pt x="37770" y="17530"/>
                  </a:lnTo>
                  <a:lnTo>
                    <a:pt x="37770" y="17468"/>
                  </a:lnTo>
                  <a:lnTo>
                    <a:pt x="37924" y="17160"/>
                  </a:lnTo>
                  <a:lnTo>
                    <a:pt x="37924" y="17129"/>
                  </a:lnTo>
                  <a:lnTo>
                    <a:pt x="38017" y="16883"/>
                  </a:lnTo>
                  <a:lnTo>
                    <a:pt x="38048" y="16791"/>
                  </a:lnTo>
                  <a:lnTo>
                    <a:pt x="38171" y="16513"/>
                  </a:lnTo>
                  <a:lnTo>
                    <a:pt x="38202" y="16421"/>
                  </a:lnTo>
                  <a:lnTo>
                    <a:pt x="38325" y="16113"/>
                  </a:lnTo>
                  <a:lnTo>
                    <a:pt x="38356" y="16082"/>
                  </a:lnTo>
                  <a:lnTo>
                    <a:pt x="38448" y="15866"/>
                  </a:lnTo>
                  <a:lnTo>
                    <a:pt x="38479" y="15774"/>
                  </a:lnTo>
                  <a:lnTo>
                    <a:pt x="38602" y="15497"/>
                  </a:lnTo>
                  <a:lnTo>
                    <a:pt x="38633" y="15404"/>
                  </a:lnTo>
                  <a:lnTo>
                    <a:pt x="38664" y="15312"/>
                  </a:lnTo>
                  <a:lnTo>
                    <a:pt x="38756" y="15096"/>
                  </a:lnTo>
                  <a:lnTo>
                    <a:pt x="38756" y="15065"/>
                  </a:lnTo>
                  <a:lnTo>
                    <a:pt x="38849" y="14850"/>
                  </a:lnTo>
                  <a:lnTo>
                    <a:pt x="38910" y="14757"/>
                  </a:lnTo>
                  <a:lnTo>
                    <a:pt x="39003" y="14480"/>
                  </a:lnTo>
                  <a:lnTo>
                    <a:pt x="39064" y="14357"/>
                  </a:lnTo>
                  <a:lnTo>
                    <a:pt x="39157" y="14080"/>
                  </a:lnTo>
                  <a:lnTo>
                    <a:pt x="39187" y="14018"/>
                  </a:lnTo>
                  <a:lnTo>
                    <a:pt x="39280" y="13833"/>
                  </a:lnTo>
                  <a:lnTo>
                    <a:pt x="39311" y="13710"/>
                  </a:lnTo>
                  <a:lnTo>
                    <a:pt x="39434" y="13463"/>
                  </a:lnTo>
                  <a:lnTo>
                    <a:pt x="39465" y="13340"/>
                  </a:lnTo>
                  <a:lnTo>
                    <a:pt x="39588" y="13063"/>
                  </a:lnTo>
                  <a:lnTo>
                    <a:pt x="39619" y="13001"/>
                  </a:lnTo>
                  <a:lnTo>
                    <a:pt x="39680" y="12786"/>
                  </a:lnTo>
                  <a:lnTo>
                    <a:pt x="39742" y="12693"/>
                  </a:lnTo>
                  <a:lnTo>
                    <a:pt x="39834" y="12447"/>
                  </a:lnTo>
                  <a:lnTo>
                    <a:pt x="39896" y="12293"/>
                  </a:lnTo>
                  <a:lnTo>
                    <a:pt x="39988" y="12046"/>
                  </a:lnTo>
                  <a:lnTo>
                    <a:pt x="40019" y="11954"/>
                  </a:lnTo>
                  <a:lnTo>
                    <a:pt x="40112" y="11769"/>
                  </a:lnTo>
                  <a:lnTo>
                    <a:pt x="40142" y="11677"/>
                  </a:lnTo>
                  <a:lnTo>
                    <a:pt x="40266" y="11430"/>
                  </a:lnTo>
                  <a:lnTo>
                    <a:pt x="40327" y="11276"/>
                  </a:lnTo>
                  <a:lnTo>
                    <a:pt x="40420" y="11030"/>
                  </a:lnTo>
                  <a:lnTo>
                    <a:pt x="40450" y="10906"/>
                  </a:lnTo>
                  <a:lnTo>
                    <a:pt x="40512" y="10752"/>
                  </a:lnTo>
                  <a:lnTo>
                    <a:pt x="40574" y="10660"/>
                  </a:lnTo>
                  <a:close/>
                  <a:moveTo>
                    <a:pt x="16174" y="17468"/>
                  </a:moveTo>
                  <a:lnTo>
                    <a:pt x="16205" y="17499"/>
                  </a:lnTo>
                  <a:lnTo>
                    <a:pt x="16329" y="17807"/>
                  </a:lnTo>
                  <a:cubicBezTo>
                    <a:pt x="16236" y="17838"/>
                    <a:pt x="16144" y="17869"/>
                    <a:pt x="16082" y="17900"/>
                  </a:cubicBezTo>
                  <a:lnTo>
                    <a:pt x="15897" y="17622"/>
                  </a:lnTo>
                  <a:lnTo>
                    <a:pt x="15897" y="17592"/>
                  </a:lnTo>
                  <a:cubicBezTo>
                    <a:pt x="15990" y="17530"/>
                    <a:pt x="16082" y="17499"/>
                    <a:pt x="16174" y="17468"/>
                  </a:cubicBezTo>
                  <a:close/>
                  <a:moveTo>
                    <a:pt x="39249" y="17653"/>
                  </a:moveTo>
                  <a:cubicBezTo>
                    <a:pt x="39341" y="17684"/>
                    <a:pt x="39434" y="17746"/>
                    <a:pt x="39526" y="17776"/>
                  </a:cubicBezTo>
                  <a:lnTo>
                    <a:pt x="39526" y="17807"/>
                  </a:lnTo>
                  <a:lnTo>
                    <a:pt x="39341" y="18084"/>
                  </a:lnTo>
                  <a:cubicBezTo>
                    <a:pt x="39280" y="18084"/>
                    <a:pt x="39187" y="18054"/>
                    <a:pt x="39126" y="18023"/>
                  </a:cubicBezTo>
                  <a:lnTo>
                    <a:pt x="39249" y="17684"/>
                  </a:lnTo>
                  <a:lnTo>
                    <a:pt x="39249" y="17653"/>
                  </a:lnTo>
                  <a:close/>
                  <a:moveTo>
                    <a:pt x="11061" y="17191"/>
                  </a:moveTo>
                  <a:lnTo>
                    <a:pt x="11215" y="17468"/>
                  </a:lnTo>
                  <a:cubicBezTo>
                    <a:pt x="9465" y="18168"/>
                    <a:pt x="8185" y="18675"/>
                    <a:pt x="8105" y="18675"/>
                  </a:cubicBezTo>
                  <a:cubicBezTo>
                    <a:pt x="8100" y="18675"/>
                    <a:pt x="8100" y="18673"/>
                    <a:pt x="8103" y="18670"/>
                  </a:cubicBezTo>
                  <a:cubicBezTo>
                    <a:pt x="8319" y="18454"/>
                    <a:pt x="9305" y="17961"/>
                    <a:pt x="10691" y="17345"/>
                  </a:cubicBezTo>
                  <a:cubicBezTo>
                    <a:pt x="10814" y="17314"/>
                    <a:pt x="10937" y="17253"/>
                    <a:pt x="11061" y="17191"/>
                  </a:cubicBezTo>
                  <a:close/>
                  <a:moveTo>
                    <a:pt x="44363" y="17407"/>
                  </a:moveTo>
                  <a:cubicBezTo>
                    <a:pt x="45688" y="17992"/>
                    <a:pt x="46643" y="18485"/>
                    <a:pt x="46858" y="18670"/>
                  </a:cubicBezTo>
                  <a:cubicBezTo>
                    <a:pt x="46860" y="18674"/>
                    <a:pt x="46858" y="18676"/>
                    <a:pt x="46851" y="18676"/>
                  </a:cubicBezTo>
                  <a:cubicBezTo>
                    <a:pt x="46750" y="18676"/>
                    <a:pt x="45709" y="18259"/>
                    <a:pt x="44209" y="17653"/>
                  </a:cubicBezTo>
                  <a:lnTo>
                    <a:pt x="44363" y="17407"/>
                  </a:lnTo>
                  <a:close/>
                  <a:moveTo>
                    <a:pt x="14080" y="11091"/>
                  </a:moveTo>
                  <a:lnTo>
                    <a:pt x="14080" y="11214"/>
                  </a:lnTo>
                  <a:lnTo>
                    <a:pt x="14080" y="11492"/>
                  </a:lnTo>
                  <a:cubicBezTo>
                    <a:pt x="13648" y="11677"/>
                    <a:pt x="13217" y="11861"/>
                    <a:pt x="12817" y="12015"/>
                  </a:cubicBezTo>
                  <a:lnTo>
                    <a:pt x="12662" y="11769"/>
                  </a:lnTo>
                  <a:lnTo>
                    <a:pt x="12632" y="11707"/>
                  </a:lnTo>
                  <a:lnTo>
                    <a:pt x="12200" y="11923"/>
                  </a:lnTo>
                  <a:lnTo>
                    <a:pt x="12231" y="11985"/>
                  </a:lnTo>
                  <a:lnTo>
                    <a:pt x="12354" y="12200"/>
                  </a:lnTo>
                  <a:lnTo>
                    <a:pt x="12416" y="12354"/>
                  </a:lnTo>
                  <a:lnTo>
                    <a:pt x="12570" y="12601"/>
                  </a:lnTo>
                  <a:lnTo>
                    <a:pt x="12601" y="12693"/>
                  </a:lnTo>
                  <a:lnTo>
                    <a:pt x="12693" y="12878"/>
                  </a:lnTo>
                  <a:lnTo>
                    <a:pt x="12755" y="12940"/>
                  </a:lnTo>
                  <a:lnTo>
                    <a:pt x="12878" y="13186"/>
                  </a:lnTo>
                  <a:lnTo>
                    <a:pt x="12940" y="13309"/>
                  </a:lnTo>
                  <a:lnTo>
                    <a:pt x="13094" y="13587"/>
                  </a:lnTo>
                  <a:lnTo>
                    <a:pt x="13155" y="13648"/>
                  </a:lnTo>
                  <a:lnTo>
                    <a:pt x="13248" y="13833"/>
                  </a:lnTo>
                  <a:lnTo>
                    <a:pt x="13279" y="13926"/>
                  </a:lnTo>
                  <a:lnTo>
                    <a:pt x="13433" y="14172"/>
                  </a:lnTo>
                  <a:lnTo>
                    <a:pt x="13494" y="14295"/>
                  </a:lnTo>
                  <a:lnTo>
                    <a:pt x="13618" y="14542"/>
                  </a:lnTo>
                  <a:lnTo>
                    <a:pt x="13679" y="14634"/>
                  </a:lnTo>
                  <a:lnTo>
                    <a:pt x="13772" y="14819"/>
                  </a:lnTo>
                  <a:lnTo>
                    <a:pt x="13802" y="14881"/>
                  </a:lnTo>
                  <a:lnTo>
                    <a:pt x="13956" y="15158"/>
                  </a:lnTo>
                  <a:lnTo>
                    <a:pt x="14018" y="15281"/>
                  </a:lnTo>
                  <a:lnTo>
                    <a:pt x="14141" y="15527"/>
                  </a:lnTo>
                  <a:lnTo>
                    <a:pt x="14203" y="15620"/>
                  </a:lnTo>
                  <a:lnTo>
                    <a:pt x="14295" y="15805"/>
                  </a:lnTo>
                  <a:lnTo>
                    <a:pt x="14326" y="15866"/>
                  </a:lnTo>
                  <a:lnTo>
                    <a:pt x="14480" y="16144"/>
                  </a:lnTo>
                  <a:lnTo>
                    <a:pt x="14542" y="16236"/>
                  </a:lnTo>
                  <a:lnTo>
                    <a:pt x="14665" y="16482"/>
                  </a:lnTo>
                  <a:lnTo>
                    <a:pt x="14727" y="16575"/>
                  </a:lnTo>
                  <a:lnTo>
                    <a:pt x="14850" y="16791"/>
                  </a:lnTo>
                  <a:lnTo>
                    <a:pt x="14881" y="16852"/>
                  </a:lnTo>
                  <a:lnTo>
                    <a:pt x="15035" y="17129"/>
                  </a:lnTo>
                  <a:lnTo>
                    <a:pt x="15065" y="17222"/>
                  </a:lnTo>
                  <a:lnTo>
                    <a:pt x="15219" y="17468"/>
                  </a:lnTo>
                  <a:lnTo>
                    <a:pt x="15250" y="17561"/>
                  </a:lnTo>
                  <a:lnTo>
                    <a:pt x="15374" y="17776"/>
                  </a:lnTo>
                  <a:lnTo>
                    <a:pt x="15404" y="17807"/>
                  </a:lnTo>
                  <a:lnTo>
                    <a:pt x="15558" y="18115"/>
                  </a:lnTo>
                  <a:lnTo>
                    <a:pt x="15589" y="18177"/>
                  </a:lnTo>
                  <a:lnTo>
                    <a:pt x="15743" y="18454"/>
                  </a:lnTo>
                  <a:lnTo>
                    <a:pt x="15836" y="18608"/>
                  </a:lnTo>
                  <a:lnTo>
                    <a:pt x="15866" y="18701"/>
                  </a:lnTo>
                  <a:lnTo>
                    <a:pt x="15466" y="18947"/>
                  </a:lnTo>
                  <a:lnTo>
                    <a:pt x="15374" y="18793"/>
                  </a:lnTo>
                  <a:lnTo>
                    <a:pt x="15312" y="18639"/>
                  </a:lnTo>
                  <a:lnTo>
                    <a:pt x="15158" y="18362"/>
                  </a:lnTo>
                  <a:lnTo>
                    <a:pt x="15127" y="18300"/>
                  </a:lnTo>
                  <a:lnTo>
                    <a:pt x="14973" y="17992"/>
                  </a:lnTo>
                  <a:lnTo>
                    <a:pt x="14942" y="17961"/>
                  </a:lnTo>
                  <a:lnTo>
                    <a:pt x="14819" y="17746"/>
                  </a:lnTo>
                  <a:lnTo>
                    <a:pt x="14757" y="17653"/>
                  </a:lnTo>
                  <a:lnTo>
                    <a:pt x="14634" y="17407"/>
                  </a:lnTo>
                  <a:lnTo>
                    <a:pt x="14573" y="17314"/>
                  </a:lnTo>
                  <a:lnTo>
                    <a:pt x="14418" y="17006"/>
                  </a:lnTo>
                  <a:lnTo>
                    <a:pt x="14418" y="16975"/>
                  </a:lnTo>
                  <a:lnTo>
                    <a:pt x="14295" y="16760"/>
                  </a:lnTo>
                  <a:lnTo>
                    <a:pt x="14234" y="16667"/>
                  </a:lnTo>
                  <a:lnTo>
                    <a:pt x="14110" y="16421"/>
                  </a:lnTo>
                  <a:lnTo>
                    <a:pt x="14049" y="16328"/>
                  </a:lnTo>
                  <a:lnTo>
                    <a:pt x="13895" y="16051"/>
                  </a:lnTo>
                  <a:lnTo>
                    <a:pt x="13864" y="15990"/>
                  </a:lnTo>
                  <a:lnTo>
                    <a:pt x="13772" y="15805"/>
                  </a:lnTo>
                  <a:lnTo>
                    <a:pt x="13710" y="15712"/>
                  </a:lnTo>
                  <a:lnTo>
                    <a:pt x="13587" y="15435"/>
                  </a:lnTo>
                  <a:lnTo>
                    <a:pt x="13525" y="15343"/>
                  </a:lnTo>
                  <a:lnTo>
                    <a:pt x="13371" y="15065"/>
                  </a:lnTo>
                  <a:lnTo>
                    <a:pt x="13340" y="15004"/>
                  </a:lnTo>
                  <a:lnTo>
                    <a:pt x="13248" y="14819"/>
                  </a:lnTo>
                  <a:lnTo>
                    <a:pt x="13186" y="14726"/>
                  </a:lnTo>
                  <a:lnTo>
                    <a:pt x="13032" y="14480"/>
                  </a:lnTo>
                  <a:lnTo>
                    <a:pt x="13001" y="14357"/>
                  </a:lnTo>
                  <a:lnTo>
                    <a:pt x="12847" y="14110"/>
                  </a:lnTo>
                  <a:lnTo>
                    <a:pt x="12817" y="14018"/>
                  </a:lnTo>
                  <a:lnTo>
                    <a:pt x="12693" y="13833"/>
                  </a:lnTo>
                  <a:lnTo>
                    <a:pt x="12662" y="13741"/>
                  </a:lnTo>
                  <a:lnTo>
                    <a:pt x="12508" y="13494"/>
                  </a:lnTo>
                  <a:lnTo>
                    <a:pt x="12447" y="13371"/>
                  </a:lnTo>
                  <a:lnTo>
                    <a:pt x="12324" y="13125"/>
                  </a:lnTo>
                  <a:lnTo>
                    <a:pt x="12262" y="13032"/>
                  </a:lnTo>
                  <a:lnTo>
                    <a:pt x="12170" y="12847"/>
                  </a:lnTo>
                  <a:lnTo>
                    <a:pt x="12139" y="12786"/>
                  </a:lnTo>
                  <a:lnTo>
                    <a:pt x="11985" y="12508"/>
                  </a:lnTo>
                  <a:lnTo>
                    <a:pt x="11923" y="12385"/>
                  </a:lnTo>
                  <a:lnTo>
                    <a:pt x="11800" y="12139"/>
                  </a:lnTo>
                  <a:lnTo>
                    <a:pt x="11769" y="12108"/>
                  </a:lnTo>
                  <a:lnTo>
                    <a:pt x="11738" y="12077"/>
                  </a:lnTo>
                  <a:lnTo>
                    <a:pt x="11707" y="12015"/>
                  </a:lnTo>
                  <a:lnTo>
                    <a:pt x="12139" y="11800"/>
                  </a:lnTo>
                  <a:lnTo>
                    <a:pt x="12170" y="11892"/>
                  </a:lnTo>
                  <a:cubicBezTo>
                    <a:pt x="12817" y="11615"/>
                    <a:pt x="13433" y="11338"/>
                    <a:pt x="14080" y="11091"/>
                  </a:cubicBezTo>
                  <a:close/>
                  <a:moveTo>
                    <a:pt x="43377" y="11800"/>
                  </a:moveTo>
                  <a:lnTo>
                    <a:pt x="43439" y="11831"/>
                  </a:lnTo>
                  <a:lnTo>
                    <a:pt x="43808" y="12015"/>
                  </a:lnTo>
                  <a:lnTo>
                    <a:pt x="43778" y="12077"/>
                  </a:lnTo>
                  <a:lnTo>
                    <a:pt x="43747" y="12108"/>
                  </a:lnTo>
                  <a:lnTo>
                    <a:pt x="43654" y="12262"/>
                  </a:lnTo>
                  <a:lnTo>
                    <a:pt x="43624" y="12324"/>
                  </a:lnTo>
                  <a:lnTo>
                    <a:pt x="43500" y="12570"/>
                  </a:lnTo>
                  <a:lnTo>
                    <a:pt x="43439" y="12724"/>
                  </a:lnTo>
                  <a:lnTo>
                    <a:pt x="43285" y="12970"/>
                  </a:lnTo>
                  <a:lnTo>
                    <a:pt x="43254" y="13063"/>
                  </a:lnTo>
                  <a:lnTo>
                    <a:pt x="43131" y="13248"/>
                  </a:lnTo>
                  <a:lnTo>
                    <a:pt x="43100" y="13309"/>
                  </a:lnTo>
                  <a:lnTo>
                    <a:pt x="42977" y="13556"/>
                  </a:lnTo>
                  <a:lnTo>
                    <a:pt x="42884" y="13679"/>
                  </a:lnTo>
                  <a:lnTo>
                    <a:pt x="42761" y="13956"/>
                  </a:lnTo>
                  <a:lnTo>
                    <a:pt x="42699" y="14018"/>
                  </a:lnTo>
                  <a:lnTo>
                    <a:pt x="42607" y="14234"/>
                  </a:lnTo>
                  <a:lnTo>
                    <a:pt x="42576" y="14295"/>
                  </a:lnTo>
                  <a:lnTo>
                    <a:pt x="42422" y="14542"/>
                  </a:lnTo>
                  <a:lnTo>
                    <a:pt x="42361" y="14665"/>
                  </a:lnTo>
                  <a:lnTo>
                    <a:pt x="42237" y="14911"/>
                  </a:lnTo>
                  <a:lnTo>
                    <a:pt x="42176" y="15004"/>
                  </a:lnTo>
                  <a:lnTo>
                    <a:pt x="42083" y="15219"/>
                  </a:lnTo>
                  <a:lnTo>
                    <a:pt x="42052" y="15250"/>
                  </a:lnTo>
                  <a:lnTo>
                    <a:pt x="41898" y="15527"/>
                  </a:lnTo>
                  <a:lnTo>
                    <a:pt x="41837" y="15651"/>
                  </a:lnTo>
                  <a:lnTo>
                    <a:pt x="41714" y="15897"/>
                  </a:lnTo>
                  <a:lnTo>
                    <a:pt x="41652" y="15990"/>
                  </a:lnTo>
                  <a:lnTo>
                    <a:pt x="41529" y="16174"/>
                  </a:lnTo>
                  <a:lnTo>
                    <a:pt x="41529" y="16236"/>
                  </a:lnTo>
                  <a:lnTo>
                    <a:pt x="41375" y="16513"/>
                  </a:lnTo>
                  <a:lnTo>
                    <a:pt x="41313" y="16606"/>
                  </a:lnTo>
                  <a:lnTo>
                    <a:pt x="41159" y="16852"/>
                  </a:lnTo>
                  <a:lnTo>
                    <a:pt x="41128" y="16945"/>
                  </a:lnTo>
                  <a:lnTo>
                    <a:pt x="41005" y="17160"/>
                  </a:lnTo>
                  <a:lnTo>
                    <a:pt x="40974" y="17222"/>
                  </a:lnTo>
                  <a:lnTo>
                    <a:pt x="40820" y="17499"/>
                  </a:lnTo>
                  <a:lnTo>
                    <a:pt x="40789" y="17592"/>
                  </a:lnTo>
                  <a:lnTo>
                    <a:pt x="40635" y="17838"/>
                  </a:lnTo>
                  <a:lnTo>
                    <a:pt x="40605" y="17930"/>
                  </a:lnTo>
                  <a:lnTo>
                    <a:pt x="40481" y="18146"/>
                  </a:lnTo>
                  <a:lnTo>
                    <a:pt x="40450" y="18177"/>
                  </a:lnTo>
                  <a:lnTo>
                    <a:pt x="40296" y="18485"/>
                  </a:lnTo>
                  <a:lnTo>
                    <a:pt x="40266" y="18547"/>
                  </a:lnTo>
                  <a:lnTo>
                    <a:pt x="40112" y="18824"/>
                  </a:lnTo>
                  <a:lnTo>
                    <a:pt x="40050" y="18947"/>
                  </a:lnTo>
                  <a:lnTo>
                    <a:pt x="39650" y="18701"/>
                  </a:lnTo>
                  <a:lnTo>
                    <a:pt x="39680" y="18639"/>
                  </a:lnTo>
                  <a:lnTo>
                    <a:pt x="39834" y="18393"/>
                  </a:lnTo>
                  <a:lnTo>
                    <a:pt x="39865" y="18300"/>
                  </a:lnTo>
                  <a:lnTo>
                    <a:pt x="40019" y="18023"/>
                  </a:lnTo>
                  <a:lnTo>
                    <a:pt x="40050" y="17961"/>
                  </a:lnTo>
                  <a:lnTo>
                    <a:pt x="40173" y="17746"/>
                  </a:lnTo>
                  <a:lnTo>
                    <a:pt x="40204" y="17653"/>
                  </a:lnTo>
                  <a:lnTo>
                    <a:pt x="40358" y="17407"/>
                  </a:lnTo>
                  <a:lnTo>
                    <a:pt x="40389" y="17314"/>
                  </a:lnTo>
                  <a:lnTo>
                    <a:pt x="40543" y="17037"/>
                  </a:lnTo>
                  <a:lnTo>
                    <a:pt x="40574" y="17006"/>
                  </a:lnTo>
                  <a:lnTo>
                    <a:pt x="40697" y="16791"/>
                  </a:lnTo>
                  <a:lnTo>
                    <a:pt x="40728" y="16698"/>
                  </a:lnTo>
                  <a:lnTo>
                    <a:pt x="40882" y="16421"/>
                  </a:lnTo>
                  <a:lnTo>
                    <a:pt x="40913" y="16328"/>
                  </a:lnTo>
                  <a:lnTo>
                    <a:pt x="41067" y="16051"/>
                  </a:lnTo>
                  <a:lnTo>
                    <a:pt x="41097" y="16020"/>
                  </a:lnTo>
                  <a:lnTo>
                    <a:pt x="41221" y="15805"/>
                  </a:lnTo>
                  <a:lnTo>
                    <a:pt x="41251" y="15712"/>
                  </a:lnTo>
                  <a:lnTo>
                    <a:pt x="41406" y="15466"/>
                  </a:lnTo>
                  <a:lnTo>
                    <a:pt x="41467" y="15343"/>
                  </a:lnTo>
                  <a:lnTo>
                    <a:pt x="41621" y="15096"/>
                  </a:lnTo>
                  <a:lnTo>
                    <a:pt x="41652" y="15035"/>
                  </a:lnTo>
                  <a:lnTo>
                    <a:pt x="41744" y="14819"/>
                  </a:lnTo>
                  <a:lnTo>
                    <a:pt x="41806" y="14726"/>
                  </a:lnTo>
                  <a:lnTo>
                    <a:pt x="41929" y="14480"/>
                  </a:lnTo>
                  <a:lnTo>
                    <a:pt x="41991" y="14357"/>
                  </a:lnTo>
                  <a:lnTo>
                    <a:pt x="42145" y="14110"/>
                  </a:lnTo>
                  <a:lnTo>
                    <a:pt x="42176" y="14049"/>
                  </a:lnTo>
                  <a:lnTo>
                    <a:pt x="42268" y="13864"/>
                  </a:lnTo>
                  <a:lnTo>
                    <a:pt x="42330" y="13771"/>
                  </a:lnTo>
                  <a:lnTo>
                    <a:pt x="42453" y="13494"/>
                  </a:lnTo>
                  <a:lnTo>
                    <a:pt x="42515" y="13402"/>
                  </a:lnTo>
                  <a:lnTo>
                    <a:pt x="42669" y="13125"/>
                  </a:lnTo>
                  <a:lnTo>
                    <a:pt x="42699" y="13063"/>
                  </a:lnTo>
                  <a:lnTo>
                    <a:pt x="42823" y="12878"/>
                  </a:lnTo>
                  <a:lnTo>
                    <a:pt x="42853" y="12786"/>
                  </a:lnTo>
                  <a:lnTo>
                    <a:pt x="42977" y="12539"/>
                  </a:lnTo>
                  <a:lnTo>
                    <a:pt x="43069" y="12416"/>
                  </a:lnTo>
                  <a:lnTo>
                    <a:pt x="43192" y="12169"/>
                  </a:lnTo>
                  <a:lnTo>
                    <a:pt x="43254" y="12077"/>
                  </a:lnTo>
                  <a:lnTo>
                    <a:pt x="43316" y="11923"/>
                  </a:lnTo>
                  <a:lnTo>
                    <a:pt x="43346" y="11892"/>
                  </a:lnTo>
                  <a:lnTo>
                    <a:pt x="43377" y="11800"/>
                  </a:lnTo>
                  <a:close/>
                  <a:moveTo>
                    <a:pt x="11584" y="12077"/>
                  </a:moveTo>
                  <a:lnTo>
                    <a:pt x="11615" y="12108"/>
                  </a:lnTo>
                  <a:lnTo>
                    <a:pt x="11646" y="12139"/>
                  </a:lnTo>
                  <a:lnTo>
                    <a:pt x="11677" y="12200"/>
                  </a:lnTo>
                  <a:lnTo>
                    <a:pt x="11800" y="12447"/>
                  </a:lnTo>
                  <a:lnTo>
                    <a:pt x="11862" y="12570"/>
                  </a:lnTo>
                  <a:lnTo>
                    <a:pt x="12016" y="12816"/>
                  </a:lnTo>
                  <a:lnTo>
                    <a:pt x="12046" y="12909"/>
                  </a:lnTo>
                  <a:lnTo>
                    <a:pt x="12139" y="13094"/>
                  </a:lnTo>
                  <a:lnTo>
                    <a:pt x="12200" y="13155"/>
                  </a:lnTo>
                  <a:lnTo>
                    <a:pt x="12324" y="13433"/>
                  </a:lnTo>
                  <a:lnTo>
                    <a:pt x="12385" y="13556"/>
                  </a:lnTo>
                  <a:lnTo>
                    <a:pt x="12539" y="13802"/>
                  </a:lnTo>
                  <a:lnTo>
                    <a:pt x="12570" y="13895"/>
                  </a:lnTo>
                  <a:lnTo>
                    <a:pt x="12693" y="14080"/>
                  </a:lnTo>
                  <a:lnTo>
                    <a:pt x="12724" y="14141"/>
                  </a:lnTo>
                  <a:lnTo>
                    <a:pt x="12847" y="14418"/>
                  </a:lnTo>
                  <a:lnTo>
                    <a:pt x="12909" y="14511"/>
                  </a:lnTo>
                  <a:lnTo>
                    <a:pt x="13063" y="14788"/>
                  </a:lnTo>
                  <a:lnTo>
                    <a:pt x="13094" y="14881"/>
                  </a:lnTo>
                  <a:lnTo>
                    <a:pt x="13217" y="15065"/>
                  </a:lnTo>
                  <a:lnTo>
                    <a:pt x="13248" y="15127"/>
                  </a:lnTo>
                  <a:lnTo>
                    <a:pt x="13402" y="15404"/>
                  </a:lnTo>
                  <a:lnTo>
                    <a:pt x="13463" y="15497"/>
                  </a:lnTo>
                  <a:lnTo>
                    <a:pt x="13587" y="15743"/>
                  </a:lnTo>
                  <a:lnTo>
                    <a:pt x="13648" y="15836"/>
                  </a:lnTo>
                  <a:lnTo>
                    <a:pt x="13741" y="16051"/>
                  </a:lnTo>
                  <a:lnTo>
                    <a:pt x="13772" y="16113"/>
                  </a:lnTo>
                  <a:lnTo>
                    <a:pt x="13926" y="16390"/>
                  </a:lnTo>
                  <a:lnTo>
                    <a:pt x="13987" y="16482"/>
                  </a:lnTo>
                  <a:lnTo>
                    <a:pt x="14110" y="16729"/>
                  </a:lnTo>
                  <a:lnTo>
                    <a:pt x="14172" y="16821"/>
                  </a:lnTo>
                  <a:lnTo>
                    <a:pt x="14295" y="17037"/>
                  </a:lnTo>
                  <a:lnTo>
                    <a:pt x="14295" y="17068"/>
                  </a:lnTo>
                  <a:lnTo>
                    <a:pt x="14449" y="17345"/>
                  </a:lnTo>
                  <a:lnTo>
                    <a:pt x="14511" y="17438"/>
                  </a:lnTo>
                  <a:lnTo>
                    <a:pt x="14634" y="17715"/>
                  </a:lnTo>
                  <a:lnTo>
                    <a:pt x="14696" y="17776"/>
                  </a:lnTo>
                  <a:lnTo>
                    <a:pt x="14819" y="18023"/>
                  </a:lnTo>
                  <a:lnTo>
                    <a:pt x="14819" y="18054"/>
                  </a:lnTo>
                  <a:lnTo>
                    <a:pt x="15004" y="18331"/>
                  </a:lnTo>
                  <a:lnTo>
                    <a:pt x="15035" y="18423"/>
                  </a:lnTo>
                  <a:lnTo>
                    <a:pt x="15158" y="18670"/>
                  </a:lnTo>
                  <a:lnTo>
                    <a:pt x="15250" y="18855"/>
                  </a:lnTo>
                  <a:lnTo>
                    <a:pt x="15343" y="19009"/>
                  </a:lnTo>
                  <a:lnTo>
                    <a:pt x="14788" y="19317"/>
                  </a:lnTo>
                  <a:lnTo>
                    <a:pt x="14603" y="19409"/>
                  </a:lnTo>
                  <a:lnTo>
                    <a:pt x="14573" y="19409"/>
                  </a:lnTo>
                  <a:lnTo>
                    <a:pt x="14449" y="19163"/>
                  </a:lnTo>
                  <a:lnTo>
                    <a:pt x="14357" y="19009"/>
                  </a:lnTo>
                  <a:lnTo>
                    <a:pt x="14234" y="18762"/>
                  </a:lnTo>
                  <a:lnTo>
                    <a:pt x="14172" y="18670"/>
                  </a:lnTo>
                  <a:lnTo>
                    <a:pt x="14018" y="18362"/>
                  </a:lnTo>
                  <a:lnTo>
                    <a:pt x="14018" y="18331"/>
                  </a:lnTo>
                  <a:lnTo>
                    <a:pt x="13895" y="18115"/>
                  </a:lnTo>
                  <a:lnTo>
                    <a:pt x="13833" y="18023"/>
                  </a:lnTo>
                  <a:lnTo>
                    <a:pt x="13710" y="17776"/>
                  </a:lnTo>
                  <a:lnTo>
                    <a:pt x="13648" y="17684"/>
                  </a:lnTo>
                  <a:lnTo>
                    <a:pt x="13494" y="17407"/>
                  </a:lnTo>
                  <a:lnTo>
                    <a:pt x="13463" y="17376"/>
                  </a:lnTo>
                  <a:lnTo>
                    <a:pt x="13371" y="17160"/>
                  </a:lnTo>
                  <a:lnTo>
                    <a:pt x="13309" y="17068"/>
                  </a:lnTo>
                  <a:lnTo>
                    <a:pt x="13186" y="16791"/>
                  </a:lnTo>
                  <a:lnTo>
                    <a:pt x="13125" y="16698"/>
                  </a:lnTo>
                  <a:lnTo>
                    <a:pt x="12971" y="16421"/>
                  </a:lnTo>
                  <a:lnTo>
                    <a:pt x="12940" y="16390"/>
                  </a:lnTo>
                  <a:lnTo>
                    <a:pt x="12817" y="16174"/>
                  </a:lnTo>
                  <a:lnTo>
                    <a:pt x="12786" y="16082"/>
                  </a:lnTo>
                  <a:lnTo>
                    <a:pt x="12632" y="15836"/>
                  </a:lnTo>
                  <a:lnTo>
                    <a:pt x="12601" y="15712"/>
                  </a:lnTo>
                  <a:lnTo>
                    <a:pt x="12447" y="15466"/>
                  </a:lnTo>
                  <a:lnTo>
                    <a:pt x="12416" y="15404"/>
                  </a:lnTo>
                  <a:lnTo>
                    <a:pt x="12293" y="15189"/>
                  </a:lnTo>
                  <a:lnTo>
                    <a:pt x="12262" y="15096"/>
                  </a:lnTo>
                  <a:lnTo>
                    <a:pt x="12108" y="14850"/>
                  </a:lnTo>
                  <a:lnTo>
                    <a:pt x="12046" y="14726"/>
                  </a:lnTo>
                  <a:lnTo>
                    <a:pt x="11923" y="14480"/>
                  </a:lnTo>
                  <a:lnTo>
                    <a:pt x="11892" y="14418"/>
                  </a:lnTo>
                  <a:lnTo>
                    <a:pt x="11769" y="14234"/>
                  </a:lnTo>
                  <a:lnTo>
                    <a:pt x="11738" y="14141"/>
                  </a:lnTo>
                  <a:lnTo>
                    <a:pt x="11584" y="13864"/>
                  </a:lnTo>
                  <a:lnTo>
                    <a:pt x="11523" y="13771"/>
                  </a:lnTo>
                  <a:lnTo>
                    <a:pt x="11369" y="13494"/>
                  </a:lnTo>
                  <a:lnTo>
                    <a:pt x="11338" y="13433"/>
                  </a:lnTo>
                  <a:lnTo>
                    <a:pt x="11245" y="13248"/>
                  </a:lnTo>
                  <a:lnTo>
                    <a:pt x="11184" y="13155"/>
                  </a:lnTo>
                  <a:lnTo>
                    <a:pt x="11061" y="12909"/>
                  </a:lnTo>
                  <a:lnTo>
                    <a:pt x="10999" y="12786"/>
                  </a:lnTo>
                  <a:lnTo>
                    <a:pt x="10845" y="12539"/>
                  </a:lnTo>
                  <a:lnTo>
                    <a:pt x="10845" y="12478"/>
                  </a:lnTo>
                  <a:lnTo>
                    <a:pt x="10814" y="12447"/>
                  </a:lnTo>
                  <a:lnTo>
                    <a:pt x="10814" y="12416"/>
                  </a:lnTo>
                  <a:lnTo>
                    <a:pt x="11584" y="12077"/>
                  </a:lnTo>
                  <a:close/>
                  <a:moveTo>
                    <a:pt x="43932" y="12077"/>
                  </a:moveTo>
                  <a:lnTo>
                    <a:pt x="44733" y="12416"/>
                  </a:lnTo>
                  <a:lnTo>
                    <a:pt x="44702" y="12478"/>
                  </a:lnTo>
                  <a:lnTo>
                    <a:pt x="44671" y="12478"/>
                  </a:lnTo>
                  <a:lnTo>
                    <a:pt x="44609" y="12662"/>
                  </a:lnTo>
                  <a:lnTo>
                    <a:pt x="44548" y="12724"/>
                  </a:lnTo>
                  <a:lnTo>
                    <a:pt x="44425" y="12970"/>
                  </a:lnTo>
                  <a:lnTo>
                    <a:pt x="44363" y="13094"/>
                  </a:lnTo>
                  <a:lnTo>
                    <a:pt x="44209" y="13340"/>
                  </a:lnTo>
                  <a:lnTo>
                    <a:pt x="44178" y="13433"/>
                  </a:lnTo>
                  <a:lnTo>
                    <a:pt x="44055" y="13648"/>
                  </a:lnTo>
                  <a:lnTo>
                    <a:pt x="44024" y="13679"/>
                  </a:lnTo>
                  <a:lnTo>
                    <a:pt x="43901" y="13956"/>
                  </a:lnTo>
                  <a:lnTo>
                    <a:pt x="43839" y="14080"/>
                  </a:lnTo>
                  <a:lnTo>
                    <a:pt x="43685" y="14326"/>
                  </a:lnTo>
                  <a:lnTo>
                    <a:pt x="43654" y="14418"/>
                  </a:lnTo>
                  <a:lnTo>
                    <a:pt x="43531" y="14603"/>
                  </a:lnTo>
                  <a:lnTo>
                    <a:pt x="43500" y="14665"/>
                  </a:lnTo>
                  <a:lnTo>
                    <a:pt x="43346" y="14942"/>
                  </a:lnTo>
                  <a:lnTo>
                    <a:pt x="43316" y="15035"/>
                  </a:lnTo>
                  <a:lnTo>
                    <a:pt x="43162" y="15312"/>
                  </a:lnTo>
                  <a:lnTo>
                    <a:pt x="43100" y="15373"/>
                  </a:lnTo>
                  <a:lnTo>
                    <a:pt x="43007" y="15589"/>
                  </a:lnTo>
                  <a:lnTo>
                    <a:pt x="42977" y="15651"/>
                  </a:lnTo>
                  <a:lnTo>
                    <a:pt x="42823" y="15897"/>
                  </a:lnTo>
                  <a:lnTo>
                    <a:pt x="42761" y="16020"/>
                  </a:lnTo>
                  <a:lnTo>
                    <a:pt x="42638" y="16267"/>
                  </a:lnTo>
                  <a:lnTo>
                    <a:pt x="42576" y="16359"/>
                  </a:lnTo>
                  <a:lnTo>
                    <a:pt x="42453" y="16575"/>
                  </a:lnTo>
                  <a:lnTo>
                    <a:pt x="42453" y="16606"/>
                  </a:lnTo>
                  <a:lnTo>
                    <a:pt x="42299" y="16883"/>
                  </a:lnTo>
                  <a:lnTo>
                    <a:pt x="42237" y="16975"/>
                  </a:lnTo>
                  <a:lnTo>
                    <a:pt x="42114" y="17253"/>
                  </a:lnTo>
                  <a:lnTo>
                    <a:pt x="42052" y="17345"/>
                  </a:lnTo>
                  <a:lnTo>
                    <a:pt x="41929" y="17561"/>
                  </a:lnTo>
                  <a:lnTo>
                    <a:pt x="41929" y="17592"/>
                  </a:lnTo>
                  <a:lnTo>
                    <a:pt x="41775" y="17869"/>
                  </a:lnTo>
                  <a:lnTo>
                    <a:pt x="41714" y="17961"/>
                  </a:lnTo>
                  <a:lnTo>
                    <a:pt x="41590" y="18208"/>
                  </a:lnTo>
                  <a:lnTo>
                    <a:pt x="41529" y="18300"/>
                  </a:lnTo>
                  <a:lnTo>
                    <a:pt x="41406" y="18547"/>
                  </a:lnTo>
                  <a:lnTo>
                    <a:pt x="41375" y="18577"/>
                  </a:lnTo>
                  <a:lnTo>
                    <a:pt x="41221" y="18855"/>
                  </a:lnTo>
                  <a:lnTo>
                    <a:pt x="41190" y="18947"/>
                  </a:lnTo>
                  <a:lnTo>
                    <a:pt x="41036" y="19194"/>
                  </a:lnTo>
                  <a:lnTo>
                    <a:pt x="40943" y="19348"/>
                  </a:lnTo>
                  <a:lnTo>
                    <a:pt x="40913" y="19409"/>
                  </a:lnTo>
                  <a:lnTo>
                    <a:pt x="40420" y="19132"/>
                  </a:lnTo>
                  <a:lnTo>
                    <a:pt x="40173" y="19009"/>
                  </a:lnTo>
                  <a:lnTo>
                    <a:pt x="40235" y="18855"/>
                  </a:lnTo>
                  <a:lnTo>
                    <a:pt x="40389" y="18608"/>
                  </a:lnTo>
                  <a:lnTo>
                    <a:pt x="40420" y="18547"/>
                  </a:lnTo>
                  <a:lnTo>
                    <a:pt x="40574" y="18239"/>
                  </a:lnTo>
                  <a:lnTo>
                    <a:pt x="40605" y="18208"/>
                  </a:lnTo>
                  <a:lnTo>
                    <a:pt x="40728" y="17992"/>
                  </a:lnTo>
                  <a:lnTo>
                    <a:pt x="40759" y="17900"/>
                  </a:lnTo>
                  <a:lnTo>
                    <a:pt x="40913" y="17622"/>
                  </a:lnTo>
                  <a:lnTo>
                    <a:pt x="40943" y="17561"/>
                  </a:lnTo>
                  <a:lnTo>
                    <a:pt x="41097" y="17253"/>
                  </a:lnTo>
                  <a:lnTo>
                    <a:pt x="41128" y="17222"/>
                  </a:lnTo>
                  <a:lnTo>
                    <a:pt x="41251" y="17006"/>
                  </a:lnTo>
                  <a:lnTo>
                    <a:pt x="41313" y="16914"/>
                  </a:lnTo>
                  <a:lnTo>
                    <a:pt x="41436" y="16667"/>
                  </a:lnTo>
                  <a:lnTo>
                    <a:pt x="41498" y="16575"/>
                  </a:lnTo>
                  <a:lnTo>
                    <a:pt x="41652" y="16298"/>
                  </a:lnTo>
                  <a:lnTo>
                    <a:pt x="41652" y="16236"/>
                  </a:lnTo>
                  <a:lnTo>
                    <a:pt x="41775" y="16020"/>
                  </a:lnTo>
                  <a:lnTo>
                    <a:pt x="41837" y="15928"/>
                  </a:lnTo>
                  <a:lnTo>
                    <a:pt x="41960" y="15682"/>
                  </a:lnTo>
                  <a:lnTo>
                    <a:pt x="42022" y="15589"/>
                  </a:lnTo>
                  <a:lnTo>
                    <a:pt x="42176" y="15312"/>
                  </a:lnTo>
                  <a:lnTo>
                    <a:pt x="42206" y="15250"/>
                  </a:lnTo>
                  <a:lnTo>
                    <a:pt x="42299" y="15065"/>
                  </a:lnTo>
                  <a:lnTo>
                    <a:pt x="42361" y="14973"/>
                  </a:lnTo>
                  <a:lnTo>
                    <a:pt x="42484" y="14726"/>
                  </a:lnTo>
                  <a:lnTo>
                    <a:pt x="42545" y="14603"/>
                  </a:lnTo>
                  <a:lnTo>
                    <a:pt x="42699" y="14326"/>
                  </a:lnTo>
                  <a:lnTo>
                    <a:pt x="42730" y="14264"/>
                  </a:lnTo>
                  <a:lnTo>
                    <a:pt x="42823" y="14080"/>
                  </a:lnTo>
                  <a:lnTo>
                    <a:pt x="42884" y="13987"/>
                  </a:lnTo>
                  <a:lnTo>
                    <a:pt x="43038" y="13741"/>
                  </a:lnTo>
                  <a:lnTo>
                    <a:pt x="43100" y="13617"/>
                  </a:lnTo>
                  <a:lnTo>
                    <a:pt x="43223" y="13371"/>
                  </a:lnTo>
                  <a:lnTo>
                    <a:pt x="43254" y="13309"/>
                  </a:lnTo>
                  <a:lnTo>
                    <a:pt x="43377" y="13094"/>
                  </a:lnTo>
                  <a:lnTo>
                    <a:pt x="43408" y="13032"/>
                  </a:lnTo>
                  <a:lnTo>
                    <a:pt x="43562" y="12755"/>
                  </a:lnTo>
                  <a:lnTo>
                    <a:pt x="43624" y="12632"/>
                  </a:lnTo>
                  <a:lnTo>
                    <a:pt x="43747" y="12385"/>
                  </a:lnTo>
                  <a:lnTo>
                    <a:pt x="43808" y="12324"/>
                  </a:lnTo>
                  <a:lnTo>
                    <a:pt x="43870" y="12139"/>
                  </a:lnTo>
                  <a:lnTo>
                    <a:pt x="43901" y="12139"/>
                  </a:lnTo>
                  <a:lnTo>
                    <a:pt x="43932" y="12077"/>
                  </a:lnTo>
                  <a:close/>
                  <a:moveTo>
                    <a:pt x="11553" y="18177"/>
                  </a:moveTo>
                  <a:lnTo>
                    <a:pt x="11707" y="18454"/>
                  </a:lnTo>
                  <a:cubicBezTo>
                    <a:pt x="10037" y="19140"/>
                    <a:pt x="8799" y="19595"/>
                    <a:pt x="8779" y="19595"/>
                  </a:cubicBezTo>
                  <a:cubicBezTo>
                    <a:pt x="8778" y="19595"/>
                    <a:pt x="8779" y="19595"/>
                    <a:pt x="8781" y="19594"/>
                  </a:cubicBezTo>
                  <a:cubicBezTo>
                    <a:pt x="8996" y="19378"/>
                    <a:pt x="10013" y="18885"/>
                    <a:pt x="11399" y="18269"/>
                  </a:cubicBezTo>
                  <a:cubicBezTo>
                    <a:pt x="11461" y="18239"/>
                    <a:pt x="11523" y="18208"/>
                    <a:pt x="11553" y="18177"/>
                  </a:cubicBezTo>
                  <a:close/>
                  <a:moveTo>
                    <a:pt x="43839" y="18393"/>
                  </a:moveTo>
                  <a:cubicBezTo>
                    <a:pt x="45072" y="18947"/>
                    <a:pt x="45965" y="19378"/>
                    <a:pt x="46181" y="19594"/>
                  </a:cubicBezTo>
                  <a:cubicBezTo>
                    <a:pt x="46182" y="19595"/>
                    <a:pt x="46181" y="19596"/>
                    <a:pt x="46180" y="19596"/>
                  </a:cubicBezTo>
                  <a:cubicBezTo>
                    <a:pt x="46137" y="19596"/>
                    <a:pt x="45141" y="19203"/>
                    <a:pt x="43716" y="18639"/>
                  </a:cubicBezTo>
                  <a:lnTo>
                    <a:pt x="43839" y="18393"/>
                  </a:lnTo>
                  <a:close/>
                  <a:moveTo>
                    <a:pt x="10321" y="12632"/>
                  </a:moveTo>
                  <a:lnTo>
                    <a:pt x="10352" y="12662"/>
                  </a:lnTo>
                  <a:lnTo>
                    <a:pt x="10352" y="12693"/>
                  </a:lnTo>
                  <a:lnTo>
                    <a:pt x="10383" y="12724"/>
                  </a:lnTo>
                  <a:lnTo>
                    <a:pt x="10506" y="12970"/>
                  </a:lnTo>
                  <a:lnTo>
                    <a:pt x="10568" y="13094"/>
                  </a:lnTo>
                  <a:lnTo>
                    <a:pt x="10722" y="13340"/>
                  </a:lnTo>
                  <a:lnTo>
                    <a:pt x="10752" y="13433"/>
                  </a:lnTo>
                  <a:lnTo>
                    <a:pt x="10876" y="13648"/>
                  </a:lnTo>
                  <a:lnTo>
                    <a:pt x="10906" y="13679"/>
                  </a:lnTo>
                  <a:lnTo>
                    <a:pt x="11030" y="13956"/>
                  </a:lnTo>
                  <a:lnTo>
                    <a:pt x="11122" y="14080"/>
                  </a:lnTo>
                  <a:lnTo>
                    <a:pt x="11245" y="14326"/>
                  </a:lnTo>
                  <a:lnTo>
                    <a:pt x="11307" y="14418"/>
                  </a:lnTo>
                  <a:lnTo>
                    <a:pt x="11399" y="14634"/>
                  </a:lnTo>
                  <a:lnTo>
                    <a:pt x="11430" y="14665"/>
                  </a:lnTo>
                  <a:lnTo>
                    <a:pt x="11584" y="14942"/>
                  </a:lnTo>
                  <a:lnTo>
                    <a:pt x="11646" y="15035"/>
                  </a:lnTo>
                  <a:lnTo>
                    <a:pt x="11769" y="15312"/>
                  </a:lnTo>
                  <a:lnTo>
                    <a:pt x="11831" y="15404"/>
                  </a:lnTo>
                  <a:lnTo>
                    <a:pt x="11923" y="15589"/>
                  </a:lnTo>
                  <a:lnTo>
                    <a:pt x="11954" y="15651"/>
                  </a:lnTo>
                  <a:lnTo>
                    <a:pt x="12108" y="15928"/>
                  </a:lnTo>
                  <a:lnTo>
                    <a:pt x="12170" y="16020"/>
                  </a:lnTo>
                  <a:lnTo>
                    <a:pt x="12293" y="16267"/>
                  </a:lnTo>
                  <a:lnTo>
                    <a:pt x="12354" y="16359"/>
                  </a:lnTo>
                  <a:lnTo>
                    <a:pt x="12478" y="16575"/>
                  </a:lnTo>
                  <a:lnTo>
                    <a:pt x="12478" y="16637"/>
                  </a:lnTo>
                  <a:lnTo>
                    <a:pt x="12632" y="16883"/>
                  </a:lnTo>
                  <a:lnTo>
                    <a:pt x="12693" y="17006"/>
                  </a:lnTo>
                  <a:lnTo>
                    <a:pt x="12817" y="17253"/>
                  </a:lnTo>
                  <a:lnTo>
                    <a:pt x="12878" y="17345"/>
                  </a:lnTo>
                  <a:lnTo>
                    <a:pt x="13001" y="17561"/>
                  </a:lnTo>
                  <a:lnTo>
                    <a:pt x="13032" y="17592"/>
                  </a:lnTo>
                  <a:lnTo>
                    <a:pt x="13186" y="17869"/>
                  </a:lnTo>
                  <a:lnTo>
                    <a:pt x="13217" y="17961"/>
                  </a:lnTo>
                  <a:lnTo>
                    <a:pt x="13371" y="18239"/>
                  </a:lnTo>
                  <a:lnTo>
                    <a:pt x="13402" y="18331"/>
                  </a:lnTo>
                  <a:lnTo>
                    <a:pt x="13525" y="18547"/>
                  </a:lnTo>
                  <a:lnTo>
                    <a:pt x="13556" y="18577"/>
                  </a:lnTo>
                  <a:lnTo>
                    <a:pt x="13710" y="18855"/>
                  </a:lnTo>
                  <a:lnTo>
                    <a:pt x="13741" y="18947"/>
                  </a:lnTo>
                  <a:lnTo>
                    <a:pt x="13895" y="19194"/>
                  </a:lnTo>
                  <a:lnTo>
                    <a:pt x="13987" y="19378"/>
                  </a:lnTo>
                  <a:lnTo>
                    <a:pt x="14110" y="19594"/>
                  </a:lnTo>
                  <a:lnTo>
                    <a:pt x="14110" y="19625"/>
                  </a:lnTo>
                  <a:lnTo>
                    <a:pt x="14141" y="19686"/>
                  </a:lnTo>
                  <a:lnTo>
                    <a:pt x="13741" y="19902"/>
                  </a:lnTo>
                  <a:lnTo>
                    <a:pt x="13679" y="19810"/>
                  </a:lnTo>
                  <a:lnTo>
                    <a:pt x="13679" y="19779"/>
                  </a:lnTo>
                  <a:lnTo>
                    <a:pt x="13556" y="19532"/>
                  </a:lnTo>
                  <a:lnTo>
                    <a:pt x="13463" y="19378"/>
                  </a:lnTo>
                  <a:lnTo>
                    <a:pt x="13309" y="19132"/>
                  </a:lnTo>
                  <a:lnTo>
                    <a:pt x="13279" y="19039"/>
                  </a:lnTo>
                  <a:lnTo>
                    <a:pt x="13125" y="18731"/>
                  </a:lnTo>
                  <a:lnTo>
                    <a:pt x="12971" y="18485"/>
                  </a:lnTo>
                  <a:lnTo>
                    <a:pt x="12940" y="18393"/>
                  </a:lnTo>
                  <a:lnTo>
                    <a:pt x="12786" y="18146"/>
                  </a:lnTo>
                  <a:lnTo>
                    <a:pt x="12755" y="18054"/>
                  </a:lnTo>
                  <a:lnTo>
                    <a:pt x="12601" y="17776"/>
                  </a:lnTo>
                  <a:lnTo>
                    <a:pt x="12570" y="17746"/>
                  </a:lnTo>
                  <a:lnTo>
                    <a:pt x="12447" y="17530"/>
                  </a:lnTo>
                  <a:lnTo>
                    <a:pt x="12416" y="17438"/>
                  </a:lnTo>
                  <a:lnTo>
                    <a:pt x="12262" y="17160"/>
                  </a:lnTo>
                  <a:lnTo>
                    <a:pt x="12200" y="17068"/>
                  </a:lnTo>
                  <a:lnTo>
                    <a:pt x="12077" y="16791"/>
                  </a:lnTo>
                  <a:lnTo>
                    <a:pt x="12046" y="16760"/>
                  </a:lnTo>
                  <a:lnTo>
                    <a:pt x="11923" y="16544"/>
                  </a:lnTo>
                  <a:lnTo>
                    <a:pt x="11862" y="16452"/>
                  </a:lnTo>
                  <a:lnTo>
                    <a:pt x="11738" y="16205"/>
                  </a:lnTo>
                  <a:lnTo>
                    <a:pt x="11677" y="16082"/>
                  </a:lnTo>
                  <a:lnTo>
                    <a:pt x="11523" y="15836"/>
                  </a:lnTo>
                  <a:lnTo>
                    <a:pt x="11523" y="15774"/>
                  </a:lnTo>
                  <a:lnTo>
                    <a:pt x="11399" y="15558"/>
                  </a:lnTo>
                  <a:lnTo>
                    <a:pt x="11338" y="15466"/>
                  </a:lnTo>
                  <a:lnTo>
                    <a:pt x="11215" y="15219"/>
                  </a:lnTo>
                  <a:lnTo>
                    <a:pt x="11153" y="15096"/>
                  </a:lnTo>
                  <a:lnTo>
                    <a:pt x="10999" y="14850"/>
                  </a:lnTo>
                  <a:lnTo>
                    <a:pt x="10968" y="14819"/>
                  </a:lnTo>
                  <a:lnTo>
                    <a:pt x="10876" y="14603"/>
                  </a:lnTo>
                  <a:lnTo>
                    <a:pt x="10814" y="14511"/>
                  </a:lnTo>
                  <a:lnTo>
                    <a:pt x="10691" y="14234"/>
                  </a:lnTo>
                  <a:lnTo>
                    <a:pt x="10598" y="14141"/>
                  </a:lnTo>
                  <a:lnTo>
                    <a:pt x="10475" y="13864"/>
                  </a:lnTo>
                  <a:lnTo>
                    <a:pt x="10444" y="13833"/>
                  </a:lnTo>
                  <a:lnTo>
                    <a:pt x="10321" y="13617"/>
                  </a:lnTo>
                  <a:lnTo>
                    <a:pt x="10290" y="13525"/>
                  </a:lnTo>
                  <a:lnTo>
                    <a:pt x="10136" y="13279"/>
                  </a:lnTo>
                  <a:lnTo>
                    <a:pt x="10075" y="13155"/>
                  </a:lnTo>
                  <a:lnTo>
                    <a:pt x="9951" y="12909"/>
                  </a:lnTo>
                  <a:lnTo>
                    <a:pt x="9921" y="12878"/>
                  </a:lnTo>
                  <a:lnTo>
                    <a:pt x="9520" y="13063"/>
                  </a:lnTo>
                  <a:lnTo>
                    <a:pt x="9520" y="13371"/>
                  </a:lnTo>
                  <a:cubicBezTo>
                    <a:pt x="7168" y="14336"/>
                    <a:pt x="5406" y="15036"/>
                    <a:pt x="5362" y="15036"/>
                  </a:cubicBezTo>
                  <a:cubicBezTo>
                    <a:pt x="5361" y="15036"/>
                    <a:pt x="5361" y="15035"/>
                    <a:pt x="5361" y="15035"/>
                  </a:cubicBezTo>
                  <a:cubicBezTo>
                    <a:pt x="5577" y="14850"/>
                    <a:pt x="6532" y="14357"/>
                    <a:pt x="7918" y="13710"/>
                  </a:cubicBezTo>
                  <a:cubicBezTo>
                    <a:pt x="8534" y="13463"/>
                    <a:pt x="9212" y="13155"/>
                    <a:pt x="9921" y="12847"/>
                  </a:cubicBezTo>
                  <a:lnTo>
                    <a:pt x="10321" y="12632"/>
                  </a:lnTo>
                  <a:close/>
                  <a:moveTo>
                    <a:pt x="45195" y="12632"/>
                  </a:moveTo>
                  <a:lnTo>
                    <a:pt x="45595" y="12847"/>
                  </a:lnTo>
                  <a:lnTo>
                    <a:pt x="45626" y="12847"/>
                  </a:lnTo>
                  <a:lnTo>
                    <a:pt x="45595" y="12878"/>
                  </a:lnTo>
                  <a:lnTo>
                    <a:pt x="45503" y="13032"/>
                  </a:lnTo>
                  <a:lnTo>
                    <a:pt x="45472" y="13094"/>
                  </a:lnTo>
                  <a:lnTo>
                    <a:pt x="45349" y="13340"/>
                  </a:lnTo>
                  <a:lnTo>
                    <a:pt x="45256" y="13463"/>
                  </a:lnTo>
                  <a:lnTo>
                    <a:pt x="45133" y="13710"/>
                  </a:lnTo>
                  <a:lnTo>
                    <a:pt x="45072" y="13802"/>
                  </a:lnTo>
                  <a:lnTo>
                    <a:pt x="44979" y="14018"/>
                  </a:lnTo>
                  <a:lnTo>
                    <a:pt x="44948" y="14049"/>
                  </a:lnTo>
                  <a:lnTo>
                    <a:pt x="44794" y="14326"/>
                  </a:lnTo>
                  <a:lnTo>
                    <a:pt x="44733" y="14449"/>
                  </a:lnTo>
                  <a:lnTo>
                    <a:pt x="44609" y="14696"/>
                  </a:lnTo>
                  <a:lnTo>
                    <a:pt x="44548" y="14788"/>
                  </a:lnTo>
                  <a:lnTo>
                    <a:pt x="44425" y="15004"/>
                  </a:lnTo>
                  <a:lnTo>
                    <a:pt x="44425" y="15035"/>
                  </a:lnTo>
                  <a:lnTo>
                    <a:pt x="44271" y="15312"/>
                  </a:lnTo>
                  <a:lnTo>
                    <a:pt x="44209" y="15404"/>
                  </a:lnTo>
                  <a:lnTo>
                    <a:pt x="44086" y="15682"/>
                  </a:lnTo>
                  <a:lnTo>
                    <a:pt x="44024" y="15774"/>
                  </a:lnTo>
                  <a:lnTo>
                    <a:pt x="43901" y="15990"/>
                  </a:lnTo>
                  <a:lnTo>
                    <a:pt x="43870" y="16020"/>
                  </a:lnTo>
                  <a:lnTo>
                    <a:pt x="43747" y="16267"/>
                  </a:lnTo>
                  <a:lnTo>
                    <a:pt x="43685" y="16390"/>
                  </a:lnTo>
                  <a:lnTo>
                    <a:pt x="43531" y="16637"/>
                  </a:lnTo>
                  <a:lnTo>
                    <a:pt x="43500" y="16729"/>
                  </a:lnTo>
                  <a:lnTo>
                    <a:pt x="43377" y="16975"/>
                  </a:lnTo>
                  <a:lnTo>
                    <a:pt x="43346" y="16975"/>
                  </a:lnTo>
                  <a:lnTo>
                    <a:pt x="43192" y="17253"/>
                  </a:lnTo>
                  <a:lnTo>
                    <a:pt x="43162" y="17376"/>
                  </a:lnTo>
                  <a:lnTo>
                    <a:pt x="43007" y="17622"/>
                  </a:lnTo>
                  <a:lnTo>
                    <a:pt x="42977" y="17715"/>
                  </a:lnTo>
                  <a:lnTo>
                    <a:pt x="42823" y="17930"/>
                  </a:lnTo>
                  <a:lnTo>
                    <a:pt x="42823" y="17961"/>
                  </a:lnTo>
                  <a:lnTo>
                    <a:pt x="42669" y="18239"/>
                  </a:lnTo>
                  <a:lnTo>
                    <a:pt x="42607" y="18331"/>
                  </a:lnTo>
                  <a:lnTo>
                    <a:pt x="42484" y="18577"/>
                  </a:lnTo>
                  <a:lnTo>
                    <a:pt x="42422" y="18670"/>
                  </a:lnTo>
                  <a:lnTo>
                    <a:pt x="42299" y="18916"/>
                  </a:lnTo>
                  <a:lnTo>
                    <a:pt x="42299" y="18947"/>
                  </a:lnTo>
                  <a:lnTo>
                    <a:pt x="42145" y="19224"/>
                  </a:lnTo>
                  <a:lnTo>
                    <a:pt x="42083" y="19317"/>
                  </a:lnTo>
                  <a:lnTo>
                    <a:pt x="41960" y="19563"/>
                  </a:lnTo>
                  <a:lnTo>
                    <a:pt x="41868" y="19717"/>
                  </a:lnTo>
                  <a:lnTo>
                    <a:pt x="41775" y="19902"/>
                  </a:lnTo>
                  <a:lnTo>
                    <a:pt x="41375" y="19686"/>
                  </a:lnTo>
                  <a:lnTo>
                    <a:pt x="41436" y="19563"/>
                  </a:lnTo>
                  <a:lnTo>
                    <a:pt x="41529" y="19378"/>
                  </a:lnTo>
                  <a:lnTo>
                    <a:pt x="41652" y="19132"/>
                  </a:lnTo>
                  <a:lnTo>
                    <a:pt x="41714" y="19039"/>
                  </a:lnTo>
                  <a:lnTo>
                    <a:pt x="41868" y="18762"/>
                  </a:lnTo>
                  <a:lnTo>
                    <a:pt x="41868" y="18731"/>
                  </a:lnTo>
                  <a:lnTo>
                    <a:pt x="42022" y="18516"/>
                  </a:lnTo>
                  <a:lnTo>
                    <a:pt x="42052" y="18423"/>
                  </a:lnTo>
                  <a:lnTo>
                    <a:pt x="42206" y="18146"/>
                  </a:lnTo>
                  <a:lnTo>
                    <a:pt x="42237" y="18054"/>
                  </a:lnTo>
                  <a:lnTo>
                    <a:pt x="42391" y="17776"/>
                  </a:lnTo>
                  <a:lnTo>
                    <a:pt x="42422" y="17776"/>
                  </a:lnTo>
                  <a:lnTo>
                    <a:pt x="42545" y="17530"/>
                  </a:lnTo>
                  <a:lnTo>
                    <a:pt x="42576" y="17438"/>
                  </a:lnTo>
                  <a:lnTo>
                    <a:pt x="42730" y="17191"/>
                  </a:lnTo>
                  <a:lnTo>
                    <a:pt x="42792" y="17099"/>
                  </a:lnTo>
                  <a:lnTo>
                    <a:pt x="42915" y="16821"/>
                  </a:lnTo>
                  <a:lnTo>
                    <a:pt x="42946" y="16791"/>
                  </a:lnTo>
                  <a:lnTo>
                    <a:pt x="43069" y="16544"/>
                  </a:lnTo>
                  <a:lnTo>
                    <a:pt x="43100" y="16482"/>
                  </a:lnTo>
                  <a:lnTo>
                    <a:pt x="43254" y="16205"/>
                  </a:lnTo>
                  <a:lnTo>
                    <a:pt x="43316" y="16113"/>
                  </a:lnTo>
                  <a:lnTo>
                    <a:pt x="43439" y="15836"/>
                  </a:lnTo>
                  <a:lnTo>
                    <a:pt x="43470" y="15805"/>
                  </a:lnTo>
                  <a:lnTo>
                    <a:pt x="43593" y="15589"/>
                  </a:lnTo>
                  <a:lnTo>
                    <a:pt x="43654" y="15497"/>
                  </a:lnTo>
                  <a:lnTo>
                    <a:pt x="43778" y="15250"/>
                  </a:lnTo>
                  <a:lnTo>
                    <a:pt x="43839" y="15127"/>
                  </a:lnTo>
                  <a:lnTo>
                    <a:pt x="43993" y="14850"/>
                  </a:lnTo>
                  <a:lnTo>
                    <a:pt x="43993" y="14819"/>
                  </a:lnTo>
                  <a:lnTo>
                    <a:pt x="44117" y="14603"/>
                  </a:lnTo>
                  <a:lnTo>
                    <a:pt x="44178" y="14511"/>
                  </a:lnTo>
                  <a:lnTo>
                    <a:pt x="44301" y="14264"/>
                  </a:lnTo>
                  <a:lnTo>
                    <a:pt x="44363" y="14141"/>
                  </a:lnTo>
                  <a:lnTo>
                    <a:pt x="44517" y="13895"/>
                  </a:lnTo>
                  <a:lnTo>
                    <a:pt x="44548" y="13833"/>
                  </a:lnTo>
                  <a:lnTo>
                    <a:pt x="44640" y="13617"/>
                  </a:lnTo>
                  <a:lnTo>
                    <a:pt x="44702" y="13556"/>
                  </a:lnTo>
                  <a:lnTo>
                    <a:pt x="44825" y="13279"/>
                  </a:lnTo>
                  <a:lnTo>
                    <a:pt x="44918" y="13155"/>
                  </a:lnTo>
                  <a:lnTo>
                    <a:pt x="45041" y="12909"/>
                  </a:lnTo>
                  <a:lnTo>
                    <a:pt x="45072" y="12847"/>
                  </a:lnTo>
                  <a:lnTo>
                    <a:pt x="45164" y="12693"/>
                  </a:lnTo>
                  <a:lnTo>
                    <a:pt x="45164" y="12662"/>
                  </a:lnTo>
                  <a:lnTo>
                    <a:pt x="45195" y="12632"/>
                  </a:lnTo>
                  <a:close/>
                  <a:moveTo>
                    <a:pt x="12077" y="19194"/>
                  </a:moveTo>
                  <a:lnTo>
                    <a:pt x="12200" y="19440"/>
                  </a:lnTo>
                  <a:cubicBezTo>
                    <a:pt x="10666" y="20048"/>
                    <a:pt x="9539" y="20493"/>
                    <a:pt x="9461" y="20493"/>
                  </a:cubicBezTo>
                  <a:cubicBezTo>
                    <a:pt x="9456" y="20493"/>
                    <a:pt x="9455" y="20491"/>
                    <a:pt x="9459" y="20487"/>
                  </a:cubicBezTo>
                  <a:cubicBezTo>
                    <a:pt x="9674" y="20272"/>
                    <a:pt x="10691" y="19779"/>
                    <a:pt x="12077" y="19194"/>
                  </a:cubicBezTo>
                  <a:close/>
                  <a:moveTo>
                    <a:pt x="43346" y="19378"/>
                  </a:moveTo>
                  <a:cubicBezTo>
                    <a:pt x="44486" y="19902"/>
                    <a:pt x="45287" y="20303"/>
                    <a:pt x="45503" y="20487"/>
                  </a:cubicBezTo>
                  <a:cubicBezTo>
                    <a:pt x="45505" y="20492"/>
                    <a:pt x="45502" y="20494"/>
                    <a:pt x="45494" y="20494"/>
                  </a:cubicBezTo>
                  <a:cubicBezTo>
                    <a:pt x="45396" y="20494"/>
                    <a:pt x="44508" y="20141"/>
                    <a:pt x="43223" y="19656"/>
                  </a:cubicBezTo>
                  <a:lnTo>
                    <a:pt x="43346" y="19378"/>
                  </a:lnTo>
                  <a:close/>
                  <a:moveTo>
                    <a:pt x="12601" y="20241"/>
                  </a:moveTo>
                  <a:lnTo>
                    <a:pt x="12724" y="20518"/>
                  </a:lnTo>
                  <a:cubicBezTo>
                    <a:pt x="10712" y="21299"/>
                    <a:pt x="9198" y="21875"/>
                    <a:pt x="9180" y="21875"/>
                  </a:cubicBezTo>
                  <a:cubicBezTo>
                    <a:pt x="9179" y="21875"/>
                    <a:pt x="9180" y="21875"/>
                    <a:pt x="9181" y="21874"/>
                  </a:cubicBezTo>
                  <a:cubicBezTo>
                    <a:pt x="9335" y="21751"/>
                    <a:pt x="9674" y="21566"/>
                    <a:pt x="10167" y="21350"/>
                  </a:cubicBezTo>
                  <a:cubicBezTo>
                    <a:pt x="10290" y="21288"/>
                    <a:pt x="10414" y="21196"/>
                    <a:pt x="10568" y="21134"/>
                  </a:cubicBezTo>
                  <a:cubicBezTo>
                    <a:pt x="11091" y="20888"/>
                    <a:pt x="11738" y="20611"/>
                    <a:pt x="12447" y="20303"/>
                  </a:cubicBezTo>
                  <a:cubicBezTo>
                    <a:pt x="12508" y="20272"/>
                    <a:pt x="12539" y="20272"/>
                    <a:pt x="12601" y="20241"/>
                  </a:cubicBezTo>
                  <a:close/>
                  <a:moveTo>
                    <a:pt x="42823" y="20426"/>
                  </a:moveTo>
                  <a:cubicBezTo>
                    <a:pt x="43408" y="20703"/>
                    <a:pt x="43932" y="20919"/>
                    <a:pt x="44363" y="21134"/>
                  </a:cubicBezTo>
                  <a:cubicBezTo>
                    <a:pt x="44517" y="21196"/>
                    <a:pt x="44671" y="21288"/>
                    <a:pt x="44794" y="21350"/>
                  </a:cubicBezTo>
                  <a:cubicBezTo>
                    <a:pt x="45287" y="21566"/>
                    <a:pt x="45626" y="21751"/>
                    <a:pt x="45780" y="21874"/>
                  </a:cubicBezTo>
                  <a:cubicBezTo>
                    <a:pt x="45781" y="21875"/>
                    <a:pt x="45781" y="21875"/>
                    <a:pt x="45779" y="21875"/>
                  </a:cubicBezTo>
                  <a:cubicBezTo>
                    <a:pt x="45734" y="21875"/>
                    <a:pt x="44463" y="21391"/>
                    <a:pt x="42699" y="20703"/>
                  </a:cubicBezTo>
                  <a:lnTo>
                    <a:pt x="42823" y="20426"/>
                  </a:lnTo>
                  <a:close/>
                  <a:moveTo>
                    <a:pt x="13094" y="21165"/>
                  </a:moveTo>
                  <a:lnTo>
                    <a:pt x="13217" y="21442"/>
                  </a:lnTo>
                  <a:cubicBezTo>
                    <a:pt x="11346" y="22173"/>
                    <a:pt x="9946" y="22710"/>
                    <a:pt x="9861" y="22710"/>
                  </a:cubicBezTo>
                  <a:cubicBezTo>
                    <a:pt x="9857" y="22710"/>
                    <a:pt x="9856" y="22709"/>
                    <a:pt x="9859" y="22706"/>
                  </a:cubicBezTo>
                  <a:cubicBezTo>
                    <a:pt x="10167" y="22490"/>
                    <a:pt x="11369" y="21935"/>
                    <a:pt x="12909" y="21258"/>
                  </a:cubicBezTo>
                  <a:cubicBezTo>
                    <a:pt x="12971" y="21227"/>
                    <a:pt x="13032" y="21196"/>
                    <a:pt x="13063" y="21165"/>
                  </a:cubicBezTo>
                  <a:close/>
                  <a:moveTo>
                    <a:pt x="42330" y="21381"/>
                  </a:moveTo>
                  <a:cubicBezTo>
                    <a:pt x="43747" y="21997"/>
                    <a:pt x="44794" y="22490"/>
                    <a:pt x="45072" y="22706"/>
                  </a:cubicBezTo>
                  <a:cubicBezTo>
                    <a:pt x="45075" y="22709"/>
                    <a:pt x="45074" y="22711"/>
                    <a:pt x="45069" y="22711"/>
                  </a:cubicBezTo>
                  <a:cubicBezTo>
                    <a:pt x="44987" y="22711"/>
                    <a:pt x="43828" y="22264"/>
                    <a:pt x="42206" y="21627"/>
                  </a:cubicBezTo>
                  <a:lnTo>
                    <a:pt x="42330" y="21381"/>
                  </a:lnTo>
                  <a:close/>
                  <a:moveTo>
                    <a:pt x="35675" y="21504"/>
                  </a:moveTo>
                  <a:lnTo>
                    <a:pt x="35614" y="21658"/>
                  </a:lnTo>
                  <a:lnTo>
                    <a:pt x="35583" y="21689"/>
                  </a:lnTo>
                  <a:lnTo>
                    <a:pt x="35491" y="21935"/>
                  </a:lnTo>
                  <a:lnTo>
                    <a:pt x="35491" y="21966"/>
                  </a:lnTo>
                  <a:lnTo>
                    <a:pt x="35367" y="22243"/>
                  </a:lnTo>
                  <a:lnTo>
                    <a:pt x="35306" y="22367"/>
                  </a:lnTo>
                  <a:lnTo>
                    <a:pt x="35213" y="22613"/>
                  </a:lnTo>
                  <a:lnTo>
                    <a:pt x="35213" y="22644"/>
                  </a:lnTo>
                  <a:lnTo>
                    <a:pt x="35614" y="22798"/>
                  </a:lnTo>
                  <a:lnTo>
                    <a:pt x="35121" y="22613"/>
                  </a:lnTo>
                  <a:lnTo>
                    <a:pt x="34751" y="22459"/>
                  </a:lnTo>
                  <a:lnTo>
                    <a:pt x="34782" y="22459"/>
                  </a:lnTo>
                  <a:cubicBezTo>
                    <a:pt x="34844" y="22367"/>
                    <a:pt x="34905" y="22305"/>
                    <a:pt x="34998" y="22213"/>
                  </a:cubicBezTo>
                  <a:cubicBezTo>
                    <a:pt x="35028" y="22182"/>
                    <a:pt x="35059" y="22182"/>
                    <a:pt x="35090" y="22151"/>
                  </a:cubicBezTo>
                  <a:cubicBezTo>
                    <a:pt x="35152" y="22059"/>
                    <a:pt x="35244" y="21997"/>
                    <a:pt x="35306" y="21905"/>
                  </a:cubicBezTo>
                  <a:cubicBezTo>
                    <a:pt x="35337" y="21905"/>
                    <a:pt x="35337" y="21874"/>
                    <a:pt x="35367" y="21874"/>
                  </a:cubicBezTo>
                  <a:cubicBezTo>
                    <a:pt x="35398" y="21812"/>
                    <a:pt x="35460" y="21751"/>
                    <a:pt x="35491" y="21689"/>
                  </a:cubicBezTo>
                  <a:lnTo>
                    <a:pt x="35521" y="21689"/>
                  </a:lnTo>
                  <a:cubicBezTo>
                    <a:pt x="35521" y="21658"/>
                    <a:pt x="35552" y="21658"/>
                    <a:pt x="35552" y="21627"/>
                  </a:cubicBezTo>
                  <a:cubicBezTo>
                    <a:pt x="35583" y="21596"/>
                    <a:pt x="35614" y="21566"/>
                    <a:pt x="35675" y="21504"/>
                  </a:cubicBezTo>
                  <a:close/>
                  <a:moveTo>
                    <a:pt x="18516" y="21504"/>
                  </a:moveTo>
                  <a:lnTo>
                    <a:pt x="18516" y="21504"/>
                  </a:lnTo>
                  <a:cubicBezTo>
                    <a:pt x="18516" y="21504"/>
                    <a:pt x="18547" y="21535"/>
                    <a:pt x="18547" y="21535"/>
                  </a:cubicBezTo>
                  <a:cubicBezTo>
                    <a:pt x="18577" y="21566"/>
                    <a:pt x="18608" y="21596"/>
                    <a:pt x="18639" y="21627"/>
                  </a:cubicBezTo>
                  <a:cubicBezTo>
                    <a:pt x="18701" y="21720"/>
                    <a:pt x="18762" y="21781"/>
                    <a:pt x="18824" y="21874"/>
                  </a:cubicBezTo>
                  <a:cubicBezTo>
                    <a:pt x="18824" y="21874"/>
                    <a:pt x="18855" y="21905"/>
                    <a:pt x="18855" y="21905"/>
                  </a:cubicBezTo>
                  <a:cubicBezTo>
                    <a:pt x="18916" y="21966"/>
                    <a:pt x="18978" y="22028"/>
                    <a:pt x="19040" y="22089"/>
                  </a:cubicBezTo>
                  <a:cubicBezTo>
                    <a:pt x="19040" y="22120"/>
                    <a:pt x="19040" y="22120"/>
                    <a:pt x="19070" y="22120"/>
                  </a:cubicBezTo>
                  <a:cubicBezTo>
                    <a:pt x="19101" y="22182"/>
                    <a:pt x="19163" y="22243"/>
                    <a:pt x="19224" y="22305"/>
                  </a:cubicBezTo>
                  <a:cubicBezTo>
                    <a:pt x="19255" y="22305"/>
                    <a:pt x="19286" y="22336"/>
                    <a:pt x="19317" y="22367"/>
                  </a:cubicBezTo>
                  <a:cubicBezTo>
                    <a:pt x="19348" y="22397"/>
                    <a:pt x="19348" y="22428"/>
                    <a:pt x="19378" y="22459"/>
                  </a:cubicBezTo>
                  <a:cubicBezTo>
                    <a:pt x="19471" y="22521"/>
                    <a:pt x="19532" y="22613"/>
                    <a:pt x="19594" y="22675"/>
                  </a:cubicBezTo>
                  <a:lnTo>
                    <a:pt x="19625" y="22675"/>
                  </a:lnTo>
                  <a:lnTo>
                    <a:pt x="19625" y="22736"/>
                  </a:lnTo>
                  <a:lnTo>
                    <a:pt x="19687" y="22890"/>
                  </a:lnTo>
                  <a:lnTo>
                    <a:pt x="19810" y="22860"/>
                  </a:lnTo>
                  <a:lnTo>
                    <a:pt x="19502" y="22983"/>
                  </a:lnTo>
                  <a:lnTo>
                    <a:pt x="19409" y="23014"/>
                  </a:lnTo>
                  <a:lnTo>
                    <a:pt x="19163" y="23106"/>
                  </a:lnTo>
                  <a:lnTo>
                    <a:pt x="19101" y="22952"/>
                  </a:lnTo>
                  <a:lnTo>
                    <a:pt x="19070" y="22890"/>
                  </a:lnTo>
                  <a:lnTo>
                    <a:pt x="18978" y="22613"/>
                  </a:lnTo>
                  <a:lnTo>
                    <a:pt x="18916" y="22521"/>
                  </a:lnTo>
                  <a:lnTo>
                    <a:pt x="18824" y="22243"/>
                  </a:lnTo>
                  <a:lnTo>
                    <a:pt x="18793" y="22182"/>
                  </a:lnTo>
                  <a:lnTo>
                    <a:pt x="18701" y="21966"/>
                  </a:lnTo>
                  <a:lnTo>
                    <a:pt x="18670" y="21935"/>
                  </a:lnTo>
                  <a:lnTo>
                    <a:pt x="18577" y="21658"/>
                  </a:lnTo>
                  <a:lnTo>
                    <a:pt x="18547" y="21566"/>
                  </a:lnTo>
                  <a:lnTo>
                    <a:pt x="18516" y="21504"/>
                  </a:lnTo>
                  <a:close/>
                  <a:moveTo>
                    <a:pt x="37863" y="17869"/>
                  </a:moveTo>
                  <a:lnTo>
                    <a:pt x="38078" y="17961"/>
                  </a:lnTo>
                  <a:lnTo>
                    <a:pt x="38356" y="18054"/>
                  </a:lnTo>
                  <a:lnTo>
                    <a:pt x="38386" y="18084"/>
                  </a:lnTo>
                  <a:lnTo>
                    <a:pt x="38386" y="18115"/>
                  </a:lnTo>
                  <a:lnTo>
                    <a:pt x="38325" y="18269"/>
                  </a:lnTo>
                  <a:lnTo>
                    <a:pt x="38232" y="18485"/>
                  </a:lnTo>
                  <a:lnTo>
                    <a:pt x="38232" y="18516"/>
                  </a:lnTo>
                  <a:lnTo>
                    <a:pt x="38202" y="18547"/>
                  </a:lnTo>
                  <a:lnTo>
                    <a:pt x="38078" y="18855"/>
                  </a:lnTo>
                  <a:lnTo>
                    <a:pt x="38048" y="18947"/>
                  </a:lnTo>
                  <a:lnTo>
                    <a:pt x="37955" y="19224"/>
                  </a:lnTo>
                  <a:lnTo>
                    <a:pt x="37924" y="19255"/>
                  </a:lnTo>
                  <a:lnTo>
                    <a:pt x="37832" y="19502"/>
                  </a:lnTo>
                  <a:lnTo>
                    <a:pt x="37801" y="19532"/>
                  </a:lnTo>
                  <a:lnTo>
                    <a:pt x="37678" y="19810"/>
                  </a:lnTo>
                  <a:lnTo>
                    <a:pt x="37647" y="19902"/>
                  </a:lnTo>
                  <a:lnTo>
                    <a:pt x="37616" y="19995"/>
                  </a:lnTo>
                  <a:lnTo>
                    <a:pt x="37555" y="20179"/>
                  </a:lnTo>
                  <a:lnTo>
                    <a:pt x="37524" y="20241"/>
                  </a:lnTo>
                  <a:lnTo>
                    <a:pt x="37431" y="20457"/>
                  </a:lnTo>
                  <a:lnTo>
                    <a:pt x="37431" y="20487"/>
                  </a:lnTo>
                  <a:lnTo>
                    <a:pt x="37308" y="20795"/>
                  </a:lnTo>
                  <a:lnTo>
                    <a:pt x="37247" y="20888"/>
                  </a:lnTo>
                  <a:lnTo>
                    <a:pt x="37154" y="21165"/>
                  </a:lnTo>
                  <a:lnTo>
                    <a:pt x="37123" y="21196"/>
                  </a:lnTo>
                  <a:lnTo>
                    <a:pt x="37031" y="21412"/>
                  </a:lnTo>
                  <a:lnTo>
                    <a:pt x="37031" y="21473"/>
                  </a:lnTo>
                  <a:lnTo>
                    <a:pt x="36908" y="21751"/>
                  </a:lnTo>
                  <a:lnTo>
                    <a:pt x="36877" y="21843"/>
                  </a:lnTo>
                  <a:lnTo>
                    <a:pt x="36754" y="22120"/>
                  </a:lnTo>
                  <a:lnTo>
                    <a:pt x="36723" y="22182"/>
                  </a:lnTo>
                  <a:lnTo>
                    <a:pt x="36661" y="22397"/>
                  </a:lnTo>
                  <a:lnTo>
                    <a:pt x="36630" y="22428"/>
                  </a:lnTo>
                  <a:lnTo>
                    <a:pt x="36507" y="22706"/>
                  </a:lnTo>
                  <a:lnTo>
                    <a:pt x="36476" y="22829"/>
                  </a:lnTo>
                  <a:lnTo>
                    <a:pt x="36353" y="23106"/>
                  </a:lnTo>
                  <a:lnTo>
                    <a:pt x="36014" y="22983"/>
                  </a:lnTo>
                  <a:lnTo>
                    <a:pt x="35675" y="22829"/>
                  </a:lnTo>
                  <a:lnTo>
                    <a:pt x="35675" y="22829"/>
                  </a:lnTo>
                  <a:lnTo>
                    <a:pt x="35829" y="22890"/>
                  </a:lnTo>
                  <a:lnTo>
                    <a:pt x="35922" y="22613"/>
                  </a:lnTo>
                  <a:lnTo>
                    <a:pt x="35983" y="22490"/>
                  </a:lnTo>
                  <a:lnTo>
                    <a:pt x="36014" y="22428"/>
                  </a:lnTo>
                  <a:lnTo>
                    <a:pt x="36107" y="22213"/>
                  </a:lnTo>
                  <a:lnTo>
                    <a:pt x="36107" y="22182"/>
                  </a:lnTo>
                  <a:lnTo>
                    <a:pt x="36199" y="21966"/>
                  </a:lnTo>
                  <a:lnTo>
                    <a:pt x="36230" y="21905"/>
                  </a:lnTo>
                  <a:lnTo>
                    <a:pt x="36322" y="21627"/>
                  </a:lnTo>
                  <a:lnTo>
                    <a:pt x="36384" y="21535"/>
                  </a:lnTo>
                  <a:lnTo>
                    <a:pt x="36507" y="21258"/>
                  </a:lnTo>
                  <a:lnTo>
                    <a:pt x="36507" y="21196"/>
                  </a:lnTo>
                  <a:lnTo>
                    <a:pt x="36600" y="20980"/>
                  </a:lnTo>
                  <a:lnTo>
                    <a:pt x="36630" y="20950"/>
                  </a:lnTo>
                  <a:lnTo>
                    <a:pt x="36723" y="20672"/>
                  </a:lnTo>
                  <a:lnTo>
                    <a:pt x="36754" y="20580"/>
                  </a:lnTo>
                  <a:lnTo>
                    <a:pt x="36877" y="20272"/>
                  </a:lnTo>
                  <a:lnTo>
                    <a:pt x="36908" y="20241"/>
                  </a:lnTo>
                  <a:lnTo>
                    <a:pt x="37000" y="20025"/>
                  </a:lnTo>
                  <a:lnTo>
                    <a:pt x="37031" y="19964"/>
                  </a:lnTo>
                  <a:lnTo>
                    <a:pt x="37123" y="19686"/>
                  </a:lnTo>
                  <a:lnTo>
                    <a:pt x="37154" y="19594"/>
                  </a:lnTo>
                  <a:lnTo>
                    <a:pt x="37277" y="19317"/>
                  </a:lnTo>
                  <a:lnTo>
                    <a:pt x="37308" y="19286"/>
                  </a:lnTo>
                  <a:lnTo>
                    <a:pt x="37401" y="19039"/>
                  </a:lnTo>
                  <a:lnTo>
                    <a:pt x="37401" y="19009"/>
                  </a:lnTo>
                  <a:lnTo>
                    <a:pt x="37524" y="18731"/>
                  </a:lnTo>
                  <a:lnTo>
                    <a:pt x="37555" y="18639"/>
                  </a:lnTo>
                  <a:lnTo>
                    <a:pt x="37678" y="18331"/>
                  </a:lnTo>
                  <a:lnTo>
                    <a:pt x="37678" y="18300"/>
                  </a:lnTo>
                  <a:lnTo>
                    <a:pt x="37801" y="18054"/>
                  </a:lnTo>
                  <a:lnTo>
                    <a:pt x="37863" y="17900"/>
                  </a:lnTo>
                  <a:lnTo>
                    <a:pt x="37863" y="17869"/>
                  </a:lnTo>
                  <a:close/>
                  <a:moveTo>
                    <a:pt x="13556" y="22120"/>
                  </a:moveTo>
                  <a:lnTo>
                    <a:pt x="13679" y="22367"/>
                  </a:lnTo>
                  <a:cubicBezTo>
                    <a:pt x="12016" y="23044"/>
                    <a:pt x="10783" y="23507"/>
                    <a:pt x="10568" y="23568"/>
                  </a:cubicBezTo>
                  <a:cubicBezTo>
                    <a:pt x="10876" y="23322"/>
                    <a:pt x="11954" y="22798"/>
                    <a:pt x="13371" y="22182"/>
                  </a:cubicBezTo>
                  <a:cubicBezTo>
                    <a:pt x="13433" y="22182"/>
                    <a:pt x="13494" y="22151"/>
                    <a:pt x="13556" y="22120"/>
                  </a:cubicBezTo>
                  <a:close/>
                  <a:moveTo>
                    <a:pt x="41868" y="22336"/>
                  </a:moveTo>
                  <a:cubicBezTo>
                    <a:pt x="43131" y="22890"/>
                    <a:pt x="44086" y="23352"/>
                    <a:pt x="44394" y="23568"/>
                  </a:cubicBezTo>
                  <a:lnTo>
                    <a:pt x="44363" y="23568"/>
                  </a:lnTo>
                  <a:cubicBezTo>
                    <a:pt x="44209" y="23507"/>
                    <a:pt x="43162" y="23137"/>
                    <a:pt x="41744" y="22551"/>
                  </a:cubicBezTo>
                  <a:lnTo>
                    <a:pt x="41868" y="22336"/>
                  </a:lnTo>
                  <a:close/>
                  <a:moveTo>
                    <a:pt x="16298" y="18731"/>
                  </a:moveTo>
                  <a:lnTo>
                    <a:pt x="16452" y="19009"/>
                  </a:lnTo>
                  <a:lnTo>
                    <a:pt x="16513" y="19101"/>
                  </a:lnTo>
                  <a:lnTo>
                    <a:pt x="16637" y="19348"/>
                  </a:lnTo>
                  <a:lnTo>
                    <a:pt x="16667" y="19409"/>
                  </a:lnTo>
                  <a:lnTo>
                    <a:pt x="16791" y="19625"/>
                  </a:lnTo>
                  <a:lnTo>
                    <a:pt x="16821" y="19656"/>
                  </a:lnTo>
                  <a:lnTo>
                    <a:pt x="16975" y="19933"/>
                  </a:lnTo>
                  <a:lnTo>
                    <a:pt x="17006" y="20025"/>
                  </a:lnTo>
                  <a:lnTo>
                    <a:pt x="17160" y="20272"/>
                  </a:lnTo>
                  <a:lnTo>
                    <a:pt x="17160" y="20333"/>
                  </a:lnTo>
                  <a:lnTo>
                    <a:pt x="17284" y="20549"/>
                  </a:lnTo>
                  <a:lnTo>
                    <a:pt x="17314" y="20580"/>
                  </a:lnTo>
                  <a:lnTo>
                    <a:pt x="17468" y="20857"/>
                  </a:lnTo>
                  <a:lnTo>
                    <a:pt x="17530" y="20950"/>
                  </a:lnTo>
                  <a:lnTo>
                    <a:pt x="17561" y="21011"/>
                  </a:lnTo>
                  <a:lnTo>
                    <a:pt x="17653" y="21227"/>
                  </a:lnTo>
                  <a:lnTo>
                    <a:pt x="17684" y="21258"/>
                  </a:lnTo>
                  <a:lnTo>
                    <a:pt x="17807" y="21473"/>
                  </a:lnTo>
                  <a:lnTo>
                    <a:pt x="17807" y="21504"/>
                  </a:lnTo>
                  <a:lnTo>
                    <a:pt x="17961" y="21781"/>
                  </a:lnTo>
                  <a:lnTo>
                    <a:pt x="18023" y="21874"/>
                  </a:lnTo>
                  <a:lnTo>
                    <a:pt x="18146" y="22151"/>
                  </a:lnTo>
                  <a:lnTo>
                    <a:pt x="18177" y="22182"/>
                  </a:lnTo>
                  <a:lnTo>
                    <a:pt x="18300" y="22397"/>
                  </a:lnTo>
                  <a:lnTo>
                    <a:pt x="18331" y="22428"/>
                  </a:lnTo>
                  <a:lnTo>
                    <a:pt x="18454" y="22706"/>
                  </a:lnTo>
                  <a:lnTo>
                    <a:pt x="18516" y="22798"/>
                  </a:lnTo>
                  <a:lnTo>
                    <a:pt x="18670" y="23075"/>
                  </a:lnTo>
                  <a:lnTo>
                    <a:pt x="18670" y="23106"/>
                  </a:lnTo>
                  <a:lnTo>
                    <a:pt x="18793" y="23322"/>
                  </a:lnTo>
                  <a:lnTo>
                    <a:pt x="18824" y="23352"/>
                  </a:lnTo>
                  <a:lnTo>
                    <a:pt x="18886" y="23507"/>
                  </a:lnTo>
                  <a:lnTo>
                    <a:pt x="18824" y="23537"/>
                  </a:lnTo>
                  <a:lnTo>
                    <a:pt x="18577" y="23661"/>
                  </a:lnTo>
                  <a:lnTo>
                    <a:pt x="18423" y="23753"/>
                  </a:lnTo>
                  <a:lnTo>
                    <a:pt x="18300" y="23568"/>
                  </a:lnTo>
                  <a:lnTo>
                    <a:pt x="18269" y="23507"/>
                  </a:lnTo>
                  <a:lnTo>
                    <a:pt x="18177" y="23322"/>
                  </a:lnTo>
                  <a:lnTo>
                    <a:pt x="18146" y="23260"/>
                  </a:lnTo>
                  <a:lnTo>
                    <a:pt x="18023" y="23014"/>
                  </a:lnTo>
                  <a:lnTo>
                    <a:pt x="17961" y="22921"/>
                  </a:lnTo>
                  <a:lnTo>
                    <a:pt x="17807" y="22644"/>
                  </a:lnTo>
                  <a:lnTo>
                    <a:pt x="17776" y="22613"/>
                  </a:lnTo>
                  <a:lnTo>
                    <a:pt x="17684" y="22397"/>
                  </a:lnTo>
                  <a:lnTo>
                    <a:pt x="17653" y="22336"/>
                  </a:lnTo>
                  <a:lnTo>
                    <a:pt x="17499" y="22089"/>
                  </a:lnTo>
                  <a:lnTo>
                    <a:pt x="17468" y="21997"/>
                  </a:lnTo>
                  <a:lnTo>
                    <a:pt x="17314" y="21720"/>
                  </a:lnTo>
                  <a:lnTo>
                    <a:pt x="17284" y="21689"/>
                  </a:lnTo>
                  <a:lnTo>
                    <a:pt x="17160" y="21473"/>
                  </a:lnTo>
                  <a:lnTo>
                    <a:pt x="17130" y="21412"/>
                  </a:lnTo>
                  <a:lnTo>
                    <a:pt x="17006" y="21165"/>
                  </a:lnTo>
                  <a:lnTo>
                    <a:pt x="16945" y="21073"/>
                  </a:lnTo>
                  <a:lnTo>
                    <a:pt x="16791" y="20795"/>
                  </a:lnTo>
                  <a:lnTo>
                    <a:pt x="16791" y="20765"/>
                  </a:lnTo>
                  <a:lnTo>
                    <a:pt x="16667" y="20549"/>
                  </a:lnTo>
                  <a:lnTo>
                    <a:pt x="16637" y="20487"/>
                  </a:lnTo>
                  <a:lnTo>
                    <a:pt x="16513" y="20241"/>
                  </a:lnTo>
                  <a:lnTo>
                    <a:pt x="16452" y="20149"/>
                  </a:lnTo>
                  <a:lnTo>
                    <a:pt x="16298" y="19871"/>
                  </a:lnTo>
                  <a:lnTo>
                    <a:pt x="16267" y="19840"/>
                  </a:lnTo>
                  <a:lnTo>
                    <a:pt x="16174" y="19594"/>
                  </a:lnTo>
                  <a:lnTo>
                    <a:pt x="16144" y="19563"/>
                  </a:lnTo>
                  <a:lnTo>
                    <a:pt x="15990" y="19317"/>
                  </a:lnTo>
                  <a:lnTo>
                    <a:pt x="15959" y="19224"/>
                  </a:lnTo>
                  <a:lnTo>
                    <a:pt x="15836" y="18978"/>
                  </a:lnTo>
                  <a:lnTo>
                    <a:pt x="15558" y="19132"/>
                  </a:lnTo>
                  <a:lnTo>
                    <a:pt x="15990" y="18885"/>
                  </a:lnTo>
                  <a:lnTo>
                    <a:pt x="16236" y="18762"/>
                  </a:lnTo>
                  <a:lnTo>
                    <a:pt x="16298" y="18731"/>
                  </a:lnTo>
                  <a:close/>
                  <a:moveTo>
                    <a:pt x="39218" y="18731"/>
                  </a:moveTo>
                  <a:lnTo>
                    <a:pt x="39526" y="18885"/>
                  </a:lnTo>
                  <a:lnTo>
                    <a:pt x="39704" y="18987"/>
                  </a:lnTo>
                  <a:lnTo>
                    <a:pt x="39704" y="18987"/>
                  </a:lnTo>
                  <a:lnTo>
                    <a:pt x="39619" y="19101"/>
                  </a:lnTo>
                  <a:lnTo>
                    <a:pt x="39619" y="19132"/>
                  </a:lnTo>
                  <a:lnTo>
                    <a:pt x="39465" y="19409"/>
                  </a:lnTo>
                  <a:lnTo>
                    <a:pt x="39403" y="19502"/>
                  </a:lnTo>
                  <a:lnTo>
                    <a:pt x="39280" y="19748"/>
                  </a:lnTo>
                  <a:lnTo>
                    <a:pt x="39249" y="19810"/>
                  </a:lnTo>
                  <a:lnTo>
                    <a:pt x="39126" y="20025"/>
                  </a:lnTo>
                  <a:lnTo>
                    <a:pt x="39126" y="20056"/>
                  </a:lnTo>
                  <a:lnTo>
                    <a:pt x="38972" y="20333"/>
                  </a:lnTo>
                  <a:lnTo>
                    <a:pt x="38910" y="20426"/>
                  </a:lnTo>
                  <a:lnTo>
                    <a:pt x="38787" y="20672"/>
                  </a:lnTo>
                  <a:lnTo>
                    <a:pt x="38756" y="20734"/>
                  </a:lnTo>
                  <a:lnTo>
                    <a:pt x="38633" y="20950"/>
                  </a:lnTo>
                  <a:lnTo>
                    <a:pt x="38602" y="20980"/>
                  </a:lnTo>
                  <a:lnTo>
                    <a:pt x="38479" y="21258"/>
                  </a:lnTo>
                  <a:lnTo>
                    <a:pt x="38417" y="21350"/>
                  </a:lnTo>
                  <a:lnTo>
                    <a:pt x="38263" y="21596"/>
                  </a:lnTo>
                  <a:lnTo>
                    <a:pt x="38263" y="21658"/>
                  </a:lnTo>
                  <a:lnTo>
                    <a:pt x="38140" y="21874"/>
                  </a:lnTo>
                  <a:lnTo>
                    <a:pt x="38109" y="21905"/>
                  </a:lnTo>
                  <a:lnTo>
                    <a:pt x="37955" y="22182"/>
                  </a:lnTo>
                  <a:lnTo>
                    <a:pt x="37893" y="22274"/>
                  </a:lnTo>
                  <a:lnTo>
                    <a:pt x="37770" y="22551"/>
                  </a:lnTo>
                  <a:lnTo>
                    <a:pt x="37739" y="22582"/>
                  </a:lnTo>
                  <a:lnTo>
                    <a:pt x="37647" y="22798"/>
                  </a:lnTo>
                  <a:lnTo>
                    <a:pt x="37616" y="22829"/>
                  </a:lnTo>
                  <a:lnTo>
                    <a:pt x="37462" y="23106"/>
                  </a:lnTo>
                  <a:lnTo>
                    <a:pt x="37401" y="23198"/>
                  </a:lnTo>
                  <a:lnTo>
                    <a:pt x="37277" y="23476"/>
                  </a:lnTo>
                  <a:lnTo>
                    <a:pt x="37247" y="23507"/>
                  </a:lnTo>
                  <a:lnTo>
                    <a:pt x="37123" y="23722"/>
                  </a:lnTo>
                  <a:lnTo>
                    <a:pt x="37123" y="23753"/>
                  </a:lnTo>
                  <a:lnTo>
                    <a:pt x="36938" y="23661"/>
                  </a:lnTo>
                  <a:lnTo>
                    <a:pt x="36723" y="23537"/>
                  </a:lnTo>
                  <a:lnTo>
                    <a:pt x="36692" y="23537"/>
                  </a:lnTo>
                  <a:lnTo>
                    <a:pt x="36630" y="23507"/>
                  </a:lnTo>
                  <a:lnTo>
                    <a:pt x="36723" y="23291"/>
                  </a:lnTo>
                  <a:lnTo>
                    <a:pt x="36754" y="23260"/>
                  </a:lnTo>
                  <a:lnTo>
                    <a:pt x="36908" y="23014"/>
                  </a:lnTo>
                  <a:lnTo>
                    <a:pt x="36938" y="22890"/>
                  </a:lnTo>
                  <a:lnTo>
                    <a:pt x="37000" y="22798"/>
                  </a:lnTo>
                  <a:lnTo>
                    <a:pt x="37093" y="22644"/>
                  </a:lnTo>
                  <a:lnTo>
                    <a:pt x="37123" y="22582"/>
                  </a:lnTo>
                  <a:lnTo>
                    <a:pt x="37247" y="22367"/>
                  </a:lnTo>
                  <a:lnTo>
                    <a:pt x="37247" y="22336"/>
                  </a:lnTo>
                  <a:lnTo>
                    <a:pt x="37401" y="22089"/>
                  </a:lnTo>
                  <a:lnTo>
                    <a:pt x="37462" y="21966"/>
                  </a:lnTo>
                  <a:lnTo>
                    <a:pt x="37585" y="21689"/>
                  </a:lnTo>
                  <a:lnTo>
                    <a:pt x="37616" y="21658"/>
                  </a:lnTo>
                  <a:lnTo>
                    <a:pt x="37739" y="21442"/>
                  </a:lnTo>
                  <a:lnTo>
                    <a:pt x="37770" y="21412"/>
                  </a:lnTo>
                  <a:lnTo>
                    <a:pt x="37893" y="21134"/>
                  </a:lnTo>
                  <a:lnTo>
                    <a:pt x="37955" y="21042"/>
                  </a:lnTo>
                  <a:lnTo>
                    <a:pt x="37955" y="21011"/>
                  </a:lnTo>
                  <a:lnTo>
                    <a:pt x="38109" y="20765"/>
                  </a:lnTo>
                  <a:lnTo>
                    <a:pt x="38109" y="20734"/>
                  </a:lnTo>
                  <a:lnTo>
                    <a:pt x="38232" y="20518"/>
                  </a:lnTo>
                  <a:lnTo>
                    <a:pt x="38263" y="20487"/>
                  </a:lnTo>
                  <a:lnTo>
                    <a:pt x="38417" y="20210"/>
                  </a:lnTo>
                  <a:lnTo>
                    <a:pt x="38448" y="20118"/>
                  </a:lnTo>
                  <a:lnTo>
                    <a:pt x="38602" y="19840"/>
                  </a:lnTo>
                  <a:lnTo>
                    <a:pt x="38633" y="19810"/>
                  </a:lnTo>
                  <a:lnTo>
                    <a:pt x="38756" y="19594"/>
                  </a:lnTo>
                  <a:lnTo>
                    <a:pt x="38756" y="19532"/>
                  </a:lnTo>
                  <a:lnTo>
                    <a:pt x="38910" y="19286"/>
                  </a:lnTo>
                  <a:lnTo>
                    <a:pt x="38941" y="19194"/>
                  </a:lnTo>
                  <a:lnTo>
                    <a:pt x="39095" y="18916"/>
                  </a:lnTo>
                  <a:lnTo>
                    <a:pt x="39126" y="18885"/>
                  </a:lnTo>
                  <a:lnTo>
                    <a:pt x="39218" y="18731"/>
                  </a:lnTo>
                  <a:close/>
                  <a:moveTo>
                    <a:pt x="26957" y="4190"/>
                  </a:moveTo>
                  <a:cubicBezTo>
                    <a:pt x="29298" y="4190"/>
                    <a:pt x="31455" y="5022"/>
                    <a:pt x="33180" y="6378"/>
                  </a:cubicBezTo>
                  <a:cubicBezTo>
                    <a:pt x="33180" y="6378"/>
                    <a:pt x="33180" y="6378"/>
                    <a:pt x="33211" y="6409"/>
                  </a:cubicBezTo>
                  <a:cubicBezTo>
                    <a:pt x="33272" y="6439"/>
                    <a:pt x="33334" y="6501"/>
                    <a:pt x="33396" y="6532"/>
                  </a:cubicBezTo>
                  <a:cubicBezTo>
                    <a:pt x="33457" y="6593"/>
                    <a:pt x="33550" y="6686"/>
                    <a:pt x="33611" y="6747"/>
                  </a:cubicBezTo>
                  <a:cubicBezTo>
                    <a:pt x="33642" y="6747"/>
                    <a:pt x="33642" y="6778"/>
                    <a:pt x="33673" y="6809"/>
                  </a:cubicBezTo>
                  <a:cubicBezTo>
                    <a:pt x="33858" y="6963"/>
                    <a:pt x="34012" y="7117"/>
                    <a:pt x="34197" y="7302"/>
                  </a:cubicBezTo>
                  <a:cubicBezTo>
                    <a:pt x="34227" y="7333"/>
                    <a:pt x="34258" y="7364"/>
                    <a:pt x="34289" y="7394"/>
                  </a:cubicBezTo>
                  <a:cubicBezTo>
                    <a:pt x="34320" y="7425"/>
                    <a:pt x="34351" y="7456"/>
                    <a:pt x="34381" y="7487"/>
                  </a:cubicBezTo>
                  <a:cubicBezTo>
                    <a:pt x="34536" y="7672"/>
                    <a:pt x="34690" y="7826"/>
                    <a:pt x="34813" y="8011"/>
                  </a:cubicBezTo>
                  <a:cubicBezTo>
                    <a:pt x="34936" y="8165"/>
                    <a:pt x="35059" y="8288"/>
                    <a:pt x="35152" y="8442"/>
                  </a:cubicBezTo>
                  <a:cubicBezTo>
                    <a:pt x="35182" y="8503"/>
                    <a:pt x="35244" y="8565"/>
                    <a:pt x="35275" y="8627"/>
                  </a:cubicBezTo>
                  <a:cubicBezTo>
                    <a:pt x="35367" y="8750"/>
                    <a:pt x="35429" y="8873"/>
                    <a:pt x="35521" y="8996"/>
                  </a:cubicBezTo>
                  <a:lnTo>
                    <a:pt x="35552" y="9027"/>
                  </a:lnTo>
                  <a:cubicBezTo>
                    <a:pt x="35583" y="9120"/>
                    <a:pt x="35645" y="9212"/>
                    <a:pt x="35706" y="9335"/>
                  </a:cubicBezTo>
                  <a:cubicBezTo>
                    <a:pt x="35768" y="9428"/>
                    <a:pt x="35829" y="9520"/>
                    <a:pt x="35891" y="9643"/>
                  </a:cubicBezTo>
                  <a:cubicBezTo>
                    <a:pt x="35953" y="9767"/>
                    <a:pt x="36014" y="9890"/>
                    <a:pt x="36076" y="10013"/>
                  </a:cubicBezTo>
                  <a:cubicBezTo>
                    <a:pt x="36107" y="10075"/>
                    <a:pt x="36107" y="10105"/>
                    <a:pt x="36137" y="10167"/>
                  </a:cubicBezTo>
                  <a:cubicBezTo>
                    <a:pt x="36199" y="10259"/>
                    <a:pt x="36230" y="10383"/>
                    <a:pt x="36292" y="10475"/>
                  </a:cubicBezTo>
                  <a:cubicBezTo>
                    <a:pt x="36292" y="10506"/>
                    <a:pt x="36292" y="10506"/>
                    <a:pt x="36292" y="10537"/>
                  </a:cubicBezTo>
                  <a:cubicBezTo>
                    <a:pt x="36353" y="10629"/>
                    <a:pt x="36384" y="10722"/>
                    <a:pt x="36415" y="10845"/>
                  </a:cubicBezTo>
                  <a:cubicBezTo>
                    <a:pt x="36446" y="10906"/>
                    <a:pt x="36476" y="10999"/>
                    <a:pt x="36507" y="11060"/>
                  </a:cubicBezTo>
                  <a:cubicBezTo>
                    <a:pt x="36538" y="11184"/>
                    <a:pt x="36569" y="11307"/>
                    <a:pt x="36630" y="11430"/>
                  </a:cubicBezTo>
                  <a:cubicBezTo>
                    <a:pt x="36630" y="11461"/>
                    <a:pt x="36630" y="11523"/>
                    <a:pt x="36661" y="11553"/>
                  </a:cubicBezTo>
                  <a:cubicBezTo>
                    <a:pt x="36661" y="11646"/>
                    <a:pt x="36692" y="11738"/>
                    <a:pt x="36723" y="11861"/>
                  </a:cubicBezTo>
                  <a:cubicBezTo>
                    <a:pt x="36723" y="11861"/>
                    <a:pt x="36723" y="11892"/>
                    <a:pt x="36723" y="11892"/>
                  </a:cubicBezTo>
                  <a:cubicBezTo>
                    <a:pt x="36754" y="12015"/>
                    <a:pt x="36784" y="12108"/>
                    <a:pt x="36815" y="12231"/>
                  </a:cubicBezTo>
                  <a:cubicBezTo>
                    <a:pt x="36846" y="12293"/>
                    <a:pt x="36846" y="12354"/>
                    <a:pt x="36846" y="12416"/>
                  </a:cubicBezTo>
                  <a:cubicBezTo>
                    <a:pt x="36877" y="12508"/>
                    <a:pt x="36877" y="12632"/>
                    <a:pt x="36908" y="12724"/>
                  </a:cubicBezTo>
                  <a:cubicBezTo>
                    <a:pt x="36908" y="12786"/>
                    <a:pt x="36908" y="12816"/>
                    <a:pt x="36908" y="12847"/>
                  </a:cubicBezTo>
                  <a:cubicBezTo>
                    <a:pt x="36938" y="12909"/>
                    <a:pt x="36938" y="12940"/>
                    <a:pt x="36938" y="12970"/>
                  </a:cubicBezTo>
                  <a:cubicBezTo>
                    <a:pt x="36938" y="13032"/>
                    <a:pt x="36969" y="13094"/>
                    <a:pt x="36969" y="13155"/>
                  </a:cubicBezTo>
                  <a:cubicBezTo>
                    <a:pt x="36969" y="13155"/>
                    <a:pt x="36969" y="13186"/>
                    <a:pt x="36969" y="13186"/>
                  </a:cubicBezTo>
                  <a:cubicBezTo>
                    <a:pt x="36969" y="13309"/>
                    <a:pt x="37000" y="13402"/>
                    <a:pt x="37000" y="13525"/>
                  </a:cubicBezTo>
                  <a:cubicBezTo>
                    <a:pt x="37000" y="13556"/>
                    <a:pt x="37000" y="13617"/>
                    <a:pt x="37000" y="13648"/>
                  </a:cubicBezTo>
                  <a:cubicBezTo>
                    <a:pt x="37000" y="13771"/>
                    <a:pt x="37031" y="13864"/>
                    <a:pt x="37031" y="13987"/>
                  </a:cubicBezTo>
                  <a:cubicBezTo>
                    <a:pt x="37031" y="14018"/>
                    <a:pt x="37031" y="14049"/>
                    <a:pt x="37031" y="14080"/>
                  </a:cubicBezTo>
                  <a:cubicBezTo>
                    <a:pt x="37031" y="14172"/>
                    <a:pt x="37031" y="14234"/>
                    <a:pt x="37031" y="14295"/>
                  </a:cubicBezTo>
                  <a:cubicBezTo>
                    <a:pt x="37031" y="14326"/>
                    <a:pt x="37031" y="14357"/>
                    <a:pt x="37031" y="14388"/>
                  </a:cubicBezTo>
                  <a:cubicBezTo>
                    <a:pt x="37031" y="14388"/>
                    <a:pt x="37031" y="14388"/>
                    <a:pt x="37031" y="14418"/>
                  </a:cubicBezTo>
                  <a:cubicBezTo>
                    <a:pt x="37031" y="14511"/>
                    <a:pt x="37031" y="14634"/>
                    <a:pt x="37000" y="14726"/>
                  </a:cubicBezTo>
                  <a:cubicBezTo>
                    <a:pt x="37000" y="14757"/>
                    <a:pt x="37000" y="14819"/>
                    <a:pt x="37000" y="14850"/>
                  </a:cubicBezTo>
                  <a:cubicBezTo>
                    <a:pt x="37000" y="14942"/>
                    <a:pt x="37000" y="15065"/>
                    <a:pt x="37000" y="15158"/>
                  </a:cubicBezTo>
                  <a:cubicBezTo>
                    <a:pt x="37000" y="15189"/>
                    <a:pt x="37000" y="15219"/>
                    <a:pt x="37000" y="15250"/>
                  </a:cubicBezTo>
                  <a:cubicBezTo>
                    <a:pt x="36969" y="15343"/>
                    <a:pt x="36969" y="15404"/>
                    <a:pt x="36969" y="15466"/>
                  </a:cubicBezTo>
                  <a:cubicBezTo>
                    <a:pt x="36969" y="15497"/>
                    <a:pt x="36938" y="15527"/>
                    <a:pt x="36938" y="15558"/>
                  </a:cubicBezTo>
                  <a:cubicBezTo>
                    <a:pt x="36938" y="15682"/>
                    <a:pt x="36908" y="15774"/>
                    <a:pt x="36908" y="15897"/>
                  </a:cubicBezTo>
                  <a:cubicBezTo>
                    <a:pt x="36877" y="15928"/>
                    <a:pt x="36877" y="15959"/>
                    <a:pt x="36877" y="15990"/>
                  </a:cubicBezTo>
                  <a:cubicBezTo>
                    <a:pt x="36877" y="16020"/>
                    <a:pt x="36877" y="16020"/>
                    <a:pt x="36877" y="16051"/>
                  </a:cubicBezTo>
                  <a:cubicBezTo>
                    <a:pt x="36846" y="16144"/>
                    <a:pt x="36846" y="16205"/>
                    <a:pt x="36846" y="16298"/>
                  </a:cubicBezTo>
                  <a:cubicBezTo>
                    <a:pt x="36815" y="16328"/>
                    <a:pt x="36815" y="16359"/>
                    <a:pt x="36815" y="16390"/>
                  </a:cubicBezTo>
                  <a:cubicBezTo>
                    <a:pt x="36784" y="16482"/>
                    <a:pt x="36754" y="16575"/>
                    <a:pt x="36754" y="16667"/>
                  </a:cubicBezTo>
                  <a:cubicBezTo>
                    <a:pt x="36723" y="16791"/>
                    <a:pt x="36692" y="16883"/>
                    <a:pt x="36661" y="17006"/>
                  </a:cubicBezTo>
                  <a:cubicBezTo>
                    <a:pt x="36661" y="17037"/>
                    <a:pt x="36630" y="17068"/>
                    <a:pt x="36630" y="17068"/>
                  </a:cubicBezTo>
                  <a:cubicBezTo>
                    <a:pt x="36630" y="17099"/>
                    <a:pt x="36630" y="17129"/>
                    <a:pt x="36630" y="17129"/>
                  </a:cubicBezTo>
                  <a:cubicBezTo>
                    <a:pt x="36600" y="17191"/>
                    <a:pt x="36569" y="17283"/>
                    <a:pt x="36569" y="17345"/>
                  </a:cubicBezTo>
                  <a:cubicBezTo>
                    <a:pt x="36538" y="17407"/>
                    <a:pt x="36507" y="17468"/>
                    <a:pt x="36476" y="17530"/>
                  </a:cubicBezTo>
                  <a:cubicBezTo>
                    <a:pt x="36446" y="17622"/>
                    <a:pt x="36415" y="17715"/>
                    <a:pt x="36384" y="17807"/>
                  </a:cubicBezTo>
                  <a:cubicBezTo>
                    <a:pt x="36353" y="17900"/>
                    <a:pt x="36322" y="18023"/>
                    <a:pt x="36261" y="18115"/>
                  </a:cubicBezTo>
                  <a:cubicBezTo>
                    <a:pt x="36261" y="18146"/>
                    <a:pt x="36261" y="18177"/>
                    <a:pt x="36230" y="18208"/>
                  </a:cubicBezTo>
                  <a:cubicBezTo>
                    <a:pt x="36199" y="18300"/>
                    <a:pt x="36168" y="18362"/>
                    <a:pt x="36107" y="18454"/>
                  </a:cubicBezTo>
                  <a:cubicBezTo>
                    <a:pt x="36107" y="18485"/>
                    <a:pt x="36107" y="18485"/>
                    <a:pt x="36107" y="18516"/>
                  </a:cubicBezTo>
                  <a:cubicBezTo>
                    <a:pt x="36045" y="18577"/>
                    <a:pt x="36014" y="18670"/>
                    <a:pt x="35983" y="18762"/>
                  </a:cubicBezTo>
                  <a:cubicBezTo>
                    <a:pt x="35922" y="18855"/>
                    <a:pt x="35891" y="18978"/>
                    <a:pt x="35829" y="19070"/>
                  </a:cubicBezTo>
                  <a:cubicBezTo>
                    <a:pt x="35799" y="19101"/>
                    <a:pt x="35799" y="19132"/>
                    <a:pt x="35768" y="19163"/>
                  </a:cubicBezTo>
                  <a:cubicBezTo>
                    <a:pt x="35737" y="19224"/>
                    <a:pt x="35675" y="19317"/>
                    <a:pt x="35614" y="19409"/>
                  </a:cubicBezTo>
                  <a:cubicBezTo>
                    <a:pt x="35614" y="19409"/>
                    <a:pt x="35614" y="19440"/>
                    <a:pt x="35614" y="19440"/>
                  </a:cubicBezTo>
                  <a:cubicBezTo>
                    <a:pt x="35552" y="19532"/>
                    <a:pt x="35521" y="19594"/>
                    <a:pt x="35460" y="19686"/>
                  </a:cubicBezTo>
                  <a:cubicBezTo>
                    <a:pt x="35398" y="19779"/>
                    <a:pt x="35337" y="19871"/>
                    <a:pt x="35275" y="19964"/>
                  </a:cubicBezTo>
                  <a:cubicBezTo>
                    <a:pt x="35244" y="19995"/>
                    <a:pt x="35244" y="20025"/>
                    <a:pt x="35213" y="20056"/>
                  </a:cubicBezTo>
                  <a:cubicBezTo>
                    <a:pt x="35152" y="20118"/>
                    <a:pt x="35090" y="20210"/>
                    <a:pt x="35028" y="20303"/>
                  </a:cubicBezTo>
                  <a:cubicBezTo>
                    <a:pt x="35028" y="20303"/>
                    <a:pt x="35028" y="20303"/>
                    <a:pt x="34998" y="20333"/>
                  </a:cubicBezTo>
                  <a:cubicBezTo>
                    <a:pt x="34998" y="20333"/>
                    <a:pt x="34967" y="20364"/>
                    <a:pt x="34967" y="20364"/>
                  </a:cubicBezTo>
                  <a:cubicBezTo>
                    <a:pt x="34967" y="20395"/>
                    <a:pt x="34967" y="20395"/>
                    <a:pt x="34967" y="20395"/>
                  </a:cubicBezTo>
                  <a:cubicBezTo>
                    <a:pt x="34905" y="20457"/>
                    <a:pt x="34874" y="20487"/>
                    <a:pt x="34844" y="20549"/>
                  </a:cubicBezTo>
                  <a:cubicBezTo>
                    <a:pt x="34844" y="20549"/>
                    <a:pt x="34844" y="20549"/>
                    <a:pt x="34813" y="20580"/>
                  </a:cubicBezTo>
                  <a:cubicBezTo>
                    <a:pt x="34751" y="20641"/>
                    <a:pt x="34690" y="20734"/>
                    <a:pt x="34628" y="20826"/>
                  </a:cubicBezTo>
                  <a:cubicBezTo>
                    <a:pt x="34597" y="20857"/>
                    <a:pt x="34566" y="20888"/>
                    <a:pt x="34536" y="20919"/>
                  </a:cubicBezTo>
                  <a:cubicBezTo>
                    <a:pt x="34474" y="20980"/>
                    <a:pt x="34412" y="21042"/>
                    <a:pt x="34351" y="21104"/>
                  </a:cubicBezTo>
                  <a:cubicBezTo>
                    <a:pt x="34351" y="21104"/>
                    <a:pt x="34351" y="21134"/>
                    <a:pt x="34320" y="21134"/>
                  </a:cubicBezTo>
                  <a:lnTo>
                    <a:pt x="34289" y="21165"/>
                  </a:lnTo>
                  <a:cubicBezTo>
                    <a:pt x="34227" y="21227"/>
                    <a:pt x="34166" y="21319"/>
                    <a:pt x="34104" y="21381"/>
                  </a:cubicBezTo>
                  <a:cubicBezTo>
                    <a:pt x="34104" y="21381"/>
                    <a:pt x="34104" y="21381"/>
                    <a:pt x="34104" y="21412"/>
                  </a:cubicBezTo>
                  <a:cubicBezTo>
                    <a:pt x="34073" y="21442"/>
                    <a:pt x="34043" y="21442"/>
                    <a:pt x="34012" y="21473"/>
                  </a:cubicBezTo>
                  <a:cubicBezTo>
                    <a:pt x="33950" y="21535"/>
                    <a:pt x="33889" y="21566"/>
                    <a:pt x="33827" y="21627"/>
                  </a:cubicBezTo>
                  <a:cubicBezTo>
                    <a:pt x="33796" y="21658"/>
                    <a:pt x="33765" y="21689"/>
                    <a:pt x="33735" y="21720"/>
                  </a:cubicBezTo>
                  <a:cubicBezTo>
                    <a:pt x="33673" y="21781"/>
                    <a:pt x="33581" y="21874"/>
                    <a:pt x="33519" y="21935"/>
                  </a:cubicBezTo>
                  <a:lnTo>
                    <a:pt x="33488" y="21935"/>
                  </a:lnTo>
                  <a:cubicBezTo>
                    <a:pt x="33488" y="21966"/>
                    <a:pt x="33488" y="21966"/>
                    <a:pt x="33457" y="21966"/>
                  </a:cubicBezTo>
                  <a:cubicBezTo>
                    <a:pt x="33396" y="22028"/>
                    <a:pt x="33303" y="22089"/>
                    <a:pt x="33242" y="22151"/>
                  </a:cubicBezTo>
                  <a:cubicBezTo>
                    <a:pt x="33242" y="22151"/>
                    <a:pt x="33211" y="22182"/>
                    <a:pt x="33211" y="22182"/>
                  </a:cubicBezTo>
                  <a:cubicBezTo>
                    <a:pt x="33211" y="22182"/>
                    <a:pt x="33180" y="22213"/>
                    <a:pt x="33180" y="22213"/>
                  </a:cubicBezTo>
                  <a:cubicBezTo>
                    <a:pt x="33088" y="22274"/>
                    <a:pt x="33026" y="22336"/>
                    <a:pt x="32934" y="22397"/>
                  </a:cubicBezTo>
                  <a:cubicBezTo>
                    <a:pt x="32903" y="22397"/>
                    <a:pt x="32872" y="22428"/>
                    <a:pt x="32841" y="22459"/>
                  </a:cubicBezTo>
                  <a:lnTo>
                    <a:pt x="32810" y="22459"/>
                  </a:lnTo>
                  <a:cubicBezTo>
                    <a:pt x="32718" y="22551"/>
                    <a:pt x="32656" y="22613"/>
                    <a:pt x="32533" y="22675"/>
                  </a:cubicBezTo>
                  <a:cubicBezTo>
                    <a:pt x="32533" y="22675"/>
                    <a:pt x="32502" y="22706"/>
                    <a:pt x="32502" y="22706"/>
                  </a:cubicBezTo>
                  <a:cubicBezTo>
                    <a:pt x="32410" y="22767"/>
                    <a:pt x="32287" y="22829"/>
                    <a:pt x="32194" y="22890"/>
                  </a:cubicBezTo>
                  <a:cubicBezTo>
                    <a:pt x="32102" y="22952"/>
                    <a:pt x="31979" y="23014"/>
                    <a:pt x="31886" y="23075"/>
                  </a:cubicBezTo>
                  <a:cubicBezTo>
                    <a:pt x="31825" y="23106"/>
                    <a:pt x="31794" y="23137"/>
                    <a:pt x="31732" y="23168"/>
                  </a:cubicBezTo>
                  <a:cubicBezTo>
                    <a:pt x="31640" y="23229"/>
                    <a:pt x="31516" y="23260"/>
                    <a:pt x="31393" y="23322"/>
                  </a:cubicBezTo>
                  <a:cubicBezTo>
                    <a:pt x="31362" y="23352"/>
                    <a:pt x="31362" y="23352"/>
                    <a:pt x="31332" y="23352"/>
                  </a:cubicBezTo>
                  <a:cubicBezTo>
                    <a:pt x="31208" y="23414"/>
                    <a:pt x="31085" y="23476"/>
                    <a:pt x="30993" y="23537"/>
                  </a:cubicBezTo>
                  <a:lnTo>
                    <a:pt x="30931" y="23537"/>
                  </a:lnTo>
                  <a:cubicBezTo>
                    <a:pt x="30839" y="23599"/>
                    <a:pt x="30746" y="23630"/>
                    <a:pt x="30623" y="23661"/>
                  </a:cubicBezTo>
                  <a:cubicBezTo>
                    <a:pt x="30561" y="23691"/>
                    <a:pt x="30469" y="23722"/>
                    <a:pt x="30407" y="23753"/>
                  </a:cubicBezTo>
                  <a:cubicBezTo>
                    <a:pt x="30284" y="23815"/>
                    <a:pt x="30130" y="23845"/>
                    <a:pt x="30007" y="23907"/>
                  </a:cubicBezTo>
                  <a:cubicBezTo>
                    <a:pt x="29976" y="23907"/>
                    <a:pt x="29945" y="23907"/>
                    <a:pt x="29945" y="23938"/>
                  </a:cubicBezTo>
                  <a:cubicBezTo>
                    <a:pt x="29791" y="23969"/>
                    <a:pt x="29637" y="23999"/>
                    <a:pt x="29452" y="24030"/>
                  </a:cubicBezTo>
                  <a:cubicBezTo>
                    <a:pt x="29422" y="24061"/>
                    <a:pt x="29391" y="24061"/>
                    <a:pt x="29360" y="24061"/>
                  </a:cubicBezTo>
                  <a:cubicBezTo>
                    <a:pt x="29329" y="24092"/>
                    <a:pt x="29298" y="24092"/>
                    <a:pt x="29298" y="24092"/>
                  </a:cubicBezTo>
                  <a:cubicBezTo>
                    <a:pt x="29144" y="24123"/>
                    <a:pt x="28990" y="24153"/>
                    <a:pt x="28867" y="24184"/>
                  </a:cubicBezTo>
                  <a:cubicBezTo>
                    <a:pt x="28836" y="24184"/>
                    <a:pt x="28805" y="24184"/>
                    <a:pt x="28744" y="24215"/>
                  </a:cubicBezTo>
                  <a:cubicBezTo>
                    <a:pt x="28651" y="24215"/>
                    <a:pt x="28559" y="24246"/>
                    <a:pt x="28436" y="24246"/>
                  </a:cubicBezTo>
                  <a:cubicBezTo>
                    <a:pt x="27943" y="24338"/>
                    <a:pt x="27450" y="24369"/>
                    <a:pt x="26957" y="24369"/>
                  </a:cubicBezTo>
                  <a:cubicBezTo>
                    <a:pt x="26772" y="24369"/>
                    <a:pt x="26618" y="24369"/>
                    <a:pt x="26464" y="24338"/>
                  </a:cubicBezTo>
                  <a:lnTo>
                    <a:pt x="26033" y="24338"/>
                  </a:lnTo>
                  <a:cubicBezTo>
                    <a:pt x="26002" y="24338"/>
                    <a:pt x="25940" y="24338"/>
                    <a:pt x="25910" y="24308"/>
                  </a:cubicBezTo>
                  <a:lnTo>
                    <a:pt x="25725" y="24308"/>
                  </a:lnTo>
                  <a:cubicBezTo>
                    <a:pt x="25663" y="24277"/>
                    <a:pt x="25601" y="24277"/>
                    <a:pt x="25509" y="24277"/>
                  </a:cubicBezTo>
                  <a:cubicBezTo>
                    <a:pt x="25447" y="24246"/>
                    <a:pt x="25386" y="24246"/>
                    <a:pt x="25293" y="24215"/>
                  </a:cubicBezTo>
                  <a:cubicBezTo>
                    <a:pt x="25232" y="24215"/>
                    <a:pt x="25170" y="24215"/>
                    <a:pt x="25109" y="24184"/>
                  </a:cubicBezTo>
                  <a:lnTo>
                    <a:pt x="25016" y="24184"/>
                  </a:lnTo>
                  <a:cubicBezTo>
                    <a:pt x="24893" y="24153"/>
                    <a:pt x="24739" y="24123"/>
                    <a:pt x="24616" y="24092"/>
                  </a:cubicBezTo>
                  <a:cubicBezTo>
                    <a:pt x="24585" y="24092"/>
                    <a:pt x="24554" y="24061"/>
                    <a:pt x="24523" y="24061"/>
                  </a:cubicBezTo>
                  <a:cubicBezTo>
                    <a:pt x="24369" y="24030"/>
                    <a:pt x="24215" y="23999"/>
                    <a:pt x="24061" y="23938"/>
                  </a:cubicBezTo>
                  <a:cubicBezTo>
                    <a:pt x="23969" y="23938"/>
                    <a:pt x="23907" y="23907"/>
                    <a:pt x="23845" y="23876"/>
                  </a:cubicBezTo>
                  <a:cubicBezTo>
                    <a:pt x="23691" y="23845"/>
                    <a:pt x="23568" y="23784"/>
                    <a:pt x="23445" y="23753"/>
                  </a:cubicBezTo>
                  <a:cubicBezTo>
                    <a:pt x="23445" y="23722"/>
                    <a:pt x="23445" y="23722"/>
                    <a:pt x="23445" y="23722"/>
                  </a:cubicBezTo>
                  <a:cubicBezTo>
                    <a:pt x="23322" y="23691"/>
                    <a:pt x="23199" y="23630"/>
                    <a:pt x="23044" y="23599"/>
                  </a:cubicBezTo>
                  <a:cubicBezTo>
                    <a:pt x="23044" y="23568"/>
                    <a:pt x="23014" y="23568"/>
                    <a:pt x="22983" y="23568"/>
                  </a:cubicBezTo>
                  <a:cubicBezTo>
                    <a:pt x="22952" y="23537"/>
                    <a:pt x="22921" y="23537"/>
                    <a:pt x="22890" y="23507"/>
                  </a:cubicBezTo>
                  <a:cubicBezTo>
                    <a:pt x="22798" y="23476"/>
                    <a:pt x="22736" y="23445"/>
                    <a:pt x="22644" y="23383"/>
                  </a:cubicBezTo>
                  <a:cubicBezTo>
                    <a:pt x="22582" y="23383"/>
                    <a:pt x="22521" y="23352"/>
                    <a:pt x="22490" y="23322"/>
                  </a:cubicBezTo>
                  <a:cubicBezTo>
                    <a:pt x="22398" y="23260"/>
                    <a:pt x="22305" y="23229"/>
                    <a:pt x="22213" y="23198"/>
                  </a:cubicBezTo>
                  <a:cubicBezTo>
                    <a:pt x="22182" y="23168"/>
                    <a:pt x="22151" y="23168"/>
                    <a:pt x="22120" y="23137"/>
                  </a:cubicBezTo>
                  <a:lnTo>
                    <a:pt x="22089" y="23137"/>
                  </a:lnTo>
                  <a:cubicBezTo>
                    <a:pt x="21997" y="23075"/>
                    <a:pt x="21905" y="23014"/>
                    <a:pt x="21812" y="22952"/>
                  </a:cubicBezTo>
                  <a:cubicBezTo>
                    <a:pt x="21812" y="22952"/>
                    <a:pt x="21781" y="22952"/>
                    <a:pt x="21781" y="22921"/>
                  </a:cubicBezTo>
                  <a:cubicBezTo>
                    <a:pt x="21689" y="22890"/>
                    <a:pt x="21627" y="22829"/>
                    <a:pt x="21535" y="22798"/>
                  </a:cubicBezTo>
                  <a:cubicBezTo>
                    <a:pt x="21504" y="22767"/>
                    <a:pt x="21504" y="22767"/>
                    <a:pt x="21473" y="22736"/>
                  </a:cubicBezTo>
                  <a:lnTo>
                    <a:pt x="21443" y="22736"/>
                  </a:lnTo>
                  <a:cubicBezTo>
                    <a:pt x="21412" y="22706"/>
                    <a:pt x="21381" y="22675"/>
                    <a:pt x="21350" y="22675"/>
                  </a:cubicBezTo>
                  <a:cubicBezTo>
                    <a:pt x="21227" y="22582"/>
                    <a:pt x="21165" y="22521"/>
                    <a:pt x="21042" y="22459"/>
                  </a:cubicBezTo>
                  <a:cubicBezTo>
                    <a:pt x="21042" y="22459"/>
                    <a:pt x="21042" y="22428"/>
                    <a:pt x="21011" y="22428"/>
                  </a:cubicBezTo>
                  <a:cubicBezTo>
                    <a:pt x="21011" y="22397"/>
                    <a:pt x="20980" y="22397"/>
                    <a:pt x="20950" y="22367"/>
                  </a:cubicBezTo>
                  <a:cubicBezTo>
                    <a:pt x="20888" y="22336"/>
                    <a:pt x="20857" y="22305"/>
                    <a:pt x="20796" y="22243"/>
                  </a:cubicBezTo>
                  <a:cubicBezTo>
                    <a:pt x="20765" y="22243"/>
                    <a:pt x="20765" y="22243"/>
                    <a:pt x="20734" y="22213"/>
                  </a:cubicBezTo>
                  <a:cubicBezTo>
                    <a:pt x="20642" y="22151"/>
                    <a:pt x="20549" y="22089"/>
                    <a:pt x="20487" y="21997"/>
                  </a:cubicBezTo>
                  <a:cubicBezTo>
                    <a:pt x="20457" y="21997"/>
                    <a:pt x="20426" y="21966"/>
                    <a:pt x="20395" y="21935"/>
                  </a:cubicBezTo>
                  <a:cubicBezTo>
                    <a:pt x="20303" y="21843"/>
                    <a:pt x="20210" y="21781"/>
                    <a:pt x="20118" y="21689"/>
                  </a:cubicBezTo>
                  <a:cubicBezTo>
                    <a:pt x="20118" y="21689"/>
                    <a:pt x="20118" y="21689"/>
                    <a:pt x="20087" y="21658"/>
                  </a:cubicBezTo>
                  <a:cubicBezTo>
                    <a:pt x="20056" y="21627"/>
                    <a:pt x="19995" y="21566"/>
                    <a:pt x="19964" y="21535"/>
                  </a:cubicBezTo>
                  <a:cubicBezTo>
                    <a:pt x="19933" y="21504"/>
                    <a:pt x="19902" y="21504"/>
                    <a:pt x="19902" y="21473"/>
                  </a:cubicBezTo>
                  <a:cubicBezTo>
                    <a:pt x="19871" y="21473"/>
                    <a:pt x="19871" y="21442"/>
                    <a:pt x="19841" y="21442"/>
                  </a:cubicBezTo>
                  <a:cubicBezTo>
                    <a:pt x="19841" y="21442"/>
                    <a:pt x="19841" y="21412"/>
                    <a:pt x="19810" y="21412"/>
                  </a:cubicBezTo>
                  <a:cubicBezTo>
                    <a:pt x="19748" y="21350"/>
                    <a:pt x="19687" y="21288"/>
                    <a:pt x="19656" y="21227"/>
                  </a:cubicBezTo>
                  <a:cubicBezTo>
                    <a:pt x="19625" y="21196"/>
                    <a:pt x="19594" y="21165"/>
                    <a:pt x="19563" y="21134"/>
                  </a:cubicBezTo>
                  <a:cubicBezTo>
                    <a:pt x="19502" y="21042"/>
                    <a:pt x="19409" y="20980"/>
                    <a:pt x="19348" y="20888"/>
                  </a:cubicBezTo>
                  <a:cubicBezTo>
                    <a:pt x="19348" y="20888"/>
                    <a:pt x="19317" y="20857"/>
                    <a:pt x="19317" y="20857"/>
                  </a:cubicBezTo>
                  <a:cubicBezTo>
                    <a:pt x="19255" y="20795"/>
                    <a:pt x="19194" y="20734"/>
                    <a:pt x="19132" y="20672"/>
                  </a:cubicBezTo>
                  <a:cubicBezTo>
                    <a:pt x="19132" y="20641"/>
                    <a:pt x="19132" y="20641"/>
                    <a:pt x="19101" y="20611"/>
                  </a:cubicBezTo>
                  <a:cubicBezTo>
                    <a:pt x="19040" y="20549"/>
                    <a:pt x="18978" y="20457"/>
                    <a:pt x="18916" y="20364"/>
                  </a:cubicBezTo>
                  <a:cubicBezTo>
                    <a:pt x="18886" y="20333"/>
                    <a:pt x="18886" y="20303"/>
                    <a:pt x="18855" y="20303"/>
                  </a:cubicBezTo>
                  <a:cubicBezTo>
                    <a:pt x="18793" y="20210"/>
                    <a:pt x="18731" y="20118"/>
                    <a:pt x="18670" y="20025"/>
                  </a:cubicBezTo>
                  <a:cubicBezTo>
                    <a:pt x="18670" y="20025"/>
                    <a:pt x="18670" y="20025"/>
                    <a:pt x="18639" y="19995"/>
                  </a:cubicBezTo>
                  <a:cubicBezTo>
                    <a:pt x="18608" y="19933"/>
                    <a:pt x="18547" y="19871"/>
                    <a:pt x="18516" y="19779"/>
                  </a:cubicBezTo>
                  <a:cubicBezTo>
                    <a:pt x="18485" y="19779"/>
                    <a:pt x="18485" y="19748"/>
                    <a:pt x="18485" y="19748"/>
                  </a:cubicBezTo>
                  <a:cubicBezTo>
                    <a:pt x="18423" y="19656"/>
                    <a:pt x="18393" y="19563"/>
                    <a:pt x="18331" y="19502"/>
                  </a:cubicBezTo>
                  <a:cubicBezTo>
                    <a:pt x="18300" y="19471"/>
                    <a:pt x="18300" y="19440"/>
                    <a:pt x="18269" y="19409"/>
                  </a:cubicBezTo>
                  <a:cubicBezTo>
                    <a:pt x="18208" y="19317"/>
                    <a:pt x="18146" y="19224"/>
                    <a:pt x="18115" y="19132"/>
                  </a:cubicBezTo>
                  <a:cubicBezTo>
                    <a:pt x="18115" y="19132"/>
                    <a:pt x="18085" y="19101"/>
                    <a:pt x="18085" y="19101"/>
                  </a:cubicBezTo>
                  <a:cubicBezTo>
                    <a:pt x="18054" y="19039"/>
                    <a:pt x="18023" y="18947"/>
                    <a:pt x="17961" y="18855"/>
                  </a:cubicBezTo>
                  <a:cubicBezTo>
                    <a:pt x="17961" y="18855"/>
                    <a:pt x="17961" y="18824"/>
                    <a:pt x="17961" y="18824"/>
                  </a:cubicBezTo>
                  <a:cubicBezTo>
                    <a:pt x="17900" y="18731"/>
                    <a:pt x="17869" y="18639"/>
                    <a:pt x="17838" y="18547"/>
                  </a:cubicBezTo>
                  <a:cubicBezTo>
                    <a:pt x="17807" y="18547"/>
                    <a:pt x="17807" y="18516"/>
                    <a:pt x="17776" y="18485"/>
                  </a:cubicBezTo>
                  <a:cubicBezTo>
                    <a:pt x="17746" y="18393"/>
                    <a:pt x="17684" y="18269"/>
                    <a:pt x="17653" y="18177"/>
                  </a:cubicBezTo>
                  <a:cubicBezTo>
                    <a:pt x="17653" y="18177"/>
                    <a:pt x="17653" y="18177"/>
                    <a:pt x="17653" y="18146"/>
                  </a:cubicBezTo>
                  <a:cubicBezTo>
                    <a:pt x="17592" y="18084"/>
                    <a:pt x="17592" y="17992"/>
                    <a:pt x="17561" y="17900"/>
                  </a:cubicBezTo>
                  <a:cubicBezTo>
                    <a:pt x="17530" y="17838"/>
                    <a:pt x="17499" y="17807"/>
                    <a:pt x="17499" y="17746"/>
                  </a:cubicBezTo>
                  <a:lnTo>
                    <a:pt x="17468" y="17746"/>
                  </a:lnTo>
                  <a:cubicBezTo>
                    <a:pt x="17438" y="17653"/>
                    <a:pt x="17407" y="17561"/>
                    <a:pt x="17376" y="17468"/>
                  </a:cubicBezTo>
                  <a:cubicBezTo>
                    <a:pt x="17376" y="17438"/>
                    <a:pt x="17376" y="17407"/>
                    <a:pt x="17345" y="17376"/>
                  </a:cubicBezTo>
                  <a:cubicBezTo>
                    <a:pt x="17314" y="17283"/>
                    <a:pt x="17284" y="17160"/>
                    <a:pt x="17253" y="17068"/>
                  </a:cubicBezTo>
                  <a:cubicBezTo>
                    <a:pt x="17253" y="17037"/>
                    <a:pt x="17253" y="17037"/>
                    <a:pt x="17253" y="17037"/>
                  </a:cubicBezTo>
                  <a:cubicBezTo>
                    <a:pt x="17222" y="16945"/>
                    <a:pt x="17222" y="16852"/>
                    <a:pt x="17191" y="16760"/>
                  </a:cubicBezTo>
                  <a:cubicBezTo>
                    <a:pt x="17191" y="16729"/>
                    <a:pt x="17160" y="16698"/>
                    <a:pt x="17160" y="16667"/>
                  </a:cubicBezTo>
                  <a:cubicBezTo>
                    <a:pt x="17130" y="16575"/>
                    <a:pt x="17099" y="16482"/>
                    <a:pt x="17099" y="16390"/>
                  </a:cubicBezTo>
                  <a:cubicBezTo>
                    <a:pt x="17068" y="16359"/>
                    <a:pt x="17068" y="16328"/>
                    <a:pt x="17068" y="16298"/>
                  </a:cubicBezTo>
                  <a:cubicBezTo>
                    <a:pt x="17037" y="16205"/>
                    <a:pt x="17037" y="16082"/>
                    <a:pt x="17006" y="15959"/>
                  </a:cubicBezTo>
                  <a:cubicBezTo>
                    <a:pt x="17006" y="15959"/>
                    <a:pt x="17006" y="15928"/>
                    <a:pt x="17006" y="15928"/>
                  </a:cubicBezTo>
                  <a:cubicBezTo>
                    <a:pt x="17006" y="15836"/>
                    <a:pt x="16975" y="15743"/>
                    <a:pt x="16975" y="15682"/>
                  </a:cubicBezTo>
                  <a:cubicBezTo>
                    <a:pt x="16975" y="15651"/>
                    <a:pt x="16945" y="15589"/>
                    <a:pt x="16945" y="15558"/>
                  </a:cubicBezTo>
                  <a:cubicBezTo>
                    <a:pt x="16945" y="15466"/>
                    <a:pt x="16914" y="15373"/>
                    <a:pt x="16914" y="15281"/>
                  </a:cubicBezTo>
                  <a:cubicBezTo>
                    <a:pt x="16914" y="15219"/>
                    <a:pt x="16914" y="15189"/>
                    <a:pt x="16914" y="15158"/>
                  </a:cubicBezTo>
                  <a:cubicBezTo>
                    <a:pt x="16883" y="15035"/>
                    <a:pt x="16883" y="14942"/>
                    <a:pt x="16883" y="14819"/>
                  </a:cubicBezTo>
                  <a:cubicBezTo>
                    <a:pt x="16883" y="14819"/>
                    <a:pt x="16883" y="14788"/>
                    <a:pt x="16883" y="14788"/>
                  </a:cubicBezTo>
                  <a:cubicBezTo>
                    <a:pt x="16883" y="14696"/>
                    <a:pt x="16883" y="14603"/>
                    <a:pt x="16883" y="14511"/>
                  </a:cubicBezTo>
                  <a:cubicBezTo>
                    <a:pt x="16883" y="14480"/>
                    <a:pt x="16883" y="14449"/>
                    <a:pt x="16883" y="14418"/>
                  </a:cubicBezTo>
                  <a:cubicBezTo>
                    <a:pt x="16883" y="14357"/>
                    <a:pt x="16852" y="14326"/>
                    <a:pt x="16852" y="14295"/>
                  </a:cubicBezTo>
                  <a:cubicBezTo>
                    <a:pt x="16852" y="14234"/>
                    <a:pt x="16883" y="14172"/>
                    <a:pt x="16883" y="14110"/>
                  </a:cubicBezTo>
                  <a:cubicBezTo>
                    <a:pt x="16883" y="14080"/>
                    <a:pt x="16883" y="14049"/>
                    <a:pt x="16883" y="14018"/>
                  </a:cubicBezTo>
                  <a:cubicBezTo>
                    <a:pt x="16883" y="13987"/>
                    <a:pt x="16883" y="13987"/>
                    <a:pt x="16883" y="13956"/>
                  </a:cubicBezTo>
                  <a:cubicBezTo>
                    <a:pt x="16883" y="13864"/>
                    <a:pt x="16883" y="13741"/>
                    <a:pt x="16883" y="13617"/>
                  </a:cubicBezTo>
                  <a:cubicBezTo>
                    <a:pt x="16883" y="13617"/>
                    <a:pt x="16883" y="13587"/>
                    <a:pt x="16914" y="13556"/>
                  </a:cubicBezTo>
                  <a:cubicBezTo>
                    <a:pt x="16914" y="13494"/>
                    <a:pt x="16914" y="13402"/>
                    <a:pt x="16914" y="13309"/>
                  </a:cubicBezTo>
                  <a:cubicBezTo>
                    <a:pt x="16914" y="13279"/>
                    <a:pt x="16914" y="13248"/>
                    <a:pt x="16914" y="13186"/>
                  </a:cubicBezTo>
                  <a:cubicBezTo>
                    <a:pt x="16945" y="13094"/>
                    <a:pt x="16975" y="12970"/>
                    <a:pt x="16975" y="12878"/>
                  </a:cubicBezTo>
                  <a:cubicBezTo>
                    <a:pt x="16975" y="12816"/>
                    <a:pt x="17006" y="12755"/>
                    <a:pt x="17006" y="12693"/>
                  </a:cubicBezTo>
                  <a:cubicBezTo>
                    <a:pt x="17006" y="12662"/>
                    <a:pt x="17006" y="12632"/>
                    <a:pt x="17006" y="12601"/>
                  </a:cubicBezTo>
                  <a:cubicBezTo>
                    <a:pt x="17037" y="12539"/>
                    <a:pt x="17037" y="12447"/>
                    <a:pt x="17037" y="12385"/>
                  </a:cubicBezTo>
                  <a:cubicBezTo>
                    <a:pt x="17068" y="12354"/>
                    <a:pt x="17068" y="12324"/>
                    <a:pt x="17068" y="12293"/>
                  </a:cubicBezTo>
                  <a:cubicBezTo>
                    <a:pt x="17068" y="12262"/>
                    <a:pt x="17068" y="12231"/>
                    <a:pt x="17068" y="12200"/>
                  </a:cubicBezTo>
                  <a:cubicBezTo>
                    <a:pt x="17099" y="12139"/>
                    <a:pt x="17099" y="12108"/>
                    <a:pt x="17130" y="12046"/>
                  </a:cubicBezTo>
                  <a:cubicBezTo>
                    <a:pt x="17130" y="12015"/>
                    <a:pt x="17130" y="12015"/>
                    <a:pt x="17130" y="11985"/>
                  </a:cubicBezTo>
                  <a:cubicBezTo>
                    <a:pt x="17160" y="11954"/>
                    <a:pt x="17160" y="11923"/>
                    <a:pt x="17160" y="11923"/>
                  </a:cubicBezTo>
                  <a:cubicBezTo>
                    <a:pt x="17191" y="11800"/>
                    <a:pt x="17222" y="11677"/>
                    <a:pt x="17253" y="11553"/>
                  </a:cubicBezTo>
                  <a:cubicBezTo>
                    <a:pt x="17253" y="11492"/>
                    <a:pt x="17284" y="11430"/>
                    <a:pt x="17314" y="11369"/>
                  </a:cubicBezTo>
                  <a:cubicBezTo>
                    <a:pt x="17314" y="11338"/>
                    <a:pt x="17314" y="11276"/>
                    <a:pt x="17345" y="11245"/>
                  </a:cubicBezTo>
                  <a:cubicBezTo>
                    <a:pt x="17345" y="11184"/>
                    <a:pt x="17376" y="11091"/>
                    <a:pt x="17407" y="11030"/>
                  </a:cubicBezTo>
                  <a:cubicBezTo>
                    <a:pt x="17438" y="10999"/>
                    <a:pt x="17438" y="10968"/>
                    <a:pt x="17438" y="10937"/>
                  </a:cubicBezTo>
                  <a:cubicBezTo>
                    <a:pt x="17468" y="10845"/>
                    <a:pt x="17499" y="10752"/>
                    <a:pt x="17561" y="10660"/>
                  </a:cubicBezTo>
                  <a:cubicBezTo>
                    <a:pt x="17561" y="10629"/>
                    <a:pt x="17592" y="10598"/>
                    <a:pt x="17592" y="10537"/>
                  </a:cubicBezTo>
                  <a:cubicBezTo>
                    <a:pt x="17653" y="10413"/>
                    <a:pt x="17715" y="10290"/>
                    <a:pt x="17746" y="10167"/>
                  </a:cubicBezTo>
                  <a:cubicBezTo>
                    <a:pt x="17807" y="10075"/>
                    <a:pt x="17838" y="9982"/>
                    <a:pt x="17900" y="9890"/>
                  </a:cubicBezTo>
                  <a:cubicBezTo>
                    <a:pt x="17931" y="9797"/>
                    <a:pt x="17992" y="9705"/>
                    <a:pt x="18023" y="9582"/>
                  </a:cubicBezTo>
                  <a:cubicBezTo>
                    <a:pt x="18054" y="9551"/>
                    <a:pt x="18054" y="9520"/>
                    <a:pt x="18085" y="9489"/>
                  </a:cubicBezTo>
                  <a:cubicBezTo>
                    <a:pt x="18146" y="9397"/>
                    <a:pt x="18208" y="9304"/>
                    <a:pt x="18269" y="9181"/>
                  </a:cubicBezTo>
                  <a:cubicBezTo>
                    <a:pt x="18300" y="9120"/>
                    <a:pt x="18331" y="9089"/>
                    <a:pt x="18362" y="9027"/>
                  </a:cubicBezTo>
                  <a:cubicBezTo>
                    <a:pt x="18454" y="8904"/>
                    <a:pt x="18516" y="8750"/>
                    <a:pt x="18608" y="8627"/>
                  </a:cubicBezTo>
                  <a:cubicBezTo>
                    <a:pt x="18701" y="8503"/>
                    <a:pt x="18793" y="8380"/>
                    <a:pt x="18886" y="8257"/>
                  </a:cubicBezTo>
                  <a:cubicBezTo>
                    <a:pt x="18978" y="8165"/>
                    <a:pt x="19040" y="8072"/>
                    <a:pt x="19101" y="7980"/>
                  </a:cubicBezTo>
                  <a:cubicBezTo>
                    <a:pt x="19132" y="7949"/>
                    <a:pt x="19163" y="7918"/>
                    <a:pt x="19163" y="7887"/>
                  </a:cubicBezTo>
                  <a:cubicBezTo>
                    <a:pt x="19286" y="7733"/>
                    <a:pt x="19409" y="7610"/>
                    <a:pt x="19532" y="7487"/>
                  </a:cubicBezTo>
                  <a:cubicBezTo>
                    <a:pt x="19594" y="7425"/>
                    <a:pt x="19656" y="7364"/>
                    <a:pt x="19687" y="7302"/>
                  </a:cubicBezTo>
                  <a:cubicBezTo>
                    <a:pt x="19871" y="7117"/>
                    <a:pt x="20087" y="6932"/>
                    <a:pt x="20272" y="6747"/>
                  </a:cubicBezTo>
                  <a:cubicBezTo>
                    <a:pt x="20580" y="6470"/>
                    <a:pt x="20888" y="6224"/>
                    <a:pt x="21227" y="6008"/>
                  </a:cubicBezTo>
                  <a:cubicBezTo>
                    <a:pt x="21319" y="5916"/>
                    <a:pt x="21412" y="5885"/>
                    <a:pt x="21504" y="5823"/>
                  </a:cubicBezTo>
                  <a:cubicBezTo>
                    <a:pt x="21566" y="5762"/>
                    <a:pt x="21627" y="5731"/>
                    <a:pt x="21689" y="5700"/>
                  </a:cubicBezTo>
                  <a:cubicBezTo>
                    <a:pt x="23229" y="4776"/>
                    <a:pt x="25016" y="4190"/>
                    <a:pt x="26957" y="4190"/>
                  </a:cubicBezTo>
                  <a:close/>
                  <a:moveTo>
                    <a:pt x="39958" y="19132"/>
                  </a:moveTo>
                  <a:lnTo>
                    <a:pt x="40081" y="19194"/>
                  </a:lnTo>
                  <a:lnTo>
                    <a:pt x="40820" y="19594"/>
                  </a:lnTo>
                  <a:lnTo>
                    <a:pt x="40882" y="19629"/>
                  </a:lnTo>
                  <a:lnTo>
                    <a:pt x="40882" y="19629"/>
                  </a:lnTo>
                  <a:lnTo>
                    <a:pt x="40882" y="19656"/>
                  </a:lnTo>
                  <a:lnTo>
                    <a:pt x="40728" y="19933"/>
                  </a:lnTo>
                  <a:lnTo>
                    <a:pt x="40697" y="20025"/>
                  </a:lnTo>
                  <a:lnTo>
                    <a:pt x="40543" y="20272"/>
                  </a:lnTo>
                  <a:lnTo>
                    <a:pt x="40512" y="20303"/>
                  </a:lnTo>
                  <a:lnTo>
                    <a:pt x="40389" y="20549"/>
                  </a:lnTo>
                  <a:lnTo>
                    <a:pt x="40389" y="20580"/>
                  </a:lnTo>
                  <a:lnTo>
                    <a:pt x="40235" y="20857"/>
                  </a:lnTo>
                  <a:lnTo>
                    <a:pt x="40173" y="20950"/>
                  </a:lnTo>
                  <a:lnTo>
                    <a:pt x="40050" y="21196"/>
                  </a:lnTo>
                  <a:lnTo>
                    <a:pt x="40019" y="21258"/>
                  </a:lnTo>
                  <a:lnTo>
                    <a:pt x="39896" y="21473"/>
                  </a:lnTo>
                  <a:lnTo>
                    <a:pt x="39896" y="21504"/>
                  </a:lnTo>
                  <a:lnTo>
                    <a:pt x="39742" y="21781"/>
                  </a:lnTo>
                  <a:lnTo>
                    <a:pt x="39680" y="21874"/>
                  </a:lnTo>
                  <a:lnTo>
                    <a:pt x="39526" y="22120"/>
                  </a:lnTo>
                  <a:lnTo>
                    <a:pt x="39526" y="22182"/>
                  </a:lnTo>
                  <a:lnTo>
                    <a:pt x="39403" y="22397"/>
                  </a:lnTo>
                  <a:lnTo>
                    <a:pt x="39372" y="22428"/>
                  </a:lnTo>
                  <a:lnTo>
                    <a:pt x="39249" y="22706"/>
                  </a:lnTo>
                  <a:lnTo>
                    <a:pt x="39187" y="22798"/>
                  </a:lnTo>
                  <a:lnTo>
                    <a:pt x="39033" y="23044"/>
                  </a:lnTo>
                  <a:lnTo>
                    <a:pt x="39003" y="23106"/>
                  </a:lnTo>
                  <a:lnTo>
                    <a:pt x="38910" y="23322"/>
                  </a:lnTo>
                  <a:lnTo>
                    <a:pt x="38879" y="23352"/>
                  </a:lnTo>
                  <a:lnTo>
                    <a:pt x="38725" y="23630"/>
                  </a:lnTo>
                  <a:lnTo>
                    <a:pt x="38664" y="23722"/>
                  </a:lnTo>
                  <a:lnTo>
                    <a:pt x="38540" y="23999"/>
                  </a:lnTo>
                  <a:lnTo>
                    <a:pt x="38510" y="24030"/>
                  </a:lnTo>
                  <a:lnTo>
                    <a:pt x="38386" y="24246"/>
                  </a:lnTo>
                  <a:lnTo>
                    <a:pt x="38386" y="24277"/>
                  </a:lnTo>
                  <a:lnTo>
                    <a:pt x="38294" y="24400"/>
                  </a:lnTo>
                  <a:lnTo>
                    <a:pt x="38232" y="24369"/>
                  </a:lnTo>
                  <a:lnTo>
                    <a:pt x="37493" y="23969"/>
                  </a:lnTo>
                  <a:lnTo>
                    <a:pt x="37370" y="23907"/>
                  </a:lnTo>
                  <a:lnTo>
                    <a:pt x="37370" y="23876"/>
                  </a:lnTo>
                  <a:lnTo>
                    <a:pt x="37401" y="23815"/>
                  </a:lnTo>
                  <a:lnTo>
                    <a:pt x="37524" y="23630"/>
                  </a:lnTo>
                  <a:lnTo>
                    <a:pt x="37524" y="23568"/>
                  </a:lnTo>
                  <a:lnTo>
                    <a:pt x="37678" y="23322"/>
                  </a:lnTo>
                  <a:lnTo>
                    <a:pt x="37739" y="23198"/>
                  </a:lnTo>
                  <a:lnTo>
                    <a:pt x="37893" y="22952"/>
                  </a:lnTo>
                  <a:lnTo>
                    <a:pt x="37893" y="22890"/>
                  </a:lnTo>
                  <a:lnTo>
                    <a:pt x="38017" y="22706"/>
                  </a:lnTo>
                  <a:lnTo>
                    <a:pt x="38048" y="22644"/>
                  </a:lnTo>
                  <a:lnTo>
                    <a:pt x="38171" y="22397"/>
                  </a:lnTo>
                  <a:lnTo>
                    <a:pt x="38232" y="22305"/>
                  </a:lnTo>
                  <a:lnTo>
                    <a:pt x="38386" y="22028"/>
                  </a:lnTo>
                  <a:lnTo>
                    <a:pt x="38417" y="21966"/>
                  </a:lnTo>
                  <a:lnTo>
                    <a:pt x="38510" y="21751"/>
                  </a:lnTo>
                  <a:lnTo>
                    <a:pt x="38540" y="21720"/>
                  </a:lnTo>
                  <a:lnTo>
                    <a:pt x="38694" y="21473"/>
                  </a:lnTo>
                  <a:lnTo>
                    <a:pt x="38725" y="21381"/>
                  </a:lnTo>
                  <a:lnTo>
                    <a:pt x="38879" y="21104"/>
                  </a:lnTo>
                  <a:lnTo>
                    <a:pt x="38910" y="21042"/>
                  </a:lnTo>
                  <a:lnTo>
                    <a:pt x="39033" y="20826"/>
                  </a:lnTo>
                  <a:lnTo>
                    <a:pt x="39033" y="20795"/>
                  </a:lnTo>
                  <a:lnTo>
                    <a:pt x="39187" y="20549"/>
                  </a:lnTo>
                  <a:lnTo>
                    <a:pt x="39249" y="20457"/>
                  </a:lnTo>
                  <a:lnTo>
                    <a:pt x="39372" y="20179"/>
                  </a:lnTo>
                  <a:lnTo>
                    <a:pt x="39403" y="20149"/>
                  </a:lnTo>
                  <a:lnTo>
                    <a:pt x="39526" y="19902"/>
                  </a:lnTo>
                  <a:lnTo>
                    <a:pt x="39557" y="19871"/>
                  </a:lnTo>
                  <a:lnTo>
                    <a:pt x="39680" y="19625"/>
                  </a:lnTo>
                  <a:lnTo>
                    <a:pt x="39742" y="19532"/>
                  </a:lnTo>
                  <a:lnTo>
                    <a:pt x="39896" y="19224"/>
                  </a:lnTo>
                  <a:lnTo>
                    <a:pt x="39958" y="19132"/>
                  </a:lnTo>
                  <a:close/>
                  <a:moveTo>
                    <a:pt x="14018" y="23044"/>
                  </a:moveTo>
                  <a:lnTo>
                    <a:pt x="14141" y="23322"/>
                  </a:lnTo>
                  <a:cubicBezTo>
                    <a:pt x="12724" y="23876"/>
                    <a:pt x="11646" y="24308"/>
                    <a:pt x="11338" y="24400"/>
                  </a:cubicBezTo>
                  <a:cubicBezTo>
                    <a:pt x="11300" y="24419"/>
                    <a:pt x="11262" y="24426"/>
                    <a:pt x="11245" y="24429"/>
                  </a:cubicBezTo>
                  <a:lnTo>
                    <a:pt x="11245" y="24429"/>
                  </a:lnTo>
                  <a:cubicBezTo>
                    <a:pt x="11247" y="24400"/>
                    <a:pt x="11277" y="24399"/>
                    <a:pt x="11307" y="24369"/>
                  </a:cubicBezTo>
                  <a:cubicBezTo>
                    <a:pt x="11677" y="24123"/>
                    <a:pt x="12632" y="23661"/>
                    <a:pt x="13895" y="23106"/>
                  </a:cubicBezTo>
                  <a:cubicBezTo>
                    <a:pt x="13926" y="23106"/>
                    <a:pt x="13987" y="23075"/>
                    <a:pt x="14018" y="23044"/>
                  </a:cubicBezTo>
                  <a:close/>
                  <a:moveTo>
                    <a:pt x="41375" y="23260"/>
                  </a:moveTo>
                  <a:cubicBezTo>
                    <a:pt x="42484" y="23753"/>
                    <a:pt x="43316" y="24153"/>
                    <a:pt x="43654" y="24369"/>
                  </a:cubicBezTo>
                  <a:cubicBezTo>
                    <a:pt x="43654" y="24400"/>
                    <a:pt x="43685" y="24400"/>
                    <a:pt x="43716" y="24431"/>
                  </a:cubicBezTo>
                  <a:cubicBezTo>
                    <a:pt x="43716" y="24431"/>
                    <a:pt x="43685" y="24431"/>
                    <a:pt x="43624" y="24400"/>
                  </a:cubicBezTo>
                  <a:cubicBezTo>
                    <a:pt x="43346" y="24308"/>
                    <a:pt x="42453" y="23969"/>
                    <a:pt x="41282" y="23507"/>
                  </a:cubicBezTo>
                  <a:lnTo>
                    <a:pt x="41375" y="23260"/>
                  </a:lnTo>
                  <a:close/>
                  <a:moveTo>
                    <a:pt x="15558" y="19132"/>
                  </a:moveTo>
                  <a:lnTo>
                    <a:pt x="15682" y="19317"/>
                  </a:lnTo>
                  <a:lnTo>
                    <a:pt x="15743" y="19409"/>
                  </a:lnTo>
                  <a:lnTo>
                    <a:pt x="15866" y="19686"/>
                  </a:lnTo>
                  <a:lnTo>
                    <a:pt x="15897" y="19717"/>
                  </a:lnTo>
                  <a:lnTo>
                    <a:pt x="16020" y="19933"/>
                  </a:lnTo>
                  <a:lnTo>
                    <a:pt x="16020" y="19964"/>
                  </a:lnTo>
                  <a:lnTo>
                    <a:pt x="16174" y="20241"/>
                  </a:lnTo>
                  <a:lnTo>
                    <a:pt x="16236" y="20333"/>
                  </a:lnTo>
                  <a:lnTo>
                    <a:pt x="16359" y="20611"/>
                  </a:lnTo>
                  <a:lnTo>
                    <a:pt x="16390" y="20641"/>
                  </a:lnTo>
                  <a:lnTo>
                    <a:pt x="16513" y="20857"/>
                  </a:lnTo>
                  <a:lnTo>
                    <a:pt x="16544" y="20888"/>
                  </a:lnTo>
                  <a:lnTo>
                    <a:pt x="16667" y="21165"/>
                  </a:lnTo>
                  <a:lnTo>
                    <a:pt x="16729" y="21288"/>
                  </a:lnTo>
                  <a:lnTo>
                    <a:pt x="16883" y="21535"/>
                  </a:lnTo>
                  <a:lnTo>
                    <a:pt x="16883" y="21566"/>
                  </a:lnTo>
                  <a:lnTo>
                    <a:pt x="17006" y="21781"/>
                  </a:lnTo>
                  <a:lnTo>
                    <a:pt x="17037" y="21843"/>
                  </a:lnTo>
                  <a:lnTo>
                    <a:pt x="17191" y="22089"/>
                  </a:lnTo>
                  <a:lnTo>
                    <a:pt x="17222" y="22213"/>
                  </a:lnTo>
                  <a:lnTo>
                    <a:pt x="17376" y="22459"/>
                  </a:lnTo>
                  <a:lnTo>
                    <a:pt x="17407" y="22490"/>
                  </a:lnTo>
                  <a:lnTo>
                    <a:pt x="17499" y="22706"/>
                  </a:lnTo>
                  <a:lnTo>
                    <a:pt x="17530" y="22767"/>
                  </a:lnTo>
                  <a:lnTo>
                    <a:pt x="17684" y="23014"/>
                  </a:lnTo>
                  <a:lnTo>
                    <a:pt x="17746" y="23137"/>
                  </a:lnTo>
                  <a:lnTo>
                    <a:pt x="17869" y="23383"/>
                  </a:lnTo>
                  <a:lnTo>
                    <a:pt x="17900" y="23445"/>
                  </a:lnTo>
                  <a:lnTo>
                    <a:pt x="18023" y="23630"/>
                  </a:lnTo>
                  <a:lnTo>
                    <a:pt x="18054" y="23691"/>
                  </a:lnTo>
                  <a:lnTo>
                    <a:pt x="18146" y="23907"/>
                  </a:lnTo>
                  <a:lnTo>
                    <a:pt x="18023" y="23969"/>
                  </a:lnTo>
                  <a:lnTo>
                    <a:pt x="17653" y="24153"/>
                  </a:lnTo>
                  <a:lnTo>
                    <a:pt x="17284" y="24369"/>
                  </a:lnTo>
                  <a:lnTo>
                    <a:pt x="16852" y="24585"/>
                  </a:lnTo>
                  <a:lnTo>
                    <a:pt x="17222" y="24400"/>
                  </a:lnTo>
                  <a:lnTo>
                    <a:pt x="17191" y="24338"/>
                  </a:lnTo>
                  <a:lnTo>
                    <a:pt x="17037" y="24092"/>
                  </a:lnTo>
                  <a:lnTo>
                    <a:pt x="17006" y="24061"/>
                  </a:lnTo>
                  <a:lnTo>
                    <a:pt x="16914" y="23845"/>
                  </a:lnTo>
                  <a:lnTo>
                    <a:pt x="16883" y="23784"/>
                  </a:lnTo>
                  <a:lnTo>
                    <a:pt x="16729" y="23537"/>
                  </a:lnTo>
                  <a:lnTo>
                    <a:pt x="16667" y="23414"/>
                  </a:lnTo>
                  <a:lnTo>
                    <a:pt x="16544" y="23168"/>
                  </a:lnTo>
                  <a:lnTo>
                    <a:pt x="16513" y="23137"/>
                  </a:lnTo>
                  <a:lnTo>
                    <a:pt x="16390" y="22921"/>
                  </a:lnTo>
                  <a:lnTo>
                    <a:pt x="16390" y="22860"/>
                  </a:lnTo>
                  <a:lnTo>
                    <a:pt x="16236" y="22613"/>
                  </a:lnTo>
                  <a:lnTo>
                    <a:pt x="16174" y="22490"/>
                  </a:lnTo>
                  <a:lnTo>
                    <a:pt x="16051" y="22243"/>
                  </a:lnTo>
                  <a:lnTo>
                    <a:pt x="16020" y="22213"/>
                  </a:lnTo>
                  <a:lnTo>
                    <a:pt x="15897" y="21997"/>
                  </a:lnTo>
                  <a:lnTo>
                    <a:pt x="15866" y="21935"/>
                  </a:lnTo>
                  <a:lnTo>
                    <a:pt x="15743" y="21689"/>
                  </a:lnTo>
                  <a:lnTo>
                    <a:pt x="15682" y="21566"/>
                  </a:lnTo>
                  <a:lnTo>
                    <a:pt x="15528" y="21319"/>
                  </a:lnTo>
                  <a:lnTo>
                    <a:pt x="15528" y="21288"/>
                  </a:lnTo>
                  <a:lnTo>
                    <a:pt x="15404" y="21042"/>
                  </a:lnTo>
                  <a:lnTo>
                    <a:pt x="15374" y="21011"/>
                  </a:lnTo>
                  <a:lnTo>
                    <a:pt x="15219" y="20765"/>
                  </a:lnTo>
                  <a:lnTo>
                    <a:pt x="15189" y="20641"/>
                  </a:lnTo>
                  <a:lnTo>
                    <a:pt x="15035" y="20395"/>
                  </a:lnTo>
                  <a:lnTo>
                    <a:pt x="15004" y="20364"/>
                  </a:lnTo>
                  <a:lnTo>
                    <a:pt x="14881" y="20118"/>
                  </a:lnTo>
                  <a:lnTo>
                    <a:pt x="14881" y="20087"/>
                  </a:lnTo>
                  <a:lnTo>
                    <a:pt x="14727" y="19840"/>
                  </a:lnTo>
                  <a:lnTo>
                    <a:pt x="14665" y="19717"/>
                  </a:lnTo>
                  <a:lnTo>
                    <a:pt x="14635" y="19627"/>
                  </a:lnTo>
                  <a:lnTo>
                    <a:pt x="14635" y="19627"/>
                  </a:lnTo>
                  <a:lnTo>
                    <a:pt x="14696" y="19594"/>
                  </a:lnTo>
                  <a:lnTo>
                    <a:pt x="15435" y="19194"/>
                  </a:lnTo>
                  <a:lnTo>
                    <a:pt x="15558" y="19132"/>
                  </a:lnTo>
                  <a:close/>
                  <a:moveTo>
                    <a:pt x="14234" y="19840"/>
                  </a:moveTo>
                  <a:lnTo>
                    <a:pt x="14049" y="19964"/>
                  </a:lnTo>
                  <a:lnTo>
                    <a:pt x="14049" y="19995"/>
                  </a:lnTo>
                  <a:lnTo>
                    <a:pt x="14110" y="20087"/>
                  </a:lnTo>
                  <a:lnTo>
                    <a:pt x="14234" y="20333"/>
                  </a:lnTo>
                  <a:lnTo>
                    <a:pt x="14264" y="20395"/>
                  </a:lnTo>
                  <a:lnTo>
                    <a:pt x="14388" y="20611"/>
                  </a:lnTo>
                  <a:lnTo>
                    <a:pt x="14418" y="20641"/>
                  </a:lnTo>
                  <a:lnTo>
                    <a:pt x="14542" y="20919"/>
                  </a:lnTo>
                  <a:lnTo>
                    <a:pt x="14603" y="21011"/>
                  </a:lnTo>
                  <a:lnTo>
                    <a:pt x="14757" y="21258"/>
                  </a:lnTo>
                  <a:lnTo>
                    <a:pt x="14788" y="21319"/>
                  </a:lnTo>
                  <a:lnTo>
                    <a:pt x="14911" y="21535"/>
                  </a:lnTo>
                  <a:lnTo>
                    <a:pt x="14911" y="21566"/>
                  </a:lnTo>
                  <a:lnTo>
                    <a:pt x="15065" y="21843"/>
                  </a:lnTo>
                  <a:lnTo>
                    <a:pt x="15127" y="21935"/>
                  </a:lnTo>
                  <a:lnTo>
                    <a:pt x="15250" y="22182"/>
                  </a:lnTo>
                  <a:lnTo>
                    <a:pt x="15281" y="22243"/>
                  </a:lnTo>
                  <a:lnTo>
                    <a:pt x="15404" y="22459"/>
                  </a:lnTo>
                  <a:lnTo>
                    <a:pt x="15404" y="22490"/>
                  </a:lnTo>
                  <a:lnTo>
                    <a:pt x="15558" y="22767"/>
                  </a:lnTo>
                  <a:lnTo>
                    <a:pt x="15620" y="22860"/>
                  </a:lnTo>
                  <a:lnTo>
                    <a:pt x="15743" y="23106"/>
                  </a:lnTo>
                  <a:lnTo>
                    <a:pt x="15774" y="23168"/>
                  </a:lnTo>
                  <a:lnTo>
                    <a:pt x="15897" y="23383"/>
                  </a:lnTo>
                  <a:lnTo>
                    <a:pt x="15928" y="23414"/>
                  </a:lnTo>
                  <a:lnTo>
                    <a:pt x="16051" y="23691"/>
                  </a:lnTo>
                  <a:lnTo>
                    <a:pt x="16113" y="23784"/>
                  </a:lnTo>
                  <a:lnTo>
                    <a:pt x="16267" y="24061"/>
                  </a:lnTo>
                  <a:lnTo>
                    <a:pt x="16267" y="24092"/>
                  </a:lnTo>
                  <a:lnTo>
                    <a:pt x="16390" y="24308"/>
                  </a:lnTo>
                  <a:lnTo>
                    <a:pt x="16421" y="24338"/>
                  </a:lnTo>
                  <a:lnTo>
                    <a:pt x="16544" y="24616"/>
                  </a:lnTo>
                  <a:lnTo>
                    <a:pt x="16637" y="24708"/>
                  </a:lnTo>
                  <a:lnTo>
                    <a:pt x="16421" y="24831"/>
                  </a:lnTo>
                  <a:lnTo>
                    <a:pt x="16113" y="24985"/>
                  </a:lnTo>
                  <a:lnTo>
                    <a:pt x="16082" y="24924"/>
                  </a:lnTo>
                  <a:lnTo>
                    <a:pt x="16020" y="24800"/>
                  </a:lnTo>
                  <a:lnTo>
                    <a:pt x="15897" y="24554"/>
                  </a:lnTo>
                  <a:lnTo>
                    <a:pt x="15866" y="24554"/>
                  </a:lnTo>
                  <a:lnTo>
                    <a:pt x="15743" y="24308"/>
                  </a:lnTo>
                  <a:lnTo>
                    <a:pt x="15712" y="24277"/>
                  </a:lnTo>
                  <a:lnTo>
                    <a:pt x="15589" y="23999"/>
                  </a:lnTo>
                  <a:lnTo>
                    <a:pt x="15528" y="23876"/>
                  </a:lnTo>
                  <a:lnTo>
                    <a:pt x="15374" y="23630"/>
                  </a:lnTo>
                  <a:lnTo>
                    <a:pt x="15374" y="23599"/>
                  </a:lnTo>
                  <a:lnTo>
                    <a:pt x="15250" y="23383"/>
                  </a:lnTo>
                  <a:lnTo>
                    <a:pt x="15219" y="23352"/>
                  </a:lnTo>
                  <a:lnTo>
                    <a:pt x="15096" y="23075"/>
                  </a:lnTo>
                  <a:lnTo>
                    <a:pt x="15035" y="22952"/>
                  </a:lnTo>
                  <a:lnTo>
                    <a:pt x="14881" y="22706"/>
                  </a:lnTo>
                  <a:lnTo>
                    <a:pt x="14881" y="22675"/>
                  </a:lnTo>
                  <a:lnTo>
                    <a:pt x="14757" y="22459"/>
                  </a:lnTo>
                  <a:lnTo>
                    <a:pt x="14727" y="22397"/>
                  </a:lnTo>
                  <a:lnTo>
                    <a:pt x="14573" y="22151"/>
                  </a:lnTo>
                  <a:lnTo>
                    <a:pt x="14511" y="22028"/>
                  </a:lnTo>
                  <a:lnTo>
                    <a:pt x="14388" y="21781"/>
                  </a:lnTo>
                  <a:lnTo>
                    <a:pt x="14357" y="21751"/>
                  </a:lnTo>
                  <a:lnTo>
                    <a:pt x="14234" y="21535"/>
                  </a:lnTo>
                  <a:lnTo>
                    <a:pt x="14203" y="21473"/>
                  </a:lnTo>
                  <a:lnTo>
                    <a:pt x="14080" y="21227"/>
                  </a:lnTo>
                  <a:lnTo>
                    <a:pt x="14018" y="21104"/>
                  </a:lnTo>
                  <a:lnTo>
                    <a:pt x="13864" y="20857"/>
                  </a:lnTo>
                  <a:lnTo>
                    <a:pt x="13864" y="20826"/>
                  </a:lnTo>
                  <a:lnTo>
                    <a:pt x="13741" y="20611"/>
                  </a:lnTo>
                  <a:lnTo>
                    <a:pt x="13710" y="20549"/>
                  </a:lnTo>
                  <a:lnTo>
                    <a:pt x="13587" y="20303"/>
                  </a:lnTo>
                  <a:lnTo>
                    <a:pt x="13525" y="20210"/>
                  </a:lnTo>
                  <a:lnTo>
                    <a:pt x="13772" y="20087"/>
                  </a:lnTo>
                  <a:lnTo>
                    <a:pt x="13833" y="20056"/>
                  </a:lnTo>
                  <a:lnTo>
                    <a:pt x="14234" y="19840"/>
                  </a:lnTo>
                  <a:close/>
                  <a:moveTo>
                    <a:pt x="41282" y="19840"/>
                  </a:moveTo>
                  <a:lnTo>
                    <a:pt x="41683" y="20056"/>
                  </a:lnTo>
                  <a:lnTo>
                    <a:pt x="41991" y="20210"/>
                  </a:lnTo>
                  <a:lnTo>
                    <a:pt x="41898" y="20395"/>
                  </a:lnTo>
                  <a:lnTo>
                    <a:pt x="41837" y="20487"/>
                  </a:lnTo>
                  <a:lnTo>
                    <a:pt x="41714" y="20734"/>
                  </a:lnTo>
                  <a:lnTo>
                    <a:pt x="41683" y="20795"/>
                  </a:lnTo>
                  <a:lnTo>
                    <a:pt x="41560" y="21042"/>
                  </a:lnTo>
                  <a:lnTo>
                    <a:pt x="41529" y="21042"/>
                  </a:lnTo>
                  <a:lnTo>
                    <a:pt x="41406" y="21319"/>
                  </a:lnTo>
                  <a:lnTo>
                    <a:pt x="41344" y="21412"/>
                  </a:lnTo>
                  <a:lnTo>
                    <a:pt x="41190" y="21689"/>
                  </a:lnTo>
                  <a:lnTo>
                    <a:pt x="41190" y="21720"/>
                  </a:lnTo>
                  <a:lnTo>
                    <a:pt x="41036" y="21966"/>
                  </a:lnTo>
                  <a:lnTo>
                    <a:pt x="40913" y="22243"/>
                  </a:lnTo>
                  <a:lnTo>
                    <a:pt x="40820" y="22336"/>
                  </a:lnTo>
                  <a:lnTo>
                    <a:pt x="40697" y="22613"/>
                  </a:lnTo>
                  <a:lnTo>
                    <a:pt x="40666" y="22644"/>
                  </a:lnTo>
                  <a:lnTo>
                    <a:pt x="40543" y="22890"/>
                  </a:lnTo>
                  <a:lnTo>
                    <a:pt x="40389" y="23168"/>
                  </a:lnTo>
                  <a:lnTo>
                    <a:pt x="40327" y="23260"/>
                  </a:lnTo>
                  <a:lnTo>
                    <a:pt x="40204" y="23537"/>
                  </a:lnTo>
                  <a:lnTo>
                    <a:pt x="40173" y="23568"/>
                  </a:lnTo>
                  <a:lnTo>
                    <a:pt x="40050" y="23815"/>
                  </a:lnTo>
                  <a:lnTo>
                    <a:pt x="40019" y="23815"/>
                  </a:lnTo>
                  <a:lnTo>
                    <a:pt x="39896" y="24092"/>
                  </a:lnTo>
                  <a:lnTo>
                    <a:pt x="39834" y="24215"/>
                  </a:lnTo>
                  <a:lnTo>
                    <a:pt x="39680" y="24462"/>
                  </a:lnTo>
                  <a:lnTo>
                    <a:pt x="39680" y="24492"/>
                  </a:lnTo>
                  <a:lnTo>
                    <a:pt x="39526" y="24739"/>
                  </a:lnTo>
                  <a:lnTo>
                    <a:pt x="39526" y="24770"/>
                  </a:lnTo>
                  <a:lnTo>
                    <a:pt x="39403" y="24985"/>
                  </a:lnTo>
                  <a:lnTo>
                    <a:pt x="39095" y="24831"/>
                  </a:lnTo>
                  <a:lnTo>
                    <a:pt x="38910" y="24708"/>
                  </a:lnTo>
                  <a:lnTo>
                    <a:pt x="39003" y="24523"/>
                  </a:lnTo>
                  <a:lnTo>
                    <a:pt x="39126" y="24277"/>
                  </a:lnTo>
                  <a:lnTo>
                    <a:pt x="39157" y="24246"/>
                  </a:lnTo>
                  <a:lnTo>
                    <a:pt x="39311" y="23969"/>
                  </a:lnTo>
                  <a:lnTo>
                    <a:pt x="39372" y="23876"/>
                  </a:lnTo>
                  <a:lnTo>
                    <a:pt x="39495" y="23599"/>
                  </a:lnTo>
                  <a:lnTo>
                    <a:pt x="39526" y="23599"/>
                  </a:lnTo>
                  <a:lnTo>
                    <a:pt x="39650" y="23352"/>
                  </a:lnTo>
                  <a:lnTo>
                    <a:pt x="39650" y="23322"/>
                  </a:lnTo>
                  <a:lnTo>
                    <a:pt x="39804" y="23044"/>
                  </a:lnTo>
                  <a:lnTo>
                    <a:pt x="39865" y="22952"/>
                  </a:lnTo>
                  <a:lnTo>
                    <a:pt x="39988" y="22675"/>
                  </a:lnTo>
                  <a:lnTo>
                    <a:pt x="40019" y="22675"/>
                  </a:lnTo>
                  <a:lnTo>
                    <a:pt x="40142" y="22428"/>
                  </a:lnTo>
                  <a:lnTo>
                    <a:pt x="40173" y="22397"/>
                  </a:lnTo>
                  <a:lnTo>
                    <a:pt x="40296" y="22120"/>
                  </a:lnTo>
                  <a:lnTo>
                    <a:pt x="40358" y="22028"/>
                  </a:lnTo>
                  <a:lnTo>
                    <a:pt x="40512" y="21751"/>
                  </a:lnTo>
                  <a:lnTo>
                    <a:pt x="40512" y="21720"/>
                  </a:lnTo>
                  <a:lnTo>
                    <a:pt x="40635" y="21504"/>
                  </a:lnTo>
                  <a:lnTo>
                    <a:pt x="40666" y="21442"/>
                  </a:lnTo>
                  <a:lnTo>
                    <a:pt x="40789" y="21196"/>
                  </a:lnTo>
                  <a:lnTo>
                    <a:pt x="40851" y="21104"/>
                  </a:lnTo>
                  <a:lnTo>
                    <a:pt x="41005" y="20826"/>
                  </a:lnTo>
                  <a:lnTo>
                    <a:pt x="41005" y="20795"/>
                  </a:lnTo>
                  <a:lnTo>
                    <a:pt x="41159" y="20580"/>
                  </a:lnTo>
                  <a:lnTo>
                    <a:pt x="41159" y="20518"/>
                  </a:lnTo>
                  <a:lnTo>
                    <a:pt x="41313" y="20272"/>
                  </a:lnTo>
                  <a:lnTo>
                    <a:pt x="41375" y="20179"/>
                  </a:lnTo>
                  <a:lnTo>
                    <a:pt x="41498" y="19964"/>
                  </a:lnTo>
                  <a:lnTo>
                    <a:pt x="41282" y="19840"/>
                  </a:lnTo>
                  <a:close/>
                  <a:moveTo>
                    <a:pt x="14511" y="23999"/>
                  </a:moveTo>
                  <a:lnTo>
                    <a:pt x="14634" y="24246"/>
                  </a:lnTo>
                  <a:cubicBezTo>
                    <a:pt x="13371" y="24739"/>
                    <a:pt x="12416" y="25108"/>
                    <a:pt x="12077" y="25232"/>
                  </a:cubicBezTo>
                  <a:cubicBezTo>
                    <a:pt x="11990" y="25253"/>
                    <a:pt x="11949" y="25275"/>
                    <a:pt x="11933" y="25275"/>
                  </a:cubicBezTo>
                  <a:cubicBezTo>
                    <a:pt x="11926" y="25275"/>
                    <a:pt x="11923" y="25272"/>
                    <a:pt x="11923" y="25263"/>
                  </a:cubicBezTo>
                  <a:cubicBezTo>
                    <a:pt x="11954" y="25263"/>
                    <a:pt x="11985" y="25232"/>
                    <a:pt x="12016" y="25201"/>
                  </a:cubicBezTo>
                  <a:cubicBezTo>
                    <a:pt x="12416" y="24954"/>
                    <a:pt x="13279" y="24554"/>
                    <a:pt x="14418" y="24030"/>
                  </a:cubicBezTo>
                  <a:cubicBezTo>
                    <a:pt x="14449" y="24030"/>
                    <a:pt x="14480" y="23999"/>
                    <a:pt x="14511" y="23999"/>
                  </a:cubicBezTo>
                  <a:close/>
                  <a:moveTo>
                    <a:pt x="40913" y="24215"/>
                  </a:moveTo>
                  <a:cubicBezTo>
                    <a:pt x="41868" y="24646"/>
                    <a:pt x="42576" y="24985"/>
                    <a:pt x="42915" y="25201"/>
                  </a:cubicBezTo>
                  <a:cubicBezTo>
                    <a:pt x="42946" y="25232"/>
                    <a:pt x="43007" y="25263"/>
                    <a:pt x="43038" y="25263"/>
                  </a:cubicBezTo>
                  <a:cubicBezTo>
                    <a:pt x="43038" y="25272"/>
                    <a:pt x="43033" y="25275"/>
                    <a:pt x="43023" y="25275"/>
                  </a:cubicBezTo>
                  <a:cubicBezTo>
                    <a:pt x="43000" y="25275"/>
                    <a:pt x="42950" y="25253"/>
                    <a:pt x="42884" y="25232"/>
                  </a:cubicBezTo>
                  <a:cubicBezTo>
                    <a:pt x="42576" y="25139"/>
                    <a:pt x="41806" y="24831"/>
                    <a:pt x="40789" y="24431"/>
                  </a:cubicBezTo>
                  <a:lnTo>
                    <a:pt x="40913" y="24215"/>
                  </a:lnTo>
                  <a:close/>
                  <a:moveTo>
                    <a:pt x="23845" y="25848"/>
                  </a:moveTo>
                  <a:lnTo>
                    <a:pt x="23845" y="25848"/>
                  </a:lnTo>
                  <a:cubicBezTo>
                    <a:pt x="23969" y="25879"/>
                    <a:pt x="24092" y="25940"/>
                    <a:pt x="24215" y="25971"/>
                  </a:cubicBezTo>
                  <a:cubicBezTo>
                    <a:pt x="24123" y="26002"/>
                    <a:pt x="24030" y="26064"/>
                    <a:pt x="23938" y="26094"/>
                  </a:cubicBezTo>
                  <a:lnTo>
                    <a:pt x="23845" y="25848"/>
                  </a:lnTo>
                  <a:close/>
                  <a:moveTo>
                    <a:pt x="40450" y="25139"/>
                  </a:moveTo>
                  <a:cubicBezTo>
                    <a:pt x="41251" y="25540"/>
                    <a:pt x="41898" y="25848"/>
                    <a:pt x="42237" y="26033"/>
                  </a:cubicBezTo>
                  <a:cubicBezTo>
                    <a:pt x="42268" y="26063"/>
                    <a:pt x="42298" y="26093"/>
                    <a:pt x="42328" y="26124"/>
                  </a:cubicBezTo>
                  <a:lnTo>
                    <a:pt x="42328" y="26124"/>
                  </a:lnTo>
                  <a:cubicBezTo>
                    <a:pt x="42308" y="26121"/>
                    <a:pt x="42254" y="26114"/>
                    <a:pt x="42176" y="26094"/>
                  </a:cubicBezTo>
                  <a:cubicBezTo>
                    <a:pt x="41898" y="25971"/>
                    <a:pt x="41221" y="25725"/>
                    <a:pt x="40327" y="25355"/>
                  </a:cubicBezTo>
                  <a:lnTo>
                    <a:pt x="40450" y="25139"/>
                  </a:lnTo>
                  <a:close/>
                  <a:moveTo>
                    <a:pt x="14973" y="24924"/>
                  </a:moveTo>
                  <a:lnTo>
                    <a:pt x="15096" y="25170"/>
                  </a:lnTo>
                  <a:cubicBezTo>
                    <a:pt x="13956" y="25632"/>
                    <a:pt x="13094" y="25971"/>
                    <a:pt x="12755" y="26094"/>
                  </a:cubicBezTo>
                  <a:cubicBezTo>
                    <a:pt x="12662" y="26125"/>
                    <a:pt x="12601" y="26125"/>
                    <a:pt x="12601" y="26125"/>
                  </a:cubicBezTo>
                  <a:cubicBezTo>
                    <a:pt x="12632" y="26094"/>
                    <a:pt x="12693" y="26064"/>
                    <a:pt x="12724" y="26033"/>
                  </a:cubicBezTo>
                  <a:cubicBezTo>
                    <a:pt x="13094" y="25817"/>
                    <a:pt x="13895" y="25417"/>
                    <a:pt x="14942" y="24954"/>
                  </a:cubicBezTo>
                  <a:cubicBezTo>
                    <a:pt x="14942" y="24954"/>
                    <a:pt x="14973" y="24954"/>
                    <a:pt x="14973" y="24924"/>
                  </a:cubicBezTo>
                  <a:close/>
                  <a:moveTo>
                    <a:pt x="31116" y="25817"/>
                  </a:moveTo>
                  <a:cubicBezTo>
                    <a:pt x="31270" y="25879"/>
                    <a:pt x="31455" y="25940"/>
                    <a:pt x="31609" y="26002"/>
                  </a:cubicBezTo>
                  <a:lnTo>
                    <a:pt x="31609" y="26064"/>
                  </a:lnTo>
                  <a:lnTo>
                    <a:pt x="31486" y="26310"/>
                  </a:lnTo>
                  <a:cubicBezTo>
                    <a:pt x="31208" y="26187"/>
                    <a:pt x="30931" y="26064"/>
                    <a:pt x="30685" y="25971"/>
                  </a:cubicBezTo>
                  <a:cubicBezTo>
                    <a:pt x="30808" y="25909"/>
                    <a:pt x="30931" y="25879"/>
                    <a:pt x="31054" y="25817"/>
                  </a:cubicBezTo>
                  <a:close/>
                  <a:moveTo>
                    <a:pt x="15466" y="25879"/>
                  </a:moveTo>
                  <a:lnTo>
                    <a:pt x="15558" y="26125"/>
                  </a:lnTo>
                  <a:cubicBezTo>
                    <a:pt x="14542" y="26526"/>
                    <a:pt x="13741" y="26834"/>
                    <a:pt x="13433" y="26926"/>
                  </a:cubicBezTo>
                  <a:cubicBezTo>
                    <a:pt x="13340" y="26988"/>
                    <a:pt x="13279" y="26988"/>
                    <a:pt x="13279" y="26988"/>
                  </a:cubicBezTo>
                  <a:cubicBezTo>
                    <a:pt x="13309" y="26957"/>
                    <a:pt x="13371" y="26926"/>
                    <a:pt x="13402" y="26895"/>
                  </a:cubicBezTo>
                  <a:cubicBezTo>
                    <a:pt x="13741" y="26680"/>
                    <a:pt x="14480" y="26310"/>
                    <a:pt x="15466" y="25879"/>
                  </a:cubicBezTo>
                  <a:close/>
                  <a:moveTo>
                    <a:pt x="39958" y="26094"/>
                  </a:moveTo>
                  <a:cubicBezTo>
                    <a:pt x="40697" y="26433"/>
                    <a:pt x="41251" y="26710"/>
                    <a:pt x="41529" y="26895"/>
                  </a:cubicBezTo>
                  <a:cubicBezTo>
                    <a:pt x="41590" y="26926"/>
                    <a:pt x="41621" y="26957"/>
                    <a:pt x="41652" y="26988"/>
                  </a:cubicBezTo>
                  <a:cubicBezTo>
                    <a:pt x="41652" y="26988"/>
                    <a:pt x="41621" y="26988"/>
                    <a:pt x="41529" y="26926"/>
                  </a:cubicBezTo>
                  <a:cubicBezTo>
                    <a:pt x="41251" y="26864"/>
                    <a:pt x="40666" y="26618"/>
                    <a:pt x="39865" y="26310"/>
                  </a:cubicBezTo>
                  <a:lnTo>
                    <a:pt x="39958" y="26094"/>
                  </a:lnTo>
                  <a:close/>
                  <a:moveTo>
                    <a:pt x="25725" y="26279"/>
                  </a:moveTo>
                  <a:cubicBezTo>
                    <a:pt x="25817" y="26279"/>
                    <a:pt x="25940" y="26310"/>
                    <a:pt x="26033" y="26310"/>
                  </a:cubicBezTo>
                  <a:cubicBezTo>
                    <a:pt x="25694" y="26464"/>
                    <a:pt x="25078" y="26741"/>
                    <a:pt x="24338" y="27049"/>
                  </a:cubicBezTo>
                  <a:lnTo>
                    <a:pt x="24246" y="26834"/>
                  </a:lnTo>
                  <a:lnTo>
                    <a:pt x="24215" y="26772"/>
                  </a:lnTo>
                  <a:cubicBezTo>
                    <a:pt x="24492" y="26680"/>
                    <a:pt x="24770" y="26587"/>
                    <a:pt x="25016" y="26495"/>
                  </a:cubicBezTo>
                  <a:cubicBezTo>
                    <a:pt x="25293" y="26402"/>
                    <a:pt x="25509" y="26341"/>
                    <a:pt x="25725" y="26279"/>
                  </a:cubicBezTo>
                  <a:close/>
                  <a:moveTo>
                    <a:pt x="29206" y="26279"/>
                  </a:moveTo>
                  <a:cubicBezTo>
                    <a:pt x="29422" y="26341"/>
                    <a:pt x="29668" y="26402"/>
                    <a:pt x="29914" y="26495"/>
                  </a:cubicBezTo>
                  <a:cubicBezTo>
                    <a:pt x="30315" y="26618"/>
                    <a:pt x="30746" y="26772"/>
                    <a:pt x="31239" y="26957"/>
                  </a:cubicBezTo>
                  <a:lnTo>
                    <a:pt x="31208" y="27019"/>
                  </a:lnTo>
                  <a:lnTo>
                    <a:pt x="31116" y="27265"/>
                  </a:lnTo>
                  <a:cubicBezTo>
                    <a:pt x="30130" y="26864"/>
                    <a:pt x="29329" y="26495"/>
                    <a:pt x="28898" y="26310"/>
                  </a:cubicBezTo>
                  <a:cubicBezTo>
                    <a:pt x="28990" y="26279"/>
                    <a:pt x="29113" y="26279"/>
                    <a:pt x="29206" y="26279"/>
                  </a:cubicBezTo>
                  <a:close/>
                  <a:moveTo>
                    <a:pt x="15928" y="26834"/>
                  </a:moveTo>
                  <a:lnTo>
                    <a:pt x="16051" y="27049"/>
                  </a:lnTo>
                  <a:cubicBezTo>
                    <a:pt x="15096" y="27419"/>
                    <a:pt x="14357" y="27696"/>
                    <a:pt x="14080" y="27789"/>
                  </a:cubicBezTo>
                  <a:cubicBezTo>
                    <a:pt x="14036" y="27810"/>
                    <a:pt x="13992" y="27832"/>
                    <a:pt x="13982" y="27832"/>
                  </a:cubicBezTo>
                  <a:cubicBezTo>
                    <a:pt x="13977" y="27832"/>
                    <a:pt x="13978" y="27829"/>
                    <a:pt x="13987" y="27820"/>
                  </a:cubicBezTo>
                  <a:cubicBezTo>
                    <a:pt x="13987" y="27820"/>
                    <a:pt x="14049" y="27789"/>
                    <a:pt x="14080" y="27758"/>
                  </a:cubicBezTo>
                  <a:cubicBezTo>
                    <a:pt x="14388" y="27573"/>
                    <a:pt x="15065" y="27234"/>
                    <a:pt x="15928" y="26834"/>
                  </a:cubicBezTo>
                  <a:close/>
                  <a:moveTo>
                    <a:pt x="39495" y="27049"/>
                  </a:moveTo>
                  <a:cubicBezTo>
                    <a:pt x="40142" y="27357"/>
                    <a:pt x="40635" y="27604"/>
                    <a:pt x="40882" y="27758"/>
                  </a:cubicBezTo>
                  <a:cubicBezTo>
                    <a:pt x="40913" y="27789"/>
                    <a:pt x="40943" y="27820"/>
                    <a:pt x="40974" y="27820"/>
                  </a:cubicBezTo>
                  <a:cubicBezTo>
                    <a:pt x="40974" y="27829"/>
                    <a:pt x="40972" y="27832"/>
                    <a:pt x="40966" y="27832"/>
                  </a:cubicBezTo>
                  <a:cubicBezTo>
                    <a:pt x="40951" y="27832"/>
                    <a:pt x="40916" y="27810"/>
                    <a:pt x="40851" y="27789"/>
                  </a:cubicBezTo>
                  <a:cubicBezTo>
                    <a:pt x="40635" y="27727"/>
                    <a:pt x="40112" y="27511"/>
                    <a:pt x="39372" y="27234"/>
                  </a:cubicBezTo>
                  <a:lnTo>
                    <a:pt x="39495" y="27049"/>
                  </a:lnTo>
                  <a:close/>
                  <a:moveTo>
                    <a:pt x="26668" y="27109"/>
                  </a:moveTo>
                  <a:cubicBezTo>
                    <a:pt x="26802" y="27109"/>
                    <a:pt x="25956" y="27501"/>
                    <a:pt x="24739" y="28035"/>
                  </a:cubicBezTo>
                  <a:lnTo>
                    <a:pt x="24616" y="27789"/>
                  </a:lnTo>
                  <a:lnTo>
                    <a:pt x="24616" y="27758"/>
                  </a:lnTo>
                  <a:cubicBezTo>
                    <a:pt x="24924" y="27635"/>
                    <a:pt x="25232" y="27511"/>
                    <a:pt x="25509" y="27450"/>
                  </a:cubicBezTo>
                  <a:cubicBezTo>
                    <a:pt x="26002" y="27265"/>
                    <a:pt x="26402" y="27142"/>
                    <a:pt x="26649" y="27111"/>
                  </a:cubicBezTo>
                  <a:cubicBezTo>
                    <a:pt x="26657" y="27110"/>
                    <a:pt x="26663" y="27109"/>
                    <a:pt x="26668" y="27109"/>
                  </a:cubicBezTo>
                  <a:close/>
                  <a:moveTo>
                    <a:pt x="28291" y="27110"/>
                  </a:moveTo>
                  <a:cubicBezTo>
                    <a:pt x="28297" y="27110"/>
                    <a:pt x="28304" y="27110"/>
                    <a:pt x="28312" y="27111"/>
                  </a:cubicBezTo>
                  <a:cubicBezTo>
                    <a:pt x="28528" y="27142"/>
                    <a:pt x="28929" y="27265"/>
                    <a:pt x="29452" y="27450"/>
                  </a:cubicBezTo>
                  <a:cubicBezTo>
                    <a:pt x="29853" y="27573"/>
                    <a:pt x="30315" y="27727"/>
                    <a:pt x="30839" y="27943"/>
                  </a:cubicBezTo>
                  <a:lnTo>
                    <a:pt x="30808" y="28004"/>
                  </a:lnTo>
                  <a:lnTo>
                    <a:pt x="30715" y="28220"/>
                  </a:lnTo>
                  <a:cubicBezTo>
                    <a:pt x="29191" y="27592"/>
                    <a:pt x="28102" y="27110"/>
                    <a:pt x="28291" y="27110"/>
                  </a:cubicBezTo>
                  <a:close/>
                  <a:moveTo>
                    <a:pt x="22182" y="24338"/>
                  </a:moveTo>
                  <a:lnTo>
                    <a:pt x="22182" y="24338"/>
                  </a:lnTo>
                  <a:cubicBezTo>
                    <a:pt x="22274" y="24400"/>
                    <a:pt x="22336" y="24431"/>
                    <a:pt x="22428" y="24462"/>
                  </a:cubicBezTo>
                  <a:cubicBezTo>
                    <a:pt x="22490" y="24492"/>
                    <a:pt x="22552" y="24523"/>
                    <a:pt x="22613" y="24554"/>
                  </a:cubicBezTo>
                  <a:cubicBezTo>
                    <a:pt x="22675" y="24554"/>
                    <a:pt x="22736" y="24585"/>
                    <a:pt x="22798" y="24616"/>
                  </a:cubicBezTo>
                  <a:lnTo>
                    <a:pt x="22860" y="24739"/>
                  </a:lnTo>
                  <a:lnTo>
                    <a:pt x="22860" y="24800"/>
                  </a:lnTo>
                  <a:lnTo>
                    <a:pt x="22952" y="25016"/>
                  </a:lnTo>
                  <a:lnTo>
                    <a:pt x="22983" y="25078"/>
                  </a:lnTo>
                  <a:lnTo>
                    <a:pt x="23075" y="25324"/>
                  </a:lnTo>
                  <a:lnTo>
                    <a:pt x="23137" y="25447"/>
                  </a:lnTo>
                  <a:lnTo>
                    <a:pt x="23199" y="25601"/>
                  </a:lnTo>
                  <a:lnTo>
                    <a:pt x="23260" y="25725"/>
                  </a:lnTo>
                  <a:lnTo>
                    <a:pt x="23260" y="25755"/>
                  </a:lnTo>
                  <a:lnTo>
                    <a:pt x="23353" y="26002"/>
                  </a:lnTo>
                  <a:lnTo>
                    <a:pt x="23383" y="26033"/>
                  </a:lnTo>
                  <a:lnTo>
                    <a:pt x="23476" y="26279"/>
                  </a:lnTo>
                  <a:lnTo>
                    <a:pt x="23537" y="26433"/>
                  </a:lnTo>
                  <a:lnTo>
                    <a:pt x="23630" y="26710"/>
                  </a:lnTo>
                  <a:lnTo>
                    <a:pt x="23661" y="26741"/>
                  </a:lnTo>
                  <a:lnTo>
                    <a:pt x="23753" y="26957"/>
                  </a:lnTo>
                  <a:lnTo>
                    <a:pt x="23784" y="27019"/>
                  </a:lnTo>
                  <a:lnTo>
                    <a:pt x="23876" y="27265"/>
                  </a:lnTo>
                  <a:lnTo>
                    <a:pt x="23938" y="27419"/>
                  </a:lnTo>
                  <a:lnTo>
                    <a:pt x="24030" y="27665"/>
                  </a:lnTo>
                  <a:lnTo>
                    <a:pt x="24061" y="27727"/>
                  </a:lnTo>
                  <a:lnTo>
                    <a:pt x="24154" y="27912"/>
                  </a:lnTo>
                  <a:lnTo>
                    <a:pt x="24154" y="27974"/>
                  </a:lnTo>
                  <a:lnTo>
                    <a:pt x="24277" y="28220"/>
                  </a:lnTo>
                  <a:lnTo>
                    <a:pt x="24338" y="28374"/>
                  </a:lnTo>
                  <a:lnTo>
                    <a:pt x="24338" y="28405"/>
                  </a:lnTo>
                  <a:lnTo>
                    <a:pt x="24369" y="28436"/>
                  </a:lnTo>
                  <a:lnTo>
                    <a:pt x="23907" y="28620"/>
                  </a:lnTo>
                  <a:lnTo>
                    <a:pt x="23907" y="28590"/>
                  </a:lnTo>
                  <a:lnTo>
                    <a:pt x="23876" y="28559"/>
                  </a:lnTo>
                  <a:lnTo>
                    <a:pt x="23815" y="28405"/>
                  </a:lnTo>
                  <a:lnTo>
                    <a:pt x="23722" y="28158"/>
                  </a:lnTo>
                  <a:lnTo>
                    <a:pt x="23691" y="28097"/>
                  </a:lnTo>
                  <a:lnTo>
                    <a:pt x="23630" y="27881"/>
                  </a:lnTo>
                  <a:lnTo>
                    <a:pt x="23599" y="27850"/>
                  </a:lnTo>
                  <a:lnTo>
                    <a:pt x="23507" y="27604"/>
                  </a:lnTo>
                  <a:lnTo>
                    <a:pt x="23445" y="27450"/>
                  </a:lnTo>
                  <a:lnTo>
                    <a:pt x="23322" y="27203"/>
                  </a:lnTo>
                  <a:lnTo>
                    <a:pt x="23291" y="27111"/>
                  </a:lnTo>
                  <a:lnTo>
                    <a:pt x="23229" y="26926"/>
                  </a:lnTo>
                  <a:lnTo>
                    <a:pt x="23199" y="26864"/>
                  </a:lnTo>
                  <a:lnTo>
                    <a:pt x="23106" y="26618"/>
                  </a:lnTo>
                  <a:lnTo>
                    <a:pt x="23044" y="26464"/>
                  </a:lnTo>
                  <a:lnTo>
                    <a:pt x="22921" y="26218"/>
                  </a:lnTo>
                  <a:lnTo>
                    <a:pt x="22921" y="26156"/>
                  </a:lnTo>
                  <a:lnTo>
                    <a:pt x="22829" y="25940"/>
                  </a:lnTo>
                  <a:lnTo>
                    <a:pt x="22798" y="25909"/>
                  </a:lnTo>
                  <a:lnTo>
                    <a:pt x="22706" y="25632"/>
                  </a:lnTo>
                  <a:lnTo>
                    <a:pt x="22644" y="25509"/>
                  </a:lnTo>
                  <a:lnTo>
                    <a:pt x="22582" y="25324"/>
                  </a:lnTo>
                  <a:lnTo>
                    <a:pt x="22552" y="25232"/>
                  </a:lnTo>
                  <a:lnTo>
                    <a:pt x="22521" y="25201"/>
                  </a:lnTo>
                  <a:lnTo>
                    <a:pt x="22428" y="24985"/>
                  </a:lnTo>
                  <a:lnTo>
                    <a:pt x="22398" y="24924"/>
                  </a:lnTo>
                  <a:lnTo>
                    <a:pt x="22305" y="24677"/>
                  </a:lnTo>
                  <a:lnTo>
                    <a:pt x="22243" y="24554"/>
                  </a:lnTo>
                  <a:lnTo>
                    <a:pt x="22182" y="24338"/>
                  </a:lnTo>
                  <a:close/>
                  <a:moveTo>
                    <a:pt x="16390" y="27758"/>
                  </a:moveTo>
                  <a:lnTo>
                    <a:pt x="16513" y="27974"/>
                  </a:lnTo>
                  <a:cubicBezTo>
                    <a:pt x="15558" y="28374"/>
                    <a:pt x="14881" y="28620"/>
                    <a:pt x="14727" y="28682"/>
                  </a:cubicBezTo>
                  <a:lnTo>
                    <a:pt x="14665" y="28682"/>
                  </a:lnTo>
                  <a:cubicBezTo>
                    <a:pt x="14665" y="28682"/>
                    <a:pt x="14696" y="28651"/>
                    <a:pt x="14696" y="28651"/>
                  </a:cubicBezTo>
                  <a:cubicBezTo>
                    <a:pt x="14973" y="28466"/>
                    <a:pt x="15589" y="28158"/>
                    <a:pt x="16390" y="27758"/>
                  </a:cubicBezTo>
                  <a:close/>
                  <a:moveTo>
                    <a:pt x="39003" y="27974"/>
                  </a:moveTo>
                  <a:cubicBezTo>
                    <a:pt x="39588" y="28251"/>
                    <a:pt x="40019" y="28497"/>
                    <a:pt x="40235" y="28651"/>
                  </a:cubicBezTo>
                  <a:cubicBezTo>
                    <a:pt x="40266" y="28651"/>
                    <a:pt x="40266" y="28682"/>
                    <a:pt x="40296" y="28682"/>
                  </a:cubicBezTo>
                  <a:lnTo>
                    <a:pt x="40235" y="28682"/>
                  </a:lnTo>
                  <a:cubicBezTo>
                    <a:pt x="40081" y="28620"/>
                    <a:pt x="39588" y="28436"/>
                    <a:pt x="38910" y="28189"/>
                  </a:cubicBezTo>
                  <a:lnTo>
                    <a:pt x="39003" y="27974"/>
                  </a:lnTo>
                  <a:close/>
                  <a:moveTo>
                    <a:pt x="33796" y="23229"/>
                  </a:moveTo>
                  <a:lnTo>
                    <a:pt x="33704" y="23445"/>
                  </a:lnTo>
                  <a:lnTo>
                    <a:pt x="33704" y="23507"/>
                  </a:lnTo>
                  <a:lnTo>
                    <a:pt x="33581" y="23784"/>
                  </a:lnTo>
                  <a:lnTo>
                    <a:pt x="33519" y="23907"/>
                  </a:lnTo>
                  <a:lnTo>
                    <a:pt x="33426" y="24153"/>
                  </a:lnTo>
                  <a:lnTo>
                    <a:pt x="33396" y="24215"/>
                  </a:lnTo>
                  <a:lnTo>
                    <a:pt x="33303" y="24431"/>
                  </a:lnTo>
                  <a:lnTo>
                    <a:pt x="33303" y="24462"/>
                  </a:lnTo>
                  <a:lnTo>
                    <a:pt x="33180" y="24739"/>
                  </a:lnTo>
                  <a:lnTo>
                    <a:pt x="33149" y="24862"/>
                  </a:lnTo>
                  <a:lnTo>
                    <a:pt x="33118" y="24893"/>
                  </a:lnTo>
                  <a:lnTo>
                    <a:pt x="33026" y="25139"/>
                  </a:lnTo>
                  <a:lnTo>
                    <a:pt x="32995" y="25170"/>
                  </a:lnTo>
                  <a:lnTo>
                    <a:pt x="32934" y="25386"/>
                  </a:lnTo>
                  <a:lnTo>
                    <a:pt x="32903" y="25447"/>
                  </a:lnTo>
                  <a:lnTo>
                    <a:pt x="32780" y="25694"/>
                  </a:lnTo>
                  <a:lnTo>
                    <a:pt x="32749" y="25848"/>
                  </a:lnTo>
                  <a:lnTo>
                    <a:pt x="32625" y="26094"/>
                  </a:lnTo>
                  <a:lnTo>
                    <a:pt x="32625" y="26156"/>
                  </a:lnTo>
                  <a:lnTo>
                    <a:pt x="32533" y="26341"/>
                  </a:lnTo>
                  <a:lnTo>
                    <a:pt x="32502" y="26402"/>
                  </a:lnTo>
                  <a:lnTo>
                    <a:pt x="32410" y="26680"/>
                  </a:lnTo>
                  <a:lnTo>
                    <a:pt x="32348" y="26803"/>
                  </a:lnTo>
                  <a:lnTo>
                    <a:pt x="32225" y="27080"/>
                  </a:lnTo>
                  <a:lnTo>
                    <a:pt x="32225" y="27111"/>
                  </a:lnTo>
                  <a:lnTo>
                    <a:pt x="32133" y="27327"/>
                  </a:lnTo>
                  <a:lnTo>
                    <a:pt x="32102" y="27388"/>
                  </a:lnTo>
                  <a:lnTo>
                    <a:pt x="32009" y="27635"/>
                  </a:lnTo>
                  <a:lnTo>
                    <a:pt x="31948" y="27789"/>
                  </a:lnTo>
                  <a:lnTo>
                    <a:pt x="31825" y="28066"/>
                  </a:lnTo>
                  <a:lnTo>
                    <a:pt x="31825" y="28097"/>
                  </a:lnTo>
                  <a:lnTo>
                    <a:pt x="31732" y="28282"/>
                  </a:lnTo>
                  <a:lnTo>
                    <a:pt x="31701" y="28374"/>
                  </a:lnTo>
                  <a:lnTo>
                    <a:pt x="31609" y="28620"/>
                  </a:lnTo>
                  <a:lnTo>
                    <a:pt x="31547" y="28744"/>
                  </a:lnTo>
                  <a:lnTo>
                    <a:pt x="31516" y="28805"/>
                  </a:lnTo>
                  <a:lnTo>
                    <a:pt x="31085" y="28620"/>
                  </a:lnTo>
                  <a:lnTo>
                    <a:pt x="31116" y="28559"/>
                  </a:lnTo>
                  <a:lnTo>
                    <a:pt x="31178" y="28436"/>
                  </a:lnTo>
                  <a:lnTo>
                    <a:pt x="31270" y="28189"/>
                  </a:lnTo>
                  <a:lnTo>
                    <a:pt x="31301" y="28097"/>
                  </a:lnTo>
                  <a:lnTo>
                    <a:pt x="31393" y="27912"/>
                  </a:lnTo>
                  <a:lnTo>
                    <a:pt x="31393" y="27881"/>
                  </a:lnTo>
                  <a:lnTo>
                    <a:pt x="31516" y="27604"/>
                  </a:lnTo>
                  <a:lnTo>
                    <a:pt x="31578" y="27450"/>
                  </a:lnTo>
                  <a:lnTo>
                    <a:pt x="31670" y="27203"/>
                  </a:lnTo>
                  <a:lnTo>
                    <a:pt x="31701" y="27142"/>
                  </a:lnTo>
                  <a:lnTo>
                    <a:pt x="31763" y="26926"/>
                  </a:lnTo>
                  <a:lnTo>
                    <a:pt x="31794" y="26895"/>
                  </a:lnTo>
                  <a:lnTo>
                    <a:pt x="31917" y="26618"/>
                  </a:lnTo>
                  <a:lnTo>
                    <a:pt x="31948" y="26495"/>
                  </a:lnTo>
                  <a:lnTo>
                    <a:pt x="32071" y="26248"/>
                  </a:lnTo>
                  <a:lnTo>
                    <a:pt x="32102" y="26187"/>
                  </a:lnTo>
                  <a:lnTo>
                    <a:pt x="32163" y="25971"/>
                  </a:lnTo>
                  <a:lnTo>
                    <a:pt x="32194" y="25909"/>
                  </a:lnTo>
                  <a:lnTo>
                    <a:pt x="32287" y="25663"/>
                  </a:lnTo>
                  <a:lnTo>
                    <a:pt x="32348" y="25540"/>
                  </a:lnTo>
                  <a:lnTo>
                    <a:pt x="32471" y="25263"/>
                  </a:lnTo>
                  <a:lnTo>
                    <a:pt x="32471" y="25201"/>
                  </a:lnTo>
                  <a:lnTo>
                    <a:pt x="32564" y="24985"/>
                  </a:lnTo>
                  <a:lnTo>
                    <a:pt x="32595" y="24954"/>
                  </a:lnTo>
                  <a:lnTo>
                    <a:pt x="32687" y="24677"/>
                  </a:lnTo>
                  <a:lnTo>
                    <a:pt x="32749" y="24554"/>
                  </a:lnTo>
                  <a:lnTo>
                    <a:pt x="32841" y="24308"/>
                  </a:lnTo>
                  <a:lnTo>
                    <a:pt x="32872" y="24246"/>
                  </a:lnTo>
                  <a:lnTo>
                    <a:pt x="32964" y="24030"/>
                  </a:lnTo>
                  <a:lnTo>
                    <a:pt x="32995" y="23969"/>
                  </a:lnTo>
                  <a:lnTo>
                    <a:pt x="33088" y="23722"/>
                  </a:lnTo>
                  <a:lnTo>
                    <a:pt x="33118" y="23661"/>
                  </a:lnTo>
                  <a:cubicBezTo>
                    <a:pt x="33149" y="23630"/>
                    <a:pt x="33180" y="23630"/>
                    <a:pt x="33180" y="23630"/>
                  </a:cubicBezTo>
                  <a:cubicBezTo>
                    <a:pt x="33303" y="23568"/>
                    <a:pt x="33396" y="23476"/>
                    <a:pt x="33488" y="23414"/>
                  </a:cubicBezTo>
                  <a:cubicBezTo>
                    <a:pt x="33519" y="23414"/>
                    <a:pt x="33519" y="23414"/>
                    <a:pt x="33550" y="23383"/>
                  </a:cubicBezTo>
                  <a:cubicBezTo>
                    <a:pt x="33611" y="23352"/>
                    <a:pt x="33704" y="23291"/>
                    <a:pt x="33796" y="23229"/>
                  </a:cubicBezTo>
                  <a:close/>
                  <a:moveTo>
                    <a:pt x="20796" y="23599"/>
                  </a:moveTo>
                  <a:cubicBezTo>
                    <a:pt x="20796" y="23599"/>
                    <a:pt x="20826" y="23599"/>
                    <a:pt x="20826" y="23630"/>
                  </a:cubicBezTo>
                  <a:cubicBezTo>
                    <a:pt x="20857" y="23630"/>
                    <a:pt x="20857" y="23630"/>
                    <a:pt x="20888" y="23661"/>
                  </a:cubicBezTo>
                  <a:cubicBezTo>
                    <a:pt x="20980" y="23722"/>
                    <a:pt x="21104" y="23784"/>
                    <a:pt x="21196" y="23845"/>
                  </a:cubicBezTo>
                  <a:cubicBezTo>
                    <a:pt x="21258" y="23876"/>
                    <a:pt x="21288" y="23907"/>
                    <a:pt x="21350" y="23938"/>
                  </a:cubicBezTo>
                  <a:cubicBezTo>
                    <a:pt x="21443" y="23999"/>
                    <a:pt x="21566" y="24061"/>
                    <a:pt x="21658" y="24092"/>
                  </a:cubicBezTo>
                  <a:cubicBezTo>
                    <a:pt x="21689" y="24123"/>
                    <a:pt x="21689" y="24123"/>
                    <a:pt x="21720" y="24123"/>
                  </a:cubicBezTo>
                  <a:cubicBezTo>
                    <a:pt x="21812" y="24184"/>
                    <a:pt x="21905" y="24215"/>
                    <a:pt x="21997" y="24277"/>
                  </a:cubicBezTo>
                  <a:lnTo>
                    <a:pt x="22028" y="24338"/>
                  </a:lnTo>
                  <a:lnTo>
                    <a:pt x="22120" y="24585"/>
                  </a:lnTo>
                  <a:lnTo>
                    <a:pt x="22182" y="24708"/>
                  </a:lnTo>
                  <a:lnTo>
                    <a:pt x="22274" y="24985"/>
                  </a:lnTo>
                  <a:lnTo>
                    <a:pt x="22305" y="25016"/>
                  </a:lnTo>
                  <a:lnTo>
                    <a:pt x="22398" y="25232"/>
                  </a:lnTo>
                  <a:lnTo>
                    <a:pt x="22398" y="25263"/>
                  </a:lnTo>
                  <a:lnTo>
                    <a:pt x="22428" y="25293"/>
                  </a:lnTo>
                  <a:lnTo>
                    <a:pt x="22521" y="25571"/>
                  </a:lnTo>
                  <a:lnTo>
                    <a:pt x="22582" y="25694"/>
                  </a:lnTo>
                  <a:lnTo>
                    <a:pt x="22675" y="25940"/>
                  </a:lnTo>
                  <a:lnTo>
                    <a:pt x="22706" y="26002"/>
                  </a:lnTo>
                  <a:lnTo>
                    <a:pt x="22798" y="26218"/>
                  </a:lnTo>
                  <a:lnTo>
                    <a:pt x="22798" y="26279"/>
                  </a:lnTo>
                  <a:lnTo>
                    <a:pt x="22921" y="26526"/>
                  </a:lnTo>
                  <a:lnTo>
                    <a:pt x="22983" y="26649"/>
                  </a:lnTo>
                  <a:lnTo>
                    <a:pt x="23075" y="26926"/>
                  </a:lnTo>
                  <a:lnTo>
                    <a:pt x="23106" y="26957"/>
                  </a:lnTo>
                  <a:lnTo>
                    <a:pt x="23168" y="27173"/>
                  </a:lnTo>
                  <a:lnTo>
                    <a:pt x="23199" y="27234"/>
                  </a:lnTo>
                  <a:lnTo>
                    <a:pt x="23322" y="27481"/>
                  </a:lnTo>
                  <a:lnTo>
                    <a:pt x="23383" y="27635"/>
                  </a:lnTo>
                  <a:lnTo>
                    <a:pt x="23476" y="27912"/>
                  </a:lnTo>
                  <a:lnTo>
                    <a:pt x="23507" y="27943"/>
                  </a:lnTo>
                  <a:lnTo>
                    <a:pt x="23568" y="28128"/>
                  </a:lnTo>
                  <a:lnTo>
                    <a:pt x="23599" y="28220"/>
                  </a:lnTo>
                  <a:lnTo>
                    <a:pt x="23691" y="28466"/>
                  </a:lnTo>
                  <a:lnTo>
                    <a:pt x="23753" y="28590"/>
                  </a:lnTo>
                  <a:lnTo>
                    <a:pt x="23784" y="28651"/>
                  </a:lnTo>
                  <a:lnTo>
                    <a:pt x="23784" y="28682"/>
                  </a:lnTo>
                  <a:lnTo>
                    <a:pt x="22983" y="28990"/>
                  </a:lnTo>
                  <a:lnTo>
                    <a:pt x="22952" y="28929"/>
                  </a:lnTo>
                  <a:lnTo>
                    <a:pt x="22921" y="28775"/>
                  </a:lnTo>
                  <a:lnTo>
                    <a:pt x="22798" y="28528"/>
                  </a:lnTo>
                  <a:lnTo>
                    <a:pt x="22767" y="28436"/>
                  </a:lnTo>
                  <a:lnTo>
                    <a:pt x="22706" y="28282"/>
                  </a:lnTo>
                  <a:lnTo>
                    <a:pt x="22675" y="28251"/>
                  </a:lnTo>
                  <a:lnTo>
                    <a:pt x="22582" y="27974"/>
                  </a:lnTo>
                  <a:lnTo>
                    <a:pt x="22521" y="27820"/>
                  </a:lnTo>
                  <a:lnTo>
                    <a:pt x="22398" y="27573"/>
                  </a:lnTo>
                  <a:lnTo>
                    <a:pt x="22367" y="27481"/>
                  </a:lnTo>
                  <a:lnTo>
                    <a:pt x="22305" y="27296"/>
                  </a:lnTo>
                  <a:lnTo>
                    <a:pt x="22274" y="27265"/>
                  </a:lnTo>
                  <a:lnTo>
                    <a:pt x="22182" y="26988"/>
                  </a:lnTo>
                  <a:lnTo>
                    <a:pt x="22120" y="26864"/>
                  </a:lnTo>
                  <a:lnTo>
                    <a:pt x="22028" y="26587"/>
                  </a:lnTo>
                  <a:lnTo>
                    <a:pt x="21997" y="26526"/>
                  </a:lnTo>
                  <a:lnTo>
                    <a:pt x="21905" y="26341"/>
                  </a:lnTo>
                  <a:lnTo>
                    <a:pt x="21874" y="26279"/>
                  </a:lnTo>
                  <a:lnTo>
                    <a:pt x="21781" y="26002"/>
                  </a:lnTo>
                  <a:lnTo>
                    <a:pt x="21720" y="25879"/>
                  </a:lnTo>
                  <a:lnTo>
                    <a:pt x="21627" y="25632"/>
                  </a:lnTo>
                  <a:lnTo>
                    <a:pt x="21597" y="25571"/>
                  </a:lnTo>
                  <a:lnTo>
                    <a:pt x="21504" y="25355"/>
                  </a:lnTo>
                  <a:lnTo>
                    <a:pt x="21504" y="25324"/>
                  </a:lnTo>
                  <a:lnTo>
                    <a:pt x="21381" y="25047"/>
                  </a:lnTo>
                  <a:lnTo>
                    <a:pt x="21319" y="24924"/>
                  </a:lnTo>
                  <a:lnTo>
                    <a:pt x="21227" y="24646"/>
                  </a:lnTo>
                  <a:lnTo>
                    <a:pt x="21196" y="24585"/>
                  </a:lnTo>
                  <a:lnTo>
                    <a:pt x="21165" y="24492"/>
                  </a:lnTo>
                  <a:lnTo>
                    <a:pt x="21104" y="24369"/>
                  </a:lnTo>
                  <a:lnTo>
                    <a:pt x="21104" y="24338"/>
                  </a:lnTo>
                  <a:lnTo>
                    <a:pt x="20980" y="24061"/>
                  </a:lnTo>
                  <a:lnTo>
                    <a:pt x="20950" y="23969"/>
                  </a:lnTo>
                  <a:lnTo>
                    <a:pt x="20826" y="23691"/>
                  </a:lnTo>
                  <a:lnTo>
                    <a:pt x="20796" y="23630"/>
                  </a:lnTo>
                  <a:lnTo>
                    <a:pt x="20796" y="23599"/>
                  </a:lnTo>
                  <a:close/>
                  <a:moveTo>
                    <a:pt x="34320" y="22829"/>
                  </a:moveTo>
                  <a:cubicBezTo>
                    <a:pt x="34536" y="22890"/>
                    <a:pt x="34751" y="22983"/>
                    <a:pt x="34936" y="23044"/>
                  </a:cubicBezTo>
                  <a:lnTo>
                    <a:pt x="34905" y="23198"/>
                  </a:lnTo>
                  <a:lnTo>
                    <a:pt x="34844" y="23291"/>
                  </a:lnTo>
                  <a:lnTo>
                    <a:pt x="34751" y="23568"/>
                  </a:lnTo>
                  <a:lnTo>
                    <a:pt x="34720" y="23599"/>
                  </a:lnTo>
                  <a:lnTo>
                    <a:pt x="34659" y="23784"/>
                  </a:lnTo>
                  <a:lnTo>
                    <a:pt x="34628" y="23815"/>
                  </a:lnTo>
                  <a:lnTo>
                    <a:pt x="34597" y="23876"/>
                  </a:lnTo>
                  <a:lnTo>
                    <a:pt x="34505" y="24153"/>
                  </a:lnTo>
                  <a:lnTo>
                    <a:pt x="34443" y="24277"/>
                  </a:lnTo>
                  <a:lnTo>
                    <a:pt x="34351" y="24523"/>
                  </a:lnTo>
                  <a:lnTo>
                    <a:pt x="34320" y="24585"/>
                  </a:lnTo>
                  <a:lnTo>
                    <a:pt x="34227" y="24800"/>
                  </a:lnTo>
                  <a:lnTo>
                    <a:pt x="34227" y="24862"/>
                  </a:lnTo>
                  <a:lnTo>
                    <a:pt x="34104" y="25108"/>
                  </a:lnTo>
                  <a:lnTo>
                    <a:pt x="34043" y="25232"/>
                  </a:lnTo>
                  <a:lnTo>
                    <a:pt x="33950" y="25509"/>
                  </a:lnTo>
                  <a:lnTo>
                    <a:pt x="33919" y="25540"/>
                  </a:lnTo>
                  <a:lnTo>
                    <a:pt x="33858" y="25755"/>
                  </a:lnTo>
                  <a:lnTo>
                    <a:pt x="33827" y="25817"/>
                  </a:lnTo>
                  <a:lnTo>
                    <a:pt x="33704" y="26094"/>
                  </a:lnTo>
                  <a:lnTo>
                    <a:pt x="33673" y="26218"/>
                  </a:lnTo>
                  <a:lnTo>
                    <a:pt x="33550" y="26495"/>
                  </a:lnTo>
                  <a:lnTo>
                    <a:pt x="33519" y="26526"/>
                  </a:lnTo>
                  <a:lnTo>
                    <a:pt x="33457" y="26710"/>
                  </a:lnTo>
                  <a:lnTo>
                    <a:pt x="33426" y="26803"/>
                  </a:lnTo>
                  <a:lnTo>
                    <a:pt x="33303" y="27049"/>
                  </a:lnTo>
                  <a:lnTo>
                    <a:pt x="33272" y="27173"/>
                  </a:lnTo>
                  <a:lnTo>
                    <a:pt x="33149" y="27450"/>
                  </a:lnTo>
                  <a:lnTo>
                    <a:pt x="33149" y="27511"/>
                  </a:lnTo>
                  <a:lnTo>
                    <a:pt x="33057" y="27696"/>
                  </a:lnTo>
                  <a:lnTo>
                    <a:pt x="33026" y="27758"/>
                  </a:lnTo>
                  <a:lnTo>
                    <a:pt x="32934" y="28004"/>
                  </a:lnTo>
                  <a:lnTo>
                    <a:pt x="32872" y="28189"/>
                  </a:lnTo>
                  <a:lnTo>
                    <a:pt x="32749" y="28436"/>
                  </a:lnTo>
                  <a:lnTo>
                    <a:pt x="32749" y="28466"/>
                  </a:lnTo>
                  <a:lnTo>
                    <a:pt x="32656" y="28651"/>
                  </a:lnTo>
                  <a:lnTo>
                    <a:pt x="32625" y="28744"/>
                  </a:lnTo>
                  <a:lnTo>
                    <a:pt x="32533" y="28990"/>
                  </a:lnTo>
                  <a:lnTo>
                    <a:pt x="32471" y="29113"/>
                  </a:lnTo>
                  <a:lnTo>
                    <a:pt x="32441" y="29175"/>
                  </a:lnTo>
                  <a:lnTo>
                    <a:pt x="32133" y="29052"/>
                  </a:lnTo>
                  <a:lnTo>
                    <a:pt x="31640" y="28867"/>
                  </a:lnTo>
                  <a:lnTo>
                    <a:pt x="31670" y="28805"/>
                  </a:lnTo>
                  <a:lnTo>
                    <a:pt x="31732" y="28651"/>
                  </a:lnTo>
                  <a:lnTo>
                    <a:pt x="31825" y="28405"/>
                  </a:lnTo>
                  <a:lnTo>
                    <a:pt x="31855" y="28343"/>
                  </a:lnTo>
                  <a:lnTo>
                    <a:pt x="31948" y="28158"/>
                  </a:lnTo>
                  <a:lnTo>
                    <a:pt x="31948" y="28128"/>
                  </a:lnTo>
                  <a:lnTo>
                    <a:pt x="32071" y="27850"/>
                  </a:lnTo>
                  <a:lnTo>
                    <a:pt x="32133" y="27696"/>
                  </a:lnTo>
                  <a:lnTo>
                    <a:pt x="32225" y="27450"/>
                  </a:lnTo>
                  <a:lnTo>
                    <a:pt x="32256" y="27357"/>
                  </a:lnTo>
                  <a:lnTo>
                    <a:pt x="32348" y="27173"/>
                  </a:lnTo>
                  <a:lnTo>
                    <a:pt x="32348" y="27142"/>
                  </a:lnTo>
                  <a:lnTo>
                    <a:pt x="32471" y="26864"/>
                  </a:lnTo>
                  <a:lnTo>
                    <a:pt x="32533" y="26741"/>
                  </a:lnTo>
                  <a:lnTo>
                    <a:pt x="32625" y="26464"/>
                  </a:lnTo>
                  <a:lnTo>
                    <a:pt x="32656" y="26402"/>
                  </a:lnTo>
                  <a:lnTo>
                    <a:pt x="32749" y="26187"/>
                  </a:lnTo>
                  <a:lnTo>
                    <a:pt x="32749" y="26156"/>
                  </a:lnTo>
                  <a:lnTo>
                    <a:pt x="32872" y="25879"/>
                  </a:lnTo>
                  <a:lnTo>
                    <a:pt x="32903" y="25755"/>
                  </a:lnTo>
                  <a:lnTo>
                    <a:pt x="33026" y="25509"/>
                  </a:lnTo>
                  <a:lnTo>
                    <a:pt x="33057" y="25447"/>
                  </a:lnTo>
                  <a:lnTo>
                    <a:pt x="33118" y="25232"/>
                  </a:lnTo>
                  <a:lnTo>
                    <a:pt x="33149" y="25170"/>
                  </a:lnTo>
                  <a:lnTo>
                    <a:pt x="33272" y="24924"/>
                  </a:lnTo>
                  <a:lnTo>
                    <a:pt x="33303" y="24800"/>
                  </a:lnTo>
                  <a:lnTo>
                    <a:pt x="33303" y="24770"/>
                  </a:lnTo>
                  <a:lnTo>
                    <a:pt x="33426" y="24523"/>
                  </a:lnTo>
                  <a:lnTo>
                    <a:pt x="33426" y="24462"/>
                  </a:lnTo>
                  <a:lnTo>
                    <a:pt x="33519" y="24246"/>
                  </a:lnTo>
                  <a:lnTo>
                    <a:pt x="33550" y="24215"/>
                  </a:lnTo>
                  <a:lnTo>
                    <a:pt x="33642" y="23938"/>
                  </a:lnTo>
                  <a:lnTo>
                    <a:pt x="33704" y="23815"/>
                  </a:lnTo>
                  <a:lnTo>
                    <a:pt x="33827" y="23568"/>
                  </a:lnTo>
                  <a:lnTo>
                    <a:pt x="33827" y="23507"/>
                  </a:lnTo>
                  <a:lnTo>
                    <a:pt x="33919" y="23291"/>
                  </a:lnTo>
                  <a:lnTo>
                    <a:pt x="33950" y="23229"/>
                  </a:lnTo>
                  <a:lnTo>
                    <a:pt x="34012" y="23075"/>
                  </a:lnTo>
                  <a:cubicBezTo>
                    <a:pt x="34043" y="23044"/>
                    <a:pt x="34073" y="23014"/>
                    <a:pt x="34104" y="22983"/>
                  </a:cubicBezTo>
                  <a:cubicBezTo>
                    <a:pt x="34135" y="22983"/>
                    <a:pt x="34166" y="22952"/>
                    <a:pt x="34227" y="22921"/>
                  </a:cubicBezTo>
                  <a:cubicBezTo>
                    <a:pt x="34258" y="22890"/>
                    <a:pt x="34289" y="22860"/>
                    <a:pt x="34320" y="22829"/>
                  </a:cubicBezTo>
                  <a:close/>
                  <a:moveTo>
                    <a:pt x="20118" y="23291"/>
                  </a:moveTo>
                  <a:lnTo>
                    <a:pt x="20210" y="23568"/>
                  </a:lnTo>
                  <a:lnTo>
                    <a:pt x="20241" y="23599"/>
                  </a:lnTo>
                  <a:lnTo>
                    <a:pt x="20333" y="23815"/>
                  </a:lnTo>
                  <a:lnTo>
                    <a:pt x="20364" y="23876"/>
                  </a:lnTo>
                  <a:lnTo>
                    <a:pt x="20364" y="23907"/>
                  </a:lnTo>
                  <a:lnTo>
                    <a:pt x="20457" y="24153"/>
                  </a:lnTo>
                  <a:lnTo>
                    <a:pt x="20518" y="24277"/>
                  </a:lnTo>
                  <a:lnTo>
                    <a:pt x="20611" y="24523"/>
                  </a:lnTo>
                  <a:lnTo>
                    <a:pt x="20642" y="24585"/>
                  </a:lnTo>
                  <a:lnTo>
                    <a:pt x="20734" y="24770"/>
                  </a:lnTo>
                  <a:lnTo>
                    <a:pt x="20734" y="24831"/>
                  </a:lnTo>
                  <a:lnTo>
                    <a:pt x="20857" y="25108"/>
                  </a:lnTo>
                  <a:lnTo>
                    <a:pt x="20919" y="25232"/>
                  </a:lnTo>
                  <a:lnTo>
                    <a:pt x="21011" y="25509"/>
                  </a:lnTo>
                  <a:lnTo>
                    <a:pt x="21042" y="25540"/>
                  </a:lnTo>
                  <a:lnTo>
                    <a:pt x="21104" y="25755"/>
                  </a:lnTo>
                  <a:lnTo>
                    <a:pt x="21134" y="25817"/>
                  </a:lnTo>
                  <a:lnTo>
                    <a:pt x="21258" y="26094"/>
                  </a:lnTo>
                  <a:lnTo>
                    <a:pt x="21288" y="26218"/>
                  </a:lnTo>
                  <a:lnTo>
                    <a:pt x="21412" y="26464"/>
                  </a:lnTo>
                  <a:lnTo>
                    <a:pt x="21443" y="26526"/>
                  </a:lnTo>
                  <a:lnTo>
                    <a:pt x="21504" y="26710"/>
                  </a:lnTo>
                  <a:lnTo>
                    <a:pt x="21535" y="26803"/>
                  </a:lnTo>
                  <a:lnTo>
                    <a:pt x="21658" y="27049"/>
                  </a:lnTo>
                  <a:lnTo>
                    <a:pt x="21689" y="27173"/>
                  </a:lnTo>
                  <a:lnTo>
                    <a:pt x="21812" y="27450"/>
                  </a:lnTo>
                  <a:lnTo>
                    <a:pt x="21812" y="27481"/>
                  </a:lnTo>
                  <a:lnTo>
                    <a:pt x="21905" y="27665"/>
                  </a:lnTo>
                  <a:lnTo>
                    <a:pt x="21935" y="27758"/>
                  </a:lnTo>
                  <a:lnTo>
                    <a:pt x="22028" y="28004"/>
                  </a:lnTo>
                  <a:lnTo>
                    <a:pt x="22089" y="28158"/>
                  </a:lnTo>
                  <a:lnTo>
                    <a:pt x="22213" y="28436"/>
                  </a:lnTo>
                  <a:lnTo>
                    <a:pt x="22213" y="28466"/>
                  </a:lnTo>
                  <a:lnTo>
                    <a:pt x="22305" y="28651"/>
                  </a:lnTo>
                  <a:lnTo>
                    <a:pt x="22336" y="28744"/>
                  </a:lnTo>
                  <a:lnTo>
                    <a:pt x="22428" y="28990"/>
                  </a:lnTo>
                  <a:lnTo>
                    <a:pt x="22490" y="29113"/>
                  </a:lnTo>
                  <a:lnTo>
                    <a:pt x="22521" y="29175"/>
                  </a:lnTo>
                  <a:lnTo>
                    <a:pt x="22521" y="29206"/>
                  </a:lnTo>
                  <a:lnTo>
                    <a:pt x="22336" y="29267"/>
                  </a:lnTo>
                  <a:lnTo>
                    <a:pt x="22305" y="29206"/>
                  </a:lnTo>
                  <a:lnTo>
                    <a:pt x="22243" y="29052"/>
                  </a:lnTo>
                  <a:lnTo>
                    <a:pt x="22120" y="28836"/>
                  </a:lnTo>
                  <a:lnTo>
                    <a:pt x="22059" y="28744"/>
                  </a:lnTo>
                  <a:lnTo>
                    <a:pt x="21966" y="28559"/>
                  </a:lnTo>
                  <a:lnTo>
                    <a:pt x="21812" y="28282"/>
                  </a:lnTo>
                  <a:lnTo>
                    <a:pt x="21720" y="28128"/>
                  </a:lnTo>
                  <a:lnTo>
                    <a:pt x="21597" y="27912"/>
                  </a:lnTo>
                  <a:lnTo>
                    <a:pt x="21535" y="27820"/>
                  </a:lnTo>
                  <a:lnTo>
                    <a:pt x="21443" y="27635"/>
                  </a:lnTo>
                  <a:lnTo>
                    <a:pt x="21443" y="27604"/>
                  </a:lnTo>
                  <a:lnTo>
                    <a:pt x="21288" y="27357"/>
                  </a:lnTo>
                  <a:lnTo>
                    <a:pt x="21227" y="27203"/>
                  </a:lnTo>
                  <a:lnTo>
                    <a:pt x="21134" y="26957"/>
                  </a:lnTo>
                  <a:lnTo>
                    <a:pt x="21104" y="26864"/>
                  </a:lnTo>
                  <a:lnTo>
                    <a:pt x="21011" y="26680"/>
                  </a:lnTo>
                  <a:lnTo>
                    <a:pt x="21011" y="26649"/>
                  </a:lnTo>
                  <a:lnTo>
                    <a:pt x="20888" y="26372"/>
                  </a:lnTo>
                  <a:lnTo>
                    <a:pt x="20826" y="26248"/>
                  </a:lnTo>
                  <a:lnTo>
                    <a:pt x="20734" y="25971"/>
                  </a:lnTo>
                  <a:lnTo>
                    <a:pt x="20703" y="25909"/>
                  </a:lnTo>
                  <a:lnTo>
                    <a:pt x="20611" y="25725"/>
                  </a:lnTo>
                  <a:lnTo>
                    <a:pt x="20611" y="25663"/>
                  </a:lnTo>
                  <a:lnTo>
                    <a:pt x="20487" y="25417"/>
                  </a:lnTo>
                  <a:lnTo>
                    <a:pt x="20457" y="25293"/>
                  </a:lnTo>
                  <a:lnTo>
                    <a:pt x="20333" y="25016"/>
                  </a:lnTo>
                  <a:lnTo>
                    <a:pt x="20303" y="24954"/>
                  </a:lnTo>
                  <a:lnTo>
                    <a:pt x="20241" y="24739"/>
                  </a:lnTo>
                  <a:lnTo>
                    <a:pt x="20210" y="24708"/>
                  </a:lnTo>
                  <a:lnTo>
                    <a:pt x="20087" y="24431"/>
                  </a:lnTo>
                  <a:lnTo>
                    <a:pt x="20056" y="24308"/>
                  </a:lnTo>
                  <a:lnTo>
                    <a:pt x="19933" y="24030"/>
                  </a:lnTo>
                  <a:lnTo>
                    <a:pt x="19902" y="23969"/>
                  </a:lnTo>
                  <a:lnTo>
                    <a:pt x="19841" y="23784"/>
                  </a:lnTo>
                  <a:lnTo>
                    <a:pt x="19810" y="23722"/>
                  </a:lnTo>
                  <a:lnTo>
                    <a:pt x="19717" y="23507"/>
                  </a:lnTo>
                  <a:cubicBezTo>
                    <a:pt x="19748" y="23476"/>
                    <a:pt x="19779" y="23445"/>
                    <a:pt x="19810" y="23445"/>
                  </a:cubicBezTo>
                  <a:cubicBezTo>
                    <a:pt x="19871" y="23414"/>
                    <a:pt x="19902" y="23383"/>
                    <a:pt x="19964" y="23352"/>
                  </a:cubicBezTo>
                  <a:cubicBezTo>
                    <a:pt x="20025" y="23322"/>
                    <a:pt x="20056" y="23291"/>
                    <a:pt x="20118" y="23291"/>
                  </a:cubicBezTo>
                  <a:close/>
                  <a:moveTo>
                    <a:pt x="35398" y="23291"/>
                  </a:moveTo>
                  <a:cubicBezTo>
                    <a:pt x="35552" y="23352"/>
                    <a:pt x="35675" y="23414"/>
                    <a:pt x="35799" y="23507"/>
                  </a:cubicBezTo>
                  <a:lnTo>
                    <a:pt x="35768" y="23537"/>
                  </a:lnTo>
                  <a:lnTo>
                    <a:pt x="35737" y="23661"/>
                  </a:lnTo>
                  <a:lnTo>
                    <a:pt x="35614" y="23938"/>
                  </a:lnTo>
                  <a:lnTo>
                    <a:pt x="35614" y="23969"/>
                  </a:lnTo>
                  <a:lnTo>
                    <a:pt x="35521" y="24184"/>
                  </a:lnTo>
                  <a:lnTo>
                    <a:pt x="35491" y="24246"/>
                  </a:lnTo>
                  <a:lnTo>
                    <a:pt x="35398" y="24523"/>
                  </a:lnTo>
                  <a:lnTo>
                    <a:pt x="35337" y="24646"/>
                  </a:lnTo>
                  <a:lnTo>
                    <a:pt x="35244" y="24893"/>
                  </a:lnTo>
                  <a:lnTo>
                    <a:pt x="35213" y="24954"/>
                  </a:lnTo>
                  <a:lnTo>
                    <a:pt x="35121" y="25139"/>
                  </a:lnTo>
                  <a:lnTo>
                    <a:pt x="35090" y="25201"/>
                  </a:lnTo>
                  <a:lnTo>
                    <a:pt x="34998" y="25478"/>
                  </a:lnTo>
                  <a:lnTo>
                    <a:pt x="34936" y="25601"/>
                  </a:lnTo>
                  <a:lnTo>
                    <a:pt x="34844" y="25879"/>
                  </a:lnTo>
                  <a:lnTo>
                    <a:pt x="34813" y="25909"/>
                  </a:lnTo>
                  <a:lnTo>
                    <a:pt x="34720" y="26125"/>
                  </a:lnTo>
                  <a:lnTo>
                    <a:pt x="34720" y="26187"/>
                  </a:lnTo>
                  <a:lnTo>
                    <a:pt x="34597" y="26464"/>
                  </a:lnTo>
                  <a:lnTo>
                    <a:pt x="34536" y="26587"/>
                  </a:lnTo>
                  <a:lnTo>
                    <a:pt x="34443" y="26834"/>
                  </a:lnTo>
                  <a:lnTo>
                    <a:pt x="34412" y="26895"/>
                  </a:lnTo>
                  <a:lnTo>
                    <a:pt x="34351" y="27080"/>
                  </a:lnTo>
                  <a:lnTo>
                    <a:pt x="34320" y="27142"/>
                  </a:lnTo>
                  <a:lnTo>
                    <a:pt x="34227" y="27357"/>
                  </a:lnTo>
                  <a:lnTo>
                    <a:pt x="34197" y="27419"/>
                  </a:lnTo>
                  <a:lnTo>
                    <a:pt x="34135" y="27542"/>
                  </a:lnTo>
                  <a:lnTo>
                    <a:pt x="33981" y="27789"/>
                  </a:lnTo>
                  <a:lnTo>
                    <a:pt x="33950" y="27820"/>
                  </a:lnTo>
                  <a:lnTo>
                    <a:pt x="33858" y="28004"/>
                  </a:lnTo>
                  <a:lnTo>
                    <a:pt x="33827" y="28097"/>
                  </a:lnTo>
                  <a:lnTo>
                    <a:pt x="33673" y="28343"/>
                  </a:lnTo>
                  <a:lnTo>
                    <a:pt x="33611" y="28497"/>
                  </a:lnTo>
                  <a:lnTo>
                    <a:pt x="33457" y="28744"/>
                  </a:lnTo>
                  <a:lnTo>
                    <a:pt x="33365" y="28929"/>
                  </a:lnTo>
                  <a:lnTo>
                    <a:pt x="33303" y="29021"/>
                  </a:lnTo>
                  <a:lnTo>
                    <a:pt x="33180" y="29267"/>
                  </a:lnTo>
                  <a:lnTo>
                    <a:pt x="33118" y="29391"/>
                  </a:lnTo>
                  <a:lnTo>
                    <a:pt x="33057" y="29452"/>
                  </a:lnTo>
                  <a:lnTo>
                    <a:pt x="32934" y="29391"/>
                  </a:lnTo>
                  <a:lnTo>
                    <a:pt x="32934" y="29329"/>
                  </a:lnTo>
                  <a:lnTo>
                    <a:pt x="32995" y="29175"/>
                  </a:lnTo>
                  <a:lnTo>
                    <a:pt x="33118" y="28929"/>
                  </a:lnTo>
                  <a:lnTo>
                    <a:pt x="33149" y="28836"/>
                  </a:lnTo>
                  <a:lnTo>
                    <a:pt x="33211" y="28651"/>
                  </a:lnTo>
                  <a:lnTo>
                    <a:pt x="33334" y="28374"/>
                  </a:lnTo>
                  <a:lnTo>
                    <a:pt x="33396" y="28220"/>
                  </a:lnTo>
                  <a:lnTo>
                    <a:pt x="33488" y="27974"/>
                  </a:lnTo>
                  <a:lnTo>
                    <a:pt x="33550" y="27881"/>
                  </a:lnTo>
                  <a:lnTo>
                    <a:pt x="33611" y="27696"/>
                  </a:lnTo>
                  <a:lnTo>
                    <a:pt x="33642" y="27635"/>
                  </a:lnTo>
                  <a:lnTo>
                    <a:pt x="33735" y="27388"/>
                  </a:lnTo>
                  <a:lnTo>
                    <a:pt x="33796" y="27234"/>
                  </a:lnTo>
                  <a:lnTo>
                    <a:pt x="33889" y="26988"/>
                  </a:lnTo>
                  <a:lnTo>
                    <a:pt x="33919" y="26895"/>
                  </a:lnTo>
                  <a:lnTo>
                    <a:pt x="34012" y="26710"/>
                  </a:lnTo>
                  <a:lnTo>
                    <a:pt x="34043" y="26680"/>
                  </a:lnTo>
                  <a:lnTo>
                    <a:pt x="34135" y="26402"/>
                  </a:lnTo>
                  <a:lnTo>
                    <a:pt x="34197" y="26279"/>
                  </a:lnTo>
                  <a:lnTo>
                    <a:pt x="34289" y="26002"/>
                  </a:lnTo>
                  <a:lnTo>
                    <a:pt x="34320" y="25940"/>
                  </a:lnTo>
                  <a:lnTo>
                    <a:pt x="34412" y="25755"/>
                  </a:lnTo>
                  <a:lnTo>
                    <a:pt x="34412" y="25694"/>
                  </a:lnTo>
                  <a:lnTo>
                    <a:pt x="34536" y="25447"/>
                  </a:lnTo>
                  <a:lnTo>
                    <a:pt x="34597" y="25324"/>
                  </a:lnTo>
                  <a:lnTo>
                    <a:pt x="34690" y="25047"/>
                  </a:lnTo>
                  <a:lnTo>
                    <a:pt x="34720" y="24985"/>
                  </a:lnTo>
                  <a:lnTo>
                    <a:pt x="34813" y="24770"/>
                  </a:lnTo>
                  <a:lnTo>
                    <a:pt x="34813" y="24739"/>
                  </a:lnTo>
                  <a:lnTo>
                    <a:pt x="34936" y="24462"/>
                  </a:lnTo>
                  <a:lnTo>
                    <a:pt x="34967" y="24338"/>
                  </a:lnTo>
                  <a:lnTo>
                    <a:pt x="35090" y="24061"/>
                  </a:lnTo>
                  <a:lnTo>
                    <a:pt x="35121" y="23999"/>
                  </a:lnTo>
                  <a:lnTo>
                    <a:pt x="35182" y="23815"/>
                  </a:lnTo>
                  <a:lnTo>
                    <a:pt x="35213" y="23753"/>
                  </a:lnTo>
                  <a:lnTo>
                    <a:pt x="35337" y="23507"/>
                  </a:lnTo>
                  <a:lnTo>
                    <a:pt x="35367" y="23383"/>
                  </a:lnTo>
                  <a:lnTo>
                    <a:pt x="35398" y="23291"/>
                  </a:lnTo>
                  <a:close/>
                  <a:moveTo>
                    <a:pt x="16883" y="28713"/>
                  </a:moveTo>
                  <a:lnTo>
                    <a:pt x="17006" y="28929"/>
                  </a:lnTo>
                  <a:cubicBezTo>
                    <a:pt x="16047" y="29307"/>
                    <a:pt x="15389" y="29547"/>
                    <a:pt x="15344" y="29547"/>
                  </a:cubicBezTo>
                  <a:cubicBezTo>
                    <a:pt x="15341" y="29547"/>
                    <a:pt x="15341" y="29546"/>
                    <a:pt x="15343" y="29545"/>
                  </a:cubicBezTo>
                  <a:cubicBezTo>
                    <a:pt x="15589" y="29360"/>
                    <a:pt x="16144" y="29052"/>
                    <a:pt x="16883" y="28713"/>
                  </a:cubicBezTo>
                  <a:close/>
                  <a:moveTo>
                    <a:pt x="38510" y="28929"/>
                  </a:moveTo>
                  <a:cubicBezTo>
                    <a:pt x="39033" y="29175"/>
                    <a:pt x="39434" y="29391"/>
                    <a:pt x="39588" y="29545"/>
                  </a:cubicBezTo>
                  <a:cubicBezTo>
                    <a:pt x="39590" y="29547"/>
                    <a:pt x="39590" y="29548"/>
                    <a:pt x="39587" y="29548"/>
                  </a:cubicBezTo>
                  <a:cubicBezTo>
                    <a:pt x="39554" y="29548"/>
                    <a:pt x="39133" y="29370"/>
                    <a:pt x="38448" y="29113"/>
                  </a:cubicBezTo>
                  <a:lnTo>
                    <a:pt x="38510" y="28929"/>
                  </a:lnTo>
                  <a:close/>
                  <a:moveTo>
                    <a:pt x="18824" y="24123"/>
                  </a:moveTo>
                  <a:lnTo>
                    <a:pt x="18855" y="24184"/>
                  </a:lnTo>
                  <a:lnTo>
                    <a:pt x="18947" y="24369"/>
                  </a:lnTo>
                  <a:lnTo>
                    <a:pt x="18978" y="24431"/>
                  </a:lnTo>
                  <a:lnTo>
                    <a:pt x="19132" y="24708"/>
                  </a:lnTo>
                  <a:lnTo>
                    <a:pt x="19194" y="24800"/>
                  </a:lnTo>
                  <a:lnTo>
                    <a:pt x="19317" y="25047"/>
                  </a:lnTo>
                  <a:lnTo>
                    <a:pt x="19348" y="25108"/>
                  </a:lnTo>
                  <a:lnTo>
                    <a:pt x="19440" y="25293"/>
                  </a:lnTo>
                  <a:lnTo>
                    <a:pt x="19502" y="25355"/>
                  </a:lnTo>
                  <a:lnTo>
                    <a:pt x="19625" y="25601"/>
                  </a:lnTo>
                  <a:lnTo>
                    <a:pt x="19687" y="25725"/>
                  </a:lnTo>
                  <a:lnTo>
                    <a:pt x="19841" y="26002"/>
                  </a:lnTo>
                  <a:lnTo>
                    <a:pt x="19841" y="26033"/>
                  </a:lnTo>
                  <a:lnTo>
                    <a:pt x="19964" y="26218"/>
                  </a:lnTo>
                  <a:lnTo>
                    <a:pt x="19995" y="26279"/>
                  </a:lnTo>
                  <a:lnTo>
                    <a:pt x="20118" y="26526"/>
                  </a:lnTo>
                  <a:lnTo>
                    <a:pt x="20179" y="26649"/>
                  </a:lnTo>
                  <a:lnTo>
                    <a:pt x="20333" y="26926"/>
                  </a:lnTo>
                  <a:lnTo>
                    <a:pt x="20364" y="26957"/>
                  </a:lnTo>
                  <a:lnTo>
                    <a:pt x="20457" y="27142"/>
                  </a:lnTo>
                  <a:lnTo>
                    <a:pt x="20487" y="27203"/>
                  </a:lnTo>
                  <a:lnTo>
                    <a:pt x="20642" y="27450"/>
                  </a:lnTo>
                  <a:lnTo>
                    <a:pt x="20703" y="27573"/>
                  </a:lnTo>
                  <a:lnTo>
                    <a:pt x="20826" y="27850"/>
                  </a:lnTo>
                  <a:lnTo>
                    <a:pt x="20857" y="27881"/>
                  </a:lnTo>
                  <a:lnTo>
                    <a:pt x="20950" y="28066"/>
                  </a:lnTo>
                  <a:lnTo>
                    <a:pt x="21011" y="28128"/>
                  </a:lnTo>
                  <a:lnTo>
                    <a:pt x="21134" y="28374"/>
                  </a:lnTo>
                  <a:lnTo>
                    <a:pt x="21227" y="28528"/>
                  </a:lnTo>
                  <a:lnTo>
                    <a:pt x="21350" y="28805"/>
                  </a:lnTo>
                  <a:lnTo>
                    <a:pt x="21443" y="28990"/>
                  </a:lnTo>
                  <a:lnTo>
                    <a:pt x="21504" y="29083"/>
                  </a:lnTo>
                  <a:lnTo>
                    <a:pt x="21627" y="29298"/>
                  </a:lnTo>
                  <a:lnTo>
                    <a:pt x="21689" y="29452"/>
                  </a:lnTo>
                  <a:lnTo>
                    <a:pt x="21751" y="29514"/>
                  </a:lnTo>
                  <a:lnTo>
                    <a:pt x="21288" y="29699"/>
                  </a:lnTo>
                  <a:lnTo>
                    <a:pt x="21258" y="29637"/>
                  </a:lnTo>
                  <a:lnTo>
                    <a:pt x="21196" y="29483"/>
                  </a:lnTo>
                  <a:lnTo>
                    <a:pt x="21042" y="29237"/>
                  </a:lnTo>
                  <a:lnTo>
                    <a:pt x="21011" y="29175"/>
                  </a:lnTo>
                  <a:lnTo>
                    <a:pt x="20919" y="28990"/>
                  </a:lnTo>
                  <a:lnTo>
                    <a:pt x="20765" y="28713"/>
                  </a:lnTo>
                  <a:lnTo>
                    <a:pt x="20672" y="28559"/>
                  </a:lnTo>
                  <a:lnTo>
                    <a:pt x="20549" y="28312"/>
                  </a:lnTo>
                  <a:lnTo>
                    <a:pt x="20518" y="28251"/>
                  </a:lnTo>
                  <a:lnTo>
                    <a:pt x="20426" y="28066"/>
                  </a:lnTo>
                  <a:lnTo>
                    <a:pt x="20395" y="28035"/>
                  </a:lnTo>
                  <a:lnTo>
                    <a:pt x="20241" y="27758"/>
                  </a:lnTo>
                  <a:lnTo>
                    <a:pt x="20179" y="27635"/>
                  </a:lnTo>
                  <a:lnTo>
                    <a:pt x="20056" y="27388"/>
                  </a:lnTo>
                  <a:lnTo>
                    <a:pt x="20025" y="27327"/>
                  </a:lnTo>
                  <a:lnTo>
                    <a:pt x="19902" y="27142"/>
                  </a:lnTo>
                  <a:lnTo>
                    <a:pt x="19902" y="27111"/>
                  </a:lnTo>
                  <a:lnTo>
                    <a:pt x="19841" y="27019"/>
                  </a:lnTo>
                  <a:lnTo>
                    <a:pt x="19748" y="26834"/>
                  </a:lnTo>
                  <a:lnTo>
                    <a:pt x="19687" y="26710"/>
                  </a:lnTo>
                  <a:lnTo>
                    <a:pt x="19563" y="26464"/>
                  </a:lnTo>
                  <a:lnTo>
                    <a:pt x="19502" y="26402"/>
                  </a:lnTo>
                  <a:lnTo>
                    <a:pt x="19409" y="26218"/>
                  </a:lnTo>
                  <a:lnTo>
                    <a:pt x="19378" y="26156"/>
                  </a:lnTo>
                  <a:lnTo>
                    <a:pt x="19255" y="25909"/>
                  </a:lnTo>
                  <a:lnTo>
                    <a:pt x="19194" y="25786"/>
                  </a:lnTo>
                  <a:lnTo>
                    <a:pt x="19040" y="25540"/>
                  </a:lnTo>
                  <a:lnTo>
                    <a:pt x="19009" y="25478"/>
                  </a:lnTo>
                  <a:lnTo>
                    <a:pt x="18916" y="25293"/>
                  </a:lnTo>
                  <a:lnTo>
                    <a:pt x="18886" y="25232"/>
                  </a:lnTo>
                  <a:lnTo>
                    <a:pt x="18731" y="24985"/>
                  </a:lnTo>
                  <a:lnTo>
                    <a:pt x="18670" y="24862"/>
                  </a:lnTo>
                  <a:lnTo>
                    <a:pt x="18547" y="24616"/>
                  </a:lnTo>
                  <a:lnTo>
                    <a:pt x="18516" y="24554"/>
                  </a:lnTo>
                  <a:lnTo>
                    <a:pt x="18393" y="24369"/>
                  </a:lnTo>
                  <a:lnTo>
                    <a:pt x="18393" y="24308"/>
                  </a:lnTo>
                  <a:lnTo>
                    <a:pt x="18362" y="24308"/>
                  </a:lnTo>
                  <a:cubicBezTo>
                    <a:pt x="18485" y="24246"/>
                    <a:pt x="18608" y="24184"/>
                    <a:pt x="18731" y="24123"/>
                  </a:cubicBezTo>
                  <a:close/>
                  <a:moveTo>
                    <a:pt x="36784" y="24123"/>
                  </a:moveTo>
                  <a:cubicBezTo>
                    <a:pt x="36908" y="24184"/>
                    <a:pt x="37031" y="24246"/>
                    <a:pt x="37154" y="24308"/>
                  </a:cubicBezTo>
                  <a:lnTo>
                    <a:pt x="37031" y="24492"/>
                  </a:lnTo>
                  <a:lnTo>
                    <a:pt x="37000" y="24554"/>
                  </a:lnTo>
                  <a:lnTo>
                    <a:pt x="36908" y="24739"/>
                  </a:lnTo>
                  <a:lnTo>
                    <a:pt x="36877" y="24800"/>
                  </a:lnTo>
                  <a:lnTo>
                    <a:pt x="36723" y="25047"/>
                  </a:lnTo>
                  <a:lnTo>
                    <a:pt x="36661" y="25170"/>
                  </a:lnTo>
                  <a:lnTo>
                    <a:pt x="36538" y="25447"/>
                  </a:lnTo>
                  <a:lnTo>
                    <a:pt x="36507" y="25478"/>
                  </a:lnTo>
                  <a:lnTo>
                    <a:pt x="36415" y="25663"/>
                  </a:lnTo>
                  <a:lnTo>
                    <a:pt x="36384" y="25725"/>
                  </a:lnTo>
                  <a:lnTo>
                    <a:pt x="36230" y="25971"/>
                  </a:lnTo>
                  <a:lnTo>
                    <a:pt x="36168" y="26094"/>
                  </a:lnTo>
                  <a:lnTo>
                    <a:pt x="36014" y="26372"/>
                  </a:lnTo>
                  <a:lnTo>
                    <a:pt x="36014" y="26402"/>
                  </a:lnTo>
                  <a:lnTo>
                    <a:pt x="35891" y="26587"/>
                  </a:lnTo>
                  <a:lnTo>
                    <a:pt x="35860" y="26649"/>
                  </a:lnTo>
                  <a:lnTo>
                    <a:pt x="35737" y="26895"/>
                  </a:lnTo>
                  <a:lnTo>
                    <a:pt x="35675" y="27019"/>
                  </a:lnTo>
                  <a:lnTo>
                    <a:pt x="35521" y="27296"/>
                  </a:lnTo>
                  <a:lnTo>
                    <a:pt x="35491" y="27327"/>
                  </a:lnTo>
                  <a:lnTo>
                    <a:pt x="35398" y="27511"/>
                  </a:lnTo>
                  <a:lnTo>
                    <a:pt x="35367" y="27573"/>
                  </a:lnTo>
                  <a:lnTo>
                    <a:pt x="35244" y="27820"/>
                  </a:lnTo>
                  <a:lnTo>
                    <a:pt x="35152" y="27974"/>
                  </a:lnTo>
                  <a:lnTo>
                    <a:pt x="35028" y="28220"/>
                  </a:lnTo>
                  <a:lnTo>
                    <a:pt x="34998" y="28251"/>
                  </a:lnTo>
                  <a:lnTo>
                    <a:pt x="34905" y="28436"/>
                  </a:lnTo>
                  <a:lnTo>
                    <a:pt x="34874" y="28528"/>
                  </a:lnTo>
                  <a:lnTo>
                    <a:pt x="34720" y="28744"/>
                  </a:lnTo>
                  <a:lnTo>
                    <a:pt x="34659" y="28929"/>
                  </a:lnTo>
                  <a:lnTo>
                    <a:pt x="34505" y="29175"/>
                  </a:lnTo>
                  <a:lnTo>
                    <a:pt x="34412" y="29360"/>
                  </a:lnTo>
                  <a:lnTo>
                    <a:pt x="34351" y="29452"/>
                  </a:lnTo>
                  <a:lnTo>
                    <a:pt x="34227" y="29668"/>
                  </a:lnTo>
                  <a:lnTo>
                    <a:pt x="34166" y="29822"/>
                  </a:lnTo>
                  <a:lnTo>
                    <a:pt x="34135" y="29884"/>
                  </a:lnTo>
                  <a:lnTo>
                    <a:pt x="33673" y="29699"/>
                  </a:lnTo>
                  <a:lnTo>
                    <a:pt x="33704" y="29637"/>
                  </a:lnTo>
                  <a:lnTo>
                    <a:pt x="33796" y="29514"/>
                  </a:lnTo>
                  <a:lnTo>
                    <a:pt x="33919" y="29267"/>
                  </a:lnTo>
                  <a:lnTo>
                    <a:pt x="33950" y="29175"/>
                  </a:lnTo>
                  <a:lnTo>
                    <a:pt x="34043" y="29021"/>
                  </a:lnTo>
                  <a:lnTo>
                    <a:pt x="34073" y="28990"/>
                  </a:lnTo>
                  <a:lnTo>
                    <a:pt x="34197" y="28744"/>
                  </a:lnTo>
                  <a:lnTo>
                    <a:pt x="34289" y="28590"/>
                  </a:lnTo>
                  <a:lnTo>
                    <a:pt x="34412" y="28343"/>
                  </a:lnTo>
                  <a:lnTo>
                    <a:pt x="34474" y="28251"/>
                  </a:lnTo>
                  <a:lnTo>
                    <a:pt x="34566" y="28066"/>
                  </a:lnTo>
                  <a:lnTo>
                    <a:pt x="34566" y="28035"/>
                  </a:lnTo>
                  <a:lnTo>
                    <a:pt x="34720" y="27789"/>
                  </a:lnTo>
                  <a:lnTo>
                    <a:pt x="34782" y="27665"/>
                  </a:lnTo>
                  <a:lnTo>
                    <a:pt x="34936" y="27419"/>
                  </a:lnTo>
                  <a:lnTo>
                    <a:pt x="34967" y="27327"/>
                  </a:lnTo>
                  <a:lnTo>
                    <a:pt x="35059" y="27142"/>
                  </a:lnTo>
                  <a:lnTo>
                    <a:pt x="35090" y="27111"/>
                  </a:lnTo>
                  <a:lnTo>
                    <a:pt x="35213" y="26864"/>
                  </a:lnTo>
                  <a:lnTo>
                    <a:pt x="35275" y="26741"/>
                  </a:lnTo>
                  <a:lnTo>
                    <a:pt x="35429" y="26464"/>
                  </a:lnTo>
                  <a:lnTo>
                    <a:pt x="35460" y="26402"/>
                  </a:lnTo>
                  <a:lnTo>
                    <a:pt x="35552" y="26218"/>
                  </a:lnTo>
                  <a:lnTo>
                    <a:pt x="35583" y="26187"/>
                  </a:lnTo>
                  <a:lnTo>
                    <a:pt x="35737" y="25909"/>
                  </a:lnTo>
                  <a:lnTo>
                    <a:pt x="35799" y="25817"/>
                  </a:lnTo>
                  <a:lnTo>
                    <a:pt x="35922" y="25540"/>
                  </a:lnTo>
                  <a:lnTo>
                    <a:pt x="35953" y="25478"/>
                  </a:lnTo>
                  <a:lnTo>
                    <a:pt x="36076" y="25293"/>
                  </a:lnTo>
                  <a:lnTo>
                    <a:pt x="36076" y="25263"/>
                  </a:lnTo>
                  <a:lnTo>
                    <a:pt x="36230" y="24985"/>
                  </a:lnTo>
                  <a:lnTo>
                    <a:pt x="36292" y="24893"/>
                  </a:lnTo>
                  <a:lnTo>
                    <a:pt x="36446" y="24616"/>
                  </a:lnTo>
                  <a:lnTo>
                    <a:pt x="36476" y="24554"/>
                  </a:lnTo>
                  <a:lnTo>
                    <a:pt x="36569" y="24369"/>
                  </a:lnTo>
                  <a:lnTo>
                    <a:pt x="36600" y="24338"/>
                  </a:lnTo>
                  <a:lnTo>
                    <a:pt x="36723" y="24123"/>
                  </a:lnTo>
                  <a:close/>
                  <a:moveTo>
                    <a:pt x="18269" y="24369"/>
                  </a:moveTo>
                  <a:lnTo>
                    <a:pt x="18269" y="24400"/>
                  </a:lnTo>
                  <a:lnTo>
                    <a:pt x="18393" y="24616"/>
                  </a:lnTo>
                  <a:lnTo>
                    <a:pt x="18423" y="24677"/>
                  </a:lnTo>
                  <a:lnTo>
                    <a:pt x="18547" y="24924"/>
                  </a:lnTo>
                  <a:lnTo>
                    <a:pt x="18608" y="25047"/>
                  </a:lnTo>
                  <a:lnTo>
                    <a:pt x="18762" y="25293"/>
                  </a:lnTo>
                  <a:lnTo>
                    <a:pt x="18793" y="25324"/>
                  </a:lnTo>
                  <a:lnTo>
                    <a:pt x="18886" y="25540"/>
                  </a:lnTo>
                  <a:lnTo>
                    <a:pt x="18916" y="25601"/>
                  </a:lnTo>
                  <a:lnTo>
                    <a:pt x="19070" y="25848"/>
                  </a:lnTo>
                  <a:lnTo>
                    <a:pt x="19132" y="25971"/>
                  </a:lnTo>
                  <a:lnTo>
                    <a:pt x="19255" y="26218"/>
                  </a:lnTo>
                  <a:lnTo>
                    <a:pt x="19286" y="26279"/>
                  </a:lnTo>
                  <a:lnTo>
                    <a:pt x="19378" y="26464"/>
                  </a:lnTo>
                  <a:lnTo>
                    <a:pt x="19409" y="26526"/>
                  </a:lnTo>
                  <a:lnTo>
                    <a:pt x="19563" y="26772"/>
                  </a:lnTo>
                  <a:lnTo>
                    <a:pt x="19625" y="26895"/>
                  </a:lnTo>
                  <a:lnTo>
                    <a:pt x="19748" y="27142"/>
                  </a:lnTo>
                  <a:lnTo>
                    <a:pt x="19779" y="27203"/>
                  </a:lnTo>
                  <a:lnTo>
                    <a:pt x="19902" y="27388"/>
                  </a:lnTo>
                  <a:lnTo>
                    <a:pt x="19933" y="27450"/>
                  </a:lnTo>
                  <a:lnTo>
                    <a:pt x="20056" y="27696"/>
                  </a:lnTo>
                  <a:lnTo>
                    <a:pt x="20118" y="27820"/>
                  </a:lnTo>
                  <a:lnTo>
                    <a:pt x="20241" y="28004"/>
                  </a:lnTo>
                  <a:lnTo>
                    <a:pt x="20272" y="28066"/>
                  </a:lnTo>
                  <a:lnTo>
                    <a:pt x="20303" y="28128"/>
                  </a:lnTo>
                  <a:lnTo>
                    <a:pt x="20395" y="28312"/>
                  </a:lnTo>
                  <a:lnTo>
                    <a:pt x="20426" y="28374"/>
                  </a:lnTo>
                  <a:lnTo>
                    <a:pt x="20549" y="28620"/>
                  </a:lnTo>
                  <a:lnTo>
                    <a:pt x="20642" y="28775"/>
                  </a:lnTo>
                  <a:lnTo>
                    <a:pt x="20796" y="29021"/>
                  </a:lnTo>
                  <a:lnTo>
                    <a:pt x="20796" y="29052"/>
                  </a:lnTo>
                  <a:lnTo>
                    <a:pt x="20888" y="29237"/>
                  </a:lnTo>
                  <a:lnTo>
                    <a:pt x="20919" y="29298"/>
                  </a:lnTo>
                  <a:lnTo>
                    <a:pt x="21073" y="29545"/>
                  </a:lnTo>
                  <a:lnTo>
                    <a:pt x="21134" y="29668"/>
                  </a:lnTo>
                  <a:lnTo>
                    <a:pt x="21165" y="29730"/>
                  </a:lnTo>
                  <a:lnTo>
                    <a:pt x="20919" y="29853"/>
                  </a:lnTo>
                  <a:lnTo>
                    <a:pt x="20364" y="30068"/>
                  </a:lnTo>
                  <a:lnTo>
                    <a:pt x="20333" y="30007"/>
                  </a:lnTo>
                  <a:lnTo>
                    <a:pt x="20272" y="29853"/>
                  </a:lnTo>
                  <a:lnTo>
                    <a:pt x="20118" y="29637"/>
                  </a:lnTo>
                  <a:lnTo>
                    <a:pt x="20087" y="29576"/>
                  </a:lnTo>
                  <a:lnTo>
                    <a:pt x="19995" y="29360"/>
                  </a:lnTo>
                  <a:lnTo>
                    <a:pt x="19841" y="29113"/>
                  </a:lnTo>
                  <a:lnTo>
                    <a:pt x="19748" y="28929"/>
                  </a:lnTo>
                  <a:lnTo>
                    <a:pt x="19625" y="28713"/>
                  </a:lnTo>
                  <a:lnTo>
                    <a:pt x="19594" y="28651"/>
                  </a:lnTo>
                  <a:lnTo>
                    <a:pt x="19502" y="28436"/>
                  </a:lnTo>
                  <a:lnTo>
                    <a:pt x="19471" y="28405"/>
                  </a:lnTo>
                  <a:lnTo>
                    <a:pt x="19317" y="28158"/>
                  </a:lnTo>
                  <a:lnTo>
                    <a:pt x="19255" y="28004"/>
                  </a:lnTo>
                  <a:lnTo>
                    <a:pt x="19132" y="27789"/>
                  </a:lnTo>
                  <a:lnTo>
                    <a:pt x="19101" y="27727"/>
                  </a:lnTo>
                  <a:lnTo>
                    <a:pt x="18978" y="27511"/>
                  </a:lnTo>
                  <a:lnTo>
                    <a:pt x="18947" y="27481"/>
                  </a:lnTo>
                  <a:lnTo>
                    <a:pt x="18824" y="27234"/>
                  </a:lnTo>
                  <a:lnTo>
                    <a:pt x="18762" y="27080"/>
                  </a:lnTo>
                  <a:lnTo>
                    <a:pt x="18608" y="26834"/>
                  </a:lnTo>
                  <a:lnTo>
                    <a:pt x="18577" y="26803"/>
                  </a:lnTo>
                  <a:lnTo>
                    <a:pt x="18485" y="26587"/>
                  </a:lnTo>
                  <a:lnTo>
                    <a:pt x="18454" y="26556"/>
                  </a:lnTo>
                  <a:lnTo>
                    <a:pt x="18331" y="26279"/>
                  </a:lnTo>
                  <a:lnTo>
                    <a:pt x="18269" y="26156"/>
                  </a:lnTo>
                  <a:lnTo>
                    <a:pt x="18115" y="25909"/>
                  </a:lnTo>
                  <a:lnTo>
                    <a:pt x="18085" y="25879"/>
                  </a:lnTo>
                  <a:lnTo>
                    <a:pt x="17992" y="25663"/>
                  </a:lnTo>
                  <a:lnTo>
                    <a:pt x="17961" y="25632"/>
                  </a:lnTo>
                  <a:lnTo>
                    <a:pt x="17807" y="25355"/>
                  </a:lnTo>
                  <a:lnTo>
                    <a:pt x="17746" y="25232"/>
                  </a:lnTo>
                  <a:lnTo>
                    <a:pt x="17622" y="24985"/>
                  </a:lnTo>
                  <a:lnTo>
                    <a:pt x="17592" y="24954"/>
                  </a:lnTo>
                  <a:lnTo>
                    <a:pt x="17530" y="24862"/>
                  </a:lnTo>
                  <a:cubicBezTo>
                    <a:pt x="17653" y="24739"/>
                    <a:pt x="17807" y="24646"/>
                    <a:pt x="17931" y="24554"/>
                  </a:cubicBezTo>
                  <a:cubicBezTo>
                    <a:pt x="18023" y="24492"/>
                    <a:pt x="18085" y="24462"/>
                    <a:pt x="18177" y="24400"/>
                  </a:cubicBezTo>
                  <a:cubicBezTo>
                    <a:pt x="18208" y="24400"/>
                    <a:pt x="18208" y="24369"/>
                    <a:pt x="18239" y="24369"/>
                  </a:cubicBezTo>
                  <a:close/>
                  <a:moveTo>
                    <a:pt x="37277" y="24369"/>
                  </a:moveTo>
                  <a:cubicBezTo>
                    <a:pt x="37524" y="24492"/>
                    <a:pt x="37739" y="24646"/>
                    <a:pt x="37986" y="24862"/>
                  </a:cubicBezTo>
                  <a:lnTo>
                    <a:pt x="37955" y="24893"/>
                  </a:lnTo>
                  <a:lnTo>
                    <a:pt x="37924" y="24924"/>
                  </a:lnTo>
                  <a:lnTo>
                    <a:pt x="37832" y="25139"/>
                  </a:lnTo>
                  <a:lnTo>
                    <a:pt x="37801" y="25170"/>
                  </a:lnTo>
                  <a:lnTo>
                    <a:pt x="37678" y="25447"/>
                  </a:lnTo>
                  <a:lnTo>
                    <a:pt x="37585" y="25571"/>
                  </a:lnTo>
                  <a:lnTo>
                    <a:pt x="37462" y="25817"/>
                  </a:lnTo>
                  <a:lnTo>
                    <a:pt x="37431" y="25848"/>
                  </a:lnTo>
                  <a:lnTo>
                    <a:pt x="37308" y="26064"/>
                  </a:lnTo>
                  <a:lnTo>
                    <a:pt x="37308" y="26125"/>
                  </a:lnTo>
                  <a:lnTo>
                    <a:pt x="37154" y="26372"/>
                  </a:lnTo>
                  <a:lnTo>
                    <a:pt x="37093" y="26495"/>
                  </a:lnTo>
                  <a:lnTo>
                    <a:pt x="36969" y="26741"/>
                  </a:lnTo>
                  <a:lnTo>
                    <a:pt x="36938" y="26772"/>
                  </a:lnTo>
                  <a:lnTo>
                    <a:pt x="36815" y="26988"/>
                  </a:lnTo>
                  <a:lnTo>
                    <a:pt x="36784" y="27049"/>
                  </a:lnTo>
                  <a:lnTo>
                    <a:pt x="36661" y="27296"/>
                  </a:lnTo>
                  <a:lnTo>
                    <a:pt x="36600" y="27419"/>
                  </a:lnTo>
                  <a:lnTo>
                    <a:pt x="36446" y="27665"/>
                  </a:lnTo>
                  <a:lnTo>
                    <a:pt x="36415" y="27696"/>
                  </a:lnTo>
                  <a:lnTo>
                    <a:pt x="36322" y="27912"/>
                  </a:lnTo>
                  <a:lnTo>
                    <a:pt x="36292" y="27974"/>
                  </a:lnTo>
                  <a:lnTo>
                    <a:pt x="36168" y="28220"/>
                  </a:lnTo>
                  <a:lnTo>
                    <a:pt x="36076" y="28343"/>
                  </a:lnTo>
                  <a:lnTo>
                    <a:pt x="35953" y="28590"/>
                  </a:lnTo>
                  <a:lnTo>
                    <a:pt x="35922" y="28651"/>
                  </a:lnTo>
                  <a:lnTo>
                    <a:pt x="35829" y="28836"/>
                  </a:lnTo>
                  <a:lnTo>
                    <a:pt x="35799" y="28898"/>
                  </a:lnTo>
                  <a:lnTo>
                    <a:pt x="35645" y="29144"/>
                  </a:lnTo>
                  <a:lnTo>
                    <a:pt x="35583" y="29298"/>
                  </a:lnTo>
                  <a:lnTo>
                    <a:pt x="35429" y="29545"/>
                  </a:lnTo>
                  <a:lnTo>
                    <a:pt x="35429" y="29576"/>
                  </a:lnTo>
                  <a:lnTo>
                    <a:pt x="35306" y="29760"/>
                  </a:lnTo>
                  <a:lnTo>
                    <a:pt x="35275" y="29822"/>
                  </a:lnTo>
                  <a:lnTo>
                    <a:pt x="35152" y="30068"/>
                  </a:lnTo>
                  <a:lnTo>
                    <a:pt x="35090" y="30192"/>
                  </a:lnTo>
                  <a:lnTo>
                    <a:pt x="35059" y="30253"/>
                  </a:lnTo>
                  <a:lnTo>
                    <a:pt x="34505" y="30038"/>
                  </a:lnTo>
                  <a:lnTo>
                    <a:pt x="34258" y="29914"/>
                  </a:lnTo>
                  <a:lnTo>
                    <a:pt x="34289" y="29853"/>
                  </a:lnTo>
                  <a:lnTo>
                    <a:pt x="34351" y="29730"/>
                  </a:lnTo>
                  <a:lnTo>
                    <a:pt x="34474" y="29483"/>
                  </a:lnTo>
                  <a:lnTo>
                    <a:pt x="34536" y="29421"/>
                  </a:lnTo>
                  <a:lnTo>
                    <a:pt x="34628" y="29237"/>
                  </a:lnTo>
                  <a:lnTo>
                    <a:pt x="34782" y="28959"/>
                  </a:lnTo>
                  <a:lnTo>
                    <a:pt x="34844" y="28805"/>
                  </a:lnTo>
                  <a:lnTo>
                    <a:pt x="34998" y="28559"/>
                  </a:lnTo>
                  <a:lnTo>
                    <a:pt x="35028" y="28497"/>
                  </a:lnTo>
                  <a:lnTo>
                    <a:pt x="35121" y="28312"/>
                  </a:lnTo>
                  <a:lnTo>
                    <a:pt x="35152" y="28282"/>
                  </a:lnTo>
                  <a:lnTo>
                    <a:pt x="35275" y="28004"/>
                  </a:lnTo>
                  <a:lnTo>
                    <a:pt x="35306" y="28004"/>
                  </a:lnTo>
                  <a:lnTo>
                    <a:pt x="35367" y="27881"/>
                  </a:lnTo>
                  <a:lnTo>
                    <a:pt x="35491" y="27635"/>
                  </a:lnTo>
                  <a:lnTo>
                    <a:pt x="35521" y="27573"/>
                  </a:lnTo>
                  <a:lnTo>
                    <a:pt x="35645" y="27388"/>
                  </a:lnTo>
                  <a:lnTo>
                    <a:pt x="35645" y="27327"/>
                  </a:lnTo>
                  <a:lnTo>
                    <a:pt x="35799" y="27080"/>
                  </a:lnTo>
                  <a:lnTo>
                    <a:pt x="35860" y="26957"/>
                  </a:lnTo>
                  <a:lnTo>
                    <a:pt x="35983" y="26710"/>
                  </a:lnTo>
                  <a:lnTo>
                    <a:pt x="36014" y="26649"/>
                  </a:lnTo>
                  <a:lnTo>
                    <a:pt x="36137" y="26464"/>
                  </a:lnTo>
                  <a:lnTo>
                    <a:pt x="36168" y="26402"/>
                  </a:lnTo>
                  <a:lnTo>
                    <a:pt x="36292" y="26156"/>
                  </a:lnTo>
                  <a:lnTo>
                    <a:pt x="36353" y="26033"/>
                  </a:lnTo>
                  <a:lnTo>
                    <a:pt x="36507" y="25786"/>
                  </a:lnTo>
                  <a:lnTo>
                    <a:pt x="36538" y="25725"/>
                  </a:lnTo>
                  <a:lnTo>
                    <a:pt x="36630" y="25540"/>
                  </a:lnTo>
                  <a:lnTo>
                    <a:pt x="36661" y="25478"/>
                  </a:lnTo>
                  <a:lnTo>
                    <a:pt x="36784" y="25232"/>
                  </a:lnTo>
                  <a:lnTo>
                    <a:pt x="36846" y="25108"/>
                  </a:lnTo>
                  <a:lnTo>
                    <a:pt x="37000" y="24862"/>
                  </a:lnTo>
                  <a:lnTo>
                    <a:pt x="37031" y="24800"/>
                  </a:lnTo>
                  <a:lnTo>
                    <a:pt x="37123" y="24585"/>
                  </a:lnTo>
                  <a:lnTo>
                    <a:pt x="37154" y="24554"/>
                  </a:lnTo>
                  <a:lnTo>
                    <a:pt x="37277" y="24369"/>
                  </a:lnTo>
                  <a:close/>
                  <a:moveTo>
                    <a:pt x="38048" y="29884"/>
                  </a:moveTo>
                  <a:cubicBezTo>
                    <a:pt x="38448" y="30099"/>
                    <a:pt x="38756" y="30253"/>
                    <a:pt x="38910" y="30377"/>
                  </a:cubicBezTo>
                  <a:cubicBezTo>
                    <a:pt x="38913" y="30380"/>
                    <a:pt x="38912" y="30381"/>
                    <a:pt x="38907" y="30381"/>
                  </a:cubicBezTo>
                  <a:cubicBezTo>
                    <a:pt x="38864" y="30381"/>
                    <a:pt x="38509" y="30259"/>
                    <a:pt x="37955" y="30038"/>
                  </a:cubicBezTo>
                  <a:lnTo>
                    <a:pt x="38048" y="29884"/>
                  </a:lnTo>
                  <a:close/>
                  <a:moveTo>
                    <a:pt x="17376" y="29668"/>
                  </a:moveTo>
                  <a:lnTo>
                    <a:pt x="17468" y="29853"/>
                  </a:lnTo>
                  <a:cubicBezTo>
                    <a:pt x="16677" y="30180"/>
                    <a:pt x="16127" y="30387"/>
                    <a:pt x="16033" y="30387"/>
                  </a:cubicBezTo>
                  <a:cubicBezTo>
                    <a:pt x="16021" y="30387"/>
                    <a:pt x="16017" y="30384"/>
                    <a:pt x="16020" y="30377"/>
                  </a:cubicBezTo>
                  <a:cubicBezTo>
                    <a:pt x="16236" y="30222"/>
                    <a:pt x="16729" y="29976"/>
                    <a:pt x="17376" y="29668"/>
                  </a:cubicBezTo>
                  <a:close/>
                  <a:moveTo>
                    <a:pt x="17160" y="25201"/>
                  </a:moveTo>
                  <a:lnTo>
                    <a:pt x="17284" y="25447"/>
                  </a:lnTo>
                  <a:lnTo>
                    <a:pt x="17345" y="25571"/>
                  </a:lnTo>
                  <a:lnTo>
                    <a:pt x="17468" y="25817"/>
                  </a:lnTo>
                  <a:lnTo>
                    <a:pt x="17499" y="25848"/>
                  </a:lnTo>
                  <a:lnTo>
                    <a:pt x="17622" y="26064"/>
                  </a:lnTo>
                  <a:lnTo>
                    <a:pt x="17653" y="26125"/>
                  </a:lnTo>
                  <a:lnTo>
                    <a:pt x="17776" y="26372"/>
                  </a:lnTo>
                  <a:lnTo>
                    <a:pt x="17838" y="26495"/>
                  </a:lnTo>
                  <a:lnTo>
                    <a:pt x="17992" y="26741"/>
                  </a:lnTo>
                  <a:lnTo>
                    <a:pt x="17992" y="26772"/>
                  </a:lnTo>
                  <a:lnTo>
                    <a:pt x="18115" y="26988"/>
                  </a:lnTo>
                  <a:lnTo>
                    <a:pt x="18146" y="27049"/>
                  </a:lnTo>
                  <a:lnTo>
                    <a:pt x="18269" y="27296"/>
                  </a:lnTo>
                  <a:lnTo>
                    <a:pt x="18331" y="27419"/>
                  </a:lnTo>
                  <a:lnTo>
                    <a:pt x="18485" y="27665"/>
                  </a:lnTo>
                  <a:lnTo>
                    <a:pt x="18516" y="27727"/>
                  </a:lnTo>
                  <a:lnTo>
                    <a:pt x="18608" y="27912"/>
                  </a:lnTo>
                  <a:lnTo>
                    <a:pt x="18639" y="27974"/>
                  </a:lnTo>
                  <a:lnTo>
                    <a:pt x="18762" y="28220"/>
                  </a:lnTo>
                  <a:lnTo>
                    <a:pt x="18855" y="28343"/>
                  </a:lnTo>
                  <a:lnTo>
                    <a:pt x="18978" y="28590"/>
                  </a:lnTo>
                  <a:lnTo>
                    <a:pt x="19009" y="28651"/>
                  </a:lnTo>
                  <a:lnTo>
                    <a:pt x="19132" y="28836"/>
                  </a:lnTo>
                  <a:lnTo>
                    <a:pt x="19163" y="28898"/>
                  </a:lnTo>
                  <a:lnTo>
                    <a:pt x="19286" y="29144"/>
                  </a:lnTo>
                  <a:lnTo>
                    <a:pt x="19378" y="29298"/>
                  </a:lnTo>
                  <a:lnTo>
                    <a:pt x="19502" y="29545"/>
                  </a:lnTo>
                  <a:lnTo>
                    <a:pt x="19502" y="29576"/>
                  </a:lnTo>
                  <a:lnTo>
                    <a:pt x="19625" y="29760"/>
                  </a:lnTo>
                  <a:lnTo>
                    <a:pt x="19656" y="29822"/>
                  </a:lnTo>
                  <a:lnTo>
                    <a:pt x="19779" y="30068"/>
                  </a:lnTo>
                  <a:lnTo>
                    <a:pt x="19841" y="30192"/>
                  </a:lnTo>
                  <a:lnTo>
                    <a:pt x="19902" y="30253"/>
                  </a:lnTo>
                  <a:lnTo>
                    <a:pt x="19471" y="30438"/>
                  </a:lnTo>
                  <a:lnTo>
                    <a:pt x="19440" y="30377"/>
                  </a:lnTo>
                  <a:lnTo>
                    <a:pt x="19378" y="30222"/>
                  </a:lnTo>
                  <a:lnTo>
                    <a:pt x="19224" y="30007"/>
                  </a:lnTo>
                  <a:lnTo>
                    <a:pt x="19224" y="29945"/>
                  </a:lnTo>
                  <a:lnTo>
                    <a:pt x="19101" y="29730"/>
                  </a:lnTo>
                  <a:lnTo>
                    <a:pt x="18947" y="29452"/>
                  </a:lnTo>
                  <a:lnTo>
                    <a:pt x="18855" y="29298"/>
                  </a:lnTo>
                  <a:lnTo>
                    <a:pt x="18731" y="29052"/>
                  </a:lnTo>
                  <a:lnTo>
                    <a:pt x="18701" y="29021"/>
                  </a:lnTo>
                  <a:lnTo>
                    <a:pt x="18608" y="28805"/>
                  </a:lnTo>
                  <a:lnTo>
                    <a:pt x="18577" y="28775"/>
                  </a:lnTo>
                  <a:lnTo>
                    <a:pt x="18423" y="28497"/>
                  </a:lnTo>
                  <a:lnTo>
                    <a:pt x="18362" y="28374"/>
                  </a:lnTo>
                  <a:lnTo>
                    <a:pt x="18239" y="28128"/>
                  </a:lnTo>
                  <a:lnTo>
                    <a:pt x="18208" y="28097"/>
                  </a:lnTo>
                  <a:lnTo>
                    <a:pt x="18085" y="27881"/>
                  </a:lnTo>
                  <a:lnTo>
                    <a:pt x="18054" y="27850"/>
                  </a:lnTo>
                  <a:lnTo>
                    <a:pt x="17931" y="27573"/>
                  </a:lnTo>
                  <a:lnTo>
                    <a:pt x="17869" y="27450"/>
                  </a:lnTo>
                  <a:lnTo>
                    <a:pt x="17715" y="27203"/>
                  </a:lnTo>
                  <a:lnTo>
                    <a:pt x="17715" y="27173"/>
                  </a:lnTo>
                  <a:lnTo>
                    <a:pt x="17592" y="26957"/>
                  </a:lnTo>
                  <a:lnTo>
                    <a:pt x="17561" y="26926"/>
                  </a:lnTo>
                  <a:lnTo>
                    <a:pt x="17438" y="26649"/>
                  </a:lnTo>
                  <a:lnTo>
                    <a:pt x="17345" y="26526"/>
                  </a:lnTo>
                  <a:lnTo>
                    <a:pt x="17222" y="26279"/>
                  </a:lnTo>
                  <a:lnTo>
                    <a:pt x="17191" y="26248"/>
                  </a:lnTo>
                  <a:lnTo>
                    <a:pt x="17099" y="26033"/>
                  </a:lnTo>
                  <a:lnTo>
                    <a:pt x="17068" y="26002"/>
                  </a:lnTo>
                  <a:lnTo>
                    <a:pt x="16914" y="25725"/>
                  </a:lnTo>
                  <a:lnTo>
                    <a:pt x="16852" y="25601"/>
                  </a:lnTo>
                  <a:lnTo>
                    <a:pt x="16852" y="25571"/>
                  </a:lnTo>
                  <a:cubicBezTo>
                    <a:pt x="16945" y="25447"/>
                    <a:pt x="17037" y="25324"/>
                    <a:pt x="17160" y="25201"/>
                  </a:cubicBezTo>
                  <a:close/>
                  <a:moveTo>
                    <a:pt x="27388" y="29144"/>
                  </a:moveTo>
                  <a:cubicBezTo>
                    <a:pt x="27758" y="29144"/>
                    <a:pt x="28066" y="29452"/>
                    <a:pt x="28066" y="29791"/>
                  </a:cubicBezTo>
                  <a:cubicBezTo>
                    <a:pt x="28066" y="30161"/>
                    <a:pt x="27758" y="30438"/>
                    <a:pt x="27388" y="30438"/>
                  </a:cubicBezTo>
                  <a:cubicBezTo>
                    <a:pt x="27049" y="30438"/>
                    <a:pt x="26741" y="30161"/>
                    <a:pt x="26741" y="29791"/>
                  </a:cubicBezTo>
                  <a:cubicBezTo>
                    <a:pt x="26741" y="29452"/>
                    <a:pt x="27049" y="29144"/>
                    <a:pt x="27388" y="29144"/>
                  </a:cubicBezTo>
                  <a:close/>
                  <a:moveTo>
                    <a:pt x="38356" y="25201"/>
                  </a:moveTo>
                  <a:cubicBezTo>
                    <a:pt x="38448" y="25293"/>
                    <a:pt x="38510" y="25386"/>
                    <a:pt x="38602" y="25478"/>
                  </a:cubicBezTo>
                  <a:cubicBezTo>
                    <a:pt x="38602" y="25478"/>
                    <a:pt x="38633" y="25509"/>
                    <a:pt x="38633" y="25540"/>
                  </a:cubicBezTo>
                  <a:cubicBezTo>
                    <a:pt x="38664" y="25540"/>
                    <a:pt x="38664" y="25571"/>
                    <a:pt x="38694" y="25571"/>
                  </a:cubicBezTo>
                  <a:lnTo>
                    <a:pt x="38571" y="25786"/>
                  </a:lnTo>
                  <a:lnTo>
                    <a:pt x="38510" y="25909"/>
                  </a:lnTo>
                  <a:lnTo>
                    <a:pt x="38356" y="26187"/>
                  </a:lnTo>
                  <a:lnTo>
                    <a:pt x="38325" y="26218"/>
                  </a:lnTo>
                  <a:lnTo>
                    <a:pt x="38202" y="26464"/>
                  </a:lnTo>
                  <a:lnTo>
                    <a:pt x="38048" y="26710"/>
                  </a:lnTo>
                  <a:lnTo>
                    <a:pt x="37986" y="26864"/>
                  </a:lnTo>
                  <a:lnTo>
                    <a:pt x="37863" y="27111"/>
                  </a:lnTo>
                  <a:lnTo>
                    <a:pt x="37832" y="27142"/>
                  </a:lnTo>
                  <a:lnTo>
                    <a:pt x="37709" y="27388"/>
                  </a:lnTo>
                  <a:lnTo>
                    <a:pt x="37678" y="27419"/>
                  </a:lnTo>
                  <a:lnTo>
                    <a:pt x="37555" y="27635"/>
                  </a:lnTo>
                  <a:lnTo>
                    <a:pt x="37493" y="27789"/>
                  </a:lnTo>
                  <a:lnTo>
                    <a:pt x="37339" y="28035"/>
                  </a:lnTo>
                  <a:lnTo>
                    <a:pt x="37339" y="28066"/>
                  </a:lnTo>
                  <a:lnTo>
                    <a:pt x="37185" y="28312"/>
                  </a:lnTo>
                  <a:lnTo>
                    <a:pt x="37185" y="28343"/>
                  </a:lnTo>
                  <a:lnTo>
                    <a:pt x="37062" y="28559"/>
                  </a:lnTo>
                  <a:lnTo>
                    <a:pt x="36969" y="28713"/>
                  </a:lnTo>
                  <a:lnTo>
                    <a:pt x="36846" y="28959"/>
                  </a:lnTo>
                  <a:lnTo>
                    <a:pt x="36815" y="28990"/>
                  </a:lnTo>
                  <a:lnTo>
                    <a:pt x="36692" y="29237"/>
                  </a:lnTo>
                  <a:lnTo>
                    <a:pt x="36692" y="29267"/>
                  </a:lnTo>
                  <a:lnTo>
                    <a:pt x="36569" y="29483"/>
                  </a:lnTo>
                  <a:lnTo>
                    <a:pt x="36476" y="29668"/>
                  </a:lnTo>
                  <a:lnTo>
                    <a:pt x="36322" y="29914"/>
                  </a:lnTo>
                  <a:lnTo>
                    <a:pt x="36199" y="30161"/>
                  </a:lnTo>
                  <a:lnTo>
                    <a:pt x="36168" y="30192"/>
                  </a:lnTo>
                  <a:lnTo>
                    <a:pt x="36045" y="30407"/>
                  </a:lnTo>
                  <a:lnTo>
                    <a:pt x="35983" y="30561"/>
                  </a:lnTo>
                  <a:lnTo>
                    <a:pt x="35953" y="30623"/>
                  </a:lnTo>
                  <a:lnTo>
                    <a:pt x="35521" y="30438"/>
                  </a:lnTo>
                  <a:lnTo>
                    <a:pt x="35552" y="30377"/>
                  </a:lnTo>
                  <a:lnTo>
                    <a:pt x="35645" y="30253"/>
                  </a:lnTo>
                  <a:lnTo>
                    <a:pt x="35768" y="30007"/>
                  </a:lnTo>
                  <a:lnTo>
                    <a:pt x="35799" y="29976"/>
                  </a:lnTo>
                  <a:lnTo>
                    <a:pt x="35891" y="29760"/>
                  </a:lnTo>
                  <a:lnTo>
                    <a:pt x="35922" y="29760"/>
                  </a:lnTo>
                  <a:lnTo>
                    <a:pt x="36045" y="29483"/>
                  </a:lnTo>
                  <a:lnTo>
                    <a:pt x="36137" y="29329"/>
                  </a:lnTo>
                  <a:lnTo>
                    <a:pt x="36261" y="29083"/>
                  </a:lnTo>
                  <a:lnTo>
                    <a:pt x="36292" y="29052"/>
                  </a:lnTo>
                  <a:lnTo>
                    <a:pt x="36415" y="28836"/>
                  </a:lnTo>
                  <a:lnTo>
                    <a:pt x="36415" y="28805"/>
                  </a:lnTo>
                  <a:lnTo>
                    <a:pt x="36569" y="28528"/>
                  </a:lnTo>
                  <a:lnTo>
                    <a:pt x="36630" y="28405"/>
                  </a:lnTo>
                  <a:lnTo>
                    <a:pt x="36784" y="28158"/>
                  </a:lnTo>
                  <a:lnTo>
                    <a:pt x="36784" y="28128"/>
                  </a:lnTo>
                  <a:lnTo>
                    <a:pt x="36908" y="27912"/>
                  </a:lnTo>
                  <a:lnTo>
                    <a:pt x="36938" y="27850"/>
                  </a:lnTo>
                  <a:lnTo>
                    <a:pt x="37062" y="27604"/>
                  </a:lnTo>
                  <a:lnTo>
                    <a:pt x="37154" y="27481"/>
                  </a:lnTo>
                  <a:lnTo>
                    <a:pt x="37277" y="27234"/>
                  </a:lnTo>
                  <a:lnTo>
                    <a:pt x="37308" y="27203"/>
                  </a:lnTo>
                  <a:lnTo>
                    <a:pt x="37401" y="26988"/>
                  </a:lnTo>
                  <a:lnTo>
                    <a:pt x="37431" y="26926"/>
                  </a:lnTo>
                  <a:lnTo>
                    <a:pt x="37585" y="26680"/>
                  </a:lnTo>
                  <a:lnTo>
                    <a:pt x="37647" y="26556"/>
                  </a:lnTo>
                  <a:lnTo>
                    <a:pt x="37770" y="26310"/>
                  </a:lnTo>
                  <a:lnTo>
                    <a:pt x="37801" y="26279"/>
                  </a:lnTo>
                  <a:lnTo>
                    <a:pt x="37924" y="26064"/>
                  </a:lnTo>
                  <a:lnTo>
                    <a:pt x="37924" y="26002"/>
                  </a:lnTo>
                  <a:lnTo>
                    <a:pt x="38078" y="25755"/>
                  </a:lnTo>
                  <a:lnTo>
                    <a:pt x="38140" y="25632"/>
                  </a:lnTo>
                  <a:lnTo>
                    <a:pt x="38294" y="25386"/>
                  </a:lnTo>
                  <a:lnTo>
                    <a:pt x="38294" y="25355"/>
                  </a:lnTo>
                  <a:lnTo>
                    <a:pt x="38356" y="25201"/>
                  </a:lnTo>
                  <a:close/>
                  <a:moveTo>
                    <a:pt x="26526" y="30222"/>
                  </a:moveTo>
                  <a:cubicBezTo>
                    <a:pt x="26739" y="30500"/>
                    <a:pt x="27085" y="30659"/>
                    <a:pt x="27442" y="30659"/>
                  </a:cubicBezTo>
                  <a:cubicBezTo>
                    <a:pt x="27600" y="30659"/>
                    <a:pt x="27760" y="30628"/>
                    <a:pt x="27912" y="30561"/>
                  </a:cubicBezTo>
                  <a:cubicBezTo>
                    <a:pt x="28035" y="30500"/>
                    <a:pt x="28158" y="30438"/>
                    <a:pt x="28251" y="30346"/>
                  </a:cubicBezTo>
                  <a:lnTo>
                    <a:pt x="28251" y="30346"/>
                  </a:lnTo>
                  <a:cubicBezTo>
                    <a:pt x="28158" y="30531"/>
                    <a:pt x="28004" y="30715"/>
                    <a:pt x="27789" y="30808"/>
                  </a:cubicBezTo>
                  <a:cubicBezTo>
                    <a:pt x="27666" y="30865"/>
                    <a:pt x="27537" y="30892"/>
                    <a:pt x="27410" y="30892"/>
                  </a:cubicBezTo>
                  <a:cubicBezTo>
                    <a:pt x="27057" y="30892"/>
                    <a:pt x="26715" y="30685"/>
                    <a:pt x="26556" y="30346"/>
                  </a:cubicBezTo>
                  <a:cubicBezTo>
                    <a:pt x="26556" y="30315"/>
                    <a:pt x="26526" y="30253"/>
                    <a:pt x="26526" y="30222"/>
                  </a:cubicBezTo>
                  <a:close/>
                  <a:moveTo>
                    <a:pt x="17838" y="30592"/>
                  </a:moveTo>
                  <a:lnTo>
                    <a:pt x="17931" y="30808"/>
                  </a:lnTo>
                  <a:cubicBezTo>
                    <a:pt x="17217" y="31065"/>
                    <a:pt x="16767" y="31242"/>
                    <a:pt x="16730" y="31242"/>
                  </a:cubicBezTo>
                  <a:cubicBezTo>
                    <a:pt x="16727" y="31242"/>
                    <a:pt x="16727" y="31241"/>
                    <a:pt x="16729" y="31239"/>
                  </a:cubicBezTo>
                  <a:cubicBezTo>
                    <a:pt x="16914" y="31085"/>
                    <a:pt x="17314" y="30869"/>
                    <a:pt x="17838" y="30592"/>
                  </a:cubicBezTo>
                  <a:close/>
                  <a:moveTo>
                    <a:pt x="37555" y="30839"/>
                  </a:moveTo>
                  <a:cubicBezTo>
                    <a:pt x="37863" y="30993"/>
                    <a:pt x="38109" y="31147"/>
                    <a:pt x="38232" y="31239"/>
                  </a:cubicBezTo>
                  <a:cubicBezTo>
                    <a:pt x="38236" y="31243"/>
                    <a:pt x="38235" y="31245"/>
                    <a:pt x="38229" y="31245"/>
                  </a:cubicBezTo>
                  <a:cubicBezTo>
                    <a:pt x="38189" y="31245"/>
                    <a:pt x="37923" y="31154"/>
                    <a:pt x="37493" y="30993"/>
                  </a:cubicBezTo>
                  <a:lnTo>
                    <a:pt x="37555" y="30839"/>
                  </a:lnTo>
                  <a:close/>
                  <a:moveTo>
                    <a:pt x="26772" y="27881"/>
                  </a:moveTo>
                  <a:cubicBezTo>
                    <a:pt x="26803" y="27881"/>
                    <a:pt x="26834" y="27912"/>
                    <a:pt x="26834" y="27943"/>
                  </a:cubicBezTo>
                  <a:lnTo>
                    <a:pt x="26865" y="28035"/>
                  </a:lnTo>
                  <a:cubicBezTo>
                    <a:pt x="26895" y="28097"/>
                    <a:pt x="26865" y="28158"/>
                    <a:pt x="26803" y="28189"/>
                  </a:cubicBezTo>
                  <a:lnTo>
                    <a:pt x="25078" y="28867"/>
                  </a:lnTo>
                  <a:lnTo>
                    <a:pt x="24924" y="28929"/>
                  </a:lnTo>
                  <a:cubicBezTo>
                    <a:pt x="24924" y="28959"/>
                    <a:pt x="24955" y="28959"/>
                    <a:pt x="24955" y="28990"/>
                  </a:cubicBezTo>
                  <a:cubicBezTo>
                    <a:pt x="24955" y="29021"/>
                    <a:pt x="24985" y="29052"/>
                    <a:pt x="24985" y="29083"/>
                  </a:cubicBezTo>
                  <a:lnTo>
                    <a:pt x="25571" y="30438"/>
                  </a:lnTo>
                  <a:cubicBezTo>
                    <a:pt x="25663" y="30654"/>
                    <a:pt x="25694" y="30839"/>
                    <a:pt x="25632" y="30869"/>
                  </a:cubicBezTo>
                  <a:lnTo>
                    <a:pt x="25571" y="30900"/>
                  </a:lnTo>
                  <a:cubicBezTo>
                    <a:pt x="25563" y="30903"/>
                    <a:pt x="25555" y="30904"/>
                    <a:pt x="25546" y="30904"/>
                  </a:cubicBezTo>
                  <a:cubicBezTo>
                    <a:pt x="25457" y="30904"/>
                    <a:pt x="25347" y="30758"/>
                    <a:pt x="25263" y="30561"/>
                  </a:cubicBezTo>
                  <a:lnTo>
                    <a:pt x="24708" y="29206"/>
                  </a:lnTo>
                  <a:cubicBezTo>
                    <a:pt x="24677" y="29175"/>
                    <a:pt x="24677" y="29144"/>
                    <a:pt x="24677" y="29113"/>
                  </a:cubicBezTo>
                  <a:cubicBezTo>
                    <a:pt x="24646" y="29083"/>
                    <a:pt x="24646" y="29052"/>
                    <a:pt x="24646" y="29052"/>
                  </a:cubicBezTo>
                  <a:lnTo>
                    <a:pt x="22983" y="29699"/>
                  </a:lnTo>
                  <a:cubicBezTo>
                    <a:pt x="23014" y="29730"/>
                    <a:pt x="23044" y="29760"/>
                    <a:pt x="23044" y="29760"/>
                  </a:cubicBezTo>
                  <a:cubicBezTo>
                    <a:pt x="23075" y="29791"/>
                    <a:pt x="23075" y="29822"/>
                    <a:pt x="23075" y="29853"/>
                  </a:cubicBezTo>
                  <a:lnTo>
                    <a:pt x="23691" y="31147"/>
                  </a:lnTo>
                  <a:cubicBezTo>
                    <a:pt x="23784" y="31362"/>
                    <a:pt x="23753" y="31609"/>
                    <a:pt x="23630" y="31670"/>
                  </a:cubicBezTo>
                  <a:lnTo>
                    <a:pt x="23507" y="31732"/>
                  </a:lnTo>
                  <a:cubicBezTo>
                    <a:pt x="23480" y="31743"/>
                    <a:pt x="23452" y="31748"/>
                    <a:pt x="23424" y="31748"/>
                  </a:cubicBezTo>
                  <a:cubicBezTo>
                    <a:pt x="23291" y="31748"/>
                    <a:pt x="23152" y="31633"/>
                    <a:pt x="23075" y="31455"/>
                  </a:cubicBezTo>
                  <a:lnTo>
                    <a:pt x="22521" y="30253"/>
                  </a:lnTo>
                  <a:lnTo>
                    <a:pt x="22459" y="30130"/>
                  </a:lnTo>
                  <a:cubicBezTo>
                    <a:pt x="22459" y="30099"/>
                    <a:pt x="22459" y="30068"/>
                    <a:pt x="22428" y="30038"/>
                  </a:cubicBezTo>
                  <a:cubicBezTo>
                    <a:pt x="22428" y="29976"/>
                    <a:pt x="22428" y="29945"/>
                    <a:pt x="22428" y="29914"/>
                  </a:cubicBezTo>
                  <a:lnTo>
                    <a:pt x="22089" y="30038"/>
                  </a:lnTo>
                  <a:cubicBezTo>
                    <a:pt x="22120" y="30068"/>
                    <a:pt x="22151" y="30099"/>
                    <a:pt x="22151" y="30130"/>
                  </a:cubicBezTo>
                  <a:cubicBezTo>
                    <a:pt x="22182" y="30161"/>
                    <a:pt x="22182" y="30192"/>
                    <a:pt x="22213" y="30222"/>
                  </a:cubicBezTo>
                  <a:lnTo>
                    <a:pt x="22274" y="30407"/>
                  </a:lnTo>
                  <a:lnTo>
                    <a:pt x="22767" y="31578"/>
                  </a:lnTo>
                  <a:cubicBezTo>
                    <a:pt x="22860" y="31794"/>
                    <a:pt x="22890" y="31978"/>
                    <a:pt x="22829" y="32009"/>
                  </a:cubicBezTo>
                  <a:lnTo>
                    <a:pt x="22767" y="32040"/>
                  </a:lnTo>
                  <a:cubicBezTo>
                    <a:pt x="22762" y="32043"/>
                    <a:pt x="22756" y="32044"/>
                    <a:pt x="22749" y="32044"/>
                  </a:cubicBezTo>
                  <a:cubicBezTo>
                    <a:pt x="22680" y="32044"/>
                    <a:pt x="22544" y="31898"/>
                    <a:pt x="22459" y="31701"/>
                  </a:cubicBezTo>
                  <a:lnTo>
                    <a:pt x="21997" y="30561"/>
                  </a:lnTo>
                  <a:lnTo>
                    <a:pt x="21905" y="30377"/>
                  </a:lnTo>
                  <a:cubicBezTo>
                    <a:pt x="21905" y="30315"/>
                    <a:pt x="21874" y="30284"/>
                    <a:pt x="21874" y="30253"/>
                  </a:cubicBezTo>
                  <a:cubicBezTo>
                    <a:pt x="21843" y="30222"/>
                    <a:pt x="21843" y="30192"/>
                    <a:pt x="21843" y="30161"/>
                  </a:cubicBezTo>
                  <a:lnTo>
                    <a:pt x="21165" y="30438"/>
                  </a:lnTo>
                  <a:lnTo>
                    <a:pt x="20950" y="30500"/>
                  </a:lnTo>
                  <a:lnTo>
                    <a:pt x="20672" y="30623"/>
                  </a:lnTo>
                  <a:lnTo>
                    <a:pt x="20179" y="30808"/>
                  </a:lnTo>
                  <a:cubicBezTo>
                    <a:pt x="20179" y="30839"/>
                    <a:pt x="20210" y="30839"/>
                    <a:pt x="20210" y="30869"/>
                  </a:cubicBezTo>
                  <a:cubicBezTo>
                    <a:pt x="20210" y="30869"/>
                    <a:pt x="20241" y="30900"/>
                    <a:pt x="20241" y="30900"/>
                  </a:cubicBezTo>
                  <a:cubicBezTo>
                    <a:pt x="20241" y="30931"/>
                    <a:pt x="20272" y="30962"/>
                    <a:pt x="20303" y="30993"/>
                  </a:cubicBezTo>
                  <a:lnTo>
                    <a:pt x="20518" y="31455"/>
                  </a:lnTo>
                  <a:lnTo>
                    <a:pt x="20888" y="32287"/>
                  </a:lnTo>
                  <a:cubicBezTo>
                    <a:pt x="20980" y="32502"/>
                    <a:pt x="20950" y="32749"/>
                    <a:pt x="20826" y="32810"/>
                  </a:cubicBezTo>
                  <a:lnTo>
                    <a:pt x="20703" y="32872"/>
                  </a:lnTo>
                  <a:cubicBezTo>
                    <a:pt x="20682" y="32883"/>
                    <a:pt x="20657" y="32888"/>
                    <a:pt x="20631" y="32888"/>
                  </a:cubicBezTo>
                  <a:cubicBezTo>
                    <a:pt x="20508" y="32888"/>
                    <a:pt x="20348" y="32773"/>
                    <a:pt x="20272" y="32595"/>
                  </a:cubicBezTo>
                  <a:lnTo>
                    <a:pt x="19902" y="31794"/>
                  </a:lnTo>
                  <a:lnTo>
                    <a:pt x="19687" y="31270"/>
                  </a:lnTo>
                  <a:cubicBezTo>
                    <a:pt x="19625" y="31177"/>
                    <a:pt x="19625" y="31116"/>
                    <a:pt x="19625" y="31054"/>
                  </a:cubicBezTo>
                  <a:lnTo>
                    <a:pt x="18331" y="31547"/>
                  </a:lnTo>
                  <a:lnTo>
                    <a:pt x="17684" y="31794"/>
                  </a:lnTo>
                  <a:cubicBezTo>
                    <a:pt x="17669" y="31809"/>
                    <a:pt x="17653" y="31817"/>
                    <a:pt x="17638" y="31817"/>
                  </a:cubicBezTo>
                  <a:cubicBezTo>
                    <a:pt x="17622" y="31817"/>
                    <a:pt x="17607" y="31809"/>
                    <a:pt x="17592" y="31794"/>
                  </a:cubicBezTo>
                  <a:cubicBezTo>
                    <a:pt x="17561" y="31794"/>
                    <a:pt x="17561" y="31763"/>
                    <a:pt x="17530" y="31732"/>
                  </a:cubicBezTo>
                  <a:lnTo>
                    <a:pt x="17530" y="31701"/>
                  </a:lnTo>
                  <a:cubicBezTo>
                    <a:pt x="17499" y="31640"/>
                    <a:pt x="17530" y="31578"/>
                    <a:pt x="17592" y="31547"/>
                  </a:cubicBezTo>
                  <a:lnTo>
                    <a:pt x="18208" y="31301"/>
                  </a:lnTo>
                  <a:lnTo>
                    <a:pt x="19656" y="30746"/>
                  </a:lnTo>
                  <a:lnTo>
                    <a:pt x="20056" y="30561"/>
                  </a:lnTo>
                  <a:lnTo>
                    <a:pt x="20518" y="30377"/>
                  </a:lnTo>
                  <a:lnTo>
                    <a:pt x="21042" y="30161"/>
                  </a:lnTo>
                  <a:lnTo>
                    <a:pt x="21319" y="30038"/>
                  </a:lnTo>
                  <a:lnTo>
                    <a:pt x="21473" y="30007"/>
                  </a:lnTo>
                  <a:lnTo>
                    <a:pt x="21905" y="29822"/>
                  </a:lnTo>
                  <a:lnTo>
                    <a:pt x="22521" y="29576"/>
                  </a:lnTo>
                  <a:lnTo>
                    <a:pt x="24955" y="28590"/>
                  </a:lnTo>
                  <a:lnTo>
                    <a:pt x="26680" y="27881"/>
                  </a:lnTo>
                  <a:close/>
                  <a:moveTo>
                    <a:pt x="28436" y="27881"/>
                  </a:moveTo>
                  <a:lnTo>
                    <a:pt x="30500" y="28713"/>
                  </a:lnTo>
                  <a:lnTo>
                    <a:pt x="32934" y="29699"/>
                  </a:lnTo>
                  <a:lnTo>
                    <a:pt x="32995" y="29730"/>
                  </a:lnTo>
                  <a:lnTo>
                    <a:pt x="33026" y="29730"/>
                  </a:lnTo>
                  <a:lnTo>
                    <a:pt x="33118" y="29791"/>
                  </a:lnTo>
                  <a:lnTo>
                    <a:pt x="33550" y="29945"/>
                  </a:lnTo>
                  <a:lnTo>
                    <a:pt x="33981" y="30130"/>
                  </a:lnTo>
                  <a:lnTo>
                    <a:pt x="34104" y="30192"/>
                  </a:lnTo>
                  <a:lnTo>
                    <a:pt x="34412" y="30315"/>
                  </a:lnTo>
                  <a:lnTo>
                    <a:pt x="34905" y="30500"/>
                  </a:lnTo>
                  <a:lnTo>
                    <a:pt x="35398" y="30715"/>
                  </a:lnTo>
                  <a:lnTo>
                    <a:pt x="35799" y="30869"/>
                  </a:lnTo>
                  <a:lnTo>
                    <a:pt x="37247" y="31455"/>
                  </a:lnTo>
                  <a:lnTo>
                    <a:pt x="37524" y="31547"/>
                  </a:lnTo>
                  <a:cubicBezTo>
                    <a:pt x="37555" y="31578"/>
                    <a:pt x="37585" y="31640"/>
                    <a:pt x="37585" y="31701"/>
                  </a:cubicBezTo>
                  <a:lnTo>
                    <a:pt x="37585" y="31732"/>
                  </a:lnTo>
                  <a:cubicBezTo>
                    <a:pt x="37555" y="31763"/>
                    <a:pt x="37555" y="31794"/>
                    <a:pt x="37524" y="31794"/>
                  </a:cubicBezTo>
                  <a:cubicBezTo>
                    <a:pt x="37508" y="31809"/>
                    <a:pt x="37493" y="31817"/>
                    <a:pt x="37474" y="31817"/>
                  </a:cubicBezTo>
                  <a:cubicBezTo>
                    <a:pt x="37454" y="31817"/>
                    <a:pt x="37431" y="31809"/>
                    <a:pt x="37401" y="31794"/>
                  </a:cubicBezTo>
                  <a:lnTo>
                    <a:pt x="37123" y="31701"/>
                  </a:lnTo>
                  <a:lnTo>
                    <a:pt x="36076" y="31270"/>
                  </a:lnTo>
                  <a:cubicBezTo>
                    <a:pt x="36045" y="31332"/>
                    <a:pt x="36045" y="31393"/>
                    <a:pt x="36014" y="31455"/>
                  </a:cubicBezTo>
                  <a:lnTo>
                    <a:pt x="35799" y="31917"/>
                  </a:lnTo>
                  <a:lnTo>
                    <a:pt x="35398" y="32749"/>
                  </a:lnTo>
                  <a:cubicBezTo>
                    <a:pt x="35322" y="32927"/>
                    <a:pt x="35182" y="33042"/>
                    <a:pt x="35067" y="33042"/>
                  </a:cubicBezTo>
                  <a:cubicBezTo>
                    <a:pt x="35042" y="33042"/>
                    <a:pt x="35019" y="33037"/>
                    <a:pt x="34998" y="33026"/>
                  </a:cubicBezTo>
                  <a:lnTo>
                    <a:pt x="34874" y="32964"/>
                  </a:lnTo>
                  <a:cubicBezTo>
                    <a:pt x="34720" y="32903"/>
                    <a:pt x="34690" y="32687"/>
                    <a:pt x="34782" y="32471"/>
                  </a:cubicBezTo>
                  <a:lnTo>
                    <a:pt x="35213" y="31578"/>
                  </a:lnTo>
                  <a:lnTo>
                    <a:pt x="35398" y="31147"/>
                  </a:lnTo>
                  <a:cubicBezTo>
                    <a:pt x="35429" y="31116"/>
                    <a:pt x="35460" y="31085"/>
                    <a:pt x="35491" y="31023"/>
                  </a:cubicBezTo>
                  <a:lnTo>
                    <a:pt x="33827" y="30377"/>
                  </a:lnTo>
                  <a:cubicBezTo>
                    <a:pt x="33827" y="30438"/>
                    <a:pt x="33796" y="30469"/>
                    <a:pt x="33796" y="30531"/>
                  </a:cubicBezTo>
                  <a:lnTo>
                    <a:pt x="33704" y="30685"/>
                  </a:lnTo>
                  <a:lnTo>
                    <a:pt x="33211" y="31855"/>
                  </a:lnTo>
                  <a:cubicBezTo>
                    <a:pt x="33118" y="32071"/>
                    <a:pt x="32995" y="32225"/>
                    <a:pt x="32934" y="32225"/>
                  </a:cubicBezTo>
                  <a:lnTo>
                    <a:pt x="32872" y="32194"/>
                  </a:lnTo>
                  <a:cubicBezTo>
                    <a:pt x="32810" y="32163"/>
                    <a:pt x="32841" y="31948"/>
                    <a:pt x="32934" y="31732"/>
                  </a:cubicBezTo>
                  <a:lnTo>
                    <a:pt x="33426" y="30531"/>
                  </a:lnTo>
                  <a:lnTo>
                    <a:pt x="33488" y="30407"/>
                  </a:lnTo>
                  <a:cubicBezTo>
                    <a:pt x="33519" y="30346"/>
                    <a:pt x="33550" y="30315"/>
                    <a:pt x="33550" y="30284"/>
                  </a:cubicBezTo>
                  <a:lnTo>
                    <a:pt x="33272" y="30161"/>
                  </a:lnTo>
                  <a:cubicBezTo>
                    <a:pt x="33242" y="30192"/>
                    <a:pt x="33242" y="30253"/>
                    <a:pt x="33211" y="30284"/>
                  </a:cubicBezTo>
                  <a:lnTo>
                    <a:pt x="33180" y="30377"/>
                  </a:lnTo>
                  <a:lnTo>
                    <a:pt x="32625" y="31609"/>
                  </a:lnTo>
                  <a:cubicBezTo>
                    <a:pt x="32524" y="31787"/>
                    <a:pt x="32380" y="31902"/>
                    <a:pt x="32264" y="31902"/>
                  </a:cubicBezTo>
                  <a:cubicBezTo>
                    <a:pt x="32239" y="31902"/>
                    <a:pt x="32216" y="31897"/>
                    <a:pt x="32194" y="31886"/>
                  </a:cubicBezTo>
                  <a:lnTo>
                    <a:pt x="32071" y="31824"/>
                  </a:lnTo>
                  <a:cubicBezTo>
                    <a:pt x="31917" y="31763"/>
                    <a:pt x="31886" y="31547"/>
                    <a:pt x="32009" y="31332"/>
                  </a:cubicBezTo>
                  <a:lnTo>
                    <a:pt x="32595" y="30007"/>
                  </a:lnTo>
                  <a:cubicBezTo>
                    <a:pt x="32625" y="29976"/>
                    <a:pt x="32656" y="29945"/>
                    <a:pt x="32656" y="29914"/>
                  </a:cubicBezTo>
                  <a:lnTo>
                    <a:pt x="31024" y="29267"/>
                  </a:lnTo>
                  <a:cubicBezTo>
                    <a:pt x="31024" y="29298"/>
                    <a:pt x="30993" y="29360"/>
                    <a:pt x="30993" y="29391"/>
                  </a:cubicBezTo>
                  <a:lnTo>
                    <a:pt x="30407" y="30715"/>
                  </a:lnTo>
                  <a:cubicBezTo>
                    <a:pt x="30323" y="30913"/>
                    <a:pt x="30213" y="31058"/>
                    <a:pt x="30147" y="31058"/>
                  </a:cubicBezTo>
                  <a:cubicBezTo>
                    <a:pt x="30141" y="31058"/>
                    <a:pt x="30135" y="31057"/>
                    <a:pt x="30130" y="31054"/>
                  </a:cubicBezTo>
                  <a:lnTo>
                    <a:pt x="30068" y="31054"/>
                  </a:lnTo>
                  <a:cubicBezTo>
                    <a:pt x="30007" y="31023"/>
                    <a:pt x="30038" y="30808"/>
                    <a:pt x="30130" y="30592"/>
                  </a:cubicBezTo>
                  <a:lnTo>
                    <a:pt x="30685" y="29267"/>
                  </a:lnTo>
                  <a:cubicBezTo>
                    <a:pt x="30715" y="29237"/>
                    <a:pt x="30715" y="29175"/>
                    <a:pt x="30746" y="29144"/>
                  </a:cubicBezTo>
                  <a:lnTo>
                    <a:pt x="28312" y="28189"/>
                  </a:lnTo>
                  <a:cubicBezTo>
                    <a:pt x="28251" y="28158"/>
                    <a:pt x="28220" y="28097"/>
                    <a:pt x="28251" y="28035"/>
                  </a:cubicBezTo>
                  <a:lnTo>
                    <a:pt x="28282" y="27943"/>
                  </a:lnTo>
                  <a:cubicBezTo>
                    <a:pt x="28282" y="27912"/>
                    <a:pt x="28312" y="27881"/>
                    <a:pt x="28343" y="27881"/>
                  </a:cubicBezTo>
                  <a:close/>
                  <a:moveTo>
                    <a:pt x="27357" y="31116"/>
                  </a:moveTo>
                  <a:lnTo>
                    <a:pt x="36014" y="34135"/>
                  </a:lnTo>
                  <a:lnTo>
                    <a:pt x="31640" y="33118"/>
                  </a:lnTo>
                  <a:cubicBezTo>
                    <a:pt x="30315" y="32256"/>
                    <a:pt x="28744" y="31763"/>
                    <a:pt x="27049" y="31763"/>
                  </a:cubicBezTo>
                  <a:cubicBezTo>
                    <a:pt x="25355" y="31763"/>
                    <a:pt x="23784" y="32256"/>
                    <a:pt x="22490" y="33149"/>
                  </a:cubicBezTo>
                  <a:lnTo>
                    <a:pt x="18023" y="34043"/>
                  </a:lnTo>
                  <a:lnTo>
                    <a:pt x="27357" y="31116"/>
                  </a:lnTo>
                  <a:close/>
                  <a:moveTo>
                    <a:pt x="11800" y="31670"/>
                  </a:moveTo>
                  <a:cubicBezTo>
                    <a:pt x="13094" y="31670"/>
                    <a:pt x="14234" y="32441"/>
                    <a:pt x="14757" y="33580"/>
                  </a:cubicBezTo>
                  <a:cubicBezTo>
                    <a:pt x="14172" y="32656"/>
                    <a:pt x="13155" y="32040"/>
                    <a:pt x="12016" y="32040"/>
                  </a:cubicBezTo>
                  <a:cubicBezTo>
                    <a:pt x="10229" y="32040"/>
                    <a:pt x="8781" y="33488"/>
                    <a:pt x="8781" y="35275"/>
                  </a:cubicBezTo>
                  <a:cubicBezTo>
                    <a:pt x="8781" y="35737"/>
                    <a:pt x="8873" y="36199"/>
                    <a:pt x="9058" y="36600"/>
                  </a:cubicBezTo>
                  <a:cubicBezTo>
                    <a:pt x="8750" y="36107"/>
                    <a:pt x="8565" y="35521"/>
                    <a:pt x="8565" y="34905"/>
                  </a:cubicBezTo>
                  <a:cubicBezTo>
                    <a:pt x="8565" y="33118"/>
                    <a:pt x="10013" y="31670"/>
                    <a:pt x="11800" y="31670"/>
                  </a:cubicBezTo>
                  <a:close/>
                  <a:moveTo>
                    <a:pt x="15219" y="35152"/>
                  </a:moveTo>
                  <a:lnTo>
                    <a:pt x="15250" y="35213"/>
                  </a:lnTo>
                  <a:lnTo>
                    <a:pt x="15620" y="35706"/>
                  </a:lnTo>
                  <a:lnTo>
                    <a:pt x="16544" y="37000"/>
                  </a:lnTo>
                  <a:lnTo>
                    <a:pt x="16421" y="37308"/>
                  </a:lnTo>
                  <a:lnTo>
                    <a:pt x="15435" y="36353"/>
                  </a:lnTo>
                  <a:lnTo>
                    <a:pt x="15127" y="36076"/>
                  </a:lnTo>
                  <a:cubicBezTo>
                    <a:pt x="15189" y="35829"/>
                    <a:pt x="15219" y="35552"/>
                    <a:pt x="15219" y="35275"/>
                  </a:cubicBezTo>
                  <a:cubicBezTo>
                    <a:pt x="15219" y="35244"/>
                    <a:pt x="15219" y="35244"/>
                    <a:pt x="15219" y="35213"/>
                  </a:cubicBezTo>
                  <a:cubicBezTo>
                    <a:pt x="15219" y="35213"/>
                    <a:pt x="15219" y="35182"/>
                    <a:pt x="15219" y="35152"/>
                  </a:cubicBezTo>
                  <a:close/>
                  <a:moveTo>
                    <a:pt x="41436" y="36969"/>
                  </a:moveTo>
                  <a:cubicBezTo>
                    <a:pt x="41498" y="36969"/>
                    <a:pt x="41560" y="37000"/>
                    <a:pt x="41621" y="37000"/>
                  </a:cubicBezTo>
                  <a:cubicBezTo>
                    <a:pt x="41898" y="37092"/>
                    <a:pt x="42114" y="37308"/>
                    <a:pt x="42114" y="37616"/>
                  </a:cubicBezTo>
                  <a:cubicBezTo>
                    <a:pt x="42114" y="37924"/>
                    <a:pt x="41898" y="38171"/>
                    <a:pt x="41621" y="38232"/>
                  </a:cubicBezTo>
                  <a:cubicBezTo>
                    <a:pt x="41560" y="38263"/>
                    <a:pt x="41498" y="38263"/>
                    <a:pt x="41436" y="38263"/>
                  </a:cubicBezTo>
                  <a:cubicBezTo>
                    <a:pt x="41097" y="38263"/>
                    <a:pt x="40789" y="37986"/>
                    <a:pt x="40789" y="37616"/>
                  </a:cubicBezTo>
                  <a:cubicBezTo>
                    <a:pt x="40789" y="37246"/>
                    <a:pt x="41097" y="36969"/>
                    <a:pt x="41436" y="36969"/>
                  </a:cubicBezTo>
                  <a:close/>
                  <a:moveTo>
                    <a:pt x="17561" y="37370"/>
                  </a:moveTo>
                  <a:cubicBezTo>
                    <a:pt x="17931" y="37370"/>
                    <a:pt x="18208" y="37647"/>
                    <a:pt x="18208" y="38017"/>
                  </a:cubicBezTo>
                  <a:cubicBezTo>
                    <a:pt x="18208" y="38356"/>
                    <a:pt x="17931" y="38664"/>
                    <a:pt x="17561" y="38664"/>
                  </a:cubicBezTo>
                  <a:cubicBezTo>
                    <a:pt x="17222" y="38664"/>
                    <a:pt x="16914" y="38356"/>
                    <a:pt x="16914" y="38017"/>
                  </a:cubicBezTo>
                  <a:cubicBezTo>
                    <a:pt x="16914" y="37647"/>
                    <a:pt x="17222" y="37370"/>
                    <a:pt x="17561" y="37370"/>
                  </a:cubicBezTo>
                  <a:close/>
                  <a:moveTo>
                    <a:pt x="16698" y="38417"/>
                  </a:moveTo>
                  <a:lnTo>
                    <a:pt x="16698" y="38417"/>
                  </a:lnTo>
                  <a:cubicBezTo>
                    <a:pt x="16907" y="38709"/>
                    <a:pt x="17242" y="38874"/>
                    <a:pt x="17589" y="38874"/>
                  </a:cubicBezTo>
                  <a:cubicBezTo>
                    <a:pt x="17756" y="38874"/>
                    <a:pt x="17925" y="38836"/>
                    <a:pt x="18085" y="38756"/>
                  </a:cubicBezTo>
                  <a:cubicBezTo>
                    <a:pt x="18208" y="38694"/>
                    <a:pt x="18331" y="38633"/>
                    <a:pt x="18423" y="38540"/>
                  </a:cubicBezTo>
                  <a:lnTo>
                    <a:pt x="18423" y="38540"/>
                  </a:lnTo>
                  <a:cubicBezTo>
                    <a:pt x="18331" y="38725"/>
                    <a:pt x="18177" y="38910"/>
                    <a:pt x="17961" y="39002"/>
                  </a:cubicBezTo>
                  <a:cubicBezTo>
                    <a:pt x="17839" y="39060"/>
                    <a:pt x="17710" y="39087"/>
                    <a:pt x="17582" y="39087"/>
                  </a:cubicBezTo>
                  <a:cubicBezTo>
                    <a:pt x="17229" y="39087"/>
                    <a:pt x="16888" y="38880"/>
                    <a:pt x="16729" y="38540"/>
                  </a:cubicBezTo>
                  <a:cubicBezTo>
                    <a:pt x="16729" y="38510"/>
                    <a:pt x="16698" y="38479"/>
                    <a:pt x="16698" y="38417"/>
                  </a:cubicBezTo>
                  <a:close/>
                  <a:moveTo>
                    <a:pt x="40081" y="34874"/>
                  </a:moveTo>
                  <a:cubicBezTo>
                    <a:pt x="40635" y="34874"/>
                    <a:pt x="41097" y="35336"/>
                    <a:pt x="41097" y="35891"/>
                  </a:cubicBezTo>
                  <a:lnTo>
                    <a:pt x="41097" y="36692"/>
                  </a:lnTo>
                  <a:lnTo>
                    <a:pt x="41097" y="36815"/>
                  </a:lnTo>
                  <a:cubicBezTo>
                    <a:pt x="40789" y="36938"/>
                    <a:pt x="40574" y="37246"/>
                    <a:pt x="40574" y="37616"/>
                  </a:cubicBezTo>
                  <a:cubicBezTo>
                    <a:pt x="40574" y="37955"/>
                    <a:pt x="40789" y="38263"/>
                    <a:pt x="41067" y="38417"/>
                  </a:cubicBezTo>
                  <a:cubicBezTo>
                    <a:pt x="41251" y="38479"/>
                    <a:pt x="41436" y="38479"/>
                    <a:pt x="41621" y="38479"/>
                  </a:cubicBezTo>
                  <a:cubicBezTo>
                    <a:pt x="41744" y="38448"/>
                    <a:pt x="41868" y="38417"/>
                    <a:pt x="41960" y="38386"/>
                  </a:cubicBezTo>
                  <a:cubicBezTo>
                    <a:pt x="42083" y="38325"/>
                    <a:pt x="42206" y="38232"/>
                    <a:pt x="42299" y="38171"/>
                  </a:cubicBezTo>
                  <a:lnTo>
                    <a:pt x="42299" y="38171"/>
                  </a:lnTo>
                  <a:cubicBezTo>
                    <a:pt x="42206" y="38356"/>
                    <a:pt x="42052" y="38510"/>
                    <a:pt x="41837" y="38602"/>
                  </a:cubicBezTo>
                  <a:cubicBezTo>
                    <a:pt x="41775" y="38664"/>
                    <a:pt x="41683" y="38664"/>
                    <a:pt x="41621" y="38694"/>
                  </a:cubicBezTo>
                  <a:cubicBezTo>
                    <a:pt x="41572" y="38703"/>
                    <a:pt x="41522" y="38707"/>
                    <a:pt x="41473" y="38707"/>
                  </a:cubicBezTo>
                  <a:cubicBezTo>
                    <a:pt x="41339" y="38707"/>
                    <a:pt x="41210" y="38678"/>
                    <a:pt x="41097" y="38633"/>
                  </a:cubicBezTo>
                  <a:lnTo>
                    <a:pt x="41097" y="38879"/>
                  </a:lnTo>
                  <a:lnTo>
                    <a:pt x="41097" y="38972"/>
                  </a:lnTo>
                  <a:cubicBezTo>
                    <a:pt x="41097" y="39526"/>
                    <a:pt x="40635" y="40019"/>
                    <a:pt x="40081" y="40019"/>
                  </a:cubicBezTo>
                  <a:lnTo>
                    <a:pt x="40019" y="40019"/>
                  </a:lnTo>
                  <a:lnTo>
                    <a:pt x="37770" y="34874"/>
                  </a:lnTo>
                  <a:close/>
                  <a:moveTo>
                    <a:pt x="12012" y="34426"/>
                  </a:moveTo>
                  <a:cubicBezTo>
                    <a:pt x="12173" y="34426"/>
                    <a:pt x="12337" y="34500"/>
                    <a:pt x="12447" y="34628"/>
                  </a:cubicBezTo>
                  <a:lnTo>
                    <a:pt x="13710" y="36230"/>
                  </a:lnTo>
                  <a:lnTo>
                    <a:pt x="14295" y="36969"/>
                  </a:lnTo>
                  <a:lnTo>
                    <a:pt x="14542" y="37277"/>
                  </a:lnTo>
                  <a:lnTo>
                    <a:pt x="14727" y="37493"/>
                  </a:lnTo>
                  <a:lnTo>
                    <a:pt x="17160" y="40604"/>
                  </a:lnTo>
                  <a:lnTo>
                    <a:pt x="17130" y="40604"/>
                  </a:lnTo>
                  <a:lnTo>
                    <a:pt x="16667" y="40974"/>
                  </a:lnTo>
                  <a:lnTo>
                    <a:pt x="14264" y="37924"/>
                  </a:lnTo>
                  <a:lnTo>
                    <a:pt x="14110" y="37709"/>
                  </a:lnTo>
                  <a:lnTo>
                    <a:pt x="13833" y="37401"/>
                  </a:lnTo>
                  <a:lnTo>
                    <a:pt x="13186" y="36569"/>
                  </a:lnTo>
                  <a:lnTo>
                    <a:pt x="11923" y="34967"/>
                  </a:lnTo>
                  <a:cubicBezTo>
                    <a:pt x="11892" y="34936"/>
                    <a:pt x="11862" y="34921"/>
                    <a:pt x="11831" y="34921"/>
                  </a:cubicBezTo>
                  <a:cubicBezTo>
                    <a:pt x="11800" y="34921"/>
                    <a:pt x="11769" y="34936"/>
                    <a:pt x="11738" y="34967"/>
                  </a:cubicBezTo>
                  <a:cubicBezTo>
                    <a:pt x="11677" y="34998"/>
                    <a:pt x="11677" y="35090"/>
                    <a:pt x="11707" y="35152"/>
                  </a:cubicBezTo>
                  <a:lnTo>
                    <a:pt x="12971" y="36692"/>
                  </a:lnTo>
                  <a:lnTo>
                    <a:pt x="13648" y="37555"/>
                  </a:lnTo>
                  <a:lnTo>
                    <a:pt x="13895" y="37893"/>
                  </a:lnTo>
                  <a:lnTo>
                    <a:pt x="14049" y="38078"/>
                  </a:lnTo>
                  <a:lnTo>
                    <a:pt x="16483" y="41128"/>
                  </a:lnTo>
                  <a:lnTo>
                    <a:pt x="16329" y="41251"/>
                  </a:lnTo>
                  <a:lnTo>
                    <a:pt x="13895" y="38202"/>
                  </a:lnTo>
                  <a:lnTo>
                    <a:pt x="13741" y="37986"/>
                  </a:lnTo>
                  <a:lnTo>
                    <a:pt x="13494" y="37647"/>
                  </a:lnTo>
                  <a:lnTo>
                    <a:pt x="12817" y="36784"/>
                  </a:lnTo>
                  <a:lnTo>
                    <a:pt x="11615" y="35275"/>
                  </a:lnTo>
                  <a:cubicBezTo>
                    <a:pt x="11430" y="35059"/>
                    <a:pt x="11492" y="34720"/>
                    <a:pt x="11707" y="34535"/>
                  </a:cubicBezTo>
                  <a:cubicBezTo>
                    <a:pt x="11795" y="34460"/>
                    <a:pt x="11903" y="34426"/>
                    <a:pt x="12012" y="34426"/>
                  </a:cubicBezTo>
                  <a:close/>
                  <a:moveTo>
                    <a:pt x="15096" y="41375"/>
                  </a:moveTo>
                  <a:cubicBezTo>
                    <a:pt x="15466" y="41375"/>
                    <a:pt x="15743" y="41683"/>
                    <a:pt x="15743" y="42022"/>
                  </a:cubicBezTo>
                  <a:cubicBezTo>
                    <a:pt x="15743" y="42391"/>
                    <a:pt x="15466" y="42669"/>
                    <a:pt x="15096" y="42669"/>
                  </a:cubicBezTo>
                  <a:cubicBezTo>
                    <a:pt x="14727" y="42669"/>
                    <a:pt x="14449" y="42391"/>
                    <a:pt x="14449" y="42022"/>
                  </a:cubicBezTo>
                  <a:cubicBezTo>
                    <a:pt x="14449" y="41683"/>
                    <a:pt x="14727" y="41375"/>
                    <a:pt x="15096" y="41375"/>
                  </a:cubicBezTo>
                  <a:close/>
                  <a:moveTo>
                    <a:pt x="14215" y="42467"/>
                  </a:moveTo>
                  <a:lnTo>
                    <a:pt x="14215" y="42467"/>
                  </a:lnTo>
                  <a:cubicBezTo>
                    <a:pt x="14449" y="42736"/>
                    <a:pt x="14782" y="42889"/>
                    <a:pt x="15135" y="42889"/>
                  </a:cubicBezTo>
                  <a:cubicBezTo>
                    <a:pt x="15295" y="42889"/>
                    <a:pt x="15459" y="42858"/>
                    <a:pt x="15620" y="42792"/>
                  </a:cubicBezTo>
                  <a:cubicBezTo>
                    <a:pt x="15743" y="42730"/>
                    <a:pt x="15836" y="42669"/>
                    <a:pt x="15928" y="42576"/>
                  </a:cubicBezTo>
                  <a:lnTo>
                    <a:pt x="15928" y="42576"/>
                  </a:lnTo>
                  <a:cubicBezTo>
                    <a:pt x="15836" y="42761"/>
                    <a:pt x="15682" y="42946"/>
                    <a:pt x="15466" y="43038"/>
                  </a:cubicBezTo>
                  <a:cubicBezTo>
                    <a:pt x="15343" y="43095"/>
                    <a:pt x="15217" y="43122"/>
                    <a:pt x="15092" y="43122"/>
                  </a:cubicBezTo>
                  <a:cubicBezTo>
                    <a:pt x="14748" y="43122"/>
                    <a:pt x="14423" y="42916"/>
                    <a:pt x="14264" y="42576"/>
                  </a:cubicBezTo>
                  <a:cubicBezTo>
                    <a:pt x="14238" y="42524"/>
                    <a:pt x="14234" y="42494"/>
                    <a:pt x="14215" y="42467"/>
                  </a:cubicBezTo>
                  <a:close/>
                  <a:moveTo>
                    <a:pt x="13371" y="41683"/>
                  </a:moveTo>
                  <a:lnTo>
                    <a:pt x="13864" y="42484"/>
                  </a:lnTo>
                  <a:lnTo>
                    <a:pt x="12293" y="43932"/>
                  </a:lnTo>
                  <a:lnTo>
                    <a:pt x="12293" y="43624"/>
                  </a:lnTo>
                  <a:cubicBezTo>
                    <a:pt x="12293" y="43377"/>
                    <a:pt x="12416" y="43192"/>
                    <a:pt x="12539" y="43007"/>
                  </a:cubicBezTo>
                  <a:lnTo>
                    <a:pt x="13371" y="41683"/>
                  </a:lnTo>
                  <a:close/>
                  <a:moveTo>
                    <a:pt x="17581" y="40623"/>
                  </a:moveTo>
                  <a:cubicBezTo>
                    <a:pt x="17653" y="40623"/>
                    <a:pt x="17721" y="40638"/>
                    <a:pt x="17776" y="40666"/>
                  </a:cubicBezTo>
                  <a:cubicBezTo>
                    <a:pt x="17838" y="40697"/>
                    <a:pt x="17900" y="40728"/>
                    <a:pt x="17931" y="40789"/>
                  </a:cubicBezTo>
                  <a:lnTo>
                    <a:pt x="19040" y="42206"/>
                  </a:lnTo>
                  <a:lnTo>
                    <a:pt x="19687" y="43038"/>
                  </a:lnTo>
                  <a:cubicBezTo>
                    <a:pt x="19717" y="43100"/>
                    <a:pt x="19748" y="43131"/>
                    <a:pt x="19748" y="43192"/>
                  </a:cubicBezTo>
                  <a:cubicBezTo>
                    <a:pt x="19810" y="43346"/>
                    <a:pt x="19748" y="43531"/>
                    <a:pt x="19594" y="43654"/>
                  </a:cubicBezTo>
                  <a:lnTo>
                    <a:pt x="19594" y="43685"/>
                  </a:lnTo>
                  <a:lnTo>
                    <a:pt x="19440" y="43778"/>
                  </a:lnTo>
                  <a:lnTo>
                    <a:pt x="18855" y="44240"/>
                  </a:lnTo>
                  <a:lnTo>
                    <a:pt x="18793" y="44301"/>
                  </a:lnTo>
                  <a:cubicBezTo>
                    <a:pt x="18719" y="44351"/>
                    <a:pt x="18630" y="44375"/>
                    <a:pt x="18541" y="44375"/>
                  </a:cubicBezTo>
                  <a:cubicBezTo>
                    <a:pt x="18406" y="44375"/>
                    <a:pt x="18269" y="44320"/>
                    <a:pt x="18177" y="44209"/>
                  </a:cubicBezTo>
                  <a:lnTo>
                    <a:pt x="16421" y="41960"/>
                  </a:lnTo>
                  <a:cubicBezTo>
                    <a:pt x="16298" y="41775"/>
                    <a:pt x="16329" y="41559"/>
                    <a:pt x="16452" y="41405"/>
                  </a:cubicBezTo>
                  <a:cubicBezTo>
                    <a:pt x="16452" y="41375"/>
                    <a:pt x="16483" y="41375"/>
                    <a:pt x="16513" y="41344"/>
                  </a:cubicBezTo>
                  <a:lnTo>
                    <a:pt x="16606" y="41282"/>
                  </a:lnTo>
                  <a:lnTo>
                    <a:pt x="16791" y="41128"/>
                  </a:lnTo>
                  <a:lnTo>
                    <a:pt x="17284" y="40759"/>
                  </a:lnTo>
                  <a:lnTo>
                    <a:pt x="17314" y="40697"/>
                  </a:lnTo>
                  <a:cubicBezTo>
                    <a:pt x="17399" y="40646"/>
                    <a:pt x="17493" y="40623"/>
                    <a:pt x="17581" y="40623"/>
                  </a:cubicBezTo>
                  <a:close/>
                  <a:moveTo>
                    <a:pt x="16051" y="45472"/>
                  </a:moveTo>
                  <a:cubicBezTo>
                    <a:pt x="16390" y="45472"/>
                    <a:pt x="16698" y="45749"/>
                    <a:pt x="16698" y="46119"/>
                  </a:cubicBezTo>
                  <a:cubicBezTo>
                    <a:pt x="16698" y="46458"/>
                    <a:pt x="16390" y="46766"/>
                    <a:pt x="16051" y="46766"/>
                  </a:cubicBezTo>
                  <a:cubicBezTo>
                    <a:pt x="15682" y="46766"/>
                    <a:pt x="15404" y="46458"/>
                    <a:pt x="15404" y="46119"/>
                  </a:cubicBezTo>
                  <a:cubicBezTo>
                    <a:pt x="15404" y="45749"/>
                    <a:pt x="15682" y="45472"/>
                    <a:pt x="16051" y="45472"/>
                  </a:cubicBezTo>
                  <a:close/>
                  <a:moveTo>
                    <a:pt x="15158" y="46519"/>
                  </a:moveTo>
                  <a:cubicBezTo>
                    <a:pt x="15189" y="46550"/>
                    <a:pt x="15189" y="46581"/>
                    <a:pt x="15219" y="46612"/>
                  </a:cubicBezTo>
                  <a:cubicBezTo>
                    <a:pt x="15443" y="46836"/>
                    <a:pt x="15748" y="46966"/>
                    <a:pt x="16071" y="46966"/>
                  </a:cubicBezTo>
                  <a:cubicBezTo>
                    <a:pt x="16237" y="46966"/>
                    <a:pt x="16408" y="46931"/>
                    <a:pt x="16575" y="46858"/>
                  </a:cubicBezTo>
                  <a:cubicBezTo>
                    <a:pt x="16698" y="46828"/>
                    <a:pt x="16791" y="46735"/>
                    <a:pt x="16883" y="46643"/>
                  </a:cubicBezTo>
                  <a:lnTo>
                    <a:pt x="16883" y="46643"/>
                  </a:lnTo>
                  <a:cubicBezTo>
                    <a:pt x="16791" y="46858"/>
                    <a:pt x="16637" y="47012"/>
                    <a:pt x="16421" y="47105"/>
                  </a:cubicBezTo>
                  <a:cubicBezTo>
                    <a:pt x="16298" y="47166"/>
                    <a:pt x="16165" y="47195"/>
                    <a:pt x="16033" y="47195"/>
                  </a:cubicBezTo>
                  <a:cubicBezTo>
                    <a:pt x="15701" y="47195"/>
                    <a:pt x="15374" y="47013"/>
                    <a:pt x="15219" y="46704"/>
                  </a:cubicBezTo>
                  <a:cubicBezTo>
                    <a:pt x="15219" y="46673"/>
                    <a:pt x="15219" y="46673"/>
                    <a:pt x="15219" y="46643"/>
                  </a:cubicBezTo>
                  <a:cubicBezTo>
                    <a:pt x="15189" y="46612"/>
                    <a:pt x="15158" y="46581"/>
                    <a:pt x="15158" y="46519"/>
                  </a:cubicBezTo>
                  <a:close/>
                  <a:moveTo>
                    <a:pt x="27265" y="32133"/>
                  </a:moveTo>
                  <a:cubicBezTo>
                    <a:pt x="27296" y="32133"/>
                    <a:pt x="27327" y="32163"/>
                    <a:pt x="27357" y="32163"/>
                  </a:cubicBezTo>
                  <a:cubicBezTo>
                    <a:pt x="28312" y="32194"/>
                    <a:pt x="29237" y="32410"/>
                    <a:pt x="30068" y="32779"/>
                  </a:cubicBezTo>
                  <a:cubicBezTo>
                    <a:pt x="32348" y="33765"/>
                    <a:pt x="34104" y="35829"/>
                    <a:pt x="34628" y="38294"/>
                  </a:cubicBezTo>
                  <a:cubicBezTo>
                    <a:pt x="34751" y="38848"/>
                    <a:pt x="34813" y="39403"/>
                    <a:pt x="34813" y="39988"/>
                  </a:cubicBezTo>
                  <a:cubicBezTo>
                    <a:pt x="34813" y="40543"/>
                    <a:pt x="34751" y="41097"/>
                    <a:pt x="34628" y="41652"/>
                  </a:cubicBezTo>
                  <a:cubicBezTo>
                    <a:pt x="33858" y="45164"/>
                    <a:pt x="30715" y="47813"/>
                    <a:pt x="26988" y="47813"/>
                  </a:cubicBezTo>
                  <a:cubicBezTo>
                    <a:pt x="22644" y="47813"/>
                    <a:pt x="19132" y="44301"/>
                    <a:pt x="19132" y="39988"/>
                  </a:cubicBezTo>
                  <a:cubicBezTo>
                    <a:pt x="19132" y="36846"/>
                    <a:pt x="20980" y="34166"/>
                    <a:pt x="23599" y="32903"/>
                  </a:cubicBezTo>
                  <a:cubicBezTo>
                    <a:pt x="24646" y="32410"/>
                    <a:pt x="25756" y="32133"/>
                    <a:pt x="26988" y="32133"/>
                  </a:cubicBezTo>
                  <a:close/>
                  <a:moveTo>
                    <a:pt x="33272" y="47012"/>
                  </a:moveTo>
                  <a:cubicBezTo>
                    <a:pt x="33642" y="47012"/>
                    <a:pt x="33919" y="47320"/>
                    <a:pt x="33919" y="47690"/>
                  </a:cubicBezTo>
                  <a:cubicBezTo>
                    <a:pt x="33919" y="48029"/>
                    <a:pt x="33642" y="48337"/>
                    <a:pt x="33272" y="48337"/>
                  </a:cubicBezTo>
                  <a:cubicBezTo>
                    <a:pt x="32934" y="48337"/>
                    <a:pt x="32625" y="48029"/>
                    <a:pt x="32625" y="47690"/>
                  </a:cubicBezTo>
                  <a:cubicBezTo>
                    <a:pt x="32625" y="47320"/>
                    <a:pt x="32934" y="47012"/>
                    <a:pt x="33272" y="47012"/>
                  </a:cubicBezTo>
                  <a:close/>
                  <a:moveTo>
                    <a:pt x="32386" y="48099"/>
                  </a:moveTo>
                  <a:lnTo>
                    <a:pt x="32386" y="48099"/>
                  </a:lnTo>
                  <a:cubicBezTo>
                    <a:pt x="32620" y="48371"/>
                    <a:pt x="32968" y="48541"/>
                    <a:pt x="33322" y="48541"/>
                  </a:cubicBezTo>
                  <a:cubicBezTo>
                    <a:pt x="33482" y="48541"/>
                    <a:pt x="33644" y="48506"/>
                    <a:pt x="33796" y="48429"/>
                  </a:cubicBezTo>
                  <a:cubicBezTo>
                    <a:pt x="33919" y="48368"/>
                    <a:pt x="34012" y="48306"/>
                    <a:pt x="34135" y="48214"/>
                  </a:cubicBezTo>
                  <a:lnTo>
                    <a:pt x="34135" y="48214"/>
                  </a:lnTo>
                  <a:cubicBezTo>
                    <a:pt x="34043" y="48399"/>
                    <a:pt x="33889" y="48584"/>
                    <a:pt x="33673" y="48676"/>
                  </a:cubicBezTo>
                  <a:cubicBezTo>
                    <a:pt x="33550" y="48733"/>
                    <a:pt x="33421" y="48760"/>
                    <a:pt x="33294" y="48760"/>
                  </a:cubicBezTo>
                  <a:cubicBezTo>
                    <a:pt x="32941" y="48760"/>
                    <a:pt x="32599" y="48553"/>
                    <a:pt x="32441" y="48214"/>
                  </a:cubicBezTo>
                  <a:cubicBezTo>
                    <a:pt x="32412" y="48186"/>
                    <a:pt x="32410" y="48131"/>
                    <a:pt x="32386" y="48099"/>
                  </a:cubicBezTo>
                  <a:close/>
                  <a:moveTo>
                    <a:pt x="29412" y="49609"/>
                  </a:moveTo>
                  <a:cubicBezTo>
                    <a:pt x="29540" y="49609"/>
                    <a:pt x="29669" y="49635"/>
                    <a:pt x="29791" y="49693"/>
                  </a:cubicBezTo>
                  <a:cubicBezTo>
                    <a:pt x="30007" y="49785"/>
                    <a:pt x="30161" y="49970"/>
                    <a:pt x="30253" y="50155"/>
                  </a:cubicBezTo>
                  <a:cubicBezTo>
                    <a:pt x="30161" y="50062"/>
                    <a:pt x="30038" y="50001"/>
                    <a:pt x="29914" y="49939"/>
                  </a:cubicBezTo>
                  <a:cubicBezTo>
                    <a:pt x="29763" y="49873"/>
                    <a:pt x="29603" y="49841"/>
                    <a:pt x="29444" y="49841"/>
                  </a:cubicBezTo>
                  <a:cubicBezTo>
                    <a:pt x="29088" y="49841"/>
                    <a:pt x="28742" y="50001"/>
                    <a:pt x="28528" y="50278"/>
                  </a:cubicBezTo>
                  <a:cubicBezTo>
                    <a:pt x="28528" y="50247"/>
                    <a:pt x="28528" y="50185"/>
                    <a:pt x="28559" y="50155"/>
                  </a:cubicBezTo>
                  <a:cubicBezTo>
                    <a:pt x="28717" y="49815"/>
                    <a:pt x="29059" y="49609"/>
                    <a:pt x="29412" y="49609"/>
                  </a:cubicBezTo>
                  <a:close/>
                  <a:moveTo>
                    <a:pt x="19585" y="44338"/>
                  </a:moveTo>
                  <a:cubicBezTo>
                    <a:pt x="19671" y="44338"/>
                    <a:pt x="19756" y="44371"/>
                    <a:pt x="19810" y="44425"/>
                  </a:cubicBezTo>
                  <a:lnTo>
                    <a:pt x="25078" y="50555"/>
                  </a:lnTo>
                  <a:lnTo>
                    <a:pt x="29206" y="50555"/>
                  </a:lnTo>
                  <a:cubicBezTo>
                    <a:pt x="29391" y="50555"/>
                    <a:pt x="29514" y="50709"/>
                    <a:pt x="29514" y="50863"/>
                  </a:cubicBezTo>
                  <a:cubicBezTo>
                    <a:pt x="29514" y="51017"/>
                    <a:pt x="29391" y="51140"/>
                    <a:pt x="29206" y="51140"/>
                  </a:cubicBezTo>
                  <a:lnTo>
                    <a:pt x="24955" y="51140"/>
                  </a:lnTo>
                  <a:cubicBezTo>
                    <a:pt x="24862" y="51140"/>
                    <a:pt x="24770" y="51110"/>
                    <a:pt x="24739" y="51048"/>
                  </a:cubicBezTo>
                  <a:lnTo>
                    <a:pt x="19378" y="44825"/>
                  </a:lnTo>
                  <a:cubicBezTo>
                    <a:pt x="19255" y="44702"/>
                    <a:pt x="19286" y="44517"/>
                    <a:pt x="19409" y="44394"/>
                  </a:cubicBezTo>
                  <a:cubicBezTo>
                    <a:pt x="19461" y="44355"/>
                    <a:pt x="19523" y="44338"/>
                    <a:pt x="19585" y="44338"/>
                  </a:cubicBezTo>
                  <a:close/>
                  <a:moveTo>
                    <a:pt x="36014" y="35213"/>
                  </a:moveTo>
                  <a:cubicBezTo>
                    <a:pt x="36600" y="35213"/>
                    <a:pt x="37062" y="35706"/>
                    <a:pt x="37062" y="36261"/>
                  </a:cubicBezTo>
                  <a:lnTo>
                    <a:pt x="37062" y="39711"/>
                  </a:lnTo>
                  <a:cubicBezTo>
                    <a:pt x="37062" y="39988"/>
                    <a:pt x="37154" y="40235"/>
                    <a:pt x="37370" y="40450"/>
                  </a:cubicBezTo>
                  <a:lnTo>
                    <a:pt x="38602" y="41714"/>
                  </a:lnTo>
                  <a:cubicBezTo>
                    <a:pt x="38818" y="41898"/>
                    <a:pt x="38910" y="42145"/>
                    <a:pt x="38910" y="42453"/>
                  </a:cubicBezTo>
                  <a:lnTo>
                    <a:pt x="38910" y="50432"/>
                  </a:lnTo>
                  <a:cubicBezTo>
                    <a:pt x="38910" y="51017"/>
                    <a:pt x="38448" y="51479"/>
                    <a:pt x="37893" y="51479"/>
                  </a:cubicBezTo>
                  <a:lnTo>
                    <a:pt x="35675" y="51479"/>
                  </a:lnTo>
                  <a:cubicBezTo>
                    <a:pt x="35090" y="51479"/>
                    <a:pt x="34628" y="51017"/>
                    <a:pt x="34628" y="50432"/>
                  </a:cubicBezTo>
                  <a:lnTo>
                    <a:pt x="34628" y="43470"/>
                  </a:lnTo>
                  <a:cubicBezTo>
                    <a:pt x="35121" y="42422"/>
                    <a:pt x="35367" y="41282"/>
                    <a:pt x="35367" y="40050"/>
                  </a:cubicBezTo>
                  <a:cubicBezTo>
                    <a:pt x="35367" y="38848"/>
                    <a:pt x="35121" y="37709"/>
                    <a:pt x="34628" y="36661"/>
                  </a:cubicBezTo>
                  <a:lnTo>
                    <a:pt x="34628" y="36261"/>
                  </a:lnTo>
                  <a:cubicBezTo>
                    <a:pt x="34628" y="35706"/>
                    <a:pt x="35090" y="35213"/>
                    <a:pt x="35675" y="35213"/>
                  </a:cubicBezTo>
                  <a:close/>
                  <a:moveTo>
                    <a:pt x="28867" y="51655"/>
                  </a:moveTo>
                  <a:cubicBezTo>
                    <a:pt x="28992" y="51655"/>
                    <a:pt x="29117" y="51678"/>
                    <a:pt x="29237" y="51726"/>
                  </a:cubicBezTo>
                  <a:cubicBezTo>
                    <a:pt x="29422" y="51849"/>
                    <a:pt x="29606" y="52003"/>
                    <a:pt x="29668" y="52188"/>
                  </a:cubicBezTo>
                  <a:cubicBezTo>
                    <a:pt x="29576" y="52096"/>
                    <a:pt x="29483" y="52034"/>
                    <a:pt x="29360" y="51972"/>
                  </a:cubicBezTo>
                  <a:cubicBezTo>
                    <a:pt x="29208" y="51906"/>
                    <a:pt x="29048" y="51875"/>
                    <a:pt x="28889" y="51875"/>
                  </a:cubicBezTo>
                  <a:cubicBezTo>
                    <a:pt x="28536" y="51875"/>
                    <a:pt x="28189" y="52028"/>
                    <a:pt x="27955" y="52297"/>
                  </a:cubicBezTo>
                  <a:lnTo>
                    <a:pt x="27955" y="52297"/>
                  </a:lnTo>
                  <a:cubicBezTo>
                    <a:pt x="27974" y="52270"/>
                    <a:pt x="27978" y="52240"/>
                    <a:pt x="28004" y="52188"/>
                  </a:cubicBezTo>
                  <a:cubicBezTo>
                    <a:pt x="28164" y="51845"/>
                    <a:pt x="28511" y="51655"/>
                    <a:pt x="28867" y="51655"/>
                  </a:cubicBezTo>
                  <a:close/>
                  <a:moveTo>
                    <a:pt x="19409" y="45318"/>
                  </a:moveTo>
                  <a:cubicBezTo>
                    <a:pt x="19563" y="45318"/>
                    <a:pt x="19717" y="45441"/>
                    <a:pt x="19717" y="45595"/>
                  </a:cubicBezTo>
                  <a:lnTo>
                    <a:pt x="19871" y="47228"/>
                  </a:lnTo>
                  <a:lnTo>
                    <a:pt x="24400" y="52496"/>
                  </a:lnTo>
                  <a:lnTo>
                    <a:pt x="28559" y="52496"/>
                  </a:lnTo>
                  <a:cubicBezTo>
                    <a:pt x="28713" y="52496"/>
                    <a:pt x="28836" y="52650"/>
                    <a:pt x="28836" y="52804"/>
                  </a:cubicBezTo>
                  <a:cubicBezTo>
                    <a:pt x="28836" y="52958"/>
                    <a:pt x="28713" y="53081"/>
                    <a:pt x="28559" y="53081"/>
                  </a:cubicBezTo>
                  <a:lnTo>
                    <a:pt x="24277" y="53081"/>
                  </a:lnTo>
                  <a:cubicBezTo>
                    <a:pt x="24184" y="53081"/>
                    <a:pt x="24123" y="53051"/>
                    <a:pt x="24061" y="52989"/>
                  </a:cubicBezTo>
                  <a:lnTo>
                    <a:pt x="19378" y="47567"/>
                  </a:lnTo>
                  <a:cubicBezTo>
                    <a:pt x="19348" y="47505"/>
                    <a:pt x="19317" y="47444"/>
                    <a:pt x="19317" y="47382"/>
                  </a:cubicBezTo>
                  <a:lnTo>
                    <a:pt x="19163" y="45657"/>
                  </a:lnTo>
                  <a:cubicBezTo>
                    <a:pt x="19132" y="45472"/>
                    <a:pt x="19255" y="45349"/>
                    <a:pt x="19409" y="45318"/>
                  </a:cubicBezTo>
                  <a:close/>
                  <a:moveTo>
                    <a:pt x="21165" y="52804"/>
                  </a:moveTo>
                  <a:cubicBezTo>
                    <a:pt x="21535" y="52804"/>
                    <a:pt x="21812" y="53081"/>
                    <a:pt x="21812" y="53451"/>
                  </a:cubicBezTo>
                  <a:cubicBezTo>
                    <a:pt x="21812" y="53667"/>
                    <a:pt x="21720" y="53821"/>
                    <a:pt x="21566" y="53944"/>
                  </a:cubicBezTo>
                  <a:cubicBezTo>
                    <a:pt x="21473" y="54036"/>
                    <a:pt x="21319" y="54098"/>
                    <a:pt x="21165" y="54098"/>
                  </a:cubicBezTo>
                  <a:cubicBezTo>
                    <a:pt x="20857" y="54098"/>
                    <a:pt x="20580" y="53882"/>
                    <a:pt x="20549" y="53574"/>
                  </a:cubicBezTo>
                  <a:cubicBezTo>
                    <a:pt x="20518" y="53513"/>
                    <a:pt x="20518" y="53482"/>
                    <a:pt x="20518" y="53451"/>
                  </a:cubicBezTo>
                  <a:cubicBezTo>
                    <a:pt x="20518" y="53081"/>
                    <a:pt x="20796" y="52804"/>
                    <a:pt x="21165" y="52804"/>
                  </a:cubicBezTo>
                  <a:close/>
                  <a:moveTo>
                    <a:pt x="33611" y="52804"/>
                  </a:moveTo>
                  <a:cubicBezTo>
                    <a:pt x="33858" y="52804"/>
                    <a:pt x="34104" y="52958"/>
                    <a:pt x="34197" y="53205"/>
                  </a:cubicBezTo>
                  <a:cubicBezTo>
                    <a:pt x="34227" y="53297"/>
                    <a:pt x="34258" y="53359"/>
                    <a:pt x="34258" y="53451"/>
                  </a:cubicBezTo>
                  <a:cubicBezTo>
                    <a:pt x="34258" y="53821"/>
                    <a:pt x="33950" y="54098"/>
                    <a:pt x="33611" y="54098"/>
                  </a:cubicBezTo>
                  <a:cubicBezTo>
                    <a:pt x="33365" y="54098"/>
                    <a:pt x="33180" y="53975"/>
                    <a:pt x="33057" y="53790"/>
                  </a:cubicBezTo>
                  <a:cubicBezTo>
                    <a:pt x="32995" y="53697"/>
                    <a:pt x="32934" y="53574"/>
                    <a:pt x="32934" y="53451"/>
                  </a:cubicBezTo>
                  <a:cubicBezTo>
                    <a:pt x="32934" y="53081"/>
                    <a:pt x="33242" y="52804"/>
                    <a:pt x="33611" y="52804"/>
                  </a:cubicBezTo>
                  <a:close/>
                  <a:moveTo>
                    <a:pt x="31886" y="53389"/>
                  </a:moveTo>
                  <a:lnTo>
                    <a:pt x="31886" y="53389"/>
                  </a:lnTo>
                  <a:cubicBezTo>
                    <a:pt x="31393" y="53728"/>
                    <a:pt x="30561" y="54006"/>
                    <a:pt x="29452" y="54190"/>
                  </a:cubicBezTo>
                  <a:cubicBezTo>
                    <a:pt x="28661" y="54331"/>
                    <a:pt x="27822" y="54396"/>
                    <a:pt x="27010" y="54396"/>
                  </a:cubicBezTo>
                  <a:cubicBezTo>
                    <a:pt x="25325" y="54396"/>
                    <a:pt x="23762" y="54114"/>
                    <a:pt x="23014" y="53636"/>
                  </a:cubicBezTo>
                  <a:cubicBezTo>
                    <a:pt x="22921" y="53574"/>
                    <a:pt x="22829" y="53513"/>
                    <a:pt x="22767" y="53451"/>
                  </a:cubicBezTo>
                  <a:lnTo>
                    <a:pt x="22767" y="53451"/>
                  </a:lnTo>
                  <a:cubicBezTo>
                    <a:pt x="23830" y="53831"/>
                    <a:pt x="25384" y="54035"/>
                    <a:pt x="27040" y="54035"/>
                  </a:cubicBezTo>
                  <a:cubicBezTo>
                    <a:pt x="28072" y="54035"/>
                    <a:pt x="29144" y="53956"/>
                    <a:pt x="30161" y="53790"/>
                  </a:cubicBezTo>
                  <a:cubicBezTo>
                    <a:pt x="30808" y="53697"/>
                    <a:pt x="31393" y="53543"/>
                    <a:pt x="31886" y="53389"/>
                  </a:cubicBezTo>
                  <a:close/>
                  <a:moveTo>
                    <a:pt x="20284" y="53896"/>
                  </a:moveTo>
                  <a:lnTo>
                    <a:pt x="20284" y="53896"/>
                  </a:lnTo>
                  <a:cubicBezTo>
                    <a:pt x="20518" y="54165"/>
                    <a:pt x="20851" y="54319"/>
                    <a:pt x="21204" y="54319"/>
                  </a:cubicBezTo>
                  <a:cubicBezTo>
                    <a:pt x="21364" y="54319"/>
                    <a:pt x="21528" y="54288"/>
                    <a:pt x="21689" y="54221"/>
                  </a:cubicBezTo>
                  <a:cubicBezTo>
                    <a:pt x="21781" y="54160"/>
                    <a:pt x="21843" y="54129"/>
                    <a:pt x="21905" y="54067"/>
                  </a:cubicBezTo>
                  <a:cubicBezTo>
                    <a:pt x="21935" y="54036"/>
                    <a:pt x="21966" y="54006"/>
                    <a:pt x="21997" y="54006"/>
                  </a:cubicBezTo>
                  <a:cubicBezTo>
                    <a:pt x="21997" y="54006"/>
                    <a:pt x="21966" y="54036"/>
                    <a:pt x="21935" y="54067"/>
                  </a:cubicBezTo>
                  <a:cubicBezTo>
                    <a:pt x="21843" y="54221"/>
                    <a:pt x="21720" y="54375"/>
                    <a:pt x="21535" y="54437"/>
                  </a:cubicBezTo>
                  <a:cubicBezTo>
                    <a:pt x="21405" y="54498"/>
                    <a:pt x="21270" y="54527"/>
                    <a:pt x="21138" y="54527"/>
                  </a:cubicBezTo>
                  <a:cubicBezTo>
                    <a:pt x="20802" y="54527"/>
                    <a:pt x="20488" y="54338"/>
                    <a:pt x="20333" y="54006"/>
                  </a:cubicBezTo>
                  <a:cubicBezTo>
                    <a:pt x="20307" y="53953"/>
                    <a:pt x="20303" y="53923"/>
                    <a:pt x="20284" y="53896"/>
                  </a:cubicBezTo>
                  <a:close/>
                  <a:moveTo>
                    <a:pt x="32718" y="53882"/>
                  </a:moveTo>
                  <a:cubicBezTo>
                    <a:pt x="32718" y="53882"/>
                    <a:pt x="32749" y="53882"/>
                    <a:pt x="32749" y="53913"/>
                  </a:cubicBezTo>
                  <a:cubicBezTo>
                    <a:pt x="32982" y="54168"/>
                    <a:pt x="33317" y="54320"/>
                    <a:pt x="33654" y="54320"/>
                  </a:cubicBezTo>
                  <a:cubicBezTo>
                    <a:pt x="33807" y="54320"/>
                    <a:pt x="33960" y="54288"/>
                    <a:pt x="34104" y="54221"/>
                  </a:cubicBezTo>
                  <a:cubicBezTo>
                    <a:pt x="34227" y="54160"/>
                    <a:pt x="34351" y="54067"/>
                    <a:pt x="34443" y="54006"/>
                  </a:cubicBezTo>
                  <a:lnTo>
                    <a:pt x="34443" y="54006"/>
                  </a:lnTo>
                  <a:cubicBezTo>
                    <a:pt x="34351" y="54190"/>
                    <a:pt x="34197" y="54344"/>
                    <a:pt x="33981" y="54437"/>
                  </a:cubicBezTo>
                  <a:cubicBezTo>
                    <a:pt x="33851" y="54498"/>
                    <a:pt x="33714" y="54527"/>
                    <a:pt x="33579" y="54527"/>
                  </a:cubicBezTo>
                  <a:cubicBezTo>
                    <a:pt x="33234" y="54527"/>
                    <a:pt x="32904" y="54338"/>
                    <a:pt x="32749" y="54006"/>
                  </a:cubicBezTo>
                  <a:cubicBezTo>
                    <a:pt x="32749" y="53975"/>
                    <a:pt x="32749" y="53944"/>
                    <a:pt x="32718" y="53913"/>
                  </a:cubicBezTo>
                  <a:cubicBezTo>
                    <a:pt x="32718" y="53913"/>
                    <a:pt x="32718" y="53882"/>
                    <a:pt x="32718" y="53882"/>
                  </a:cubicBezTo>
                  <a:close/>
                  <a:moveTo>
                    <a:pt x="19255" y="1"/>
                  </a:moveTo>
                  <a:cubicBezTo>
                    <a:pt x="12262" y="1726"/>
                    <a:pt x="6378" y="4190"/>
                    <a:pt x="1" y="7918"/>
                  </a:cubicBezTo>
                  <a:lnTo>
                    <a:pt x="155" y="9397"/>
                  </a:lnTo>
                  <a:lnTo>
                    <a:pt x="802" y="11030"/>
                  </a:lnTo>
                  <a:lnTo>
                    <a:pt x="833" y="11030"/>
                  </a:lnTo>
                  <a:lnTo>
                    <a:pt x="2404" y="12847"/>
                  </a:lnTo>
                  <a:lnTo>
                    <a:pt x="2835" y="12662"/>
                  </a:lnTo>
                  <a:cubicBezTo>
                    <a:pt x="2958" y="12786"/>
                    <a:pt x="3081" y="12909"/>
                    <a:pt x="3236" y="13032"/>
                  </a:cubicBezTo>
                  <a:cubicBezTo>
                    <a:pt x="3174" y="13125"/>
                    <a:pt x="3143" y="13217"/>
                    <a:pt x="3143" y="13309"/>
                  </a:cubicBezTo>
                  <a:cubicBezTo>
                    <a:pt x="3143" y="13371"/>
                    <a:pt x="3143" y="13463"/>
                    <a:pt x="3174" y="13525"/>
                  </a:cubicBezTo>
                  <a:cubicBezTo>
                    <a:pt x="3205" y="13556"/>
                    <a:pt x="3236" y="13617"/>
                    <a:pt x="3297" y="13679"/>
                  </a:cubicBezTo>
                  <a:cubicBezTo>
                    <a:pt x="3379" y="13761"/>
                    <a:pt x="3489" y="13816"/>
                    <a:pt x="3617" y="13816"/>
                  </a:cubicBezTo>
                  <a:cubicBezTo>
                    <a:pt x="3681" y="13816"/>
                    <a:pt x="3749" y="13802"/>
                    <a:pt x="3821" y="13771"/>
                  </a:cubicBezTo>
                  <a:lnTo>
                    <a:pt x="3944" y="13741"/>
                  </a:lnTo>
                  <a:cubicBezTo>
                    <a:pt x="3975" y="13771"/>
                    <a:pt x="4006" y="13802"/>
                    <a:pt x="4037" y="13833"/>
                  </a:cubicBezTo>
                  <a:cubicBezTo>
                    <a:pt x="3882" y="13926"/>
                    <a:pt x="3821" y="14110"/>
                    <a:pt x="3790" y="14264"/>
                  </a:cubicBezTo>
                  <a:cubicBezTo>
                    <a:pt x="3790" y="14326"/>
                    <a:pt x="3821" y="14388"/>
                    <a:pt x="3821" y="14480"/>
                  </a:cubicBezTo>
                  <a:cubicBezTo>
                    <a:pt x="3852" y="14542"/>
                    <a:pt x="3913" y="14603"/>
                    <a:pt x="3975" y="14665"/>
                  </a:cubicBezTo>
                  <a:cubicBezTo>
                    <a:pt x="4047" y="14719"/>
                    <a:pt x="4139" y="14751"/>
                    <a:pt x="4246" y="14751"/>
                  </a:cubicBezTo>
                  <a:cubicBezTo>
                    <a:pt x="4323" y="14751"/>
                    <a:pt x="4408" y="14734"/>
                    <a:pt x="4499" y="14696"/>
                  </a:cubicBezTo>
                  <a:lnTo>
                    <a:pt x="4776" y="14603"/>
                  </a:lnTo>
                  <a:cubicBezTo>
                    <a:pt x="4807" y="14634"/>
                    <a:pt x="4807" y="14634"/>
                    <a:pt x="4837" y="14665"/>
                  </a:cubicBezTo>
                  <a:lnTo>
                    <a:pt x="4807" y="14696"/>
                  </a:lnTo>
                  <a:cubicBezTo>
                    <a:pt x="4560" y="14788"/>
                    <a:pt x="4468" y="14973"/>
                    <a:pt x="4437" y="15158"/>
                  </a:cubicBezTo>
                  <a:cubicBezTo>
                    <a:pt x="4437" y="15219"/>
                    <a:pt x="4468" y="15312"/>
                    <a:pt x="4468" y="15373"/>
                  </a:cubicBezTo>
                  <a:cubicBezTo>
                    <a:pt x="4499" y="15435"/>
                    <a:pt x="4560" y="15497"/>
                    <a:pt x="4622" y="15558"/>
                  </a:cubicBezTo>
                  <a:cubicBezTo>
                    <a:pt x="4696" y="15633"/>
                    <a:pt x="4794" y="15674"/>
                    <a:pt x="4913" y="15674"/>
                  </a:cubicBezTo>
                  <a:cubicBezTo>
                    <a:pt x="4992" y="15674"/>
                    <a:pt x="5079" y="15656"/>
                    <a:pt x="5176" y="15620"/>
                  </a:cubicBezTo>
                  <a:lnTo>
                    <a:pt x="5546" y="15466"/>
                  </a:lnTo>
                  <a:cubicBezTo>
                    <a:pt x="5577" y="15497"/>
                    <a:pt x="5608" y="15527"/>
                    <a:pt x="5608" y="15558"/>
                  </a:cubicBezTo>
                  <a:cubicBezTo>
                    <a:pt x="5577" y="15558"/>
                    <a:pt x="5515" y="15589"/>
                    <a:pt x="5484" y="15620"/>
                  </a:cubicBezTo>
                  <a:cubicBezTo>
                    <a:pt x="5269" y="15682"/>
                    <a:pt x="5146" y="15897"/>
                    <a:pt x="5146" y="16082"/>
                  </a:cubicBezTo>
                  <a:cubicBezTo>
                    <a:pt x="5146" y="16144"/>
                    <a:pt x="5146" y="16205"/>
                    <a:pt x="5176" y="16267"/>
                  </a:cubicBezTo>
                  <a:cubicBezTo>
                    <a:pt x="5207" y="16359"/>
                    <a:pt x="5238" y="16421"/>
                    <a:pt x="5300" y="16452"/>
                  </a:cubicBezTo>
                  <a:cubicBezTo>
                    <a:pt x="5382" y="16534"/>
                    <a:pt x="5491" y="16589"/>
                    <a:pt x="5628" y="16589"/>
                  </a:cubicBezTo>
                  <a:cubicBezTo>
                    <a:pt x="5697" y="16589"/>
                    <a:pt x="5772" y="16575"/>
                    <a:pt x="5854" y="16544"/>
                  </a:cubicBezTo>
                  <a:lnTo>
                    <a:pt x="6285" y="16359"/>
                  </a:lnTo>
                  <a:cubicBezTo>
                    <a:pt x="6316" y="16390"/>
                    <a:pt x="6316" y="16421"/>
                    <a:pt x="6347" y="16452"/>
                  </a:cubicBezTo>
                  <a:lnTo>
                    <a:pt x="6131" y="16513"/>
                  </a:lnTo>
                  <a:cubicBezTo>
                    <a:pt x="5916" y="16606"/>
                    <a:pt x="5854" y="16791"/>
                    <a:pt x="5854" y="16975"/>
                  </a:cubicBezTo>
                  <a:cubicBezTo>
                    <a:pt x="5854" y="17037"/>
                    <a:pt x="5854" y="17099"/>
                    <a:pt x="5885" y="17160"/>
                  </a:cubicBezTo>
                  <a:cubicBezTo>
                    <a:pt x="5916" y="17222"/>
                    <a:pt x="5947" y="17283"/>
                    <a:pt x="5977" y="17314"/>
                  </a:cubicBezTo>
                  <a:cubicBezTo>
                    <a:pt x="6082" y="17419"/>
                    <a:pt x="6201" y="17481"/>
                    <a:pt x="6334" y="17481"/>
                  </a:cubicBezTo>
                  <a:cubicBezTo>
                    <a:pt x="6397" y="17481"/>
                    <a:pt x="6463" y="17467"/>
                    <a:pt x="6532" y="17438"/>
                  </a:cubicBezTo>
                  <a:lnTo>
                    <a:pt x="6963" y="17253"/>
                  </a:lnTo>
                  <a:cubicBezTo>
                    <a:pt x="6994" y="17283"/>
                    <a:pt x="6994" y="17314"/>
                    <a:pt x="7025" y="17345"/>
                  </a:cubicBezTo>
                  <a:lnTo>
                    <a:pt x="6809" y="17438"/>
                  </a:lnTo>
                  <a:cubicBezTo>
                    <a:pt x="6593" y="17530"/>
                    <a:pt x="6532" y="17715"/>
                    <a:pt x="6532" y="17900"/>
                  </a:cubicBezTo>
                  <a:cubicBezTo>
                    <a:pt x="6532" y="17961"/>
                    <a:pt x="6563" y="18023"/>
                    <a:pt x="6563" y="18084"/>
                  </a:cubicBezTo>
                  <a:cubicBezTo>
                    <a:pt x="6593" y="18146"/>
                    <a:pt x="6624" y="18177"/>
                    <a:pt x="6655" y="18239"/>
                  </a:cubicBezTo>
                  <a:cubicBezTo>
                    <a:pt x="6739" y="18343"/>
                    <a:pt x="6865" y="18405"/>
                    <a:pt x="6996" y="18405"/>
                  </a:cubicBezTo>
                  <a:cubicBezTo>
                    <a:pt x="7057" y="18405"/>
                    <a:pt x="7120" y="18391"/>
                    <a:pt x="7179" y="18362"/>
                  </a:cubicBezTo>
                  <a:lnTo>
                    <a:pt x="7610" y="18208"/>
                  </a:lnTo>
                  <a:cubicBezTo>
                    <a:pt x="7610" y="18239"/>
                    <a:pt x="7641" y="18269"/>
                    <a:pt x="7641" y="18300"/>
                  </a:cubicBezTo>
                  <a:lnTo>
                    <a:pt x="7487" y="18362"/>
                  </a:lnTo>
                  <a:cubicBezTo>
                    <a:pt x="7271" y="18454"/>
                    <a:pt x="7210" y="18639"/>
                    <a:pt x="7210" y="18824"/>
                  </a:cubicBezTo>
                  <a:cubicBezTo>
                    <a:pt x="7210" y="18885"/>
                    <a:pt x="7240" y="18947"/>
                    <a:pt x="7240" y="18978"/>
                  </a:cubicBezTo>
                  <a:cubicBezTo>
                    <a:pt x="7271" y="19039"/>
                    <a:pt x="7302" y="19101"/>
                    <a:pt x="7333" y="19132"/>
                  </a:cubicBezTo>
                  <a:cubicBezTo>
                    <a:pt x="7422" y="19244"/>
                    <a:pt x="7544" y="19323"/>
                    <a:pt x="7686" y="19323"/>
                  </a:cubicBezTo>
                  <a:cubicBezTo>
                    <a:pt x="7740" y="19323"/>
                    <a:pt x="7797" y="19311"/>
                    <a:pt x="7857" y="19286"/>
                  </a:cubicBezTo>
                  <a:lnTo>
                    <a:pt x="8195" y="19163"/>
                  </a:lnTo>
                  <a:cubicBezTo>
                    <a:pt x="8195" y="19194"/>
                    <a:pt x="8226" y="19224"/>
                    <a:pt x="8226" y="19255"/>
                  </a:cubicBezTo>
                  <a:lnTo>
                    <a:pt x="8165" y="19255"/>
                  </a:lnTo>
                  <a:cubicBezTo>
                    <a:pt x="7949" y="19348"/>
                    <a:pt x="7857" y="19532"/>
                    <a:pt x="7887" y="19748"/>
                  </a:cubicBezTo>
                  <a:cubicBezTo>
                    <a:pt x="7887" y="19779"/>
                    <a:pt x="7918" y="19840"/>
                    <a:pt x="7918" y="19902"/>
                  </a:cubicBezTo>
                  <a:cubicBezTo>
                    <a:pt x="7949" y="19964"/>
                    <a:pt x="7980" y="20025"/>
                    <a:pt x="8011" y="20056"/>
                  </a:cubicBezTo>
                  <a:cubicBezTo>
                    <a:pt x="8102" y="20170"/>
                    <a:pt x="8227" y="20234"/>
                    <a:pt x="8374" y="20234"/>
                  </a:cubicBezTo>
                  <a:cubicBezTo>
                    <a:pt x="8425" y="20234"/>
                    <a:pt x="8479" y="20226"/>
                    <a:pt x="8534" y="20210"/>
                  </a:cubicBezTo>
                  <a:lnTo>
                    <a:pt x="8719" y="20118"/>
                  </a:lnTo>
                  <a:cubicBezTo>
                    <a:pt x="8719" y="20149"/>
                    <a:pt x="8750" y="20179"/>
                    <a:pt x="8781" y="20241"/>
                  </a:cubicBezTo>
                  <a:cubicBezTo>
                    <a:pt x="8627" y="20333"/>
                    <a:pt x="8534" y="20487"/>
                    <a:pt x="8565" y="20641"/>
                  </a:cubicBezTo>
                  <a:cubicBezTo>
                    <a:pt x="8565" y="20703"/>
                    <a:pt x="8596" y="20765"/>
                    <a:pt x="8596" y="20826"/>
                  </a:cubicBezTo>
                  <a:cubicBezTo>
                    <a:pt x="8627" y="20888"/>
                    <a:pt x="8658" y="20919"/>
                    <a:pt x="8688" y="20980"/>
                  </a:cubicBezTo>
                  <a:cubicBezTo>
                    <a:pt x="8777" y="21069"/>
                    <a:pt x="8897" y="21141"/>
                    <a:pt x="9037" y="21141"/>
                  </a:cubicBezTo>
                  <a:cubicBezTo>
                    <a:pt x="9092" y="21141"/>
                    <a:pt x="9151" y="21130"/>
                    <a:pt x="9212" y="21104"/>
                  </a:cubicBezTo>
                  <a:lnTo>
                    <a:pt x="9643" y="20950"/>
                  </a:lnTo>
                  <a:lnTo>
                    <a:pt x="9982" y="21011"/>
                  </a:lnTo>
                  <a:lnTo>
                    <a:pt x="8473" y="21627"/>
                  </a:lnTo>
                  <a:cubicBezTo>
                    <a:pt x="8257" y="21689"/>
                    <a:pt x="8195" y="21874"/>
                    <a:pt x="8195" y="22089"/>
                  </a:cubicBezTo>
                  <a:cubicBezTo>
                    <a:pt x="8195" y="22151"/>
                    <a:pt x="8226" y="22213"/>
                    <a:pt x="8226" y="22243"/>
                  </a:cubicBezTo>
                  <a:cubicBezTo>
                    <a:pt x="8257" y="22305"/>
                    <a:pt x="8288" y="22367"/>
                    <a:pt x="8349" y="22397"/>
                  </a:cubicBezTo>
                  <a:cubicBezTo>
                    <a:pt x="8441" y="22512"/>
                    <a:pt x="8566" y="22575"/>
                    <a:pt x="8713" y="22575"/>
                  </a:cubicBezTo>
                  <a:cubicBezTo>
                    <a:pt x="8764" y="22575"/>
                    <a:pt x="8818" y="22567"/>
                    <a:pt x="8873" y="22551"/>
                  </a:cubicBezTo>
                  <a:lnTo>
                    <a:pt x="9366" y="22336"/>
                  </a:lnTo>
                  <a:cubicBezTo>
                    <a:pt x="9397" y="22336"/>
                    <a:pt x="9397" y="22367"/>
                    <a:pt x="9428" y="22367"/>
                  </a:cubicBezTo>
                  <a:lnTo>
                    <a:pt x="9150" y="22459"/>
                  </a:lnTo>
                  <a:cubicBezTo>
                    <a:pt x="8935" y="22551"/>
                    <a:pt x="8873" y="22736"/>
                    <a:pt x="8873" y="22921"/>
                  </a:cubicBezTo>
                  <a:cubicBezTo>
                    <a:pt x="8873" y="22983"/>
                    <a:pt x="8904" y="23044"/>
                    <a:pt x="8904" y="23106"/>
                  </a:cubicBezTo>
                  <a:cubicBezTo>
                    <a:pt x="8935" y="23168"/>
                    <a:pt x="8966" y="23229"/>
                    <a:pt x="8996" y="23260"/>
                  </a:cubicBezTo>
                  <a:cubicBezTo>
                    <a:pt x="9080" y="23365"/>
                    <a:pt x="9207" y="23427"/>
                    <a:pt x="9337" y="23427"/>
                  </a:cubicBezTo>
                  <a:cubicBezTo>
                    <a:pt x="9398" y="23427"/>
                    <a:pt x="9461" y="23413"/>
                    <a:pt x="9520" y="23383"/>
                  </a:cubicBezTo>
                  <a:lnTo>
                    <a:pt x="10167" y="23137"/>
                  </a:lnTo>
                  <a:cubicBezTo>
                    <a:pt x="10198" y="23137"/>
                    <a:pt x="10198" y="23168"/>
                    <a:pt x="10198" y="23168"/>
                  </a:cubicBezTo>
                  <a:lnTo>
                    <a:pt x="9828" y="23322"/>
                  </a:lnTo>
                  <a:cubicBezTo>
                    <a:pt x="9613" y="23414"/>
                    <a:pt x="9551" y="23599"/>
                    <a:pt x="9551" y="23784"/>
                  </a:cubicBezTo>
                  <a:cubicBezTo>
                    <a:pt x="9551" y="23845"/>
                    <a:pt x="9582" y="23907"/>
                    <a:pt x="9582" y="23969"/>
                  </a:cubicBezTo>
                  <a:cubicBezTo>
                    <a:pt x="9613" y="24030"/>
                    <a:pt x="9643" y="24061"/>
                    <a:pt x="9674" y="24123"/>
                  </a:cubicBezTo>
                  <a:cubicBezTo>
                    <a:pt x="9758" y="24227"/>
                    <a:pt x="9870" y="24289"/>
                    <a:pt x="10001" y="24289"/>
                  </a:cubicBezTo>
                  <a:cubicBezTo>
                    <a:pt x="10063" y="24289"/>
                    <a:pt x="10129" y="24276"/>
                    <a:pt x="10198" y="24246"/>
                  </a:cubicBezTo>
                  <a:lnTo>
                    <a:pt x="10937" y="23969"/>
                  </a:lnTo>
                  <a:cubicBezTo>
                    <a:pt x="10937" y="23969"/>
                    <a:pt x="10968" y="23969"/>
                    <a:pt x="10968" y="23999"/>
                  </a:cubicBezTo>
                  <a:lnTo>
                    <a:pt x="10506" y="24184"/>
                  </a:lnTo>
                  <a:cubicBezTo>
                    <a:pt x="10290" y="24277"/>
                    <a:pt x="10229" y="24462"/>
                    <a:pt x="10229" y="24646"/>
                  </a:cubicBezTo>
                  <a:cubicBezTo>
                    <a:pt x="10229" y="24708"/>
                    <a:pt x="10260" y="24770"/>
                    <a:pt x="10260" y="24831"/>
                  </a:cubicBezTo>
                  <a:cubicBezTo>
                    <a:pt x="10290" y="24862"/>
                    <a:pt x="10321" y="24924"/>
                    <a:pt x="10352" y="24985"/>
                  </a:cubicBezTo>
                  <a:cubicBezTo>
                    <a:pt x="10440" y="25074"/>
                    <a:pt x="10560" y="25146"/>
                    <a:pt x="10700" y="25146"/>
                  </a:cubicBezTo>
                  <a:cubicBezTo>
                    <a:pt x="10756" y="25146"/>
                    <a:pt x="10815" y="25135"/>
                    <a:pt x="10876" y="25108"/>
                  </a:cubicBezTo>
                  <a:lnTo>
                    <a:pt x="11677" y="24800"/>
                  </a:lnTo>
                  <a:cubicBezTo>
                    <a:pt x="11677" y="24800"/>
                    <a:pt x="11707" y="24800"/>
                    <a:pt x="11707" y="24831"/>
                  </a:cubicBezTo>
                  <a:lnTo>
                    <a:pt x="11184" y="25047"/>
                  </a:lnTo>
                  <a:cubicBezTo>
                    <a:pt x="10968" y="25139"/>
                    <a:pt x="10876" y="25324"/>
                    <a:pt x="10906" y="25509"/>
                  </a:cubicBezTo>
                  <a:cubicBezTo>
                    <a:pt x="10906" y="25571"/>
                    <a:pt x="10937" y="25632"/>
                    <a:pt x="10937" y="25663"/>
                  </a:cubicBezTo>
                  <a:cubicBezTo>
                    <a:pt x="10968" y="25725"/>
                    <a:pt x="10999" y="25786"/>
                    <a:pt x="11030" y="25817"/>
                  </a:cubicBezTo>
                  <a:cubicBezTo>
                    <a:pt x="11119" y="25929"/>
                    <a:pt x="11241" y="26008"/>
                    <a:pt x="11383" y="26008"/>
                  </a:cubicBezTo>
                  <a:cubicBezTo>
                    <a:pt x="11437" y="26008"/>
                    <a:pt x="11494" y="25997"/>
                    <a:pt x="11553" y="25971"/>
                  </a:cubicBezTo>
                  <a:lnTo>
                    <a:pt x="12385" y="25632"/>
                  </a:lnTo>
                  <a:cubicBezTo>
                    <a:pt x="12385" y="25632"/>
                    <a:pt x="12416" y="25663"/>
                    <a:pt x="12416" y="25663"/>
                  </a:cubicBezTo>
                  <a:lnTo>
                    <a:pt x="11862" y="25909"/>
                  </a:lnTo>
                  <a:cubicBezTo>
                    <a:pt x="11646" y="26002"/>
                    <a:pt x="11553" y="26187"/>
                    <a:pt x="11584" y="26372"/>
                  </a:cubicBezTo>
                  <a:cubicBezTo>
                    <a:pt x="11584" y="26433"/>
                    <a:pt x="11615" y="26495"/>
                    <a:pt x="11615" y="26526"/>
                  </a:cubicBezTo>
                  <a:cubicBezTo>
                    <a:pt x="11646" y="26587"/>
                    <a:pt x="11677" y="26649"/>
                    <a:pt x="11707" y="26680"/>
                  </a:cubicBezTo>
                  <a:cubicBezTo>
                    <a:pt x="11797" y="26791"/>
                    <a:pt x="11918" y="26871"/>
                    <a:pt x="12061" y="26871"/>
                  </a:cubicBezTo>
                  <a:cubicBezTo>
                    <a:pt x="12115" y="26871"/>
                    <a:pt x="12172" y="26859"/>
                    <a:pt x="12231" y="26834"/>
                  </a:cubicBezTo>
                  <a:lnTo>
                    <a:pt x="13094" y="26495"/>
                  </a:lnTo>
                  <a:cubicBezTo>
                    <a:pt x="13094" y="26495"/>
                    <a:pt x="13094" y="26495"/>
                    <a:pt x="13125" y="26526"/>
                  </a:cubicBezTo>
                  <a:lnTo>
                    <a:pt x="12508" y="26772"/>
                  </a:lnTo>
                  <a:cubicBezTo>
                    <a:pt x="12324" y="26834"/>
                    <a:pt x="12231" y="27049"/>
                    <a:pt x="12262" y="27234"/>
                  </a:cubicBezTo>
                  <a:cubicBezTo>
                    <a:pt x="12262" y="27296"/>
                    <a:pt x="12293" y="27327"/>
                    <a:pt x="12293" y="27388"/>
                  </a:cubicBezTo>
                  <a:cubicBezTo>
                    <a:pt x="12324" y="27450"/>
                    <a:pt x="12354" y="27481"/>
                    <a:pt x="12385" y="27542"/>
                  </a:cubicBezTo>
                  <a:cubicBezTo>
                    <a:pt x="12477" y="27656"/>
                    <a:pt x="12602" y="27720"/>
                    <a:pt x="12749" y="27720"/>
                  </a:cubicBezTo>
                  <a:cubicBezTo>
                    <a:pt x="12800" y="27720"/>
                    <a:pt x="12853" y="27712"/>
                    <a:pt x="12909" y="27696"/>
                  </a:cubicBezTo>
                  <a:lnTo>
                    <a:pt x="13741" y="27357"/>
                  </a:lnTo>
                  <a:cubicBezTo>
                    <a:pt x="13741" y="27357"/>
                    <a:pt x="13772" y="27357"/>
                    <a:pt x="13772" y="27388"/>
                  </a:cubicBezTo>
                  <a:lnTo>
                    <a:pt x="13186" y="27635"/>
                  </a:lnTo>
                  <a:lnTo>
                    <a:pt x="13186" y="27604"/>
                  </a:lnTo>
                  <a:cubicBezTo>
                    <a:pt x="12971" y="27696"/>
                    <a:pt x="12909" y="27881"/>
                    <a:pt x="12940" y="28097"/>
                  </a:cubicBezTo>
                  <a:cubicBezTo>
                    <a:pt x="12940" y="28128"/>
                    <a:pt x="12971" y="28189"/>
                    <a:pt x="12971" y="28251"/>
                  </a:cubicBezTo>
                  <a:cubicBezTo>
                    <a:pt x="13001" y="28312"/>
                    <a:pt x="13032" y="28343"/>
                    <a:pt x="13063" y="28405"/>
                  </a:cubicBezTo>
                  <a:cubicBezTo>
                    <a:pt x="13154" y="28519"/>
                    <a:pt x="13280" y="28582"/>
                    <a:pt x="13426" y="28582"/>
                  </a:cubicBezTo>
                  <a:cubicBezTo>
                    <a:pt x="13477" y="28582"/>
                    <a:pt x="13531" y="28575"/>
                    <a:pt x="13587" y="28559"/>
                  </a:cubicBezTo>
                  <a:lnTo>
                    <a:pt x="14388" y="28220"/>
                  </a:lnTo>
                  <a:cubicBezTo>
                    <a:pt x="14388" y="28220"/>
                    <a:pt x="14418" y="28251"/>
                    <a:pt x="14418" y="28251"/>
                  </a:cubicBezTo>
                  <a:lnTo>
                    <a:pt x="13864" y="28466"/>
                  </a:lnTo>
                  <a:cubicBezTo>
                    <a:pt x="13648" y="28559"/>
                    <a:pt x="13587" y="28744"/>
                    <a:pt x="13618" y="28959"/>
                  </a:cubicBezTo>
                  <a:cubicBezTo>
                    <a:pt x="13618" y="28990"/>
                    <a:pt x="13648" y="29052"/>
                    <a:pt x="13648" y="29113"/>
                  </a:cubicBezTo>
                  <a:cubicBezTo>
                    <a:pt x="13679" y="29144"/>
                    <a:pt x="13710" y="29206"/>
                    <a:pt x="13741" y="29237"/>
                  </a:cubicBezTo>
                  <a:cubicBezTo>
                    <a:pt x="13830" y="29348"/>
                    <a:pt x="13952" y="29428"/>
                    <a:pt x="14082" y="29428"/>
                  </a:cubicBezTo>
                  <a:cubicBezTo>
                    <a:pt x="14132" y="29428"/>
                    <a:pt x="14183" y="29416"/>
                    <a:pt x="14234" y="29391"/>
                  </a:cubicBezTo>
                  <a:lnTo>
                    <a:pt x="15004" y="29083"/>
                  </a:lnTo>
                  <a:cubicBezTo>
                    <a:pt x="15035" y="29113"/>
                    <a:pt x="15035" y="29113"/>
                    <a:pt x="15035" y="29144"/>
                  </a:cubicBezTo>
                  <a:lnTo>
                    <a:pt x="14542" y="29329"/>
                  </a:lnTo>
                  <a:cubicBezTo>
                    <a:pt x="14326" y="29421"/>
                    <a:pt x="14264" y="29606"/>
                    <a:pt x="14295" y="29791"/>
                  </a:cubicBezTo>
                  <a:cubicBezTo>
                    <a:pt x="14295" y="29853"/>
                    <a:pt x="14326" y="29914"/>
                    <a:pt x="14326" y="29945"/>
                  </a:cubicBezTo>
                  <a:cubicBezTo>
                    <a:pt x="14357" y="30007"/>
                    <a:pt x="14388" y="30068"/>
                    <a:pt x="14418" y="30099"/>
                  </a:cubicBezTo>
                  <a:cubicBezTo>
                    <a:pt x="14508" y="30211"/>
                    <a:pt x="14629" y="30290"/>
                    <a:pt x="14760" y="30290"/>
                  </a:cubicBezTo>
                  <a:cubicBezTo>
                    <a:pt x="14810" y="30290"/>
                    <a:pt x="14861" y="30279"/>
                    <a:pt x="14911" y="30253"/>
                  </a:cubicBezTo>
                  <a:lnTo>
                    <a:pt x="15620" y="29976"/>
                  </a:lnTo>
                  <a:lnTo>
                    <a:pt x="15620" y="30007"/>
                  </a:lnTo>
                  <a:lnTo>
                    <a:pt x="15219" y="30192"/>
                  </a:lnTo>
                  <a:cubicBezTo>
                    <a:pt x="15004" y="30284"/>
                    <a:pt x="14942" y="30438"/>
                    <a:pt x="14942" y="30592"/>
                  </a:cubicBezTo>
                  <a:cubicBezTo>
                    <a:pt x="14942" y="30654"/>
                    <a:pt x="14973" y="30715"/>
                    <a:pt x="15004" y="30777"/>
                  </a:cubicBezTo>
                  <a:cubicBezTo>
                    <a:pt x="15004" y="30839"/>
                    <a:pt x="15035" y="30869"/>
                    <a:pt x="15065" y="30931"/>
                  </a:cubicBezTo>
                  <a:cubicBezTo>
                    <a:pt x="15187" y="31052"/>
                    <a:pt x="15346" y="31135"/>
                    <a:pt x="15483" y="31135"/>
                  </a:cubicBezTo>
                  <a:cubicBezTo>
                    <a:pt x="15521" y="31135"/>
                    <a:pt x="15556" y="31129"/>
                    <a:pt x="15589" y="31116"/>
                  </a:cubicBezTo>
                  <a:cubicBezTo>
                    <a:pt x="15774" y="31054"/>
                    <a:pt x="15990" y="30962"/>
                    <a:pt x="16174" y="30869"/>
                  </a:cubicBezTo>
                  <a:cubicBezTo>
                    <a:pt x="16205" y="30900"/>
                    <a:pt x="16205" y="30900"/>
                    <a:pt x="16205" y="30931"/>
                  </a:cubicBezTo>
                  <a:lnTo>
                    <a:pt x="15897" y="31054"/>
                  </a:lnTo>
                  <a:cubicBezTo>
                    <a:pt x="15682" y="31147"/>
                    <a:pt x="15620" y="31332"/>
                    <a:pt x="15651" y="31516"/>
                  </a:cubicBezTo>
                  <a:cubicBezTo>
                    <a:pt x="15651" y="31578"/>
                    <a:pt x="15682" y="31609"/>
                    <a:pt x="15682" y="31670"/>
                  </a:cubicBezTo>
                  <a:cubicBezTo>
                    <a:pt x="15712" y="31732"/>
                    <a:pt x="15743" y="31763"/>
                    <a:pt x="15774" y="31824"/>
                  </a:cubicBezTo>
                  <a:cubicBezTo>
                    <a:pt x="15863" y="31936"/>
                    <a:pt x="15969" y="32015"/>
                    <a:pt x="16102" y="32015"/>
                  </a:cubicBezTo>
                  <a:cubicBezTo>
                    <a:pt x="16153" y="32015"/>
                    <a:pt x="16208" y="32004"/>
                    <a:pt x="16267" y="31978"/>
                  </a:cubicBezTo>
                  <a:lnTo>
                    <a:pt x="17006" y="31670"/>
                  </a:lnTo>
                  <a:lnTo>
                    <a:pt x="17622" y="33796"/>
                  </a:lnTo>
                  <a:lnTo>
                    <a:pt x="17222" y="35799"/>
                  </a:lnTo>
                  <a:lnTo>
                    <a:pt x="16760" y="36415"/>
                  </a:lnTo>
                  <a:lnTo>
                    <a:pt x="15712" y="34905"/>
                  </a:lnTo>
                  <a:cubicBezTo>
                    <a:pt x="15712" y="32749"/>
                    <a:pt x="13956" y="30993"/>
                    <a:pt x="11800" y="30993"/>
                  </a:cubicBezTo>
                  <a:cubicBezTo>
                    <a:pt x="9643" y="30993"/>
                    <a:pt x="7887" y="32749"/>
                    <a:pt x="7887" y="34905"/>
                  </a:cubicBezTo>
                  <a:cubicBezTo>
                    <a:pt x="7887" y="36815"/>
                    <a:pt x="9274" y="38386"/>
                    <a:pt x="11091" y="38725"/>
                  </a:cubicBezTo>
                  <a:lnTo>
                    <a:pt x="13094" y="41436"/>
                  </a:lnTo>
                  <a:lnTo>
                    <a:pt x="11985" y="42884"/>
                  </a:lnTo>
                  <a:cubicBezTo>
                    <a:pt x="11862" y="43069"/>
                    <a:pt x="11800" y="43254"/>
                    <a:pt x="11800" y="43470"/>
                  </a:cubicBezTo>
                  <a:lnTo>
                    <a:pt x="11800" y="43932"/>
                  </a:lnTo>
                  <a:cubicBezTo>
                    <a:pt x="11831" y="44517"/>
                    <a:pt x="12293" y="44948"/>
                    <a:pt x="12847" y="44948"/>
                  </a:cubicBezTo>
                  <a:lnTo>
                    <a:pt x="14665" y="44948"/>
                  </a:lnTo>
                  <a:cubicBezTo>
                    <a:pt x="14603" y="45071"/>
                    <a:pt x="14542" y="45226"/>
                    <a:pt x="14542" y="45380"/>
                  </a:cubicBezTo>
                  <a:lnTo>
                    <a:pt x="14542" y="46643"/>
                  </a:lnTo>
                  <a:cubicBezTo>
                    <a:pt x="14542" y="47074"/>
                    <a:pt x="14881" y="47413"/>
                    <a:pt x="15281" y="47413"/>
                  </a:cubicBezTo>
                  <a:lnTo>
                    <a:pt x="15466" y="47413"/>
                  </a:lnTo>
                  <a:lnTo>
                    <a:pt x="19656" y="52650"/>
                  </a:lnTo>
                  <a:cubicBezTo>
                    <a:pt x="19656" y="52681"/>
                    <a:pt x="19656" y="52681"/>
                    <a:pt x="19656" y="52712"/>
                  </a:cubicBezTo>
                  <a:lnTo>
                    <a:pt x="19656" y="54006"/>
                  </a:lnTo>
                  <a:cubicBezTo>
                    <a:pt x="19656" y="54406"/>
                    <a:pt x="19995" y="54745"/>
                    <a:pt x="20395" y="54745"/>
                  </a:cubicBezTo>
                  <a:lnTo>
                    <a:pt x="21658" y="54745"/>
                  </a:lnTo>
                  <a:cubicBezTo>
                    <a:pt x="21997" y="54745"/>
                    <a:pt x="22274" y="54498"/>
                    <a:pt x="22367" y="54190"/>
                  </a:cubicBezTo>
                  <a:cubicBezTo>
                    <a:pt x="24039" y="54691"/>
                    <a:pt x="25704" y="54961"/>
                    <a:pt x="27352" y="54961"/>
                  </a:cubicBezTo>
                  <a:cubicBezTo>
                    <a:pt x="28953" y="54961"/>
                    <a:pt x="30539" y="54706"/>
                    <a:pt x="32102" y="54160"/>
                  </a:cubicBezTo>
                  <a:cubicBezTo>
                    <a:pt x="32194" y="54498"/>
                    <a:pt x="32471" y="54745"/>
                    <a:pt x="32841" y="54745"/>
                  </a:cubicBezTo>
                  <a:lnTo>
                    <a:pt x="34073" y="54745"/>
                  </a:lnTo>
                  <a:cubicBezTo>
                    <a:pt x="34505" y="54745"/>
                    <a:pt x="34844" y="54406"/>
                    <a:pt x="34844" y="54006"/>
                  </a:cubicBezTo>
                  <a:lnTo>
                    <a:pt x="34844" y="52835"/>
                  </a:lnTo>
                  <a:lnTo>
                    <a:pt x="35059" y="52681"/>
                  </a:lnTo>
                  <a:lnTo>
                    <a:pt x="39804" y="52681"/>
                  </a:lnTo>
                  <a:lnTo>
                    <a:pt x="39834" y="51295"/>
                  </a:lnTo>
                  <a:lnTo>
                    <a:pt x="40389" y="51295"/>
                  </a:lnTo>
                  <a:lnTo>
                    <a:pt x="40389" y="46766"/>
                  </a:lnTo>
                  <a:lnTo>
                    <a:pt x="39896" y="46735"/>
                  </a:lnTo>
                  <a:lnTo>
                    <a:pt x="39896" y="42176"/>
                  </a:lnTo>
                  <a:lnTo>
                    <a:pt x="38756" y="40851"/>
                  </a:lnTo>
                  <a:lnTo>
                    <a:pt x="40574" y="40882"/>
                  </a:lnTo>
                  <a:cubicBezTo>
                    <a:pt x="40851" y="40882"/>
                    <a:pt x="41097" y="40789"/>
                    <a:pt x="41313" y="40604"/>
                  </a:cubicBezTo>
                  <a:cubicBezTo>
                    <a:pt x="41529" y="40389"/>
                    <a:pt x="41621" y="40142"/>
                    <a:pt x="41621" y="39865"/>
                  </a:cubicBezTo>
                  <a:lnTo>
                    <a:pt x="41621" y="38879"/>
                  </a:lnTo>
                  <a:lnTo>
                    <a:pt x="41868" y="38879"/>
                  </a:lnTo>
                  <a:cubicBezTo>
                    <a:pt x="42176" y="38879"/>
                    <a:pt x="42453" y="38602"/>
                    <a:pt x="42453" y="38263"/>
                  </a:cubicBezTo>
                  <a:lnTo>
                    <a:pt x="42453" y="37277"/>
                  </a:lnTo>
                  <a:cubicBezTo>
                    <a:pt x="42453" y="36969"/>
                    <a:pt x="42176" y="36692"/>
                    <a:pt x="41868" y="36692"/>
                  </a:cubicBezTo>
                  <a:lnTo>
                    <a:pt x="41621" y="36692"/>
                  </a:lnTo>
                  <a:lnTo>
                    <a:pt x="41621" y="35429"/>
                  </a:lnTo>
                  <a:cubicBezTo>
                    <a:pt x="41621" y="34874"/>
                    <a:pt x="41159" y="34412"/>
                    <a:pt x="40605" y="34381"/>
                  </a:cubicBezTo>
                  <a:lnTo>
                    <a:pt x="38694" y="34351"/>
                  </a:lnTo>
                  <a:lnTo>
                    <a:pt x="38694" y="32995"/>
                  </a:lnTo>
                  <a:lnTo>
                    <a:pt x="37893" y="32595"/>
                  </a:lnTo>
                  <a:lnTo>
                    <a:pt x="38109" y="31732"/>
                  </a:lnTo>
                  <a:lnTo>
                    <a:pt x="38694" y="31978"/>
                  </a:lnTo>
                  <a:cubicBezTo>
                    <a:pt x="38745" y="32004"/>
                    <a:pt x="38796" y="32015"/>
                    <a:pt x="38846" y="32015"/>
                  </a:cubicBezTo>
                  <a:cubicBezTo>
                    <a:pt x="38976" y="32015"/>
                    <a:pt x="39098" y="31936"/>
                    <a:pt x="39187" y="31824"/>
                  </a:cubicBezTo>
                  <a:cubicBezTo>
                    <a:pt x="39218" y="31763"/>
                    <a:pt x="39249" y="31732"/>
                    <a:pt x="39249" y="31670"/>
                  </a:cubicBezTo>
                  <a:cubicBezTo>
                    <a:pt x="39280" y="31609"/>
                    <a:pt x="39311" y="31578"/>
                    <a:pt x="39311" y="31516"/>
                  </a:cubicBezTo>
                  <a:cubicBezTo>
                    <a:pt x="39341" y="31332"/>
                    <a:pt x="39280" y="31147"/>
                    <a:pt x="39064" y="31054"/>
                  </a:cubicBezTo>
                  <a:lnTo>
                    <a:pt x="38725" y="30931"/>
                  </a:lnTo>
                  <a:cubicBezTo>
                    <a:pt x="38756" y="30900"/>
                    <a:pt x="38756" y="30900"/>
                    <a:pt x="38756" y="30869"/>
                  </a:cubicBezTo>
                  <a:cubicBezTo>
                    <a:pt x="38972" y="30962"/>
                    <a:pt x="39157" y="31054"/>
                    <a:pt x="39372" y="31116"/>
                  </a:cubicBezTo>
                  <a:cubicBezTo>
                    <a:pt x="39399" y="31129"/>
                    <a:pt x="39431" y="31135"/>
                    <a:pt x="39466" y="31135"/>
                  </a:cubicBezTo>
                  <a:cubicBezTo>
                    <a:pt x="39595" y="31135"/>
                    <a:pt x="39768" y="31052"/>
                    <a:pt x="39865" y="30931"/>
                  </a:cubicBezTo>
                  <a:cubicBezTo>
                    <a:pt x="39896" y="30869"/>
                    <a:pt x="39927" y="30839"/>
                    <a:pt x="39958" y="30777"/>
                  </a:cubicBezTo>
                  <a:cubicBezTo>
                    <a:pt x="39988" y="30715"/>
                    <a:pt x="40019" y="30654"/>
                    <a:pt x="40019" y="30592"/>
                  </a:cubicBezTo>
                  <a:cubicBezTo>
                    <a:pt x="40019" y="30438"/>
                    <a:pt x="39927" y="30284"/>
                    <a:pt x="39742" y="30192"/>
                  </a:cubicBezTo>
                  <a:lnTo>
                    <a:pt x="39311" y="30007"/>
                  </a:lnTo>
                  <a:cubicBezTo>
                    <a:pt x="39311" y="30007"/>
                    <a:pt x="39341" y="30007"/>
                    <a:pt x="39341" y="29976"/>
                  </a:cubicBezTo>
                  <a:lnTo>
                    <a:pt x="40019" y="30253"/>
                  </a:lnTo>
                  <a:cubicBezTo>
                    <a:pt x="40079" y="30279"/>
                    <a:pt x="40136" y="30290"/>
                    <a:pt x="40190" y="30290"/>
                  </a:cubicBezTo>
                  <a:cubicBezTo>
                    <a:pt x="40332" y="30290"/>
                    <a:pt x="40454" y="30211"/>
                    <a:pt x="40543" y="30099"/>
                  </a:cubicBezTo>
                  <a:cubicBezTo>
                    <a:pt x="40574" y="30068"/>
                    <a:pt x="40605" y="30007"/>
                    <a:pt x="40605" y="29945"/>
                  </a:cubicBezTo>
                  <a:cubicBezTo>
                    <a:pt x="40635" y="29914"/>
                    <a:pt x="40635" y="29853"/>
                    <a:pt x="40666" y="29791"/>
                  </a:cubicBezTo>
                  <a:cubicBezTo>
                    <a:pt x="40666" y="29606"/>
                    <a:pt x="40605" y="29421"/>
                    <a:pt x="40420" y="29329"/>
                  </a:cubicBezTo>
                  <a:lnTo>
                    <a:pt x="39896" y="29144"/>
                  </a:lnTo>
                  <a:lnTo>
                    <a:pt x="39927" y="29083"/>
                  </a:lnTo>
                  <a:lnTo>
                    <a:pt x="40697" y="29391"/>
                  </a:lnTo>
                  <a:cubicBezTo>
                    <a:pt x="40756" y="29416"/>
                    <a:pt x="40813" y="29428"/>
                    <a:pt x="40867" y="29428"/>
                  </a:cubicBezTo>
                  <a:cubicBezTo>
                    <a:pt x="41010" y="29428"/>
                    <a:pt x="41131" y="29348"/>
                    <a:pt x="41221" y="29237"/>
                  </a:cubicBezTo>
                  <a:cubicBezTo>
                    <a:pt x="41251" y="29206"/>
                    <a:pt x="41282" y="29144"/>
                    <a:pt x="41282" y="29113"/>
                  </a:cubicBezTo>
                  <a:cubicBezTo>
                    <a:pt x="41313" y="29052"/>
                    <a:pt x="41313" y="28990"/>
                    <a:pt x="41344" y="28959"/>
                  </a:cubicBezTo>
                  <a:cubicBezTo>
                    <a:pt x="41344" y="28744"/>
                    <a:pt x="41282" y="28559"/>
                    <a:pt x="41067" y="28466"/>
                  </a:cubicBezTo>
                  <a:lnTo>
                    <a:pt x="40543" y="28251"/>
                  </a:lnTo>
                  <a:cubicBezTo>
                    <a:pt x="40543" y="28251"/>
                    <a:pt x="40543" y="28220"/>
                    <a:pt x="40574" y="28220"/>
                  </a:cubicBezTo>
                  <a:lnTo>
                    <a:pt x="41375" y="28559"/>
                  </a:lnTo>
                  <a:cubicBezTo>
                    <a:pt x="41430" y="28575"/>
                    <a:pt x="41484" y="28582"/>
                    <a:pt x="41535" y="28582"/>
                  </a:cubicBezTo>
                  <a:cubicBezTo>
                    <a:pt x="41682" y="28582"/>
                    <a:pt x="41807" y="28519"/>
                    <a:pt x="41898" y="28405"/>
                  </a:cubicBezTo>
                  <a:cubicBezTo>
                    <a:pt x="41929" y="28343"/>
                    <a:pt x="41960" y="28312"/>
                    <a:pt x="41960" y="28251"/>
                  </a:cubicBezTo>
                  <a:cubicBezTo>
                    <a:pt x="41991" y="28189"/>
                    <a:pt x="41991" y="28128"/>
                    <a:pt x="42022" y="28097"/>
                  </a:cubicBezTo>
                  <a:cubicBezTo>
                    <a:pt x="42022" y="27881"/>
                    <a:pt x="41960" y="27696"/>
                    <a:pt x="41744" y="27604"/>
                  </a:cubicBezTo>
                  <a:lnTo>
                    <a:pt x="41744" y="27635"/>
                  </a:lnTo>
                  <a:lnTo>
                    <a:pt x="41159" y="27388"/>
                  </a:lnTo>
                  <a:cubicBezTo>
                    <a:pt x="41190" y="27357"/>
                    <a:pt x="41190" y="27357"/>
                    <a:pt x="41190" y="27357"/>
                  </a:cubicBezTo>
                  <a:lnTo>
                    <a:pt x="42052" y="27696"/>
                  </a:lnTo>
                  <a:cubicBezTo>
                    <a:pt x="42108" y="27712"/>
                    <a:pt x="42162" y="27720"/>
                    <a:pt x="42212" y="27720"/>
                  </a:cubicBezTo>
                  <a:cubicBezTo>
                    <a:pt x="42357" y="27720"/>
                    <a:pt x="42477" y="27656"/>
                    <a:pt x="42545" y="27542"/>
                  </a:cubicBezTo>
                  <a:cubicBezTo>
                    <a:pt x="42607" y="27481"/>
                    <a:pt x="42638" y="27450"/>
                    <a:pt x="42638" y="27388"/>
                  </a:cubicBezTo>
                  <a:cubicBezTo>
                    <a:pt x="42669" y="27327"/>
                    <a:pt x="42669" y="27296"/>
                    <a:pt x="42699" y="27234"/>
                  </a:cubicBezTo>
                  <a:cubicBezTo>
                    <a:pt x="42699" y="27049"/>
                    <a:pt x="42638" y="26834"/>
                    <a:pt x="42422" y="26772"/>
                  </a:cubicBezTo>
                  <a:lnTo>
                    <a:pt x="41837" y="26526"/>
                  </a:lnTo>
                  <a:cubicBezTo>
                    <a:pt x="41837" y="26495"/>
                    <a:pt x="41868" y="26495"/>
                    <a:pt x="41868" y="26495"/>
                  </a:cubicBezTo>
                  <a:lnTo>
                    <a:pt x="42730" y="26834"/>
                  </a:lnTo>
                  <a:cubicBezTo>
                    <a:pt x="42790" y="26859"/>
                    <a:pt x="42844" y="26871"/>
                    <a:pt x="42895" y="26871"/>
                  </a:cubicBezTo>
                  <a:cubicBezTo>
                    <a:pt x="43028" y="26871"/>
                    <a:pt x="43134" y="26791"/>
                    <a:pt x="43223" y="26680"/>
                  </a:cubicBezTo>
                  <a:cubicBezTo>
                    <a:pt x="43285" y="26649"/>
                    <a:pt x="43285" y="26587"/>
                    <a:pt x="43316" y="26526"/>
                  </a:cubicBezTo>
                  <a:cubicBezTo>
                    <a:pt x="43346" y="26495"/>
                    <a:pt x="43346" y="26433"/>
                    <a:pt x="43377" y="26372"/>
                  </a:cubicBezTo>
                  <a:cubicBezTo>
                    <a:pt x="43377" y="26187"/>
                    <a:pt x="43316" y="26002"/>
                    <a:pt x="43100" y="25909"/>
                  </a:cubicBezTo>
                  <a:lnTo>
                    <a:pt x="42515" y="25663"/>
                  </a:lnTo>
                  <a:lnTo>
                    <a:pt x="42576" y="25632"/>
                  </a:lnTo>
                  <a:lnTo>
                    <a:pt x="43408" y="25971"/>
                  </a:lnTo>
                  <a:cubicBezTo>
                    <a:pt x="43459" y="25997"/>
                    <a:pt x="43510" y="26008"/>
                    <a:pt x="43559" y="26008"/>
                  </a:cubicBezTo>
                  <a:cubicBezTo>
                    <a:pt x="43690" y="26008"/>
                    <a:pt x="43812" y="25929"/>
                    <a:pt x="43901" y="25817"/>
                  </a:cubicBezTo>
                  <a:cubicBezTo>
                    <a:pt x="43932" y="25786"/>
                    <a:pt x="43962" y="25725"/>
                    <a:pt x="43993" y="25663"/>
                  </a:cubicBezTo>
                  <a:cubicBezTo>
                    <a:pt x="44024" y="25632"/>
                    <a:pt x="44024" y="25571"/>
                    <a:pt x="44055" y="25509"/>
                  </a:cubicBezTo>
                  <a:cubicBezTo>
                    <a:pt x="44055" y="25324"/>
                    <a:pt x="43993" y="25139"/>
                    <a:pt x="43778" y="25047"/>
                  </a:cubicBezTo>
                  <a:lnTo>
                    <a:pt x="43254" y="24831"/>
                  </a:lnTo>
                  <a:cubicBezTo>
                    <a:pt x="43254" y="24800"/>
                    <a:pt x="43254" y="24800"/>
                    <a:pt x="43285" y="24800"/>
                  </a:cubicBezTo>
                  <a:lnTo>
                    <a:pt x="44055" y="25108"/>
                  </a:lnTo>
                  <a:cubicBezTo>
                    <a:pt x="44116" y="25135"/>
                    <a:pt x="44175" y="25146"/>
                    <a:pt x="44230" y="25146"/>
                  </a:cubicBezTo>
                  <a:cubicBezTo>
                    <a:pt x="44370" y="25146"/>
                    <a:pt x="44490" y="25074"/>
                    <a:pt x="44579" y="24985"/>
                  </a:cubicBezTo>
                  <a:cubicBezTo>
                    <a:pt x="44609" y="24924"/>
                    <a:pt x="44640" y="24862"/>
                    <a:pt x="44671" y="24831"/>
                  </a:cubicBezTo>
                  <a:cubicBezTo>
                    <a:pt x="44702" y="24770"/>
                    <a:pt x="44702" y="24708"/>
                    <a:pt x="44733" y="24646"/>
                  </a:cubicBezTo>
                  <a:cubicBezTo>
                    <a:pt x="44733" y="24462"/>
                    <a:pt x="44671" y="24277"/>
                    <a:pt x="44455" y="24184"/>
                  </a:cubicBezTo>
                  <a:lnTo>
                    <a:pt x="43962" y="23999"/>
                  </a:lnTo>
                  <a:cubicBezTo>
                    <a:pt x="43993" y="23969"/>
                    <a:pt x="43993" y="23969"/>
                    <a:pt x="44024" y="23969"/>
                  </a:cubicBezTo>
                  <a:lnTo>
                    <a:pt x="44733" y="24246"/>
                  </a:lnTo>
                  <a:cubicBezTo>
                    <a:pt x="44802" y="24276"/>
                    <a:pt x="44868" y="24289"/>
                    <a:pt x="44930" y="24289"/>
                  </a:cubicBezTo>
                  <a:cubicBezTo>
                    <a:pt x="45060" y="24289"/>
                    <a:pt x="45173" y="24227"/>
                    <a:pt x="45256" y="24123"/>
                  </a:cubicBezTo>
                  <a:cubicBezTo>
                    <a:pt x="45287" y="24061"/>
                    <a:pt x="45318" y="24030"/>
                    <a:pt x="45349" y="23969"/>
                  </a:cubicBezTo>
                  <a:cubicBezTo>
                    <a:pt x="45380" y="23907"/>
                    <a:pt x="45380" y="23845"/>
                    <a:pt x="45380" y="23784"/>
                  </a:cubicBezTo>
                  <a:cubicBezTo>
                    <a:pt x="45410" y="23599"/>
                    <a:pt x="45318" y="23414"/>
                    <a:pt x="45133" y="23322"/>
                  </a:cubicBezTo>
                  <a:lnTo>
                    <a:pt x="44733" y="23168"/>
                  </a:lnTo>
                  <a:cubicBezTo>
                    <a:pt x="44763" y="23168"/>
                    <a:pt x="44763" y="23137"/>
                    <a:pt x="44763" y="23137"/>
                  </a:cubicBezTo>
                  <a:lnTo>
                    <a:pt x="45410" y="23383"/>
                  </a:lnTo>
                  <a:cubicBezTo>
                    <a:pt x="45480" y="23413"/>
                    <a:pt x="45546" y="23427"/>
                    <a:pt x="45607" y="23427"/>
                  </a:cubicBezTo>
                  <a:cubicBezTo>
                    <a:pt x="45738" y="23427"/>
                    <a:pt x="45850" y="23365"/>
                    <a:pt x="45934" y="23260"/>
                  </a:cubicBezTo>
                  <a:cubicBezTo>
                    <a:pt x="45965" y="23229"/>
                    <a:pt x="45996" y="23168"/>
                    <a:pt x="46027" y="23106"/>
                  </a:cubicBezTo>
                  <a:cubicBezTo>
                    <a:pt x="46057" y="23044"/>
                    <a:pt x="46057" y="22983"/>
                    <a:pt x="46057" y="22921"/>
                  </a:cubicBezTo>
                  <a:cubicBezTo>
                    <a:pt x="46088" y="22736"/>
                    <a:pt x="45996" y="22551"/>
                    <a:pt x="45780" y="22459"/>
                  </a:cubicBezTo>
                  <a:lnTo>
                    <a:pt x="45534" y="22367"/>
                  </a:lnTo>
                  <a:cubicBezTo>
                    <a:pt x="45534" y="22367"/>
                    <a:pt x="45564" y="22336"/>
                    <a:pt x="45564" y="22336"/>
                  </a:cubicBezTo>
                  <a:lnTo>
                    <a:pt x="46088" y="22551"/>
                  </a:lnTo>
                  <a:cubicBezTo>
                    <a:pt x="46144" y="22567"/>
                    <a:pt x="46198" y="22575"/>
                    <a:pt x="46249" y="22575"/>
                  </a:cubicBezTo>
                  <a:cubicBezTo>
                    <a:pt x="46395" y="22575"/>
                    <a:pt x="46521" y="22512"/>
                    <a:pt x="46612" y="22397"/>
                  </a:cubicBezTo>
                  <a:cubicBezTo>
                    <a:pt x="46643" y="22367"/>
                    <a:pt x="46674" y="22305"/>
                    <a:pt x="46704" y="22243"/>
                  </a:cubicBezTo>
                  <a:cubicBezTo>
                    <a:pt x="46735" y="22213"/>
                    <a:pt x="46735" y="22151"/>
                    <a:pt x="46735" y="22089"/>
                  </a:cubicBezTo>
                  <a:cubicBezTo>
                    <a:pt x="46766" y="21874"/>
                    <a:pt x="46674" y="21689"/>
                    <a:pt x="46458" y="21627"/>
                  </a:cubicBezTo>
                  <a:lnTo>
                    <a:pt x="44979" y="21011"/>
                  </a:lnTo>
                  <a:lnTo>
                    <a:pt x="45318" y="20950"/>
                  </a:lnTo>
                  <a:lnTo>
                    <a:pt x="45749" y="21104"/>
                  </a:lnTo>
                  <a:cubicBezTo>
                    <a:pt x="45802" y="21130"/>
                    <a:pt x="45854" y="21141"/>
                    <a:pt x="45905" y="21141"/>
                  </a:cubicBezTo>
                  <a:cubicBezTo>
                    <a:pt x="46034" y="21141"/>
                    <a:pt x="46154" y="21069"/>
                    <a:pt x="46242" y="20980"/>
                  </a:cubicBezTo>
                  <a:cubicBezTo>
                    <a:pt x="46304" y="20919"/>
                    <a:pt x="46335" y="20888"/>
                    <a:pt x="46335" y="20826"/>
                  </a:cubicBezTo>
                  <a:cubicBezTo>
                    <a:pt x="46365" y="20765"/>
                    <a:pt x="46365" y="20703"/>
                    <a:pt x="46396" y="20641"/>
                  </a:cubicBezTo>
                  <a:cubicBezTo>
                    <a:pt x="46396" y="20487"/>
                    <a:pt x="46335" y="20333"/>
                    <a:pt x="46181" y="20241"/>
                  </a:cubicBezTo>
                  <a:cubicBezTo>
                    <a:pt x="46211" y="20179"/>
                    <a:pt x="46211" y="20149"/>
                    <a:pt x="46242" y="20118"/>
                  </a:cubicBezTo>
                  <a:lnTo>
                    <a:pt x="46396" y="20210"/>
                  </a:lnTo>
                  <a:cubicBezTo>
                    <a:pt x="46452" y="20226"/>
                    <a:pt x="46506" y="20234"/>
                    <a:pt x="46557" y="20234"/>
                  </a:cubicBezTo>
                  <a:cubicBezTo>
                    <a:pt x="46703" y="20234"/>
                    <a:pt x="46829" y="20170"/>
                    <a:pt x="46920" y="20056"/>
                  </a:cubicBezTo>
                  <a:cubicBezTo>
                    <a:pt x="46982" y="20025"/>
                    <a:pt x="47012" y="19964"/>
                    <a:pt x="47012" y="19902"/>
                  </a:cubicBezTo>
                  <a:cubicBezTo>
                    <a:pt x="47043" y="19840"/>
                    <a:pt x="47043" y="19779"/>
                    <a:pt x="47074" y="19748"/>
                  </a:cubicBezTo>
                  <a:cubicBezTo>
                    <a:pt x="47074" y="19532"/>
                    <a:pt x="47012" y="19348"/>
                    <a:pt x="46797" y="19255"/>
                  </a:cubicBezTo>
                  <a:lnTo>
                    <a:pt x="46704" y="19255"/>
                  </a:lnTo>
                  <a:cubicBezTo>
                    <a:pt x="46735" y="19224"/>
                    <a:pt x="46735" y="19194"/>
                    <a:pt x="46766" y="19163"/>
                  </a:cubicBezTo>
                  <a:lnTo>
                    <a:pt x="47074" y="19286"/>
                  </a:lnTo>
                  <a:cubicBezTo>
                    <a:pt x="47133" y="19311"/>
                    <a:pt x="47190" y="19323"/>
                    <a:pt x="47244" y="19323"/>
                  </a:cubicBezTo>
                  <a:cubicBezTo>
                    <a:pt x="47387" y="19323"/>
                    <a:pt x="47508" y="19244"/>
                    <a:pt x="47598" y="19132"/>
                  </a:cubicBezTo>
                  <a:cubicBezTo>
                    <a:pt x="47659" y="19101"/>
                    <a:pt x="47690" y="19039"/>
                    <a:pt x="47690" y="18978"/>
                  </a:cubicBezTo>
                  <a:cubicBezTo>
                    <a:pt x="47721" y="18947"/>
                    <a:pt x="47752" y="18885"/>
                    <a:pt x="47752" y="18824"/>
                  </a:cubicBezTo>
                  <a:cubicBezTo>
                    <a:pt x="47752" y="18639"/>
                    <a:pt x="47659" y="18454"/>
                    <a:pt x="47475" y="18362"/>
                  </a:cubicBezTo>
                  <a:lnTo>
                    <a:pt x="47444" y="18362"/>
                  </a:lnTo>
                  <a:lnTo>
                    <a:pt x="47290" y="18300"/>
                  </a:lnTo>
                  <a:cubicBezTo>
                    <a:pt x="47320" y="18269"/>
                    <a:pt x="47320" y="18239"/>
                    <a:pt x="47351" y="18208"/>
                  </a:cubicBezTo>
                  <a:lnTo>
                    <a:pt x="47752" y="18362"/>
                  </a:lnTo>
                  <a:cubicBezTo>
                    <a:pt x="47821" y="18391"/>
                    <a:pt x="47887" y="18405"/>
                    <a:pt x="47949" y="18405"/>
                  </a:cubicBezTo>
                  <a:cubicBezTo>
                    <a:pt x="48080" y="18405"/>
                    <a:pt x="48192" y="18343"/>
                    <a:pt x="48275" y="18239"/>
                  </a:cubicBezTo>
                  <a:cubicBezTo>
                    <a:pt x="48306" y="18177"/>
                    <a:pt x="48368" y="18146"/>
                    <a:pt x="48368" y="18084"/>
                  </a:cubicBezTo>
                  <a:cubicBezTo>
                    <a:pt x="48399" y="18023"/>
                    <a:pt x="48430" y="17961"/>
                    <a:pt x="48430" y="17900"/>
                  </a:cubicBezTo>
                  <a:cubicBezTo>
                    <a:pt x="48430" y="17715"/>
                    <a:pt x="48337" y="17530"/>
                    <a:pt x="48121" y="17438"/>
                  </a:cubicBezTo>
                  <a:lnTo>
                    <a:pt x="47906" y="17345"/>
                  </a:lnTo>
                  <a:cubicBezTo>
                    <a:pt x="47937" y="17314"/>
                    <a:pt x="47967" y="17283"/>
                    <a:pt x="47998" y="17253"/>
                  </a:cubicBezTo>
                  <a:lnTo>
                    <a:pt x="48430" y="17438"/>
                  </a:lnTo>
                  <a:cubicBezTo>
                    <a:pt x="48499" y="17467"/>
                    <a:pt x="48565" y="17481"/>
                    <a:pt x="48626" y="17481"/>
                  </a:cubicBezTo>
                  <a:cubicBezTo>
                    <a:pt x="48757" y="17481"/>
                    <a:pt x="48870" y="17419"/>
                    <a:pt x="48953" y="17314"/>
                  </a:cubicBezTo>
                  <a:cubicBezTo>
                    <a:pt x="48984" y="17283"/>
                    <a:pt x="49046" y="17222"/>
                    <a:pt x="49046" y="17160"/>
                  </a:cubicBezTo>
                  <a:cubicBezTo>
                    <a:pt x="49076" y="17099"/>
                    <a:pt x="49107" y="17037"/>
                    <a:pt x="49107" y="16975"/>
                  </a:cubicBezTo>
                  <a:cubicBezTo>
                    <a:pt x="49107" y="16791"/>
                    <a:pt x="49015" y="16606"/>
                    <a:pt x="48799" y="16513"/>
                  </a:cubicBezTo>
                  <a:lnTo>
                    <a:pt x="48614" y="16452"/>
                  </a:lnTo>
                  <a:cubicBezTo>
                    <a:pt x="48614" y="16421"/>
                    <a:pt x="48645" y="16390"/>
                    <a:pt x="48676" y="16359"/>
                  </a:cubicBezTo>
                  <a:lnTo>
                    <a:pt x="49107" y="16544"/>
                  </a:lnTo>
                  <a:cubicBezTo>
                    <a:pt x="49179" y="16575"/>
                    <a:pt x="49251" y="16589"/>
                    <a:pt x="49320" y="16589"/>
                  </a:cubicBezTo>
                  <a:cubicBezTo>
                    <a:pt x="49456" y="16589"/>
                    <a:pt x="49580" y="16534"/>
                    <a:pt x="49662" y="16452"/>
                  </a:cubicBezTo>
                  <a:cubicBezTo>
                    <a:pt x="49723" y="16421"/>
                    <a:pt x="49754" y="16359"/>
                    <a:pt x="49785" y="16267"/>
                  </a:cubicBezTo>
                  <a:cubicBezTo>
                    <a:pt x="49816" y="16205"/>
                    <a:pt x="49816" y="16144"/>
                    <a:pt x="49816" y="16082"/>
                  </a:cubicBezTo>
                  <a:cubicBezTo>
                    <a:pt x="49816" y="15897"/>
                    <a:pt x="49693" y="15682"/>
                    <a:pt x="49477" y="15620"/>
                  </a:cubicBezTo>
                  <a:cubicBezTo>
                    <a:pt x="49415" y="15589"/>
                    <a:pt x="49385" y="15558"/>
                    <a:pt x="49323" y="15558"/>
                  </a:cubicBezTo>
                  <a:cubicBezTo>
                    <a:pt x="49354" y="15527"/>
                    <a:pt x="49385" y="15497"/>
                    <a:pt x="49385" y="15466"/>
                  </a:cubicBezTo>
                  <a:lnTo>
                    <a:pt x="49785" y="15620"/>
                  </a:lnTo>
                  <a:cubicBezTo>
                    <a:pt x="49870" y="15656"/>
                    <a:pt x="49955" y="15674"/>
                    <a:pt x="50035" y="15674"/>
                  </a:cubicBezTo>
                  <a:cubicBezTo>
                    <a:pt x="50156" y="15674"/>
                    <a:pt x="50265" y="15633"/>
                    <a:pt x="50340" y="15558"/>
                  </a:cubicBezTo>
                  <a:cubicBezTo>
                    <a:pt x="50401" y="15497"/>
                    <a:pt x="50432" y="15435"/>
                    <a:pt x="50463" y="15373"/>
                  </a:cubicBezTo>
                  <a:cubicBezTo>
                    <a:pt x="50494" y="15312"/>
                    <a:pt x="50494" y="15219"/>
                    <a:pt x="50494" y="15158"/>
                  </a:cubicBezTo>
                  <a:cubicBezTo>
                    <a:pt x="50494" y="14973"/>
                    <a:pt x="50370" y="14788"/>
                    <a:pt x="50155" y="14696"/>
                  </a:cubicBezTo>
                  <a:lnTo>
                    <a:pt x="50093" y="14665"/>
                  </a:lnTo>
                  <a:cubicBezTo>
                    <a:pt x="50124" y="14634"/>
                    <a:pt x="50155" y="14634"/>
                    <a:pt x="50186" y="14603"/>
                  </a:cubicBezTo>
                  <a:lnTo>
                    <a:pt x="50432" y="14696"/>
                  </a:lnTo>
                  <a:cubicBezTo>
                    <a:pt x="50535" y="14734"/>
                    <a:pt x="50622" y="14751"/>
                    <a:pt x="50698" y="14751"/>
                  </a:cubicBezTo>
                  <a:cubicBezTo>
                    <a:pt x="50802" y="14751"/>
                    <a:pt x="50884" y="14719"/>
                    <a:pt x="50956" y="14665"/>
                  </a:cubicBezTo>
                  <a:cubicBezTo>
                    <a:pt x="51048" y="14603"/>
                    <a:pt x="51079" y="14542"/>
                    <a:pt x="51110" y="14480"/>
                  </a:cubicBezTo>
                  <a:cubicBezTo>
                    <a:pt x="51141" y="14388"/>
                    <a:pt x="51141" y="14326"/>
                    <a:pt x="51141" y="14264"/>
                  </a:cubicBezTo>
                  <a:cubicBezTo>
                    <a:pt x="51141" y="14110"/>
                    <a:pt x="51048" y="13926"/>
                    <a:pt x="50925" y="13833"/>
                  </a:cubicBezTo>
                  <a:cubicBezTo>
                    <a:pt x="50956" y="13802"/>
                    <a:pt x="50987" y="13771"/>
                    <a:pt x="51017" y="13741"/>
                  </a:cubicBezTo>
                  <a:lnTo>
                    <a:pt x="51110" y="13771"/>
                  </a:lnTo>
                  <a:cubicBezTo>
                    <a:pt x="51182" y="13802"/>
                    <a:pt x="51254" y="13816"/>
                    <a:pt x="51322" y="13816"/>
                  </a:cubicBezTo>
                  <a:cubicBezTo>
                    <a:pt x="51459" y="13816"/>
                    <a:pt x="51582" y="13761"/>
                    <a:pt x="51664" y="13679"/>
                  </a:cubicBezTo>
                  <a:cubicBezTo>
                    <a:pt x="51695" y="13617"/>
                    <a:pt x="51757" y="13556"/>
                    <a:pt x="51757" y="13525"/>
                  </a:cubicBezTo>
                  <a:cubicBezTo>
                    <a:pt x="51787" y="13463"/>
                    <a:pt x="51818" y="13371"/>
                    <a:pt x="51818" y="13309"/>
                  </a:cubicBezTo>
                  <a:cubicBezTo>
                    <a:pt x="51818" y="13217"/>
                    <a:pt x="51787" y="13125"/>
                    <a:pt x="51726" y="13032"/>
                  </a:cubicBezTo>
                  <a:cubicBezTo>
                    <a:pt x="51849" y="12909"/>
                    <a:pt x="51972" y="12786"/>
                    <a:pt x="52126" y="12662"/>
                  </a:cubicBezTo>
                  <a:lnTo>
                    <a:pt x="52527" y="12847"/>
                  </a:lnTo>
                  <a:lnTo>
                    <a:pt x="54129" y="11030"/>
                  </a:lnTo>
                  <a:lnTo>
                    <a:pt x="54807" y="9397"/>
                  </a:lnTo>
                  <a:lnTo>
                    <a:pt x="54776" y="9397"/>
                  </a:lnTo>
                  <a:lnTo>
                    <a:pt x="54961" y="7918"/>
                  </a:lnTo>
                  <a:cubicBezTo>
                    <a:pt x="48584" y="4190"/>
                    <a:pt x="42699" y="1726"/>
                    <a:pt x="35675" y="1"/>
                  </a:cubicBezTo>
                  <a:lnTo>
                    <a:pt x="34690" y="1202"/>
                  </a:lnTo>
                  <a:lnTo>
                    <a:pt x="34720" y="1202"/>
                  </a:lnTo>
                  <a:lnTo>
                    <a:pt x="34043" y="2835"/>
                  </a:lnTo>
                  <a:lnTo>
                    <a:pt x="33765" y="4991"/>
                  </a:lnTo>
                  <a:lnTo>
                    <a:pt x="33765" y="5115"/>
                  </a:lnTo>
                  <a:cubicBezTo>
                    <a:pt x="33765" y="5269"/>
                    <a:pt x="33735" y="5454"/>
                    <a:pt x="33735" y="5608"/>
                  </a:cubicBezTo>
                  <a:cubicBezTo>
                    <a:pt x="33683" y="5590"/>
                    <a:pt x="33631" y="5583"/>
                    <a:pt x="33582" y="5583"/>
                  </a:cubicBezTo>
                  <a:cubicBezTo>
                    <a:pt x="33454" y="5583"/>
                    <a:pt x="33339" y="5633"/>
                    <a:pt x="33272" y="5700"/>
                  </a:cubicBezTo>
                  <a:cubicBezTo>
                    <a:pt x="31516" y="4468"/>
                    <a:pt x="29360" y="3698"/>
                    <a:pt x="27049" y="3698"/>
                  </a:cubicBezTo>
                  <a:cubicBezTo>
                    <a:pt x="24893" y="3698"/>
                    <a:pt x="22890" y="4375"/>
                    <a:pt x="21196" y="5484"/>
                  </a:cubicBezTo>
                  <a:cubicBezTo>
                    <a:pt x="21196" y="5361"/>
                    <a:pt x="21196" y="5238"/>
                    <a:pt x="21196" y="5115"/>
                  </a:cubicBezTo>
                  <a:lnTo>
                    <a:pt x="21196" y="4991"/>
                  </a:lnTo>
                  <a:lnTo>
                    <a:pt x="20888" y="2835"/>
                  </a:lnTo>
                  <a:lnTo>
                    <a:pt x="20919" y="2835"/>
                  </a:lnTo>
                  <a:lnTo>
                    <a:pt x="20241" y="1202"/>
                  </a:lnTo>
                  <a:lnTo>
                    <a:pt x="1925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9"/>
            <p:cNvSpPr/>
            <p:nvPr/>
          </p:nvSpPr>
          <p:spPr>
            <a:xfrm>
              <a:off x="5947600" y="1986425"/>
              <a:ext cx="162525" cy="98600"/>
            </a:xfrm>
            <a:custGeom>
              <a:rect b="b" l="l" r="r" t="t"/>
              <a:pathLst>
                <a:path extrusionOk="0" h="3944" w="6501">
                  <a:moveTo>
                    <a:pt x="155" y="0"/>
                  </a:moveTo>
                  <a:cubicBezTo>
                    <a:pt x="1" y="370"/>
                    <a:pt x="1" y="1109"/>
                    <a:pt x="586" y="1510"/>
                  </a:cubicBezTo>
                  <a:cubicBezTo>
                    <a:pt x="2188" y="2187"/>
                    <a:pt x="4899" y="3266"/>
                    <a:pt x="6501" y="3943"/>
                  </a:cubicBezTo>
                  <a:cubicBezTo>
                    <a:pt x="5484" y="3204"/>
                    <a:pt x="5700" y="2711"/>
                    <a:pt x="5854" y="2341"/>
                  </a:cubicBezTo>
                  <a:cubicBezTo>
                    <a:pt x="4252" y="1664"/>
                    <a:pt x="1757" y="647"/>
                    <a:pt x="1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9"/>
            <p:cNvSpPr/>
            <p:nvPr/>
          </p:nvSpPr>
          <p:spPr>
            <a:xfrm>
              <a:off x="5961475" y="1941750"/>
              <a:ext cx="95525" cy="65475"/>
            </a:xfrm>
            <a:custGeom>
              <a:rect b="b" l="l" r="r" t="t"/>
              <a:pathLst>
                <a:path extrusionOk="0" h="2619" w="3821">
                  <a:moveTo>
                    <a:pt x="123" y="0"/>
                  </a:moveTo>
                  <a:lnTo>
                    <a:pt x="123" y="0"/>
                  </a:lnTo>
                  <a:cubicBezTo>
                    <a:pt x="0" y="308"/>
                    <a:pt x="0" y="925"/>
                    <a:pt x="493" y="1263"/>
                  </a:cubicBezTo>
                  <a:cubicBezTo>
                    <a:pt x="1818" y="1818"/>
                    <a:pt x="2465" y="2095"/>
                    <a:pt x="3820" y="2619"/>
                  </a:cubicBezTo>
                  <a:cubicBezTo>
                    <a:pt x="2988" y="2064"/>
                    <a:pt x="3112" y="1602"/>
                    <a:pt x="3235" y="1263"/>
                  </a:cubicBezTo>
                  <a:cubicBezTo>
                    <a:pt x="1879" y="709"/>
                    <a:pt x="1479" y="555"/>
                    <a:pt x="1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9"/>
            <p:cNvSpPr/>
            <p:nvPr/>
          </p:nvSpPr>
          <p:spPr>
            <a:xfrm>
              <a:off x="6104725" y="2051100"/>
              <a:ext cx="90900" cy="56625"/>
            </a:xfrm>
            <a:custGeom>
              <a:rect b="b" l="l" r="r" t="t"/>
              <a:pathLst>
                <a:path extrusionOk="0" h="2265" w="3636">
                  <a:moveTo>
                    <a:pt x="154" y="1"/>
                  </a:moveTo>
                  <a:lnTo>
                    <a:pt x="154" y="1"/>
                  </a:lnTo>
                  <a:cubicBezTo>
                    <a:pt x="0" y="371"/>
                    <a:pt x="0" y="1048"/>
                    <a:pt x="555" y="1449"/>
                  </a:cubicBezTo>
                  <a:cubicBezTo>
                    <a:pt x="2034" y="2065"/>
                    <a:pt x="894" y="1572"/>
                    <a:pt x="2403" y="2188"/>
                  </a:cubicBezTo>
                  <a:cubicBezTo>
                    <a:pt x="2572" y="2241"/>
                    <a:pt x="2715" y="2264"/>
                    <a:pt x="2837" y="2264"/>
                  </a:cubicBezTo>
                  <a:cubicBezTo>
                    <a:pt x="3423" y="2264"/>
                    <a:pt x="3508" y="1730"/>
                    <a:pt x="3635" y="1449"/>
                  </a:cubicBezTo>
                  <a:cubicBezTo>
                    <a:pt x="2126" y="833"/>
                    <a:pt x="1633" y="617"/>
                    <a:pt x="15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9"/>
            <p:cNvSpPr/>
            <p:nvPr/>
          </p:nvSpPr>
          <p:spPr>
            <a:xfrm>
              <a:off x="5992175" y="1913125"/>
              <a:ext cx="396425" cy="160600"/>
            </a:xfrm>
            <a:custGeom>
              <a:rect b="b" l="l" r="r" t="t"/>
              <a:pathLst>
                <a:path extrusionOk="0" h="6424" w="15857">
                  <a:moveTo>
                    <a:pt x="198" y="1"/>
                  </a:moveTo>
                  <a:cubicBezTo>
                    <a:pt x="0" y="1"/>
                    <a:pt x="15698" y="6423"/>
                    <a:pt x="15853" y="6423"/>
                  </a:cubicBezTo>
                  <a:cubicBezTo>
                    <a:pt x="15856" y="6423"/>
                    <a:pt x="15852" y="6420"/>
                    <a:pt x="15839" y="6413"/>
                  </a:cubicBezTo>
                  <a:cubicBezTo>
                    <a:pt x="14915" y="5890"/>
                    <a:pt x="2561" y="622"/>
                    <a:pt x="220" y="5"/>
                  </a:cubicBezTo>
                  <a:cubicBezTo>
                    <a:pt x="209" y="2"/>
                    <a:pt x="202" y="1"/>
                    <a:pt x="19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9"/>
            <p:cNvSpPr/>
            <p:nvPr/>
          </p:nvSpPr>
          <p:spPr>
            <a:xfrm>
              <a:off x="5416950" y="1986425"/>
              <a:ext cx="161750" cy="98600"/>
            </a:xfrm>
            <a:custGeom>
              <a:rect b="b" l="l" r="r" t="t"/>
              <a:pathLst>
                <a:path extrusionOk="0" h="3944" w="6470">
                  <a:moveTo>
                    <a:pt x="6316" y="0"/>
                  </a:moveTo>
                  <a:lnTo>
                    <a:pt x="6316" y="0"/>
                  </a:lnTo>
                  <a:cubicBezTo>
                    <a:pt x="4714" y="647"/>
                    <a:pt x="2219" y="1664"/>
                    <a:pt x="617" y="2341"/>
                  </a:cubicBezTo>
                  <a:cubicBezTo>
                    <a:pt x="771" y="2711"/>
                    <a:pt x="1017" y="3204"/>
                    <a:pt x="1" y="3943"/>
                  </a:cubicBezTo>
                  <a:cubicBezTo>
                    <a:pt x="1602" y="3266"/>
                    <a:pt x="4283" y="2187"/>
                    <a:pt x="5885" y="1510"/>
                  </a:cubicBezTo>
                  <a:cubicBezTo>
                    <a:pt x="6470" y="1109"/>
                    <a:pt x="6470" y="370"/>
                    <a:pt x="63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9"/>
            <p:cNvSpPr/>
            <p:nvPr/>
          </p:nvSpPr>
          <p:spPr>
            <a:xfrm>
              <a:off x="5470100" y="1941750"/>
              <a:ext cx="95525" cy="65475"/>
            </a:xfrm>
            <a:custGeom>
              <a:rect b="b" l="l" r="r" t="t"/>
              <a:pathLst>
                <a:path extrusionOk="0" h="2619" w="3821">
                  <a:moveTo>
                    <a:pt x="3666" y="0"/>
                  </a:moveTo>
                  <a:lnTo>
                    <a:pt x="3666" y="0"/>
                  </a:lnTo>
                  <a:cubicBezTo>
                    <a:pt x="2342" y="555"/>
                    <a:pt x="1910" y="709"/>
                    <a:pt x="586" y="1263"/>
                  </a:cubicBezTo>
                  <a:cubicBezTo>
                    <a:pt x="709" y="1602"/>
                    <a:pt x="832" y="2064"/>
                    <a:pt x="0" y="2619"/>
                  </a:cubicBezTo>
                  <a:cubicBezTo>
                    <a:pt x="1325" y="2095"/>
                    <a:pt x="1972" y="1818"/>
                    <a:pt x="3327" y="1263"/>
                  </a:cubicBezTo>
                  <a:cubicBezTo>
                    <a:pt x="3820" y="925"/>
                    <a:pt x="3820" y="308"/>
                    <a:pt x="36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9"/>
            <p:cNvSpPr/>
            <p:nvPr/>
          </p:nvSpPr>
          <p:spPr>
            <a:xfrm>
              <a:off x="5331450" y="2051100"/>
              <a:ext cx="90925" cy="56625"/>
            </a:xfrm>
            <a:custGeom>
              <a:rect b="b" l="l" r="r" t="t"/>
              <a:pathLst>
                <a:path extrusionOk="0" h="2265" w="3637">
                  <a:moveTo>
                    <a:pt x="3482" y="1"/>
                  </a:moveTo>
                  <a:lnTo>
                    <a:pt x="3482" y="1"/>
                  </a:lnTo>
                  <a:cubicBezTo>
                    <a:pt x="1973" y="617"/>
                    <a:pt x="1510" y="833"/>
                    <a:pt x="1" y="1449"/>
                  </a:cubicBezTo>
                  <a:cubicBezTo>
                    <a:pt x="129" y="1730"/>
                    <a:pt x="193" y="2264"/>
                    <a:pt x="789" y="2264"/>
                  </a:cubicBezTo>
                  <a:cubicBezTo>
                    <a:pt x="912" y="2264"/>
                    <a:pt x="1059" y="2241"/>
                    <a:pt x="1233" y="2188"/>
                  </a:cubicBezTo>
                  <a:cubicBezTo>
                    <a:pt x="2712" y="1572"/>
                    <a:pt x="1572" y="2065"/>
                    <a:pt x="3082" y="1449"/>
                  </a:cubicBezTo>
                  <a:cubicBezTo>
                    <a:pt x="3636" y="1048"/>
                    <a:pt x="3636" y="371"/>
                    <a:pt x="348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9"/>
            <p:cNvSpPr/>
            <p:nvPr/>
          </p:nvSpPr>
          <p:spPr>
            <a:xfrm>
              <a:off x="5137750" y="1913125"/>
              <a:ext cx="396425" cy="160600"/>
            </a:xfrm>
            <a:custGeom>
              <a:rect b="b" l="l" r="r" t="t"/>
              <a:pathLst>
                <a:path extrusionOk="0" h="6424" w="15857">
                  <a:moveTo>
                    <a:pt x="15687" y="1"/>
                  </a:moveTo>
                  <a:cubicBezTo>
                    <a:pt x="15684" y="1"/>
                    <a:pt x="15677" y="2"/>
                    <a:pt x="15666" y="5"/>
                  </a:cubicBezTo>
                  <a:cubicBezTo>
                    <a:pt x="13325" y="622"/>
                    <a:pt x="971" y="5890"/>
                    <a:pt x="16" y="6413"/>
                  </a:cubicBezTo>
                  <a:cubicBezTo>
                    <a:pt x="4" y="6420"/>
                    <a:pt x="0" y="6423"/>
                    <a:pt x="5" y="6423"/>
                  </a:cubicBezTo>
                  <a:cubicBezTo>
                    <a:pt x="186" y="6423"/>
                    <a:pt x="15857" y="1"/>
                    <a:pt x="15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9"/>
            <p:cNvSpPr/>
            <p:nvPr/>
          </p:nvSpPr>
          <p:spPr>
            <a:xfrm>
              <a:off x="5614125" y="2755050"/>
              <a:ext cx="278050" cy="278075"/>
            </a:xfrm>
            <a:custGeom>
              <a:rect b="b" l="l" r="r" t="t"/>
              <a:pathLst>
                <a:path extrusionOk="0" h="11123" w="11122">
                  <a:moveTo>
                    <a:pt x="5484" y="555"/>
                  </a:moveTo>
                  <a:cubicBezTo>
                    <a:pt x="8380" y="555"/>
                    <a:pt x="10752" y="2866"/>
                    <a:pt x="10752" y="5669"/>
                  </a:cubicBezTo>
                  <a:cubicBezTo>
                    <a:pt x="10752" y="8473"/>
                    <a:pt x="8380" y="10752"/>
                    <a:pt x="5484" y="10752"/>
                  </a:cubicBezTo>
                  <a:cubicBezTo>
                    <a:pt x="2619" y="10752"/>
                    <a:pt x="247" y="8473"/>
                    <a:pt x="247" y="5669"/>
                  </a:cubicBezTo>
                  <a:cubicBezTo>
                    <a:pt x="247" y="2866"/>
                    <a:pt x="2619" y="555"/>
                    <a:pt x="5484" y="555"/>
                  </a:cubicBezTo>
                  <a:close/>
                  <a:moveTo>
                    <a:pt x="5545" y="1"/>
                  </a:moveTo>
                  <a:cubicBezTo>
                    <a:pt x="2495" y="1"/>
                    <a:pt x="0" y="2496"/>
                    <a:pt x="0" y="5546"/>
                  </a:cubicBezTo>
                  <a:cubicBezTo>
                    <a:pt x="0" y="8627"/>
                    <a:pt x="2495" y="11122"/>
                    <a:pt x="5545" y="11122"/>
                  </a:cubicBezTo>
                  <a:cubicBezTo>
                    <a:pt x="8626" y="11122"/>
                    <a:pt x="11121" y="8627"/>
                    <a:pt x="11121" y="5546"/>
                  </a:cubicBezTo>
                  <a:cubicBezTo>
                    <a:pt x="11121" y="2496"/>
                    <a:pt x="8626" y="1"/>
                    <a:pt x="55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9"/>
            <p:cNvSpPr/>
            <p:nvPr/>
          </p:nvSpPr>
          <p:spPr>
            <a:xfrm>
              <a:off x="5633375" y="2893675"/>
              <a:ext cx="236475" cy="122500"/>
            </a:xfrm>
            <a:custGeom>
              <a:rect b="b" l="l" r="r" t="t"/>
              <a:pathLst>
                <a:path extrusionOk="0" h="4900" w="9459">
                  <a:moveTo>
                    <a:pt x="8719" y="2034"/>
                  </a:moveTo>
                  <a:cubicBezTo>
                    <a:pt x="8072" y="3575"/>
                    <a:pt x="6531" y="4684"/>
                    <a:pt x="4714" y="4684"/>
                  </a:cubicBezTo>
                  <a:cubicBezTo>
                    <a:pt x="3050" y="4684"/>
                    <a:pt x="1602" y="3729"/>
                    <a:pt x="863" y="2342"/>
                  </a:cubicBezTo>
                  <a:lnTo>
                    <a:pt x="863" y="2342"/>
                  </a:lnTo>
                  <a:cubicBezTo>
                    <a:pt x="1695" y="3605"/>
                    <a:pt x="3081" y="4437"/>
                    <a:pt x="4714" y="4437"/>
                  </a:cubicBezTo>
                  <a:cubicBezTo>
                    <a:pt x="6439" y="4437"/>
                    <a:pt x="7979" y="3451"/>
                    <a:pt x="8719" y="2034"/>
                  </a:cubicBezTo>
                  <a:close/>
                  <a:moveTo>
                    <a:pt x="0" y="1"/>
                  </a:moveTo>
                  <a:cubicBezTo>
                    <a:pt x="0" y="63"/>
                    <a:pt x="0" y="155"/>
                    <a:pt x="0" y="217"/>
                  </a:cubicBezTo>
                  <a:cubicBezTo>
                    <a:pt x="0" y="2804"/>
                    <a:pt x="2126" y="4899"/>
                    <a:pt x="4714" y="4899"/>
                  </a:cubicBezTo>
                  <a:cubicBezTo>
                    <a:pt x="7332" y="4899"/>
                    <a:pt x="9458" y="2804"/>
                    <a:pt x="9458" y="217"/>
                  </a:cubicBezTo>
                  <a:cubicBezTo>
                    <a:pt x="9458" y="155"/>
                    <a:pt x="9458" y="63"/>
                    <a:pt x="9458" y="1"/>
                  </a:cubicBezTo>
                  <a:cubicBezTo>
                    <a:pt x="8873" y="401"/>
                    <a:pt x="8133" y="710"/>
                    <a:pt x="7332" y="925"/>
                  </a:cubicBezTo>
                  <a:cubicBezTo>
                    <a:pt x="6994" y="1973"/>
                    <a:pt x="6008" y="2712"/>
                    <a:pt x="4868" y="2712"/>
                  </a:cubicBezTo>
                  <a:cubicBezTo>
                    <a:pt x="3728" y="2712"/>
                    <a:pt x="2773" y="2003"/>
                    <a:pt x="2403" y="1018"/>
                  </a:cubicBezTo>
                  <a:cubicBezTo>
                    <a:pt x="1479" y="771"/>
                    <a:pt x="647" y="432"/>
                    <a:pt x="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9"/>
            <p:cNvSpPr/>
            <p:nvPr/>
          </p:nvSpPr>
          <p:spPr>
            <a:xfrm>
              <a:off x="5696525" y="2839000"/>
              <a:ext cx="116325" cy="116325"/>
            </a:xfrm>
            <a:custGeom>
              <a:rect b="b" l="l" r="r" t="t"/>
              <a:pathLst>
                <a:path extrusionOk="0" h="4653" w="4653">
                  <a:moveTo>
                    <a:pt x="2095" y="155"/>
                  </a:moveTo>
                  <a:cubicBezTo>
                    <a:pt x="3174" y="155"/>
                    <a:pt x="4067" y="1017"/>
                    <a:pt x="4067" y="2096"/>
                  </a:cubicBezTo>
                  <a:cubicBezTo>
                    <a:pt x="4067" y="2588"/>
                    <a:pt x="3882" y="3020"/>
                    <a:pt x="3574" y="3359"/>
                  </a:cubicBezTo>
                  <a:cubicBezTo>
                    <a:pt x="3235" y="3790"/>
                    <a:pt x="2712" y="4067"/>
                    <a:pt x="2095" y="4067"/>
                  </a:cubicBezTo>
                  <a:cubicBezTo>
                    <a:pt x="1510" y="4067"/>
                    <a:pt x="956" y="3759"/>
                    <a:pt x="586" y="3328"/>
                  </a:cubicBezTo>
                  <a:cubicBezTo>
                    <a:pt x="339" y="2989"/>
                    <a:pt x="155" y="2588"/>
                    <a:pt x="155" y="2096"/>
                  </a:cubicBezTo>
                  <a:cubicBezTo>
                    <a:pt x="155" y="1017"/>
                    <a:pt x="1017" y="155"/>
                    <a:pt x="2095" y="155"/>
                  </a:cubicBezTo>
                  <a:close/>
                  <a:moveTo>
                    <a:pt x="2311" y="1"/>
                  </a:moveTo>
                  <a:cubicBezTo>
                    <a:pt x="1048" y="1"/>
                    <a:pt x="0" y="1048"/>
                    <a:pt x="0" y="2342"/>
                  </a:cubicBezTo>
                  <a:cubicBezTo>
                    <a:pt x="0" y="2650"/>
                    <a:pt x="62" y="2989"/>
                    <a:pt x="185" y="3266"/>
                  </a:cubicBezTo>
                  <a:cubicBezTo>
                    <a:pt x="555" y="4067"/>
                    <a:pt x="1387" y="4653"/>
                    <a:pt x="2311" y="4653"/>
                  </a:cubicBezTo>
                  <a:cubicBezTo>
                    <a:pt x="3297" y="4653"/>
                    <a:pt x="4129" y="4067"/>
                    <a:pt x="4468" y="3205"/>
                  </a:cubicBezTo>
                  <a:cubicBezTo>
                    <a:pt x="4591" y="2927"/>
                    <a:pt x="4652" y="2650"/>
                    <a:pt x="4652" y="2342"/>
                  </a:cubicBezTo>
                  <a:cubicBezTo>
                    <a:pt x="4652" y="1048"/>
                    <a:pt x="3605" y="1"/>
                    <a:pt x="231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9"/>
            <p:cNvSpPr/>
            <p:nvPr/>
          </p:nvSpPr>
          <p:spPr>
            <a:xfrm>
              <a:off x="5654925" y="2781250"/>
              <a:ext cx="196425" cy="66250"/>
            </a:xfrm>
            <a:custGeom>
              <a:rect b="b" l="l" r="r" t="t"/>
              <a:pathLst>
                <a:path extrusionOk="0" h="2650" w="7857">
                  <a:moveTo>
                    <a:pt x="3852" y="0"/>
                  </a:moveTo>
                  <a:cubicBezTo>
                    <a:pt x="2188" y="0"/>
                    <a:pt x="740" y="924"/>
                    <a:pt x="1" y="2311"/>
                  </a:cubicBezTo>
                  <a:cubicBezTo>
                    <a:pt x="833" y="1078"/>
                    <a:pt x="2219" y="247"/>
                    <a:pt x="3852" y="247"/>
                  </a:cubicBezTo>
                  <a:cubicBezTo>
                    <a:pt x="5577" y="247"/>
                    <a:pt x="7117" y="1202"/>
                    <a:pt x="7857" y="2650"/>
                  </a:cubicBezTo>
                  <a:cubicBezTo>
                    <a:pt x="7210" y="1078"/>
                    <a:pt x="5669" y="0"/>
                    <a:pt x="385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9"/>
            <p:cNvSpPr/>
            <p:nvPr/>
          </p:nvSpPr>
          <p:spPr>
            <a:xfrm>
              <a:off x="5735025" y="2705775"/>
              <a:ext cx="32375" cy="32350"/>
            </a:xfrm>
            <a:custGeom>
              <a:rect b="b" l="l" r="r" t="t"/>
              <a:pathLst>
                <a:path extrusionOk="0" h="1294" w="1295">
                  <a:moveTo>
                    <a:pt x="648" y="62"/>
                  </a:moveTo>
                  <a:cubicBezTo>
                    <a:pt x="802" y="62"/>
                    <a:pt x="956" y="154"/>
                    <a:pt x="956" y="277"/>
                  </a:cubicBezTo>
                  <a:cubicBezTo>
                    <a:pt x="956" y="400"/>
                    <a:pt x="802" y="493"/>
                    <a:pt x="648" y="493"/>
                  </a:cubicBezTo>
                  <a:cubicBezTo>
                    <a:pt x="463" y="493"/>
                    <a:pt x="340" y="400"/>
                    <a:pt x="340" y="277"/>
                  </a:cubicBezTo>
                  <a:cubicBezTo>
                    <a:pt x="340" y="154"/>
                    <a:pt x="463" y="62"/>
                    <a:pt x="648" y="62"/>
                  </a:cubicBezTo>
                  <a:close/>
                  <a:moveTo>
                    <a:pt x="648" y="0"/>
                  </a:moveTo>
                  <a:cubicBezTo>
                    <a:pt x="278" y="0"/>
                    <a:pt x="1" y="308"/>
                    <a:pt x="1" y="647"/>
                  </a:cubicBezTo>
                  <a:cubicBezTo>
                    <a:pt x="1" y="1017"/>
                    <a:pt x="278" y="1294"/>
                    <a:pt x="648" y="1294"/>
                  </a:cubicBezTo>
                  <a:cubicBezTo>
                    <a:pt x="987" y="1294"/>
                    <a:pt x="1295" y="1017"/>
                    <a:pt x="1295" y="647"/>
                  </a:cubicBezTo>
                  <a:cubicBezTo>
                    <a:pt x="1295" y="308"/>
                    <a:pt x="987"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9"/>
            <p:cNvSpPr/>
            <p:nvPr/>
          </p:nvSpPr>
          <p:spPr>
            <a:xfrm>
              <a:off x="5728875" y="2732725"/>
              <a:ext cx="43150" cy="16425"/>
            </a:xfrm>
            <a:custGeom>
              <a:rect b="b" l="l" r="r" t="t"/>
              <a:pathLst>
                <a:path extrusionOk="0" h="657" w="1726">
                  <a:moveTo>
                    <a:pt x="0" y="0"/>
                  </a:moveTo>
                  <a:lnTo>
                    <a:pt x="0" y="0"/>
                  </a:lnTo>
                  <a:cubicBezTo>
                    <a:pt x="4" y="5"/>
                    <a:pt x="8" y="10"/>
                    <a:pt x="12" y="14"/>
                  </a:cubicBezTo>
                  <a:lnTo>
                    <a:pt x="12" y="14"/>
                  </a:lnTo>
                  <a:cubicBezTo>
                    <a:pt x="9" y="9"/>
                    <a:pt x="5" y="5"/>
                    <a:pt x="0" y="0"/>
                  </a:cubicBezTo>
                  <a:close/>
                  <a:moveTo>
                    <a:pt x="12" y="14"/>
                  </a:moveTo>
                  <a:lnTo>
                    <a:pt x="12" y="14"/>
                  </a:lnTo>
                  <a:cubicBezTo>
                    <a:pt x="32" y="41"/>
                    <a:pt x="36" y="71"/>
                    <a:pt x="62" y="123"/>
                  </a:cubicBezTo>
                  <a:cubicBezTo>
                    <a:pt x="199" y="466"/>
                    <a:pt x="540" y="656"/>
                    <a:pt x="895" y="656"/>
                  </a:cubicBezTo>
                  <a:cubicBezTo>
                    <a:pt x="1019" y="656"/>
                    <a:pt x="1144" y="633"/>
                    <a:pt x="1263" y="586"/>
                  </a:cubicBezTo>
                  <a:cubicBezTo>
                    <a:pt x="1479" y="462"/>
                    <a:pt x="1633" y="308"/>
                    <a:pt x="1726" y="123"/>
                  </a:cubicBezTo>
                  <a:lnTo>
                    <a:pt x="1726" y="123"/>
                  </a:lnTo>
                  <a:cubicBezTo>
                    <a:pt x="1633" y="216"/>
                    <a:pt x="1541" y="278"/>
                    <a:pt x="1418" y="339"/>
                  </a:cubicBezTo>
                  <a:cubicBezTo>
                    <a:pt x="1257" y="405"/>
                    <a:pt x="1093" y="437"/>
                    <a:pt x="933" y="437"/>
                  </a:cubicBezTo>
                  <a:cubicBezTo>
                    <a:pt x="579" y="437"/>
                    <a:pt x="247" y="283"/>
                    <a:pt x="12" y="1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9"/>
            <p:cNvSpPr/>
            <p:nvPr/>
          </p:nvSpPr>
          <p:spPr>
            <a:xfrm>
              <a:off x="5735025" y="3039250"/>
              <a:ext cx="32375" cy="32375"/>
            </a:xfrm>
            <a:custGeom>
              <a:rect b="b" l="l" r="r" t="t"/>
              <a:pathLst>
                <a:path extrusionOk="0" h="1295" w="1295">
                  <a:moveTo>
                    <a:pt x="648" y="31"/>
                  </a:moveTo>
                  <a:cubicBezTo>
                    <a:pt x="802" y="31"/>
                    <a:pt x="956" y="124"/>
                    <a:pt x="956" y="278"/>
                  </a:cubicBezTo>
                  <a:cubicBezTo>
                    <a:pt x="956" y="401"/>
                    <a:pt x="802" y="493"/>
                    <a:pt x="648" y="493"/>
                  </a:cubicBezTo>
                  <a:cubicBezTo>
                    <a:pt x="463" y="493"/>
                    <a:pt x="340" y="401"/>
                    <a:pt x="340" y="278"/>
                  </a:cubicBezTo>
                  <a:cubicBezTo>
                    <a:pt x="340" y="124"/>
                    <a:pt x="463" y="31"/>
                    <a:pt x="648" y="31"/>
                  </a:cubicBezTo>
                  <a:close/>
                  <a:moveTo>
                    <a:pt x="648" y="0"/>
                  </a:moveTo>
                  <a:cubicBezTo>
                    <a:pt x="278" y="0"/>
                    <a:pt x="1" y="278"/>
                    <a:pt x="1" y="647"/>
                  </a:cubicBezTo>
                  <a:cubicBezTo>
                    <a:pt x="1" y="986"/>
                    <a:pt x="278" y="1294"/>
                    <a:pt x="648" y="1294"/>
                  </a:cubicBezTo>
                  <a:cubicBezTo>
                    <a:pt x="987" y="1294"/>
                    <a:pt x="1295" y="986"/>
                    <a:pt x="1295" y="647"/>
                  </a:cubicBezTo>
                  <a:cubicBezTo>
                    <a:pt x="1295" y="278"/>
                    <a:pt x="987"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19"/>
            <p:cNvSpPr/>
            <p:nvPr/>
          </p:nvSpPr>
          <p:spPr>
            <a:xfrm>
              <a:off x="5728875" y="3065425"/>
              <a:ext cx="43150" cy="16775"/>
            </a:xfrm>
            <a:custGeom>
              <a:rect b="b" l="l" r="r" t="t"/>
              <a:pathLst>
                <a:path extrusionOk="0" h="671" w="1726">
                  <a:moveTo>
                    <a:pt x="0" y="1"/>
                  </a:moveTo>
                  <a:cubicBezTo>
                    <a:pt x="31" y="63"/>
                    <a:pt x="31" y="93"/>
                    <a:pt x="62" y="124"/>
                  </a:cubicBezTo>
                  <a:cubicBezTo>
                    <a:pt x="198" y="464"/>
                    <a:pt x="533" y="670"/>
                    <a:pt x="885" y="670"/>
                  </a:cubicBezTo>
                  <a:cubicBezTo>
                    <a:pt x="1012" y="670"/>
                    <a:pt x="1141" y="643"/>
                    <a:pt x="1263" y="586"/>
                  </a:cubicBezTo>
                  <a:cubicBezTo>
                    <a:pt x="1479" y="494"/>
                    <a:pt x="1633" y="340"/>
                    <a:pt x="1726" y="124"/>
                  </a:cubicBezTo>
                  <a:lnTo>
                    <a:pt x="1726" y="124"/>
                  </a:lnTo>
                  <a:cubicBezTo>
                    <a:pt x="1633" y="217"/>
                    <a:pt x="1541" y="309"/>
                    <a:pt x="1418" y="340"/>
                  </a:cubicBezTo>
                  <a:cubicBezTo>
                    <a:pt x="1248" y="420"/>
                    <a:pt x="1075" y="457"/>
                    <a:pt x="907" y="457"/>
                  </a:cubicBezTo>
                  <a:cubicBezTo>
                    <a:pt x="557" y="457"/>
                    <a:pt x="230" y="293"/>
                    <a:pt x="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9"/>
            <p:cNvSpPr/>
            <p:nvPr/>
          </p:nvSpPr>
          <p:spPr>
            <a:xfrm>
              <a:off x="5568675" y="2878275"/>
              <a:ext cx="33150" cy="32375"/>
            </a:xfrm>
            <a:custGeom>
              <a:rect b="b" l="l" r="r" t="t"/>
              <a:pathLst>
                <a:path extrusionOk="0" h="1295" w="1326">
                  <a:moveTo>
                    <a:pt x="647" y="62"/>
                  </a:moveTo>
                  <a:cubicBezTo>
                    <a:pt x="832" y="62"/>
                    <a:pt x="956" y="155"/>
                    <a:pt x="956" y="278"/>
                  </a:cubicBezTo>
                  <a:cubicBezTo>
                    <a:pt x="956" y="401"/>
                    <a:pt x="832" y="494"/>
                    <a:pt x="647" y="494"/>
                  </a:cubicBezTo>
                  <a:cubicBezTo>
                    <a:pt x="493" y="494"/>
                    <a:pt x="370" y="401"/>
                    <a:pt x="370" y="278"/>
                  </a:cubicBezTo>
                  <a:cubicBezTo>
                    <a:pt x="370" y="155"/>
                    <a:pt x="493" y="62"/>
                    <a:pt x="647" y="62"/>
                  </a:cubicBezTo>
                  <a:close/>
                  <a:moveTo>
                    <a:pt x="647" y="1"/>
                  </a:moveTo>
                  <a:cubicBezTo>
                    <a:pt x="309" y="1"/>
                    <a:pt x="1" y="309"/>
                    <a:pt x="1" y="648"/>
                  </a:cubicBezTo>
                  <a:cubicBezTo>
                    <a:pt x="1" y="1017"/>
                    <a:pt x="309" y="1295"/>
                    <a:pt x="647" y="1295"/>
                  </a:cubicBezTo>
                  <a:cubicBezTo>
                    <a:pt x="1017" y="1295"/>
                    <a:pt x="1325" y="1017"/>
                    <a:pt x="1325" y="648"/>
                  </a:cubicBezTo>
                  <a:cubicBezTo>
                    <a:pt x="1325" y="309"/>
                    <a:pt x="1017" y="1"/>
                    <a:pt x="6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9"/>
            <p:cNvSpPr/>
            <p:nvPr/>
          </p:nvSpPr>
          <p:spPr>
            <a:xfrm>
              <a:off x="5563275" y="2905250"/>
              <a:ext cx="43175" cy="16750"/>
            </a:xfrm>
            <a:custGeom>
              <a:rect b="b" l="l" r="r" t="t"/>
              <a:pathLst>
                <a:path extrusionOk="0" h="670" w="1727">
                  <a:moveTo>
                    <a:pt x="1" y="0"/>
                  </a:moveTo>
                  <a:cubicBezTo>
                    <a:pt x="1" y="31"/>
                    <a:pt x="32" y="62"/>
                    <a:pt x="32" y="123"/>
                  </a:cubicBezTo>
                  <a:cubicBezTo>
                    <a:pt x="190" y="463"/>
                    <a:pt x="532" y="669"/>
                    <a:pt x="885" y="669"/>
                  </a:cubicBezTo>
                  <a:cubicBezTo>
                    <a:pt x="1012" y="669"/>
                    <a:pt x="1141" y="643"/>
                    <a:pt x="1264" y="585"/>
                  </a:cubicBezTo>
                  <a:cubicBezTo>
                    <a:pt x="1480" y="493"/>
                    <a:pt x="1634" y="308"/>
                    <a:pt x="1726" y="123"/>
                  </a:cubicBezTo>
                  <a:lnTo>
                    <a:pt x="1726" y="123"/>
                  </a:lnTo>
                  <a:cubicBezTo>
                    <a:pt x="1634" y="216"/>
                    <a:pt x="1510" y="277"/>
                    <a:pt x="1387" y="339"/>
                  </a:cubicBezTo>
                  <a:cubicBezTo>
                    <a:pt x="1236" y="405"/>
                    <a:pt x="1075" y="437"/>
                    <a:pt x="917" y="437"/>
                  </a:cubicBezTo>
                  <a:cubicBezTo>
                    <a:pt x="561" y="437"/>
                    <a:pt x="214" y="277"/>
                    <a:pt x="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9"/>
            <p:cNvSpPr/>
            <p:nvPr/>
          </p:nvSpPr>
          <p:spPr>
            <a:xfrm>
              <a:off x="5900625" y="2878275"/>
              <a:ext cx="33150" cy="32375"/>
            </a:xfrm>
            <a:custGeom>
              <a:rect b="b" l="l" r="r" t="t"/>
              <a:pathLst>
                <a:path extrusionOk="0" h="1295" w="1326">
                  <a:moveTo>
                    <a:pt x="647" y="62"/>
                  </a:moveTo>
                  <a:cubicBezTo>
                    <a:pt x="832" y="62"/>
                    <a:pt x="955" y="155"/>
                    <a:pt x="955" y="278"/>
                  </a:cubicBezTo>
                  <a:cubicBezTo>
                    <a:pt x="955" y="401"/>
                    <a:pt x="832" y="494"/>
                    <a:pt x="647" y="494"/>
                  </a:cubicBezTo>
                  <a:cubicBezTo>
                    <a:pt x="493" y="494"/>
                    <a:pt x="370" y="401"/>
                    <a:pt x="370" y="278"/>
                  </a:cubicBezTo>
                  <a:cubicBezTo>
                    <a:pt x="370" y="155"/>
                    <a:pt x="493" y="62"/>
                    <a:pt x="647" y="62"/>
                  </a:cubicBezTo>
                  <a:close/>
                  <a:moveTo>
                    <a:pt x="647" y="1"/>
                  </a:moveTo>
                  <a:cubicBezTo>
                    <a:pt x="308" y="1"/>
                    <a:pt x="0" y="309"/>
                    <a:pt x="0" y="648"/>
                  </a:cubicBezTo>
                  <a:cubicBezTo>
                    <a:pt x="0" y="1017"/>
                    <a:pt x="308" y="1295"/>
                    <a:pt x="647" y="1295"/>
                  </a:cubicBezTo>
                  <a:cubicBezTo>
                    <a:pt x="1017" y="1295"/>
                    <a:pt x="1325" y="1017"/>
                    <a:pt x="1325" y="648"/>
                  </a:cubicBezTo>
                  <a:cubicBezTo>
                    <a:pt x="1325" y="309"/>
                    <a:pt x="1017" y="1"/>
                    <a:pt x="6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9"/>
            <p:cNvSpPr/>
            <p:nvPr/>
          </p:nvSpPr>
          <p:spPr>
            <a:xfrm>
              <a:off x="5895225" y="2905250"/>
              <a:ext cx="43150" cy="16750"/>
            </a:xfrm>
            <a:custGeom>
              <a:rect b="b" l="l" r="r" t="t"/>
              <a:pathLst>
                <a:path extrusionOk="0" h="670" w="1726">
                  <a:moveTo>
                    <a:pt x="1" y="0"/>
                  </a:moveTo>
                  <a:cubicBezTo>
                    <a:pt x="1" y="31"/>
                    <a:pt x="32" y="62"/>
                    <a:pt x="32" y="123"/>
                  </a:cubicBezTo>
                  <a:cubicBezTo>
                    <a:pt x="190" y="463"/>
                    <a:pt x="532" y="669"/>
                    <a:pt x="885" y="669"/>
                  </a:cubicBezTo>
                  <a:cubicBezTo>
                    <a:pt x="1012" y="669"/>
                    <a:pt x="1141" y="643"/>
                    <a:pt x="1264" y="585"/>
                  </a:cubicBezTo>
                  <a:cubicBezTo>
                    <a:pt x="1479" y="493"/>
                    <a:pt x="1633" y="308"/>
                    <a:pt x="1726" y="123"/>
                  </a:cubicBezTo>
                  <a:lnTo>
                    <a:pt x="1726" y="123"/>
                  </a:lnTo>
                  <a:cubicBezTo>
                    <a:pt x="1633" y="216"/>
                    <a:pt x="1510" y="277"/>
                    <a:pt x="1387" y="339"/>
                  </a:cubicBezTo>
                  <a:cubicBezTo>
                    <a:pt x="1236" y="405"/>
                    <a:pt x="1075" y="437"/>
                    <a:pt x="917" y="437"/>
                  </a:cubicBezTo>
                  <a:cubicBezTo>
                    <a:pt x="560" y="437"/>
                    <a:pt x="214" y="277"/>
                    <a:pt x="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9"/>
            <p:cNvSpPr/>
            <p:nvPr/>
          </p:nvSpPr>
          <p:spPr>
            <a:xfrm>
              <a:off x="5617975" y="2995350"/>
              <a:ext cx="32375" cy="32375"/>
            </a:xfrm>
            <a:custGeom>
              <a:rect b="b" l="l" r="r" t="t"/>
              <a:pathLst>
                <a:path extrusionOk="0" h="1295" w="1295">
                  <a:moveTo>
                    <a:pt x="647" y="62"/>
                  </a:moveTo>
                  <a:cubicBezTo>
                    <a:pt x="801" y="62"/>
                    <a:pt x="955" y="155"/>
                    <a:pt x="955" y="278"/>
                  </a:cubicBezTo>
                  <a:cubicBezTo>
                    <a:pt x="955" y="401"/>
                    <a:pt x="801" y="493"/>
                    <a:pt x="647" y="493"/>
                  </a:cubicBezTo>
                  <a:cubicBezTo>
                    <a:pt x="493" y="493"/>
                    <a:pt x="339" y="401"/>
                    <a:pt x="339" y="278"/>
                  </a:cubicBezTo>
                  <a:cubicBezTo>
                    <a:pt x="339" y="155"/>
                    <a:pt x="493" y="62"/>
                    <a:pt x="647" y="62"/>
                  </a:cubicBezTo>
                  <a:close/>
                  <a:moveTo>
                    <a:pt x="647" y="0"/>
                  </a:moveTo>
                  <a:cubicBezTo>
                    <a:pt x="277" y="0"/>
                    <a:pt x="0" y="309"/>
                    <a:pt x="0" y="647"/>
                  </a:cubicBezTo>
                  <a:cubicBezTo>
                    <a:pt x="0" y="1017"/>
                    <a:pt x="277" y="1294"/>
                    <a:pt x="647" y="1294"/>
                  </a:cubicBezTo>
                  <a:cubicBezTo>
                    <a:pt x="1017" y="1294"/>
                    <a:pt x="1294" y="1017"/>
                    <a:pt x="1294" y="647"/>
                  </a:cubicBezTo>
                  <a:cubicBezTo>
                    <a:pt x="1294" y="309"/>
                    <a:pt x="1017" y="0"/>
                    <a:pt x="6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9"/>
            <p:cNvSpPr/>
            <p:nvPr/>
          </p:nvSpPr>
          <p:spPr>
            <a:xfrm>
              <a:off x="5611800" y="3022300"/>
              <a:ext cx="43150" cy="16775"/>
            </a:xfrm>
            <a:custGeom>
              <a:rect b="b" l="l" r="r" t="t"/>
              <a:pathLst>
                <a:path extrusionOk="0" h="671" w="1726">
                  <a:moveTo>
                    <a:pt x="1" y="1"/>
                  </a:moveTo>
                  <a:cubicBezTo>
                    <a:pt x="5" y="5"/>
                    <a:pt x="9" y="10"/>
                    <a:pt x="13" y="15"/>
                  </a:cubicBezTo>
                  <a:lnTo>
                    <a:pt x="13" y="15"/>
                  </a:lnTo>
                  <a:cubicBezTo>
                    <a:pt x="9" y="10"/>
                    <a:pt x="5" y="5"/>
                    <a:pt x="1" y="1"/>
                  </a:cubicBezTo>
                  <a:close/>
                  <a:moveTo>
                    <a:pt x="13" y="15"/>
                  </a:moveTo>
                  <a:cubicBezTo>
                    <a:pt x="32" y="41"/>
                    <a:pt x="36" y="72"/>
                    <a:pt x="62" y="124"/>
                  </a:cubicBezTo>
                  <a:cubicBezTo>
                    <a:pt x="221" y="464"/>
                    <a:pt x="546" y="670"/>
                    <a:pt x="890" y="670"/>
                  </a:cubicBezTo>
                  <a:cubicBezTo>
                    <a:pt x="1014" y="670"/>
                    <a:pt x="1141" y="643"/>
                    <a:pt x="1264" y="586"/>
                  </a:cubicBezTo>
                  <a:cubicBezTo>
                    <a:pt x="1479" y="494"/>
                    <a:pt x="1633" y="309"/>
                    <a:pt x="1726" y="124"/>
                  </a:cubicBezTo>
                  <a:lnTo>
                    <a:pt x="1726" y="124"/>
                  </a:lnTo>
                  <a:cubicBezTo>
                    <a:pt x="1633" y="216"/>
                    <a:pt x="1541" y="278"/>
                    <a:pt x="1418" y="340"/>
                  </a:cubicBezTo>
                  <a:cubicBezTo>
                    <a:pt x="1266" y="406"/>
                    <a:pt x="1106" y="437"/>
                    <a:pt x="947" y="437"/>
                  </a:cubicBezTo>
                  <a:cubicBezTo>
                    <a:pt x="594" y="437"/>
                    <a:pt x="247" y="283"/>
                    <a:pt x="13" y="15"/>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9"/>
            <p:cNvSpPr/>
            <p:nvPr/>
          </p:nvSpPr>
          <p:spPr>
            <a:xfrm>
              <a:off x="5852100" y="2995350"/>
              <a:ext cx="32375" cy="32375"/>
            </a:xfrm>
            <a:custGeom>
              <a:rect b="b" l="l" r="r" t="t"/>
              <a:pathLst>
                <a:path extrusionOk="0" h="1295" w="1295">
                  <a:moveTo>
                    <a:pt x="647" y="62"/>
                  </a:moveTo>
                  <a:cubicBezTo>
                    <a:pt x="802" y="62"/>
                    <a:pt x="956" y="155"/>
                    <a:pt x="956" y="278"/>
                  </a:cubicBezTo>
                  <a:cubicBezTo>
                    <a:pt x="956" y="401"/>
                    <a:pt x="802" y="493"/>
                    <a:pt x="647" y="493"/>
                  </a:cubicBezTo>
                  <a:cubicBezTo>
                    <a:pt x="463" y="493"/>
                    <a:pt x="339" y="401"/>
                    <a:pt x="339" y="278"/>
                  </a:cubicBezTo>
                  <a:cubicBezTo>
                    <a:pt x="339" y="155"/>
                    <a:pt x="463" y="62"/>
                    <a:pt x="647" y="62"/>
                  </a:cubicBezTo>
                  <a:close/>
                  <a:moveTo>
                    <a:pt x="647" y="0"/>
                  </a:moveTo>
                  <a:cubicBezTo>
                    <a:pt x="278" y="0"/>
                    <a:pt x="1" y="309"/>
                    <a:pt x="1" y="647"/>
                  </a:cubicBezTo>
                  <a:cubicBezTo>
                    <a:pt x="1" y="1017"/>
                    <a:pt x="278" y="1294"/>
                    <a:pt x="647" y="1294"/>
                  </a:cubicBezTo>
                  <a:cubicBezTo>
                    <a:pt x="986" y="1294"/>
                    <a:pt x="1294" y="1017"/>
                    <a:pt x="1294" y="647"/>
                  </a:cubicBezTo>
                  <a:cubicBezTo>
                    <a:pt x="1294" y="309"/>
                    <a:pt x="986" y="0"/>
                    <a:pt x="6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9"/>
            <p:cNvSpPr/>
            <p:nvPr/>
          </p:nvSpPr>
          <p:spPr>
            <a:xfrm>
              <a:off x="5845950" y="3022300"/>
              <a:ext cx="43150" cy="16775"/>
            </a:xfrm>
            <a:custGeom>
              <a:rect b="b" l="l" r="r" t="t"/>
              <a:pathLst>
                <a:path extrusionOk="0" h="671" w="1726">
                  <a:moveTo>
                    <a:pt x="0" y="1"/>
                  </a:moveTo>
                  <a:lnTo>
                    <a:pt x="0" y="1"/>
                  </a:lnTo>
                  <a:cubicBezTo>
                    <a:pt x="4" y="5"/>
                    <a:pt x="8" y="10"/>
                    <a:pt x="12" y="15"/>
                  </a:cubicBezTo>
                  <a:lnTo>
                    <a:pt x="12" y="15"/>
                  </a:lnTo>
                  <a:cubicBezTo>
                    <a:pt x="9" y="10"/>
                    <a:pt x="5" y="5"/>
                    <a:pt x="0" y="1"/>
                  </a:cubicBezTo>
                  <a:close/>
                  <a:moveTo>
                    <a:pt x="12" y="15"/>
                  </a:moveTo>
                  <a:lnTo>
                    <a:pt x="12" y="15"/>
                  </a:lnTo>
                  <a:cubicBezTo>
                    <a:pt x="32" y="41"/>
                    <a:pt x="35" y="72"/>
                    <a:pt x="62" y="124"/>
                  </a:cubicBezTo>
                  <a:cubicBezTo>
                    <a:pt x="198" y="464"/>
                    <a:pt x="533" y="670"/>
                    <a:pt x="885" y="670"/>
                  </a:cubicBezTo>
                  <a:cubicBezTo>
                    <a:pt x="1012" y="670"/>
                    <a:pt x="1141" y="643"/>
                    <a:pt x="1263" y="586"/>
                  </a:cubicBezTo>
                  <a:cubicBezTo>
                    <a:pt x="1479" y="494"/>
                    <a:pt x="1633" y="309"/>
                    <a:pt x="1725" y="124"/>
                  </a:cubicBezTo>
                  <a:lnTo>
                    <a:pt x="1725" y="124"/>
                  </a:lnTo>
                  <a:cubicBezTo>
                    <a:pt x="1633" y="216"/>
                    <a:pt x="1540" y="278"/>
                    <a:pt x="1417" y="340"/>
                  </a:cubicBezTo>
                  <a:cubicBezTo>
                    <a:pt x="1256" y="406"/>
                    <a:pt x="1092" y="437"/>
                    <a:pt x="933" y="437"/>
                  </a:cubicBezTo>
                  <a:cubicBezTo>
                    <a:pt x="579" y="437"/>
                    <a:pt x="246" y="283"/>
                    <a:pt x="12" y="15"/>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9"/>
            <p:cNvSpPr/>
            <p:nvPr/>
          </p:nvSpPr>
          <p:spPr>
            <a:xfrm>
              <a:off x="5617975" y="2754275"/>
              <a:ext cx="32375" cy="32375"/>
            </a:xfrm>
            <a:custGeom>
              <a:rect b="b" l="l" r="r" t="t"/>
              <a:pathLst>
                <a:path extrusionOk="0" h="1295" w="1295">
                  <a:moveTo>
                    <a:pt x="647" y="62"/>
                  </a:moveTo>
                  <a:cubicBezTo>
                    <a:pt x="801" y="62"/>
                    <a:pt x="955" y="155"/>
                    <a:pt x="955" y="278"/>
                  </a:cubicBezTo>
                  <a:cubicBezTo>
                    <a:pt x="955" y="401"/>
                    <a:pt x="801" y="494"/>
                    <a:pt x="647" y="494"/>
                  </a:cubicBezTo>
                  <a:cubicBezTo>
                    <a:pt x="493" y="494"/>
                    <a:pt x="339" y="401"/>
                    <a:pt x="339" y="278"/>
                  </a:cubicBezTo>
                  <a:cubicBezTo>
                    <a:pt x="339" y="155"/>
                    <a:pt x="493" y="62"/>
                    <a:pt x="647" y="62"/>
                  </a:cubicBezTo>
                  <a:close/>
                  <a:moveTo>
                    <a:pt x="647" y="1"/>
                  </a:moveTo>
                  <a:cubicBezTo>
                    <a:pt x="277" y="1"/>
                    <a:pt x="0" y="278"/>
                    <a:pt x="0" y="648"/>
                  </a:cubicBezTo>
                  <a:cubicBezTo>
                    <a:pt x="0" y="1017"/>
                    <a:pt x="277" y="1295"/>
                    <a:pt x="647" y="1295"/>
                  </a:cubicBezTo>
                  <a:cubicBezTo>
                    <a:pt x="1017" y="1295"/>
                    <a:pt x="1294" y="1017"/>
                    <a:pt x="1294" y="648"/>
                  </a:cubicBezTo>
                  <a:cubicBezTo>
                    <a:pt x="1294" y="278"/>
                    <a:pt x="1017" y="1"/>
                    <a:pt x="6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9"/>
            <p:cNvSpPr/>
            <p:nvPr/>
          </p:nvSpPr>
          <p:spPr>
            <a:xfrm>
              <a:off x="5611800" y="2781250"/>
              <a:ext cx="43150" cy="16125"/>
            </a:xfrm>
            <a:custGeom>
              <a:rect b="b" l="l" r="r" t="t"/>
              <a:pathLst>
                <a:path extrusionOk="0" h="645" w="1726">
                  <a:moveTo>
                    <a:pt x="1" y="0"/>
                  </a:moveTo>
                  <a:cubicBezTo>
                    <a:pt x="5" y="5"/>
                    <a:pt x="9" y="9"/>
                    <a:pt x="13" y="14"/>
                  </a:cubicBezTo>
                  <a:lnTo>
                    <a:pt x="13" y="14"/>
                  </a:lnTo>
                  <a:cubicBezTo>
                    <a:pt x="9" y="9"/>
                    <a:pt x="5" y="5"/>
                    <a:pt x="1" y="0"/>
                  </a:cubicBezTo>
                  <a:close/>
                  <a:moveTo>
                    <a:pt x="13" y="14"/>
                  </a:moveTo>
                  <a:lnTo>
                    <a:pt x="13" y="14"/>
                  </a:lnTo>
                  <a:cubicBezTo>
                    <a:pt x="32" y="41"/>
                    <a:pt x="36" y="71"/>
                    <a:pt x="62" y="123"/>
                  </a:cubicBezTo>
                  <a:cubicBezTo>
                    <a:pt x="217" y="455"/>
                    <a:pt x="531" y="644"/>
                    <a:pt x="867" y="644"/>
                  </a:cubicBezTo>
                  <a:cubicBezTo>
                    <a:pt x="999" y="644"/>
                    <a:pt x="1134" y="615"/>
                    <a:pt x="1264" y="555"/>
                  </a:cubicBezTo>
                  <a:cubicBezTo>
                    <a:pt x="1479" y="462"/>
                    <a:pt x="1633" y="308"/>
                    <a:pt x="1726" y="123"/>
                  </a:cubicBezTo>
                  <a:lnTo>
                    <a:pt x="1726" y="123"/>
                  </a:lnTo>
                  <a:cubicBezTo>
                    <a:pt x="1633" y="185"/>
                    <a:pt x="1541" y="277"/>
                    <a:pt x="1418" y="339"/>
                  </a:cubicBezTo>
                  <a:cubicBezTo>
                    <a:pt x="1266" y="405"/>
                    <a:pt x="1106" y="437"/>
                    <a:pt x="947" y="437"/>
                  </a:cubicBezTo>
                  <a:cubicBezTo>
                    <a:pt x="594" y="437"/>
                    <a:pt x="247" y="283"/>
                    <a:pt x="13" y="1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9"/>
            <p:cNvSpPr/>
            <p:nvPr/>
          </p:nvSpPr>
          <p:spPr>
            <a:xfrm>
              <a:off x="5852100" y="2754275"/>
              <a:ext cx="32375" cy="32375"/>
            </a:xfrm>
            <a:custGeom>
              <a:rect b="b" l="l" r="r" t="t"/>
              <a:pathLst>
                <a:path extrusionOk="0" h="1295" w="1295">
                  <a:moveTo>
                    <a:pt x="647" y="62"/>
                  </a:moveTo>
                  <a:cubicBezTo>
                    <a:pt x="802" y="62"/>
                    <a:pt x="956" y="155"/>
                    <a:pt x="956" y="278"/>
                  </a:cubicBezTo>
                  <a:cubicBezTo>
                    <a:pt x="956" y="401"/>
                    <a:pt x="802" y="494"/>
                    <a:pt x="647" y="494"/>
                  </a:cubicBezTo>
                  <a:cubicBezTo>
                    <a:pt x="463" y="494"/>
                    <a:pt x="339" y="401"/>
                    <a:pt x="339" y="278"/>
                  </a:cubicBezTo>
                  <a:cubicBezTo>
                    <a:pt x="339" y="155"/>
                    <a:pt x="463" y="62"/>
                    <a:pt x="647" y="62"/>
                  </a:cubicBezTo>
                  <a:close/>
                  <a:moveTo>
                    <a:pt x="647" y="1"/>
                  </a:moveTo>
                  <a:cubicBezTo>
                    <a:pt x="278" y="1"/>
                    <a:pt x="1" y="278"/>
                    <a:pt x="1" y="648"/>
                  </a:cubicBezTo>
                  <a:cubicBezTo>
                    <a:pt x="1" y="1017"/>
                    <a:pt x="278" y="1295"/>
                    <a:pt x="647" y="1295"/>
                  </a:cubicBezTo>
                  <a:cubicBezTo>
                    <a:pt x="986" y="1295"/>
                    <a:pt x="1294" y="1017"/>
                    <a:pt x="1294" y="648"/>
                  </a:cubicBezTo>
                  <a:cubicBezTo>
                    <a:pt x="1294" y="278"/>
                    <a:pt x="986" y="1"/>
                    <a:pt x="6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9"/>
            <p:cNvSpPr/>
            <p:nvPr/>
          </p:nvSpPr>
          <p:spPr>
            <a:xfrm>
              <a:off x="5845950" y="2781250"/>
              <a:ext cx="43150" cy="16125"/>
            </a:xfrm>
            <a:custGeom>
              <a:rect b="b" l="l" r="r" t="t"/>
              <a:pathLst>
                <a:path extrusionOk="0" h="645" w="1726">
                  <a:moveTo>
                    <a:pt x="0" y="0"/>
                  </a:moveTo>
                  <a:lnTo>
                    <a:pt x="0" y="0"/>
                  </a:lnTo>
                  <a:cubicBezTo>
                    <a:pt x="4" y="5"/>
                    <a:pt x="8" y="9"/>
                    <a:pt x="12" y="14"/>
                  </a:cubicBezTo>
                  <a:lnTo>
                    <a:pt x="12" y="14"/>
                  </a:lnTo>
                  <a:cubicBezTo>
                    <a:pt x="9" y="9"/>
                    <a:pt x="5" y="5"/>
                    <a:pt x="0" y="0"/>
                  </a:cubicBezTo>
                  <a:close/>
                  <a:moveTo>
                    <a:pt x="12" y="14"/>
                  </a:moveTo>
                  <a:lnTo>
                    <a:pt x="12" y="14"/>
                  </a:lnTo>
                  <a:cubicBezTo>
                    <a:pt x="32" y="41"/>
                    <a:pt x="35" y="71"/>
                    <a:pt x="62" y="123"/>
                  </a:cubicBezTo>
                  <a:cubicBezTo>
                    <a:pt x="194" y="455"/>
                    <a:pt x="518" y="644"/>
                    <a:pt x="861" y="644"/>
                  </a:cubicBezTo>
                  <a:cubicBezTo>
                    <a:pt x="996" y="644"/>
                    <a:pt x="1133" y="615"/>
                    <a:pt x="1263" y="555"/>
                  </a:cubicBezTo>
                  <a:cubicBezTo>
                    <a:pt x="1479" y="462"/>
                    <a:pt x="1633" y="308"/>
                    <a:pt x="1725" y="123"/>
                  </a:cubicBezTo>
                  <a:lnTo>
                    <a:pt x="1725" y="123"/>
                  </a:lnTo>
                  <a:cubicBezTo>
                    <a:pt x="1633" y="185"/>
                    <a:pt x="1540" y="277"/>
                    <a:pt x="1417" y="339"/>
                  </a:cubicBezTo>
                  <a:cubicBezTo>
                    <a:pt x="1256" y="405"/>
                    <a:pt x="1092" y="437"/>
                    <a:pt x="933" y="437"/>
                  </a:cubicBezTo>
                  <a:cubicBezTo>
                    <a:pt x="579" y="437"/>
                    <a:pt x="246" y="283"/>
                    <a:pt x="12" y="1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9"/>
            <p:cNvSpPr/>
            <p:nvPr/>
          </p:nvSpPr>
          <p:spPr>
            <a:xfrm>
              <a:off x="5712700" y="2893675"/>
              <a:ext cx="77800" cy="40075"/>
            </a:xfrm>
            <a:custGeom>
              <a:rect b="b" l="l" r="r" t="t"/>
              <a:pathLst>
                <a:path extrusionOk="0" h="1603" w="3112">
                  <a:moveTo>
                    <a:pt x="0" y="1"/>
                  </a:moveTo>
                  <a:cubicBezTo>
                    <a:pt x="0" y="32"/>
                    <a:pt x="0" y="63"/>
                    <a:pt x="0" y="93"/>
                  </a:cubicBezTo>
                  <a:cubicBezTo>
                    <a:pt x="0" y="525"/>
                    <a:pt x="216" y="925"/>
                    <a:pt x="524" y="1233"/>
                  </a:cubicBezTo>
                  <a:cubicBezTo>
                    <a:pt x="801" y="1449"/>
                    <a:pt x="1171" y="1603"/>
                    <a:pt x="1541" y="1603"/>
                  </a:cubicBezTo>
                  <a:cubicBezTo>
                    <a:pt x="1941" y="1603"/>
                    <a:pt x="2311" y="1449"/>
                    <a:pt x="2588" y="1233"/>
                  </a:cubicBezTo>
                  <a:cubicBezTo>
                    <a:pt x="2896" y="925"/>
                    <a:pt x="3112" y="525"/>
                    <a:pt x="3112" y="93"/>
                  </a:cubicBezTo>
                  <a:cubicBezTo>
                    <a:pt x="3112" y="63"/>
                    <a:pt x="3112" y="32"/>
                    <a:pt x="3112" y="1"/>
                  </a:cubicBezTo>
                  <a:cubicBezTo>
                    <a:pt x="2711" y="278"/>
                    <a:pt x="2157" y="432"/>
                    <a:pt x="1541" y="432"/>
                  </a:cubicBezTo>
                  <a:cubicBezTo>
                    <a:pt x="955" y="432"/>
                    <a:pt x="401" y="278"/>
                    <a:pt x="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9"/>
            <p:cNvSpPr/>
            <p:nvPr/>
          </p:nvSpPr>
          <p:spPr>
            <a:xfrm>
              <a:off x="5904475" y="3216400"/>
              <a:ext cx="23900" cy="15425"/>
            </a:xfrm>
            <a:custGeom>
              <a:rect b="b" l="l" r="r" t="t"/>
              <a:pathLst>
                <a:path extrusionOk="0" h="617" w="956">
                  <a:moveTo>
                    <a:pt x="493" y="0"/>
                  </a:moveTo>
                  <a:cubicBezTo>
                    <a:pt x="216" y="0"/>
                    <a:pt x="0" y="216"/>
                    <a:pt x="0" y="493"/>
                  </a:cubicBezTo>
                  <a:cubicBezTo>
                    <a:pt x="0" y="524"/>
                    <a:pt x="0" y="585"/>
                    <a:pt x="0" y="616"/>
                  </a:cubicBezTo>
                  <a:cubicBezTo>
                    <a:pt x="62" y="401"/>
                    <a:pt x="247" y="247"/>
                    <a:pt x="493" y="247"/>
                  </a:cubicBezTo>
                  <a:cubicBezTo>
                    <a:pt x="617" y="247"/>
                    <a:pt x="740" y="308"/>
                    <a:pt x="832" y="401"/>
                  </a:cubicBezTo>
                  <a:cubicBezTo>
                    <a:pt x="894" y="462"/>
                    <a:pt x="925" y="524"/>
                    <a:pt x="955" y="616"/>
                  </a:cubicBezTo>
                  <a:cubicBezTo>
                    <a:pt x="955" y="585"/>
                    <a:pt x="955" y="524"/>
                    <a:pt x="955" y="493"/>
                  </a:cubicBezTo>
                  <a:cubicBezTo>
                    <a:pt x="955" y="431"/>
                    <a:pt x="955" y="401"/>
                    <a:pt x="925" y="339"/>
                  </a:cubicBezTo>
                  <a:cubicBezTo>
                    <a:pt x="863" y="154"/>
                    <a:pt x="678" y="0"/>
                    <a:pt x="4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9"/>
            <p:cNvSpPr/>
            <p:nvPr/>
          </p:nvSpPr>
          <p:spPr>
            <a:xfrm>
              <a:off x="5593325" y="3216400"/>
              <a:ext cx="24675" cy="15425"/>
            </a:xfrm>
            <a:custGeom>
              <a:rect b="b" l="l" r="r" t="t"/>
              <a:pathLst>
                <a:path extrusionOk="0" h="617" w="987">
                  <a:moveTo>
                    <a:pt x="493" y="0"/>
                  </a:moveTo>
                  <a:cubicBezTo>
                    <a:pt x="216" y="0"/>
                    <a:pt x="0" y="216"/>
                    <a:pt x="0" y="493"/>
                  </a:cubicBezTo>
                  <a:cubicBezTo>
                    <a:pt x="0" y="524"/>
                    <a:pt x="0" y="585"/>
                    <a:pt x="31" y="616"/>
                  </a:cubicBezTo>
                  <a:cubicBezTo>
                    <a:pt x="62" y="401"/>
                    <a:pt x="278" y="247"/>
                    <a:pt x="493" y="247"/>
                  </a:cubicBezTo>
                  <a:cubicBezTo>
                    <a:pt x="709" y="247"/>
                    <a:pt x="894" y="401"/>
                    <a:pt x="955" y="616"/>
                  </a:cubicBezTo>
                  <a:cubicBezTo>
                    <a:pt x="955" y="585"/>
                    <a:pt x="986" y="524"/>
                    <a:pt x="986" y="493"/>
                  </a:cubicBezTo>
                  <a:cubicBezTo>
                    <a:pt x="986" y="216"/>
                    <a:pt x="771" y="0"/>
                    <a:pt x="4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9"/>
            <p:cNvSpPr/>
            <p:nvPr/>
          </p:nvSpPr>
          <p:spPr>
            <a:xfrm>
              <a:off x="5503975" y="2830525"/>
              <a:ext cx="23900" cy="14675"/>
            </a:xfrm>
            <a:custGeom>
              <a:rect b="b" l="l" r="r" t="t"/>
              <a:pathLst>
                <a:path extrusionOk="0" h="587" w="956">
                  <a:moveTo>
                    <a:pt x="463" y="1"/>
                  </a:moveTo>
                  <a:cubicBezTo>
                    <a:pt x="216" y="1"/>
                    <a:pt x="1" y="216"/>
                    <a:pt x="1" y="494"/>
                  </a:cubicBezTo>
                  <a:cubicBezTo>
                    <a:pt x="1" y="524"/>
                    <a:pt x="1" y="555"/>
                    <a:pt x="1" y="586"/>
                  </a:cubicBezTo>
                  <a:cubicBezTo>
                    <a:pt x="62" y="401"/>
                    <a:pt x="247" y="247"/>
                    <a:pt x="463" y="247"/>
                  </a:cubicBezTo>
                  <a:cubicBezTo>
                    <a:pt x="709" y="247"/>
                    <a:pt x="894" y="401"/>
                    <a:pt x="956" y="586"/>
                  </a:cubicBezTo>
                  <a:cubicBezTo>
                    <a:pt x="956" y="555"/>
                    <a:pt x="956" y="524"/>
                    <a:pt x="956" y="494"/>
                  </a:cubicBezTo>
                  <a:cubicBezTo>
                    <a:pt x="956" y="216"/>
                    <a:pt x="740" y="1"/>
                    <a:pt x="4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9"/>
            <p:cNvSpPr/>
            <p:nvPr/>
          </p:nvSpPr>
          <p:spPr>
            <a:xfrm>
              <a:off x="6100875" y="2820525"/>
              <a:ext cx="23900" cy="15425"/>
            </a:xfrm>
            <a:custGeom>
              <a:rect b="b" l="l" r="r" t="t"/>
              <a:pathLst>
                <a:path extrusionOk="0" h="617" w="956">
                  <a:moveTo>
                    <a:pt x="462" y="0"/>
                  </a:moveTo>
                  <a:cubicBezTo>
                    <a:pt x="216" y="0"/>
                    <a:pt x="0" y="216"/>
                    <a:pt x="0" y="493"/>
                  </a:cubicBezTo>
                  <a:cubicBezTo>
                    <a:pt x="0" y="524"/>
                    <a:pt x="0" y="586"/>
                    <a:pt x="0" y="616"/>
                  </a:cubicBezTo>
                  <a:cubicBezTo>
                    <a:pt x="62" y="401"/>
                    <a:pt x="247" y="247"/>
                    <a:pt x="462" y="247"/>
                  </a:cubicBezTo>
                  <a:cubicBezTo>
                    <a:pt x="524" y="247"/>
                    <a:pt x="586" y="247"/>
                    <a:pt x="647" y="278"/>
                  </a:cubicBezTo>
                  <a:cubicBezTo>
                    <a:pt x="801" y="339"/>
                    <a:pt x="894" y="462"/>
                    <a:pt x="955" y="616"/>
                  </a:cubicBezTo>
                  <a:cubicBezTo>
                    <a:pt x="955" y="586"/>
                    <a:pt x="955" y="524"/>
                    <a:pt x="955" y="493"/>
                  </a:cubicBezTo>
                  <a:cubicBezTo>
                    <a:pt x="955" y="278"/>
                    <a:pt x="832" y="123"/>
                    <a:pt x="647" y="62"/>
                  </a:cubicBezTo>
                  <a:cubicBezTo>
                    <a:pt x="586" y="31"/>
                    <a:pt x="524" y="0"/>
                    <a:pt x="4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9"/>
            <p:cNvSpPr/>
            <p:nvPr/>
          </p:nvSpPr>
          <p:spPr>
            <a:xfrm>
              <a:off x="5749675" y="2625675"/>
              <a:ext cx="23900" cy="14650"/>
            </a:xfrm>
            <a:custGeom>
              <a:rect b="b" l="l" r="r" t="t"/>
              <a:pathLst>
                <a:path extrusionOk="0" h="586" w="956">
                  <a:moveTo>
                    <a:pt x="462" y="0"/>
                  </a:moveTo>
                  <a:cubicBezTo>
                    <a:pt x="216" y="0"/>
                    <a:pt x="0" y="216"/>
                    <a:pt x="0" y="462"/>
                  </a:cubicBezTo>
                  <a:cubicBezTo>
                    <a:pt x="0" y="524"/>
                    <a:pt x="0" y="555"/>
                    <a:pt x="0" y="585"/>
                  </a:cubicBezTo>
                  <a:cubicBezTo>
                    <a:pt x="62" y="370"/>
                    <a:pt x="247" y="216"/>
                    <a:pt x="462" y="216"/>
                  </a:cubicBezTo>
                  <a:cubicBezTo>
                    <a:pt x="709" y="216"/>
                    <a:pt x="894" y="370"/>
                    <a:pt x="955" y="585"/>
                  </a:cubicBezTo>
                  <a:cubicBezTo>
                    <a:pt x="955" y="555"/>
                    <a:pt x="955" y="524"/>
                    <a:pt x="955" y="462"/>
                  </a:cubicBezTo>
                  <a:cubicBezTo>
                    <a:pt x="955" y="216"/>
                    <a:pt x="740" y="0"/>
                    <a:pt x="4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9"/>
            <p:cNvSpPr/>
            <p:nvPr/>
          </p:nvSpPr>
          <p:spPr>
            <a:xfrm>
              <a:off x="5957625" y="2778925"/>
              <a:ext cx="88575" cy="395125"/>
            </a:xfrm>
            <a:custGeom>
              <a:rect b="b" l="l" r="r" t="t"/>
              <a:pathLst>
                <a:path extrusionOk="0" h="15805" w="3543">
                  <a:moveTo>
                    <a:pt x="832" y="1"/>
                  </a:moveTo>
                  <a:cubicBezTo>
                    <a:pt x="1017" y="186"/>
                    <a:pt x="1140" y="432"/>
                    <a:pt x="1140" y="709"/>
                  </a:cubicBezTo>
                  <a:lnTo>
                    <a:pt x="1140" y="4067"/>
                  </a:lnTo>
                  <a:cubicBezTo>
                    <a:pt x="1140" y="4344"/>
                    <a:pt x="1232" y="4560"/>
                    <a:pt x="1448" y="4776"/>
                  </a:cubicBezTo>
                  <a:lnTo>
                    <a:pt x="2711" y="6008"/>
                  </a:lnTo>
                  <a:cubicBezTo>
                    <a:pt x="2896" y="6193"/>
                    <a:pt x="2988" y="6439"/>
                    <a:pt x="2988" y="6717"/>
                  </a:cubicBezTo>
                  <a:lnTo>
                    <a:pt x="2988" y="14511"/>
                  </a:lnTo>
                  <a:cubicBezTo>
                    <a:pt x="2988" y="15065"/>
                    <a:pt x="2526" y="15527"/>
                    <a:pt x="1972" y="15527"/>
                  </a:cubicBezTo>
                  <a:lnTo>
                    <a:pt x="216" y="15527"/>
                  </a:lnTo>
                  <a:cubicBezTo>
                    <a:pt x="154" y="15527"/>
                    <a:pt x="93" y="15497"/>
                    <a:pt x="0" y="15497"/>
                  </a:cubicBezTo>
                  <a:cubicBezTo>
                    <a:pt x="185" y="15681"/>
                    <a:pt x="462" y="15805"/>
                    <a:pt x="739" y="15805"/>
                  </a:cubicBezTo>
                  <a:lnTo>
                    <a:pt x="2495" y="15805"/>
                  </a:lnTo>
                  <a:cubicBezTo>
                    <a:pt x="3081" y="15805"/>
                    <a:pt x="3543" y="15343"/>
                    <a:pt x="3543" y="14788"/>
                  </a:cubicBezTo>
                  <a:lnTo>
                    <a:pt x="3543" y="6994"/>
                  </a:lnTo>
                  <a:cubicBezTo>
                    <a:pt x="3543" y="6717"/>
                    <a:pt x="3420" y="6470"/>
                    <a:pt x="3235" y="6285"/>
                  </a:cubicBezTo>
                  <a:lnTo>
                    <a:pt x="1972" y="5053"/>
                  </a:lnTo>
                  <a:cubicBezTo>
                    <a:pt x="1756" y="4868"/>
                    <a:pt x="1664" y="4622"/>
                    <a:pt x="1664" y="4344"/>
                  </a:cubicBezTo>
                  <a:lnTo>
                    <a:pt x="1664" y="987"/>
                  </a:lnTo>
                  <a:cubicBezTo>
                    <a:pt x="1664" y="494"/>
                    <a:pt x="1325" y="93"/>
                    <a:pt x="8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9"/>
            <p:cNvSpPr/>
            <p:nvPr/>
          </p:nvSpPr>
          <p:spPr>
            <a:xfrm>
              <a:off x="5557275" y="3032875"/>
              <a:ext cx="234000" cy="184300"/>
            </a:xfrm>
            <a:custGeom>
              <a:rect b="b" l="l" r="r" t="t"/>
              <a:pathLst>
                <a:path extrusionOk="0" h="7372" w="9360">
                  <a:moveTo>
                    <a:pt x="68" y="1"/>
                  </a:moveTo>
                  <a:cubicBezTo>
                    <a:pt x="37" y="1"/>
                    <a:pt x="0" y="51"/>
                    <a:pt x="25" y="101"/>
                  </a:cubicBezTo>
                  <a:lnTo>
                    <a:pt x="179" y="1734"/>
                  </a:lnTo>
                  <a:cubicBezTo>
                    <a:pt x="179" y="1765"/>
                    <a:pt x="179" y="1765"/>
                    <a:pt x="210" y="1796"/>
                  </a:cubicBezTo>
                  <a:cubicBezTo>
                    <a:pt x="210" y="1796"/>
                    <a:pt x="210" y="1827"/>
                    <a:pt x="210" y="1857"/>
                  </a:cubicBezTo>
                  <a:lnTo>
                    <a:pt x="4924" y="7280"/>
                  </a:lnTo>
                  <a:cubicBezTo>
                    <a:pt x="4924" y="7310"/>
                    <a:pt x="4954" y="7310"/>
                    <a:pt x="4954" y="7310"/>
                  </a:cubicBezTo>
                  <a:cubicBezTo>
                    <a:pt x="4954" y="7341"/>
                    <a:pt x="4985" y="7372"/>
                    <a:pt x="5047" y="7372"/>
                  </a:cubicBezTo>
                  <a:lnTo>
                    <a:pt x="9267" y="7372"/>
                  </a:lnTo>
                  <a:cubicBezTo>
                    <a:pt x="9329" y="7372"/>
                    <a:pt x="9360" y="7310"/>
                    <a:pt x="9360" y="7280"/>
                  </a:cubicBezTo>
                  <a:cubicBezTo>
                    <a:pt x="9329" y="7249"/>
                    <a:pt x="9329" y="7187"/>
                    <a:pt x="9298" y="7187"/>
                  </a:cubicBezTo>
                  <a:lnTo>
                    <a:pt x="5047" y="7187"/>
                  </a:lnTo>
                  <a:lnTo>
                    <a:pt x="364" y="1734"/>
                  </a:lnTo>
                  <a:lnTo>
                    <a:pt x="179" y="101"/>
                  </a:lnTo>
                  <a:cubicBezTo>
                    <a:pt x="179" y="40"/>
                    <a:pt x="148" y="9"/>
                    <a:pt x="87" y="9"/>
                  </a:cubicBezTo>
                  <a:cubicBezTo>
                    <a:pt x="81" y="3"/>
                    <a:pt x="74" y="1"/>
                    <a:pt x="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9"/>
            <p:cNvSpPr/>
            <p:nvPr/>
          </p:nvSpPr>
          <p:spPr>
            <a:xfrm>
              <a:off x="5562525" y="3007350"/>
              <a:ext cx="247250" cy="161325"/>
            </a:xfrm>
            <a:custGeom>
              <a:rect b="b" l="l" r="r" t="t"/>
              <a:pathLst>
                <a:path extrusionOk="0" h="6453" w="9890">
                  <a:moveTo>
                    <a:pt x="64" y="1"/>
                  </a:moveTo>
                  <a:cubicBezTo>
                    <a:pt x="52" y="1"/>
                    <a:pt x="40" y="4"/>
                    <a:pt x="31" y="13"/>
                  </a:cubicBezTo>
                  <a:cubicBezTo>
                    <a:pt x="0" y="44"/>
                    <a:pt x="0" y="106"/>
                    <a:pt x="31" y="137"/>
                  </a:cubicBezTo>
                  <a:lnTo>
                    <a:pt x="5453" y="6421"/>
                  </a:lnTo>
                  <a:cubicBezTo>
                    <a:pt x="5484" y="6452"/>
                    <a:pt x="5515" y="6452"/>
                    <a:pt x="5545" y="6452"/>
                  </a:cubicBezTo>
                  <a:lnTo>
                    <a:pt x="9797" y="6452"/>
                  </a:lnTo>
                  <a:cubicBezTo>
                    <a:pt x="9858" y="6452"/>
                    <a:pt x="9889" y="6421"/>
                    <a:pt x="9889" y="6390"/>
                  </a:cubicBezTo>
                  <a:cubicBezTo>
                    <a:pt x="9858" y="6360"/>
                    <a:pt x="9858" y="6298"/>
                    <a:pt x="9828" y="6298"/>
                  </a:cubicBezTo>
                  <a:lnTo>
                    <a:pt x="5576" y="6298"/>
                  </a:lnTo>
                  <a:lnTo>
                    <a:pt x="154" y="44"/>
                  </a:lnTo>
                  <a:cubicBezTo>
                    <a:pt x="132" y="22"/>
                    <a:pt x="95" y="1"/>
                    <a:pt x="6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9"/>
            <p:cNvSpPr/>
            <p:nvPr/>
          </p:nvSpPr>
          <p:spPr>
            <a:xfrm>
              <a:off x="5465475" y="3033100"/>
              <a:ext cx="23900" cy="15425"/>
            </a:xfrm>
            <a:custGeom>
              <a:rect b="b" l="l" r="r" t="t"/>
              <a:pathLst>
                <a:path extrusionOk="0" h="617" w="956">
                  <a:moveTo>
                    <a:pt x="493" y="0"/>
                  </a:moveTo>
                  <a:cubicBezTo>
                    <a:pt x="216" y="0"/>
                    <a:pt x="0" y="216"/>
                    <a:pt x="0" y="493"/>
                  </a:cubicBezTo>
                  <a:cubicBezTo>
                    <a:pt x="0" y="524"/>
                    <a:pt x="0" y="555"/>
                    <a:pt x="31" y="616"/>
                  </a:cubicBezTo>
                  <a:cubicBezTo>
                    <a:pt x="62" y="401"/>
                    <a:pt x="247" y="246"/>
                    <a:pt x="493" y="246"/>
                  </a:cubicBezTo>
                  <a:cubicBezTo>
                    <a:pt x="709" y="246"/>
                    <a:pt x="894" y="401"/>
                    <a:pt x="955" y="616"/>
                  </a:cubicBezTo>
                  <a:cubicBezTo>
                    <a:pt x="955" y="555"/>
                    <a:pt x="955" y="524"/>
                    <a:pt x="955" y="493"/>
                  </a:cubicBezTo>
                  <a:cubicBezTo>
                    <a:pt x="955" y="216"/>
                    <a:pt x="740" y="0"/>
                    <a:pt x="4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9"/>
            <p:cNvSpPr/>
            <p:nvPr/>
          </p:nvSpPr>
          <p:spPr>
            <a:xfrm>
              <a:off x="5441600" y="2931425"/>
              <a:ext cx="24675" cy="14650"/>
            </a:xfrm>
            <a:custGeom>
              <a:rect b="b" l="l" r="r" t="t"/>
              <a:pathLst>
                <a:path extrusionOk="0" h="586" w="987">
                  <a:moveTo>
                    <a:pt x="493" y="0"/>
                  </a:moveTo>
                  <a:cubicBezTo>
                    <a:pt x="216" y="0"/>
                    <a:pt x="0" y="216"/>
                    <a:pt x="0" y="463"/>
                  </a:cubicBezTo>
                  <a:cubicBezTo>
                    <a:pt x="0" y="524"/>
                    <a:pt x="0" y="555"/>
                    <a:pt x="31" y="586"/>
                  </a:cubicBezTo>
                  <a:cubicBezTo>
                    <a:pt x="62" y="370"/>
                    <a:pt x="278" y="216"/>
                    <a:pt x="493" y="216"/>
                  </a:cubicBezTo>
                  <a:cubicBezTo>
                    <a:pt x="709" y="216"/>
                    <a:pt x="894" y="370"/>
                    <a:pt x="955" y="586"/>
                  </a:cubicBezTo>
                  <a:cubicBezTo>
                    <a:pt x="955" y="555"/>
                    <a:pt x="986" y="524"/>
                    <a:pt x="986" y="463"/>
                  </a:cubicBezTo>
                  <a:cubicBezTo>
                    <a:pt x="986" y="216"/>
                    <a:pt x="771" y="0"/>
                    <a:pt x="4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9"/>
            <p:cNvSpPr/>
            <p:nvPr/>
          </p:nvSpPr>
          <p:spPr>
            <a:xfrm>
              <a:off x="5489350" y="2922950"/>
              <a:ext cx="58550" cy="72625"/>
            </a:xfrm>
            <a:custGeom>
              <a:rect b="b" l="l" r="r" t="t"/>
              <a:pathLst>
                <a:path extrusionOk="0" h="2905" w="2342">
                  <a:moveTo>
                    <a:pt x="339" y="1"/>
                  </a:moveTo>
                  <a:lnTo>
                    <a:pt x="185" y="124"/>
                  </a:lnTo>
                  <a:cubicBezTo>
                    <a:pt x="124" y="185"/>
                    <a:pt x="62" y="247"/>
                    <a:pt x="62" y="339"/>
                  </a:cubicBezTo>
                  <a:cubicBezTo>
                    <a:pt x="0" y="463"/>
                    <a:pt x="31" y="586"/>
                    <a:pt x="93" y="678"/>
                  </a:cubicBezTo>
                  <a:lnTo>
                    <a:pt x="1726" y="2742"/>
                  </a:lnTo>
                  <a:cubicBezTo>
                    <a:pt x="1802" y="2845"/>
                    <a:pt x="1921" y="2904"/>
                    <a:pt x="2030" y="2904"/>
                  </a:cubicBezTo>
                  <a:cubicBezTo>
                    <a:pt x="2052" y="2904"/>
                    <a:pt x="2074" y="2902"/>
                    <a:pt x="2095" y="2896"/>
                  </a:cubicBezTo>
                  <a:cubicBezTo>
                    <a:pt x="2157" y="2896"/>
                    <a:pt x="2218" y="2866"/>
                    <a:pt x="2280" y="2835"/>
                  </a:cubicBezTo>
                  <a:lnTo>
                    <a:pt x="2342" y="2773"/>
                  </a:lnTo>
                  <a:lnTo>
                    <a:pt x="2342" y="2773"/>
                  </a:lnTo>
                  <a:cubicBezTo>
                    <a:pt x="2315" y="2779"/>
                    <a:pt x="2290" y="2781"/>
                    <a:pt x="2265" y="2781"/>
                  </a:cubicBezTo>
                  <a:cubicBezTo>
                    <a:pt x="2146" y="2781"/>
                    <a:pt x="2049" y="2721"/>
                    <a:pt x="1972" y="2619"/>
                  </a:cubicBezTo>
                  <a:lnTo>
                    <a:pt x="339" y="524"/>
                  </a:lnTo>
                  <a:cubicBezTo>
                    <a:pt x="216" y="370"/>
                    <a:pt x="216" y="155"/>
                    <a:pt x="3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9"/>
            <p:cNvSpPr/>
            <p:nvPr/>
          </p:nvSpPr>
          <p:spPr>
            <a:xfrm>
              <a:off x="5896000" y="3072375"/>
              <a:ext cx="24675" cy="14650"/>
            </a:xfrm>
            <a:custGeom>
              <a:rect b="b" l="l" r="r" t="t"/>
              <a:pathLst>
                <a:path extrusionOk="0" h="586" w="987">
                  <a:moveTo>
                    <a:pt x="493" y="0"/>
                  </a:moveTo>
                  <a:cubicBezTo>
                    <a:pt x="247" y="0"/>
                    <a:pt x="1" y="216"/>
                    <a:pt x="1" y="493"/>
                  </a:cubicBezTo>
                  <a:cubicBezTo>
                    <a:pt x="1" y="524"/>
                    <a:pt x="31" y="555"/>
                    <a:pt x="31" y="586"/>
                  </a:cubicBezTo>
                  <a:cubicBezTo>
                    <a:pt x="93" y="401"/>
                    <a:pt x="278" y="247"/>
                    <a:pt x="493" y="247"/>
                  </a:cubicBezTo>
                  <a:cubicBezTo>
                    <a:pt x="740" y="247"/>
                    <a:pt x="925" y="401"/>
                    <a:pt x="956" y="586"/>
                  </a:cubicBezTo>
                  <a:cubicBezTo>
                    <a:pt x="986" y="555"/>
                    <a:pt x="986" y="524"/>
                    <a:pt x="986" y="493"/>
                  </a:cubicBezTo>
                  <a:cubicBezTo>
                    <a:pt x="986" y="216"/>
                    <a:pt x="771" y="0"/>
                    <a:pt x="4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9"/>
            <p:cNvSpPr/>
            <p:nvPr/>
          </p:nvSpPr>
          <p:spPr>
            <a:xfrm>
              <a:off x="5524000" y="2023375"/>
              <a:ext cx="458275" cy="458300"/>
            </a:xfrm>
            <a:custGeom>
              <a:rect b="b" l="l" r="r" t="t"/>
              <a:pathLst>
                <a:path extrusionOk="0" h="18332" w="18331">
                  <a:moveTo>
                    <a:pt x="9058" y="679"/>
                  </a:moveTo>
                  <a:cubicBezTo>
                    <a:pt x="10937" y="679"/>
                    <a:pt x="12632" y="1264"/>
                    <a:pt x="14049" y="2250"/>
                  </a:cubicBezTo>
                  <a:cubicBezTo>
                    <a:pt x="14203" y="2342"/>
                    <a:pt x="14326" y="2435"/>
                    <a:pt x="14449" y="2558"/>
                  </a:cubicBezTo>
                  <a:cubicBezTo>
                    <a:pt x="14634" y="2681"/>
                    <a:pt x="14757" y="2804"/>
                    <a:pt x="14911" y="2928"/>
                  </a:cubicBezTo>
                  <a:cubicBezTo>
                    <a:pt x="14942" y="2958"/>
                    <a:pt x="14973" y="2989"/>
                    <a:pt x="15035" y="3020"/>
                  </a:cubicBezTo>
                  <a:cubicBezTo>
                    <a:pt x="15096" y="3112"/>
                    <a:pt x="15189" y="3205"/>
                    <a:pt x="15281" y="3297"/>
                  </a:cubicBezTo>
                  <a:cubicBezTo>
                    <a:pt x="15373" y="3390"/>
                    <a:pt x="15466" y="3513"/>
                    <a:pt x="15589" y="3605"/>
                  </a:cubicBezTo>
                  <a:cubicBezTo>
                    <a:pt x="15620" y="3667"/>
                    <a:pt x="15682" y="3729"/>
                    <a:pt x="15743" y="3790"/>
                  </a:cubicBezTo>
                  <a:cubicBezTo>
                    <a:pt x="15774" y="3852"/>
                    <a:pt x="15836" y="3883"/>
                    <a:pt x="15866" y="3944"/>
                  </a:cubicBezTo>
                  <a:cubicBezTo>
                    <a:pt x="15990" y="4098"/>
                    <a:pt x="16113" y="4252"/>
                    <a:pt x="16205" y="4406"/>
                  </a:cubicBezTo>
                  <a:cubicBezTo>
                    <a:pt x="16236" y="4437"/>
                    <a:pt x="16267" y="4468"/>
                    <a:pt x="16298" y="4530"/>
                  </a:cubicBezTo>
                  <a:cubicBezTo>
                    <a:pt x="16328" y="4560"/>
                    <a:pt x="16328" y="4622"/>
                    <a:pt x="16390" y="4653"/>
                  </a:cubicBezTo>
                  <a:cubicBezTo>
                    <a:pt x="16452" y="4776"/>
                    <a:pt x="16513" y="4899"/>
                    <a:pt x="16575" y="5022"/>
                  </a:cubicBezTo>
                  <a:cubicBezTo>
                    <a:pt x="16667" y="5146"/>
                    <a:pt x="16729" y="5269"/>
                    <a:pt x="16791" y="5423"/>
                  </a:cubicBezTo>
                  <a:cubicBezTo>
                    <a:pt x="16821" y="5454"/>
                    <a:pt x="16852" y="5515"/>
                    <a:pt x="16852" y="5546"/>
                  </a:cubicBezTo>
                  <a:cubicBezTo>
                    <a:pt x="16914" y="5669"/>
                    <a:pt x="17006" y="5793"/>
                    <a:pt x="17037" y="5947"/>
                  </a:cubicBezTo>
                  <a:cubicBezTo>
                    <a:pt x="17068" y="5947"/>
                    <a:pt x="17068" y="5947"/>
                    <a:pt x="17068" y="5977"/>
                  </a:cubicBezTo>
                  <a:cubicBezTo>
                    <a:pt x="17099" y="6070"/>
                    <a:pt x="17129" y="6162"/>
                    <a:pt x="17160" y="6255"/>
                  </a:cubicBezTo>
                  <a:cubicBezTo>
                    <a:pt x="17191" y="6316"/>
                    <a:pt x="17222" y="6409"/>
                    <a:pt x="17253" y="6470"/>
                  </a:cubicBezTo>
                  <a:cubicBezTo>
                    <a:pt x="17283" y="6594"/>
                    <a:pt x="17314" y="6717"/>
                    <a:pt x="17376" y="6840"/>
                  </a:cubicBezTo>
                  <a:cubicBezTo>
                    <a:pt x="17376" y="6871"/>
                    <a:pt x="17376" y="6902"/>
                    <a:pt x="17407" y="6963"/>
                  </a:cubicBezTo>
                  <a:cubicBezTo>
                    <a:pt x="17438" y="7087"/>
                    <a:pt x="17468" y="7179"/>
                    <a:pt x="17499" y="7302"/>
                  </a:cubicBezTo>
                  <a:lnTo>
                    <a:pt x="17499" y="7333"/>
                  </a:lnTo>
                  <a:cubicBezTo>
                    <a:pt x="17530" y="7425"/>
                    <a:pt x="17530" y="7518"/>
                    <a:pt x="17561" y="7641"/>
                  </a:cubicBezTo>
                  <a:cubicBezTo>
                    <a:pt x="17561" y="7672"/>
                    <a:pt x="17561" y="7733"/>
                    <a:pt x="17592" y="7795"/>
                  </a:cubicBezTo>
                  <a:cubicBezTo>
                    <a:pt x="17592" y="7918"/>
                    <a:pt x="17622" y="8011"/>
                    <a:pt x="17622" y="8134"/>
                  </a:cubicBezTo>
                  <a:cubicBezTo>
                    <a:pt x="17653" y="8165"/>
                    <a:pt x="17653" y="8226"/>
                    <a:pt x="17653" y="8257"/>
                  </a:cubicBezTo>
                  <a:cubicBezTo>
                    <a:pt x="17653" y="8350"/>
                    <a:pt x="17653" y="8473"/>
                    <a:pt x="17684" y="8565"/>
                  </a:cubicBezTo>
                  <a:cubicBezTo>
                    <a:pt x="17684" y="8565"/>
                    <a:pt x="17684" y="8596"/>
                    <a:pt x="17684" y="8596"/>
                  </a:cubicBezTo>
                  <a:cubicBezTo>
                    <a:pt x="17684" y="8689"/>
                    <a:pt x="17684" y="8812"/>
                    <a:pt x="17684" y="8904"/>
                  </a:cubicBezTo>
                  <a:cubicBezTo>
                    <a:pt x="17684" y="8935"/>
                    <a:pt x="17684" y="8997"/>
                    <a:pt x="17715" y="9027"/>
                  </a:cubicBezTo>
                  <a:cubicBezTo>
                    <a:pt x="17715" y="9089"/>
                    <a:pt x="17715" y="9151"/>
                    <a:pt x="17715" y="9181"/>
                  </a:cubicBezTo>
                  <a:cubicBezTo>
                    <a:pt x="17715" y="9243"/>
                    <a:pt x="17715" y="9305"/>
                    <a:pt x="17715" y="9335"/>
                  </a:cubicBezTo>
                  <a:cubicBezTo>
                    <a:pt x="17684" y="9397"/>
                    <a:pt x="17684" y="9428"/>
                    <a:pt x="17684" y="9459"/>
                  </a:cubicBezTo>
                  <a:cubicBezTo>
                    <a:pt x="17684" y="9551"/>
                    <a:pt x="17684" y="9674"/>
                    <a:pt x="17684" y="9767"/>
                  </a:cubicBezTo>
                  <a:cubicBezTo>
                    <a:pt x="17684" y="9767"/>
                    <a:pt x="17684" y="9798"/>
                    <a:pt x="17684" y="9798"/>
                  </a:cubicBezTo>
                  <a:cubicBezTo>
                    <a:pt x="17684" y="9890"/>
                    <a:pt x="17653" y="10013"/>
                    <a:pt x="17653" y="10106"/>
                  </a:cubicBezTo>
                  <a:cubicBezTo>
                    <a:pt x="17653" y="10136"/>
                    <a:pt x="17653" y="10167"/>
                    <a:pt x="17653" y="10198"/>
                  </a:cubicBezTo>
                  <a:cubicBezTo>
                    <a:pt x="17622" y="10290"/>
                    <a:pt x="17622" y="10414"/>
                    <a:pt x="17592" y="10506"/>
                  </a:cubicBezTo>
                  <a:cubicBezTo>
                    <a:pt x="17592" y="10537"/>
                    <a:pt x="17592" y="10568"/>
                    <a:pt x="17592" y="10599"/>
                  </a:cubicBezTo>
                  <a:cubicBezTo>
                    <a:pt x="17561" y="10691"/>
                    <a:pt x="17561" y="10814"/>
                    <a:pt x="17530" y="10907"/>
                  </a:cubicBezTo>
                  <a:cubicBezTo>
                    <a:pt x="17530" y="10907"/>
                    <a:pt x="17530" y="10937"/>
                    <a:pt x="17530" y="10937"/>
                  </a:cubicBezTo>
                  <a:cubicBezTo>
                    <a:pt x="17499" y="11030"/>
                    <a:pt x="17468" y="11122"/>
                    <a:pt x="17438" y="11215"/>
                  </a:cubicBezTo>
                  <a:cubicBezTo>
                    <a:pt x="17438" y="11245"/>
                    <a:pt x="17438" y="11276"/>
                    <a:pt x="17438" y="11307"/>
                  </a:cubicBezTo>
                  <a:cubicBezTo>
                    <a:pt x="17407" y="11307"/>
                    <a:pt x="17407" y="11338"/>
                    <a:pt x="17407" y="11338"/>
                  </a:cubicBezTo>
                  <a:cubicBezTo>
                    <a:pt x="17407" y="11430"/>
                    <a:pt x="17376" y="11523"/>
                    <a:pt x="17345" y="11584"/>
                  </a:cubicBezTo>
                  <a:cubicBezTo>
                    <a:pt x="17345" y="11646"/>
                    <a:pt x="17314" y="11708"/>
                    <a:pt x="17283" y="11769"/>
                  </a:cubicBezTo>
                  <a:cubicBezTo>
                    <a:pt x="17283" y="11862"/>
                    <a:pt x="17222" y="11954"/>
                    <a:pt x="17191" y="12046"/>
                  </a:cubicBezTo>
                  <a:cubicBezTo>
                    <a:pt x="17191" y="12046"/>
                    <a:pt x="17191" y="12046"/>
                    <a:pt x="17191" y="12077"/>
                  </a:cubicBezTo>
                  <a:cubicBezTo>
                    <a:pt x="17160" y="12170"/>
                    <a:pt x="17129" y="12262"/>
                    <a:pt x="17068" y="12355"/>
                  </a:cubicBezTo>
                  <a:cubicBezTo>
                    <a:pt x="17068" y="12385"/>
                    <a:pt x="17068" y="12416"/>
                    <a:pt x="17037" y="12447"/>
                  </a:cubicBezTo>
                  <a:cubicBezTo>
                    <a:pt x="17006" y="12539"/>
                    <a:pt x="16975" y="12601"/>
                    <a:pt x="16914" y="12693"/>
                  </a:cubicBezTo>
                  <a:cubicBezTo>
                    <a:pt x="16914" y="12724"/>
                    <a:pt x="16914" y="12724"/>
                    <a:pt x="16914" y="12755"/>
                  </a:cubicBezTo>
                  <a:cubicBezTo>
                    <a:pt x="16852" y="12817"/>
                    <a:pt x="16821" y="12909"/>
                    <a:pt x="16791" y="13002"/>
                  </a:cubicBezTo>
                  <a:cubicBezTo>
                    <a:pt x="16791" y="13002"/>
                    <a:pt x="16791" y="13002"/>
                    <a:pt x="16760" y="13032"/>
                  </a:cubicBezTo>
                  <a:cubicBezTo>
                    <a:pt x="16729" y="13125"/>
                    <a:pt x="16667" y="13217"/>
                    <a:pt x="16637" y="13310"/>
                  </a:cubicBezTo>
                  <a:cubicBezTo>
                    <a:pt x="16606" y="13310"/>
                    <a:pt x="16606" y="13340"/>
                    <a:pt x="16575" y="13371"/>
                  </a:cubicBezTo>
                  <a:cubicBezTo>
                    <a:pt x="16544" y="13464"/>
                    <a:pt x="16482" y="13556"/>
                    <a:pt x="16421" y="13618"/>
                  </a:cubicBezTo>
                  <a:cubicBezTo>
                    <a:pt x="16421" y="13648"/>
                    <a:pt x="16421" y="13648"/>
                    <a:pt x="16390" y="13679"/>
                  </a:cubicBezTo>
                  <a:cubicBezTo>
                    <a:pt x="16359" y="13741"/>
                    <a:pt x="16298" y="13833"/>
                    <a:pt x="16236" y="13926"/>
                  </a:cubicBezTo>
                  <a:cubicBezTo>
                    <a:pt x="16174" y="14018"/>
                    <a:pt x="16113" y="14111"/>
                    <a:pt x="16051" y="14172"/>
                  </a:cubicBezTo>
                  <a:cubicBezTo>
                    <a:pt x="16051" y="14203"/>
                    <a:pt x="16020" y="14234"/>
                    <a:pt x="16020" y="14234"/>
                  </a:cubicBezTo>
                  <a:cubicBezTo>
                    <a:pt x="15990" y="14234"/>
                    <a:pt x="15990" y="14265"/>
                    <a:pt x="15990" y="14265"/>
                  </a:cubicBezTo>
                  <a:cubicBezTo>
                    <a:pt x="15928" y="14357"/>
                    <a:pt x="15866" y="14419"/>
                    <a:pt x="15805" y="14511"/>
                  </a:cubicBezTo>
                  <a:cubicBezTo>
                    <a:pt x="15805" y="14511"/>
                    <a:pt x="15774" y="14542"/>
                    <a:pt x="15774" y="14542"/>
                  </a:cubicBezTo>
                  <a:cubicBezTo>
                    <a:pt x="15712" y="14634"/>
                    <a:pt x="15651" y="14696"/>
                    <a:pt x="15558" y="14788"/>
                  </a:cubicBezTo>
                  <a:cubicBezTo>
                    <a:pt x="15497" y="14850"/>
                    <a:pt x="15435" y="14942"/>
                    <a:pt x="15343" y="15004"/>
                  </a:cubicBezTo>
                  <a:cubicBezTo>
                    <a:pt x="15312" y="15035"/>
                    <a:pt x="15281" y="15066"/>
                    <a:pt x="15281" y="15096"/>
                  </a:cubicBezTo>
                  <a:cubicBezTo>
                    <a:pt x="15189" y="15189"/>
                    <a:pt x="15127" y="15250"/>
                    <a:pt x="15035" y="15343"/>
                  </a:cubicBezTo>
                  <a:cubicBezTo>
                    <a:pt x="15035" y="15343"/>
                    <a:pt x="15004" y="15343"/>
                    <a:pt x="15004" y="15374"/>
                  </a:cubicBezTo>
                  <a:cubicBezTo>
                    <a:pt x="14911" y="15435"/>
                    <a:pt x="14850" y="15497"/>
                    <a:pt x="14757" y="15589"/>
                  </a:cubicBezTo>
                  <a:cubicBezTo>
                    <a:pt x="14665" y="15651"/>
                    <a:pt x="14603" y="15743"/>
                    <a:pt x="14511" y="15805"/>
                  </a:cubicBezTo>
                  <a:cubicBezTo>
                    <a:pt x="14480" y="15836"/>
                    <a:pt x="14418" y="15867"/>
                    <a:pt x="14388" y="15897"/>
                  </a:cubicBezTo>
                  <a:cubicBezTo>
                    <a:pt x="14295" y="15959"/>
                    <a:pt x="14203" y="16021"/>
                    <a:pt x="14110" y="16082"/>
                  </a:cubicBezTo>
                  <a:cubicBezTo>
                    <a:pt x="14110" y="16082"/>
                    <a:pt x="14080" y="16113"/>
                    <a:pt x="14080" y="16113"/>
                  </a:cubicBezTo>
                  <a:cubicBezTo>
                    <a:pt x="13987" y="16175"/>
                    <a:pt x="13895" y="16236"/>
                    <a:pt x="13802" y="16329"/>
                  </a:cubicBezTo>
                  <a:lnTo>
                    <a:pt x="13741" y="16329"/>
                  </a:lnTo>
                  <a:cubicBezTo>
                    <a:pt x="13648" y="16390"/>
                    <a:pt x="13587" y="16452"/>
                    <a:pt x="13494" y="16483"/>
                  </a:cubicBezTo>
                  <a:cubicBezTo>
                    <a:pt x="13433" y="16514"/>
                    <a:pt x="13402" y="16544"/>
                    <a:pt x="13340" y="16575"/>
                  </a:cubicBezTo>
                  <a:cubicBezTo>
                    <a:pt x="13217" y="16637"/>
                    <a:pt x="13125" y="16698"/>
                    <a:pt x="13001" y="16760"/>
                  </a:cubicBezTo>
                  <a:cubicBezTo>
                    <a:pt x="12970" y="16760"/>
                    <a:pt x="12970" y="16791"/>
                    <a:pt x="12940" y="16791"/>
                  </a:cubicBezTo>
                  <a:cubicBezTo>
                    <a:pt x="12816" y="16852"/>
                    <a:pt x="12724" y="16914"/>
                    <a:pt x="12601" y="16945"/>
                  </a:cubicBezTo>
                  <a:cubicBezTo>
                    <a:pt x="12539" y="16976"/>
                    <a:pt x="12508" y="17006"/>
                    <a:pt x="12447" y="17037"/>
                  </a:cubicBezTo>
                  <a:cubicBezTo>
                    <a:pt x="12385" y="17037"/>
                    <a:pt x="12324" y="17068"/>
                    <a:pt x="12293" y="17099"/>
                  </a:cubicBezTo>
                  <a:cubicBezTo>
                    <a:pt x="12200" y="17130"/>
                    <a:pt x="12108" y="17160"/>
                    <a:pt x="12015" y="17191"/>
                  </a:cubicBezTo>
                  <a:cubicBezTo>
                    <a:pt x="11923" y="17222"/>
                    <a:pt x="11831" y="17253"/>
                    <a:pt x="11738" y="17284"/>
                  </a:cubicBezTo>
                  <a:cubicBezTo>
                    <a:pt x="11707" y="17314"/>
                    <a:pt x="11646" y="17314"/>
                    <a:pt x="11615" y="17314"/>
                  </a:cubicBezTo>
                  <a:cubicBezTo>
                    <a:pt x="11584" y="17345"/>
                    <a:pt x="11553" y="17345"/>
                    <a:pt x="11553" y="17345"/>
                  </a:cubicBezTo>
                  <a:cubicBezTo>
                    <a:pt x="11430" y="17376"/>
                    <a:pt x="11338" y="17407"/>
                    <a:pt x="11245" y="17438"/>
                  </a:cubicBezTo>
                  <a:cubicBezTo>
                    <a:pt x="11122" y="17438"/>
                    <a:pt x="11030" y="17469"/>
                    <a:pt x="10937" y="17499"/>
                  </a:cubicBezTo>
                  <a:cubicBezTo>
                    <a:pt x="10321" y="17623"/>
                    <a:pt x="9705" y="17715"/>
                    <a:pt x="9058" y="17715"/>
                  </a:cubicBezTo>
                  <a:cubicBezTo>
                    <a:pt x="8812" y="17715"/>
                    <a:pt x="8565" y="17684"/>
                    <a:pt x="8288" y="17684"/>
                  </a:cubicBezTo>
                  <a:cubicBezTo>
                    <a:pt x="8195" y="17653"/>
                    <a:pt x="8072" y="17653"/>
                    <a:pt x="7949" y="17623"/>
                  </a:cubicBezTo>
                  <a:lnTo>
                    <a:pt x="7857" y="17623"/>
                  </a:lnTo>
                  <a:cubicBezTo>
                    <a:pt x="7826" y="17623"/>
                    <a:pt x="7795" y="17592"/>
                    <a:pt x="7764" y="17592"/>
                  </a:cubicBezTo>
                  <a:cubicBezTo>
                    <a:pt x="7579" y="17592"/>
                    <a:pt x="7425" y="17561"/>
                    <a:pt x="7271" y="17530"/>
                  </a:cubicBezTo>
                  <a:cubicBezTo>
                    <a:pt x="7240" y="17530"/>
                    <a:pt x="7240" y="17499"/>
                    <a:pt x="7210" y="17499"/>
                  </a:cubicBezTo>
                  <a:lnTo>
                    <a:pt x="7148" y="17499"/>
                  </a:lnTo>
                  <a:cubicBezTo>
                    <a:pt x="7025" y="17469"/>
                    <a:pt x="6932" y="17438"/>
                    <a:pt x="6840" y="17407"/>
                  </a:cubicBezTo>
                  <a:cubicBezTo>
                    <a:pt x="6778" y="17407"/>
                    <a:pt x="6717" y="17376"/>
                    <a:pt x="6655" y="17376"/>
                  </a:cubicBezTo>
                  <a:cubicBezTo>
                    <a:pt x="6593" y="17345"/>
                    <a:pt x="6501" y="17314"/>
                    <a:pt x="6409" y="17284"/>
                  </a:cubicBezTo>
                  <a:cubicBezTo>
                    <a:pt x="6316" y="17253"/>
                    <a:pt x="6224" y="17222"/>
                    <a:pt x="6131" y="17191"/>
                  </a:cubicBezTo>
                  <a:cubicBezTo>
                    <a:pt x="6100" y="17191"/>
                    <a:pt x="6070" y="17160"/>
                    <a:pt x="6070" y="17160"/>
                  </a:cubicBezTo>
                  <a:cubicBezTo>
                    <a:pt x="5916" y="17130"/>
                    <a:pt x="5792" y="17068"/>
                    <a:pt x="5669" y="17006"/>
                  </a:cubicBezTo>
                  <a:cubicBezTo>
                    <a:pt x="5638" y="17006"/>
                    <a:pt x="5608" y="17006"/>
                    <a:pt x="5608" y="16976"/>
                  </a:cubicBezTo>
                  <a:cubicBezTo>
                    <a:pt x="5484" y="16945"/>
                    <a:pt x="5361" y="16883"/>
                    <a:pt x="5238" y="16822"/>
                  </a:cubicBezTo>
                  <a:cubicBezTo>
                    <a:pt x="5176" y="16791"/>
                    <a:pt x="5145" y="16760"/>
                    <a:pt x="5084" y="16729"/>
                  </a:cubicBezTo>
                  <a:cubicBezTo>
                    <a:pt x="4961" y="16698"/>
                    <a:pt x="4868" y="16637"/>
                    <a:pt x="4776" y="16575"/>
                  </a:cubicBezTo>
                  <a:lnTo>
                    <a:pt x="4745" y="16575"/>
                  </a:lnTo>
                  <a:cubicBezTo>
                    <a:pt x="4714" y="16544"/>
                    <a:pt x="4683" y="16514"/>
                    <a:pt x="4653" y="16483"/>
                  </a:cubicBezTo>
                  <a:cubicBezTo>
                    <a:pt x="4591" y="16452"/>
                    <a:pt x="4499" y="16421"/>
                    <a:pt x="4437" y="16390"/>
                  </a:cubicBezTo>
                  <a:cubicBezTo>
                    <a:pt x="4437" y="16359"/>
                    <a:pt x="4406" y="16359"/>
                    <a:pt x="4406" y="16359"/>
                  </a:cubicBezTo>
                  <a:cubicBezTo>
                    <a:pt x="4314" y="16298"/>
                    <a:pt x="4221" y="16236"/>
                    <a:pt x="4129" y="16175"/>
                  </a:cubicBezTo>
                  <a:cubicBezTo>
                    <a:pt x="4129" y="16175"/>
                    <a:pt x="4098" y="16144"/>
                    <a:pt x="4098" y="16144"/>
                  </a:cubicBezTo>
                  <a:cubicBezTo>
                    <a:pt x="4067" y="16113"/>
                    <a:pt x="4036" y="16082"/>
                    <a:pt x="4006" y="16082"/>
                  </a:cubicBezTo>
                  <a:cubicBezTo>
                    <a:pt x="3975" y="16051"/>
                    <a:pt x="3944" y="16021"/>
                    <a:pt x="3913" y="16021"/>
                  </a:cubicBezTo>
                  <a:cubicBezTo>
                    <a:pt x="3852" y="15959"/>
                    <a:pt x="3759" y="15897"/>
                    <a:pt x="3698" y="15867"/>
                  </a:cubicBezTo>
                  <a:cubicBezTo>
                    <a:pt x="3605" y="15774"/>
                    <a:pt x="3544" y="15713"/>
                    <a:pt x="3451" y="15651"/>
                  </a:cubicBezTo>
                  <a:cubicBezTo>
                    <a:pt x="3451" y="15651"/>
                    <a:pt x="3420" y="15620"/>
                    <a:pt x="3420" y="15620"/>
                  </a:cubicBezTo>
                  <a:cubicBezTo>
                    <a:pt x="3389" y="15589"/>
                    <a:pt x="3359" y="15558"/>
                    <a:pt x="3328" y="15528"/>
                  </a:cubicBezTo>
                  <a:cubicBezTo>
                    <a:pt x="3266" y="15497"/>
                    <a:pt x="3235" y="15435"/>
                    <a:pt x="3174" y="15404"/>
                  </a:cubicBezTo>
                  <a:cubicBezTo>
                    <a:pt x="3143" y="15374"/>
                    <a:pt x="3112" y="15343"/>
                    <a:pt x="3081" y="15312"/>
                  </a:cubicBezTo>
                  <a:cubicBezTo>
                    <a:pt x="3051" y="15281"/>
                    <a:pt x="3051" y="15281"/>
                    <a:pt x="3020" y="15250"/>
                  </a:cubicBezTo>
                  <a:cubicBezTo>
                    <a:pt x="2958" y="15189"/>
                    <a:pt x="2897" y="15127"/>
                    <a:pt x="2835" y="15066"/>
                  </a:cubicBezTo>
                  <a:cubicBezTo>
                    <a:pt x="2773" y="15004"/>
                    <a:pt x="2712" y="14912"/>
                    <a:pt x="2619" y="14850"/>
                  </a:cubicBezTo>
                  <a:cubicBezTo>
                    <a:pt x="2619" y="14850"/>
                    <a:pt x="2619" y="14819"/>
                    <a:pt x="2588" y="14819"/>
                  </a:cubicBezTo>
                  <a:cubicBezTo>
                    <a:pt x="2558" y="14758"/>
                    <a:pt x="2496" y="14727"/>
                    <a:pt x="2465" y="14665"/>
                  </a:cubicBezTo>
                  <a:cubicBezTo>
                    <a:pt x="2434" y="14634"/>
                    <a:pt x="2404" y="14603"/>
                    <a:pt x="2404" y="14573"/>
                  </a:cubicBezTo>
                  <a:cubicBezTo>
                    <a:pt x="2373" y="14573"/>
                    <a:pt x="2342" y="14542"/>
                    <a:pt x="2311" y="14511"/>
                  </a:cubicBezTo>
                  <a:cubicBezTo>
                    <a:pt x="2280" y="14419"/>
                    <a:pt x="2219" y="14357"/>
                    <a:pt x="2157" y="14295"/>
                  </a:cubicBezTo>
                  <a:cubicBezTo>
                    <a:pt x="2157" y="14265"/>
                    <a:pt x="2126" y="14265"/>
                    <a:pt x="2126" y="14234"/>
                  </a:cubicBezTo>
                  <a:cubicBezTo>
                    <a:pt x="2065" y="14141"/>
                    <a:pt x="2003" y="14080"/>
                    <a:pt x="1942" y="13987"/>
                  </a:cubicBezTo>
                  <a:cubicBezTo>
                    <a:pt x="1942" y="13987"/>
                    <a:pt x="1911" y="13987"/>
                    <a:pt x="1911" y="13957"/>
                  </a:cubicBezTo>
                  <a:cubicBezTo>
                    <a:pt x="1849" y="13864"/>
                    <a:pt x="1818" y="13802"/>
                    <a:pt x="1757" y="13710"/>
                  </a:cubicBezTo>
                  <a:cubicBezTo>
                    <a:pt x="1726" y="13679"/>
                    <a:pt x="1726" y="13648"/>
                    <a:pt x="1695" y="13618"/>
                  </a:cubicBezTo>
                  <a:cubicBezTo>
                    <a:pt x="1633" y="13525"/>
                    <a:pt x="1603" y="13433"/>
                    <a:pt x="1541" y="13340"/>
                  </a:cubicBezTo>
                  <a:cubicBezTo>
                    <a:pt x="1479" y="13248"/>
                    <a:pt x="1449" y="13186"/>
                    <a:pt x="1387" y="13094"/>
                  </a:cubicBezTo>
                  <a:cubicBezTo>
                    <a:pt x="1387" y="13063"/>
                    <a:pt x="1387" y="13063"/>
                    <a:pt x="1387" y="13032"/>
                  </a:cubicBezTo>
                  <a:cubicBezTo>
                    <a:pt x="1325" y="12971"/>
                    <a:pt x="1295" y="12878"/>
                    <a:pt x="1233" y="12786"/>
                  </a:cubicBezTo>
                  <a:cubicBezTo>
                    <a:pt x="1233" y="12755"/>
                    <a:pt x="1233" y="12724"/>
                    <a:pt x="1202" y="12693"/>
                  </a:cubicBezTo>
                  <a:cubicBezTo>
                    <a:pt x="1171" y="12601"/>
                    <a:pt x="1110" y="12509"/>
                    <a:pt x="1079" y="12416"/>
                  </a:cubicBezTo>
                  <a:cubicBezTo>
                    <a:pt x="1048" y="12324"/>
                    <a:pt x="1017" y="12231"/>
                    <a:pt x="956" y="12139"/>
                  </a:cubicBezTo>
                  <a:cubicBezTo>
                    <a:pt x="956" y="12077"/>
                    <a:pt x="925" y="12016"/>
                    <a:pt x="894" y="11954"/>
                  </a:cubicBezTo>
                  <a:cubicBezTo>
                    <a:pt x="863" y="11862"/>
                    <a:pt x="832" y="11769"/>
                    <a:pt x="802" y="11677"/>
                  </a:cubicBezTo>
                  <a:cubicBezTo>
                    <a:pt x="802" y="11646"/>
                    <a:pt x="802" y="11646"/>
                    <a:pt x="771" y="11615"/>
                  </a:cubicBezTo>
                  <a:cubicBezTo>
                    <a:pt x="740" y="11492"/>
                    <a:pt x="740" y="11400"/>
                    <a:pt x="709" y="11276"/>
                  </a:cubicBezTo>
                  <a:cubicBezTo>
                    <a:pt x="678" y="11184"/>
                    <a:pt x="648" y="11091"/>
                    <a:pt x="617" y="10999"/>
                  </a:cubicBezTo>
                  <a:cubicBezTo>
                    <a:pt x="617" y="10968"/>
                    <a:pt x="617" y="10937"/>
                    <a:pt x="586" y="10876"/>
                  </a:cubicBezTo>
                  <a:cubicBezTo>
                    <a:pt x="586" y="10783"/>
                    <a:pt x="555" y="10691"/>
                    <a:pt x="555" y="10599"/>
                  </a:cubicBezTo>
                  <a:cubicBezTo>
                    <a:pt x="555" y="10568"/>
                    <a:pt x="555" y="10537"/>
                    <a:pt x="524" y="10506"/>
                  </a:cubicBezTo>
                  <a:cubicBezTo>
                    <a:pt x="524" y="10383"/>
                    <a:pt x="494" y="10290"/>
                    <a:pt x="494" y="10167"/>
                  </a:cubicBezTo>
                  <a:cubicBezTo>
                    <a:pt x="463" y="10075"/>
                    <a:pt x="463" y="9952"/>
                    <a:pt x="463" y="9859"/>
                  </a:cubicBezTo>
                  <a:cubicBezTo>
                    <a:pt x="463" y="9828"/>
                    <a:pt x="463" y="9798"/>
                    <a:pt x="463" y="9767"/>
                  </a:cubicBezTo>
                  <a:cubicBezTo>
                    <a:pt x="463" y="9736"/>
                    <a:pt x="463" y="9736"/>
                    <a:pt x="463" y="9736"/>
                  </a:cubicBezTo>
                  <a:cubicBezTo>
                    <a:pt x="432" y="9644"/>
                    <a:pt x="432" y="9551"/>
                    <a:pt x="432" y="9459"/>
                  </a:cubicBezTo>
                  <a:cubicBezTo>
                    <a:pt x="432" y="9397"/>
                    <a:pt x="432" y="9366"/>
                    <a:pt x="432" y="9335"/>
                  </a:cubicBezTo>
                  <a:cubicBezTo>
                    <a:pt x="432" y="9274"/>
                    <a:pt x="432" y="9243"/>
                    <a:pt x="432" y="9181"/>
                  </a:cubicBezTo>
                  <a:cubicBezTo>
                    <a:pt x="432" y="9120"/>
                    <a:pt x="432" y="9058"/>
                    <a:pt x="432" y="8997"/>
                  </a:cubicBezTo>
                  <a:cubicBezTo>
                    <a:pt x="432" y="8873"/>
                    <a:pt x="432" y="8781"/>
                    <a:pt x="463" y="8689"/>
                  </a:cubicBezTo>
                  <a:cubicBezTo>
                    <a:pt x="463" y="8627"/>
                    <a:pt x="463" y="8596"/>
                    <a:pt x="463" y="8565"/>
                  </a:cubicBezTo>
                  <a:cubicBezTo>
                    <a:pt x="463" y="8534"/>
                    <a:pt x="463" y="8534"/>
                    <a:pt x="463" y="8504"/>
                  </a:cubicBezTo>
                  <a:cubicBezTo>
                    <a:pt x="463" y="8411"/>
                    <a:pt x="463" y="8319"/>
                    <a:pt x="494" y="8257"/>
                  </a:cubicBezTo>
                  <a:cubicBezTo>
                    <a:pt x="494" y="8196"/>
                    <a:pt x="494" y="8134"/>
                    <a:pt x="494" y="8103"/>
                  </a:cubicBezTo>
                  <a:cubicBezTo>
                    <a:pt x="524" y="7980"/>
                    <a:pt x="524" y="7857"/>
                    <a:pt x="555" y="7764"/>
                  </a:cubicBezTo>
                  <a:cubicBezTo>
                    <a:pt x="555" y="7733"/>
                    <a:pt x="555" y="7733"/>
                    <a:pt x="555" y="7733"/>
                  </a:cubicBezTo>
                  <a:cubicBezTo>
                    <a:pt x="586" y="7672"/>
                    <a:pt x="586" y="7579"/>
                    <a:pt x="586" y="7518"/>
                  </a:cubicBezTo>
                  <a:cubicBezTo>
                    <a:pt x="586" y="7487"/>
                    <a:pt x="617" y="7456"/>
                    <a:pt x="617" y="7425"/>
                  </a:cubicBezTo>
                  <a:cubicBezTo>
                    <a:pt x="617" y="7395"/>
                    <a:pt x="648" y="7333"/>
                    <a:pt x="648" y="7302"/>
                  </a:cubicBezTo>
                  <a:cubicBezTo>
                    <a:pt x="678" y="7179"/>
                    <a:pt x="709" y="7056"/>
                    <a:pt x="740" y="6932"/>
                  </a:cubicBezTo>
                  <a:cubicBezTo>
                    <a:pt x="771" y="6871"/>
                    <a:pt x="771" y="6809"/>
                    <a:pt x="802" y="6748"/>
                  </a:cubicBezTo>
                  <a:cubicBezTo>
                    <a:pt x="832" y="6655"/>
                    <a:pt x="863" y="6532"/>
                    <a:pt x="894" y="6440"/>
                  </a:cubicBezTo>
                  <a:lnTo>
                    <a:pt x="925" y="6378"/>
                  </a:lnTo>
                  <a:cubicBezTo>
                    <a:pt x="956" y="6286"/>
                    <a:pt x="987" y="6162"/>
                    <a:pt x="1048" y="6070"/>
                  </a:cubicBezTo>
                  <a:cubicBezTo>
                    <a:pt x="1048" y="6008"/>
                    <a:pt x="1079" y="5977"/>
                    <a:pt x="1079" y="5916"/>
                  </a:cubicBezTo>
                  <a:cubicBezTo>
                    <a:pt x="1141" y="5793"/>
                    <a:pt x="1202" y="5669"/>
                    <a:pt x="1264" y="5546"/>
                  </a:cubicBezTo>
                  <a:cubicBezTo>
                    <a:pt x="1325" y="5454"/>
                    <a:pt x="1356" y="5361"/>
                    <a:pt x="1387" y="5269"/>
                  </a:cubicBezTo>
                  <a:cubicBezTo>
                    <a:pt x="1449" y="5176"/>
                    <a:pt x="1510" y="5053"/>
                    <a:pt x="1572" y="4961"/>
                  </a:cubicBezTo>
                  <a:cubicBezTo>
                    <a:pt x="1572" y="4961"/>
                    <a:pt x="1572" y="4930"/>
                    <a:pt x="1603" y="4930"/>
                  </a:cubicBezTo>
                  <a:cubicBezTo>
                    <a:pt x="1664" y="4807"/>
                    <a:pt x="1757" y="4684"/>
                    <a:pt x="1849" y="4530"/>
                  </a:cubicBezTo>
                  <a:cubicBezTo>
                    <a:pt x="1880" y="4499"/>
                    <a:pt x="1911" y="4437"/>
                    <a:pt x="1942" y="4376"/>
                  </a:cubicBezTo>
                  <a:cubicBezTo>
                    <a:pt x="2034" y="4221"/>
                    <a:pt x="2157" y="4098"/>
                    <a:pt x="2280" y="3944"/>
                  </a:cubicBezTo>
                  <a:cubicBezTo>
                    <a:pt x="2404" y="3790"/>
                    <a:pt x="2527" y="3636"/>
                    <a:pt x="2650" y="3482"/>
                  </a:cubicBezTo>
                  <a:cubicBezTo>
                    <a:pt x="2712" y="3451"/>
                    <a:pt x="2743" y="3390"/>
                    <a:pt x="2804" y="3328"/>
                  </a:cubicBezTo>
                  <a:cubicBezTo>
                    <a:pt x="2835" y="3297"/>
                    <a:pt x="2866" y="3266"/>
                    <a:pt x="2897" y="3236"/>
                  </a:cubicBezTo>
                  <a:cubicBezTo>
                    <a:pt x="3081" y="3051"/>
                    <a:pt x="3266" y="2866"/>
                    <a:pt x="3482" y="2712"/>
                  </a:cubicBezTo>
                  <a:cubicBezTo>
                    <a:pt x="3482" y="2681"/>
                    <a:pt x="3513" y="2681"/>
                    <a:pt x="3513" y="2650"/>
                  </a:cubicBezTo>
                  <a:cubicBezTo>
                    <a:pt x="3544" y="2650"/>
                    <a:pt x="3544" y="2620"/>
                    <a:pt x="3574" y="2620"/>
                  </a:cubicBezTo>
                  <a:cubicBezTo>
                    <a:pt x="3667" y="2527"/>
                    <a:pt x="3759" y="2465"/>
                    <a:pt x="3882" y="2404"/>
                  </a:cubicBezTo>
                  <a:cubicBezTo>
                    <a:pt x="3913" y="2373"/>
                    <a:pt x="3944" y="2342"/>
                    <a:pt x="3975" y="2311"/>
                  </a:cubicBezTo>
                  <a:cubicBezTo>
                    <a:pt x="4283" y="2096"/>
                    <a:pt x="4591" y="1911"/>
                    <a:pt x="4930" y="1726"/>
                  </a:cubicBezTo>
                  <a:cubicBezTo>
                    <a:pt x="6162" y="1048"/>
                    <a:pt x="7579" y="679"/>
                    <a:pt x="9058" y="679"/>
                  </a:cubicBezTo>
                  <a:close/>
                  <a:moveTo>
                    <a:pt x="9150" y="1"/>
                  </a:moveTo>
                  <a:cubicBezTo>
                    <a:pt x="7579" y="1"/>
                    <a:pt x="6100" y="401"/>
                    <a:pt x="4807" y="1110"/>
                  </a:cubicBezTo>
                  <a:cubicBezTo>
                    <a:pt x="4529" y="1264"/>
                    <a:pt x="4252" y="1449"/>
                    <a:pt x="3975" y="1634"/>
                  </a:cubicBezTo>
                  <a:cubicBezTo>
                    <a:pt x="3944" y="1664"/>
                    <a:pt x="3882" y="1695"/>
                    <a:pt x="3852" y="1726"/>
                  </a:cubicBezTo>
                  <a:cubicBezTo>
                    <a:pt x="3698" y="1819"/>
                    <a:pt x="3544" y="1942"/>
                    <a:pt x="3420" y="2034"/>
                  </a:cubicBezTo>
                  <a:cubicBezTo>
                    <a:pt x="3235" y="2188"/>
                    <a:pt x="3081" y="2342"/>
                    <a:pt x="2927" y="2496"/>
                  </a:cubicBezTo>
                  <a:cubicBezTo>
                    <a:pt x="2743" y="2650"/>
                    <a:pt x="2558" y="2835"/>
                    <a:pt x="2404" y="3020"/>
                  </a:cubicBezTo>
                  <a:cubicBezTo>
                    <a:pt x="2342" y="3082"/>
                    <a:pt x="2280" y="3112"/>
                    <a:pt x="2250" y="3174"/>
                  </a:cubicBezTo>
                  <a:cubicBezTo>
                    <a:pt x="2126" y="3328"/>
                    <a:pt x="2003" y="3482"/>
                    <a:pt x="1880" y="3636"/>
                  </a:cubicBezTo>
                  <a:lnTo>
                    <a:pt x="1849" y="3667"/>
                  </a:lnTo>
                  <a:cubicBezTo>
                    <a:pt x="1788" y="3759"/>
                    <a:pt x="1695" y="3852"/>
                    <a:pt x="1633" y="3944"/>
                  </a:cubicBezTo>
                  <a:cubicBezTo>
                    <a:pt x="1572" y="4067"/>
                    <a:pt x="1510" y="4160"/>
                    <a:pt x="1418" y="4283"/>
                  </a:cubicBezTo>
                  <a:cubicBezTo>
                    <a:pt x="1325" y="4437"/>
                    <a:pt x="1264" y="4560"/>
                    <a:pt x="1171" y="4714"/>
                  </a:cubicBezTo>
                  <a:cubicBezTo>
                    <a:pt x="1141" y="4745"/>
                    <a:pt x="1110" y="4807"/>
                    <a:pt x="1079" y="4838"/>
                  </a:cubicBezTo>
                  <a:cubicBezTo>
                    <a:pt x="1048" y="4961"/>
                    <a:pt x="987" y="5053"/>
                    <a:pt x="925" y="5176"/>
                  </a:cubicBezTo>
                  <a:cubicBezTo>
                    <a:pt x="925" y="5207"/>
                    <a:pt x="925" y="5207"/>
                    <a:pt x="894" y="5238"/>
                  </a:cubicBezTo>
                  <a:cubicBezTo>
                    <a:pt x="863" y="5331"/>
                    <a:pt x="802" y="5454"/>
                    <a:pt x="740" y="5546"/>
                  </a:cubicBezTo>
                  <a:cubicBezTo>
                    <a:pt x="709" y="5639"/>
                    <a:pt x="678" y="5700"/>
                    <a:pt x="648" y="5793"/>
                  </a:cubicBezTo>
                  <a:cubicBezTo>
                    <a:pt x="617" y="5916"/>
                    <a:pt x="555" y="6039"/>
                    <a:pt x="524" y="6162"/>
                  </a:cubicBezTo>
                  <a:cubicBezTo>
                    <a:pt x="494" y="6193"/>
                    <a:pt x="494" y="6255"/>
                    <a:pt x="463" y="6286"/>
                  </a:cubicBezTo>
                  <a:cubicBezTo>
                    <a:pt x="432" y="6378"/>
                    <a:pt x="401" y="6501"/>
                    <a:pt x="370" y="6594"/>
                  </a:cubicBezTo>
                  <a:cubicBezTo>
                    <a:pt x="370" y="6624"/>
                    <a:pt x="370" y="6624"/>
                    <a:pt x="370" y="6655"/>
                  </a:cubicBezTo>
                  <a:cubicBezTo>
                    <a:pt x="340" y="6717"/>
                    <a:pt x="340" y="6778"/>
                    <a:pt x="309" y="6840"/>
                  </a:cubicBezTo>
                  <a:cubicBezTo>
                    <a:pt x="309" y="6871"/>
                    <a:pt x="278" y="6932"/>
                    <a:pt x="278" y="6963"/>
                  </a:cubicBezTo>
                  <a:cubicBezTo>
                    <a:pt x="278" y="7025"/>
                    <a:pt x="247" y="7087"/>
                    <a:pt x="247" y="7148"/>
                  </a:cubicBezTo>
                  <a:cubicBezTo>
                    <a:pt x="216" y="7271"/>
                    <a:pt x="186" y="7395"/>
                    <a:pt x="155" y="7487"/>
                  </a:cubicBezTo>
                  <a:cubicBezTo>
                    <a:pt x="155" y="7549"/>
                    <a:pt x="155" y="7579"/>
                    <a:pt x="155" y="7610"/>
                  </a:cubicBezTo>
                  <a:cubicBezTo>
                    <a:pt x="124" y="7641"/>
                    <a:pt x="124" y="7672"/>
                    <a:pt x="124" y="7703"/>
                  </a:cubicBezTo>
                  <a:cubicBezTo>
                    <a:pt x="124" y="7764"/>
                    <a:pt x="124" y="7826"/>
                    <a:pt x="93" y="7918"/>
                  </a:cubicBezTo>
                  <a:cubicBezTo>
                    <a:pt x="93" y="7918"/>
                    <a:pt x="93" y="7918"/>
                    <a:pt x="93" y="7949"/>
                  </a:cubicBezTo>
                  <a:cubicBezTo>
                    <a:pt x="93" y="8072"/>
                    <a:pt x="62" y="8165"/>
                    <a:pt x="62" y="8288"/>
                  </a:cubicBezTo>
                  <a:cubicBezTo>
                    <a:pt x="32" y="8319"/>
                    <a:pt x="32" y="8380"/>
                    <a:pt x="32" y="8411"/>
                  </a:cubicBezTo>
                  <a:cubicBezTo>
                    <a:pt x="32" y="8504"/>
                    <a:pt x="32" y="8596"/>
                    <a:pt x="32" y="8689"/>
                  </a:cubicBezTo>
                  <a:cubicBezTo>
                    <a:pt x="32" y="8689"/>
                    <a:pt x="32" y="8719"/>
                    <a:pt x="32" y="8750"/>
                  </a:cubicBezTo>
                  <a:cubicBezTo>
                    <a:pt x="32" y="8781"/>
                    <a:pt x="32" y="8812"/>
                    <a:pt x="32" y="8843"/>
                  </a:cubicBezTo>
                  <a:cubicBezTo>
                    <a:pt x="32" y="8904"/>
                    <a:pt x="1" y="8966"/>
                    <a:pt x="1" y="8997"/>
                  </a:cubicBezTo>
                  <a:cubicBezTo>
                    <a:pt x="1" y="9058"/>
                    <a:pt x="1" y="9089"/>
                    <a:pt x="1" y="9151"/>
                  </a:cubicBezTo>
                  <a:cubicBezTo>
                    <a:pt x="1" y="9151"/>
                    <a:pt x="1" y="9181"/>
                    <a:pt x="1" y="9181"/>
                  </a:cubicBezTo>
                  <a:cubicBezTo>
                    <a:pt x="1" y="9274"/>
                    <a:pt x="32" y="9397"/>
                    <a:pt x="32" y="9489"/>
                  </a:cubicBezTo>
                  <a:cubicBezTo>
                    <a:pt x="32" y="9551"/>
                    <a:pt x="32" y="9582"/>
                    <a:pt x="32" y="9613"/>
                  </a:cubicBezTo>
                  <a:cubicBezTo>
                    <a:pt x="32" y="9736"/>
                    <a:pt x="32" y="9828"/>
                    <a:pt x="32" y="9921"/>
                  </a:cubicBezTo>
                  <a:cubicBezTo>
                    <a:pt x="32" y="9952"/>
                    <a:pt x="32" y="10013"/>
                    <a:pt x="62" y="10044"/>
                  </a:cubicBezTo>
                  <a:cubicBezTo>
                    <a:pt x="62" y="10136"/>
                    <a:pt x="62" y="10229"/>
                    <a:pt x="93" y="10321"/>
                  </a:cubicBezTo>
                  <a:cubicBezTo>
                    <a:pt x="93" y="10445"/>
                    <a:pt x="124" y="10568"/>
                    <a:pt x="124" y="10660"/>
                  </a:cubicBezTo>
                  <a:cubicBezTo>
                    <a:pt x="155" y="10691"/>
                    <a:pt x="155" y="10722"/>
                    <a:pt x="155" y="10753"/>
                  </a:cubicBezTo>
                  <a:cubicBezTo>
                    <a:pt x="155" y="10845"/>
                    <a:pt x="186" y="10968"/>
                    <a:pt x="216" y="11061"/>
                  </a:cubicBezTo>
                  <a:cubicBezTo>
                    <a:pt x="216" y="11091"/>
                    <a:pt x="216" y="11122"/>
                    <a:pt x="216" y="11153"/>
                  </a:cubicBezTo>
                  <a:cubicBezTo>
                    <a:pt x="247" y="11245"/>
                    <a:pt x="278" y="11338"/>
                    <a:pt x="309" y="11430"/>
                  </a:cubicBezTo>
                  <a:cubicBezTo>
                    <a:pt x="340" y="11554"/>
                    <a:pt x="370" y="11677"/>
                    <a:pt x="401" y="11769"/>
                  </a:cubicBezTo>
                  <a:cubicBezTo>
                    <a:pt x="401" y="11800"/>
                    <a:pt x="401" y="11831"/>
                    <a:pt x="401" y="11831"/>
                  </a:cubicBezTo>
                  <a:cubicBezTo>
                    <a:pt x="432" y="11923"/>
                    <a:pt x="463" y="12016"/>
                    <a:pt x="494" y="12108"/>
                  </a:cubicBezTo>
                  <a:cubicBezTo>
                    <a:pt x="524" y="12170"/>
                    <a:pt x="555" y="12231"/>
                    <a:pt x="555" y="12293"/>
                  </a:cubicBezTo>
                  <a:cubicBezTo>
                    <a:pt x="617" y="12385"/>
                    <a:pt x="617" y="12478"/>
                    <a:pt x="678" y="12570"/>
                  </a:cubicBezTo>
                  <a:cubicBezTo>
                    <a:pt x="709" y="12663"/>
                    <a:pt x="740" y="12786"/>
                    <a:pt x="802" y="12878"/>
                  </a:cubicBezTo>
                  <a:cubicBezTo>
                    <a:pt x="802" y="12909"/>
                    <a:pt x="832" y="12940"/>
                    <a:pt x="832" y="12940"/>
                  </a:cubicBezTo>
                  <a:cubicBezTo>
                    <a:pt x="863" y="13032"/>
                    <a:pt x="925" y="13125"/>
                    <a:pt x="956" y="13217"/>
                  </a:cubicBezTo>
                  <a:cubicBezTo>
                    <a:pt x="956" y="13217"/>
                    <a:pt x="987" y="13248"/>
                    <a:pt x="987" y="13248"/>
                  </a:cubicBezTo>
                  <a:cubicBezTo>
                    <a:pt x="1017" y="13340"/>
                    <a:pt x="1048" y="13433"/>
                    <a:pt x="1110" y="13494"/>
                  </a:cubicBezTo>
                  <a:cubicBezTo>
                    <a:pt x="1110" y="13525"/>
                    <a:pt x="1110" y="13525"/>
                    <a:pt x="1110" y="13525"/>
                  </a:cubicBezTo>
                  <a:cubicBezTo>
                    <a:pt x="1171" y="13618"/>
                    <a:pt x="1233" y="13710"/>
                    <a:pt x="1295" y="13802"/>
                  </a:cubicBezTo>
                  <a:cubicBezTo>
                    <a:pt x="1295" y="13833"/>
                    <a:pt x="1325" y="13864"/>
                    <a:pt x="1325" y="13895"/>
                  </a:cubicBezTo>
                  <a:cubicBezTo>
                    <a:pt x="1387" y="13957"/>
                    <a:pt x="1418" y="14049"/>
                    <a:pt x="1479" y="14141"/>
                  </a:cubicBezTo>
                  <a:cubicBezTo>
                    <a:pt x="1479" y="14141"/>
                    <a:pt x="1510" y="14172"/>
                    <a:pt x="1510" y="14172"/>
                  </a:cubicBezTo>
                  <a:cubicBezTo>
                    <a:pt x="1572" y="14265"/>
                    <a:pt x="1603" y="14326"/>
                    <a:pt x="1664" y="14419"/>
                  </a:cubicBezTo>
                  <a:cubicBezTo>
                    <a:pt x="1757" y="14511"/>
                    <a:pt x="1818" y="14603"/>
                    <a:pt x="1880" y="14696"/>
                  </a:cubicBezTo>
                  <a:cubicBezTo>
                    <a:pt x="1911" y="14727"/>
                    <a:pt x="1911" y="14727"/>
                    <a:pt x="1942" y="14758"/>
                  </a:cubicBezTo>
                  <a:cubicBezTo>
                    <a:pt x="2003" y="14850"/>
                    <a:pt x="2065" y="14942"/>
                    <a:pt x="2126" y="15004"/>
                  </a:cubicBezTo>
                  <a:cubicBezTo>
                    <a:pt x="2126" y="15035"/>
                    <a:pt x="2157" y="15035"/>
                    <a:pt x="2157" y="15035"/>
                  </a:cubicBezTo>
                  <a:cubicBezTo>
                    <a:pt x="2219" y="15127"/>
                    <a:pt x="2280" y="15189"/>
                    <a:pt x="2342" y="15250"/>
                  </a:cubicBezTo>
                  <a:cubicBezTo>
                    <a:pt x="2342" y="15250"/>
                    <a:pt x="2373" y="15281"/>
                    <a:pt x="2373" y="15281"/>
                  </a:cubicBezTo>
                  <a:cubicBezTo>
                    <a:pt x="2434" y="15343"/>
                    <a:pt x="2496" y="15435"/>
                    <a:pt x="2588" y="15528"/>
                  </a:cubicBezTo>
                  <a:cubicBezTo>
                    <a:pt x="2619" y="15558"/>
                    <a:pt x="2650" y="15589"/>
                    <a:pt x="2681" y="15620"/>
                  </a:cubicBezTo>
                  <a:cubicBezTo>
                    <a:pt x="2681" y="15620"/>
                    <a:pt x="2712" y="15651"/>
                    <a:pt x="2712" y="15651"/>
                  </a:cubicBezTo>
                  <a:cubicBezTo>
                    <a:pt x="2773" y="15713"/>
                    <a:pt x="2835" y="15774"/>
                    <a:pt x="2897" y="15836"/>
                  </a:cubicBezTo>
                  <a:cubicBezTo>
                    <a:pt x="2927" y="15836"/>
                    <a:pt x="2927" y="15836"/>
                    <a:pt x="2927" y="15867"/>
                  </a:cubicBezTo>
                  <a:lnTo>
                    <a:pt x="2958" y="15867"/>
                  </a:lnTo>
                  <a:cubicBezTo>
                    <a:pt x="3020" y="15928"/>
                    <a:pt x="3081" y="15990"/>
                    <a:pt x="3174" y="16051"/>
                  </a:cubicBezTo>
                  <a:cubicBezTo>
                    <a:pt x="3174" y="16051"/>
                    <a:pt x="3174" y="16082"/>
                    <a:pt x="3174" y="16082"/>
                  </a:cubicBezTo>
                  <a:cubicBezTo>
                    <a:pt x="3266" y="16144"/>
                    <a:pt x="3359" y="16236"/>
                    <a:pt x="3451" y="16298"/>
                  </a:cubicBezTo>
                  <a:cubicBezTo>
                    <a:pt x="3482" y="16329"/>
                    <a:pt x="3513" y="16359"/>
                    <a:pt x="3544" y="16390"/>
                  </a:cubicBezTo>
                  <a:cubicBezTo>
                    <a:pt x="3605" y="16421"/>
                    <a:pt x="3667" y="16452"/>
                    <a:pt x="3728" y="16514"/>
                  </a:cubicBezTo>
                  <a:cubicBezTo>
                    <a:pt x="3759" y="16544"/>
                    <a:pt x="3790" y="16544"/>
                    <a:pt x="3821" y="16575"/>
                  </a:cubicBezTo>
                  <a:cubicBezTo>
                    <a:pt x="3821" y="16606"/>
                    <a:pt x="3852" y="16606"/>
                    <a:pt x="3852" y="16606"/>
                  </a:cubicBezTo>
                  <a:cubicBezTo>
                    <a:pt x="3913" y="16668"/>
                    <a:pt x="3975" y="16698"/>
                    <a:pt x="4036" y="16760"/>
                  </a:cubicBezTo>
                  <a:cubicBezTo>
                    <a:pt x="4067" y="16760"/>
                    <a:pt x="4098" y="16791"/>
                    <a:pt x="4129" y="16791"/>
                  </a:cubicBezTo>
                  <a:cubicBezTo>
                    <a:pt x="4129" y="16822"/>
                    <a:pt x="4129" y="16822"/>
                    <a:pt x="4160" y="16822"/>
                  </a:cubicBezTo>
                  <a:cubicBezTo>
                    <a:pt x="4252" y="16883"/>
                    <a:pt x="4344" y="16945"/>
                    <a:pt x="4468" y="17006"/>
                  </a:cubicBezTo>
                  <a:cubicBezTo>
                    <a:pt x="4499" y="17037"/>
                    <a:pt x="4560" y="17068"/>
                    <a:pt x="4591" y="17099"/>
                  </a:cubicBezTo>
                  <a:cubicBezTo>
                    <a:pt x="4653" y="17130"/>
                    <a:pt x="4714" y="17160"/>
                    <a:pt x="4807" y="17191"/>
                  </a:cubicBezTo>
                  <a:cubicBezTo>
                    <a:pt x="4837" y="17222"/>
                    <a:pt x="4868" y="17253"/>
                    <a:pt x="4899" y="17253"/>
                  </a:cubicBezTo>
                  <a:cubicBezTo>
                    <a:pt x="4930" y="17284"/>
                    <a:pt x="4961" y="17284"/>
                    <a:pt x="4961" y="17284"/>
                  </a:cubicBezTo>
                  <a:cubicBezTo>
                    <a:pt x="5084" y="17345"/>
                    <a:pt x="5207" y="17407"/>
                    <a:pt x="5330" y="17469"/>
                  </a:cubicBezTo>
                  <a:cubicBezTo>
                    <a:pt x="5454" y="17530"/>
                    <a:pt x="5546" y="17561"/>
                    <a:pt x="5669" y="17623"/>
                  </a:cubicBezTo>
                  <a:cubicBezTo>
                    <a:pt x="5731" y="17653"/>
                    <a:pt x="5792" y="17684"/>
                    <a:pt x="5854" y="17684"/>
                  </a:cubicBezTo>
                  <a:cubicBezTo>
                    <a:pt x="6008" y="17746"/>
                    <a:pt x="6131" y="17807"/>
                    <a:pt x="6285" y="17838"/>
                  </a:cubicBezTo>
                  <a:cubicBezTo>
                    <a:pt x="6285" y="17838"/>
                    <a:pt x="6316" y="17869"/>
                    <a:pt x="6347" y="17869"/>
                  </a:cubicBezTo>
                  <a:cubicBezTo>
                    <a:pt x="6501" y="17931"/>
                    <a:pt x="6655" y="17961"/>
                    <a:pt x="6778" y="17992"/>
                  </a:cubicBezTo>
                  <a:cubicBezTo>
                    <a:pt x="6840" y="18023"/>
                    <a:pt x="6901" y="18023"/>
                    <a:pt x="6932" y="18023"/>
                  </a:cubicBezTo>
                  <a:lnTo>
                    <a:pt x="6963" y="18023"/>
                  </a:lnTo>
                  <a:cubicBezTo>
                    <a:pt x="7025" y="18054"/>
                    <a:pt x="7086" y="18085"/>
                    <a:pt x="7179" y="18085"/>
                  </a:cubicBezTo>
                  <a:cubicBezTo>
                    <a:pt x="7271" y="18115"/>
                    <a:pt x="7394" y="18146"/>
                    <a:pt x="7518" y="18146"/>
                  </a:cubicBezTo>
                  <a:cubicBezTo>
                    <a:pt x="7672" y="18177"/>
                    <a:pt x="7826" y="18208"/>
                    <a:pt x="7980" y="18239"/>
                  </a:cubicBezTo>
                  <a:lnTo>
                    <a:pt x="8072" y="18239"/>
                  </a:lnTo>
                  <a:cubicBezTo>
                    <a:pt x="8411" y="18300"/>
                    <a:pt x="8781" y="18331"/>
                    <a:pt x="9150" y="18331"/>
                  </a:cubicBezTo>
                  <a:cubicBezTo>
                    <a:pt x="9767" y="18331"/>
                    <a:pt x="10352" y="18270"/>
                    <a:pt x="10937" y="18146"/>
                  </a:cubicBezTo>
                  <a:cubicBezTo>
                    <a:pt x="10999" y="18115"/>
                    <a:pt x="11060" y="18115"/>
                    <a:pt x="11122" y="18115"/>
                  </a:cubicBezTo>
                  <a:cubicBezTo>
                    <a:pt x="11184" y="18085"/>
                    <a:pt x="11276" y="18054"/>
                    <a:pt x="11369" y="18054"/>
                  </a:cubicBezTo>
                  <a:cubicBezTo>
                    <a:pt x="11430" y="18023"/>
                    <a:pt x="11523" y="17992"/>
                    <a:pt x="11615" y="17961"/>
                  </a:cubicBezTo>
                  <a:lnTo>
                    <a:pt x="11707" y="17961"/>
                  </a:lnTo>
                  <a:cubicBezTo>
                    <a:pt x="11707" y="17961"/>
                    <a:pt x="11707" y="17961"/>
                    <a:pt x="11738" y="17931"/>
                  </a:cubicBezTo>
                  <a:lnTo>
                    <a:pt x="11800" y="17931"/>
                  </a:lnTo>
                  <a:cubicBezTo>
                    <a:pt x="11861" y="17900"/>
                    <a:pt x="11954" y="17869"/>
                    <a:pt x="12015" y="17869"/>
                  </a:cubicBezTo>
                  <a:cubicBezTo>
                    <a:pt x="12139" y="17807"/>
                    <a:pt x="12293" y="17746"/>
                    <a:pt x="12416" y="17715"/>
                  </a:cubicBezTo>
                  <a:cubicBezTo>
                    <a:pt x="12447" y="17684"/>
                    <a:pt x="12478" y="17684"/>
                    <a:pt x="12478" y="17684"/>
                  </a:cubicBezTo>
                  <a:cubicBezTo>
                    <a:pt x="12601" y="17623"/>
                    <a:pt x="12755" y="17592"/>
                    <a:pt x="12878" y="17530"/>
                  </a:cubicBezTo>
                  <a:cubicBezTo>
                    <a:pt x="12940" y="17499"/>
                    <a:pt x="13001" y="17469"/>
                    <a:pt x="13063" y="17438"/>
                  </a:cubicBezTo>
                  <a:cubicBezTo>
                    <a:pt x="13155" y="17407"/>
                    <a:pt x="13248" y="17345"/>
                    <a:pt x="13340" y="17314"/>
                  </a:cubicBezTo>
                  <a:cubicBezTo>
                    <a:pt x="13340" y="17284"/>
                    <a:pt x="13371" y="17284"/>
                    <a:pt x="13371" y="17284"/>
                  </a:cubicBezTo>
                  <a:cubicBezTo>
                    <a:pt x="13494" y="17222"/>
                    <a:pt x="13587" y="17160"/>
                    <a:pt x="13710" y="17099"/>
                  </a:cubicBezTo>
                  <a:cubicBezTo>
                    <a:pt x="13710" y="17099"/>
                    <a:pt x="13741" y="17068"/>
                    <a:pt x="13741" y="17068"/>
                  </a:cubicBezTo>
                  <a:cubicBezTo>
                    <a:pt x="13864" y="17006"/>
                    <a:pt x="13956" y="16945"/>
                    <a:pt x="14049" y="16883"/>
                  </a:cubicBezTo>
                  <a:cubicBezTo>
                    <a:pt x="14110" y="16852"/>
                    <a:pt x="14141" y="16822"/>
                    <a:pt x="14203" y="16791"/>
                  </a:cubicBezTo>
                  <a:cubicBezTo>
                    <a:pt x="14295" y="16729"/>
                    <a:pt x="14388" y="16668"/>
                    <a:pt x="14480" y="16606"/>
                  </a:cubicBezTo>
                  <a:cubicBezTo>
                    <a:pt x="14572" y="16544"/>
                    <a:pt x="14665" y="16452"/>
                    <a:pt x="14757" y="16390"/>
                  </a:cubicBezTo>
                  <a:cubicBezTo>
                    <a:pt x="14757" y="16390"/>
                    <a:pt x="14788" y="16359"/>
                    <a:pt x="14788" y="16359"/>
                  </a:cubicBezTo>
                  <a:cubicBezTo>
                    <a:pt x="14881" y="16298"/>
                    <a:pt x="14973" y="16236"/>
                    <a:pt x="15065" y="16144"/>
                  </a:cubicBezTo>
                  <a:cubicBezTo>
                    <a:pt x="15096" y="16113"/>
                    <a:pt x="15127" y="16082"/>
                    <a:pt x="15158" y="16051"/>
                  </a:cubicBezTo>
                  <a:cubicBezTo>
                    <a:pt x="15219" y="16021"/>
                    <a:pt x="15250" y="15959"/>
                    <a:pt x="15312" y="15928"/>
                  </a:cubicBezTo>
                  <a:cubicBezTo>
                    <a:pt x="15343" y="15897"/>
                    <a:pt x="15373" y="15867"/>
                    <a:pt x="15404" y="15836"/>
                  </a:cubicBezTo>
                  <a:cubicBezTo>
                    <a:pt x="15466" y="15774"/>
                    <a:pt x="15558" y="15713"/>
                    <a:pt x="15651" y="15620"/>
                  </a:cubicBezTo>
                  <a:cubicBezTo>
                    <a:pt x="15651" y="15620"/>
                    <a:pt x="15651" y="15589"/>
                    <a:pt x="15682" y="15589"/>
                  </a:cubicBezTo>
                  <a:cubicBezTo>
                    <a:pt x="15743" y="15528"/>
                    <a:pt x="15805" y="15435"/>
                    <a:pt x="15866" y="15343"/>
                  </a:cubicBezTo>
                  <a:cubicBezTo>
                    <a:pt x="15897" y="15343"/>
                    <a:pt x="15928" y="15312"/>
                    <a:pt x="15959" y="15281"/>
                  </a:cubicBezTo>
                  <a:cubicBezTo>
                    <a:pt x="15959" y="15281"/>
                    <a:pt x="15959" y="15250"/>
                    <a:pt x="15959" y="15250"/>
                  </a:cubicBezTo>
                  <a:cubicBezTo>
                    <a:pt x="16051" y="15189"/>
                    <a:pt x="16113" y="15096"/>
                    <a:pt x="16174" y="15035"/>
                  </a:cubicBezTo>
                  <a:cubicBezTo>
                    <a:pt x="16205" y="15004"/>
                    <a:pt x="16236" y="14973"/>
                    <a:pt x="16236" y="14973"/>
                  </a:cubicBezTo>
                  <a:cubicBezTo>
                    <a:pt x="16298" y="14912"/>
                    <a:pt x="16328" y="14850"/>
                    <a:pt x="16359" y="14788"/>
                  </a:cubicBezTo>
                  <a:cubicBezTo>
                    <a:pt x="16390" y="14788"/>
                    <a:pt x="16390" y="14758"/>
                    <a:pt x="16390" y="14758"/>
                  </a:cubicBezTo>
                  <a:cubicBezTo>
                    <a:pt x="16452" y="14665"/>
                    <a:pt x="16513" y="14603"/>
                    <a:pt x="16575" y="14511"/>
                  </a:cubicBezTo>
                  <a:cubicBezTo>
                    <a:pt x="16606" y="14480"/>
                    <a:pt x="16606" y="14449"/>
                    <a:pt x="16637" y="14419"/>
                  </a:cubicBezTo>
                  <a:cubicBezTo>
                    <a:pt x="16698" y="14326"/>
                    <a:pt x="16760" y="14234"/>
                    <a:pt x="16821" y="14141"/>
                  </a:cubicBezTo>
                  <a:cubicBezTo>
                    <a:pt x="16883" y="14080"/>
                    <a:pt x="16914" y="13987"/>
                    <a:pt x="16975" y="13895"/>
                  </a:cubicBezTo>
                  <a:cubicBezTo>
                    <a:pt x="16975" y="13895"/>
                    <a:pt x="17006" y="13864"/>
                    <a:pt x="17006" y="13864"/>
                  </a:cubicBezTo>
                  <a:cubicBezTo>
                    <a:pt x="17037" y="13772"/>
                    <a:pt x="17099" y="13710"/>
                    <a:pt x="17160" y="13618"/>
                  </a:cubicBezTo>
                  <a:cubicBezTo>
                    <a:pt x="17160" y="13587"/>
                    <a:pt x="17191" y="13556"/>
                    <a:pt x="17191" y="13525"/>
                  </a:cubicBezTo>
                  <a:cubicBezTo>
                    <a:pt x="17222" y="13494"/>
                    <a:pt x="17253" y="13433"/>
                    <a:pt x="17283" y="13402"/>
                  </a:cubicBezTo>
                  <a:cubicBezTo>
                    <a:pt x="17283" y="13340"/>
                    <a:pt x="17314" y="13279"/>
                    <a:pt x="17345" y="13248"/>
                  </a:cubicBezTo>
                  <a:cubicBezTo>
                    <a:pt x="17376" y="13156"/>
                    <a:pt x="17438" y="13063"/>
                    <a:pt x="17468" y="12971"/>
                  </a:cubicBezTo>
                  <a:cubicBezTo>
                    <a:pt x="17468" y="12971"/>
                    <a:pt x="17499" y="12940"/>
                    <a:pt x="17499" y="12940"/>
                  </a:cubicBezTo>
                  <a:cubicBezTo>
                    <a:pt x="17530" y="12847"/>
                    <a:pt x="17592" y="12755"/>
                    <a:pt x="17622" y="12663"/>
                  </a:cubicBezTo>
                  <a:cubicBezTo>
                    <a:pt x="17622" y="12632"/>
                    <a:pt x="17622" y="12601"/>
                    <a:pt x="17653" y="12570"/>
                  </a:cubicBezTo>
                  <a:cubicBezTo>
                    <a:pt x="17684" y="12478"/>
                    <a:pt x="17715" y="12385"/>
                    <a:pt x="17746" y="12293"/>
                  </a:cubicBezTo>
                  <a:cubicBezTo>
                    <a:pt x="17746" y="12262"/>
                    <a:pt x="17746" y="12262"/>
                    <a:pt x="17746" y="12262"/>
                  </a:cubicBezTo>
                  <a:cubicBezTo>
                    <a:pt x="17807" y="12170"/>
                    <a:pt x="17838" y="12077"/>
                    <a:pt x="17869" y="12016"/>
                  </a:cubicBezTo>
                  <a:cubicBezTo>
                    <a:pt x="17869" y="11954"/>
                    <a:pt x="17900" y="11892"/>
                    <a:pt x="17930" y="11831"/>
                  </a:cubicBezTo>
                  <a:cubicBezTo>
                    <a:pt x="17930" y="11800"/>
                    <a:pt x="17930" y="11800"/>
                    <a:pt x="17930" y="11800"/>
                  </a:cubicBezTo>
                  <a:cubicBezTo>
                    <a:pt x="17930" y="11800"/>
                    <a:pt x="17930" y="11769"/>
                    <a:pt x="17930" y="11769"/>
                  </a:cubicBezTo>
                  <a:cubicBezTo>
                    <a:pt x="17961" y="11708"/>
                    <a:pt x="17961" y="11646"/>
                    <a:pt x="17992" y="11584"/>
                  </a:cubicBezTo>
                  <a:cubicBezTo>
                    <a:pt x="17992" y="11584"/>
                    <a:pt x="17992" y="11554"/>
                    <a:pt x="17992" y="11554"/>
                  </a:cubicBezTo>
                  <a:cubicBezTo>
                    <a:pt x="17992" y="11523"/>
                    <a:pt x="17992" y="11492"/>
                    <a:pt x="18023" y="11461"/>
                  </a:cubicBezTo>
                  <a:cubicBezTo>
                    <a:pt x="18054" y="11369"/>
                    <a:pt x="18054" y="11245"/>
                    <a:pt x="18084" y="11153"/>
                  </a:cubicBezTo>
                  <a:cubicBezTo>
                    <a:pt x="18084" y="11153"/>
                    <a:pt x="18084" y="11122"/>
                    <a:pt x="18084" y="11122"/>
                  </a:cubicBezTo>
                  <a:cubicBezTo>
                    <a:pt x="18115" y="11030"/>
                    <a:pt x="18146" y="10937"/>
                    <a:pt x="18146" y="10845"/>
                  </a:cubicBezTo>
                  <a:cubicBezTo>
                    <a:pt x="18177" y="10814"/>
                    <a:pt x="18177" y="10783"/>
                    <a:pt x="18177" y="10722"/>
                  </a:cubicBezTo>
                  <a:cubicBezTo>
                    <a:pt x="18177" y="10629"/>
                    <a:pt x="18208" y="10537"/>
                    <a:pt x="18208" y="10445"/>
                  </a:cubicBezTo>
                  <a:cubicBezTo>
                    <a:pt x="18208" y="10414"/>
                    <a:pt x="18238" y="10383"/>
                    <a:pt x="18238" y="10352"/>
                  </a:cubicBezTo>
                  <a:cubicBezTo>
                    <a:pt x="18238" y="10229"/>
                    <a:pt x="18269" y="10136"/>
                    <a:pt x="18269" y="10013"/>
                  </a:cubicBezTo>
                  <a:cubicBezTo>
                    <a:pt x="18269" y="9921"/>
                    <a:pt x="18269" y="9798"/>
                    <a:pt x="18300" y="9705"/>
                  </a:cubicBezTo>
                  <a:cubicBezTo>
                    <a:pt x="18300" y="9674"/>
                    <a:pt x="18300" y="9644"/>
                    <a:pt x="18300" y="9582"/>
                  </a:cubicBezTo>
                  <a:cubicBezTo>
                    <a:pt x="18300" y="9582"/>
                    <a:pt x="18300" y="9582"/>
                    <a:pt x="18300" y="9551"/>
                  </a:cubicBezTo>
                  <a:cubicBezTo>
                    <a:pt x="18300" y="9459"/>
                    <a:pt x="18300" y="9366"/>
                    <a:pt x="18300" y="9274"/>
                  </a:cubicBezTo>
                  <a:cubicBezTo>
                    <a:pt x="18300" y="9243"/>
                    <a:pt x="18331" y="9212"/>
                    <a:pt x="18331" y="9151"/>
                  </a:cubicBezTo>
                  <a:cubicBezTo>
                    <a:pt x="18331" y="9058"/>
                    <a:pt x="18300" y="8935"/>
                    <a:pt x="18300" y="8843"/>
                  </a:cubicBezTo>
                  <a:lnTo>
                    <a:pt x="18300" y="8812"/>
                  </a:lnTo>
                  <a:cubicBezTo>
                    <a:pt x="18300" y="8719"/>
                    <a:pt x="18300" y="8627"/>
                    <a:pt x="18269" y="8504"/>
                  </a:cubicBezTo>
                  <a:cubicBezTo>
                    <a:pt x="18269" y="8473"/>
                    <a:pt x="18269" y="8442"/>
                    <a:pt x="18269" y="8411"/>
                  </a:cubicBezTo>
                  <a:cubicBezTo>
                    <a:pt x="18269" y="8288"/>
                    <a:pt x="18269" y="8165"/>
                    <a:pt x="18238" y="8072"/>
                  </a:cubicBezTo>
                  <a:cubicBezTo>
                    <a:pt x="18238" y="8011"/>
                    <a:pt x="18238" y="7949"/>
                    <a:pt x="18208" y="7918"/>
                  </a:cubicBezTo>
                  <a:cubicBezTo>
                    <a:pt x="18208" y="7795"/>
                    <a:pt x="18177" y="7703"/>
                    <a:pt x="18177" y="7579"/>
                  </a:cubicBezTo>
                  <a:cubicBezTo>
                    <a:pt x="18146" y="7456"/>
                    <a:pt x="18146" y="7364"/>
                    <a:pt x="18115" y="7241"/>
                  </a:cubicBezTo>
                  <a:cubicBezTo>
                    <a:pt x="18115" y="7210"/>
                    <a:pt x="18084" y="7179"/>
                    <a:pt x="18084" y="7117"/>
                  </a:cubicBezTo>
                  <a:cubicBezTo>
                    <a:pt x="18054" y="6994"/>
                    <a:pt x="18023" y="6902"/>
                    <a:pt x="17992" y="6778"/>
                  </a:cubicBezTo>
                  <a:cubicBezTo>
                    <a:pt x="17961" y="6717"/>
                    <a:pt x="17961" y="6624"/>
                    <a:pt x="17930" y="6563"/>
                  </a:cubicBezTo>
                  <a:cubicBezTo>
                    <a:pt x="17900" y="6470"/>
                    <a:pt x="17869" y="6347"/>
                    <a:pt x="17838" y="6255"/>
                  </a:cubicBezTo>
                  <a:cubicBezTo>
                    <a:pt x="17776" y="6132"/>
                    <a:pt x="17746" y="6008"/>
                    <a:pt x="17715" y="5885"/>
                  </a:cubicBezTo>
                  <a:cubicBezTo>
                    <a:pt x="17684" y="5854"/>
                    <a:pt x="17684" y="5793"/>
                    <a:pt x="17653" y="5762"/>
                  </a:cubicBezTo>
                  <a:cubicBezTo>
                    <a:pt x="17592" y="5639"/>
                    <a:pt x="17530" y="5515"/>
                    <a:pt x="17499" y="5392"/>
                  </a:cubicBezTo>
                  <a:cubicBezTo>
                    <a:pt x="17438" y="5300"/>
                    <a:pt x="17407" y="5207"/>
                    <a:pt x="17345" y="5115"/>
                  </a:cubicBezTo>
                  <a:cubicBezTo>
                    <a:pt x="17314" y="5022"/>
                    <a:pt x="17253" y="4899"/>
                    <a:pt x="17222" y="4807"/>
                  </a:cubicBezTo>
                  <a:cubicBezTo>
                    <a:pt x="17129" y="4653"/>
                    <a:pt x="17037" y="4530"/>
                    <a:pt x="16975" y="4406"/>
                  </a:cubicBezTo>
                  <a:cubicBezTo>
                    <a:pt x="16945" y="4345"/>
                    <a:pt x="16914" y="4283"/>
                    <a:pt x="16883" y="4252"/>
                  </a:cubicBezTo>
                  <a:cubicBezTo>
                    <a:pt x="16791" y="4098"/>
                    <a:pt x="16667" y="3944"/>
                    <a:pt x="16575" y="3821"/>
                  </a:cubicBezTo>
                  <a:cubicBezTo>
                    <a:pt x="16452" y="3667"/>
                    <a:pt x="16359" y="3513"/>
                    <a:pt x="16236" y="3359"/>
                  </a:cubicBezTo>
                  <a:cubicBezTo>
                    <a:pt x="16236" y="3359"/>
                    <a:pt x="16205" y="3328"/>
                    <a:pt x="16174" y="3297"/>
                  </a:cubicBezTo>
                  <a:cubicBezTo>
                    <a:pt x="16144" y="3236"/>
                    <a:pt x="16082" y="3205"/>
                    <a:pt x="16051" y="3143"/>
                  </a:cubicBezTo>
                  <a:cubicBezTo>
                    <a:pt x="15928" y="3020"/>
                    <a:pt x="15805" y="2866"/>
                    <a:pt x="15682" y="2743"/>
                  </a:cubicBezTo>
                  <a:lnTo>
                    <a:pt x="15651" y="2743"/>
                  </a:lnTo>
                  <a:cubicBezTo>
                    <a:pt x="15620" y="2712"/>
                    <a:pt x="15589" y="2681"/>
                    <a:pt x="15558" y="2650"/>
                  </a:cubicBezTo>
                  <a:cubicBezTo>
                    <a:pt x="15497" y="2558"/>
                    <a:pt x="15435" y="2496"/>
                    <a:pt x="15343" y="2435"/>
                  </a:cubicBezTo>
                  <a:cubicBezTo>
                    <a:pt x="15250" y="2373"/>
                    <a:pt x="15189" y="2281"/>
                    <a:pt x="15096" y="2219"/>
                  </a:cubicBezTo>
                  <a:cubicBezTo>
                    <a:pt x="14819" y="1973"/>
                    <a:pt x="14511" y="1726"/>
                    <a:pt x="14203" y="1510"/>
                  </a:cubicBezTo>
                  <a:cubicBezTo>
                    <a:pt x="12755" y="555"/>
                    <a:pt x="11030" y="1"/>
                    <a:pt x="915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9"/>
            <p:cNvSpPr/>
            <p:nvPr/>
          </p:nvSpPr>
          <p:spPr>
            <a:xfrm>
              <a:off x="5547100" y="2249825"/>
              <a:ext cx="406700" cy="209500"/>
            </a:xfrm>
            <a:custGeom>
              <a:rect b="b" l="l" r="r" t="t"/>
              <a:pathLst>
                <a:path extrusionOk="0" h="8380" w="16268">
                  <a:moveTo>
                    <a:pt x="14942" y="3574"/>
                  </a:moveTo>
                  <a:cubicBezTo>
                    <a:pt x="14942" y="3605"/>
                    <a:pt x="14942" y="3605"/>
                    <a:pt x="14942" y="3605"/>
                  </a:cubicBezTo>
                  <a:cubicBezTo>
                    <a:pt x="14912" y="3697"/>
                    <a:pt x="14850" y="3789"/>
                    <a:pt x="14819" y="3882"/>
                  </a:cubicBezTo>
                  <a:cubicBezTo>
                    <a:pt x="14819" y="3913"/>
                    <a:pt x="14788" y="3944"/>
                    <a:pt x="14788" y="3974"/>
                  </a:cubicBezTo>
                  <a:cubicBezTo>
                    <a:pt x="14727" y="4036"/>
                    <a:pt x="14696" y="4128"/>
                    <a:pt x="14634" y="4221"/>
                  </a:cubicBezTo>
                  <a:cubicBezTo>
                    <a:pt x="14634" y="4221"/>
                    <a:pt x="14634" y="4252"/>
                    <a:pt x="14603" y="4252"/>
                  </a:cubicBezTo>
                  <a:cubicBezTo>
                    <a:pt x="14573" y="4344"/>
                    <a:pt x="14511" y="4436"/>
                    <a:pt x="14449" y="4498"/>
                  </a:cubicBezTo>
                  <a:cubicBezTo>
                    <a:pt x="14449" y="4529"/>
                    <a:pt x="14449" y="4529"/>
                    <a:pt x="14449" y="4560"/>
                  </a:cubicBezTo>
                  <a:cubicBezTo>
                    <a:pt x="14388" y="4621"/>
                    <a:pt x="14357" y="4714"/>
                    <a:pt x="14295" y="4775"/>
                  </a:cubicBezTo>
                  <a:cubicBezTo>
                    <a:pt x="14265" y="4806"/>
                    <a:pt x="14265" y="4837"/>
                    <a:pt x="14234" y="4868"/>
                  </a:cubicBezTo>
                  <a:cubicBezTo>
                    <a:pt x="14172" y="4960"/>
                    <a:pt x="14111" y="5022"/>
                    <a:pt x="14049" y="5114"/>
                  </a:cubicBezTo>
                  <a:cubicBezTo>
                    <a:pt x="14049" y="5114"/>
                    <a:pt x="14018" y="5145"/>
                    <a:pt x="14018" y="5145"/>
                  </a:cubicBezTo>
                  <a:cubicBezTo>
                    <a:pt x="13957" y="5237"/>
                    <a:pt x="13895" y="5299"/>
                    <a:pt x="13833" y="5391"/>
                  </a:cubicBezTo>
                  <a:cubicBezTo>
                    <a:pt x="13833" y="5391"/>
                    <a:pt x="13802" y="5422"/>
                    <a:pt x="13802" y="5422"/>
                  </a:cubicBezTo>
                  <a:cubicBezTo>
                    <a:pt x="13741" y="5484"/>
                    <a:pt x="13679" y="5545"/>
                    <a:pt x="13618" y="5607"/>
                  </a:cubicBezTo>
                  <a:cubicBezTo>
                    <a:pt x="13587" y="5669"/>
                    <a:pt x="13556" y="5700"/>
                    <a:pt x="13525" y="5730"/>
                  </a:cubicBezTo>
                  <a:cubicBezTo>
                    <a:pt x="13464" y="5792"/>
                    <a:pt x="13371" y="5854"/>
                    <a:pt x="13310" y="5946"/>
                  </a:cubicBezTo>
                  <a:cubicBezTo>
                    <a:pt x="13279" y="5946"/>
                    <a:pt x="13279" y="5977"/>
                    <a:pt x="13279" y="5977"/>
                  </a:cubicBezTo>
                  <a:cubicBezTo>
                    <a:pt x="13186" y="6038"/>
                    <a:pt x="13125" y="6131"/>
                    <a:pt x="13032" y="6192"/>
                  </a:cubicBezTo>
                  <a:cubicBezTo>
                    <a:pt x="13002" y="6192"/>
                    <a:pt x="13002" y="6223"/>
                    <a:pt x="12971" y="6223"/>
                  </a:cubicBezTo>
                  <a:cubicBezTo>
                    <a:pt x="12909" y="6285"/>
                    <a:pt x="12847" y="6346"/>
                    <a:pt x="12786" y="6408"/>
                  </a:cubicBezTo>
                  <a:cubicBezTo>
                    <a:pt x="12755" y="6439"/>
                    <a:pt x="12693" y="6470"/>
                    <a:pt x="12663" y="6500"/>
                  </a:cubicBezTo>
                  <a:cubicBezTo>
                    <a:pt x="12570" y="6562"/>
                    <a:pt x="12478" y="6624"/>
                    <a:pt x="12385" y="6685"/>
                  </a:cubicBezTo>
                  <a:cubicBezTo>
                    <a:pt x="12355" y="6716"/>
                    <a:pt x="12355" y="6716"/>
                    <a:pt x="12324" y="6716"/>
                  </a:cubicBezTo>
                  <a:cubicBezTo>
                    <a:pt x="12231" y="6809"/>
                    <a:pt x="12139" y="6870"/>
                    <a:pt x="12046" y="6932"/>
                  </a:cubicBezTo>
                  <a:cubicBezTo>
                    <a:pt x="11985" y="6932"/>
                    <a:pt x="11954" y="6963"/>
                    <a:pt x="11923" y="6993"/>
                  </a:cubicBezTo>
                  <a:cubicBezTo>
                    <a:pt x="11862" y="7024"/>
                    <a:pt x="11800" y="7055"/>
                    <a:pt x="11769" y="7086"/>
                  </a:cubicBezTo>
                  <a:cubicBezTo>
                    <a:pt x="11708" y="7117"/>
                    <a:pt x="11646" y="7147"/>
                    <a:pt x="11554" y="7178"/>
                  </a:cubicBezTo>
                  <a:cubicBezTo>
                    <a:pt x="11492" y="7209"/>
                    <a:pt x="11461" y="7240"/>
                    <a:pt x="11400" y="7271"/>
                  </a:cubicBezTo>
                  <a:cubicBezTo>
                    <a:pt x="11338" y="7301"/>
                    <a:pt x="11276" y="7332"/>
                    <a:pt x="11215" y="7363"/>
                  </a:cubicBezTo>
                  <a:cubicBezTo>
                    <a:pt x="11184" y="7363"/>
                    <a:pt x="11184" y="7363"/>
                    <a:pt x="11153" y="7394"/>
                  </a:cubicBezTo>
                  <a:cubicBezTo>
                    <a:pt x="11091" y="7394"/>
                    <a:pt x="11030" y="7456"/>
                    <a:pt x="10937" y="7456"/>
                  </a:cubicBezTo>
                  <a:cubicBezTo>
                    <a:pt x="10907" y="7486"/>
                    <a:pt x="10845" y="7517"/>
                    <a:pt x="10783" y="7548"/>
                  </a:cubicBezTo>
                  <a:cubicBezTo>
                    <a:pt x="10691" y="7579"/>
                    <a:pt x="10629" y="7579"/>
                    <a:pt x="10537" y="7610"/>
                  </a:cubicBezTo>
                  <a:cubicBezTo>
                    <a:pt x="10506" y="7640"/>
                    <a:pt x="10475" y="7640"/>
                    <a:pt x="10445" y="7640"/>
                  </a:cubicBezTo>
                  <a:cubicBezTo>
                    <a:pt x="10383" y="7671"/>
                    <a:pt x="10290" y="7702"/>
                    <a:pt x="10198" y="7733"/>
                  </a:cubicBezTo>
                  <a:cubicBezTo>
                    <a:pt x="9551" y="7918"/>
                    <a:pt x="8873" y="8010"/>
                    <a:pt x="8134" y="8010"/>
                  </a:cubicBezTo>
                  <a:cubicBezTo>
                    <a:pt x="7764" y="8010"/>
                    <a:pt x="7425" y="7979"/>
                    <a:pt x="7056" y="7948"/>
                  </a:cubicBezTo>
                  <a:cubicBezTo>
                    <a:pt x="6994" y="7918"/>
                    <a:pt x="6902" y="7918"/>
                    <a:pt x="6809" y="7887"/>
                  </a:cubicBezTo>
                  <a:lnTo>
                    <a:pt x="6748" y="7887"/>
                  </a:lnTo>
                  <a:cubicBezTo>
                    <a:pt x="6532" y="7825"/>
                    <a:pt x="6286" y="7794"/>
                    <a:pt x="6070" y="7733"/>
                  </a:cubicBezTo>
                  <a:cubicBezTo>
                    <a:pt x="5977" y="7702"/>
                    <a:pt x="5885" y="7671"/>
                    <a:pt x="5793" y="7640"/>
                  </a:cubicBezTo>
                  <a:cubicBezTo>
                    <a:pt x="5731" y="7610"/>
                    <a:pt x="5700" y="7610"/>
                    <a:pt x="5639" y="7579"/>
                  </a:cubicBezTo>
                  <a:cubicBezTo>
                    <a:pt x="5608" y="7579"/>
                    <a:pt x="5608" y="7579"/>
                    <a:pt x="5577" y="7548"/>
                  </a:cubicBezTo>
                  <a:cubicBezTo>
                    <a:pt x="5454" y="7517"/>
                    <a:pt x="5300" y="7456"/>
                    <a:pt x="5176" y="7394"/>
                  </a:cubicBezTo>
                  <a:cubicBezTo>
                    <a:pt x="5115" y="7394"/>
                    <a:pt x="5053" y="7363"/>
                    <a:pt x="4992" y="7332"/>
                  </a:cubicBezTo>
                  <a:cubicBezTo>
                    <a:pt x="4899" y="7271"/>
                    <a:pt x="4838" y="7240"/>
                    <a:pt x="4745" y="7209"/>
                  </a:cubicBezTo>
                  <a:cubicBezTo>
                    <a:pt x="4714" y="7178"/>
                    <a:pt x="4684" y="7178"/>
                    <a:pt x="4684" y="7147"/>
                  </a:cubicBezTo>
                  <a:cubicBezTo>
                    <a:pt x="4560" y="7117"/>
                    <a:pt x="4468" y="7055"/>
                    <a:pt x="4345" y="6993"/>
                  </a:cubicBezTo>
                  <a:cubicBezTo>
                    <a:pt x="4345" y="6963"/>
                    <a:pt x="4314" y="6963"/>
                    <a:pt x="4283" y="6963"/>
                  </a:cubicBezTo>
                  <a:cubicBezTo>
                    <a:pt x="4191" y="6901"/>
                    <a:pt x="4098" y="6839"/>
                    <a:pt x="4006" y="6747"/>
                  </a:cubicBezTo>
                  <a:cubicBezTo>
                    <a:pt x="3944" y="6716"/>
                    <a:pt x="3913" y="6716"/>
                    <a:pt x="3883" y="6685"/>
                  </a:cubicBezTo>
                  <a:cubicBezTo>
                    <a:pt x="3790" y="6624"/>
                    <a:pt x="3698" y="6562"/>
                    <a:pt x="3605" y="6500"/>
                  </a:cubicBezTo>
                  <a:cubicBezTo>
                    <a:pt x="3605" y="6470"/>
                    <a:pt x="3605" y="6470"/>
                    <a:pt x="3605" y="6470"/>
                  </a:cubicBezTo>
                  <a:cubicBezTo>
                    <a:pt x="3513" y="6408"/>
                    <a:pt x="3420" y="6346"/>
                    <a:pt x="3328" y="6254"/>
                  </a:cubicBezTo>
                  <a:cubicBezTo>
                    <a:pt x="3328" y="6254"/>
                    <a:pt x="3297" y="6223"/>
                    <a:pt x="3297" y="6223"/>
                  </a:cubicBezTo>
                  <a:cubicBezTo>
                    <a:pt x="3266" y="6192"/>
                    <a:pt x="3205" y="6162"/>
                    <a:pt x="3174" y="6131"/>
                  </a:cubicBezTo>
                  <a:cubicBezTo>
                    <a:pt x="3143" y="6100"/>
                    <a:pt x="3082" y="6038"/>
                    <a:pt x="3051" y="6008"/>
                  </a:cubicBezTo>
                  <a:cubicBezTo>
                    <a:pt x="3020" y="5977"/>
                    <a:pt x="2989" y="5946"/>
                    <a:pt x="2958" y="5915"/>
                  </a:cubicBezTo>
                  <a:cubicBezTo>
                    <a:pt x="2897" y="5854"/>
                    <a:pt x="2804" y="5792"/>
                    <a:pt x="2743" y="5700"/>
                  </a:cubicBezTo>
                  <a:lnTo>
                    <a:pt x="2712" y="5700"/>
                  </a:lnTo>
                  <a:cubicBezTo>
                    <a:pt x="2650" y="5607"/>
                    <a:pt x="2589" y="5545"/>
                    <a:pt x="2527" y="5484"/>
                  </a:cubicBezTo>
                  <a:lnTo>
                    <a:pt x="2527" y="5453"/>
                  </a:lnTo>
                  <a:cubicBezTo>
                    <a:pt x="2496" y="5453"/>
                    <a:pt x="2496" y="5422"/>
                    <a:pt x="2496" y="5422"/>
                  </a:cubicBezTo>
                  <a:cubicBezTo>
                    <a:pt x="2435" y="5330"/>
                    <a:pt x="2342" y="5268"/>
                    <a:pt x="2281" y="5176"/>
                  </a:cubicBezTo>
                  <a:cubicBezTo>
                    <a:pt x="2281" y="5176"/>
                    <a:pt x="2250" y="5145"/>
                    <a:pt x="2250" y="5114"/>
                  </a:cubicBezTo>
                  <a:lnTo>
                    <a:pt x="2219" y="5114"/>
                  </a:lnTo>
                  <a:cubicBezTo>
                    <a:pt x="2157" y="5022"/>
                    <a:pt x="2096" y="4929"/>
                    <a:pt x="2034" y="4837"/>
                  </a:cubicBezTo>
                  <a:cubicBezTo>
                    <a:pt x="1973" y="4744"/>
                    <a:pt x="1911" y="4683"/>
                    <a:pt x="1880" y="4590"/>
                  </a:cubicBezTo>
                  <a:cubicBezTo>
                    <a:pt x="1849" y="4590"/>
                    <a:pt x="1849" y="4560"/>
                    <a:pt x="1849" y="4560"/>
                  </a:cubicBezTo>
                  <a:cubicBezTo>
                    <a:pt x="1788" y="4467"/>
                    <a:pt x="1757" y="4375"/>
                    <a:pt x="1695" y="4313"/>
                  </a:cubicBezTo>
                  <a:cubicBezTo>
                    <a:pt x="1664" y="4282"/>
                    <a:pt x="1664" y="4252"/>
                    <a:pt x="1634" y="4221"/>
                  </a:cubicBezTo>
                  <a:cubicBezTo>
                    <a:pt x="1603" y="4159"/>
                    <a:pt x="1572" y="4067"/>
                    <a:pt x="1541" y="4005"/>
                  </a:cubicBezTo>
                  <a:lnTo>
                    <a:pt x="1541" y="4005"/>
                  </a:lnTo>
                  <a:cubicBezTo>
                    <a:pt x="1572" y="4067"/>
                    <a:pt x="1634" y="4128"/>
                    <a:pt x="1664" y="4221"/>
                  </a:cubicBezTo>
                  <a:cubicBezTo>
                    <a:pt x="1695" y="4221"/>
                    <a:pt x="1695" y="4252"/>
                    <a:pt x="1726" y="4282"/>
                  </a:cubicBezTo>
                  <a:cubicBezTo>
                    <a:pt x="1788" y="4375"/>
                    <a:pt x="1849" y="4436"/>
                    <a:pt x="1911" y="4529"/>
                  </a:cubicBezTo>
                  <a:cubicBezTo>
                    <a:pt x="1911" y="4529"/>
                    <a:pt x="1911" y="4560"/>
                    <a:pt x="1942" y="4560"/>
                  </a:cubicBezTo>
                  <a:cubicBezTo>
                    <a:pt x="2003" y="4652"/>
                    <a:pt x="2034" y="4714"/>
                    <a:pt x="2096" y="4775"/>
                  </a:cubicBezTo>
                  <a:cubicBezTo>
                    <a:pt x="2096" y="4775"/>
                    <a:pt x="2127" y="4806"/>
                    <a:pt x="2127" y="4806"/>
                  </a:cubicBezTo>
                  <a:cubicBezTo>
                    <a:pt x="2188" y="4899"/>
                    <a:pt x="2281" y="4991"/>
                    <a:pt x="2342" y="5053"/>
                  </a:cubicBezTo>
                  <a:cubicBezTo>
                    <a:pt x="2342" y="5053"/>
                    <a:pt x="2373" y="5083"/>
                    <a:pt x="2373" y="5083"/>
                  </a:cubicBezTo>
                  <a:cubicBezTo>
                    <a:pt x="2404" y="5114"/>
                    <a:pt x="2404" y="5114"/>
                    <a:pt x="2404" y="5145"/>
                  </a:cubicBezTo>
                  <a:cubicBezTo>
                    <a:pt x="2496" y="5207"/>
                    <a:pt x="2558" y="5299"/>
                    <a:pt x="2650" y="5361"/>
                  </a:cubicBezTo>
                  <a:cubicBezTo>
                    <a:pt x="2650" y="5361"/>
                    <a:pt x="2681" y="5391"/>
                    <a:pt x="2681" y="5391"/>
                  </a:cubicBezTo>
                  <a:cubicBezTo>
                    <a:pt x="2743" y="5484"/>
                    <a:pt x="2835" y="5545"/>
                    <a:pt x="2928" y="5607"/>
                  </a:cubicBezTo>
                  <a:cubicBezTo>
                    <a:pt x="2928" y="5607"/>
                    <a:pt x="2928" y="5638"/>
                    <a:pt x="2928" y="5638"/>
                  </a:cubicBezTo>
                  <a:cubicBezTo>
                    <a:pt x="2958" y="5638"/>
                    <a:pt x="2989" y="5669"/>
                    <a:pt x="2989" y="5700"/>
                  </a:cubicBezTo>
                  <a:cubicBezTo>
                    <a:pt x="3051" y="5730"/>
                    <a:pt x="3112" y="5792"/>
                    <a:pt x="3174" y="5823"/>
                  </a:cubicBezTo>
                  <a:cubicBezTo>
                    <a:pt x="3205" y="5854"/>
                    <a:pt x="3236" y="5884"/>
                    <a:pt x="3297" y="5915"/>
                  </a:cubicBezTo>
                  <a:cubicBezTo>
                    <a:pt x="3359" y="5977"/>
                    <a:pt x="3451" y="6069"/>
                    <a:pt x="3544" y="6131"/>
                  </a:cubicBezTo>
                  <a:cubicBezTo>
                    <a:pt x="3575" y="6131"/>
                    <a:pt x="3575" y="6131"/>
                    <a:pt x="3605" y="6162"/>
                  </a:cubicBezTo>
                  <a:cubicBezTo>
                    <a:pt x="3698" y="6223"/>
                    <a:pt x="3790" y="6285"/>
                    <a:pt x="3883" y="6346"/>
                  </a:cubicBezTo>
                  <a:cubicBezTo>
                    <a:pt x="3913" y="6346"/>
                    <a:pt x="3913" y="6377"/>
                    <a:pt x="3944" y="6377"/>
                  </a:cubicBezTo>
                  <a:cubicBezTo>
                    <a:pt x="4006" y="6439"/>
                    <a:pt x="4098" y="6470"/>
                    <a:pt x="4191" y="6531"/>
                  </a:cubicBezTo>
                  <a:cubicBezTo>
                    <a:pt x="4252" y="6562"/>
                    <a:pt x="4283" y="6593"/>
                    <a:pt x="4345" y="6624"/>
                  </a:cubicBezTo>
                  <a:cubicBezTo>
                    <a:pt x="4468" y="6685"/>
                    <a:pt x="4560" y="6747"/>
                    <a:pt x="4684" y="6778"/>
                  </a:cubicBezTo>
                  <a:cubicBezTo>
                    <a:pt x="4714" y="6809"/>
                    <a:pt x="4714" y="6809"/>
                    <a:pt x="4745" y="6809"/>
                  </a:cubicBezTo>
                  <a:cubicBezTo>
                    <a:pt x="4868" y="6870"/>
                    <a:pt x="4992" y="6932"/>
                    <a:pt x="5115" y="6993"/>
                  </a:cubicBezTo>
                  <a:cubicBezTo>
                    <a:pt x="5146" y="6993"/>
                    <a:pt x="5207" y="7024"/>
                    <a:pt x="5238" y="7024"/>
                  </a:cubicBezTo>
                  <a:cubicBezTo>
                    <a:pt x="5300" y="7055"/>
                    <a:pt x="5392" y="7086"/>
                    <a:pt x="5454" y="7117"/>
                  </a:cubicBezTo>
                  <a:cubicBezTo>
                    <a:pt x="5546" y="7147"/>
                    <a:pt x="5608" y="7178"/>
                    <a:pt x="5700" y="7209"/>
                  </a:cubicBezTo>
                  <a:cubicBezTo>
                    <a:pt x="5762" y="7209"/>
                    <a:pt x="5854" y="7240"/>
                    <a:pt x="5916" y="7271"/>
                  </a:cubicBezTo>
                  <a:cubicBezTo>
                    <a:pt x="5977" y="7271"/>
                    <a:pt x="6070" y="7301"/>
                    <a:pt x="6132" y="7332"/>
                  </a:cubicBezTo>
                  <a:cubicBezTo>
                    <a:pt x="6162" y="7332"/>
                    <a:pt x="6193" y="7332"/>
                    <a:pt x="6224" y="7363"/>
                  </a:cubicBezTo>
                  <a:cubicBezTo>
                    <a:pt x="6378" y="7394"/>
                    <a:pt x="6563" y="7425"/>
                    <a:pt x="6748" y="7456"/>
                  </a:cubicBezTo>
                  <a:cubicBezTo>
                    <a:pt x="6840" y="7486"/>
                    <a:pt x="6933" y="7486"/>
                    <a:pt x="7025" y="7517"/>
                  </a:cubicBezTo>
                  <a:cubicBezTo>
                    <a:pt x="7395" y="7548"/>
                    <a:pt x="7733" y="7579"/>
                    <a:pt x="8103" y="7579"/>
                  </a:cubicBezTo>
                  <a:cubicBezTo>
                    <a:pt x="8966" y="7579"/>
                    <a:pt x="9767" y="7425"/>
                    <a:pt x="10537" y="7178"/>
                  </a:cubicBezTo>
                  <a:cubicBezTo>
                    <a:pt x="10599" y="7178"/>
                    <a:pt x="10660" y="7147"/>
                    <a:pt x="10722" y="7147"/>
                  </a:cubicBezTo>
                  <a:cubicBezTo>
                    <a:pt x="10814" y="7086"/>
                    <a:pt x="10937" y="7055"/>
                    <a:pt x="11030" y="7024"/>
                  </a:cubicBezTo>
                  <a:cubicBezTo>
                    <a:pt x="11061" y="6993"/>
                    <a:pt x="11061" y="6993"/>
                    <a:pt x="11091" y="6993"/>
                  </a:cubicBezTo>
                  <a:cubicBezTo>
                    <a:pt x="11245" y="6932"/>
                    <a:pt x="11400" y="6839"/>
                    <a:pt x="11554" y="6778"/>
                  </a:cubicBezTo>
                  <a:cubicBezTo>
                    <a:pt x="11584" y="6778"/>
                    <a:pt x="11615" y="6747"/>
                    <a:pt x="11615" y="6747"/>
                  </a:cubicBezTo>
                  <a:cubicBezTo>
                    <a:pt x="11738" y="6685"/>
                    <a:pt x="11831" y="6624"/>
                    <a:pt x="11954" y="6562"/>
                  </a:cubicBezTo>
                  <a:cubicBezTo>
                    <a:pt x="11985" y="6562"/>
                    <a:pt x="11985" y="6562"/>
                    <a:pt x="12016" y="6531"/>
                  </a:cubicBezTo>
                  <a:cubicBezTo>
                    <a:pt x="12108" y="6470"/>
                    <a:pt x="12201" y="6408"/>
                    <a:pt x="12324" y="6346"/>
                  </a:cubicBezTo>
                  <a:cubicBezTo>
                    <a:pt x="12355" y="6316"/>
                    <a:pt x="12416" y="6285"/>
                    <a:pt x="12478" y="6254"/>
                  </a:cubicBezTo>
                  <a:cubicBezTo>
                    <a:pt x="12539" y="6223"/>
                    <a:pt x="12601" y="6162"/>
                    <a:pt x="12663" y="6131"/>
                  </a:cubicBezTo>
                  <a:cubicBezTo>
                    <a:pt x="12693" y="6100"/>
                    <a:pt x="12693" y="6100"/>
                    <a:pt x="12724" y="6069"/>
                  </a:cubicBezTo>
                  <a:cubicBezTo>
                    <a:pt x="12817" y="6008"/>
                    <a:pt x="12909" y="5946"/>
                    <a:pt x="13002" y="5854"/>
                  </a:cubicBezTo>
                  <a:cubicBezTo>
                    <a:pt x="13032" y="5854"/>
                    <a:pt x="13032" y="5854"/>
                    <a:pt x="13063" y="5823"/>
                  </a:cubicBezTo>
                  <a:cubicBezTo>
                    <a:pt x="13125" y="5761"/>
                    <a:pt x="13217" y="5700"/>
                    <a:pt x="13279" y="5607"/>
                  </a:cubicBezTo>
                  <a:cubicBezTo>
                    <a:pt x="13340" y="5576"/>
                    <a:pt x="13371" y="5545"/>
                    <a:pt x="13402" y="5515"/>
                  </a:cubicBezTo>
                  <a:cubicBezTo>
                    <a:pt x="13464" y="5484"/>
                    <a:pt x="13525" y="5422"/>
                    <a:pt x="13587" y="5361"/>
                  </a:cubicBezTo>
                  <a:cubicBezTo>
                    <a:pt x="13587" y="5330"/>
                    <a:pt x="13618" y="5330"/>
                    <a:pt x="13618" y="5299"/>
                  </a:cubicBezTo>
                  <a:cubicBezTo>
                    <a:pt x="13710" y="5237"/>
                    <a:pt x="13772" y="5145"/>
                    <a:pt x="13864" y="5083"/>
                  </a:cubicBezTo>
                  <a:cubicBezTo>
                    <a:pt x="13864" y="5083"/>
                    <a:pt x="13864" y="5053"/>
                    <a:pt x="13895" y="5053"/>
                  </a:cubicBezTo>
                  <a:cubicBezTo>
                    <a:pt x="13957" y="4960"/>
                    <a:pt x="14018" y="4899"/>
                    <a:pt x="14080" y="4806"/>
                  </a:cubicBezTo>
                  <a:cubicBezTo>
                    <a:pt x="14111" y="4775"/>
                    <a:pt x="14141" y="4744"/>
                    <a:pt x="14172" y="4714"/>
                  </a:cubicBezTo>
                  <a:cubicBezTo>
                    <a:pt x="14234" y="4652"/>
                    <a:pt x="14265" y="4590"/>
                    <a:pt x="14326" y="4498"/>
                  </a:cubicBezTo>
                  <a:cubicBezTo>
                    <a:pt x="14326" y="4498"/>
                    <a:pt x="14357" y="4467"/>
                    <a:pt x="14357" y="4467"/>
                  </a:cubicBezTo>
                  <a:cubicBezTo>
                    <a:pt x="14419" y="4375"/>
                    <a:pt x="14480" y="4313"/>
                    <a:pt x="14542" y="4221"/>
                  </a:cubicBezTo>
                  <a:cubicBezTo>
                    <a:pt x="14542" y="4221"/>
                    <a:pt x="14542" y="4190"/>
                    <a:pt x="14573" y="4190"/>
                  </a:cubicBezTo>
                  <a:cubicBezTo>
                    <a:pt x="14603" y="4098"/>
                    <a:pt x="14665" y="4036"/>
                    <a:pt x="14727" y="3944"/>
                  </a:cubicBezTo>
                  <a:cubicBezTo>
                    <a:pt x="14758" y="3913"/>
                    <a:pt x="14758" y="3882"/>
                    <a:pt x="14788" y="3851"/>
                  </a:cubicBezTo>
                  <a:cubicBezTo>
                    <a:pt x="14819" y="3759"/>
                    <a:pt x="14881" y="3697"/>
                    <a:pt x="14912" y="3605"/>
                  </a:cubicBezTo>
                  <a:cubicBezTo>
                    <a:pt x="14912" y="3605"/>
                    <a:pt x="14942" y="3574"/>
                    <a:pt x="14942" y="3574"/>
                  </a:cubicBezTo>
                  <a:close/>
                  <a:moveTo>
                    <a:pt x="32" y="0"/>
                  </a:moveTo>
                  <a:cubicBezTo>
                    <a:pt x="32" y="0"/>
                    <a:pt x="32" y="31"/>
                    <a:pt x="32" y="62"/>
                  </a:cubicBezTo>
                  <a:cubicBezTo>
                    <a:pt x="32" y="93"/>
                    <a:pt x="32" y="154"/>
                    <a:pt x="1" y="185"/>
                  </a:cubicBezTo>
                  <a:cubicBezTo>
                    <a:pt x="1" y="247"/>
                    <a:pt x="1" y="308"/>
                    <a:pt x="1" y="370"/>
                  </a:cubicBezTo>
                  <a:cubicBezTo>
                    <a:pt x="1" y="401"/>
                    <a:pt x="32" y="462"/>
                    <a:pt x="32" y="493"/>
                  </a:cubicBezTo>
                  <a:cubicBezTo>
                    <a:pt x="32" y="524"/>
                    <a:pt x="32" y="586"/>
                    <a:pt x="32" y="616"/>
                  </a:cubicBezTo>
                  <a:cubicBezTo>
                    <a:pt x="32" y="616"/>
                    <a:pt x="32" y="647"/>
                    <a:pt x="32" y="647"/>
                  </a:cubicBezTo>
                  <a:cubicBezTo>
                    <a:pt x="32" y="740"/>
                    <a:pt x="32" y="832"/>
                    <a:pt x="32" y="924"/>
                  </a:cubicBezTo>
                  <a:cubicBezTo>
                    <a:pt x="63" y="1048"/>
                    <a:pt x="63" y="1140"/>
                    <a:pt x="63" y="1263"/>
                  </a:cubicBezTo>
                  <a:cubicBezTo>
                    <a:pt x="63" y="1294"/>
                    <a:pt x="63" y="1325"/>
                    <a:pt x="93" y="1356"/>
                  </a:cubicBezTo>
                  <a:cubicBezTo>
                    <a:pt x="93" y="1448"/>
                    <a:pt x="93" y="1541"/>
                    <a:pt x="124" y="1633"/>
                  </a:cubicBezTo>
                  <a:cubicBezTo>
                    <a:pt x="124" y="1695"/>
                    <a:pt x="124" y="1725"/>
                    <a:pt x="155" y="1756"/>
                  </a:cubicBezTo>
                  <a:cubicBezTo>
                    <a:pt x="155" y="1849"/>
                    <a:pt x="186" y="1941"/>
                    <a:pt x="186" y="2033"/>
                  </a:cubicBezTo>
                  <a:cubicBezTo>
                    <a:pt x="186" y="2064"/>
                    <a:pt x="186" y="2064"/>
                    <a:pt x="186" y="2064"/>
                  </a:cubicBezTo>
                  <a:cubicBezTo>
                    <a:pt x="217" y="2187"/>
                    <a:pt x="247" y="2280"/>
                    <a:pt x="278" y="2372"/>
                  </a:cubicBezTo>
                  <a:lnTo>
                    <a:pt x="309" y="2465"/>
                  </a:lnTo>
                  <a:cubicBezTo>
                    <a:pt x="309" y="2557"/>
                    <a:pt x="340" y="2619"/>
                    <a:pt x="371" y="2711"/>
                  </a:cubicBezTo>
                  <a:cubicBezTo>
                    <a:pt x="371" y="2711"/>
                    <a:pt x="371" y="2742"/>
                    <a:pt x="371" y="2742"/>
                  </a:cubicBezTo>
                  <a:cubicBezTo>
                    <a:pt x="401" y="2804"/>
                    <a:pt x="432" y="2865"/>
                    <a:pt x="432" y="2927"/>
                  </a:cubicBezTo>
                  <a:cubicBezTo>
                    <a:pt x="432" y="2927"/>
                    <a:pt x="463" y="2958"/>
                    <a:pt x="463" y="2958"/>
                  </a:cubicBezTo>
                  <a:cubicBezTo>
                    <a:pt x="494" y="3050"/>
                    <a:pt x="494" y="3112"/>
                    <a:pt x="525" y="3173"/>
                  </a:cubicBezTo>
                  <a:lnTo>
                    <a:pt x="525" y="3204"/>
                  </a:lnTo>
                  <a:cubicBezTo>
                    <a:pt x="586" y="3297"/>
                    <a:pt x="617" y="3389"/>
                    <a:pt x="648" y="3481"/>
                  </a:cubicBezTo>
                  <a:cubicBezTo>
                    <a:pt x="679" y="3512"/>
                    <a:pt x="679" y="3543"/>
                    <a:pt x="679" y="3574"/>
                  </a:cubicBezTo>
                  <a:cubicBezTo>
                    <a:pt x="709" y="3635"/>
                    <a:pt x="740" y="3666"/>
                    <a:pt x="771" y="3728"/>
                  </a:cubicBezTo>
                  <a:cubicBezTo>
                    <a:pt x="771" y="3759"/>
                    <a:pt x="802" y="3789"/>
                    <a:pt x="833" y="3820"/>
                  </a:cubicBezTo>
                  <a:cubicBezTo>
                    <a:pt x="833" y="3820"/>
                    <a:pt x="833" y="3851"/>
                    <a:pt x="833" y="3851"/>
                  </a:cubicBezTo>
                  <a:cubicBezTo>
                    <a:pt x="833" y="3851"/>
                    <a:pt x="833" y="3882"/>
                    <a:pt x="833" y="3882"/>
                  </a:cubicBezTo>
                  <a:cubicBezTo>
                    <a:pt x="894" y="3974"/>
                    <a:pt x="925" y="4067"/>
                    <a:pt x="956" y="4128"/>
                  </a:cubicBezTo>
                  <a:cubicBezTo>
                    <a:pt x="1018" y="4252"/>
                    <a:pt x="1079" y="4344"/>
                    <a:pt x="1141" y="4436"/>
                  </a:cubicBezTo>
                  <a:cubicBezTo>
                    <a:pt x="1141" y="4467"/>
                    <a:pt x="1172" y="4467"/>
                    <a:pt x="1202" y="4498"/>
                  </a:cubicBezTo>
                  <a:cubicBezTo>
                    <a:pt x="1233" y="4590"/>
                    <a:pt x="1295" y="4683"/>
                    <a:pt x="1356" y="4744"/>
                  </a:cubicBezTo>
                  <a:cubicBezTo>
                    <a:pt x="1356" y="4775"/>
                    <a:pt x="1356" y="4775"/>
                    <a:pt x="1356" y="4806"/>
                  </a:cubicBezTo>
                  <a:cubicBezTo>
                    <a:pt x="1418" y="4868"/>
                    <a:pt x="1480" y="4960"/>
                    <a:pt x="1541" y="5053"/>
                  </a:cubicBezTo>
                  <a:cubicBezTo>
                    <a:pt x="1603" y="5114"/>
                    <a:pt x="1634" y="5176"/>
                    <a:pt x="1695" y="5268"/>
                  </a:cubicBezTo>
                  <a:cubicBezTo>
                    <a:pt x="1726" y="5268"/>
                    <a:pt x="1726" y="5299"/>
                    <a:pt x="1757" y="5299"/>
                  </a:cubicBezTo>
                  <a:cubicBezTo>
                    <a:pt x="1757" y="5330"/>
                    <a:pt x="1788" y="5361"/>
                    <a:pt x="1819" y="5391"/>
                  </a:cubicBezTo>
                  <a:cubicBezTo>
                    <a:pt x="1880" y="5453"/>
                    <a:pt x="1942" y="5545"/>
                    <a:pt x="2003" y="5607"/>
                  </a:cubicBezTo>
                  <a:cubicBezTo>
                    <a:pt x="2003" y="5638"/>
                    <a:pt x="2034" y="5638"/>
                    <a:pt x="2034" y="5669"/>
                  </a:cubicBezTo>
                  <a:cubicBezTo>
                    <a:pt x="2065" y="5669"/>
                    <a:pt x="2065" y="5700"/>
                    <a:pt x="2096" y="5700"/>
                  </a:cubicBezTo>
                  <a:cubicBezTo>
                    <a:pt x="2127" y="5761"/>
                    <a:pt x="2188" y="5823"/>
                    <a:pt x="2250" y="5884"/>
                  </a:cubicBezTo>
                  <a:cubicBezTo>
                    <a:pt x="2342" y="5977"/>
                    <a:pt x="2404" y="6038"/>
                    <a:pt x="2496" y="6131"/>
                  </a:cubicBezTo>
                  <a:cubicBezTo>
                    <a:pt x="2527" y="6162"/>
                    <a:pt x="2558" y="6192"/>
                    <a:pt x="2589" y="6192"/>
                  </a:cubicBezTo>
                  <a:cubicBezTo>
                    <a:pt x="2620" y="6254"/>
                    <a:pt x="2681" y="6316"/>
                    <a:pt x="2743" y="6346"/>
                  </a:cubicBezTo>
                  <a:cubicBezTo>
                    <a:pt x="2774" y="6377"/>
                    <a:pt x="2804" y="6408"/>
                    <a:pt x="2804" y="6408"/>
                  </a:cubicBezTo>
                  <a:cubicBezTo>
                    <a:pt x="2835" y="6439"/>
                    <a:pt x="2835" y="6439"/>
                    <a:pt x="2866" y="6470"/>
                  </a:cubicBezTo>
                  <a:cubicBezTo>
                    <a:pt x="2897" y="6500"/>
                    <a:pt x="2928" y="6531"/>
                    <a:pt x="2989" y="6562"/>
                  </a:cubicBezTo>
                  <a:cubicBezTo>
                    <a:pt x="3020" y="6593"/>
                    <a:pt x="3082" y="6624"/>
                    <a:pt x="3112" y="6655"/>
                  </a:cubicBezTo>
                  <a:cubicBezTo>
                    <a:pt x="3205" y="6747"/>
                    <a:pt x="3297" y="6809"/>
                    <a:pt x="3390" y="6870"/>
                  </a:cubicBezTo>
                  <a:cubicBezTo>
                    <a:pt x="3451" y="6901"/>
                    <a:pt x="3482" y="6932"/>
                    <a:pt x="3513" y="6963"/>
                  </a:cubicBezTo>
                  <a:lnTo>
                    <a:pt x="3544" y="6963"/>
                  </a:lnTo>
                  <a:cubicBezTo>
                    <a:pt x="3636" y="7024"/>
                    <a:pt x="3729" y="7086"/>
                    <a:pt x="3821" y="7147"/>
                  </a:cubicBezTo>
                  <a:cubicBezTo>
                    <a:pt x="3821" y="7147"/>
                    <a:pt x="3852" y="7178"/>
                    <a:pt x="3852" y="7178"/>
                  </a:cubicBezTo>
                  <a:cubicBezTo>
                    <a:pt x="3975" y="7240"/>
                    <a:pt x="4067" y="7301"/>
                    <a:pt x="4160" y="7363"/>
                  </a:cubicBezTo>
                  <a:cubicBezTo>
                    <a:pt x="4191" y="7363"/>
                    <a:pt x="4191" y="7363"/>
                    <a:pt x="4191" y="7394"/>
                  </a:cubicBezTo>
                  <a:cubicBezTo>
                    <a:pt x="4314" y="7425"/>
                    <a:pt x="4406" y="7486"/>
                    <a:pt x="4499" y="7548"/>
                  </a:cubicBezTo>
                  <a:cubicBezTo>
                    <a:pt x="4560" y="7548"/>
                    <a:pt x="4622" y="7579"/>
                    <a:pt x="4684" y="7610"/>
                  </a:cubicBezTo>
                  <a:cubicBezTo>
                    <a:pt x="4807" y="7671"/>
                    <a:pt x="4899" y="7733"/>
                    <a:pt x="5022" y="7794"/>
                  </a:cubicBezTo>
                  <a:lnTo>
                    <a:pt x="5115" y="7794"/>
                  </a:lnTo>
                  <a:cubicBezTo>
                    <a:pt x="5238" y="7856"/>
                    <a:pt x="5361" y="7918"/>
                    <a:pt x="5515" y="7948"/>
                  </a:cubicBezTo>
                  <a:cubicBezTo>
                    <a:pt x="5546" y="7979"/>
                    <a:pt x="5608" y="7979"/>
                    <a:pt x="5639" y="8010"/>
                  </a:cubicBezTo>
                  <a:cubicBezTo>
                    <a:pt x="5731" y="8010"/>
                    <a:pt x="5793" y="8041"/>
                    <a:pt x="5854" y="8072"/>
                  </a:cubicBezTo>
                  <a:lnTo>
                    <a:pt x="5885" y="8072"/>
                  </a:lnTo>
                  <a:cubicBezTo>
                    <a:pt x="5977" y="8102"/>
                    <a:pt x="6070" y="8102"/>
                    <a:pt x="6162" y="8133"/>
                  </a:cubicBezTo>
                  <a:cubicBezTo>
                    <a:pt x="6193" y="8133"/>
                    <a:pt x="6224" y="8164"/>
                    <a:pt x="6224" y="8164"/>
                  </a:cubicBezTo>
                  <a:cubicBezTo>
                    <a:pt x="6378" y="8195"/>
                    <a:pt x="6501" y="8226"/>
                    <a:pt x="6655" y="8256"/>
                  </a:cubicBezTo>
                  <a:lnTo>
                    <a:pt x="6748" y="8256"/>
                  </a:lnTo>
                  <a:cubicBezTo>
                    <a:pt x="6809" y="8256"/>
                    <a:pt x="6840" y="8287"/>
                    <a:pt x="6902" y="8287"/>
                  </a:cubicBezTo>
                  <a:cubicBezTo>
                    <a:pt x="6994" y="8287"/>
                    <a:pt x="7087" y="8318"/>
                    <a:pt x="7210" y="8318"/>
                  </a:cubicBezTo>
                  <a:cubicBezTo>
                    <a:pt x="7518" y="8380"/>
                    <a:pt x="7826" y="8380"/>
                    <a:pt x="8134" y="8380"/>
                  </a:cubicBezTo>
                  <a:cubicBezTo>
                    <a:pt x="8904" y="8380"/>
                    <a:pt x="9644" y="8287"/>
                    <a:pt x="10321" y="8072"/>
                  </a:cubicBezTo>
                  <a:lnTo>
                    <a:pt x="10383" y="8072"/>
                  </a:lnTo>
                  <a:cubicBezTo>
                    <a:pt x="10475" y="8041"/>
                    <a:pt x="10599" y="8010"/>
                    <a:pt x="10722" y="7979"/>
                  </a:cubicBezTo>
                  <a:cubicBezTo>
                    <a:pt x="10783" y="7948"/>
                    <a:pt x="10814" y="7948"/>
                    <a:pt x="10876" y="7918"/>
                  </a:cubicBezTo>
                  <a:cubicBezTo>
                    <a:pt x="10968" y="7887"/>
                    <a:pt x="11091" y="7825"/>
                    <a:pt x="11215" y="7794"/>
                  </a:cubicBezTo>
                  <a:cubicBezTo>
                    <a:pt x="11245" y="7794"/>
                    <a:pt x="11276" y="7764"/>
                    <a:pt x="11307" y="7764"/>
                  </a:cubicBezTo>
                  <a:cubicBezTo>
                    <a:pt x="11430" y="7702"/>
                    <a:pt x="11554" y="7640"/>
                    <a:pt x="11677" y="7579"/>
                  </a:cubicBezTo>
                  <a:cubicBezTo>
                    <a:pt x="11677" y="7579"/>
                    <a:pt x="11708" y="7579"/>
                    <a:pt x="11738" y="7548"/>
                  </a:cubicBezTo>
                  <a:cubicBezTo>
                    <a:pt x="11831" y="7517"/>
                    <a:pt x="11954" y="7456"/>
                    <a:pt x="12077" y="7394"/>
                  </a:cubicBezTo>
                  <a:cubicBezTo>
                    <a:pt x="12139" y="7363"/>
                    <a:pt x="12170" y="7332"/>
                    <a:pt x="12231" y="7301"/>
                  </a:cubicBezTo>
                  <a:cubicBezTo>
                    <a:pt x="12293" y="7240"/>
                    <a:pt x="12385" y="7209"/>
                    <a:pt x="12447" y="7147"/>
                  </a:cubicBezTo>
                  <a:cubicBezTo>
                    <a:pt x="12478" y="7147"/>
                    <a:pt x="12509" y="7147"/>
                    <a:pt x="12509" y="7117"/>
                  </a:cubicBezTo>
                  <a:cubicBezTo>
                    <a:pt x="12632" y="7055"/>
                    <a:pt x="12724" y="6993"/>
                    <a:pt x="12817" y="6932"/>
                  </a:cubicBezTo>
                  <a:cubicBezTo>
                    <a:pt x="12817" y="6901"/>
                    <a:pt x="12847" y="6901"/>
                    <a:pt x="12847" y="6901"/>
                  </a:cubicBezTo>
                  <a:cubicBezTo>
                    <a:pt x="12940" y="6839"/>
                    <a:pt x="13032" y="6747"/>
                    <a:pt x="13125" y="6685"/>
                  </a:cubicBezTo>
                  <a:cubicBezTo>
                    <a:pt x="13186" y="6655"/>
                    <a:pt x="13217" y="6624"/>
                    <a:pt x="13248" y="6593"/>
                  </a:cubicBezTo>
                  <a:cubicBezTo>
                    <a:pt x="13340" y="6531"/>
                    <a:pt x="13402" y="6470"/>
                    <a:pt x="13464" y="6408"/>
                  </a:cubicBezTo>
                  <a:cubicBezTo>
                    <a:pt x="13494" y="6408"/>
                    <a:pt x="13494" y="6408"/>
                    <a:pt x="13494" y="6377"/>
                  </a:cubicBezTo>
                  <a:cubicBezTo>
                    <a:pt x="13587" y="6316"/>
                    <a:pt x="13679" y="6254"/>
                    <a:pt x="13741" y="6162"/>
                  </a:cubicBezTo>
                  <a:cubicBezTo>
                    <a:pt x="13772" y="6162"/>
                    <a:pt x="13772" y="6162"/>
                    <a:pt x="13772" y="6131"/>
                  </a:cubicBezTo>
                  <a:cubicBezTo>
                    <a:pt x="13864" y="6069"/>
                    <a:pt x="13926" y="5977"/>
                    <a:pt x="14018" y="5915"/>
                  </a:cubicBezTo>
                  <a:cubicBezTo>
                    <a:pt x="14049" y="5884"/>
                    <a:pt x="14049" y="5854"/>
                    <a:pt x="14080" y="5823"/>
                  </a:cubicBezTo>
                  <a:cubicBezTo>
                    <a:pt x="14172" y="5761"/>
                    <a:pt x="14234" y="5669"/>
                    <a:pt x="14295" y="5607"/>
                  </a:cubicBezTo>
                  <a:cubicBezTo>
                    <a:pt x="14295" y="5607"/>
                    <a:pt x="14295" y="5576"/>
                    <a:pt x="14326" y="5576"/>
                  </a:cubicBezTo>
                  <a:cubicBezTo>
                    <a:pt x="14388" y="5515"/>
                    <a:pt x="14449" y="5422"/>
                    <a:pt x="14511" y="5361"/>
                  </a:cubicBezTo>
                  <a:cubicBezTo>
                    <a:pt x="14511" y="5330"/>
                    <a:pt x="14542" y="5330"/>
                    <a:pt x="14542" y="5299"/>
                  </a:cubicBezTo>
                  <a:cubicBezTo>
                    <a:pt x="14603" y="5237"/>
                    <a:pt x="14665" y="5145"/>
                    <a:pt x="14727" y="5083"/>
                  </a:cubicBezTo>
                  <a:cubicBezTo>
                    <a:pt x="14727" y="5053"/>
                    <a:pt x="14758" y="5022"/>
                    <a:pt x="14788" y="4991"/>
                  </a:cubicBezTo>
                  <a:cubicBezTo>
                    <a:pt x="14850" y="4899"/>
                    <a:pt x="14912" y="4806"/>
                    <a:pt x="14942" y="4744"/>
                  </a:cubicBezTo>
                  <a:cubicBezTo>
                    <a:pt x="14973" y="4744"/>
                    <a:pt x="14973" y="4714"/>
                    <a:pt x="14973" y="4714"/>
                  </a:cubicBezTo>
                  <a:cubicBezTo>
                    <a:pt x="15035" y="4621"/>
                    <a:pt x="15066" y="4560"/>
                    <a:pt x="15127" y="4467"/>
                  </a:cubicBezTo>
                  <a:cubicBezTo>
                    <a:pt x="15127" y="4467"/>
                    <a:pt x="15127" y="4436"/>
                    <a:pt x="15158" y="4436"/>
                  </a:cubicBezTo>
                  <a:cubicBezTo>
                    <a:pt x="15189" y="4344"/>
                    <a:pt x="15250" y="4252"/>
                    <a:pt x="15312" y="4190"/>
                  </a:cubicBezTo>
                  <a:cubicBezTo>
                    <a:pt x="15312" y="4159"/>
                    <a:pt x="15343" y="4128"/>
                    <a:pt x="15343" y="4098"/>
                  </a:cubicBezTo>
                  <a:cubicBezTo>
                    <a:pt x="15404" y="4005"/>
                    <a:pt x="15435" y="3913"/>
                    <a:pt x="15466" y="3820"/>
                  </a:cubicBezTo>
                  <a:cubicBezTo>
                    <a:pt x="15466" y="3820"/>
                    <a:pt x="15497" y="3789"/>
                    <a:pt x="15497" y="3789"/>
                  </a:cubicBezTo>
                  <a:cubicBezTo>
                    <a:pt x="15528" y="3697"/>
                    <a:pt x="15558" y="3635"/>
                    <a:pt x="15620" y="3543"/>
                  </a:cubicBezTo>
                  <a:cubicBezTo>
                    <a:pt x="15620" y="3512"/>
                    <a:pt x="15620" y="3512"/>
                    <a:pt x="15620" y="3481"/>
                  </a:cubicBezTo>
                  <a:cubicBezTo>
                    <a:pt x="15682" y="3389"/>
                    <a:pt x="15713" y="3297"/>
                    <a:pt x="15743" y="3235"/>
                  </a:cubicBezTo>
                  <a:cubicBezTo>
                    <a:pt x="15743" y="3204"/>
                    <a:pt x="15743" y="3173"/>
                    <a:pt x="15774" y="3143"/>
                  </a:cubicBezTo>
                  <a:cubicBezTo>
                    <a:pt x="15805" y="3050"/>
                    <a:pt x="15836" y="2958"/>
                    <a:pt x="15867" y="2865"/>
                  </a:cubicBezTo>
                  <a:cubicBezTo>
                    <a:pt x="15867" y="2834"/>
                    <a:pt x="15867" y="2834"/>
                    <a:pt x="15867" y="2834"/>
                  </a:cubicBezTo>
                  <a:cubicBezTo>
                    <a:pt x="15897" y="2742"/>
                    <a:pt x="15928" y="2650"/>
                    <a:pt x="15959" y="2557"/>
                  </a:cubicBezTo>
                  <a:cubicBezTo>
                    <a:pt x="15990" y="2496"/>
                    <a:pt x="15990" y="2434"/>
                    <a:pt x="16021" y="2372"/>
                  </a:cubicBezTo>
                  <a:cubicBezTo>
                    <a:pt x="16021" y="2280"/>
                    <a:pt x="16051" y="2187"/>
                    <a:pt x="16082" y="2064"/>
                  </a:cubicBezTo>
                  <a:cubicBezTo>
                    <a:pt x="16082" y="2064"/>
                    <a:pt x="16113" y="2033"/>
                    <a:pt x="16113" y="2003"/>
                  </a:cubicBezTo>
                  <a:cubicBezTo>
                    <a:pt x="16113" y="1910"/>
                    <a:pt x="16144" y="1818"/>
                    <a:pt x="16144" y="1725"/>
                  </a:cubicBezTo>
                  <a:cubicBezTo>
                    <a:pt x="16144" y="1695"/>
                    <a:pt x="16144" y="1664"/>
                    <a:pt x="16175" y="1664"/>
                  </a:cubicBezTo>
                  <a:cubicBezTo>
                    <a:pt x="16175" y="1571"/>
                    <a:pt x="16205" y="1448"/>
                    <a:pt x="16205" y="1356"/>
                  </a:cubicBezTo>
                  <a:cubicBezTo>
                    <a:pt x="16205" y="1325"/>
                    <a:pt x="16205" y="1294"/>
                    <a:pt x="16236" y="1263"/>
                  </a:cubicBezTo>
                  <a:cubicBezTo>
                    <a:pt x="16236" y="1171"/>
                    <a:pt x="16236" y="1048"/>
                    <a:pt x="16236" y="955"/>
                  </a:cubicBezTo>
                  <a:cubicBezTo>
                    <a:pt x="16236" y="924"/>
                    <a:pt x="16236" y="863"/>
                    <a:pt x="16236" y="832"/>
                  </a:cubicBezTo>
                  <a:cubicBezTo>
                    <a:pt x="16267" y="740"/>
                    <a:pt x="16267" y="647"/>
                    <a:pt x="16267" y="555"/>
                  </a:cubicBezTo>
                  <a:cubicBezTo>
                    <a:pt x="16267" y="555"/>
                    <a:pt x="16267" y="524"/>
                    <a:pt x="16267" y="493"/>
                  </a:cubicBezTo>
                  <a:cubicBezTo>
                    <a:pt x="16267" y="462"/>
                    <a:pt x="16267" y="401"/>
                    <a:pt x="16267" y="370"/>
                  </a:cubicBezTo>
                  <a:cubicBezTo>
                    <a:pt x="16267" y="308"/>
                    <a:pt x="16267" y="247"/>
                    <a:pt x="16267" y="185"/>
                  </a:cubicBezTo>
                  <a:cubicBezTo>
                    <a:pt x="16267" y="154"/>
                    <a:pt x="16267" y="123"/>
                    <a:pt x="16267" y="93"/>
                  </a:cubicBezTo>
                  <a:cubicBezTo>
                    <a:pt x="16267" y="62"/>
                    <a:pt x="16267" y="31"/>
                    <a:pt x="16267" y="0"/>
                  </a:cubicBezTo>
                  <a:cubicBezTo>
                    <a:pt x="16236" y="0"/>
                    <a:pt x="16205" y="31"/>
                    <a:pt x="16175" y="31"/>
                  </a:cubicBezTo>
                  <a:cubicBezTo>
                    <a:pt x="16144" y="62"/>
                    <a:pt x="16082" y="93"/>
                    <a:pt x="16051" y="123"/>
                  </a:cubicBezTo>
                  <a:cubicBezTo>
                    <a:pt x="15959" y="185"/>
                    <a:pt x="15867" y="247"/>
                    <a:pt x="15743" y="308"/>
                  </a:cubicBezTo>
                  <a:cubicBezTo>
                    <a:pt x="15713" y="308"/>
                    <a:pt x="15682" y="339"/>
                    <a:pt x="15651" y="339"/>
                  </a:cubicBezTo>
                  <a:cubicBezTo>
                    <a:pt x="15589" y="401"/>
                    <a:pt x="15497" y="431"/>
                    <a:pt x="15435" y="493"/>
                  </a:cubicBezTo>
                  <a:cubicBezTo>
                    <a:pt x="15374" y="524"/>
                    <a:pt x="15343" y="524"/>
                    <a:pt x="15281" y="555"/>
                  </a:cubicBezTo>
                  <a:cubicBezTo>
                    <a:pt x="15158" y="616"/>
                    <a:pt x="15066" y="678"/>
                    <a:pt x="14942" y="740"/>
                  </a:cubicBezTo>
                  <a:cubicBezTo>
                    <a:pt x="14881" y="740"/>
                    <a:pt x="14850" y="770"/>
                    <a:pt x="14819" y="801"/>
                  </a:cubicBezTo>
                  <a:cubicBezTo>
                    <a:pt x="14696" y="832"/>
                    <a:pt x="14573" y="894"/>
                    <a:pt x="14449" y="955"/>
                  </a:cubicBezTo>
                  <a:cubicBezTo>
                    <a:pt x="14265" y="1048"/>
                    <a:pt x="14080" y="1109"/>
                    <a:pt x="13895" y="1171"/>
                  </a:cubicBezTo>
                  <a:cubicBezTo>
                    <a:pt x="13741" y="1232"/>
                    <a:pt x="13618" y="1294"/>
                    <a:pt x="13464" y="1325"/>
                  </a:cubicBezTo>
                  <a:cubicBezTo>
                    <a:pt x="13402" y="1356"/>
                    <a:pt x="13340" y="1356"/>
                    <a:pt x="13279" y="1387"/>
                  </a:cubicBezTo>
                  <a:cubicBezTo>
                    <a:pt x="13248" y="1387"/>
                    <a:pt x="13217" y="1417"/>
                    <a:pt x="13186" y="1417"/>
                  </a:cubicBezTo>
                  <a:cubicBezTo>
                    <a:pt x="13063" y="1448"/>
                    <a:pt x="12909" y="1510"/>
                    <a:pt x="12755" y="1541"/>
                  </a:cubicBezTo>
                  <a:cubicBezTo>
                    <a:pt x="12663" y="1571"/>
                    <a:pt x="12539" y="1602"/>
                    <a:pt x="12447" y="1633"/>
                  </a:cubicBezTo>
                  <a:cubicBezTo>
                    <a:pt x="12416" y="1695"/>
                    <a:pt x="12416" y="1756"/>
                    <a:pt x="12385" y="1818"/>
                  </a:cubicBezTo>
                  <a:cubicBezTo>
                    <a:pt x="12355" y="1910"/>
                    <a:pt x="12293" y="2003"/>
                    <a:pt x="12262" y="2095"/>
                  </a:cubicBezTo>
                  <a:cubicBezTo>
                    <a:pt x="12231" y="2126"/>
                    <a:pt x="12231" y="2157"/>
                    <a:pt x="12201" y="2187"/>
                  </a:cubicBezTo>
                  <a:cubicBezTo>
                    <a:pt x="12077" y="2403"/>
                    <a:pt x="11954" y="2619"/>
                    <a:pt x="11800" y="2804"/>
                  </a:cubicBezTo>
                  <a:cubicBezTo>
                    <a:pt x="11800" y="2834"/>
                    <a:pt x="11800" y="2834"/>
                    <a:pt x="11769" y="2865"/>
                  </a:cubicBezTo>
                  <a:cubicBezTo>
                    <a:pt x="11615" y="3081"/>
                    <a:pt x="11430" y="3266"/>
                    <a:pt x="11215" y="3451"/>
                  </a:cubicBezTo>
                  <a:cubicBezTo>
                    <a:pt x="10475" y="4128"/>
                    <a:pt x="9459" y="4560"/>
                    <a:pt x="8350" y="4560"/>
                  </a:cubicBezTo>
                  <a:cubicBezTo>
                    <a:pt x="7518" y="4560"/>
                    <a:pt x="6748" y="4313"/>
                    <a:pt x="6070" y="3882"/>
                  </a:cubicBezTo>
                  <a:cubicBezTo>
                    <a:pt x="6008" y="3851"/>
                    <a:pt x="5916" y="3789"/>
                    <a:pt x="5854" y="3759"/>
                  </a:cubicBezTo>
                  <a:cubicBezTo>
                    <a:pt x="5639" y="3605"/>
                    <a:pt x="5423" y="3420"/>
                    <a:pt x="5238" y="3235"/>
                  </a:cubicBezTo>
                  <a:cubicBezTo>
                    <a:pt x="5238" y="3204"/>
                    <a:pt x="5207" y="3204"/>
                    <a:pt x="5207" y="3173"/>
                  </a:cubicBezTo>
                  <a:cubicBezTo>
                    <a:pt x="5146" y="3112"/>
                    <a:pt x="5053" y="3019"/>
                    <a:pt x="4992" y="2958"/>
                  </a:cubicBezTo>
                  <a:cubicBezTo>
                    <a:pt x="4961" y="2896"/>
                    <a:pt x="4930" y="2834"/>
                    <a:pt x="4868" y="2804"/>
                  </a:cubicBezTo>
                  <a:cubicBezTo>
                    <a:pt x="4838" y="2742"/>
                    <a:pt x="4776" y="2680"/>
                    <a:pt x="4745" y="2588"/>
                  </a:cubicBezTo>
                  <a:cubicBezTo>
                    <a:pt x="4684" y="2526"/>
                    <a:pt x="4653" y="2434"/>
                    <a:pt x="4591" y="2342"/>
                  </a:cubicBezTo>
                  <a:cubicBezTo>
                    <a:pt x="4591" y="2342"/>
                    <a:pt x="4560" y="2311"/>
                    <a:pt x="4560" y="2311"/>
                  </a:cubicBezTo>
                  <a:cubicBezTo>
                    <a:pt x="4530" y="2218"/>
                    <a:pt x="4468" y="2126"/>
                    <a:pt x="4437" y="2033"/>
                  </a:cubicBezTo>
                  <a:cubicBezTo>
                    <a:pt x="4376" y="1941"/>
                    <a:pt x="4345" y="1849"/>
                    <a:pt x="4314" y="1756"/>
                  </a:cubicBezTo>
                  <a:cubicBezTo>
                    <a:pt x="4252" y="1725"/>
                    <a:pt x="4191" y="1725"/>
                    <a:pt x="4160" y="1695"/>
                  </a:cubicBezTo>
                  <a:lnTo>
                    <a:pt x="4098" y="1695"/>
                  </a:lnTo>
                  <a:cubicBezTo>
                    <a:pt x="3944" y="1664"/>
                    <a:pt x="3821" y="1633"/>
                    <a:pt x="3667" y="1602"/>
                  </a:cubicBezTo>
                  <a:cubicBezTo>
                    <a:pt x="3575" y="1571"/>
                    <a:pt x="3482" y="1541"/>
                    <a:pt x="3390" y="1510"/>
                  </a:cubicBezTo>
                  <a:cubicBezTo>
                    <a:pt x="3236" y="1448"/>
                    <a:pt x="3082" y="1417"/>
                    <a:pt x="2958" y="1356"/>
                  </a:cubicBezTo>
                  <a:cubicBezTo>
                    <a:pt x="2897" y="1356"/>
                    <a:pt x="2835" y="1325"/>
                    <a:pt x="2774" y="1325"/>
                  </a:cubicBezTo>
                  <a:cubicBezTo>
                    <a:pt x="2712" y="1294"/>
                    <a:pt x="2650" y="1263"/>
                    <a:pt x="2589" y="1263"/>
                  </a:cubicBezTo>
                  <a:cubicBezTo>
                    <a:pt x="2496" y="1232"/>
                    <a:pt x="2435" y="1202"/>
                    <a:pt x="2342" y="1171"/>
                  </a:cubicBezTo>
                  <a:cubicBezTo>
                    <a:pt x="2219" y="1109"/>
                    <a:pt x="2096" y="1048"/>
                    <a:pt x="1973" y="1017"/>
                  </a:cubicBezTo>
                  <a:cubicBezTo>
                    <a:pt x="1911" y="986"/>
                    <a:pt x="1880" y="986"/>
                    <a:pt x="1819" y="955"/>
                  </a:cubicBezTo>
                  <a:cubicBezTo>
                    <a:pt x="1695" y="894"/>
                    <a:pt x="1572" y="832"/>
                    <a:pt x="1449" y="801"/>
                  </a:cubicBezTo>
                  <a:cubicBezTo>
                    <a:pt x="1418" y="770"/>
                    <a:pt x="1387" y="740"/>
                    <a:pt x="1326" y="709"/>
                  </a:cubicBezTo>
                  <a:cubicBezTo>
                    <a:pt x="1233" y="678"/>
                    <a:pt x="1110" y="616"/>
                    <a:pt x="1018" y="555"/>
                  </a:cubicBezTo>
                  <a:cubicBezTo>
                    <a:pt x="1018" y="555"/>
                    <a:pt x="987" y="555"/>
                    <a:pt x="956" y="524"/>
                  </a:cubicBezTo>
                  <a:cubicBezTo>
                    <a:pt x="864" y="493"/>
                    <a:pt x="740" y="431"/>
                    <a:pt x="648" y="370"/>
                  </a:cubicBezTo>
                  <a:cubicBezTo>
                    <a:pt x="586" y="339"/>
                    <a:pt x="555" y="308"/>
                    <a:pt x="525" y="277"/>
                  </a:cubicBezTo>
                  <a:cubicBezTo>
                    <a:pt x="463" y="277"/>
                    <a:pt x="432" y="247"/>
                    <a:pt x="371" y="216"/>
                  </a:cubicBezTo>
                  <a:cubicBezTo>
                    <a:pt x="340" y="185"/>
                    <a:pt x="278" y="154"/>
                    <a:pt x="217" y="93"/>
                  </a:cubicBezTo>
                  <a:cubicBezTo>
                    <a:pt x="186" y="93"/>
                    <a:pt x="124" y="62"/>
                    <a:pt x="93" y="31"/>
                  </a:cubicBezTo>
                  <a:cubicBezTo>
                    <a:pt x="63" y="0"/>
                    <a:pt x="32" y="0"/>
                    <a:pt x="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9"/>
            <p:cNvSpPr/>
            <p:nvPr/>
          </p:nvSpPr>
          <p:spPr>
            <a:xfrm>
              <a:off x="5655700" y="2155850"/>
              <a:ext cx="200275" cy="199500"/>
            </a:xfrm>
            <a:custGeom>
              <a:rect b="b" l="l" r="r" t="t"/>
              <a:pathLst>
                <a:path extrusionOk="0" h="7980" w="8011">
                  <a:moveTo>
                    <a:pt x="3882" y="247"/>
                  </a:moveTo>
                  <a:cubicBezTo>
                    <a:pt x="5885" y="247"/>
                    <a:pt x="7487" y="1849"/>
                    <a:pt x="7518" y="3821"/>
                  </a:cubicBezTo>
                  <a:cubicBezTo>
                    <a:pt x="7518" y="3852"/>
                    <a:pt x="7518" y="3852"/>
                    <a:pt x="7518" y="3882"/>
                  </a:cubicBezTo>
                  <a:cubicBezTo>
                    <a:pt x="7518" y="4345"/>
                    <a:pt x="7425" y="4776"/>
                    <a:pt x="7271" y="5176"/>
                  </a:cubicBezTo>
                  <a:cubicBezTo>
                    <a:pt x="7210" y="5330"/>
                    <a:pt x="7117" y="5484"/>
                    <a:pt x="7056" y="5638"/>
                  </a:cubicBezTo>
                  <a:cubicBezTo>
                    <a:pt x="6439" y="6717"/>
                    <a:pt x="5238" y="7487"/>
                    <a:pt x="3882" y="7487"/>
                  </a:cubicBezTo>
                  <a:cubicBezTo>
                    <a:pt x="2989" y="7487"/>
                    <a:pt x="2157" y="7148"/>
                    <a:pt x="1541" y="6593"/>
                  </a:cubicBezTo>
                  <a:cubicBezTo>
                    <a:pt x="1264" y="6347"/>
                    <a:pt x="1017" y="6070"/>
                    <a:pt x="802" y="5731"/>
                  </a:cubicBezTo>
                  <a:cubicBezTo>
                    <a:pt x="802" y="5700"/>
                    <a:pt x="771" y="5700"/>
                    <a:pt x="771" y="5669"/>
                  </a:cubicBezTo>
                  <a:cubicBezTo>
                    <a:pt x="648" y="5454"/>
                    <a:pt x="524" y="5207"/>
                    <a:pt x="463" y="4961"/>
                  </a:cubicBezTo>
                  <a:cubicBezTo>
                    <a:pt x="340" y="4622"/>
                    <a:pt x="278" y="4252"/>
                    <a:pt x="278" y="3882"/>
                  </a:cubicBezTo>
                  <a:cubicBezTo>
                    <a:pt x="278" y="3235"/>
                    <a:pt x="432" y="2650"/>
                    <a:pt x="709" y="2157"/>
                  </a:cubicBezTo>
                  <a:cubicBezTo>
                    <a:pt x="1325" y="1017"/>
                    <a:pt x="2527" y="247"/>
                    <a:pt x="3882" y="247"/>
                  </a:cubicBezTo>
                  <a:close/>
                  <a:moveTo>
                    <a:pt x="4006" y="1"/>
                  </a:moveTo>
                  <a:cubicBezTo>
                    <a:pt x="2619" y="1"/>
                    <a:pt x="1356" y="709"/>
                    <a:pt x="648" y="1818"/>
                  </a:cubicBezTo>
                  <a:cubicBezTo>
                    <a:pt x="278" y="2404"/>
                    <a:pt x="62" y="3081"/>
                    <a:pt x="32" y="3790"/>
                  </a:cubicBezTo>
                  <a:cubicBezTo>
                    <a:pt x="32" y="3852"/>
                    <a:pt x="1" y="3913"/>
                    <a:pt x="1" y="3975"/>
                  </a:cubicBezTo>
                  <a:cubicBezTo>
                    <a:pt x="1" y="4345"/>
                    <a:pt x="62" y="4683"/>
                    <a:pt x="155" y="5022"/>
                  </a:cubicBezTo>
                  <a:cubicBezTo>
                    <a:pt x="186" y="5115"/>
                    <a:pt x="216" y="5207"/>
                    <a:pt x="247" y="5300"/>
                  </a:cubicBezTo>
                  <a:cubicBezTo>
                    <a:pt x="278" y="5392"/>
                    <a:pt x="309" y="5484"/>
                    <a:pt x="370" y="5608"/>
                  </a:cubicBezTo>
                  <a:cubicBezTo>
                    <a:pt x="370" y="5638"/>
                    <a:pt x="401" y="5669"/>
                    <a:pt x="401" y="5669"/>
                  </a:cubicBezTo>
                  <a:cubicBezTo>
                    <a:pt x="432" y="5762"/>
                    <a:pt x="494" y="5854"/>
                    <a:pt x="524" y="5946"/>
                  </a:cubicBezTo>
                  <a:cubicBezTo>
                    <a:pt x="524" y="5946"/>
                    <a:pt x="555" y="5977"/>
                    <a:pt x="555" y="5977"/>
                  </a:cubicBezTo>
                  <a:cubicBezTo>
                    <a:pt x="617" y="6070"/>
                    <a:pt x="648" y="6162"/>
                    <a:pt x="709" y="6255"/>
                  </a:cubicBezTo>
                  <a:cubicBezTo>
                    <a:pt x="771" y="6316"/>
                    <a:pt x="832" y="6409"/>
                    <a:pt x="894" y="6501"/>
                  </a:cubicBezTo>
                  <a:cubicBezTo>
                    <a:pt x="987" y="6593"/>
                    <a:pt x="1048" y="6655"/>
                    <a:pt x="1141" y="6747"/>
                  </a:cubicBezTo>
                  <a:cubicBezTo>
                    <a:pt x="1295" y="6902"/>
                    <a:pt x="1449" y="7056"/>
                    <a:pt x="1633" y="7210"/>
                  </a:cubicBezTo>
                  <a:cubicBezTo>
                    <a:pt x="2311" y="7672"/>
                    <a:pt x="3112" y="7980"/>
                    <a:pt x="4006" y="7980"/>
                  </a:cubicBezTo>
                  <a:cubicBezTo>
                    <a:pt x="5207" y="7980"/>
                    <a:pt x="6255" y="7456"/>
                    <a:pt x="6994" y="6624"/>
                  </a:cubicBezTo>
                  <a:cubicBezTo>
                    <a:pt x="7240" y="6347"/>
                    <a:pt x="7487" y="6008"/>
                    <a:pt x="7641" y="5638"/>
                  </a:cubicBezTo>
                  <a:cubicBezTo>
                    <a:pt x="7672" y="5577"/>
                    <a:pt x="7702" y="5546"/>
                    <a:pt x="7702" y="5484"/>
                  </a:cubicBezTo>
                  <a:cubicBezTo>
                    <a:pt x="7702" y="5484"/>
                    <a:pt x="7733" y="5454"/>
                    <a:pt x="7733" y="5454"/>
                  </a:cubicBezTo>
                  <a:cubicBezTo>
                    <a:pt x="7764" y="5361"/>
                    <a:pt x="7795" y="5269"/>
                    <a:pt x="7826" y="5146"/>
                  </a:cubicBezTo>
                  <a:cubicBezTo>
                    <a:pt x="7949" y="4776"/>
                    <a:pt x="8011" y="4406"/>
                    <a:pt x="8011" y="3975"/>
                  </a:cubicBezTo>
                  <a:cubicBezTo>
                    <a:pt x="8011" y="3882"/>
                    <a:pt x="8011" y="3821"/>
                    <a:pt x="8011" y="3728"/>
                  </a:cubicBezTo>
                  <a:cubicBezTo>
                    <a:pt x="7980" y="3328"/>
                    <a:pt x="7887" y="2927"/>
                    <a:pt x="7733" y="2558"/>
                  </a:cubicBezTo>
                  <a:cubicBezTo>
                    <a:pt x="7179" y="1048"/>
                    <a:pt x="5700" y="1"/>
                    <a:pt x="400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9"/>
            <p:cNvSpPr/>
            <p:nvPr/>
          </p:nvSpPr>
          <p:spPr>
            <a:xfrm>
              <a:off x="5710400" y="2209775"/>
              <a:ext cx="91675" cy="91675"/>
            </a:xfrm>
            <a:custGeom>
              <a:rect b="b" l="l" r="r" t="t"/>
              <a:pathLst>
                <a:path extrusionOk="0" h="3667" w="3667">
                  <a:moveTo>
                    <a:pt x="2002" y="616"/>
                  </a:moveTo>
                  <a:cubicBezTo>
                    <a:pt x="2803" y="616"/>
                    <a:pt x="3420" y="1233"/>
                    <a:pt x="3420" y="2033"/>
                  </a:cubicBezTo>
                  <a:cubicBezTo>
                    <a:pt x="3420" y="2804"/>
                    <a:pt x="2803" y="3420"/>
                    <a:pt x="2002" y="3420"/>
                  </a:cubicBezTo>
                  <a:cubicBezTo>
                    <a:pt x="1232" y="3420"/>
                    <a:pt x="616" y="2804"/>
                    <a:pt x="616" y="2033"/>
                  </a:cubicBezTo>
                  <a:cubicBezTo>
                    <a:pt x="616" y="1233"/>
                    <a:pt x="1232" y="616"/>
                    <a:pt x="2002" y="616"/>
                  </a:cubicBezTo>
                  <a:close/>
                  <a:moveTo>
                    <a:pt x="1818" y="0"/>
                  </a:moveTo>
                  <a:cubicBezTo>
                    <a:pt x="832" y="0"/>
                    <a:pt x="0" y="832"/>
                    <a:pt x="0" y="1818"/>
                  </a:cubicBezTo>
                  <a:cubicBezTo>
                    <a:pt x="0" y="2834"/>
                    <a:pt x="832" y="3666"/>
                    <a:pt x="1818" y="3666"/>
                  </a:cubicBezTo>
                  <a:cubicBezTo>
                    <a:pt x="2834" y="3666"/>
                    <a:pt x="3666" y="2834"/>
                    <a:pt x="3666" y="1818"/>
                  </a:cubicBezTo>
                  <a:cubicBezTo>
                    <a:pt x="3666" y="832"/>
                    <a:pt x="2834" y="0"/>
                    <a:pt x="181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9"/>
            <p:cNvSpPr/>
            <p:nvPr/>
          </p:nvSpPr>
          <p:spPr>
            <a:xfrm>
              <a:off x="5601800" y="2128900"/>
              <a:ext cx="42375" cy="42375"/>
            </a:xfrm>
            <a:custGeom>
              <a:rect b="b" l="l" r="r" t="t"/>
              <a:pathLst>
                <a:path extrusionOk="0" h="1695" w="1695">
                  <a:moveTo>
                    <a:pt x="863" y="62"/>
                  </a:moveTo>
                  <a:cubicBezTo>
                    <a:pt x="924" y="62"/>
                    <a:pt x="1017" y="93"/>
                    <a:pt x="1078" y="124"/>
                  </a:cubicBezTo>
                  <a:cubicBezTo>
                    <a:pt x="1140" y="185"/>
                    <a:pt x="1202" y="247"/>
                    <a:pt x="1232" y="309"/>
                  </a:cubicBezTo>
                  <a:cubicBezTo>
                    <a:pt x="1232" y="339"/>
                    <a:pt x="1232" y="339"/>
                    <a:pt x="1232" y="370"/>
                  </a:cubicBezTo>
                  <a:cubicBezTo>
                    <a:pt x="1232" y="493"/>
                    <a:pt x="1140" y="586"/>
                    <a:pt x="1017" y="617"/>
                  </a:cubicBezTo>
                  <a:cubicBezTo>
                    <a:pt x="955" y="647"/>
                    <a:pt x="894" y="647"/>
                    <a:pt x="863" y="647"/>
                  </a:cubicBezTo>
                  <a:lnTo>
                    <a:pt x="832" y="647"/>
                  </a:lnTo>
                  <a:cubicBezTo>
                    <a:pt x="770" y="647"/>
                    <a:pt x="709" y="647"/>
                    <a:pt x="647" y="617"/>
                  </a:cubicBezTo>
                  <a:cubicBezTo>
                    <a:pt x="647" y="617"/>
                    <a:pt x="647" y="586"/>
                    <a:pt x="616" y="586"/>
                  </a:cubicBezTo>
                  <a:cubicBezTo>
                    <a:pt x="524" y="555"/>
                    <a:pt x="462" y="463"/>
                    <a:pt x="462" y="370"/>
                  </a:cubicBezTo>
                  <a:cubicBezTo>
                    <a:pt x="462" y="278"/>
                    <a:pt x="493" y="216"/>
                    <a:pt x="555" y="185"/>
                  </a:cubicBezTo>
                  <a:cubicBezTo>
                    <a:pt x="647" y="124"/>
                    <a:pt x="740" y="62"/>
                    <a:pt x="863" y="62"/>
                  </a:cubicBezTo>
                  <a:close/>
                  <a:moveTo>
                    <a:pt x="863" y="0"/>
                  </a:moveTo>
                  <a:cubicBezTo>
                    <a:pt x="740" y="0"/>
                    <a:pt x="647" y="31"/>
                    <a:pt x="555" y="62"/>
                  </a:cubicBezTo>
                  <a:cubicBezTo>
                    <a:pt x="339" y="155"/>
                    <a:pt x="154" y="309"/>
                    <a:pt x="62" y="524"/>
                  </a:cubicBezTo>
                  <a:cubicBezTo>
                    <a:pt x="31" y="647"/>
                    <a:pt x="0" y="740"/>
                    <a:pt x="0" y="863"/>
                  </a:cubicBezTo>
                  <a:lnTo>
                    <a:pt x="31" y="863"/>
                  </a:lnTo>
                  <a:cubicBezTo>
                    <a:pt x="31" y="894"/>
                    <a:pt x="31" y="955"/>
                    <a:pt x="31" y="986"/>
                  </a:cubicBezTo>
                  <a:cubicBezTo>
                    <a:pt x="31" y="1079"/>
                    <a:pt x="62" y="1171"/>
                    <a:pt x="123" y="1264"/>
                  </a:cubicBezTo>
                  <a:cubicBezTo>
                    <a:pt x="185" y="1387"/>
                    <a:pt x="308" y="1510"/>
                    <a:pt x="432" y="1572"/>
                  </a:cubicBezTo>
                  <a:cubicBezTo>
                    <a:pt x="555" y="1633"/>
                    <a:pt x="678" y="1664"/>
                    <a:pt x="801" y="1664"/>
                  </a:cubicBezTo>
                  <a:cubicBezTo>
                    <a:pt x="801" y="1695"/>
                    <a:pt x="832" y="1695"/>
                    <a:pt x="863" y="1695"/>
                  </a:cubicBezTo>
                  <a:cubicBezTo>
                    <a:pt x="894" y="1695"/>
                    <a:pt x="924" y="1664"/>
                    <a:pt x="986" y="1664"/>
                  </a:cubicBezTo>
                  <a:cubicBezTo>
                    <a:pt x="1202" y="1633"/>
                    <a:pt x="1387" y="1510"/>
                    <a:pt x="1541" y="1325"/>
                  </a:cubicBezTo>
                  <a:cubicBezTo>
                    <a:pt x="1633" y="1202"/>
                    <a:pt x="1695" y="1017"/>
                    <a:pt x="1695" y="863"/>
                  </a:cubicBezTo>
                  <a:cubicBezTo>
                    <a:pt x="1695" y="555"/>
                    <a:pt x="1541" y="309"/>
                    <a:pt x="1294" y="155"/>
                  </a:cubicBezTo>
                  <a:cubicBezTo>
                    <a:pt x="1263" y="124"/>
                    <a:pt x="1202" y="93"/>
                    <a:pt x="1140" y="62"/>
                  </a:cubicBezTo>
                  <a:cubicBezTo>
                    <a:pt x="1048" y="31"/>
                    <a:pt x="955" y="0"/>
                    <a:pt x="8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9"/>
            <p:cNvSpPr/>
            <p:nvPr/>
          </p:nvSpPr>
          <p:spPr>
            <a:xfrm>
              <a:off x="5594850" y="2164325"/>
              <a:ext cx="55500" cy="20825"/>
            </a:xfrm>
            <a:custGeom>
              <a:rect b="b" l="l" r="r" t="t"/>
              <a:pathLst>
                <a:path extrusionOk="0" h="833" w="2220">
                  <a:moveTo>
                    <a:pt x="1" y="1"/>
                  </a:moveTo>
                  <a:cubicBezTo>
                    <a:pt x="1" y="31"/>
                    <a:pt x="32" y="62"/>
                    <a:pt x="32" y="62"/>
                  </a:cubicBezTo>
                  <a:cubicBezTo>
                    <a:pt x="32" y="93"/>
                    <a:pt x="32" y="124"/>
                    <a:pt x="63" y="124"/>
                  </a:cubicBezTo>
                  <a:cubicBezTo>
                    <a:pt x="63" y="155"/>
                    <a:pt x="63" y="155"/>
                    <a:pt x="93" y="185"/>
                  </a:cubicBezTo>
                  <a:cubicBezTo>
                    <a:pt x="124" y="247"/>
                    <a:pt x="155" y="309"/>
                    <a:pt x="217" y="370"/>
                  </a:cubicBezTo>
                  <a:cubicBezTo>
                    <a:pt x="278" y="463"/>
                    <a:pt x="340" y="524"/>
                    <a:pt x="432" y="586"/>
                  </a:cubicBezTo>
                  <a:cubicBezTo>
                    <a:pt x="463" y="617"/>
                    <a:pt x="494" y="648"/>
                    <a:pt x="525" y="648"/>
                  </a:cubicBezTo>
                  <a:cubicBezTo>
                    <a:pt x="648" y="740"/>
                    <a:pt x="802" y="771"/>
                    <a:pt x="925" y="802"/>
                  </a:cubicBezTo>
                  <a:cubicBezTo>
                    <a:pt x="1018" y="832"/>
                    <a:pt x="1110" y="832"/>
                    <a:pt x="1172" y="832"/>
                  </a:cubicBezTo>
                  <a:cubicBezTo>
                    <a:pt x="1326" y="802"/>
                    <a:pt x="1480" y="771"/>
                    <a:pt x="1634" y="709"/>
                  </a:cubicBezTo>
                  <a:cubicBezTo>
                    <a:pt x="1665" y="709"/>
                    <a:pt x="1695" y="678"/>
                    <a:pt x="1726" y="648"/>
                  </a:cubicBezTo>
                  <a:cubicBezTo>
                    <a:pt x="1757" y="648"/>
                    <a:pt x="1788" y="617"/>
                    <a:pt x="1819" y="586"/>
                  </a:cubicBezTo>
                  <a:cubicBezTo>
                    <a:pt x="1849" y="555"/>
                    <a:pt x="1880" y="555"/>
                    <a:pt x="1911" y="524"/>
                  </a:cubicBezTo>
                  <a:cubicBezTo>
                    <a:pt x="2034" y="401"/>
                    <a:pt x="2157" y="278"/>
                    <a:pt x="2219" y="124"/>
                  </a:cubicBezTo>
                  <a:lnTo>
                    <a:pt x="2219" y="124"/>
                  </a:lnTo>
                  <a:cubicBezTo>
                    <a:pt x="2127" y="216"/>
                    <a:pt x="2003" y="278"/>
                    <a:pt x="1880" y="339"/>
                  </a:cubicBezTo>
                  <a:cubicBezTo>
                    <a:pt x="1849" y="370"/>
                    <a:pt x="1819" y="401"/>
                    <a:pt x="1788" y="401"/>
                  </a:cubicBezTo>
                  <a:cubicBezTo>
                    <a:pt x="1757" y="432"/>
                    <a:pt x="1726" y="432"/>
                    <a:pt x="1695" y="432"/>
                  </a:cubicBezTo>
                  <a:cubicBezTo>
                    <a:pt x="1557" y="501"/>
                    <a:pt x="1418" y="536"/>
                    <a:pt x="1266" y="536"/>
                  </a:cubicBezTo>
                  <a:cubicBezTo>
                    <a:pt x="1216" y="536"/>
                    <a:pt x="1164" y="532"/>
                    <a:pt x="1110" y="524"/>
                  </a:cubicBezTo>
                  <a:lnTo>
                    <a:pt x="894" y="524"/>
                  </a:lnTo>
                  <a:cubicBezTo>
                    <a:pt x="833" y="494"/>
                    <a:pt x="771" y="494"/>
                    <a:pt x="740" y="463"/>
                  </a:cubicBezTo>
                  <a:cubicBezTo>
                    <a:pt x="586" y="432"/>
                    <a:pt x="463" y="370"/>
                    <a:pt x="371" y="309"/>
                  </a:cubicBezTo>
                  <a:cubicBezTo>
                    <a:pt x="278" y="247"/>
                    <a:pt x="217" y="216"/>
                    <a:pt x="155" y="155"/>
                  </a:cubicBezTo>
                  <a:cubicBezTo>
                    <a:pt x="124" y="124"/>
                    <a:pt x="93" y="93"/>
                    <a:pt x="93" y="62"/>
                  </a:cubicBezTo>
                  <a:cubicBezTo>
                    <a:pt x="63" y="31"/>
                    <a:pt x="32" y="3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9"/>
            <p:cNvSpPr/>
            <p:nvPr/>
          </p:nvSpPr>
          <p:spPr>
            <a:xfrm>
              <a:off x="5862875" y="2128900"/>
              <a:ext cx="41625" cy="42375"/>
            </a:xfrm>
            <a:custGeom>
              <a:rect b="b" l="l" r="r" t="t"/>
              <a:pathLst>
                <a:path extrusionOk="0" h="1695" w="1665">
                  <a:moveTo>
                    <a:pt x="833" y="62"/>
                  </a:moveTo>
                  <a:cubicBezTo>
                    <a:pt x="1048" y="62"/>
                    <a:pt x="1202" y="216"/>
                    <a:pt x="1202" y="370"/>
                  </a:cubicBezTo>
                  <a:cubicBezTo>
                    <a:pt x="1202" y="524"/>
                    <a:pt x="1048" y="647"/>
                    <a:pt x="833" y="647"/>
                  </a:cubicBezTo>
                  <a:cubicBezTo>
                    <a:pt x="679" y="647"/>
                    <a:pt x="586" y="586"/>
                    <a:pt x="494" y="524"/>
                  </a:cubicBezTo>
                  <a:cubicBezTo>
                    <a:pt x="463" y="463"/>
                    <a:pt x="432" y="432"/>
                    <a:pt x="432" y="370"/>
                  </a:cubicBezTo>
                  <a:cubicBezTo>
                    <a:pt x="432" y="278"/>
                    <a:pt x="494" y="216"/>
                    <a:pt x="586" y="155"/>
                  </a:cubicBezTo>
                  <a:cubicBezTo>
                    <a:pt x="648" y="93"/>
                    <a:pt x="740" y="62"/>
                    <a:pt x="833" y="62"/>
                  </a:cubicBezTo>
                  <a:close/>
                  <a:moveTo>
                    <a:pt x="833" y="0"/>
                  </a:moveTo>
                  <a:cubicBezTo>
                    <a:pt x="740" y="0"/>
                    <a:pt x="679" y="31"/>
                    <a:pt x="586" y="62"/>
                  </a:cubicBezTo>
                  <a:cubicBezTo>
                    <a:pt x="309" y="124"/>
                    <a:pt x="93" y="370"/>
                    <a:pt x="1" y="647"/>
                  </a:cubicBezTo>
                  <a:lnTo>
                    <a:pt x="1" y="709"/>
                  </a:lnTo>
                  <a:cubicBezTo>
                    <a:pt x="1" y="771"/>
                    <a:pt x="1" y="801"/>
                    <a:pt x="1" y="863"/>
                  </a:cubicBezTo>
                  <a:cubicBezTo>
                    <a:pt x="1" y="1110"/>
                    <a:pt x="124" y="1356"/>
                    <a:pt x="309" y="1510"/>
                  </a:cubicBezTo>
                  <a:cubicBezTo>
                    <a:pt x="463" y="1633"/>
                    <a:pt x="617" y="1695"/>
                    <a:pt x="833" y="1695"/>
                  </a:cubicBezTo>
                  <a:cubicBezTo>
                    <a:pt x="987" y="1695"/>
                    <a:pt x="1141" y="1633"/>
                    <a:pt x="1264" y="1572"/>
                  </a:cubicBezTo>
                  <a:cubicBezTo>
                    <a:pt x="1356" y="1510"/>
                    <a:pt x="1418" y="1418"/>
                    <a:pt x="1480" y="1356"/>
                  </a:cubicBezTo>
                  <a:cubicBezTo>
                    <a:pt x="1572" y="1233"/>
                    <a:pt x="1634" y="1110"/>
                    <a:pt x="1634" y="955"/>
                  </a:cubicBezTo>
                  <a:cubicBezTo>
                    <a:pt x="1664" y="925"/>
                    <a:pt x="1664" y="894"/>
                    <a:pt x="1664" y="863"/>
                  </a:cubicBezTo>
                  <a:cubicBezTo>
                    <a:pt x="1664" y="771"/>
                    <a:pt x="1634" y="709"/>
                    <a:pt x="1634" y="647"/>
                  </a:cubicBezTo>
                  <a:cubicBezTo>
                    <a:pt x="1634" y="586"/>
                    <a:pt x="1603" y="555"/>
                    <a:pt x="1572" y="524"/>
                  </a:cubicBezTo>
                  <a:cubicBezTo>
                    <a:pt x="1510" y="339"/>
                    <a:pt x="1356" y="185"/>
                    <a:pt x="1171" y="93"/>
                  </a:cubicBezTo>
                  <a:cubicBezTo>
                    <a:pt x="1079" y="31"/>
                    <a:pt x="956" y="0"/>
                    <a:pt x="83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9"/>
            <p:cNvSpPr/>
            <p:nvPr/>
          </p:nvSpPr>
          <p:spPr>
            <a:xfrm>
              <a:off x="5855175" y="2163550"/>
              <a:ext cx="55475" cy="21600"/>
            </a:xfrm>
            <a:custGeom>
              <a:rect b="b" l="l" r="r" t="t"/>
              <a:pathLst>
                <a:path extrusionOk="0" h="864" w="2219">
                  <a:moveTo>
                    <a:pt x="1" y="1"/>
                  </a:moveTo>
                  <a:cubicBezTo>
                    <a:pt x="1" y="62"/>
                    <a:pt x="32" y="93"/>
                    <a:pt x="62" y="155"/>
                  </a:cubicBezTo>
                  <a:cubicBezTo>
                    <a:pt x="62" y="216"/>
                    <a:pt x="93" y="247"/>
                    <a:pt x="124" y="278"/>
                  </a:cubicBezTo>
                  <a:cubicBezTo>
                    <a:pt x="247" y="463"/>
                    <a:pt x="370" y="586"/>
                    <a:pt x="524" y="679"/>
                  </a:cubicBezTo>
                  <a:cubicBezTo>
                    <a:pt x="709" y="802"/>
                    <a:pt x="956" y="863"/>
                    <a:pt x="1171" y="863"/>
                  </a:cubicBezTo>
                  <a:cubicBezTo>
                    <a:pt x="1233" y="863"/>
                    <a:pt x="1264" y="833"/>
                    <a:pt x="1325" y="833"/>
                  </a:cubicBezTo>
                  <a:cubicBezTo>
                    <a:pt x="1418" y="802"/>
                    <a:pt x="1510" y="802"/>
                    <a:pt x="1634" y="740"/>
                  </a:cubicBezTo>
                  <a:cubicBezTo>
                    <a:pt x="1664" y="740"/>
                    <a:pt x="1695" y="709"/>
                    <a:pt x="1757" y="679"/>
                  </a:cubicBezTo>
                  <a:cubicBezTo>
                    <a:pt x="1818" y="617"/>
                    <a:pt x="1880" y="586"/>
                    <a:pt x="1942" y="525"/>
                  </a:cubicBezTo>
                  <a:cubicBezTo>
                    <a:pt x="1972" y="494"/>
                    <a:pt x="1972" y="494"/>
                    <a:pt x="2003" y="463"/>
                  </a:cubicBezTo>
                  <a:cubicBezTo>
                    <a:pt x="2034" y="432"/>
                    <a:pt x="2034" y="401"/>
                    <a:pt x="2065" y="401"/>
                  </a:cubicBezTo>
                  <a:cubicBezTo>
                    <a:pt x="2126" y="309"/>
                    <a:pt x="2188" y="247"/>
                    <a:pt x="2219" y="155"/>
                  </a:cubicBezTo>
                  <a:lnTo>
                    <a:pt x="2219" y="155"/>
                  </a:lnTo>
                  <a:cubicBezTo>
                    <a:pt x="2157" y="216"/>
                    <a:pt x="2065" y="278"/>
                    <a:pt x="1972" y="340"/>
                  </a:cubicBezTo>
                  <a:cubicBezTo>
                    <a:pt x="1911" y="370"/>
                    <a:pt x="1880" y="401"/>
                    <a:pt x="1849" y="401"/>
                  </a:cubicBezTo>
                  <a:cubicBezTo>
                    <a:pt x="1818" y="401"/>
                    <a:pt x="1818" y="432"/>
                    <a:pt x="1788" y="432"/>
                  </a:cubicBezTo>
                  <a:cubicBezTo>
                    <a:pt x="1634" y="525"/>
                    <a:pt x="1449" y="555"/>
                    <a:pt x="1295" y="555"/>
                  </a:cubicBezTo>
                  <a:cubicBezTo>
                    <a:pt x="1236" y="563"/>
                    <a:pt x="1178" y="566"/>
                    <a:pt x="1120" y="566"/>
                  </a:cubicBezTo>
                  <a:cubicBezTo>
                    <a:pt x="932" y="566"/>
                    <a:pt x="744" y="526"/>
                    <a:pt x="555" y="432"/>
                  </a:cubicBezTo>
                  <a:cubicBezTo>
                    <a:pt x="401" y="370"/>
                    <a:pt x="278" y="278"/>
                    <a:pt x="155" y="155"/>
                  </a:cubicBezTo>
                  <a:cubicBezTo>
                    <a:pt x="93" y="124"/>
                    <a:pt x="32" y="62"/>
                    <a:pt x="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pic>
        <p:nvPicPr>
          <p:cNvPr descr="Gratis, Descargable Mapa Vectorial De Europa (EPS, SVG, PDF, PNG, Adobe  Illustrator). | Mapa de europa, Europa, Mapas" id="434" name="Google Shape;434;p20"/>
          <p:cNvPicPr preferRelativeResize="0"/>
          <p:nvPr/>
        </p:nvPicPr>
        <p:blipFill rotWithShape="1">
          <a:blip r:embed="rId3">
            <a:alphaModFix/>
          </a:blip>
          <a:srcRect b="0" l="27427" r="0" t="0"/>
          <a:stretch/>
        </p:blipFill>
        <p:spPr>
          <a:xfrm>
            <a:off x="3754729" y="511238"/>
            <a:ext cx="4828675" cy="4063452"/>
          </a:xfrm>
          <a:prstGeom prst="rect">
            <a:avLst/>
          </a:prstGeom>
          <a:noFill/>
          <a:ln>
            <a:noFill/>
          </a:ln>
        </p:spPr>
      </p:pic>
      <p:sp>
        <p:nvSpPr>
          <p:cNvPr id="435" name="Google Shape;435;p20"/>
          <p:cNvSpPr txBox="1"/>
          <p:nvPr/>
        </p:nvSpPr>
        <p:spPr>
          <a:xfrm>
            <a:off x="600779" y="1887290"/>
            <a:ext cx="3641807" cy="2833256"/>
          </a:xfrm>
          <a:prstGeom prst="rect">
            <a:avLst/>
          </a:prstGeom>
          <a:noFill/>
          <a:ln>
            <a:noFill/>
          </a:ln>
        </p:spPr>
        <p:txBody>
          <a:bodyPr anchorCtr="0" anchor="b" bIns="91425" lIns="91425" spcFirstLastPara="1" rIns="91425" wrap="square" tIns="91425">
            <a:noAutofit/>
          </a:bodyPr>
          <a:lstStyle/>
          <a:p>
            <a:pPr indent="0" lvl="0" marL="0" marR="0" rtl="0" algn="just">
              <a:lnSpc>
                <a:spcPct val="100000"/>
              </a:lnSpc>
              <a:spcBef>
                <a:spcPts val="0"/>
              </a:spcBef>
              <a:spcAft>
                <a:spcPts val="0"/>
              </a:spcAft>
              <a:buNone/>
            </a:pPr>
            <a:r>
              <a:rPr b="0" i="0" lang="en" sz="1600" u="none" cap="none" strike="noStrike">
                <a:solidFill>
                  <a:srgbClr val="374151"/>
                </a:solidFill>
                <a:latin typeface="Averia Gruesa Libre"/>
                <a:ea typeface="Averia Gruesa Libre"/>
                <a:cs typeface="Averia Gruesa Libre"/>
                <a:sym typeface="Averia Gruesa Libre"/>
              </a:rPr>
              <a:t>Es importante analizar y comprender las preferencias cambiantes de los consumidores y cómo los atributos de las motocicletas pueden afectar la industria. Además, encontramos la necesidad de abordar cuestiones adicionales como la sostenibilidad y la competencia en el mercado europeo de motocicletas</a:t>
            </a:r>
            <a:endParaRPr b="0" i="0" sz="1600" u="none" cap="none" strike="noStrike">
              <a:solidFill>
                <a:srgbClr val="000000"/>
              </a:solidFill>
              <a:latin typeface="Averia Gruesa Libre"/>
              <a:ea typeface="Averia Gruesa Libre"/>
              <a:cs typeface="Averia Gruesa Libre"/>
              <a:sym typeface="Averia Gruesa Libre"/>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14141"/>
              </a:solidFill>
              <a:latin typeface="Sancreek"/>
              <a:ea typeface="Sancreek"/>
              <a:cs typeface="Sancreek"/>
              <a:sym typeface="Sancreek"/>
            </a:endParaRPr>
          </a:p>
        </p:txBody>
      </p:sp>
      <p:grpSp>
        <p:nvGrpSpPr>
          <p:cNvPr id="436" name="Google Shape;436;p20"/>
          <p:cNvGrpSpPr/>
          <p:nvPr/>
        </p:nvGrpSpPr>
        <p:grpSpPr>
          <a:xfrm>
            <a:off x="5381456" y="1153569"/>
            <a:ext cx="489324" cy="548645"/>
            <a:chOff x="1516475" y="238075"/>
            <a:chExt cx="424650" cy="483175"/>
          </a:xfrm>
        </p:grpSpPr>
        <p:sp>
          <p:nvSpPr>
            <p:cNvPr id="437" name="Google Shape;437;p20"/>
            <p:cNvSpPr/>
            <p:nvPr/>
          </p:nvSpPr>
          <p:spPr>
            <a:xfrm>
              <a:off x="1516475" y="238075"/>
              <a:ext cx="424650" cy="483175"/>
            </a:xfrm>
            <a:custGeom>
              <a:rect b="b" l="l" r="r" t="t"/>
              <a:pathLst>
                <a:path extrusionOk="0" h="19327" w="16986">
                  <a:moveTo>
                    <a:pt x="8491" y="1134"/>
                  </a:moveTo>
                  <a:cubicBezTo>
                    <a:pt x="11302" y="1134"/>
                    <a:pt x="13588" y="3438"/>
                    <a:pt x="13588" y="6267"/>
                  </a:cubicBezTo>
                  <a:cubicBezTo>
                    <a:pt x="13588" y="7318"/>
                    <a:pt x="13262" y="8342"/>
                    <a:pt x="12655" y="9199"/>
                  </a:cubicBezTo>
                  <a:cubicBezTo>
                    <a:pt x="12625" y="9242"/>
                    <a:pt x="12604" y="9272"/>
                    <a:pt x="12595" y="9284"/>
                  </a:cubicBezTo>
                  <a:lnTo>
                    <a:pt x="8491" y="15724"/>
                  </a:lnTo>
                  <a:lnTo>
                    <a:pt x="4388" y="9287"/>
                  </a:lnTo>
                  <a:cubicBezTo>
                    <a:pt x="4382" y="9275"/>
                    <a:pt x="4373" y="9266"/>
                    <a:pt x="4367" y="9257"/>
                  </a:cubicBezTo>
                  <a:cubicBezTo>
                    <a:pt x="4249" y="9091"/>
                    <a:pt x="4140" y="8921"/>
                    <a:pt x="4041" y="8743"/>
                  </a:cubicBezTo>
                  <a:cubicBezTo>
                    <a:pt x="3618" y="7985"/>
                    <a:pt x="3398" y="7134"/>
                    <a:pt x="3398" y="6267"/>
                  </a:cubicBezTo>
                  <a:cubicBezTo>
                    <a:pt x="3398" y="6174"/>
                    <a:pt x="3398" y="6080"/>
                    <a:pt x="3404" y="5990"/>
                  </a:cubicBezTo>
                  <a:cubicBezTo>
                    <a:pt x="3552" y="3266"/>
                    <a:pt x="5786" y="1134"/>
                    <a:pt x="8491" y="1134"/>
                  </a:cubicBezTo>
                  <a:close/>
                  <a:moveTo>
                    <a:pt x="11049" y="13819"/>
                  </a:moveTo>
                  <a:cubicBezTo>
                    <a:pt x="14358" y="14233"/>
                    <a:pt x="15853" y="15289"/>
                    <a:pt x="15853" y="15930"/>
                  </a:cubicBezTo>
                  <a:cubicBezTo>
                    <a:pt x="15853" y="16304"/>
                    <a:pt x="15339" y="16887"/>
                    <a:pt x="13905" y="17397"/>
                  </a:cubicBezTo>
                  <a:cubicBezTo>
                    <a:pt x="12471" y="17910"/>
                    <a:pt x="10545" y="18194"/>
                    <a:pt x="8491" y="18194"/>
                  </a:cubicBezTo>
                  <a:cubicBezTo>
                    <a:pt x="6438" y="18194"/>
                    <a:pt x="4515" y="17910"/>
                    <a:pt x="3077" y="17397"/>
                  </a:cubicBezTo>
                  <a:cubicBezTo>
                    <a:pt x="1640" y="16884"/>
                    <a:pt x="1133" y="16304"/>
                    <a:pt x="1133" y="15930"/>
                  </a:cubicBezTo>
                  <a:cubicBezTo>
                    <a:pt x="1133" y="15289"/>
                    <a:pt x="2625" y="14233"/>
                    <a:pt x="5934" y="13819"/>
                  </a:cubicBezTo>
                  <a:lnTo>
                    <a:pt x="8014" y="17083"/>
                  </a:lnTo>
                  <a:cubicBezTo>
                    <a:pt x="8126" y="17258"/>
                    <a:pt x="8309" y="17346"/>
                    <a:pt x="8491" y="17346"/>
                  </a:cubicBezTo>
                  <a:cubicBezTo>
                    <a:pt x="8674" y="17346"/>
                    <a:pt x="8857" y="17258"/>
                    <a:pt x="8968" y="17083"/>
                  </a:cubicBezTo>
                  <a:lnTo>
                    <a:pt x="11049" y="13819"/>
                  </a:lnTo>
                  <a:close/>
                  <a:moveTo>
                    <a:pt x="8494" y="1"/>
                  </a:moveTo>
                  <a:cubicBezTo>
                    <a:pt x="6947" y="1"/>
                    <a:pt x="5399" y="578"/>
                    <a:pt x="4201" y="1738"/>
                  </a:cubicBezTo>
                  <a:cubicBezTo>
                    <a:pt x="3050" y="2837"/>
                    <a:pt x="2359" y="4338"/>
                    <a:pt x="2274" y="5929"/>
                  </a:cubicBezTo>
                  <a:cubicBezTo>
                    <a:pt x="2268" y="6041"/>
                    <a:pt x="2265" y="6156"/>
                    <a:pt x="2265" y="6267"/>
                  </a:cubicBezTo>
                  <a:cubicBezTo>
                    <a:pt x="2265" y="7327"/>
                    <a:pt x="2534" y="8372"/>
                    <a:pt x="3050" y="9296"/>
                  </a:cubicBezTo>
                  <a:cubicBezTo>
                    <a:pt x="3168" y="9507"/>
                    <a:pt x="3301" y="9713"/>
                    <a:pt x="3440" y="9909"/>
                  </a:cubicBezTo>
                  <a:lnTo>
                    <a:pt x="5267" y="12771"/>
                  </a:lnTo>
                  <a:cubicBezTo>
                    <a:pt x="3953" y="12971"/>
                    <a:pt x="2809" y="13294"/>
                    <a:pt x="1921" y="13713"/>
                  </a:cubicBezTo>
                  <a:cubicBezTo>
                    <a:pt x="333" y="14465"/>
                    <a:pt x="1" y="15332"/>
                    <a:pt x="1" y="15930"/>
                  </a:cubicBezTo>
                  <a:cubicBezTo>
                    <a:pt x="1" y="16648"/>
                    <a:pt x="469" y="17669"/>
                    <a:pt x="2697" y="18466"/>
                  </a:cubicBezTo>
                  <a:cubicBezTo>
                    <a:pt x="4252" y="19022"/>
                    <a:pt x="6311" y="19326"/>
                    <a:pt x="8491" y="19326"/>
                  </a:cubicBezTo>
                  <a:cubicBezTo>
                    <a:pt x="10671" y="19326"/>
                    <a:pt x="12731" y="19022"/>
                    <a:pt x="14286" y="18466"/>
                  </a:cubicBezTo>
                  <a:cubicBezTo>
                    <a:pt x="16514" y="17669"/>
                    <a:pt x="16985" y="16648"/>
                    <a:pt x="16985" y="15930"/>
                  </a:cubicBezTo>
                  <a:cubicBezTo>
                    <a:pt x="16985" y="15332"/>
                    <a:pt x="16650" y="14465"/>
                    <a:pt x="15062" y="13713"/>
                  </a:cubicBezTo>
                  <a:cubicBezTo>
                    <a:pt x="14174" y="13294"/>
                    <a:pt x="13030" y="12971"/>
                    <a:pt x="11716" y="12768"/>
                  </a:cubicBezTo>
                  <a:lnTo>
                    <a:pt x="13549" y="9897"/>
                  </a:lnTo>
                  <a:lnTo>
                    <a:pt x="13561" y="9879"/>
                  </a:lnTo>
                  <a:cubicBezTo>
                    <a:pt x="13567" y="9873"/>
                    <a:pt x="13570" y="9867"/>
                    <a:pt x="13576" y="9861"/>
                  </a:cubicBezTo>
                  <a:cubicBezTo>
                    <a:pt x="15327" y="7382"/>
                    <a:pt x="15041" y="3997"/>
                    <a:pt x="12897" y="1847"/>
                  </a:cubicBezTo>
                  <a:cubicBezTo>
                    <a:pt x="11689" y="618"/>
                    <a:pt x="10092" y="1"/>
                    <a:pt x="849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38" name="Google Shape;438;p20"/>
            <p:cNvSpPr/>
            <p:nvPr/>
          </p:nvSpPr>
          <p:spPr>
            <a:xfrm>
              <a:off x="1652425" y="324000"/>
              <a:ext cx="147150" cy="141575"/>
            </a:xfrm>
            <a:custGeom>
              <a:rect b="b" l="l" r="r" t="t"/>
              <a:pathLst>
                <a:path extrusionOk="0" h="5663" w="5886">
                  <a:moveTo>
                    <a:pt x="3054" y="1131"/>
                  </a:moveTo>
                  <a:cubicBezTo>
                    <a:pt x="3495" y="1131"/>
                    <a:pt x="3930" y="1303"/>
                    <a:pt x="4255" y="1629"/>
                  </a:cubicBezTo>
                  <a:cubicBezTo>
                    <a:pt x="4741" y="2115"/>
                    <a:pt x="4886" y="2845"/>
                    <a:pt x="4623" y="3480"/>
                  </a:cubicBezTo>
                  <a:cubicBezTo>
                    <a:pt x="4361" y="4114"/>
                    <a:pt x="3742" y="4530"/>
                    <a:pt x="3053" y="4530"/>
                  </a:cubicBezTo>
                  <a:cubicBezTo>
                    <a:pt x="2114" y="4527"/>
                    <a:pt x="1356" y="3769"/>
                    <a:pt x="1356" y="2830"/>
                  </a:cubicBezTo>
                  <a:cubicBezTo>
                    <a:pt x="1356" y="2142"/>
                    <a:pt x="1770" y="1523"/>
                    <a:pt x="2404" y="1260"/>
                  </a:cubicBezTo>
                  <a:cubicBezTo>
                    <a:pt x="2614" y="1173"/>
                    <a:pt x="2835" y="1131"/>
                    <a:pt x="3054" y="1131"/>
                  </a:cubicBezTo>
                  <a:close/>
                  <a:moveTo>
                    <a:pt x="3053" y="0"/>
                  </a:moveTo>
                  <a:cubicBezTo>
                    <a:pt x="2316" y="0"/>
                    <a:pt x="1593" y="287"/>
                    <a:pt x="1051" y="828"/>
                  </a:cubicBezTo>
                  <a:cubicBezTo>
                    <a:pt x="242" y="1638"/>
                    <a:pt x="1" y="2855"/>
                    <a:pt x="439" y="3914"/>
                  </a:cubicBezTo>
                  <a:cubicBezTo>
                    <a:pt x="876" y="4971"/>
                    <a:pt x="1909" y="5663"/>
                    <a:pt x="3053" y="5663"/>
                  </a:cubicBezTo>
                  <a:cubicBezTo>
                    <a:pt x="4617" y="5660"/>
                    <a:pt x="5883" y="4394"/>
                    <a:pt x="5886" y="2830"/>
                  </a:cubicBezTo>
                  <a:cubicBezTo>
                    <a:pt x="5886" y="1686"/>
                    <a:pt x="5194" y="653"/>
                    <a:pt x="4137" y="216"/>
                  </a:cubicBezTo>
                  <a:cubicBezTo>
                    <a:pt x="3786" y="70"/>
                    <a:pt x="3418" y="0"/>
                    <a:pt x="305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sp>
        <p:nvSpPr>
          <p:cNvPr id="439" name="Google Shape;439;p20"/>
          <p:cNvSpPr txBox="1"/>
          <p:nvPr/>
        </p:nvSpPr>
        <p:spPr>
          <a:xfrm>
            <a:off x="560595" y="1312119"/>
            <a:ext cx="3574389" cy="787738"/>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500"/>
              <a:buFont typeface="Sancreek"/>
              <a:buNone/>
            </a:pPr>
            <a:r>
              <a:rPr b="0" i="0" lang="en" sz="3500" u="none" cap="none" strike="noStrike">
                <a:solidFill>
                  <a:schemeClr val="dk1"/>
                </a:solidFill>
                <a:latin typeface="Sancreek"/>
                <a:ea typeface="Sancreek"/>
                <a:cs typeface="Sancreek"/>
                <a:sym typeface="Sancreek"/>
              </a:rPr>
              <a:t>PROBLEMATICA </a:t>
            </a:r>
            <a:endParaRPr/>
          </a:p>
        </p:txBody>
      </p:sp>
      <p:sp>
        <p:nvSpPr>
          <p:cNvPr id="440" name="Google Shape;440;p20"/>
          <p:cNvSpPr txBox="1"/>
          <p:nvPr/>
        </p:nvSpPr>
        <p:spPr>
          <a:xfrm>
            <a:off x="1673678" y="618750"/>
            <a:ext cx="1033552" cy="84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 sz="6000" u="none" cap="none" strike="noStrike">
                <a:solidFill>
                  <a:srgbClr val="000000"/>
                </a:solidFill>
                <a:latin typeface="Averia Gruesa Libre"/>
                <a:ea typeface="Averia Gruesa Libre"/>
                <a:cs typeface="Averia Gruesa Libre"/>
                <a:sym typeface="Averia Gruesa Libre"/>
              </a:rPr>
              <a:t>03</a:t>
            </a:r>
            <a:endParaRPr/>
          </a:p>
        </p:txBody>
      </p:sp>
      <p:cxnSp>
        <p:nvCxnSpPr>
          <p:cNvPr id="441" name="Google Shape;441;p20"/>
          <p:cNvCxnSpPr/>
          <p:nvPr/>
        </p:nvCxnSpPr>
        <p:spPr>
          <a:xfrm>
            <a:off x="862954" y="2004139"/>
            <a:ext cx="2655000" cy="0"/>
          </a:xfrm>
          <a:prstGeom prst="straightConnector1">
            <a:avLst/>
          </a:prstGeom>
          <a:noFill/>
          <a:ln cap="flat" cmpd="sng" w="19050">
            <a:solidFill>
              <a:srgbClr val="C3C1B1"/>
            </a:solidFill>
            <a:prstDash val="solid"/>
            <a:round/>
            <a:headEnd len="sm" w="sm" type="none"/>
            <a:tailEnd len="sm" w="sm" type="none"/>
          </a:ln>
        </p:spPr>
      </p:cxnSp>
      <p:sp>
        <p:nvSpPr>
          <p:cNvPr id="442" name="Google Shape;442;p20"/>
          <p:cNvSpPr/>
          <p:nvPr/>
        </p:nvSpPr>
        <p:spPr>
          <a:xfrm flipH="1">
            <a:off x="2768450" y="895325"/>
            <a:ext cx="251700" cy="2394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20"/>
          <p:cNvSpPr/>
          <p:nvPr/>
        </p:nvSpPr>
        <p:spPr>
          <a:xfrm flipH="1">
            <a:off x="1303581" y="914169"/>
            <a:ext cx="251700" cy="2394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4" name="Google Shape;444;p20"/>
          <p:cNvCxnSpPr/>
          <p:nvPr/>
        </p:nvCxnSpPr>
        <p:spPr>
          <a:xfrm>
            <a:off x="897032" y="4711960"/>
            <a:ext cx="2879011" cy="0"/>
          </a:xfrm>
          <a:prstGeom prst="straightConnector1">
            <a:avLst/>
          </a:prstGeom>
          <a:noFill/>
          <a:ln cap="flat" cmpd="sng" w="19050">
            <a:solidFill>
              <a:srgbClr val="C3C1B1"/>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21"/>
          <p:cNvSpPr txBox="1"/>
          <p:nvPr>
            <p:ph type="title"/>
          </p:nvPr>
        </p:nvSpPr>
        <p:spPr>
          <a:xfrm>
            <a:off x="2225004" y="1358025"/>
            <a:ext cx="3894775"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
              <a:t>DATOS UTILIZADOS</a:t>
            </a:r>
            <a:endParaRPr/>
          </a:p>
        </p:txBody>
      </p:sp>
      <p:sp>
        <p:nvSpPr>
          <p:cNvPr id="450" name="Google Shape;450;p21"/>
          <p:cNvSpPr txBox="1"/>
          <p:nvPr>
            <p:ph idx="1" type="subTitle"/>
          </p:nvPr>
        </p:nvSpPr>
        <p:spPr>
          <a:xfrm>
            <a:off x="1891800" y="2822069"/>
            <a:ext cx="1407645" cy="495737"/>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POWER BI</a:t>
            </a:r>
            <a:endParaRPr/>
          </a:p>
        </p:txBody>
      </p:sp>
      <p:sp>
        <p:nvSpPr>
          <p:cNvPr id="451" name="Google Shape;451;p21"/>
          <p:cNvSpPr txBox="1"/>
          <p:nvPr>
            <p:ph idx="5" type="subTitle"/>
          </p:nvPr>
        </p:nvSpPr>
        <p:spPr>
          <a:xfrm>
            <a:off x="5215790" y="2814099"/>
            <a:ext cx="1120603" cy="495737"/>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COLAB</a:t>
            </a:r>
            <a:endParaRPr/>
          </a:p>
        </p:txBody>
      </p:sp>
      <p:sp>
        <p:nvSpPr>
          <p:cNvPr id="452" name="Google Shape;452;p21"/>
          <p:cNvSpPr txBox="1"/>
          <p:nvPr/>
        </p:nvSpPr>
        <p:spPr>
          <a:xfrm>
            <a:off x="3551392" y="562431"/>
            <a:ext cx="1242000" cy="84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400"/>
              <a:buFont typeface="Averia Gruesa Libre"/>
              <a:buNone/>
            </a:pPr>
            <a:r>
              <a:rPr b="0" i="0" lang="en" sz="6000" u="none" cap="none" strike="noStrike">
                <a:solidFill>
                  <a:schemeClr val="dk1"/>
                </a:solidFill>
                <a:latin typeface="Averia Gruesa Libre"/>
                <a:ea typeface="Averia Gruesa Libre"/>
                <a:cs typeface="Averia Gruesa Libre"/>
                <a:sym typeface="Averia Gruesa Libre"/>
              </a:rPr>
              <a:t>04</a:t>
            </a:r>
            <a:endParaRPr/>
          </a:p>
        </p:txBody>
      </p:sp>
      <p:sp>
        <p:nvSpPr>
          <p:cNvPr id="453" name="Google Shape;453;p21"/>
          <p:cNvSpPr/>
          <p:nvPr/>
        </p:nvSpPr>
        <p:spPr>
          <a:xfrm flipH="1">
            <a:off x="4877744" y="850052"/>
            <a:ext cx="251700" cy="2394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21"/>
          <p:cNvSpPr/>
          <p:nvPr/>
        </p:nvSpPr>
        <p:spPr>
          <a:xfrm flipH="1">
            <a:off x="3231669" y="850052"/>
            <a:ext cx="251700" cy="2394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Imagen que contiene Icono&#10;&#10;Descripción generada automáticamente" id="455" name="Google Shape;455;p21"/>
          <p:cNvPicPr preferRelativeResize="0"/>
          <p:nvPr/>
        </p:nvPicPr>
        <p:blipFill rotWithShape="1">
          <a:blip r:embed="rId3">
            <a:alphaModFix/>
          </a:blip>
          <a:srcRect b="0" l="20836" r="24210" t="0"/>
          <a:stretch/>
        </p:blipFill>
        <p:spPr>
          <a:xfrm>
            <a:off x="1934283" y="2026475"/>
            <a:ext cx="1131277" cy="795594"/>
          </a:xfrm>
          <a:prstGeom prst="rect">
            <a:avLst/>
          </a:prstGeom>
          <a:noFill/>
          <a:ln>
            <a:noFill/>
          </a:ln>
        </p:spPr>
      </p:pic>
      <p:sp>
        <p:nvSpPr>
          <p:cNvPr id="456" name="Google Shape;456;p21"/>
          <p:cNvSpPr txBox="1"/>
          <p:nvPr/>
        </p:nvSpPr>
        <p:spPr>
          <a:xfrm>
            <a:off x="1458316" y="3398138"/>
            <a:ext cx="2367300" cy="1133955"/>
          </a:xfrm>
          <a:prstGeom prst="rect">
            <a:avLst/>
          </a:prstGeom>
          <a:noFill/>
          <a:ln>
            <a:noFill/>
          </a:ln>
        </p:spPr>
        <p:txBody>
          <a:bodyPr anchorCtr="0" anchor="b"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2400"/>
              <a:buFont typeface="Bebas Neue"/>
              <a:buNone/>
            </a:pPr>
            <a:r>
              <a:rPr b="0" i="0" lang="en" sz="1800" u="none" cap="none" strike="noStrike">
                <a:solidFill>
                  <a:schemeClr val="dk1"/>
                </a:solidFill>
                <a:latin typeface="Averia Gruesa Libre"/>
                <a:ea typeface="Averia Gruesa Libre"/>
                <a:cs typeface="Averia Gruesa Libre"/>
                <a:sym typeface="Averia Gruesa Libre"/>
              </a:rPr>
              <a:t>Use Power BI para realizar gráficos que ayúdan a saber con exactitud los datos.  </a:t>
            </a:r>
            <a:endParaRPr/>
          </a:p>
        </p:txBody>
      </p:sp>
      <p:sp>
        <p:nvSpPr>
          <p:cNvPr id="457" name="Google Shape;457;p21"/>
          <p:cNvSpPr txBox="1"/>
          <p:nvPr/>
        </p:nvSpPr>
        <p:spPr>
          <a:xfrm>
            <a:off x="4302459" y="3165530"/>
            <a:ext cx="3084804" cy="1517159"/>
          </a:xfrm>
          <a:prstGeom prst="rect">
            <a:avLst/>
          </a:prstGeom>
          <a:noFill/>
          <a:ln>
            <a:noFill/>
          </a:ln>
        </p:spPr>
        <p:txBody>
          <a:bodyPr anchorCtr="0" anchor="b"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2400"/>
              <a:buFont typeface="Bebas Neue"/>
              <a:buNone/>
            </a:pPr>
            <a:r>
              <a:rPr b="0" i="0" lang="en" sz="1800" u="none" cap="none" strike="noStrike">
                <a:solidFill>
                  <a:schemeClr val="dk1"/>
                </a:solidFill>
                <a:latin typeface="Averia Gruesa Libre"/>
                <a:ea typeface="Averia Gruesa Libre"/>
                <a:cs typeface="Averia Gruesa Libre"/>
                <a:sym typeface="Averia Gruesa Libre"/>
              </a:rPr>
              <a:t>Colab nos permite trabajar </a:t>
            </a:r>
            <a:r>
              <a:rPr b="0" i="0" lang="en" sz="1800" u="none" cap="none" strike="noStrike">
                <a:solidFill>
                  <a:srgbClr val="374151"/>
                </a:solidFill>
                <a:latin typeface="Averia Gruesa Libre"/>
                <a:ea typeface="Averia Gruesa Libre"/>
                <a:cs typeface="Averia Gruesa Libre"/>
                <a:sym typeface="Averia Gruesa Libre"/>
              </a:rPr>
              <a:t>entornos de desarrollo en línea gratuitos para la ejecución de código en lenguaje Python.</a:t>
            </a:r>
            <a:endParaRPr b="0" i="0" sz="1800" u="none" cap="none" strike="noStrike">
              <a:solidFill>
                <a:schemeClr val="dk1"/>
              </a:solidFill>
              <a:latin typeface="Averia Gruesa Libre"/>
              <a:ea typeface="Averia Gruesa Libre"/>
              <a:cs typeface="Averia Gruesa Libre"/>
              <a:sym typeface="Averia Gruesa Libre"/>
            </a:endParaRPr>
          </a:p>
        </p:txBody>
      </p:sp>
      <p:pic>
        <p:nvPicPr>
          <p:cNvPr descr="Imagen que contiene Logotipo&#10;&#10;Descripción generada automáticamente" id="458" name="Google Shape;458;p21"/>
          <p:cNvPicPr preferRelativeResize="0"/>
          <p:nvPr/>
        </p:nvPicPr>
        <p:blipFill rotWithShape="1">
          <a:blip r:embed="rId4">
            <a:alphaModFix/>
          </a:blip>
          <a:srcRect b="0" l="0" r="0" t="0"/>
          <a:stretch/>
        </p:blipFill>
        <p:spPr>
          <a:xfrm>
            <a:off x="5279223" y="1981339"/>
            <a:ext cx="1131277" cy="869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22"/>
          <p:cNvSpPr txBox="1"/>
          <p:nvPr>
            <p:ph type="title"/>
          </p:nvPr>
        </p:nvSpPr>
        <p:spPr>
          <a:xfrm>
            <a:off x="1844617" y="1358882"/>
            <a:ext cx="2686420" cy="118979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a:t>RESULTADOS </a:t>
            </a:r>
            <a:br>
              <a:rPr lang="en"/>
            </a:br>
            <a:r>
              <a:rPr lang="en"/>
              <a:t>(POWER BI)</a:t>
            </a:r>
            <a:endParaRPr/>
          </a:p>
        </p:txBody>
      </p:sp>
      <p:sp>
        <p:nvSpPr>
          <p:cNvPr id="464" name="Google Shape;464;p22"/>
          <p:cNvSpPr txBox="1"/>
          <p:nvPr>
            <p:ph idx="1" type="body"/>
          </p:nvPr>
        </p:nvSpPr>
        <p:spPr>
          <a:xfrm>
            <a:off x="1309532" y="2780181"/>
            <a:ext cx="3605368" cy="1496053"/>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lang="en" sz="1800">
                <a:solidFill>
                  <a:schemeClr val="dk1"/>
                </a:solidFill>
              </a:rPr>
              <a:t>A continuación, encontraremos diferentes graficas relacionadas a la DataFrame que ayudara a comprender más sobre los resultados obtenidos.</a:t>
            </a:r>
            <a:endParaRPr sz="1800">
              <a:solidFill>
                <a:schemeClr val="dk1"/>
              </a:solidFill>
            </a:endParaRPr>
          </a:p>
        </p:txBody>
      </p:sp>
      <p:grpSp>
        <p:nvGrpSpPr>
          <p:cNvPr id="465" name="Google Shape;465;p22"/>
          <p:cNvGrpSpPr/>
          <p:nvPr/>
        </p:nvGrpSpPr>
        <p:grpSpPr>
          <a:xfrm>
            <a:off x="5770649" y="1747996"/>
            <a:ext cx="2718778" cy="2447608"/>
            <a:chOff x="4006750" y="238125"/>
            <a:chExt cx="1344000" cy="1209950"/>
          </a:xfrm>
        </p:grpSpPr>
        <p:sp>
          <p:nvSpPr>
            <p:cNvPr id="466" name="Google Shape;466;p22"/>
            <p:cNvSpPr/>
            <p:nvPr/>
          </p:nvSpPr>
          <p:spPr>
            <a:xfrm>
              <a:off x="4006750" y="238125"/>
              <a:ext cx="1344000" cy="1209950"/>
            </a:xfrm>
            <a:custGeom>
              <a:rect b="b" l="l" r="r" t="t"/>
              <a:pathLst>
                <a:path extrusionOk="0" h="48398" w="53760">
                  <a:moveTo>
                    <a:pt x="35257" y="1174"/>
                  </a:moveTo>
                  <a:cubicBezTo>
                    <a:pt x="36011" y="1174"/>
                    <a:pt x="36740" y="1252"/>
                    <a:pt x="37431" y="1417"/>
                  </a:cubicBezTo>
                  <a:cubicBezTo>
                    <a:pt x="36661" y="2588"/>
                    <a:pt x="35922" y="3789"/>
                    <a:pt x="35213" y="4960"/>
                  </a:cubicBezTo>
                  <a:cubicBezTo>
                    <a:pt x="35829" y="5268"/>
                    <a:pt x="36415" y="5638"/>
                    <a:pt x="37000" y="6038"/>
                  </a:cubicBezTo>
                  <a:cubicBezTo>
                    <a:pt x="37555" y="4929"/>
                    <a:pt x="38109" y="3728"/>
                    <a:pt x="38633" y="2403"/>
                  </a:cubicBezTo>
                  <a:lnTo>
                    <a:pt x="38633" y="2403"/>
                  </a:lnTo>
                  <a:cubicBezTo>
                    <a:pt x="38171" y="3820"/>
                    <a:pt x="37739" y="5114"/>
                    <a:pt x="37308" y="6285"/>
                  </a:cubicBezTo>
                  <a:cubicBezTo>
                    <a:pt x="37801" y="6654"/>
                    <a:pt x="38294" y="7055"/>
                    <a:pt x="38756" y="7517"/>
                  </a:cubicBezTo>
                  <a:cubicBezTo>
                    <a:pt x="39495" y="6346"/>
                    <a:pt x="40296" y="5176"/>
                    <a:pt x="41159" y="4036"/>
                  </a:cubicBezTo>
                  <a:cubicBezTo>
                    <a:pt x="42299" y="5237"/>
                    <a:pt x="43439" y="6500"/>
                    <a:pt x="44579" y="7733"/>
                  </a:cubicBezTo>
                  <a:cubicBezTo>
                    <a:pt x="43624" y="8842"/>
                    <a:pt x="42761" y="9982"/>
                    <a:pt x="41960" y="11121"/>
                  </a:cubicBezTo>
                  <a:cubicBezTo>
                    <a:pt x="43069" y="12230"/>
                    <a:pt x="44240" y="13216"/>
                    <a:pt x="45472" y="13986"/>
                  </a:cubicBezTo>
                  <a:cubicBezTo>
                    <a:pt x="46335" y="12847"/>
                    <a:pt x="47259" y="11738"/>
                    <a:pt x="48275" y="10659"/>
                  </a:cubicBezTo>
                  <a:cubicBezTo>
                    <a:pt x="49008" y="10898"/>
                    <a:pt x="49773" y="11022"/>
                    <a:pt x="50571" y="11022"/>
                  </a:cubicBezTo>
                  <a:cubicBezTo>
                    <a:pt x="51317" y="11022"/>
                    <a:pt x="52092" y="10913"/>
                    <a:pt x="52897" y="10690"/>
                  </a:cubicBezTo>
                  <a:lnTo>
                    <a:pt x="52897" y="10690"/>
                  </a:lnTo>
                  <a:cubicBezTo>
                    <a:pt x="51818" y="11738"/>
                    <a:pt x="50832" y="12816"/>
                    <a:pt x="49939" y="13894"/>
                  </a:cubicBezTo>
                  <a:cubicBezTo>
                    <a:pt x="49080" y="14153"/>
                    <a:pt x="48264" y="14276"/>
                    <a:pt x="47486" y="14276"/>
                  </a:cubicBezTo>
                  <a:cubicBezTo>
                    <a:pt x="46785" y="14276"/>
                    <a:pt x="46115" y="14176"/>
                    <a:pt x="45472" y="13986"/>
                  </a:cubicBezTo>
                  <a:cubicBezTo>
                    <a:pt x="44702" y="15126"/>
                    <a:pt x="44024" y="16297"/>
                    <a:pt x="43408" y="17468"/>
                  </a:cubicBezTo>
                  <a:cubicBezTo>
                    <a:pt x="43990" y="17648"/>
                    <a:pt x="44603" y="17741"/>
                    <a:pt x="45248" y="17741"/>
                  </a:cubicBezTo>
                  <a:cubicBezTo>
                    <a:pt x="46036" y="17741"/>
                    <a:pt x="46870" y="17602"/>
                    <a:pt x="47752" y="17314"/>
                  </a:cubicBezTo>
                  <a:lnTo>
                    <a:pt x="47752" y="17314"/>
                  </a:lnTo>
                  <a:cubicBezTo>
                    <a:pt x="47197" y="18515"/>
                    <a:pt x="46704" y="19717"/>
                    <a:pt x="46304" y="20949"/>
                  </a:cubicBezTo>
                  <a:cubicBezTo>
                    <a:pt x="45378" y="21251"/>
                    <a:pt x="44504" y="21400"/>
                    <a:pt x="43675" y="21400"/>
                  </a:cubicBezTo>
                  <a:cubicBezTo>
                    <a:pt x="43070" y="21400"/>
                    <a:pt x="42488" y="21321"/>
                    <a:pt x="41929" y="21164"/>
                  </a:cubicBezTo>
                  <a:cubicBezTo>
                    <a:pt x="41559" y="22397"/>
                    <a:pt x="41251" y="23691"/>
                    <a:pt x="41005" y="24954"/>
                  </a:cubicBezTo>
                  <a:cubicBezTo>
                    <a:pt x="41592" y="25114"/>
                    <a:pt x="42201" y="25199"/>
                    <a:pt x="42836" y="25199"/>
                  </a:cubicBezTo>
                  <a:cubicBezTo>
                    <a:pt x="43669" y="25199"/>
                    <a:pt x="44546" y="25053"/>
                    <a:pt x="45472" y="24738"/>
                  </a:cubicBezTo>
                  <a:lnTo>
                    <a:pt x="45472" y="24738"/>
                  </a:lnTo>
                  <a:cubicBezTo>
                    <a:pt x="45349" y="26032"/>
                    <a:pt x="45287" y="27357"/>
                    <a:pt x="45349" y="28681"/>
                  </a:cubicBezTo>
                  <a:cubicBezTo>
                    <a:pt x="44360" y="29005"/>
                    <a:pt x="43423" y="29161"/>
                    <a:pt x="42533" y="29161"/>
                  </a:cubicBezTo>
                  <a:cubicBezTo>
                    <a:pt x="41898" y="29161"/>
                    <a:pt x="41287" y="29082"/>
                    <a:pt x="40697" y="28928"/>
                  </a:cubicBezTo>
                  <a:lnTo>
                    <a:pt x="40697" y="28928"/>
                  </a:lnTo>
                  <a:cubicBezTo>
                    <a:pt x="40759" y="30283"/>
                    <a:pt x="40913" y="31670"/>
                    <a:pt x="41128" y="33056"/>
                  </a:cubicBezTo>
                  <a:cubicBezTo>
                    <a:pt x="39742" y="32347"/>
                    <a:pt x="38417" y="31392"/>
                    <a:pt x="37154" y="30283"/>
                  </a:cubicBezTo>
                  <a:cubicBezTo>
                    <a:pt x="37031" y="28897"/>
                    <a:pt x="37000" y="27542"/>
                    <a:pt x="37031" y="26186"/>
                  </a:cubicBezTo>
                  <a:cubicBezTo>
                    <a:pt x="35891" y="25015"/>
                    <a:pt x="34751" y="23783"/>
                    <a:pt x="33642" y="22643"/>
                  </a:cubicBezTo>
                  <a:cubicBezTo>
                    <a:pt x="33519" y="23999"/>
                    <a:pt x="33488" y="25354"/>
                    <a:pt x="33488" y="26710"/>
                  </a:cubicBezTo>
                  <a:cubicBezTo>
                    <a:pt x="32225" y="25632"/>
                    <a:pt x="30900" y="24769"/>
                    <a:pt x="29514" y="24184"/>
                  </a:cubicBezTo>
                  <a:cubicBezTo>
                    <a:pt x="29606" y="22890"/>
                    <a:pt x="29730" y="21596"/>
                    <a:pt x="29914" y="20333"/>
                  </a:cubicBezTo>
                  <a:lnTo>
                    <a:pt x="29914" y="20333"/>
                  </a:lnTo>
                  <a:cubicBezTo>
                    <a:pt x="28528" y="20764"/>
                    <a:pt x="26957" y="21103"/>
                    <a:pt x="25109" y="21411"/>
                  </a:cubicBezTo>
                  <a:cubicBezTo>
                    <a:pt x="24924" y="22335"/>
                    <a:pt x="24770" y="23259"/>
                    <a:pt x="24646" y="24214"/>
                  </a:cubicBezTo>
                  <a:cubicBezTo>
                    <a:pt x="22829" y="24677"/>
                    <a:pt x="21011" y="25262"/>
                    <a:pt x="19163" y="25816"/>
                  </a:cubicBezTo>
                  <a:cubicBezTo>
                    <a:pt x="19440" y="24522"/>
                    <a:pt x="19779" y="23229"/>
                    <a:pt x="20118" y="21935"/>
                  </a:cubicBezTo>
                  <a:lnTo>
                    <a:pt x="20118" y="21935"/>
                  </a:lnTo>
                  <a:cubicBezTo>
                    <a:pt x="18509" y="22344"/>
                    <a:pt x="16956" y="22615"/>
                    <a:pt x="15485" y="22615"/>
                  </a:cubicBezTo>
                  <a:cubicBezTo>
                    <a:pt x="15406" y="22615"/>
                    <a:pt x="15328" y="22614"/>
                    <a:pt x="15250" y="22612"/>
                  </a:cubicBezTo>
                  <a:cubicBezTo>
                    <a:pt x="14819" y="23876"/>
                    <a:pt x="14388" y="25139"/>
                    <a:pt x="14018" y="26433"/>
                  </a:cubicBezTo>
                  <a:cubicBezTo>
                    <a:pt x="12539" y="26001"/>
                    <a:pt x="11215" y="25200"/>
                    <a:pt x="10044" y="23999"/>
                  </a:cubicBezTo>
                  <a:lnTo>
                    <a:pt x="10537" y="22643"/>
                  </a:lnTo>
                  <a:cubicBezTo>
                    <a:pt x="10876" y="21842"/>
                    <a:pt x="11184" y="21041"/>
                    <a:pt x="11492" y="20240"/>
                  </a:cubicBezTo>
                  <a:cubicBezTo>
                    <a:pt x="12601" y="21411"/>
                    <a:pt x="13864" y="22181"/>
                    <a:pt x="15250" y="22612"/>
                  </a:cubicBezTo>
                  <a:cubicBezTo>
                    <a:pt x="15682" y="21349"/>
                    <a:pt x="16113" y="20055"/>
                    <a:pt x="16575" y="18792"/>
                  </a:cubicBezTo>
                  <a:cubicBezTo>
                    <a:pt x="15250" y="18423"/>
                    <a:pt x="14049" y="17652"/>
                    <a:pt x="13001" y="16513"/>
                  </a:cubicBezTo>
                  <a:cubicBezTo>
                    <a:pt x="13494" y="15280"/>
                    <a:pt x="13987" y="14017"/>
                    <a:pt x="14480" y="12754"/>
                  </a:cubicBezTo>
                  <a:cubicBezTo>
                    <a:pt x="15497" y="13894"/>
                    <a:pt x="16667" y="14664"/>
                    <a:pt x="17992" y="15034"/>
                  </a:cubicBezTo>
                  <a:cubicBezTo>
                    <a:pt x="18485" y="13771"/>
                    <a:pt x="18947" y="12508"/>
                    <a:pt x="19440" y="11275"/>
                  </a:cubicBezTo>
                  <a:cubicBezTo>
                    <a:pt x="18115" y="10906"/>
                    <a:pt x="16945" y="10136"/>
                    <a:pt x="15897" y="9026"/>
                  </a:cubicBezTo>
                  <a:cubicBezTo>
                    <a:pt x="16390" y="7763"/>
                    <a:pt x="16852" y="6500"/>
                    <a:pt x="17314" y="5268"/>
                  </a:cubicBezTo>
                  <a:cubicBezTo>
                    <a:pt x="18362" y="6408"/>
                    <a:pt x="19594" y="7147"/>
                    <a:pt x="20950" y="7517"/>
                  </a:cubicBezTo>
                  <a:cubicBezTo>
                    <a:pt x="21473" y="6254"/>
                    <a:pt x="21997" y="5022"/>
                    <a:pt x="22552" y="3789"/>
                  </a:cubicBezTo>
                  <a:cubicBezTo>
                    <a:pt x="24123" y="3789"/>
                    <a:pt x="25786" y="3512"/>
                    <a:pt x="27542" y="3050"/>
                  </a:cubicBezTo>
                  <a:lnTo>
                    <a:pt x="27542" y="3050"/>
                  </a:lnTo>
                  <a:cubicBezTo>
                    <a:pt x="26895" y="4282"/>
                    <a:pt x="26279" y="5484"/>
                    <a:pt x="25725" y="6747"/>
                  </a:cubicBezTo>
                  <a:cubicBezTo>
                    <a:pt x="27419" y="6131"/>
                    <a:pt x="29113" y="5514"/>
                    <a:pt x="30777" y="5022"/>
                  </a:cubicBezTo>
                  <a:cubicBezTo>
                    <a:pt x="31424" y="3820"/>
                    <a:pt x="32102" y="2588"/>
                    <a:pt x="32810" y="1417"/>
                  </a:cubicBezTo>
                  <a:cubicBezTo>
                    <a:pt x="33646" y="1259"/>
                    <a:pt x="34466" y="1174"/>
                    <a:pt x="35257" y="1174"/>
                  </a:cubicBezTo>
                  <a:close/>
                  <a:moveTo>
                    <a:pt x="17776" y="462"/>
                  </a:moveTo>
                  <a:cubicBezTo>
                    <a:pt x="17776" y="462"/>
                    <a:pt x="17807" y="493"/>
                    <a:pt x="17838" y="493"/>
                  </a:cubicBezTo>
                  <a:cubicBezTo>
                    <a:pt x="17900" y="493"/>
                    <a:pt x="17930" y="555"/>
                    <a:pt x="17961" y="616"/>
                  </a:cubicBezTo>
                  <a:cubicBezTo>
                    <a:pt x="17992" y="678"/>
                    <a:pt x="17992" y="770"/>
                    <a:pt x="17961" y="863"/>
                  </a:cubicBezTo>
                  <a:lnTo>
                    <a:pt x="12724" y="15157"/>
                  </a:lnTo>
                  <a:lnTo>
                    <a:pt x="9428" y="24091"/>
                  </a:lnTo>
                  <a:lnTo>
                    <a:pt x="678" y="47905"/>
                  </a:lnTo>
                  <a:cubicBezTo>
                    <a:pt x="555" y="47843"/>
                    <a:pt x="555" y="47659"/>
                    <a:pt x="586" y="47535"/>
                  </a:cubicBezTo>
                  <a:lnTo>
                    <a:pt x="17499" y="709"/>
                  </a:lnTo>
                  <a:cubicBezTo>
                    <a:pt x="17530" y="555"/>
                    <a:pt x="17653" y="462"/>
                    <a:pt x="17776" y="462"/>
                  </a:cubicBezTo>
                  <a:close/>
                  <a:moveTo>
                    <a:pt x="17653" y="0"/>
                  </a:moveTo>
                  <a:cubicBezTo>
                    <a:pt x="17438" y="0"/>
                    <a:pt x="17253" y="92"/>
                    <a:pt x="17222" y="216"/>
                  </a:cubicBezTo>
                  <a:lnTo>
                    <a:pt x="62" y="47751"/>
                  </a:lnTo>
                  <a:cubicBezTo>
                    <a:pt x="1" y="47936"/>
                    <a:pt x="216" y="48213"/>
                    <a:pt x="555" y="48336"/>
                  </a:cubicBezTo>
                  <a:cubicBezTo>
                    <a:pt x="678" y="48398"/>
                    <a:pt x="802" y="48398"/>
                    <a:pt x="894" y="48398"/>
                  </a:cubicBezTo>
                  <a:cubicBezTo>
                    <a:pt x="1110" y="48398"/>
                    <a:pt x="1295" y="48336"/>
                    <a:pt x="1325" y="48182"/>
                  </a:cubicBezTo>
                  <a:lnTo>
                    <a:pt x="9890" y="24492"/>
                  </a:lnTo>
                  <a:cubicBezTo>
                    <a:pt x="11887" y="26231"/>
                    <a:pt x="13834" y="26824"/>
                    <a:pt x="15729" y="26824"/>
                  </a:cubicBezTo>
                  <a:cubicBezTo>
                    <a:pt x="19788" y="26824"/>
                    <a:pt x="23611" y="24105"/>
                    <a:pt x="27185" y="24105"/>
                  </a:cubicBezTo>
                  <a:cubicBezTo>
                    <a:pt x="27942" y="24105"/>
                    <a:pt x="28687" y="24227"/>
                    <a:pt x="29421" y="24522"/>
                  </a:cubicBezTo>
                  <a:cubicBezTo>
                    <a:pt x="35412" y="26913"/>
                    <a:pt x="37166" y="33745"/>
                    <a:pt x="44411" y="33745"/>
                  </a:cubicBezTo>
                  <a:cubicBezTo>
                    <a:pt x="45102" y="33745"/>
                    <a:pt x="45843" y="33683"/>
                    <a:pt x="46643" y="33549"/>
                  </a:cubicBezTo>
                  <a:cubicBezTo>
                    <a:pt x="44517" y="24769"/>
                    <a:pt x="47290" y="16697"/>
                    <a:pt x="53759" y="10505"/>
                  </a:cubicBezTo>
                  <a:lnTo>
                    <a:pt x="53759" y="10505"/>
                  </a:lnTo>
                  <a:cubicBezTo>
                    <a:pt x="53473" y="10518"/>
                    <a:pt x="53196" y="10524"/>
                    <a:pt x="52928" y="10524"/>
                  </a:cubicBezTo>
                  <a:cubicBezTo>
                    <a:pt x="44011" y="10524"/>
                    <a:pt x="44204" y="3746"/>
                    <a:pt x="37893" y="1294"/>
                  </a:cubicBezTo>
                  <a:cubicBezTo>
                    <a:pt x="37025" y="958"/>
                    <a:pt x="36115" y="822"/>
                    <a:pt x="35178" y="822"/>
                  </a:cubicBezTo>
                  <a:cubicBezTo>
                    <a:pt x="31207" y="822"/>
                    <a:pt x="26757" y="3262"/>
                    <a:pt x="23026" y="3262"/>
                  </a:cubicBezTo>
                  <a:cubicBezTo>
                    <a:pt x="21825" y="3262"/>
                    <a:pt x="20698" y="3010"/>
                    <a:pt x="19686" y="2341"/>
                  </a:cubicBezTo>
                  <a:cubicBezTo>
                    <a:pt x="19348" y="2095"/>
                    <a:pt x="19040" y="1818"/>
                    <a:pt x="18731" y="1510"/>
                  </a:cubicBezTo>
                  <a:cubicBezTo>
                    <a:pt x="18701" y="1510"/>
                    <a:pt x="18701" y="1540"/>
                    <a:pt x="18701" y="1540"/>
                  </a:cubicBezTo>
                  <a:cubicBezTo>
                    <a:pt x="18577" y="1417"/>
                    <a:pt x="18454" y="1263"/>
                    <a:pt x="18331" y="1109"/>
                  </a:cubicBezTo>
                  <a:lnTo>
                    <a:pt x="18485" y="678"/>
                  </a:lnTo>
                  <a:cubicBezTo>
                    <a:pt x="18516" y="555"/>
                    <a:pt x="18485" y="431"/>
                    <a:pt x="18393" y="339"/>
                  </a:cubicBezTo>
                  <a:cubicBezTo>
                    <a:pt x="18300" y="216"/>
                    <a:pt x="18146" y="123"/>
                    <a:pt x="17992" y="62"/>
                  </a:cubicBezTo>
                  <a:cubicBezTo>
                    <a:pt x="17869" y="31"/>
                    <a:pt x="17746" y="0"/>
                    <a:pt x="1765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22"/>
            <p:cNvSpPr/>
            <p:nvPr/>
          </p:nvSpPr>
          <p:spPr>
            <a:xfrm>
              <a:off x="4492725" y="406775"/>
              <a:ext cx="157150" cy="113250"/>
            </a:xfrm>
            <a:custGeom>
              <a:rect b="b" l="l" r="r" t="t"/>
              <a:pathLst>
                <a:path extrusionOk="0" h="4530" w="6286">
                  <a:moveTo>
                    <a:pt x="6286" y="1"/>
                  </a:moveTo>
                  <a:lnTo>
                    <a:pt x="6286" y="1"/>
                  </a:lnTo>
                  <a:cubicBezTo>
                    <a:pt x="4622" y="463"/>
                    <a:pt x="2989" y="771"/>
                    <a:pt x="1511" y="771"/>
                  </a:cubicBezTo>
                  <a:cubicBezTo>
                    <a:pt x="987" y="2003"/>
                    <a:pt x="494" y="3266"/>
                    <a:pt x="1" y="4529"/>
                  </a:cubicBezTo>
                  <a:cubicBezTo>
                    <a:pt x="1449" y="4499"/>
                    <a:pt x="3020" y="4221"/>
                    <a:pt x="4653" y="3728"/>
                  </a:cubicBezTo>
                  <a:cubicBezTo>
                    <a:pt x="5177" y="2465"/>
                    <a:pt x="5700" y="1233"/>
                    <a:pt x="628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22"/>
            <p:cNvSpPr/>
            <p:nvPr/>
          </p:nvSpPr>
          <p:spPr>
            <a:xfrm>
              <a:off x="4421100" y="594700"/>
              <a:ext cx="151750" cy="113300"/>
            </a:xfrm>
            <a:custGeom>
              <a:rect b="b" l="l" r="r" t="t"/>
              <a:pathLst>
                <a:path extrusionOk="0" h="4532" w="6070">
                  <a:moveTo>
                    <a:pt x="6070" y="1"/>
                  </a:moveTo>
                  <a:cubicBezTo>
                    <a:pt x="4437" y="463"/>
                    <a:pt x="2866" y="771"/>
                    <a:pt x="1418" y="771"/>
                  </a:cubicBezTo>
                  <a:cubicBezTo>
                    <a:pt x="956" y="2034"/>
                    <a:pt x="463" y="3297"/>
                    <a:pt x="1" y="4529"/>
                  </a:cubicBezTo>
                  <a:cubicBezTo>
                    <a:pt x="76" y="4531"/>
                    <a:pt x="151" y="4532"/>
                    <a:pt x="226" y="4532"/>
                  </a:cubicBezTo>
                  <a:cubicBezTo>
                    <a:pt x="1642" y="4532"/>
                    <a:pt x="3164" y="4260"/>
                    <a:pt x="4714" y="3821"/>
                  </a:cubicBezTo>
                  <a:cubicBezTo>
                    <a:pt x="5146" y="2527"/>
                    <a:pt x="5608" y="1264"/>
                    <a:pt x="60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22"/>
            <p:cNvSpPr/>
            <p:nvPr/>
          </p:nvSpPr>
          <p:spPr>
            <a:xfrm>
              <a:off x="4572825" y="456850"/>
              <a:ext cx="160225" cy="137875"/>
            </a:xfrm>
            <a:custGeom>
              <a:rect b="b" l="l" r="r" t="t"/>
              <a:pathLst>
                <a:path extrusionOk="0" h="5515" w="6409">
                  <a:moveTo>
                    <a:pt x="6409" y="0"/>
                  </a:moveTo>
                  <a:cubicBezTo>
                    <a:pt x="4807" y="493"/>
                    <a:pt x="3112" y="1109"/>
                    <a:pt x="1449" y="1725"/>
                  </a:cubicBezTo>
                  <a:cubicBezTo>
                    <a:pt x="956" y="2989"/>
                    <a:pt x="463" y="4252"/>
                    <a:pt x="1" y="5515"/>
                  </a:cubicBezTo>
                  <a:cubicBezTo>
                    <a:pt x="1665" y="4899"/>
                    <a:pt x="3328" y="4282"/>
                    <a:pt x="4961" y="3759"/>
                  </a:cubicBezTo>
                  <a:cubicBezTo>
                    <a:pt x="5423" y="2496"/>
                    <a:pt x="5916" y="1263"/>
                    <a:pt x="640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22"/>
            <p:cNvSpPr/>
            <p:nvPr/>
          </p:nvSpPr>
          <p:spPr>
            <a:xfrm>
              <a:off x="4509675" y="715625"/>
              <a:ext cx="137125" cy="70875"/>
            </a:xfrm>
            <a:custGeom>
              <a:rect b="b" l="l" r="r" t="t"/>
              <a:pathLst>
                <a:path extrusionOk="0" h="2835" w="5485">
                  <a:moveTo>
                    <a:pt x="5484" y="0"/>
                  </a:moveTo>
                  <a:lnTo>
                    <a:pt x="5484" y="0"/>
                  </a:lnTo>
                  <a:cubicBezTo>
                    <a:pt x="3975" y="678"/>
                    <a:pt x="2219" y="1387"/>
                    <a:pt x="216" y="2126"/>
                  </a:cubicBezTo>
                  <a:cubicBezTo>
                    <a:pt x="155" y="2342"/>
                    <a:pt x="62" y="2588"/>
                    <a:pt x="1" y="2835"/>
                  </a:cubicBezTo>
                  <a:cubicBezTo>
                    <a:pt x="1757" y="2249"/>
                    <a:pt x="3513" y="1633"/>
                    <a:pt x="5207" y="1140"/>
                  </a:cubicBezTo>
                  <a:cubicBezTo>
                    <a:pt x="5300" y="771"/>
                    <a:pt x="5392" y="401"/>
                    <a:pt x="54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22"/>
            <p:cNvSpPr/>
            <p:nvPr/>
          </p:nvSpPr>
          <p:spPr>
            <a:xfrm>
              <a:off x="4517375" y="647075"/>
              <a:ext cx="147900" cy="114025"/>
            </a:xfrm>
            <a:custGeom>
              <a:rect b="b" l="l" r="r" t="t"/>
              <a:pathLst>
                <a:path extrusionOk="0" h="4561" w="5916">
                  <a:moveTo>
                    <a:pt x="5916" y="1"/>
                  </a:moveTo>
                  <a:lnTo>
                    <a:pt x="5916" y="1"/>
                  </a:lnTo>
                  <a:cubicBezTo>
                    <a:pt x="4252" y="493"/>
                    <a:pt x="2558" y="1110"/>
                    <a:pt x="863" y="1726"/>
                  </a:cubicBezTo>
                  <a:cubicBezTo>
                    <a:pt x="555" y="2650"/>
                    <a:pt x="278" y="3605"/>
                    <a:pt x="1" y="4560"/>
                  </a:cubicBezTo>
                  <a:cubicBezTo>
                    <a:pt x="1972" y="3605"/>
                    <a:pt x="3759" y="2650"/>
                    <a:pt x="5454" y="1633"/>
                  </a:cubicBezTo>
                  <a:cubicBezTo>
                    <a:pt x="5608" y="1110"/>
                    <a:pt x="5762" y="555"/>
                    <a:pt x="59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22"/>
            <p:cNvSpPr/>
            <p:nvPr/>
          </p:nvSpPr>
          <p:spPr>
            <a:xfrm>
              <a:off x="4733025" y="357350"/>
              <a:ext cx="154075" cy="99525"/>
            </a:xfrm>
            <a:custGeom>
              <a:rect b="b" l="l" r="r" t="t"/>
              <a:pathLst>
                <a:path extrusionOk="0" h="3981" w="6163">
                  <a:moveTo>
                    <a:pt x="4200" y="1"/>
                  </a:moveTo>
                  <a:cubicBezTo>
                    <a:pt x="3403" y="1"/>
                    <a:pt x="2573" y="86"/>
                    <a:pt x="1726" y="253"/>
                  </a:cubicBezTo>
                  <a:cubicBezTo>
                    <a:pt x="1110" y="1485"/>
                    <a:pt x="555" y="2717"/>
                    <a:pt x="1" y="3980"/>
                  </a:cubicBezTo>
                  <a:cubicBezTo>
                    <a:pt x="879" y="3791"/>
                    <a:pt x="1719" y="3688"/>
                    <a:pt x="2520" y="3688"/>
                  </a:cubicBezTo>
                  <a:cubicBezTo>
                    <a:pt x="3152" y="3688"/>
                    <a:pt x="3760" y="3752"/>
                    <a:pt x="4345" y="3888"/>
                  </a:cubicBezTo>
                  <a:cubicBezTo>
                    <a:pt x="4930" y="2625"/>
                    <a:pt x="5515" y="1423"/>
                    <a:pt x="6162" y="191"/>
                  </a:cubicBezTo>
                  <a:cubicBezTo>
                    <a:pt x="5538" y="63"/>
                    <a:pt x="4881" y="1"/>
                    <a:pt x="42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22"/>
            <p:cNvSpPr/>
            <p:nvPr/>
          </p:nvSpPr>
          <p:spPr>
            <a:xfrm>
              <a:off x="4665250" y="543600"/>
              <a:ext cx="140200" cy="103500"/>
            </a:xfrm>
            <a:custGeom>
              <a:rect b="b" l="l" r="r" t="t"/>
              <a:pathLst>
                <a:path extrusionOk="0" h="4140" w="5608">
                  <a:moveTo>
                    <a:pt x="3894" y="0"/>
                  </a:moveTo>
                  <a:cubicBezTo>
                    <a:pt x="3049" y="0"/>
                    <a:pt x="2173" y="107"/>
                    <a:pt x="1264" y="289"/>
                  </a:cubicBezTo>
                  <a:cubicBezTo>
                    <a:pt x="802" y="1583"/>
                    <a:pt x="401" y="2846"/>
                    <a:pt x="1" y="4140"/>
                  </a:cubicBezTo>
                  <a:cubicBezTo>
                    <a:pt x="833" y="3955"/>
                    <a:pt x="1664" y="3862"/>
                    <a:pt x="2465" y="3832"/>
                  </a:cubicBezTo>
                  <a:cubicBezTo>
                    <a:pt x="3390" y="3123"/>
                    <a:pt x="4314" y="2384"/>
                    <a:pt x="5176" y="1521"/>
                  </a:cubicBezTo>
                  <a:cubicBezTo>
                    <a:pt x="5300" y="1090"/>
                    <a:pt x="5454" y="628"/>
                    <a:pt x="5608" y="165"/>
                  </a:cubicBezTo>
                  <a:cubicBezTo>
                    <a:pt x="5052" y="52"/>
                    <a:pt x="4481" y="0"/>
                    <a:pt x="389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22"/>
            <p:cNvSpPr/>
            <p:nvPr/>
          </p:nvSpPr>
          <p:spPr>
            <a:xfrm>
              <a:off x="4774625" y="642450"/>
              <a:ext cx="1550" cy="1575"/>
            </a:xfrm>
            <a:custGeom>
              <a:rect b="b" l="l" r="r" t="t"/>
              <a:pathLst>
                <a:path extrusionOk="0" h="63" w="62">
                  <a:moveTo>
                    <a:pt x="62" y="1"/>
                  </a:moveTo>
                  <a:cubicBezTo>
                    <a:pt x="31" y="1"/>
                    <a:pt x="31" y="32"/>
                    <a:pt x="0" y="62"/>
                  </a:cubicBezTo>
                  <a:lnTo>
                    <a:pt x="62" y="62"/>
                  </a:lnTo>
                  <a:cubicBezTo>
                    <a:pt x="62" y="32"/>
                    <a:pt x="62" y="32"/>
                    <a:pt x="6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22"/>
            <p:cNvSpPr/>
            <p:nvPr/>
          </p:nvSpPr>
          <p:spPr>
            <a:xfrm>
              <a:off x="4636750" y="737200"/>
              <a:ext cx="71650" cy="22350"/>
            </a:xfrm>
            <a:custGeom>
              <a:rect b="b" l="l" r="r" t="t"/>
              <a:pathLst>
                <a:path extrusionOk="0" h="894" w="2866">
                  <a:moveTo>
                    <a:pt x="2866" y="0"/>
                  </a:moveTo>
                  <a:cubicBezTo>
                    <a:pt x="1973" y="0"/>
                    <a:pt x="1079" y="92"/>
                    <a:pt x="124" y="277"/>
                  </a:cubicBezTo>
                  <a:cubicBezTo>
                    <a:pt x="93" y="493"/>
                    <a:pt x="63" y="709"/>
                    <a:pt x="1" y="893"/>
                  </a:cubicBezTo>
                  <a:cubicBezTo>
                    <a:pt x="987" y="616"/>
                    <a:pt x="1942" y="339"/>
                    <a:pt x="28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22"/>
            <p:cNvSpPr/>
            <p:nvPr/>
          </p:nvSpPr>
          <p:spPr>
            <a:xfrm>
              <a:off x="4805425" y="454525"/>
              <a:ext cx="75500" cy="100925"/>
            </a:xfrm>
            <a:custGeom>
              <a:rect b="b" l="l" r="r" t="t"/>
              <a:pathLst>
                <a:path extrusionOk="0" h="4037" w="3020">
                  <a:moveTo>
                    <a:pt x="1449" y="1"/>
                  </a:moveTo>
                  <a:cubicBezTo>
                    <a:pt x="925" y="1233"/>
                    <a:pt x="463" y="2465"/>
                    <a:pt x="1" y="3728"/>
                  </a:cubicBezTo>
                  <a:cubicBezTo>
                    <a:pt x="186" y="3821"/>
                    <a:pt x="370" y="3944"/>
                    <a:pt x="555" y="4037"/>
                  </a:cubicBezTo>
                  <a:cubicBezTo>
                    <a:pt x="1418" y="3112"/>
                    <a:pt x="2219" y="2065"/>
                    <a:pt x="3020" y="925"/>
                  </a:cubicBezTo>
                  <a:cubicBezTo>
                    <a:pt x="2496" y="555"/>
                    <a:pt x="2003" y="247"/>
                    <a:pt x="144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22"/>
            <p:cNvSpPr/>
            <p:nvPr/>
          </p:nvSpPr>
          <p:spPr>
            <a:xfrm>
              <a:off x="4847025" y="490725"/>
              <a:ext cx="80875" cy="119400"/>
            </a:xfrm>
            <a:custGeom>
              <a:rect b="b" l="l" r="r" t="t"/>
              <a:pathLst>
                <a:path extrusionOk="0" h="4776" w="3235">
                  <a:moveTo>
                    <a:pt x="2064" y="1"/>
                  </a:moveTo>
                  <a:cubicBezTo>
                    <a:pt x="1417" y="1264"/>
                    <a:pt x="740" y="2342"/>
                    <a:pt x="0" y="3297"/>
                  </a:cubicBezTo>
                  <a:cubicBezTo>
                    <a:pt x="616" y="3728"/>
                    <a:pt x="1202" y="4221"/>
                    <a:pt x="1756" y="4776"/>
                  </a:cubicBezTo>
                  <a:cubicBezTo>
                    <a:pt x="2218" y="3513"/>
                    <a:pt x="2711" y="2280"/>
                    <a:pt x="3235" y="1048"/>
                  </a:cubicBezTo>
                  <a:cubicBezTo>
                    <a:pt x="2865" y="648"/>
                    <a:pt x="2465" y="340"/>
                    <a:pt x="206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22"/>
            <p:cNvSpPr/>
            <p:nvPr/>
          </p:nvSpPr>
          <p:spPr>
            <a:xfrm>
              <a:off x="4760000" y="644000"/>
              <a:ext cx="72400" cy="73200"/>
            </a:xfrm>
            <a:custGeom>
              <a:rect b="b" l="l" r="r" t="t"/>
              <a:pathLst>
                <a:path extrusionOk="0" h="2928" w="2896">
                  <a:moveTo>
                    <a:pt x="647" y="0"/>
                  </a:moveTo>
                  <a:cubicBezTo>
                    <a:pt x="401" y="955"/>
                    <a:pt x="185" y="1941"/>
                    <a:pt x="0" y="2927"/>
                  </a:cubicBezTo>
                  <a:cubicBezTo>
                    <a:pt x="986" y="2496"/>
                    <a:pt x="1972" y="2003"/>
                    <a:pt x="2896" y="1417"/>
                  </a:cubicBezTo>
                  <a:cubicBezTo>
                    <a:pt x="2187" y="863"/>
                    <a:pt x="1417" y="370"/>
                    <a:pt x="6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22"/>
            <p:cNvSpPr/>
            <p:nvPr/>
          </p:nvSpPr>
          <p:spPr>
            <a:xfrm>
              <a:off x="4760000" y="698675"/>
              <a:ext cx="104000" cy="105550"/>
            </a:xfrm>
            <a:custGeom>
              <a:rect b="b" l="l" r="r" t="t"/>
              <a:pathLst>
                <a:path extrusionOk="0" h="4222" w="4160">
                  <a:moveTo>
                    <a:pt x="3851" y="1"/>
                  </a:moveTo>
                  <a:cubicBezTo>
                    <a:pt x="2680" y="771"/>
                    <a:pt x="1448" y="1356"/>
                    <a:pt x="0" y="1818"/>
                  </a:cubicBezTo>
                  <a:cubicBezTo>
                    <a:pt x="1232" y="2434"/>
                    <a:pt x="2403" y="3235"/>
                    <a:pt x="3512" y="4221"/>
                  </a:cubicBezTo>
                  <a:cubicBezTo>
                    <a:pt x="3666" y="2897"/>
                    <a:pt x="3882" y="1572"/>
                    <a:pt x="4159" y="278"/>
                  </a:cubicBezTo>
                  <a:cubicBezTo>
                    <a:pt x="4036" y="185"/>
                    <a:pt x="3943" y="93"/>
                    <a:pt x="38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22"/>
            <p:cNvSpPr/>
            <p:nvPr/>
          </p:nvSpPr>
          <p:spPr>
            <a:xfrm>
              <a:off x="4976400" y="486100"/>
              <a:ext cx="79350" cy="119400"/>
            </a:xfrm>
            <a:custGeom>
              <a:rect b="b" l="l" r="r" t="t"/>
              <a:pathLst>
                <a:path extrusionOk="0" h="4776" w="3174">
                  <a:moveTo>
                    <a:pt x="2127" y="1"/>
                  </a:moveTo>
                  <a:cubicBezTo>
                    <a:pt x="1356" y="1264"/>
                    <a:pt x="679" y="2404"/>
                    <a:pt x="1" y="3390"/>
                  </a:cubicBezTo>
                  <a:cubicBezTo>
                    <a:pt x="401" y="3852"/>
                    <a:pt x="802" y="4314"/>
                    <a:pt x="1202" y="4776"/>
                  </a:cubicBezTo>
                  <a:cubicBezTo>
                    <a:pt x="1788" y="3575"/>
                    <a:pt x="2465" y="2373"/>
                    <a:pt x="3174" y="1202"/>
                  </a:cubicBezTo>
                  <a:cubicBezTo>
                    <a:pt x="2835" y="802"/>
                    <a:pt x="2465" y="401"/>
                    <a:pt x="21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22"/>
            <p:cNvSpPr/>
            <p:nvPr/>
          </p:nvSpPr>
          <p:spPr>
            <a:xfrm>
              <a:off x="4927900" y="426025"/>
              <a:ext cx="100900" cy="136350"/>
            </a:xfrm>
            <a:custGeom>
              <a:rect b="b" l="l" r="r" t="t"/>
              <a:pathLst>
                <a:path extrusionOk="0" h="5454" w="4036">
                  <a:moveTo>
                    <a:pt x="1910" y="1"/>
                  </a:moveTo>
                  <a:cubicBezTo>
                    <a:pt x="1232" y="1202"/>
                    <a:pt x="585" y="2404"/>
                    <a:pt x="0" y="3636"/>
                  </a:cubicBezTo>
                  <a:cubicBezTo>
                    <a:pt x="555" y="4222"/>
                    <a:pt x="1078" y="4838"/>
                    <a:pt x="1633" y="5454"/>
                  </a:cubicBezTo>
                  <a:cubicBezTo>
                    <a:pt x="2434" y="4530"/>
                    <a:pt x="3204" y="3513"/>
                    <a:pt x="4036" y="2373"/>
                  </a:cubicBezTo>
                  <a:cubicBezTo>
                    <a:pt x="3327" y="1572"/>
                    <a:pt x="2619" y="771"/>
                    <a:pt x="191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22"/>
            <p:cNvSpPr/>
            <p:nvPr/>
          </p:nvSpPr>
          <p:spPr>
            <a:xfrm>
              <a:off x="4863975" y="642450"/>
              <a:ext cx="105525" cy="150975"/>
            </a:xfrm>
            <a:custGeom>
              <a:rect b="b" l="l" r="r" t="t"/>
              <a:pathLst>
                <a:path extrusionOk="0" h="6039" w="4221">
                  <a:moveTo>
                    <a:pt x="2249" y="1"/>
                  </a:moveTo>
                  <a:cubicBezTo>
                    <a:pt x="1571" y="740"/>
                    <a:pt x="893" y="1356"/>
                    <a:pt x="154" y="1911"/>
                  </a:cubicBezTo>
                  <a:cubicBezTo>
                    <a:pt x="92" y="2126"/>
                    <a:pt x="62" y="2311"/>
                    <a:pt x="0" y="2527"/>
                  </a:cubicBezTo>
                  <a:cubicBezTo>
                    <a:pt x="1078" y="3667"/>
                    <a:pt x="2126" y="4868"/>
                    <a:pt x="3204" y="6039"/>
                  </a:cubicBezTo>
                  <a:cubicBezTo>
                    <a:pt x="3481" y="4776"/>
                    <a:pt x="3820" y="3482"/>
                    <a:pt x="4221" y="2219"/>
                  </a:cubicBezTo>
                  <a:cubicBezTo>
                    <a:pt x="3574" y="1479"/>
                    <a:pt x="2896" y="740"/>
                    <a:pt x="224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22"/>
            <p:cNvSpPr/>
            <p:nvPr/>
          </p:nvSpPr>
          <p:spPr>
            <a:xfrm>
              <a:off x="4880125" y="610100"/>
              <a:ext cx="25450" cy="36225"/>
            </a:xfrm>
            <a:custGeom>
              <a:rect b="b" l="l" r="r" t="t"/>
              <a:pathLst>
                <a:path extrusionOk="0" h="1449" w="1018">
                  <a:moveTo>
                    <a:pt x="432" y="1"/>
                  </a:moveTo>
                  <a:cubicBezTo>
                    <a:pt x="278" y="463"/>
                    <a:pt x="155" y="956"/>
                    <a:pt x="1" y="1449"/>
                  </a:cubicBezTo>
                  <a:cubicBezTo>
                    <a:pt x="340" y="1172"/>
                    <a:pt x="679" y="925"/>
                    <a:pt x="1018" y="617"/>
                  </a:cubicBezTo>
                  <a:cubicBezTo>
                    <a:pt x="833" y="401"/>
                    <a:pt x="648" y="186"/>
                    <a:pt x="4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22"/>
            <p:cNvSpPr/>
            <p:nvPr/>
          </p:nvSpPr>
          <p:spPr>
            <a:xfrm>
              <a:off x="4969475" y="605475"/>
              <a:ext cx="122475" cy="161775"/>
            </a:xfrm>
            <a:custGeom>
              <a:rect b="b" l="l" r="r" t="t"/>
              <a:pathLst>
                <a:path extrusionOk="0" h="6471" w="4899">
                  <a:moveTo>
                    <a:pt x="1479" y="1"/>
                  </a:moveTo>
                  <a:cubicBezTo>
                    <a:pt x="925" y="1233"/>
                    <a:pt x="432" y="2466"/>
                    <a:pt x="1" y="3698"/>
                  </a:cubicBezTo>
                  <a:cubicBezTo>
                    <a:pt x="1079" y="4807"/>
                    <a:pt x="2219" y="5731"/>
                    <a:pt x="3420" y="6470"/>
                  </a:cubicBezTo>
                  <a:cubicBezTo>
                    <a:pt x="3851" y="5207"/>
                    <a:pt x="4344" y="4006"/>
                    <a:pt x="4899" y="2774"/>
                  </a:cubicBezTo>
                  <a:cubicBezTo>
                    <a:pt x="3697" y="2065"/>
                    <a:pt x="2558" y="1110"/>
                    <a:pt x="147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22"/>
            <p:cNvSpPr/>
            <p:nvPr/>
          </p:nvSpPr>
          <p:spPr>
            <a:xfrm>
              <a:off x="4932500" y="793400"/>
              <a:ext cx="99375" cy="167925"/>
            </a:xfrm>
            <a:custGeom>
              <a:rect b="b" l="l" r="r" t="t"/>
              <a:pathLst>
                <a:path extrusionOk="0" h="6717" w="3975">
                  <a:moveTo>
                    <a:pt x="463" y="1"/>
                  </a:moveTo>
                  <a:cubicBezTo>
                    <a:pt x="247" y="1326"/>
                    <a:pt x="93" y="2650"/>
                    <a:pt x="1" y="3975"/>
                  </a:cubicBezTo>
                  <a:cubicBezTo>
                    <a:pt x="1172" y="5053"/>
                    <a:pt x="2373" y="6008"/>
                    <a:pt x="3667" y="6717"/>
                  </a:cubicBezTo>
                  <a:cubicBezTo>
                    <a:pt x="3698" y="5392"/>
                    <a:pt x="3790" y="4067"/>
                    <a:pt x="3975" y="2743"/>
                  </a:cubicBezTo>
                  <a:cubicBezTo>
                    <a:pt x="2743" y="2034"/>
                    <a:pt x="1572" y="1110"/>
                    <a:pt x="4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6" name="Google Shape;486;p22"/>
          <p:cNvSpPr txBox="1"/>
          <p:nvPr/>
        </p:nvSpPr>
        <p:spPr>
          <a:xfrm>
            <a:off x="2489399" y="564033"/>
            <a:ext cx="1242000" cy="84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400"/>
              <a:buFont typeface="Averia Gruesa Libre"/>
              <a:buNone/>
            </a:pPr>
            <a:r>
              <a:rPr b="0" i="0" lang="en" sz="6000" u="none" cap="none" strike="noStrike">
                <a:solidFill>
                  <a:schemeClr val="dk1"/>
                </a:solidFill>
                <a:latin typeface="Averia Gruesa Libre"/>
                <a:ea typeface="Averia Gruesa Libre"/>
                <a:cs typeface="Averia Gruesa Libre"/>
                <a:sym typeface="Averia Gruesa Libre"/>
              </a:rPr>
              <a:t>05</a:t>
            </a:r>
            <a:endParaRPr/>
          </a:p>
        </p:txBody>
      </p:sp>
      <p:sp>
        <p:nvSpPr>
          <p:cNvPr id="487" name="Google Shape;487;p22"/>
          <p:cNvSpPr/>
          <p:nvPr/>
        </p:nvSpPr>
        <p:spPr>
          <a:xfrm flipH="1">
            <a:off x="3815751" y="851654"/>
            <a:ext cx="251700" cy="2394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22"/>
          <p:cNvSpPr/>
          <p:nvPr/>
        </p:nvSpPr>
        <p:spPr>
          <a:xfrm flipH="1">
            <a:off x="2169676" y="851654"/>
            <a:ext cx="251700" cy="2394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23"/>
          <p:cNvSpPr txBox="1"/>
          <p:nvPr>
            <p:ph type="title"/>
          </p:nvPr>
        </p:nvSpPr>
        <p:spPr>
          <a:xfrm>
            <a:off x="814596" y="401514"/>
            <a:ext cx="7872204"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a:t>MARCAS DE MOTOCICLETAS PREFERIDAS</a:t>
            </a:r>
            <a:endParaRPr/>
          </a:p>
        </p:txBody>
      </p:sp>
      <p:pic>
        <p:nvPicPr>
          <p:cNvPr descr="Gráfico, Gráfico circular&#10;&#10;Descripción generada automáticamente" id="494" name="Google Shape;494;p23"/>
          <p:cNvPicPr preferRelativeResize="0"/>
          <p:nvPr/>
        </p:nvPicPr>
        <p:blipFill rotWithShape="1">
          <a:blip r:embed="rId3">
            <a:alphaModFix/>
          </a:blip>
          <a:srcRect b="3068" l="7086" r="1599" t="3895"/>
          <a:stretch/>
        </p:blipFill>
        <p:spPr>
          <a:xfrm>
            <a:off x="555175" y="1208325"/>
            <a:ext cx="4556175" cy="1741250"/>
          </a:xfrm>
          <a:prstGeom prst="rect">
            <a:avLst/>
          </a:prstGeom>
          <a:noFill/>
          <a:ln>
            <a:noFill/>
          </a:ln>
        </p:spPr>
      </p:pic>
      <p:sp>
        <p:nvSpPr>
          <p:cNvPr id="495" name="Google Shape;495;p23"/>
          <p:cNvSpPr txBox="1"/>
          <p:nvPr/>
        </p:nvSpPr>
        <p:spPr>
          <a:xfrm>
            <a:off x="5111350" y="1291350"/>
            <a:ext cx="3214500" cy="132360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None/>
            </a:pPr>
            <a:r>
              <a:rPr b="0" i="0" lang="en" sz="2000" u="none" cap="none" strike="noStrike">
                <a:solidFill>
                  <a:srgbClr val="000000"/>
                </a:solidFill>
                <a:latin typeface="Averia Gruesa Libre"/>
                <a:ea typeface="Averia Gruesa Libre"/>
                <a:cs typeface="Averia Gruesa Libre"/>
                <a:sym typeface="Averia Gruesa Libre"/>
              </a:rPr>
              <a:t>El gráfico circular nos ayuda a saber el porcentaje de modelos de motos más usadas </a:t>
            </a:r>
            <a:endParaRPr b="0" i="0" sz="2000" u="none" cap="none" strike="noStrike">
              <a:solidFill>
                <a:srgbClr val="000000"/>
              </a:solidFill>
              <a:latin typeface="Averia Gruesa Libre"/>
              <a:ea typeface="Averia Gruesa Libre"/>
              <a:cs typeface="Averia Gruesa Libre"/>
              <a:sym typeface="Averia Gruesa Libre"/>
            </a:endParaRPr>
          </a:p>
        </p:txBody>
      </p:sp>
      <p:pic>
        <p:nvPicPr>
          <p:cNvPr id="496" name="Google Shape;496;p23"/>
          <p:cNvPicPr preferRelativeResize="0"/>
          <p:nvPr/>
        </p:nvPicPr>
        <p:blipFill rotWithShape="1">
          <a:blip r:embed="rId4">
            <a:alphaModFix/>
          </a:blip>
          <a:srcRect b="0" l="0" r="0" t="0"/>
          <a:stretch/>
        </p:blipFill>
        <p:spPr>
          <a:xfrm>
            <a:off x="5111351" y="2650061"/>
            <a:ext cx="3527625" cy="2112940"/>
          </a:xfrm>
          <a:prstGeom prst="rect">
            <a:avLst/>
          </a:prstGeom>
          <a:noFill/>
          <a:ln>
            <a:noFill/>
          </a:ln>
        </p:spPr>
      </p:pic>
      <p:sp>
        <p:nvSpPr>
          <p:cNvPr id="497" name="Google Shape;497;p23"/>
          <p:cNvSpPr txBox="1"/>
          <p:nvPr/>
        </p:nvSpPr>
        <p:spPr>
          <a:xfrm>
            <a:off x="725909" y="3183675"/>
            <a:ext cx="4214700" cy="14469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lang="en" sz="2200">
                <a:latin typeface="Averia Gruesa Libre"/>
                <a:ea typeface="Averia Gruesa Libre"/>
                <a:cs typeface="Averia Gruesa Libre"/>
                <a:sym typeface="Averia Gruesa Libre"/>
              </a:rPr>
              <a:t>El </a:t>
            </a:r>
            <a:r>
              <a:rPr lang="en" sz="2200">
                <a:latin typeface="Averia Gruesa Libre"/>
                <a:ea typeface="Averia Gruesa Libre"/>
                <a:cs typeface="Averia Gruesa Libre"/>
                <a:sym typeface="Averia Gruesa Libre"/>
              </a:rPr>
              <a:t>gráfico</a:t>
            </a:r>
            <a:r>
              <a:rPr lang="en" sz="2200">
                <a:latin typeface="Averia Gruesa Libre"/>
                <a:ea typeface="Averia Gruesa Libre"/>
                <a:cs typeface="Averia Gruesa Libre"/>
                <a:sym typeface="Averia Gruesa Libre"/>
              </a:rPr>
              <a:t> treemap n</a:t>
            </a:r>
            <a:r>
              <a:rPr b="0" i="0" lang="en" sz="2200" u="none" cap="none" strike="noStrike">
                <a:solidFill>
                  <a:srgbClr val="000000"/>
                </a:solidFill>
                <a:latin typeface="Averia Gruesa Libre"/>
                <a:ea typeface="Averia Gruesa Libre"/>
                <a:cs typeface="Averia Gruesa Libre"/>
                <a:sym typeface="Averia Gruesa Libre"/>
              </a:rPr>
              <a:t>os ayuda  </a:t>
            </a:r>
            <a:r>
              <a:rPr b="0" i="0" lang="en" sz="2200" u="none" cap="none" strike="noStrike">
                <a:solidFill>
                  <a:srgbClr val="374151"/>
                </a:solidFill>
                <a:latin typeface="Averia Gruesa Libre"/>
                <a:ea typeface="Averia Gruesa Libre"/>
                <a:cs typeface="Averia Gruesa Libre"/>
                <a:sym typeface="Averia Gruesa Libre"/>
              </a:rPr>
              <a:t>a visualizar y analizar datos jerárquicos de manera clara y efectiva</a:t>
            </a:r>
            <a:endParaRPr b="0" i="0" sz="2200" u="none" cap="none" strike="noStrike">
              <a:solidFill>
                <a:srgbClr val="000000"/>
              </a:solidFill>
              <a:latin typeface="Averia Gruesa Libre"/>
              <a:ea typeface="Averia Gruesa Libre"/>
              <a:cs typeface="Averia Gruesa Libre"/>
              <a:sym typeface="Averia Gruesa Libr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orld Motorcycle Day by Slidesgo">
  <a:themeElements>
    <a:clrScheme name="Simple Light">
      <a:dk1>
        <a:srgbClr val="414141"/>
      </a:dk1>
      <a:lt1>
        <a:srgbClr val="807F7F"/>
      </a:lt1>
      <a:dk2>
        <a:srgbClr val="C3C1B1"/>
      </a:dk2>
      <a:lt2>
        <a:srgbClr val="ECE9D4"/>
      </a:lt2>
      <a:accent1>
        <a:srgbClr val="FCFAEE"/>
      </a:accent1>
      <a:accent2>
        <a:srgbClr val="FFF8CE"/>
      </a:accent2>
      <a:accent3>
        <a:srgbClr val="FFFFFF"/>
      </a:accent3>
      <a:accent4>
        <a:srgbClr val="FFFFFF"/>
      </a:accent4>
      <a:accent5>
        <a:srgbClr val="FFFFFF"/>
      </a:accent5>
      <a:accent6>
        <a:srgbClr val="FFFFFF"/>
      </a:accent6>
      <a:hlink>
        <a:srgbClr val="6A788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